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4.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5.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0" r:id="rId3"/>
    <p:sldMasterId id="2147483680" r:id="rId4"/>
    <p:sldMasterId id="2147483690" r:id="rId5"/>
    <p:sldMasterId id="2147483700" r:id="rId6"/>
  </p:sldMasterIdLst>
  <p:notesMasterIdLst>
    <p:notesMasterId r:id="rId31"/>
  </p:notesMasterIdLst>
  <p:sldIdLst>
    <p:sldId id="256" r:id="rId7"/>
    <p:sldId id="258" r:id="rId8"/>
    <p:sldId id="261" r:id="rId9"/>
    <p:sldId id="272" r:id="rId10"/>
    <p:sldId id="264" r:id="rId11"/>
    <p:sldId id="273" r:id="rId12"/>
    <p:sldId id="268" r:id="rId13"/>
    <p:sldId id="274" r:id="rId14"/>
    <p:sldId id="283" r:id="rId15"/>
    <p:sldId id="275" r:id="rId16"/>
    <p:sldId id="265" r:id="rId17"/>
    <p:sldId id="276" r:id="rId18"/>
    <p:sldId id="284" r:id="rId19"/>
    <p:sldId id="277" r:id="rId20"/>
    <p:sldId id="285" r:id="rId21"/>
    <p:sldId id="278" r:id="rId22"/>
    <p:sldId id="270" r:id="rId23"/>
    <p:sldId id="279" r:id="rId24"/>
    <p:sldId id="269" r:id="rId25"/>
    <p:sldId id="280" r:id="rId26"/>
    <p:sldId id="286" r:id="rId27"/>
    <p:sldId id="281" r:id="rId28"/>
    <p:sldId id="288" r:id="rId29"/>
    <p:sldId id="271"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9BE6"/>
    <a:srgbClr val="1D3557"/>
    <a:srgbClr val="F5BE49"/>
    <a:srgbClr val="FF4F63"/>
    <a:srgbClr val="F1FAEE"/>
    <a:srgbClr val="F2D925"/>
    <a:srgbClr val="CACAFD"/>
    <a:srgbClr val="25364E"/>
    <a:srgbClr val="284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581" y="31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slideMaster" Target="slideMasters/slideMaster3.xml"/><Relationship Id="rId21" Type="http://schemas.openxmlformats.org/officeDocument/2006/relationships/slide" Target="slides/slide15.xml"/><Relationship Id="rId34"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tableStyles" Target="tableStyles.xml"/><Relationship Id="rId8"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EEDF46-3656-48BB-952D-302D1747E3DE}" type="datetimeFigureOut">
              <a:rPr lang="en-US" smtClean="0"/>
              <a:t>11/12/2022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684CE9-95E2-4C3C-8E59-137EEF187BB5}" type="slidenum">
              <a:rPr lang="en-US" smtClean="0"/>
              <a:t>‹#›</a:t>
            </a:fld>
            <a:endParaRPr lang="en-US"/>
          </a:p>
        </p:txBody>
      </p:sp>
    </p:spTree>
    <p:extLst>
      <p:ext uri="{BB962C8B-B14F-4D97-AF65-F5344CB8AC3E}">
        <p14:creationId xmlns:p14="http://schemas.microsoft.com/office/powerpoint/2010/main" val="3679259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4"/>
        <p:cNvGrpSpPr/>
        <p:nvPr/>
      </p:nvGrpSpPr>
      <p:grpSpPr>
        <a:xfrm>
          <a:off x="0" y="0"/>
          <a:ext cx="0" cy="0"/>
          <a:chOff x="0" y="0"/>
          <a:chExt cx="0" cy="0"/>
        </a:xfrm>
      </p:grpSpPr>
      <p:sp>
        <p:nvSpPr>
          <p:cNvPr id="2305" name="Google Shape;2305;g1073a7668a6_0_1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6" name="Google Shape;2306;g1073a7668a6_0_1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1073a7668a6_0_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9" name="Google Shape;1409;g1073a7668a6_0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4"/>
        <p:cNvGrpSpPr/>
        <p:nvPr/>
      </p:nvGrpSpPr>
      <p:grpSpPr>
        <a:xfrm>
          <a:off x="0" y="0"/>
          <a:ext cx="0" cy="0"/>
          <a:chOff x="0" y="0"/>
          <a:chExt cx="0" cy="0"/>
        </a:xfrm>
      </p:grpSpPr>
      <p:sp>
        <p:nvSpPr>
          <p:cNvPr id="2015" name="Google Shape;2015;g1073a7668a6_0_1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16" name="Google Shape;2016;g1073a7668a6_0_1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1073a7668a6_0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0" name="Google Shape;1450;g1073a7668a6_0_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06f29485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 name="Google Shape;80;g106f29485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7"/>
        <p:cNvGrpSpPr/>
        <p:nvPr/>
      </p:nvGrpSpPr>
      <p:grpSpPr>
        <a:xfrm>
          <a:off x="0" y="0"/>
          <a:ext cx="0" cy="0"/>
          <a:chOff x="0" y="0"/>
          <a:chExt cx="0" cy="0"/>
        </a:xfrm>
      </p:grpSpPr>
      <p:sp>
        <p:nvSpPr>
          <p:cNvPr id="3518" name="Google Shape;3518;g10733d35d96_0_2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19" name="Google Shape;3519;g10733d35d96_0_2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8"/>
        <p:cNvGrpSpPr/>
        <p:nvPr/>
      </p:nvGrpSpPr>
      <p:grpSpPr>
        <a:xfrm>
          <a:off x="0" y="0"/>
          <a:ext cx="0" cy="0"/>
          <a:chOff x="0" y="0"/>
          <a:chExt cx="0" cy="0"/>
        </a:xfrm>
      </p:grpSpPr>
      <p:sp>
        <p:nvSpPr>
          <p:cNvPr id="3149" name="Google Shape;3149;g10733d35d96_0_1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0" name="Google Shape;3150;g10733d35d96_0_1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0"/>
        <p:cNvGrpSpPr/>
        <p:nvPr/>
      </p:nvGrpSpPr>
      <p:grpSpPr>
        <a:xfrm>
          <a:off x="0" y="0"/>
          <a:ext cx="0" cy="0"/>
          <a:chOff x="0" y="0"/>
          <a:chExt cx="0" cy="0"/>
        </a:xfrm>
      </p:grpSpPr>
      <p:sp>
        <p:nvSpPr>
          <p:cNvPr id="2761" name="Google Shape;2761;g10733d35d96_0_1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62" name="Google Shape;2762;g10733d35d96_0_1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106bf9598dc_0_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3" name="Google Shape;953;g106bf9598dc_0_74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C7A7D-6DFD-358D-17B6-5FBF2448418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E31857E-18AC-94E4-BE4C-52ABABB886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2BBFD7A-212F-89E9-5319-48778F80963C}"/>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FB57774B-9891-B80A-3569-008BCEFFB2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4C12AB-9A4F-EB45-B45B-DE436000B77B}"/>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9773772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7D8C6-4845-BA8A-B9CE-6E713C6805A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61A5DE-0A3F-9E01-FFEC-243BEA4CD5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7F933F-3B76-5A10-9DC8-253319B09555}"/>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EAEA2C6B-10A8-AA11-7BD4-DD5741A5A0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41657C-6B34-9A14-72CB-0FB88579027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777486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3D16C8-68FD-C84D-86B4-4D21B2AB6B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9042C2-2513-CACE-21AE-9F96562BA5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E38626-06E7-33AA-15C4-68B88B0045AA}"/>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5AE5B0D5-FED7-37C9-B797-F84072A257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1AE34-4686-71A2-E58F-7D6BE98E2F8E}"/>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9571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688900" y="1990133"/>
            <a:ext cx="8814000" cy="20416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5800"/>
              <a:buFont typeface="Dosis ExtraBold"/>
              <a:buNone/>
              <a:defRPr sz="7733" b="0">
                <a:solidFill>
                  <a:schemeClr val="lt1"/>
                </a:solidFill>
                <a:latin typeface="Dosis ExtraBold"/>
                <a:ea typeface="Dosis ExtraBold"/>
                <a:cs typeface="Dosis ExtraBold"/>
                <a:sym typeface="Dosis ExtraBold"/>
              </a:defRPr>
            </a:lvl1pPr>
            <a:lvl2pPr lvl="1" algn="ctr" rtl="0">
              <a:spcBef>
                <a:spcPts val="0"/>
              </a:spcBef>
              <a:spcAft>
                <a:spcPts val="0"/>
              </a:spcAft>
              <a:buSzPts val="6000"/>
              <a:buFont typeface="Dosis ExtraBold"/>
              <a:buNone/>
              <a:defRPr sz="8000" b="0">
                <a:latin typeface="Dosis ExtraBold"/>
                <a:ea typeface="Dosis ExtraBold"/>
                <a:cs typeface="Dosis ExtraBold"/>
                <a:sym typeface="Dosis ExtraBold"/>
              </a:defRPr>
            </a:lvl2pPr>
            <a:lvl3pPr lvl="2" algn="ctr" rtl="0">
              <a:spcBef>
                <a:spcPts val="0"/>
              </a:spcBef>
              <a:spcAft>
                <a:spcPts val="0"/>
              </a:spcAft>
              <a:buSzPts val="6000"/>
              <a:buFont typeface="Dosis ExtraBold"/>
              <a:buNone/>
              <a:defRPr sz="8000" b="0">
                <a:latin typeface="Dosis ExtraBold"/>
                <a:ea typeface="Dosis ExtraBold"/>
                <a:cs typeface="Dosis ExtraBold"/>
                <a:sym typeface="Dosis ExtraBold"/>
              </a:defRPr>
            </a:lvl3pPr>
            <a:lvl4pPr lvl="3" algn="ctr" rtl="0">
              <a:spcBef>
                <a:spcPts val="0"/>
              </a:spcBef>
              <a:spcAft>
                <a:spcPts val="0"/>
              </a:spcAft>
              <a:buSzPts val="6000"/>
              <a:buFont typeface="Dosis ExtraBold"/>
              <a:buNone/>
              <a:defRPr sz="8000" b="0">
                <a:latin typeface="Dosis ExtraBold"/>
                <a:ea typeface="Dosis ExtraBold"/>
                <a:cs typeface="Dosis ExtraBold"/>
                <a:sym typeface="Dosis ExtraBold"/>
              </a:defRPr>
            </a:lvl4pPr>
            <a:lvl5pPr lvl="4" algn="ctr" rtl="0">
              <a:spcBef>
                <a:spcPts val="0"/>
              </a:spcBef>
              <a:spcAft>
                <a:spcPts val="0"/>
              </a:spcAft>
              <a:buSzPts val="6000"/>
              <a:buFont typeface="Dosis ExtraBold"/>
              <a:buNone/>
              <a:defRPr sz="8000" b="0">
                <a:latin typeface="Dosis ExtraBold"/>
                <a:ea typeface="Dosis ExtraBold"/>
                <a:cs typeface="Dosis ExtraBold"/>
                <a:sym typeface="Dosis ExtraBold"/>
              </a:defRPr>
            </a:lvl5pPr>
            <a:lvl6pPr lvl="5" algn="ctr" rtl="0">
              <a:spcBef>
                <a:spcPts val="0"/>
              </a:spcBef>
              <a:spcAft>
                <a:spcPts val="0"/>
              </a:spcAft>
              <a:buSzPts val="6000"/>
              <a:buFont typeface="Dosis ExtraBold"/>
              <a:buNone/>
              <a:defRPr sz="8000" b="0">
                <a:latin typeface="Dosis ExtraBold"/>
                <a:ea typeface="Dosis ExtraBold"/>
                <a:cs typeface="Dosis ExtraBold"/>
                <a:sym typeface="Dosis ExtraBold"/>
              </a:defRPr>
            </a:lvl6pPr>
            <a:lvl7pPr lvl="6" algn="ctr" rtl="0">
              <a:spcBef>
                <a:spcPts val="0"/>
              </a:spcBef>
              <a:spcAft>
                <a:spcPts val="0"/>
              </a:spcAft>
              <a:buSzPts val="6000"/>
              <a:buFont typeface="Dosis ExtraBold"/>
              <a:buNone/>
              <a:defRPr sz="8000" b="0">
                <a:latin typeface="Dosis ExtraBold"/>
                <a:ea typeface="Dosis ExtraBold"/>
                <a:cs typeface="Dosis ExtraBold"/>
                <a:sym typeface="Dosis ExtraBold"/>
              </a:defRPr>
            </a:lvl7pPr>
            <a:lvl8pPr lvl="7" algn="ctr" rtl="0">
              <a:spcBef>
                <a:spcPts val="0"/>
              </a:spcBef>
              <a:spcAft>
                <a:spcPts val="0"/>
              </a:spcAft>
              <a:buSzPts val="6000"/>
              <a:buFont typeface="Dosis ExtraBold"/>
              <a:buNone/>
              <a:defRPr sz="8000" b="0">
                <a:latin typeface="Dosis ExtraBold"/>
                <a:ea typeface="Dosis ExtraBold"/>
                <a:cs typeface="Dosis ExtraBold"/>
                <a:sym typeface="Dosis ExtraBold"/>
              </a:defRPr>
            </a:lvl8pPr>
            <a:lvl9pPr lvl="8" algn="ctr" rtl="0">
              <a:spcBef>
                <a:spcPts val="0"/>
              </a:spcBef>
              <a:spcAft>
                <a:spcPts val="0"/>
              </a:spcAft>
              <a:buSzPts val="6000"/>
              <a:buFont typeface="Dosis ExtraBold"/>
              <a:buNone/>
              <a:defRPr sz="8000" b="0">
                <a:latin typeface="Dosis ExtraBold"/>
                <a:ea typeface="Dosis ExtraBold"/>
                <a:cs typeface="Dosis ExtraBold"/>
                <a:sym typeface="Dosis ExtraBold"/>
              </a:defRPr>
            </a:lvl9pPr>
          </a:lstStyle>
          <a:p>
            <a:endParaRPr/>
          </a:p>
        </p:txBody>
      </p:sp>
      <p:sp>
        <p:nvSpPr>
          <p:cNvPr id="11" name="Google Shape;11;p2"/>
          <p:cNvSpPr/>
          <p:nvPr/>
        </p:nvSpPr>
        <p:spPr>
          <a:xfrm>
            <a:off x="3766313" y="4384631"/>
            <a:ext cx="4659195" cy="1789896"/>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 name="Google Shape;12;p2"/>
          <p:cNvSpPr/>
          <p:nvPr/>
        </p:nvSpPr>
        <p:spPr>
          <a:xfrm rot="550833">
            <a:off x="10044695" y="4634512"/>
            <a:ext cx="1553860" cy="1248155"/>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3" name="Google Shape;13;p2"/>
          <p:cNvGrpSpPr/>
          <p:nvPr/>
        </p:nvGrpSpPr>
        <p:grpSpPr>
          <a:xfrm rot="555193">
            <a:off x="10044537" y="4634587"/>
            <a:ext cx="1549471" cy="1244628"/>
            <a:chOff x="15065973" y="6952583"/>
            <a:chExt cx="2324176" cy="1866919"/>
          </a:xfrm>
        </p:grpSpPr>
        <p:sp>
          <p:nvSpPr>
            <p:cNvPr id="14" name="Google Shape;14;p2"/>
            <p:cNvSpPr/>
            <p:nvPr/>
          </p:nvSpPr>
          <p:spPr>
            <a:xfrm>
              <a:off x="15065973" y="6952583"/>
              <a:ext cx="2324176" cy="1866919"/>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moveTo>
                    <a:pt x="2299562" y="1250888"/>
                  </a:moveTo>
                  <a:cubicBezTo>
                    <a:pt x="2298586" y="1309104"/>
                    <a:pt x="2301700" y="1366995"/>
                    <a:pt x="2287755" y="1424467"/>
                  </a:cubicBezTo>
                  <a:cubicBezTo>
                    <a:pt x="2274833" y="1461869"/>
                    <a:pt x="2259959" y="1500293"/>
                    <a:pt x="2233417" y="1530307"/>
                  </a:cubicBezTo>
                  <a:cubicBezTo>
                    <a:pt x="2168760" y="1587640"/>
                    <a:pt x="2098200" y="1573516"/>
                    <a:pt x="2019319" y="1569241"/>
                  </a:cubicBezTo>
                  <a:cubicBezTo>
                    <a:pt x="1960658" y="1564038"/>
                    <a:pt x="1901765" y="1561947"/>
                    <a:pt x="1842918" y="1559113"/>
                  </a:cubicBezTo>
                  <a:cubicBezTo>
                    <a:pt x="1780585" y="1553444"/>
                    <a:pt x="1718252" y="1547544"/>
                    <a:pt x="1655780" y="1543502"/>
                  </a:cubicBezTo>
                  <a:cubicBezTo>
                    <a:pt x="1561095" y="1539599"/>
                    <a:pt x="1466224" y="1542015"/>
                    <a:pt x="1371493" y="1542991"/>
                  </a:cubicBezTo>
                  <a:cubicBezTo>
                    <a:pt x="1351691" y="1543595"/>
                    <a:pt x="1329938" y="1544431"/>
                    <a:pt x="1323012" y="1566779"/>
                  </a:cubicBezTo>
                  <a:cubicBezTo>
                    <a:pt x="1298330" y="1615238"/>
                    <a:pt x="1268953" y="1661700"/>
                    <a:pt x="1241853" y="1708904"/>
                  </a:cubicBezTo>
                  <a:cubicBezTo>
                    <a:pt x="1215312" y="1752485"/>
                    <a:pt x="1190909" y="1797785"/>
                    <a:pt x="1160137" y="1838532"/>
                  </a:cubicBezTo>
                  <a:cubicBezTo>
                    <a:pt x="1145867" y="1819250"/>
                    <a:pt x="1130946" y="1800387"/>
                    <a:pt x="1114399" y="1783057"/>
                  </a:cubicBezTo>
                  <a:cubicBezTo>
                    <a:pt x="1086044" y="1754530"/>
                    <a:pt x="1062849" y="1721774"/>
                    <a:pt x="1037609" y="1690599"/>
                  </a:cubicBezTo>
                  <a:cubicBezTo>
                    <a:pt x="987687" y="1637214"/>
                    <a:pt x="941949" y="1580160"/>
                    <a:pt x="892956" y="1525939"/>
                  </a:cubicBezTo>
                  <a:cubicBezTo>
                    <a:pt x="885612" y="1515253"/>
                    <a:pt x="874224" y="1511350"/>
                    <a:pt x="861952" y="1511350"/>
                  </a:cubicBezTo>
                  <a:cubicBezTo>
                    <a:pt x="861209" y="1511350"/>
                    <a:pt x="860465" y="1511397"/>
                    <a:pt x="859675" y="1511397"/>
                  </a:cubicBezTo>
                  <a:cubicBezTo>
                    <a:pt x="835550" y="1509213"/>
                    <a:pt x="807847" y="1507122"/>
                    <a:pt x="782932" y="1504985"/>
                  </a:cubicBezTo>
                  <a:cubicBezTo>
                    <a:pt x="717671" y="1498666"/>
                    <a:pt x="652177" y="1496250"/>
                    <a:pt x="586544" y="1494067"/>
                  </a:cubicBezTo>
                  <a:cubicBezTo>
                    <a:pt x="488140" y="1487562"/>
                    <a:pt x="388203" y="1485100"/>
                    <a:pt x="290311" y="1468885"/>
                  </a:cubicBezTo>
                  <a:cubicBezTo>
                    <a:pt x="237321" y="1462426"/>
                    <a:pt x="184796" y="1446862"/>
                    <a:pt x="142078" y="1413781"/>
                  </a:cubicBezTo>
                  <a:cubicBezTo>
                    <a:pt x="120232" y="1400168"/>
                    <a:pt x="97502" y="1383907"/>
                    <a:pt x="86392" y="1359375"/>
                  </a:cubicBezTo>
                  <a:cubicBezTo>
                    <a:pt x="69566" y="1326712"/>
                    <a:pt x="68032" y="1289358"/>
                    <a:pt x="64499" y="1253536"/>
                  </a:cubicBezTo>
                  <a:cubicBezTo>
                    <a:pt x="55389" y="1181102"/>
                    <a:pt x="56830" y="1107461"/>
                    <a:pt x="52600" y="1034331"/>
                  </a:cubicBezTo>
                  <a:cubicBezTo>
                    <a:pt x="48928" y="958413"/>
                    <a:pt x="44651" y="883238"/>
                    <a:pt x="39770" y="807227"/>
                  </a:cubicBezTo>
                  <a:cubicBezTo>
                    <a:pt x="36424" y="711935"/>
                    <a:pt x="33216" y="616642"/>
                    <a:pt x="27592" y="521443"/>
                  </a:cubicBezTo>
                  <a:cubicBezTo>
                    <a:pt x="23966" y="449892"/>
                    <a:pt x="24571" y="378249"/>
                    <a:pt x="25082" y="306605"/>
                  </a:cubicBezTo>
                  <a:cubicBezTo>
                    <a:pt x="26895" y="241698"/>
                    <a:pt x="25965" y="174236"/>
                    <a:pt x="47487" y="112257"/>
                  </a:cubicBezTo>
                  <a:cubicBezTo>
                    <a:pt x="58642" y="100084"/>
                    <a:pt x="62314" y="82289"/>
                    <a:pt x="71472" y="68304"/>
                  </a:cubicBezTo>
                  <a:cubicBezTo>
                    <a:pt x="81930" y="58176"/>
                    <a:pt x="94294" y="50091"/>
                    <a:pt x="108611" y="45167"/>
                  </a:cubicBezTo>
                  <a:cubicBezTo>
                    <a:pt x="141195" y="35503"/>
                    <a:pt x="174570" y="28812"/>
                    <a:pt x="208176" y="24119"/>
                  </a:cubicBezTo>
                  <a:cubicBezTo>
                    <a:pt x="261678" y="32390"/>
                    <a:pt x="316481" y="25467"/>
                    <a:pt x="370354" y="24677"/>
                  </a:cubicBezTo>
                  <a:cubicBezTo>
                    <a:pt x="446910" y="23097"/>
                    <a:pt x="523188" y="31460"/>
                    <a:pt x="599745" y="32297"/>
                  </a:cubicBezTo>
                  <a:cubicBezTo>
                    <a:pt x="728176" y="35363"/>
                    <a:pt x="856374" y="42658"/>
                    <a:pt x="984852" y="46049"/>
                  </a:cubicBezTo>
                  <a:cubicBezTo>
                    <a:pt x="1101337" y="50835"/>
                    <a:pt x="1218147" y="63937"/>
                    <a:pt x="1335004" y="66167"/>
                  </a:cubicBezTo>
                  <a:cubicBezTo>
                    <a:pt x="1459391" y="74391"/>
                    <a:pt x="1584104" y="73043"/>
                    <a:pt x="1708630" y="78108"/>
                  </a:cubicBezTo>
                  <a:cubicBezTo>
                    <a:pt x="1755485" y="79827"/>
                    <a:pt x="1802385" y="77736"/>
                    <a:pt x="1849333" y="75645"/>
                  </a:cubicBezTo>
                  <a:cubicBezTo>
                    <a:pt x="1922775" y="72393"/>
                    <a:pt x="1996217" y="69141"/>
                    <a:pt x="2069195" y="80431"/>
                  </a:cubicBezTo>
                  <a:cubicBezTo>
                    <a:pt x="2099315" y="84101"/>
                    <a:pt x="2131714" y="84566"/>
                    <a:pt x="2158116" y="101245"/>
                  </a:cubicBezTo>
                  <a:cubicBezTo>
                    <a:pt x="2189398" y="121874"/>
                    <a:pt x="2207806" y="155605"/>
                    <a:pt x="2220635" y="189894"/>
                  </a:cubicBezTo>
                  <a:cubicBezTo>
                    <a:pt x="2232767" y="223764"/>
                    <a:pt x="2234208" y="259911"/>
                    <a:pt x="2237508" y="295408"/>
                  </a:cubicBezTo>
                  <a:cubicBezTo>
                    <a:pt x="2242109" y="369049"/>
                    <a:pt x="2248013" y="442133"/>
                    <a:pt x="2252847" y="516053"/>
                  </a:cubicBezTo>
                  <a:cubicBezTo>
                    <a:pt x="2261400" y="606467"/>
                    <a:pt x="2271812" y="696742"/>
                    <a:pt x="2279853" y="787202"/>
                  </a:cubicBezTo>
                  <a:cubicBezTo>
                    <a:pt x="2282317" y="835801"/>
                    <a:pt x="2284362" y="884446"/>
                    <a:pt x="2287383" y="932998"/>
                  </a:cubicBezTo>
                  <a:cubicBezTo>
                    <a:pt x="2290637" y="1038930"/>
                    <a:pt x="2301421" y="1144816"/>
                    <a:pt x="2299562" y="125088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 name="Google Shape;15;p2"/>
            <p:cNvSpPr/>
            <p:nvPr/>
          </p:nvSpPr>
          <p:spPr>
            <a:xfrm>
              <a:off x="15567644" y="7309648"/>
              <a:ext cx="1205715" cy="1006166"/>
            </a:xfrm>
            <a:custGeom>
              <a:avLst/>
              <a:gdLst/>
              <a:ahLst/>
              <a:cxnLst/>
              <a:rect l="l" t="t" r="r" b="b"/>
              <a:pathLst>
                <a:path w="1205715" h="1006166" extrusionOk="0">
                  <a:moveTo>
                    <a:pt x="1076623" y="24900"/>
                  </a:moveTo>
                  <a:cubicBezTo>
                    <a:pt x="1043806" y="9150"/>
                    <a:pt x="1007596" y="3063"/>
                    <a:pt x="971480" y="1159"/>
                  </a:cubicBezTo>
                  <a:cubicBezTo>
                    <a:pt x="922208" y="-3209"/>
                    <a:pt x="872425" y="4736"/>
                    <a:pt x="827477" y="25597"/>
                  </a:cubicBezTo>
                  <a:cubicBezTo>
                    <a:pt x="745110" y="57934"/>
                    <a:pt x="684822" y="108252"/>
                    <a:pt x="641082" y="185471"/>
                  </a:cubicBezTo>
                  <a:cubicBezTo>
                    <a:pt x="598504" y="92130"/>
                    <a:pt x="496615" y="44832"/>
                    <a:pt x="402441" y="19278"/>
                  </a:cubicBezTo>
                  <a:cubicBezTo>
                    <a:pt x="378363" y="10915"/>
                    <a:pt x="353123" y="6780"/>
                    <a:pt x="327605" y="5758"/>
                  </a:cubicBezTo>
                  <a:cubicBezTo>
                    <a:pt x="288792" y="3853"/>
                    <a:pt x="249328" y="3807"/>
                    <a:pt x="211956" y="15794"/>
                  </a:cubicBezTo>
                  <a:cubicBezTo>
                    <a:pt x="140652" y="34611"/>
                    <a:pt x="108161" y="76658"/>
                    <a:pt x="68697" y="134875"/>
                  </a:cubicBezTo>
                  <a:cubicBezTo>
                    <a:pt x="41970" y="177944"/>
                    <a:pt x="13615" y="222501"/>
                    <a:pt x="3947" y="272912"/>
                  </a:cubicBezTo>
                  <a:cubicBezTo>
                    <a:pt x="-2653" y="336657"/>
                    <a:pt x="-2979" y="403004"/>
                    <a:pt x="18868" y="463961"/>
                  </a:cubicBezTo>
                  <a:cubicBezTo>
                    <a:pt x="27374" y="488632"/>
                    <a:pt x="41412" y="511305"/>
                    <a:pt x="59075" y="530540"/>
                  </a:cubicBezTo>
                  <a:cubicBezTo>
                    <a:pt x="92403" y="567431"/>
                    <a:pt x="128706" y="601766"/>
                    <a:pt x="170447" y="629039"/>
                  </a:cubicBezTo>
                  <a:cubicBezTo>
                    <a:pt x="191550" y="643302"/>
                    <a:pt x="211491" y="659192"/>
                    <a:pt x="231572" y="674803"/>
                  </a:cubicBezTo>
                  <a:cubicBezTo>
                    <a:pt x="265783" y="699939"/>
                    <a:pt x="302272" y="721079"/>
                    <a:pt x="335600" y="747608"/>
                  </a:cubicBezTo>
                  <a:cubicBezTo>
                    <a:pt x="374598" y="774045"/>
                    <a:pt x="412993" y="801318"/>
                    <a:pt x="449203" y="832075"/>
                  </a:cubicBezTo>
                  <a:cubicBezTo>
                    <a:pt x="477371" y="852007"/>
                    <a:pt x="504517" y="873008"/>
                    <a:pt x="529989" y="896192"/>
                  </a:cubicBezTo>
                  <a:cubicBezTo>
                    <a:pt x="553928" y="916263"/>
                    <a:pt x="578331" y="935777"/>
                    <a:pt x="601433" y="956824"/>
                  </a:cubicBezTo>
                  <a:cubicBezTo>
                    <a:pt x="618864" y="972249"/>
                    <a:pt x="635923" y="988185"/>
                    <a:pt x="654841" y="1001799"/>
                  </a:cubicBezTo>
                  <a:cubicBezTo>
                    <a:pt x="657909" y="1003936"/>
                    <a:pt x="660930" y="1005469"/>
                    <a:pt x="664695" y="1005980"/>
                  </a:cubicBezTo>
                  <a:cubicBezTo>
                    <a:pt x="665718" y="1006120"/>
                    <a:pt x="666741" y="1006166"/>
                    <a:pt x="667763" y="1006166"/>
                  </a:cubicBezTo>
                  <a:cubicBezTo>
                    <a:pt x="676548" y="1006166"/>
                    <a:pt x="684357" y="1001195"/>
                    <a:pt x="691702" y="996688"/>
                  </a:cubicBezTo>
                  <a:cubicBezTo>
                    <a:pt x="708249" y="986327"/>
                    <a:pt x="724332" y="975362"/>
                    <a:pt x="740276" y="964165"/>
                  </a:cubicBezTo>
                  <a:cubicBezTo>
                    <a:pt x="770722" y="943118"/>
                    <a:pt x="800564" y="920816"/>
                    <a:pt x="825525" y="893311"/>
                  </a:cubicBezTo>
                  <a:cubicBezTo>
                    <a:pt x="851229" y="865156"/>
                    <a:pt x="879491" y="839695"/>
                    <a:pt x="907334" y="813723"/>
                  </a:cubicBezTo>
                  <a:cubicBezTo>
                    <a:pt x="936153" y="783802"/>
                    <a:pt x="960789" y="750303"/>
                    <a:pt x="989422" y="720056"/>
                  </a:cubicBezTo>
                  <a:cubicBezTo>
                    <a:pt x="1033905" y="666765"/>
                    <a:pt x="1072904" y="609107"/>
                    <a:pt x="1111252" y="551308"/>
                  </a:cubicBezTo>
                  <a:cubicBezTo>
                    <a:pt x="1138352" y="514372"/>
                    <a:pt x="1154760" y="468282"/>
                    <a:pt x="1171029" y="425444"/>
                  </a:cubicBezTo>
                  <a:cubicBezTo>
                    <a:pt x="1183718" y="390413"/>
                    <a:pt x="1197431" y="355195"/>
                    <a:pt x="1202079" y="317933"/>
                  </a:cubicBezTo>
                  <a:cubicBezTo>
                    <a:pt x="1219742" y="218598"/>
                    <a:pt x="1172284" y="70247"/>
                    <a:pt x="1076623" y="24900"/>
                  </a:cubicBezTo>
                  <a:close/>
                  <a:moveTo>
                    <a:pt x="1144999" y="415548"/>
                  </a:moveTo>
                  <a:cubicBezTo>
                    <a:pt x="1134401" y="445144"/>
                    <a:pt x="1121943" y="474090"/>
                    <a:pt x="1108882" y="502617"/>
                  </a:cubicBezTo>
                  <a:cubicBezTo>
                    <a:pt x="1088801" y="536534"/>
                    <a:pt x="1066676" y="569336"/>
                    <a:pt x="1043295" y="601022"/>
                  </a:cubicBezTo>
                  <a:cubicBezTo>
                    <a:pt x="1003367" y="664210"/>
                    <a:pt x="951399" y="719452"/>
                    <a:pt x="903569" y="777065"/>
                  </a:cubicBezTo>
                  <a:cubicBezTo>
                    <a:pt x="871728" y="811632"/>
                    <a:pt x="834589" y="840949"/>
                    <a:pt x="803259" y="876074"/>
                  </a:cubicBezTo>
                  <a:cubicBezTo>
                    <a:pt x="764447" y="916821"/>
                    <a:pt x="716616" y="947950"/>
                    <a:pt x="668972" y="977453"/>
                  </a:cubicBezTo>
                  <a:cubicBezTo>
                    <a:pt x="609753" y="929551"/>
                    <a:pt x="554485" y="876585"/>
                    <a:pt x="494058" y="830077"/>
                  </a:cubicBezTo>
                  <a:cubicBezTo>
                    <a:pt x="473838" y="815906"/>
                    <a:pt x="454269" y="800946"/>
                    <a:pt x="435537" y="784777"/>
                  </a:cubicBezTo>
                  <a:cubicBezTo>
                    <a:pt x="408391" y="761825"/>
                    <a:pt x="377852" y="744263"/>
                    <a:pt x="349358" y="722937"/>
                  </a:cubicBezTo>
                  <a:cubicBezTo>
                    <a:pt x="323839" y="702866"/>
                    <a:pt x="296647" y="685164"/>
                    <a:pt x="269408" y="667462"/>
                  </a:cubicBezTo>
                  <a:cubicBezTo>
                    <a:pt x="244633" y="650736"/>
                    <a:pt x="222136" y="630897"/>
                    <a:pt x="197547" y="613892"/>
                  </a:cubicBezTo>
                  <a:cubicBezTo>
                    <a:pt x="153435" y="585179"/>
                    <a:pt x="113971" y="550426"/>
                    <a:pt x="79109" y="511073"/>
                  </a:cubicBezTo>
                  <a:cubicBezTo>
                    <a:pt x="63119" y="493603"/>
                    <a:pt x="51127" y="472835"/>
                    <a:pt x="43457" y="450115"/>
                  </a:cubicBezTo>
                  <a:cubicBezTo>
                    <a:pt x="24771" y="392457"/>
                    <a:pt x="24864" y="330198"/>
                    <a:pt x="32580" y="270588"/>
                  </a:cubicBezTo>
                  <a:cubicBezTo>
                    <a:pt x="44247" y="226497"/>
                    <a:pt x="68604" y="187004"/>
                    <a:pt x="92729" y="148767"/>
                  </a:cubicBezTo>
                  <a:cubicBezTo>
                    <a:pt x="124987" y="102212"/>
                    <a:pt x="153156" y="61465"/>
                    <a:pt x="210748" y="45250"/>
                  </a:cubicBezTo>
                  <a:cubicBezTo>
                    <a:pt x="238079" y="35075"/>
                    <a:pt x="266852" y="32381"/>
                    <a:pt x="295718" y="32381"/>
                  </a:cubicBezTo>
                  <a:cubicBezTo>
                    <a:pt x="307059" y="32381"/>
                    <a:pt x="318401" y="32799"/>
                    <a:pt x="329650" y="33310"/>
                  </a:cubicBezTo>
                  <a:cubicBezTo>
                    <a:pt x="356749" y="34053"/>
                    <a:pt x="382779" y="41441"/>
                    <a:pt x="408484" y="49525"/>
                  </a:cubicBezTo>
                  <a:cubicBezTo>
                    <a:pt x="497591" y="73406"/>
                    <a:pt x="588092" y="122191"/>
                    <a:pt x="629926" y="208098"/>
                  </a:cubicBezTo>
                  <a:cubicBezTo>
                    <a:pt x="628392" y="225474"/>
                    <a:pt x="652424" y="229888"/>
                    <a:pt x="657723" y="213255"/>
                  </a:cubicBezTo>
                  <a:cubicBezTo>
                    <a:pt x="672597" y="183194"/>
                    <a:pt x="693236" y="156526"/>
                    <a:pt x="714989" y="131111"/>
                  </a:cubicBezTo>
                  <a:cubicBezTo>
                    <a:pt x="762262" y="79585"/>
                    <a:pt x="855506" y="33682"/>
                    <a:pt x="925927" y="28431"/>
                  </a:cubicBezTo>
                  <a:cubicBezTo>
                    <a:pt x="989747" y="26480"/>
                    <a:pt x="1066211" y="32845"/>
                    <a:pt x="1110648" y="85068"/>
                  </a:cubicBezTo>
                  <a:cubicBezTo>
                    <a:pt x="1152668" y="136919"/>
                    <a:pt x="1177722" y="203823"/>
                    <a:pt x="1177862" y="270681"/>
                  </a:cubicBezTo>
                  <a:cubicBezTo>
                    <a:pt x="1177908" y="321278"/>
                    <a:pt x="1163220" y="368808"/>
                    <a:pt x="1144999" y="4155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6" name="Google Shape;16;p2"/>
          <p:cNvSpPr/>
          <p:nvPr/>
        </p:nvSpPr>
        <p:spPr>
          <a:xfrm rot="550833">
            <a:off x="10061337" y="4650632"/>
            <a:ext cx="1521043" cy="1213051"/>
          </a:xfrm>
          <a:custGeom>
            <a:avLst/>
            <a:gdLst/>
            <a:ahLst/>
            <a:cxnLst/>
            <a:rect l="l" t="t" r="r" b="b"/>
            <a:pathLst>
              <a:path w="2275090" h="1814412" extrusionOk="0">
                <a:moveTo>
                  <a:pt x="1679147" y="650739"/>
                </a:moveTo>
                <a:cubicBezTo>
                  <a:pt x="1696764" y="551544"/>
                  <a:pt x="1649306" y="403192"/>
                  <a:pt x="1553691" y="357846"/>
                </a:cubicBezTo>
                <a:cubicBezTo>
                  <a:pt x="1520828" y="342096"/>
                  <a:pt x="1484665" y="336009"/>
                  <a:pt x="1448501" y="334104"/>
                </a:cubicBezTo>
                <a:cubicBezTo>
                  <a:pt x="1399230" y="329690"/>
                  <a:pt x="1349447" y="337682"/>
                  <a:pt x="1304499" y="358543"/>
                </a:cubicBezTo>
                <a:cubicBezTo>
                  <a:pt x="1222178" y="390880"/>
                  <a:pt x="1161844" y="441198"/>
                  <a:pt x="1118104" y="518417"/>
                </a:cubicBezTo>
                <a:cubicBezTo>
                  <a:pt x="1075526" y="425076"/>
                  <a:pt x="973637" y="377732"/>
                  <a:pt x="879463" y="352224"/>
                </a:cubicBezTo>
                <a:cubicBezTo>
                  <a:pt x="855385" y="343861"/>
                  <a:pt x="830145" y="339680"/>
                  <a:pt x="804626" y="338704"/>
                </a:cubicBezTo>
                <a:cubicBezTo>
                  <a:pt x="765814" y="336799"/>
                  <a:pt x="726396" y="336753"/>
                  <a:pt x="688978" y="348740"/>
                </a:cubicBezTo>
                <a:cubicBezTo>
                  <a:pt x="617674" y="367557"/>
                  <a:pt x="585229" y="409604"/>
                  <a:pt x="545719" y="467820"/>
                </a:cubicBezTo>
                <a:cubicBezTo>
                  <a:pt x="518992" y="510844"/>
                  <a:pt x="490637" y="555447"/>
                  <a:pt x="480969" y="605811"/>
                </a:cubicBezTo>
                <a:cubicBezTo>
                  <a:pt x="474368" y="669509"/>
                  <a:pt x="474043" y="735903"/>
                  <a:pt x="495890" y="796860"/>
                </a:cubicBezTo>
                <a:cubicBezTo>
                  <a:pt x="504396" y="821578"/>
                  <a:pt x="518434" y="844204"/>
                  <a:pt x="536097" y="863439"/>
                </a:cubicBezTo>
                <a:cubicBezTo>
                  <a:pt x="569425" y="900330"/>
                  <a:pt x="605728" y="934665"/>
                  <a:pt x="647469" y="961938"/>
                </a:cubicBezTo>
                <a:cubicBezTo>
                  <a:pt x="668572" y="976201"/>
                  <a:pt x="688513" y="992045"/>
                  <a:pt x="708594" y="1007656"/>
                </a:cubicBezTo>
                <a:cubicBezTo>
                  <a:pt x="742805" y="1032791"/>
                  <a:pt x="779293" y="1053931"/>
                  <a:pt x="812621" y="1080461"/>
                </a:cubicBezTo>
                <a:cubicBezTo>
                  <a:pt x="851620" y="1106897"/>
                  <a:pt x="890015" y="1134124"/>
                  <a:pt x="926225" y="1164928"/>
                </a:cubicBezTo>
                <a:cubicBezTo>
                  <a:pt x="954393" y="1184860"/>
                  <a:pt x="981492" y="1205860"/>
                  <a:pt x="1007011" y="1229045"/>
                </a:cubicBezTo>
                <a:cubicBezTo>
                  <a:pt x="1030950" y="1249116"/>
                  <a:pt x="1055353" y="1268630"/>
                  <a:pt x="1078455" y="1289677"/>
                </a:cubicBezTo>
                <a:cubicBezTo>
                  <a:pt x="1095886" y="1305102"/>
                  <a:pt x="1112945" y="1321038"/>
                  <a:pt x="1131863" y="1334652"/>
                </a:cubicBezTo>
                <a:cubicBezTo>
                  <a:pt x="1134884" y="1336789"/>
                  <a:pt x="1137952" y="1338322"/>
                  <a:pt x="1141717" y="1338879"/>
                </a:cubicBezTo>
                <a:cubicBezTo>
                  <a:pt x="1142740" y="1339019"/>
                  <a:pt x="1143762" y="1339065"/>
                  <a:pt x="1144785" y="1339065"/>
                </a:cubicBezTo>
                <a:cubicBezTo>
                  <a:pt x="1153570" y="1339065"/>
                  <a:pt x="1161426" y="1334094"/>
                  <a:pt x="1168723" y="1329587"/>
                </a:cubicBezTo>
                <a:cubicBezTo>
                  <a:pt x="1185271" y="1319226"/>
                  <a:pt x="1201308" y="1308215"/>
                  <a:pt x="1217298" y="1297018"/>
                </a:cubicBezTo>
                <a:cubicBezTo>
                  <a:pt x="1247744" y="1275971"/>
                  <a:pt x="1277585" y="1253669"/>
                  <a:pt x="1302593" y="1226164"/>
                </a:cubicBezTo>
                <a:cubicBezTo>
                  <a:pt x="1328298" y="1198008"/>
                  <a:pt x="1356559" y="1172547"/>
                  <a:pt x="1384402" y="1146576"/>
                </a:cubicBezTo>
                <a:cubicBezTo>
                  <a:pt x="1413268" y="1116654"/>
                  <a:pt x="1437857" y="1083156"/>
                  <a:pt x="1466490" y="1052909"/>
                </a:cubicBezTo>
                <a:cubicBezTo>
                  <a:pt x="1510974" y="999618"/>
                  <a:pt x="1549973" y="941959"/>
                  <a:pt x="1588321" y="884161"/>
                </a:cubicBezTo>
                <a:cubicBezTo>
                  <a:pt x="1615420" y="847224"/>
                  <a:pt x="1631828" y="801135"/>
                  <a:pt x="1648097" y="758297"/>
                </a:cubicBezTo>
                <a:cubicBezTo>
                  <a:pt x="1660787" y="723219"/>
                  <a:pt x="1674453" y="688001"/>
                  <a:pt x="1679147" y="650739"/>
                </a:cubicBezTo>
                <a:close/>
                <a:moveTo>
                  <a:pt x="2262642" y="908832"/>
                </a:moveTo>
                <a:cubicBezTo>
                  <a:pt x="2265988" y="1014811"/>
                  <a:pt x="2276772" y="1120696"/>
                  <a:pt x="2274867" y="1226768"/>
                </a:cubicBezTo>
                <a:cubicBezTo>
                  <a:pt x="2273891" y="1284984"/>
                  <a:pt x="2277005" y="1342875"/>
                  <a:pt x="2263060" y="1400348"/>
                </a:cubicBezTo>
                <a:cubicBezTo>
                  <a:pt x="2250138" y="1437749"/>
                  <a:pt x="2235264" y="1476173"/>
                  <a:pt x="2208722" y="1506187"/>
                </a:cubicBezTo>
                <a:cubicBezTo>
                  <a:pt x="2144065" y="1563520"/>
                  <a:pt x="2073505" y="1549396"/>
                  <a:pt x="1994624" y="1545122"/>
                </a:cubicBezTo>
                <a:cubicBezTo>
                  <a:pt x="1935963" y="1539918"/>
                  <a:pt x="1877070" y="1537827"/>
                  <a:pt x="1818223" y="1534993"/>
                </a:cubicBezTo>
                <a:cubicBezTo>
                  <a:pt x="1755890" y="1529325"/>
                  <a:pt x="1693557" y="1523424"/>
                  <a:pt x="1631085" y="1519382"/>
                </a:cubicBezTo>
                <a:cubicBezTo>
                  <a:pt x="1536400" y="1515479"/>
                  <a:pt x="1441529" y="1517895"/>
                  <a:pt x="1346798" y="1518871"/>
                </a:cubicBezTo>
                <a:cubicBezTo>
                  <a:pt x="1326996" y="1519475"/>
                  <a:pt x="1305242" y="1520311"/>
                  <a:pt x="1298317" y="1542659"/>
                </a:cubicBezTo>
                <a:cubicBezTo>
                  <a:pt x="1273634" y="1591119"/>
                  <a:pt x="1244257" y="1637580"/>
                  <a:pt x="1217158" y="1684785"/>
                </a:cubicBezTo>
                <a:cubicBezTo>
                  <a:pt x="1190617" y="1728366"/>
                  <a:pt x="1166214" y="1773666"/>
                  <a:pt x="1135442" y="1814412"/>
                </a:cubicBezTo>
                <a:cubicBezTo>
                  <a:pt x="1121172" y="1795131"/>
                  <a:pt x="1106251" y="1776267"/>
                  <a:pt x="1089703" y="1758937"/>
                </a:cubicBezTo>
                <a:cubicBezTo>
                  <a:pt x="1061349" y="1730410"/>
                  <a:pt x="1038154" y="1697655"/>
                  <a:pt x="1012914" y="1666479"/>
                </a:cubicBezTo>
                <a:cubicBezTo>
                  <a:pt x="962992" y="1613095"/>
                  <a:pt x="917253" y="1556040"/>
                  <a:pt x="868261" y="1501820"/>
                </a:cubicBezTo>
                <a:cubicBezTo>
                  <a:pt x="860917" y="1491134"/>
                  <a:pt x="849528" y="1487231"/>
                  <a:pt x="837257" y="1487231"/>
                </a:cubicBezTo>
                <a:cubicBezTo>
                  <a:pt x="836513" y="1487231"/>
                  <a:pt x="835770" y="1487277"/>
                  <a:pt x="834979" y="1487277"/>
                </a:cubicBezTo>
                <a:cubicBezTo>
                  <a:pt x="810855" y="1485094"/>
                  <a:pt x="783151" y="1483003"/>
                  <a:pt x="758237" y="1480866"/>
                </a:cubicBezTo>
                <a:cubicBezTo>
                  <a:pt x="692976" y="1474547"/>
                  <a:pt x="627482" y="1472131"/>
                  <a:pt x="561849" y="1469947"/>
                </a:cubicBezTo>
                <a:cubicBezTo>
                  <a:pt x="463445" y="1463443"/>
                  <a:pt x="363508" y="1460980"/>
                  <a:pt x="265616" y="1444765"/>
                </a:cubicBezTo>
                <a:cubicBezTo>
                  <a:pt x="212626" y="1438307"/>
                  <a:pt x="160101" y="1422742"/>
                  <a:pt x="117383" y="1389662"/>
                </a:cubicBezTo>
                <a:cubicBezTo>
                  <a:pt x="95536" y="1376049"/>
                  <a:pt x="72807" y="1359787"/>
                  <a:pt x="61697" y="1335255"/>
                </a:cubicBezTo>
                <a:cubicBezTo>
                  <a:pt x="44871" y="1302593"/>
                  <a:pt x="43337" y="1265238"/>
                  <a:pt x="39804" y="1229416"/>
                </a:cubicBezTo>
                <a:cubicBezTo>
                  <a:pt x="30693" y="1156983"/>
                  <a:pt x="32134" y="1083342"/>
                  <a:pt x="27904" y="1010211"/>
                </a:cubicBezTo>
                <a:cubicBezTo>
                  <a:pt x="24232" y="934293"/>
                  <a:pt x="19956" y="859119"/>
                  <a:pt x="15075" y="783108"/>
                </a:cubicBezTo>
                <a:cubicBezTo>
                  <a:pt x="11729" y="687815"/>
                  <a:pt x="8521" y="592523"/>
                  <a:pt x="2897" y="497323"/>
                </a:cubicBezTo>
                <a:cubicBezTo>
                  <a:pt x="-729" y="425773"/>
                  <a:pt x="-124" y="354129"/>
                  <a:pt x="387" y="282486"/>
                </a:cubicBezTo>
                <a:cubicBezTo>
                  <a:pt x="2200" y="217579"/>
                  <a:pt x="1270" y="150117"/>
                  <a:pt x="22791" y="88137"/>
                </a:cubicBezTo>
                <a:cubicBezTo>
                  <a:pt x="33901" y="76011"/>
                  <a:pt x="37526" y="58170"/>
                  <a:pt x="46683" y="44185"/>
                </a:cubicBezTo>
                <a:cubicBezTo>
                  <a:pt x="57142" y="34010"/>
                  <a:pt x="69553" y="25972"/>
                  <a:pt x="83916" y="21047"/>
                </a:cubicBezTo>
                <a:cubicBezTo>
                  <a:pt x="116454" y="11383"/>
                  <a:pt x="149874" y="4693"/>
                  <a:pt x="183481" y="0"/>
                </a:cubicBezTo>
                <a:cubicBezTo>
                  <a:pt x="236983" y="8270"/>
                  <a:pt x="291785" y="1347"/>
                  <a:pt x="345659" y="558"/>
                </a:cubicBezTo>
                <a:cubicBezTo>
                  <a:pt x="422215" y="-1022"/>
                  <a:pt x="498493" y="7341"/>
                  <a:pt x="575050" y="8177"/>
                </a:cubicBezTo>
                <a:cubicBezTo>
                  <a:pt x="703481" y="11244"/>
                  <a:pt x="831679" y="18538"/>
                  <a:pt x="960157" y="21930"/>
                </a:cubicBezTo>
                <a:cubicBezTo>
                  <a:pt x="1076642" y="26715"/>
                  <a:pt x="1193452" y="39817"/>
                  <a:pt x="1310309" y="42048"/>
                </a:cubicBezTo>
                <a:cubicBezTo>
                  <a:pt x="1434696" y="50271"/>
                  <a:pt x="1559409" y="48924"/>
                  <a:pt x="1683935" y="53988"/>
                </a:cubicBezTo>
                <a:cubicBezTo>
                  <a:pt x="1730789" y="55707"/>
                  <a:pt x="1777690" y="53617"/>
                  <a:pt x="1824638" y="51526"/>
                </a:cubicBezTo>
                <a:cubicBezTo>
                  <a:pt x="1898080" y="48273"/>
                  <a:pt x="1971522" y="45021"/>
                  <a:pt x="2044500" y="56311"/>
                </a:cubicBezTo>
                <a:cubicBezTo>
                  <a:pt x="2074620" y="59982"/>
                  <a:pt x="2107019" y="60446"/>
                  <a:pt x="2133421" y="77126"/>
                </a:cubicBezTo>
                <a:cubicBezTo>
                  <a:pt x="2164703" y="97755"/>
                  <a:pt x="2183110" y="131486"/>
                  <a:pt x="2195940" y="165774"/>
                </a:cubicBezTo>
                <a:cubicBezTo>
                  <a:pt x="2208071" y="199645"/>
                  <a:pt x="2209512" y="235792"/>
                  <a:pt x="2212813" y="271288"/>
                </a:cubicBezTo>
                <a:cubicBezTo>
                  <a:pt x="2217414" y="344930"/>
                  <a:pt x="2223318" y="418014"/>
                  <a:pt x="2228152" y="491934"/>
                </a:cubicBezTo>
                <a:cubicBezTo>
                  <a:pt x="2236705" y="582348"/>
                  <a:pt x="2247117" y="672622"/>
                  <a:pt x="2255158" y="763083"/>
                </a:cubicBezTo>
                <a:cubicBezTo>
                  <a:pt x="2257575" y="811588"/>
                  <a:pt x="2259620" y="860280"/>
                  <a:pt x="2262642" y="908832"/>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 name="Google Shape;17;p2"/>
          <p:cNvSpPr/>
          <p:nvPr/>
        </p:nvSpPr>
        <p:spPr>
          <a:xfrm rot="1247444">
            <a:off x="9444843" y="69779"/>
            <a:ext cx="1992347" cy="757281"/>
          </a:xfrm>
          <a:custGeom>
            <a:avLst/>
            <a:gdLst/>
            <a:ahLst/>
            <a:cxnLst/>
            <a:rect l="l" t="t" r="r" b="b"/>
            <a:pathLst>
              <a:path w="2988146" h="1137787" extrusionOk="0">
                <a:moveTo>
                  <a:pt x="2987219" y="492814"/>
                </a:moveTo>
                <a:cubicBezTo>
                  <a:pt x="2986621" y="434484"/>
                  <a:pt x="2986920" y="373166"/>
                  <a:pt x="2983215" y="314299"/>
                </a:cubicBezTo>
                <a:cubicBezTo>
                  <a:pt x="2980107" y="285732"/>
                  <a:pt x="2971680" y="258061"/>
                  <a:pt x="2964090" y="230390"/>
                </a:cubicBezTo>
                <a:cubicBezTo>
                  <a:pt x="2957516" y="204632"/>
                  <a:pt x="2946998" y="180069"/>
                  <a:pt x="2932176" y="157956"/>
                </a:cubicBezTo>
                <a:cubicBezTo>
                  <a:pt x="2919745" y="139788"/>
                  <a:pt x="2909645" y="119827"/>
                  <a:pt x="2895063" y="103332"/>
                </a:cubicBezTo>
                <a:cubicBezTo>
                  <a:pt x="2879345" y="87913"/>
                  <a:pt x="2860041" y="75900"/>
                  <a:pt x="2838227" y="71717"/>
                </a:cubicBezTo>
                <a:cubicBezTo>
                  <a:pt x="2774638" y="57672"/>
                  <a:pt x="2709316" y="55700"/>
                  <a:pt x="2644592" y="51756"/>
                </a:cubicBezTo>
                <a:cubicBezTo>
                  <a:pt x="2553093" y="45182"/>
                  <a:pt x="2461296" y="42911"/>
                  <a:pt x="2369976" y="33886"/>
                </a:cubicBezTo>
                <a:cubicBezTo>
                  <a:pt x="2325990" y="30778"/>
                  <a:pt x="2281765" y="32034"/>
                  <a:pt x="2237778" y="29583"/>
                </a:cubicBezTo>
                <a:cubicBezTo>
                  <a:pt x="2179628" y="27013"/>
                  <a:pt x="2121836" y="19364"/>
                  <a:pt x="2063566" y="18527"/>
                </a:cubicBezTo>
                <a:cubicBezTo>
                  <a:pt x="1977865" y="14523"/>
                  <a:pt x="1892821" y="19304"/>
                  <a:pt x="1806701" y="13327"/>
                </a:cubicBezTo>
                <a:cubicBezTo>
                  <a:pt x="1751001" y="12431"/>
                  <a:pt x="1695420" y="9622"/>
                  <a:pt x="1639780" y="6395"/>
                </a:cubicBezTo>
                <a:cubicBezTo>
                  <a:pt x="1562624" y="5498"/>
                  <a:pt x="1485469" y="4960"/>
                  <a:pt x="1408374" y="1793"/>
                </a:cubicBezTo>
                <a:cubicBezTo>
                  <a:pt x="1348191" y="2689"/>
                  <a:pt x="1288128" y="1853"/>
                  <a:pt x="1227946" y="1733"/>
                </a:cubicBezTo>
                <a:cubicBezTo>
                  <a:pt x="1167584" y="4124"/>
                  <a:pt x="1107342" y="2391"/>
                  <a:pt x="1047040" y="0"/>
                </a:cubicBezTo>
                <a:cubicBezTo>
                  <a:pt x="958112" y="1793"/>
                  <a:pt x="869242" y="-1793"/>
                  <a:pt x="780373" y="1614"/>
                </a:cubicBezTo>
                <a:cubicBezTo>
                  <a:pt x="698676" y="-1375"/>
                  <a:pt x="617098" y="1016"/>
                  <a:pt x="535461" y="4841"/>
                </a:cubicBezTo>
                <a:cubicBezTo>
                  <a:pt x="490936" y="8188"/>
                  <a:pt x="446293" y="10638"/>
                  <a:pt x="401649" y="12909"/>
                </a:cubicBezTo>
                <a:cubicBezTo>
                  <a:pt x="367703" y="13686"/>
                  <a:pt x="334235" y="22412"/>
                  <a:pt x="300289" y="20619"/>
                </a:cubicBezTo>
                <a:cubicBezTo>
                  <a:pt x="294970" y="20320"/>
                  <a:pt x="288277" y="19603"/>
                  <a:pt x="285169" y="24922"/>
                </a:cubicBezTo>
                <a:cubicBezTo>
                  <a:pt x="243693" y="16794"/>
                  <a:pt x="201798" y="25101"/>
                  <a:pt x="162294" y="38189"/>
                </a:cubicBezTo>
                <a:cubicBezTo>
                  <a:pt x="125838" y="47811"/>
                  <a:pt x="91832" y="66577"/>
                  <a:pt x="69540" y="97654"/>
                </a:cubicBezTo>
                <a:cubicBezTo>
                  <a:pt x="46292" y="129210"/>
                  <a:pt x="35714" y="167817"/>
                  <a:pt x="33204" y="206485"/>
                </a:cubicBezTo>
                <a:cubicBezTo>
                  <a:pt x="27945" y="245152"/>
                  <a:pt x="25255" y="284656"/>
                  <a:pt x="18801" y="323323"/>
                </a:cubicBezTo>
                <a:cubicBezTo>
                  <a:pt x="6310" y="401913"/>
                  <a:pt x="5175" y="481519"/>
                  <a:pt x="1290" y="560825"/>
                </a:cubicBezTo>
                <a:cubicBezTo>
                  <a:pt x="-443" y="657524"/>
                  <a:pt x="-2714" y="755058"/>
                  <a:pt x="11450" y="850980"/>
                </a:cubicBezTo>
                <a:cubicBezTo>
                  <a:pt x="18143" y="895922"/>
                  <a:pt x="26988" y="940626"/>
                  <a:pt x="38702" y="984552"/>
                </a:cubicBezTo>
                <a:cubicBezTo>
                  <a:pt x="51790" y="1043181"/>
                  <a:pt x="107192" y="1067803"/>
                  <a:pt x="159904" y="1082326"/>
                </a:cubicBezTo>
                <a:cubicBezTo>
                  <a:pt x="200782" y="1092187"/>
                  <a:pt x="243394" y="1092426"/>
                  <a:pt x="285229" y="1093203"/>
                </a:cubicBezTo>
                <a:cubicBezTo>
                  <a:pt x="350491" y="1097207"/>
                  <a:pt x="414797" y="1100674"/>
                  <a:pt x="480537" y="1098104"/>
                </a:cubicBezTo>
                <a:cubicBezTo>
                  <a:pt x="615365" y="1108921"/>
                  <a:pt x="750491" y="1100674"/>
                  <a:pt x="885618" y="1102048"/>
                </a:cubicBezTo>
                <a:cubicBezTo>
                  <a:pt x="974128" y="1106829"/>
                  <a:pt x="1062997" y="1104260"/>
                  <a:pt x="1151508" y="1108682"/>
                </a:cubicBezTo>
                <a:cubicBezTo>
                  <a:pt x="1243007" y="1114360"/>
                  <a:pt x="1334864" y="1110057"/>
                  <a:pt x="1426482" y="1113583"/>
                </a:cubicBezTo>
                <a:cubicBezTo>
                  <a:pt x="1577147" y="1117109"/>
                  <a:pt x="1727155" y="1134560"/>
                  <a:pt x="1877760" y="1137787"/>
                </a:cubicBezTo>
                <a:cubicBezTo>
                  <a:pt x="1969617" y="1137369"/>
                  <a:pt x="2061355" y="1131512"/>
                  <a:pt x="2153212" y="1129898"/>
                </a:cubicBezTo>
                <a:cubicBezTo>
                  <a:pt x="2259473" y="1129301"/>
                  <a:pt x="2365554" y="1122428"/>
                  <a:pt x="2471754" y="1120157"/>
                </a:cubicBezTo>
                <a:cubicBezTo>
                  <a:pt x="2542097" y="1117467"/>
                  <a:pt x="2613395" y="1123145"/>
                  <a:pt x="2684335" y="1122189"/>
                </a:cubicBezTo>
                <a:cubicBezTo>
                  <a:pt x="2729457" y="1124460"/>
                  <a:pt x="2774698" y="1119380"/>
                  <a:pt x="2818326" y="1107487"/>
                </a:cubicBezTo>
                <a:cubicBezTo>
                  <a:pt x="2883349" y="1091530"/>
                  <a:pt x="2954767" y="1052026"/>
                  <a:pt x="2966660" y="980309"/>
                </a:cubicBezTo>
                <a:cubicBezTo>
                  <a:pt x="2976043" y="893173"/>
                  <a:pt x="2977358" y="805141"/>
                  <a:pt x="2986562" y="717945"/>
                </a:cubicBezTo>
                <a:cubicBezTo>
                  <a:pt x="2989729" y="643001"/>
                  <a:pt x="2987159" y="567818"/>
                  <a:pt x="2987219" y="49281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 name="Google Shape;18;p2"/>
          <p:cNvSpPr/>
          <p:nvPr/>
        </p:nvSpPr>
        <p:spPr>
          <a:xfrm rot="1247444">
            <a:off x="9688601" y="-40228"/>
            <a:ext cx="237155" cy="463285"/>
          </a:xfrm>
          <a:custGeom>
            <a:avLst/>
            <a:gdLst/>
            <a:ahLst/>
            <a:cxnLst/>
            <a:rect l="l" t="t" r="r" b="b"/>
            <a:pathLst>
              <a:path w="355688" h="696068" extrusionOk="0">
                <a:moveTo>
                  <a:pt x="35284" y="691820"/>
                </a:moveTo>
                <a:cubicBezTo>
                  <a:pt x="16159" y="685724"/>
                  <a:pt x="6956" y="667137"/>
                  <a:pt x="4804" y="648312"/>
                </a:cubicBezTo>
                <a:cubicBezTo>
                  <a:pt x="501" y="620342"/>
                  <a:pt x="-575" y="591954"/>
                  <a:pt x="262" y="563686"/>
                </a:cubicBezTo>
                <a:cubicBezTo>
                  <a:pt x="1696" y="520954"/>
                  <a:pt x="1517" y="478223"/>
                  <a:pt x="2354" y="435492"/>
                </a:cubicBezTo>
                <a:cubicBezTo>
                  <a:pt x="1876" y="376863"/>
                  <a:pt x="6059" y="318295"/>
                  <a:pt x="6836" y="259726"/>
                </a:cubicBezTo>
                <a:cubicBezTo>
                  <a:pt x="11259" y="180479"/>
                  <a:pt x="18968" y="101292"/>
                  <a:pt x="29188" y="22582"/>
                </a:cubicBezTo>
                <a:cubicBezTo>
                  <a:pt x="26439" y="17024"/>
                  <a:pt x="30562" y="10391"/>
                  <a:pt x="34328" y="6267"/>
                </a:cubicBezTo>
                <a:cubicBezTo>
                  <a:pt x="41977" y="-785"/>
                  <a:pt x="54229" y="1665"/>
                  <a:pt x="63911" y="111"/>
                </a:cubicBezTo>
                <a:cubicBezTo>
                  <a:pt x="101024" y="-965"/>
                  <a:pt x="138915" y="6088"/>
                  <a:pt x="175789" y="7343"/>
                </a:cubicBezTo>
                <a:cubicBezTo>
                  <a:pt x="203460" y="8837"/>
                  <a:pt x="231190" y="7761"/>
                  <a:pt x="258921" y="7641"/>
                </a:cubicBezTo>
                <a:cubicBezTo>
                  <a:pt x="279539" y="7641"/>
                  <a:pt x="300218" y="7163"/>
                  <a:pt x="320776" y="9076"/>
                </a:cubicBezTo>
                <a:cubicBezTo>
                  <a:pt x="330757" y="10271"/>
                  <a:pt x="341634" y="11944"/>
                  <a:pt x="349523" y="18758"/>
                </a:cubicBezTo>
                <a:cubicBezTo>
                  <a:pt x="356336" y="24256"/>
                  <a:pt x="356396" y="33579"/>
                  <a:pt x="354902" y="41468"/>
                </a:cubicBezTo>
                <a:cubicBezTo>
                  <a:pt x="352810" y="57186"/>
                  <a:pt x="346415" y="72724"/>
                  <a:pt x="333387" y="82466"/>
                </a:cubicBezTo>
                <a:cubicBezTo>
                  <a:pt x="312230" y="98005"/>
                  <a:pt x="283304" y="91789"/>
                  <a:pt x="258622" y="93761"/>
                </a:cubicBezTo>
                <a:cubicBezTo>
                  <a:pt x="230473" y="94718"/>
                  <a:pt x="201906" y="93941"/>
                  <a:pt x="173936" y="91670"/>
                </a:cubicBezTo>
                <a:cubicBezTo>
                  <a:pt x="153437" y="90773"/>
                  <a:pt x="132042" y="88622"/>
                  <a:pt x="112499" y="94299"/>
                </a:cubicBezTo>
                <a:cubicBezTo>
                  <a:pt x="114053" y="152330"/>
                  <a:pt x="108734" y="212273"/>
                  <a:pt x="117579" y="269408"/>
                </a:cubicBezTo>
                <a:cubicBezTo>
                  <a:pt x="151824" y="269408"/>
                  <a:pt x="186068" y="269766"/>
                  <a:pt x="220134" y="273113"/>
                </a:cubicBezTo>
                <a:cubicBezTo>
                  <a:pt x="246908" y="275026"/>
                  <a:pt x="271949" y="274727"/>
                  <a:pt x="297887" y="280285"/>
                </a:cubicBezTo>
                <a:cubicBezTo>
                  <a:pt x="316593" y="283632"/>
                  <a:pt x="324362" y="301860"/>
                  <a:pt x="321016" y="319251"/>
                </a:cubicBezTo>
                <a:cubicBezTo>
                  <a:pt x="319462" y="334491"/>
                  <a:pt x="315278" y="352540"/>
                  <a:pt x="300277" y="359831"/>
                </a:cubicBezTo>
                <a:cubicBezTo>
                  <a:pt x="290775" y="364014"/>
                  <a:pt x="280017" y="362998"/>
                  <a:pt x="269917" y="363417"/>
                </a:cubicBezTo>
                <a:cubicBezTo>
                  <a:pt x="256291" y="363775"/>
                  <a:pt x="242665" y="364791"/>
                  <a:pt x="229039" y="364731"/>
                </a:cubicBezTo>
                <a:cubicBezTo>
                  <a:pt x="185770" y="365030"/>
                  <a:pt x="141425" y="358456"/>
                  <a:pt x="98693" y="367002"/>
                </a:cubicBezTo>
                <a:cubicBezTo>
                  <a:pt x="98753" y="422942"/>
                  <a:pt x="97976" y="478940"/>
                  <a:pt x="100725" y="534880"/>
                </a:cubicBezTo>
                <a:cubicBezTo>
                  <a:pt x="101263" y="585380"/>
                  <a:pt x="124332" y="721762"/>
                  <a:pt x="35284" y="691820"/>
                </a:cubicBezTo>
                <a:close/>
                <a:moveTo>
                  <a:pt x="58652" y="676162"/>
                </a:moveTo>
                <a:cubicBezTo>
                  <a:pt x="97498" y="676819"/>
                  <a:pt x="79748" y="552809"/>
                  <a:pt x="80525" y="525317"/>
                </a:cubicBezTo>
                <a:cubicBezTo>
                  <a:pt x="78553" y="482586"/>
                  <a:pt x="78792" y="439795"/>
                  <a:pt x="78912" y="397064"/>
                </a:cubicBezTo>
                <a:cubicBezTo>
                  <a:pt x="78912" y="386844"/>
                  <a:pt x="78912" y="376684"/>
                  <a:pt x="78912" y="366465"/>
                </a:cubicBezTo>
                <a:cubicBezTo>
                  <a:pt x="78254" y="357201"/>
                  <a:pt x="85366" y="350209"/>
                  <a:pt x="93733" y="347699"/>
                </a:cubicBezTo>
                <a:cubicBezTo>
                  <a:pt x="136883" y="338734"/>
                  <a:pt x="181825" y="344770"/>
                  <a:pt x="225572" y="344890"/>
                </a:cubicBezTo>
                <a:cubicBezTo>
                  <a:pt x="245414" y="344830"/>
                  <a:pt x="265196" y="343635"/>
                  <a:pt x="284978" y="343097"/>
                </a:cubicBezTo>
                <a:cubicBezTo>
                  <a:pt x="301772" y="343396"/>
                  <a:pt x="301353" y="319012"/>
                  <a:pt x="301473" y="306880"/>
                </a:cubicBezTo>
                <a:cubicBezTo>
                  <a:pt x="299202" y="296302"/>
                  <a:pt x="280615" y="298393"/>
                  <a:pt x="272129" y="296541"/>
                </a:cubicBezTo>
                <a:cubicBezTo>
                  <a:pt x="261730" y="295525"/>
                  <a:pt x="252287" y="294808"/>
                  <a:pt x="243083" y="294329"/>
                </a:cubicBezTo>
                <a:cubicBezTo>
                  <a:pt x="214934" y="293015"/>
                  <a:pt x="187084" y="289847"/>
                  <a:pt x="158936" y="289668"/>
                </a:cubicBezTo>
                <a:cubicBezTo>
                  <a:pt x="145309" y="289488"/>
                  <a:pt x="131683" y="289369"/>
                  <a:pt x="117997" y="289369"/>
                </a:cubicBezTo>
                <a:cubicBezTo>
                  <a:pt x="109869" y="290385"/>
                  <a:pt x="102339" y="285903"/>
                  <a:pt x="99590" y="278133"/>
                </a:cubicBezTo>
                <a:cubicBezTo>
                  <a:pt x="91701" y="252375"/>
                  <a:pt x="94211" y="224465"/>
                  <a:pt x="92837" y="197811"/>
                </a:cubicBezTo>
                <a:cubicBezTo>
                  <a:pt x="92418" y="169781"/>
                  <a:pt x="92717" y="141752"/>
                  <a:pt x="92598" y="113723"/>
                </a:cubicBezTo>
                <a:cubicBezTo>
                  <a:pt x="92598" y="88502"/>
                  <a:pt x="88115" y="76729"/>
                  <a:pt x="118834" y="72366"/>
                </a:cubicBezTo>
                <a:cubicBezTo>
                  <a:pt x="142500" y="69139"/>
                  <a:pt x="166765" y="71290"/>
                  <a:pt x="190371" y="72964"/>
                </a:cubicBezTo>
                <a:cubicBezTo>
                  <a:pt x="218879" y="74876"/>
                  <a:pt x="247327" y="74219"/>
                  <a:pt x="275894" y="73621"/>
                </a:cubicBezTo>
                <a:cubicBezTo>
                  <a:pt x="309481" y="73501"/>
                  <a:pt x="332849" y="73980"/>
                  <a:pt x="335658" y="33280"/>
                </a:cubicBezTo>
                <a:cubicBezTo>
                  <a:pt x="315816" y="25212"/>
                  <a:pt x="293106" y="28559"/>
                  <a:pt x="272129" y="27662"/>
                </a:cubicBezTo>
                <a:cubicBezTo>
                  <a:pt x="242008" y="27662"/>
                  <a:pt x="211886" y="28678"/>
                  <a:pt x="181765" y="27722"/>
                </a:cubicBezTo>
                <a:cubicBezTo>
                  <a:pt x="134910" y="26646"/>
                  <a:pt x="88952" y="15590"/>
                  <a:pt x="42515" y="22284"/>
                </a:cubicBezTo>
                <a:cubicBezTo>
                  <a:pt x="42157" y="22702"/>
                  <a:pt x="41798" y="23120"/>
                  <a:pt x="41499" y="23598"/>
                </a:cubicBezTo>
                <a:cubicBezTo>
                  <a:pt x="40902" y="24316"/>
                  <a:pt x="40244" y="24973"/>
                  <a:pt x="39467" y="25391"/>
                </a:cubicBezTo>
                <a:cubicBezTo>
                  <a:pt x="38511" y="88741"/>
                  <a:pt x="31698" y="152151"/>
                  <a:pt x="27754" y="215560"/>
                </a:cubicBezTo>
                <a:cubicBezTo>
                  <a:pt x="23510" y="302398"/>
                  <a:pt x="22494" y="389414"/>
                  <a:pt x="21538" y="476371"/>
                </a:cubicBezTo>
                <a:cubicBezTo>
                  <a:pt x="21717" y="521134"/>
                  <a:pt x="18610" y="568108"/>
                  <a:pt x="20881" y="612393"/>
                </a:cubicBezTo>
                <a:cubicBezTo>
                  <a:pt x="24287" y="640423"/>
                  <a:pt x="19924" y="676819"/>
                  <a:pt x="58652" y="67616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rot="1247444">
            <a:off x="9923906" y="62582"/>
            <a:ext cx="308829" cy="400821"/>
          </a:xfrm>
          <a:custGeom>
            <a:avLst/>
            <a:gdLst/>
            <a:ahLst/>
            <a:cxnLst/>
            <a:rect l="l" t="t" r="r" b="b"/>
            <a:pathLst>
              <a:path w="463186" h="602218" extrusionOk="0">
                <a:moveTo>
                  <a:pt x="228026" y="602203"/>
                </a:moveTo>
                <a:cubicBezTo>
                  <a:pt x="132702" y="601127"/>
                  <a:pt x="53634" y="532339"/>
                  <a:pt x="24888" y="443649"/>
                </a:cubicBezTo>
                <a:cubicBezTo>
                  <a:pt x="265" y="370797"/>
                  <a:pt x="-8102" y="290593"/>
                  <a:pt x="8991" y="215171"/>
                </a:cubicBezTo>
                <a:cubicBezTo>
                  <a:pt x="25784" y="93312"/>
                  <a:pt x="130850" y="-1712"/>
                  <a:pt x="255457" y="4623"/>
                </a:cubicBezTo>
                <a:cubicBezTo>
                  <a:pt x="261852" y="-5239"/>
                  <a:pt x="286176" y="3607"/>
                  <a:pt x="296276" y="4503"/>
                </a:cubicBezTo>
                <a:cubicBezTo>
                  <a:pt x="313668" y="7790"/>
                  <a:pt x="329744" y="14782"/>
                  <a:pt x="344984" y="23508"/>
                </a:cubicBezTo>
                <a:cubicBezTo>
                  <a:pt x="378153" y="40959"/>
                  <a:pt x="400027" y="71797"/>
                  <a:pt x="416402" y="104548"/>
                </a:cubicBezTo>
                <a:cubicBezTo>
                  <a:pt x="432777" y="131262"/>
                  <a:pt x="441204" y="161802"/>
                  <a:pt x="449989" y="191624"/>
                </a:cubicBezTo>
                <a:cubicBezTo>
                  <a:pt x="457998" y="222701"/>
                  <a:pt x="459372" y="254496"/>
                  <a:pt x="462898" y="285812"/>
                </a:cubicBezTo>
                <a:cubicBezTo>
                  <a:pt x="466185" y="353286"/>
                  <a:pt x="441025" y="444844"/>
                  <a:pt x="406242" y="502636"/>
                </a:cubicBezTo>
                <a:cubicBezTo>
                  <a:pt x="367336" y="560667"/>
                  <a:pt x="298966" y="603159"/>
                  <a:pt x="228026" y="602203"/>
                </a:cubicBezTo>
                <a:close/>
                <a:moveTo>
                  <a:pt x="237528" y="582421"/>
                </a:moveTo>
                <a:cubicBezTo>
                  <a:pt x="291615" y="579313"/>
                  <a:pt x="341338" y="549670"/>
                  <a:pt x="376480" y="509628"/>
                </a:cubicBezTo>
                <a:cubicBezTo>
                  <a:pt x="397756" y="484169"/>
                  <a:pt x="410904" y="451956"/>
                  <a:pt x="420825" y="420819"/>
                </a:cubicBezTo>
                <a:cubicBezTo>
                  <a:pt x="431522" y="387351"/>
                  <a:pt x="440726" y="350716"/>
                  <a:pt x="442937" y="316053"/>
                </a:cubicBezTo>
                <a:cubicBezTo>
                  <a:pt x="444073" y="299677"/>
                  <a:pt x="443057" y="283242"/>
                  <a:pt x="440845" y="266986"/>
                </a:cubicBezTo>
                <a:cubicBezTo>
                  <a:pt x="438634" y="240631"/>
                  <a:pt x="436124" y="216008"/>
                  <a:pt x="429251" y="190847"/>
                </a:cubicBezTo>
                <a:cubicBezTo>
                  <a:pt x="420287" y="161204"/>
                  <a:pt x="410904" y="131442"/>
                  <a:pt x="393990" y="105205"/>
                </a:cubicBezTo>
                <a:cubicBezTo>
                  <a:pt x="379468" y="74726"/>
                  <a:pt x="355144" y="48728"/>
                  <a:pt x="324186" y="35042"/>
                </a:cubicBezTo>
                <a:cubicBezTo>
                  <a:pt x="305301" y="25062"/>
                  <a:pt x="283606" y="21416"/>
                  <a:pt x="262510" y="19743"/>
                </a:cubicBezTo>
                <a:cubicBezTo>
                  <a:pt x="259940" y="19564"/>
                  <a:pt x="257728" y="18189"/>
                  <a:pt x="256115" y="16277"/>
                </a:cubicBezTo>
                <a:cubicBezTo>
                  <a:pt x="154815" y="18069"/>
                  <a:pt x="57041" y="89726"/>
                  <a:pt x="34510" y="190010"/>
                </a:cubicBezTo>
                <a:cubicBezTo>
                  <a:pt x="28593" y="217442"/>
                  <a:pt x="21960" y="244934"/>
                  <a:pt x="20107" y="273023"/>
                </a:cubicBezTo>
                <a:cubicBezTo>
                  <a:pt x="18732" y="320834"/>
                  <a:pt x="23334" y="369123"/>
                  <a:pt x="36661" y="415082"/>
                </a:cubicBezTo>
                <a:cubicBezTo>
                  <a:pt x="61404" y="510704"/>
                  <a:pt x="135033" y="584333"/>
                  <a:pt x="237528" y="58242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 name="Google Shape;20;p2"/>
          <p:cNvSpPr/>
          <p:nvPr/>
        </p:nvSpPr>
        <p:spPr>
          <a:xfrm rot="1247444">
            <a:off x="9995223" y="119501"/>
            <a:ext cx="177492" cy="260228"/>
          </a:xfrm>
          <a:custGeom>
            <a:avLst/>
            <a:gdLst/>
            <a:ahLst/>
            <a:cxnLst/>
            <a:rect l="l" t="t" r="r" b="b"/>
            <a:pathLst>
              <a:path w="266205" h="390982" extrusionOk="0">
                <a:moveTo>
                  <a:pt x="124385" y="388528"/>
                </a:moveTo>
                <a:cubicBezTo>
                  <a:pt x="65876" y="374305"/>
                  <a:pt x="21532" y="321413"/>
                  <a:pt x="13165" y="262367"/>
                </a:cubicBezTo>
                <a:cubicBezTo>
                  <a:pt x="6351" y="236130"/>
                  <a:pt x="-820" y="209774"/>
                  <a:pt x="76" y="182462"/>
                </a:cubicBezTo>
                <a:cubicBezTo>
                  <a:pt x="3303" y="147321"/>
                  <a:pt x="8204" y="110685"/>
                  <a:pt x="24998" y="79070"/>
                </a:cubicBezTo>
                <a:cubicBezTo>
                  <a:pt x="46094" y="39626"/>
                  <a:pt x="72271" y="26837"/>
                  <a:pt x="110281" y="7772"/>
                </a:cubicBezTo>
                <a:cubicBezTo>
                  <a:pt x="137952" y="-4181"/>
                  <a:pt x="185404" y="-1611"/>
                  <a:pt x="212836" y="10461"/>
                </a:cubicBezTo>
                <a:cubicBezTo>
                  <a:pt x="270807" y="46618"/>
                  <a:pt x="264831" y="123834"/>
                  <a:pt x="266205" y="183777"/>
                </a:cubicBezTo>
                <a:cubicBezTo>
                  <a:pt x="262141" y="242107"/>
                  <a:pt x="250129" y="344721"/>
                  <a:pt x="194010" y="375320"/>
                </a:cubicBezTo>
                <a:cubicBezTo>
                  <a:pt x="173212" y="388229"/>
                  <a:pt x="148470" y="394923"/>
                  <a:pt x="124385" y="388528"/>
                </a:cubicBezTo>
                <a:close/>
                <a:moveTo>
                  <a:pt x="149725" y="370898"/>
                </a:moveTo>
                <a:cubicBezTo>
                  <a:pt x="167834" y="368806"/>
                  <a:pt x="184627" y="359005"/>
                  <a:pt x="198672" y="347769"/>
                </a:cubicBezTo>
                <a:cubicBezTo>
                  <a:pt x="213732" y="331693"/>
                  <a:pt x="220665" y="310955"/>
                  <a:pt x="228255" y="291053"/>
                </a:cubicBezTo>
                <a:cubicBezTo>
                  <a:pt x="242479" y="244437"/>
                  <a:pt x="248157" y="194953"/>
                  <a:pt x="245766" y="146245"/>
                </a:cubicBezTo>
                <a:cubicBezTo>
                  <a:pt x="243973" y="104171"/>
                  <a:pt x="242658" y="53133"/>
                  <a:pt x="203334" y="27912"/>
                </a:cubicBezTo>
                <a:cubicBezTo>
                  <a:pt x="185524" y="20621"/>
                  <a:pt x="166818" y="19486"/>
                  <a:pt x="148530" y="20621"/>
                </a:cubicBezTo>
                <a:cubicBezTo>
                  <a:pt x="132573" y="20083"/>
                  <a:pt x="117692" y="24566"/>
                  <a:pt x="104066" y="32753"/>
                </a:cubicBezTo>
                <a:cubicBezTo>
                  <a:pt x="61753" y="47097"/>
                  <a:pt x="34440" y="90007"/>
                  <a:pt x="27090" y="132679"/>
                </a:cubicBezTo>
                <a:cubicBezTo>
                  <a:pt x="18543" y="169493"/>
                  <a:pt x="16989" y="207682"/>
                  <a:pt x="29121" y="243780"/>
                </a:cubicBezTo>
                <a:cubicBezTo>
                  <a:pt x="34680" y="267984"/>
                  <a:pt x="39162" y="293025"/>
                  <a:pt x="52967" y="314242"/>
                </a:cubicBezTo>
                <a:cubicBezTo>
                  <a:pt x="75558" y="344901"/>
                  <a:pt x="109683" y="372452"/>
                  <a:pt x="149725" y="370898"/>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 name="Google Shape;21;p2"/>
          <p:cNvSpPr/>
          <p:nvPr/>
        </p:nvSpPr>
        <p:spPr>
          <a:xfrm rot="1247444">
            <a:off x="10226316" y="150745"/>
            <a:ext cx="236649" cy="483575"/>
          </a:xfrm>
          <a:custGeom>
            <a:avLst/>
            <a:gdLst/>
            <a:ahLst/>
            <a:cxnLst/>
            <a:rect l="l" t="t" r="r" b="b"/>
            <a:pathLst>
              <a:path w="354929" h="726552" extrusionOk="0">
                <a:moveTo>
                  <a:pt x="261867" y="726553"/>
                </a:moveTo>
                <a:cubicBezTo>
                  <a:pt x="202103" y="724700"/>
                  <a:pt x="141622" y="723565"/>
                  <a:pt x="84308" y="704380"/>
                </a:cubicBezTo>
                <a:cubicBezTo>
                  <a:pt x="62554" y="697388"/>
                  <a:pt x="39007" y="691113"/>
                  <a:pt x="21795" y="675216"/>
                </a:cubicBezTo>
                <a:cubicBezTo>
                  <a:pt x="-9402" y="644975"/>
                  <a:pt x="1595" y="603260"/>
                  <a:pt x="3089" y="564712"/>
                </a:cubicBezTo>
                <a:cubicBezTo>
                  <a:pt x="13966" y="466699"/>
                  <a:pt x="15460" y="368029"/>
                  <a:pt x="21915" y="269657"/>
                </a:cubicBezTo>
                <a:cubicBezTo>
                  <a:pt x="23528" y="223997"/>
                  <a:pt x="28728" y="178637"/>
                  <a:pt x="34047" y="133335"/>
                </a:cubicBezTo>
                <a:cubicBezTo>
                  <a:pt x="36975" y="103453"/>
                  <a:pt x="37931" y="72914"/>
                  <a:pt x="46717" y="44048"/>
                </a:cubicBezTo>
                <a:cubicBezTo>
                  <a:pt x="53769" y="25043"/>
                  <a:pt x="65184" y="1496"/>
                  <a:pt x="88073" y="2"/>
                </a:cubicBezTo>
                <a:cubicBezTo>
                  <a:pt x="111979" y="-177"/>
                  <a:pt x="139769" y="12254"/>
                  <a:pt x="148853" y="35561"/>
                </a:cubicBezTo>
                <a:cubicBezTo>
                  <a:pt x="156862" y="59168"/>
                  <a:pt x="150826" y="84508"/>
                  <a:pt x="148076" y="108533"/>
                </a:cubicBezTo>
                <a:cubicBezTo>
                  <a:pt x="143893" y="152400"/>
                  <a:pt x="140128" y="196446"/>
                  <a:pt x="138395" y="240492"/>
                </a:cubicBezTo>
                <a:cubicBezTo>
                  <a:pt x="137140" y="270613"/>
                  <a:pt x="134151" y="300675"/>
                  <a:pt x="127099" y="330019"/>
                </a:cubicBezTo>
                <a:cubicBezTo>
                  <a:pt x="120286" y="366236"/>
                  <a:pt x="118075" y="402632"/>
                  <a:pt x="114190" y="439148"/>
                </a:cubicBezTo>
                <a:cubicBezTo>
                  <a:pt x="112397" y="469209"/>
                  <a:pt x="109110" y="499091"/>
                  <a:pt x="106421" y="529093"/>
                </a:cubicBezTo>
                <a:cubicBezTo>
                  <a:pt x="104927" y="551265"/>
                  <a:pt x="100982" y="574334"/>
                  <a:pt x="106361" y="596148"/>
                </a:cubicBezTo>
                <a:cubicBezTo>
                  <a:pt x="151184" y="603917"/>
                  <a:pt x="196306" y="609834"/>
                  <a:pt x="241308" y="616647"/>
                </a:cubicBezTo>
                <a:cubicBezTo>
                  <a:pt x="270593" y="620651"/>
                  <a:pt x="301132" y="622623"/>
                  <a:pt x="327906" y="636429"/>
                </a:cubicBezTo>
                <a:cubicBezTo>
                  <a:pt x="359342" y="649218"/>
                  <a:pt x="364303" y="690336"/>
                  <a:pt x="337767" y="710656"/>
                </a:cubicBezTo>
                <a:cubicBezTo>
                  <a:pt x="315535" y="725477"/>
                  <a:pt x="287625" y="725895"/>
                  <a:pt x="261867" y="726553"/>
                </a:cubicBezTo>
                <a:close/>
                <a:moveTo>
                  <a:pt x="186684" y="703604"/>
                </a:moveTo>
                <a:cubicBezTo>
                  <a:pt x="229893" y="703544"/>
                  <a:pt x="274955" y="712807"/>
                  <a:pt x="316969" y="699360"/>
                </a:cubicBezTo>
                <a:cubicBezTo>
                  <a:pt x="331373" y="695057"/>
                  <a:pt x="338783" y="679459"/>
                  <a:pt x="332986" y="665594"/>
                </a:cubicBezTo>
                <a:cubicBezTo>
                  <a:pt x="328444" y="658302"/>
                  <a:pt x="319838" y="654717"/>
                  <a:pt x="312368" y="651190"/>
                </a:cubicBezTo>
                <a:cubicBezTo>
                  <a:pt x="293482" y="643182"/>
                  <a:pt x="272864" y="641031"/>
                  <a:pt x="252723" y="638162"/>
                </a:cubicBezTo>
                <a:cubicBezTo>
                  <a:pt x="228459" y="635293"/>
                  <a:pt x="204135" y="630811"/>
                  <a:pt x="179990" y="627584"/>
                </a:cubicBezTo>
                <a:cubicBezTo>
                  <a:pt x="162001" y="625731"/>
                  <a:pt x="144072" y="623819"/>
                  <a:pt x="126502" y="619456"/>
                </a:cubicBezTo>
                <a:cubicBezTo>
                  <a:pt x="112816" y="615153"/>
                  <a:pt x="95365" y="620292"/>
                  <a:pt x="88611" y="605351"/>
                </a:cubicBezTo>
                <a:cubicBezTo>
                  <a:pt x="79348" y="578757"/>
                  <a:pt x="85384" y="549353"/>
                  <a:pt x="87117" y="521861"/>
                </a:cubicBezTo>
                <a:cubicBezTo>
                  <a:pt x="94588" y="444885"/>
                  <a:pt x="98114" y="366953"/>
                  <a:pt x="114369" y="291232"/>
                </a:cubicBezTo>
                <a:cubicBezTo>
                  <a:pt x="121183" y="225372"/>
                  <a:pt x="121063" y="158616"/>
                  <a:pt x="130207" y="92995"/>
                </a:cubicBezTo>
                <a:cubicBezTo>
                  <a:pt x="130207" y="93054"/>
                  <a:pt x="130207" y="93174"/>
                  <a:pt x="130147" y="93234"/>
                </a:cubicBezTo>
                <a:cubicBezTo>
                  <a:pt x="130087" y="93592"/>
                  <a:pt x="130028" y="93891"/>
                  <a:pt x="130028" y="94250"/>
                </a:cubicBezTo>
                <a:cubicBezTo>
                  <a:pt x="131821" y="76022"/>
                  <a:pt x="136602" y="55941"/>
                  <a:pt x="128474" y="38609"/>
                </a:cubicBezTo>
                <a:cubicBezTo>
                  <a:pt x="120346" y="26836"/>
                  <a:pt x="104987" y="20919"/>
                  <a:pt x="91121" y="19784"/>
                </a:cubicBezTo>
                <a:cubicBezTo>
                  <a:pt x="74865" y="20979"/>
                  <a:pt x="66797" y="40104"/>
                  <a:pt x="60462" y="52714"/>
                </a:cubicBezTo>
                <a:cubicBezTo>
                  <a:pt x="48569" y="83791"/>
                  <a:pt x="53948" y="118574"/>
                  <a:pt x="49526" y="151145"/>
                </a:cubicBezTo>
                <a:cubicBezTo>
                  <a:pt x="43908" y="196924"/>
                  <a:pt x="41816" y="243002"/>
                  <a:pt x="39904" y="289080"/>
                </a:cubicBezTo>
                <a:cubicBezTo>
                  <a:pt x="36258" y="349562"/>
                  <a:pt x="34585" y="410102"/>
                  <a:pt x="31178" y="470584"/>
                </a:cubicBezTo>
                <a:cubicBezTo>
                  <a:pt x="29505" y="508355"/>
                  <a:pt x="23827" y="545767"/>
                  <a:pt x="21915" y="583538"/>
                </a:cubicBezTo>
                <a:cubicBezTo>
                  <a:pt x="19524" y="614077"/>
                  <a:pt x="14205" y="649935"/>
                  <a:pt x="45342" y="668104"/>
                </a:cubicBezTo>
                <a:cubicBezTo>
                  <a:pt x="89448" y="689141"/>
                  <a:pt x="138395" y="699719"/>
                  <a:pt x="186684" y="70360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rot="1247444">
            <a:off x="10457572" y="265527"/>
            <a:ext cx="219067" cy="441157"/>
          </a:xfrm>
          <a:custGeom>
            <a:avLst/>
            <a:gdLst/>
            <a:ahLst/>
            <a:cxnLst/>
            <a:rect l="l" t="t" r="r" b="b"/>
            <a:pathLst>
              <a:path w="328558" h="662823" extrusionOk="0">
                <a:moveTo>
                  <a:pt x="259815" y="662481"/>
                </a:moveTo>
                <a:cubicBezTo>
                  <a:pt x="211227" y="657581"/>
                  <a:pt x="162818" y="655907"/>
                  <a:pt x="114229" y="651425"/>
                </a:cubicBezTo>
                <a:cubicBezTo>
                  <a:pt x="98392" y="649393"/>
                  <a:pt x="82136" y="650050"/>
                  <a:pt x="66538" y="646345"/>
                </a:cubicBezTo>
                <a:cubicBezTo>
                  <a:pt x="55242" y="643596"/>
                  <a:pt x="45142" y="637560"/>
                  <a:pt x="35102" y="631882"/>
                </a:cubicBezTo>
                <a:cubicBezTo>
                  <a:pt x="10898" y="619571"/>
                  <a:pt x="5638" y="591960"/>
                  <a:pt x="4204" y="567217"/>
                </a:cubicBezTo>
                <a:cubicBezTo>
                  <a:pt x="1993" y="530761"/>
                  <a:pt x="857" y="492393"/>
                  <a:pt x="678" y="456176"/>
                </a:cubicBezTo>
                <a:cubicBezTo>
                  <a:pt x="80" y="414461"/>
                  <a:pt x="-1055" y="372745"/>
                  <a:pt x="2292" y="331150"/>
                </a:cubicBezTo>
                <a:cubicBezTo>
                  <a:pt x="3845" y="302941"/>
                  <a:pt x="2949" y="274673"/>
                  <a:pt x="7252" y="246703"/>
                </a:cubicBezTo>
                <a:cubicBezTo>
                  <a:pt x="16456" y="193812"/>
                  <a:pt x="19025" y="140383"/>
                  <a:pt x="28886" y="87731"/>
                </a:cubicBezTo>
                <a:cubicBezTo>
                  <a:pt x="34026" y="57012"/>
                  <a:pt x="50880" y="12070"/>
                  <a:pt x="82794" y="1491"/>
                </a:cubicBezTo>
                <a:cubicBezTo>
                  <a:pt x="133473" y="-9565"/>
                  <a:pt x="150088" y="43147"/>
                  <a:pt x="143574" y="83786"/>
                </a:cubicBezTo>
                <a:cubicBezTo>
                  <a:pt x="133115" y="136439"/>
                  <a:pt x="130724" y="189808"/>
                  <a:pt x="128692" y="243297"/>
                </a:cubicBezTo>
                <a:cubicBezTo>
                  <a:pt x="127139" y="288060"/>
                  <a:pt x="125166" y="332704"/>
                  <a:pt x="119728" y="377228"/>
                </a:cubicBezTo>
                <a:cubicBezTo>
                  <a:pt x="116082" y="408723"/>
                  <a:pt x="108552" y="439621"/>
                  <a:pt x="108970" y="471296"/>
                </a:cubicBezTo>
                <a:cubicBezTo>
                  <a:pt x="109389" y="492094"/>
                  <a:pt x="105922" y="513012"/>
                  <a:pt x="108671" y="533690"/>
                </a:cubicBezTo>
                <a:cubicBezTo>
                  <a:pt x="137358" y="541220"/>
                  <a:pt x="166941" y="545224"/>
                  <a:pt x="195210" y="554308"/>
                </a:cubicBezTo>
                <a:cubicBezTo>
                  <a:pt x="214334" y="559149"/>
                  <a:pt x="233997" y="561839"/>
                  <a:pt x="252703" y="568174"/>
                </a:cubicBezTo>
                <a:cubicBezTo>
                  <a:pt x="271289" y="575883"/>
                  <a:pt x="290474" y="583115"/>
                  <a:pt x="307626" y="593753"/>
                </a:cubicBezTo>
                <a:cubicBezTo>
                  <a:pt x="335356" y="611383"/>
                  <a:pt x="336253" y="640847"/>
                  <a:pt x="306012" y="656266"/>
                </a:cubicBezTo>
                <a:cubicBezTo>
                  <a:pt x="291609" y="662481"/>
                  <a:pt x="275413" y="663497"/>
                  <a:pt x="259815" y="662481"/>
                </a:cubicBezTo>
                <a:close/>
                <a:moveTo>
                  <a:pt x="269317" y="642939"/>
                </a:moveTo>
                <a:cubicBezTo>
                  <a:pt x="283302" y="642580"/>
                  <a:pt x="306191" y="641265"/>
                  <a:pt x="308941" y="624173"/>
                </a:cubicBezTo>
                <a:cubicBezTo>
                  <a:pt x="298064" y="603434"/>
                  <a:pt x="269915" y="598653"/>
                  <a:pt x="250432" y="588553"/>
                </a:cubicBezTo>
                <a:cubicBezTo>
                  <a:pt x="230710" y="581023"/>
                  <a:pt x="209553" y="578692"/>
                  <a:pt x="189233" y="573254"/>
                </a:cubicBezTo>
                <a:cubicBezTo>
                  <a:pt x="171782" y="568174"/>
                  <a:pt x="154152" y="563572"/>
                  <a:pt x="136282" y="560404"/>
                </a:cubicBezTo>
                <a:cubicBezTo>
                  <a:pt x="125226" y="558253"/>
                  <a:pt x="114229" y="555922"/>
                  <a:pt x="103353" y="552874"/>
                </a:cubicBezTo>
                <a:cubicBezTo>
                  <a:pt x="94388" y="551559"/>
                  <a:pt x="89427" y="543431"/>
                  <a:pt x="88650" y="534945"/>
                </a:cubicBezTo>
                <a:cubicBezTo>
                  <a:pt x="86379" y="509426"/>
                  <a:pt x="89547" y="483667"/>
                  <a:pt x="89427" y="458088"/>
                </a:cubicBezTo>
                <a:cubicBezTo>
                  <a:pt x="91400" y="418883"/>
                  <a:pt x="101022" y="380574"/>
                  <a:pt x="103353" y="341549"/>
                </a:cubicBezTo>
                <a:cubicBezTo>
                  <a:pt x="108970" y="285012"/>
                  <a:pt x="108014" y="227997"/>
                  <a:pt x="112496" y="171400"/>
                </a:cubicBezTo>
                <a:cubicBezTo>
                  <a:pt x="113393" y="147196"/>
                  <a:pt x="116799" y="123111"/>
                  <a:pt x="120863" y="99265"/>
                </a:cubicBezTo>
                <a:cubicBezTo>
                  <a:pt x="124389" y="82053"/>
                  <a:pt x="126242" y="64662"/>
                  <a:pt x="123852" y="47211"/>
                </a:cubicBezTo>
                <a:cubicBezTo>
                  <a:pt x="122895" y="35915"/>
                  <a:pt x="117278" y="25457"/>
                  <a:pt x="108014" y="19182"/>
                </a:cubicBezTo>
                <a:cubicBezTo>
                  <a:pt x="78670" y="10874"/>
                  <a:pt x="65880" y="39322"/>
                  <a:pt x="55900" y="61435"/>
                </a:cubicBezTo>
                <a:cubicBezTo>
                  <a:pt x="43290" y="100042"/>
                  <a:pt x="40899" y="140502"/>
                  <a:pt x="36596" y="180186"/>
                </a:cubicBezTo>
                <a:cubicBezTo>
                  <a:pt x="31098" y="226921"/>
                  <a:pt x="21715" y="272760"/>
                  <a:pt x="22791" y="319735"/>
                </a:cubicBezTo>
                <a:cubicBezTo>
                  <a:pt x="18607" y="375554"/>
                  <a:pt x="20161" y="432330"/>
                  <a:pt x="21057" y="487612"/>
                </a:cubicBezTo>
                <a:cubicBezTo>
                  <a:pt x="22432" y="523530"/>
                  <a:pt x="21356" y="559807"/>
                  <a:pt x="28468" y="595067"/>
                </a:cubicBezTo>
                <a:cubicBezTo>
                  <a:pt x="32293" y="607797"/>
                  <a:pt x="44664" y="615088"/>
                  <a:pt x="55541" y="620527"/>
                </a:cubicBezTo>
                <a:cubicBezTo>
                  <a:pt x="68988" y="628655"/>
                  <a:pt x="84587" y="629133"/>
                  <a:pt x="99826" y="630089"/>
                </a:cubicBezTo>
                <a:cubicBezTo>
                  <a:pt x="113214" y="631524"/>
                  <a:pt x="126720" y="632241"/>
                  <a:pt x="140167" y="633197"/>
                </a:cubicBezTo>
                <a:cubicBezTo>
                  <a:pt x="183018" y="637799"/>
                  <a:pt x="226526" y="638755"/>
                  <a:pt x="269317" y="642939"/>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 name="Google Shape;23;p2"/>
          <p:cNvSpPr/>
          <p:nvPr/>
        </p:nvSpPr>
        <p:spPr>
          <a:xfrm rot="1247444">
            <a:off x="10646412" y="350109"/>
            <a:ext cx="279736" cy="376040"/>
          </a:xfrm>
          <a:custGeom>
            <a:avLst/>
            <a:gdLst/>
            <a:ahLst/>
            <a:cxnLst/>
            <a:rect l="l" t="t" r="r" b="b"/>
            <a:pathLst>
              <a:path w="419552" h="564985" extrusionOk="0">
                <a:moveTo>
                  <a:pt x="197805" y="564974"/>
                </a:moveTo>
                <a:cubicBezTo>
                  <a:pt x="179040" y="565332"/>
                  <a:pt x="162067" y="557384"/>
                  <a:pt x="144914" y="550989"/>
                </a:cubicBezTo>
                <a:cubicBezTo>
                  <a:pt x="133260" y="547045"/>
                  <a:pt x="121009" y="544176"/>
                  <a:pt x="110490" y="537482"/>
                </a:cubicBezTo>
                <a:cubicBezTo>
                  <a:pt x="88856" y="524872"/>
                  <a:pt x="74273" y="503776"/>
                  <a:pt x="61125" y="483097"/>
                </a:cubicBezTo>
                <a:cubicBezTo>
                  <a:pt x="36144" y="447060"/>
                  <a:pt x="24669" y="404328"/>
                  <a:pt x="12776" y="362613"/>
                </a:cubicBezTo>
                <a:cubicBezTo>
                  <a:pt x="405" y="315937"/>
                  <a:pt x="-4436" y="266931"/>
                  <a:pt x="4828" y="219239"/>
                </a:cubicBezTo>
                <a:cubicBezTo>
                  <a:pt x="14629" y="183142"/>
                  <a:pt x="24012" y="145550"/>
                  <a:pt x="43913" y="113517"/>
                </a:cubicBezTo>
                <a:cubicBezTo>
                  <a:pt x="86824" y="46641"/>
                  <a:pt x="129555" y="4507"/>
                  <a:pt x="213165" y="2296"/>
                </a:cubicBezTo>
                <a:cubicBezTo>
                  <a:pt x="248784" y="-6788"/>
                  <a:pt x="284643" y="12695"/>
                  <a:pt x="313329" y="32536"/>
                </a:cubicBezTo>
                <a:cubicBezTo>
                  <a:pt x="350503" y="53514"/>
                  <a:pt x="376560" y="89850"/>
                  <a:pt x="391381" y="129354"/>
                </a:cubicBezTo>
                <a:cubicBezTo>
                  <a:pt x="407338" y="161268"/>
                  <a:pt x="414868" y="196110"/>
                  <a:pt x="417498" y="231491"/>
                </a:cubicBezTo>
                <a:cubicBezTo>
                  <a:pt x="421682" y="266572"/>
                  <a:pt x="419171" y="302072"/>
                  <a:pt x="412717" y="336795"/>
                </a:cubicBezTo>
                <a:cubicBezTo>
                  <a:pt x="404350" y="383949"/>
                  <a:pt x="387855" y="429668"/>
                  <a:pt x="366878" y="472639"/>
                </a:cubicBezTo>
                <a:cubicBezTo>
                  <a:pt x="351160" y="499054"/>
                  <a:pt x="328450" y="521525"/>
                  <a:pt x="303050" y="538678"/>
                </a:cubicBezTo>
                <a:cubicBezTo>
                  <a:pt x="271016" y="555770"/>
                  <a:pt x="234022" y="564077"/>
                  <a:pt x="197805" y="564974"/>
                </a:cubicBezTo>
                <a:close/>
                <a:moveTo>
                  <a:pt x="194279" y="544893"/>
                </a:moveTo>
                <a:cubicBezTo>
                  <a:pt x="224759" y="545431"/>
                  <a:pt x="254342" y="538140"/>
                  <a:pt x="282252" y="526844"/>
                </a:cubicBezTo>
                <a:cubicBezTo>
                  <a:pt x="300480" y="519314"/>
                  <a:pt x="314286" y="504792"/>
                  <a:pt x="328031" y="491106"/>
                </a:cubicBezTo>
                <a:cubicBezTo>
                  <a:pt x="360304" y="457638"/>
                  <a:pt x="371241" y="410185"/>
                  <a:pt x="385823" y="367394"/>
                </a:cubicBezTo>
                <a:cubicBezTo>
                  <a:pt x="395385" y="326874"/>
                  <a:pt x="402617" y="284980"/>
                  <a:pt x="398493" y="243264"/>
                </a:cubicBezTo>
                <a:cubicBezTo>
                  <a:pt x="395983" y="210215"/>
                  <a:pt x="392038" y="178361"/>
                  <a:pt x="377994" y="148419"/>
                </a:cubicBezTo>
                <a:cubicBezTo>
                  <a:pt x="367356" y="123318"/>
                  <a:pt x="357017" y="97500"/>
                  <a:pt x="337952" y="78017"/>
                </a:cubicBezTo>
                <a:cubicBezTo>
                  <a:pt x="328270" y="67618"/>
                  <a:pt x="319485" y="58952"/>
                  <a:pt x="307174" y="52378"/>
                </a:cubicBezTo>
                <a:cubicBezTo>
                  <a:pt x="291635" y="41501"/>
                  <a:pt x="275439" y="31819"/>
                  <a:pt x="257809" y="24588"/>
                </a:cubicBezTo>
                <a:cubicBezTo>
                  <a:pt x="243704" y="18133"/>
                  <a:pt x="226911" y="22257"/>
                  <a:pt x="212866" y="16878"/>
                </a:cubicBezTo>
                <a:cubicBezTo>
                  <a:pt x="131228" y="23034"/>
                  <a:pt x="94115" y="67439"/>
                  <a:pt x="54073" y="133358"/>
                </a:cubicBezTo>
                <a:cubicBezTo>
                  <a:pt x="40925" y="160730"/>
                  <a:pt x="32558" y="190433"/>
                  <a:pt x="24610" y="219717"/>
                </a:cubicBezTo>
                <a:cubicBezTo>
                  <a:pt x="14509" y="267887"/>
                  <a:pt x="20665" y="317312"/>
                  <a:pt x="33514" y="364346"/>
                </a:cubicBezTo>
                <a:cubicBezTo>
                  <a:pt x="42060" y="391539"/>
                  <a:pt x="49352" y="419449"/>
                  <a:pt x="61663" y="445207"/>
                </a:cubicBezTo>
                <a:cubicBezTo>
                  <a:pt x="75708" y="469770"/>
                  <a:pt x="89991" y="495648"/>
                  <a:pt x="111686" y="514294"/>
                </a:cubicBezTo>
                <a:cubicBezTo>
                  <a:pt x="124176" y="524633"/>
                  <a:pt x="139954" y="528219"/>
                  <a:pt x="154955" y="533419"/>
                </a:cubicBezTo>
                <a:cubicBezTo>
                  <a:pt x="167864" y="538200"/>
                  <a:pt x="180354" y="544475"/>
                  <a:pt x="194279" y="54489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 name="Google Shape;24;p2"/>
          <p:cNvSpPr/>
          <p:nvPr/>
        </p:nvSpPr>
        <p:spPr>
          <a:xfrm rot="1247444">
            <a:off x="10719803" y="410278"/>
            <a:ext cx="157556" cy="244908"/>
          </a:xfrm>
          <a:custGeom>
            <a:avLst/>
            <a:gdLst/>
            <a:ahLst/>
            <a:cxnLst/>
            <a:rect l="l" t="t" r="r" b="b"/>
            <a:pathLst>
              <a:path w="236305" h="367965" extrusionOk="0">
                <a:moveTo>
                  <a:pt x="112054" y="367946"/>
                </a:moveTo>
                <a:cubicBezTo>
                  <a:pt x="53844" y="365496"/>
                  <a:pt x="17089" y="316549"/>
                  <a:pt x="7826" y="262702"/>
                </a:cubicBezTo>
                <a:cubicBezTo>
                  <a:pt x="-840" y="220568"/>
                  <a:pt x="-2932" y="176881"/>
                  <a:pt x="4718" y="134448"/>
                </a:cubicBezTo>
                <a:cubicBezTo>
                  <a:pt x="12069" y="98052"/>
                  <a:pt x="27428" y="62612"/>
                  <a:pt x="51394" y="34045"/>
                </a:cubicBezTo>
                <a:cubicBezTo>
                  <a:pt x="66215" y="15936"/>
                  <a:pt x="88328" y="7211"/>
                  <a:pt x="110859" y="3445"/>
                </a:cubicBezTo>
                <a:cubicBezTo>
                  <a:pt x="131896" y="-260"/>
                  <a:pt x="155981" y="-3487"/>
                  <a:pt x="175225" y="7868"/>
                </a:cubicBezTo>
                <a:cubicBezTo>
                  <a:pt x="208693" y="31415"/>
                  <a:pt x="227518" y="73728"/>
                  <a:pt x="233017" y="113411"/>
                </a:cubicBezTo>
                <a:cubicBezTo>
                  <a:pt x="246822" y="194451"/>
                  <a:pt x="219152" y="370098"/>
                  <a:pt x="112054" y="367946"/>
                </a:cubicBezTo>
                <a:close/>
                <a:moveTo>
                  <a:pt x="114266" y="348045"/>
                </a:moveTo>
                <a:cubicBezTo>
                  <a:pt x="159626" y="348403"/>
                  <a:pt x="183054" y="306150"/>
                  <a:pt x="197338" y="268917"/>
                </a:cubicBezTo>
                <a:cubicBezTo>
                  <a:pt x="220466" y="208735"/>
                  <a:pt x="227638" y="110782"/>
                  <a:pt x="191541" y="55141"/>
                </a:cubicBezTo>
                <a:cubicBezTo>
                  <a:pt x="174508" y="26574"/>
                  <a:pt x="159746" y="15578"/>
                  <a:pt x="125561" y="21016"/>
                </a:cubicBezTo>
                <a:cubicBezTo>
                  <a:pt x="115819" y="22391"/>
                  <a:pt x="106198" y="24602"/>
                  <a:pt x="96635" y="26873"/>
                </a:cubicBezTo>
                <a:cubicBezTo>
                  <a:pt x="94723" y="27291"/>
                  <a:pt x="92751" y="27112"/>
                  <a:pt x="91017" y="26335"/>
                </a:cubicBezTo>
                <a:cubicBezTo>
                  <a:pt x="67112" y="37033"/>
                  <a:pt x="53784" y="60520"/>
                  <a:pt x="42369" y="82693"/>
                </a:cubicBezTo>
                <a:cubicBezTo>
                  <a:pt x="18882" y="129846"/>
                  <a:pt x="15954" y="184052"/>
                  <a:pt x="23185" y="235449"/>
                </a:cubicBezTo>
                <a:cubicBezTo>
                  <a:pt x="29102" y="288699"/>
                  <a:pt x="53247" y="345654"/>
                  <a:pt x="114266" y="348045"/>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rot="1247444">
            <a:off x="10935139" y="468109"/>
            <a:ext cx="343453" cy="428455"/>
          </a:xfrm>
          <a:custGeom>
            <a:avLst/>
            <a:gdLst/>
            <a:ahLst/>
            <a:cxnLst/>
            <a:rect l="l" t="t" r="r" b="b"/>
            <a:pathLst>
              <a:path w="515116" h="643736" extrusionOk="0">
                <a:moveTo>
                  <a:pt x="73999" y="640742"/>
                </a:moveTo>
                <a:cubicBezTo>
                  <a:pt x="29474" y="624785"/>
                  <a:pt x="23856" y="570280"/>
                  <a:pt x="15191" y="530118"/>
                </a:cubicBezTo>
                <a:cubicBezTo>
                  <a:pt x="369" y="465992"/>
                  <a:pt x="-886" y="399415"/>
                  <a:pt x="369" y="333973"/>
                </a:cubicBezTo>
                <a:cubicBezTo>
                  <a:pt x="-49" y="276121"/>
                  <a:pt x="3597" y="218330"/>
                  <a:pt x="10111" y="160837"/>
                </a:cubicBezTo>
                <a:cubicBezTo>
                  <a:pt x="12442" y="139561"/>
                  <a:pt x="16386" y="118464"/>
                  <a:pt x="18239" y="97128"/>
                </a:cubicBezTo>
                <a:cubicBezTo>
                  <a:pt x="20868" y="69577"/>
                  <a:pt x="16207" y="40352"/>
                  <a:pt x="30670" y="15491"/>
                </a:cubicBezTo>
                <a:cubicBezTo>
                  <a:pt x="38021" y="1327"/>
                  <a:pt x="56189" y="-3753"/>
                  <a:pt x="70413" y="2880"/>
                </a:cubicBezTo>
                <a:cubicBezTo>
                  <a:pt x="103283" y="19076"/>
                  <a:pt x="116491" y="58580"/>
                  <a:pt x="119001" y="92945"/>
                </a:cubicBezTo>
                <a:cubicBezTo>
                  <a:pt x="126890" y="162809"/>
                  <a:pt x="125635" y="232912"/>
                  <a:pt x="123005" y="303075"/>
                </a:cubicBezTo>
                <a:cubicBezTo>
                  <a:pt x="120077" y="348496"/>
                  <a:pt x="125276" y="391585"/>
                  <a:pt x="123782" y="436648"/>
                </a:cubicBezTo>
                <a:cubicBezTo>
                  <a:pt x="131073" y="416507"/>
                  <a:pt x="145596" y="400371"/>
                  <a:pt x="156234" y="382023"/>
                </a:cubicBezTo>
                <a:cubicBezTo>
                  <a:pt x="174043" y="352201"/>
                  <a:pt x="182470" y="316880"/>
                  <a:pt x="206436" y="291003"/>
                </a:cubicBezTo>
                <a:cubicBezTo>
                  <a:pt x="227233" y="268830"/>
                  <a:pt x="255143" y="238470"/>
                  <a:pt x="288551" y="251857"/>
                </a:cubicBezTo>
                <a:cubicBezTo>
                  <a:pt x="337199" y="270205"/>
                  <a:pt x="353216" y="325785"/>
                  <a:pt x="364451" y="371744"/>
                </a:cubicBezTo>
                <a:cubicBezTo>
                  <a:pt x="385488" y="285146"/>
                  <a:pt x="391286" y="195380"/>
                  <a:pt x="417880" y="110097"/>
                </a:cubicBezTo>
                <a:cubicBezTo>
                  <a:pt x="427323" y="82665"/>
                  <a:pt x="431029" y="47703"/>
                  <a:pt x="456369" y="30013"/>
                </a:cubicBezTo>
                <a:cubicBezTo>
                  <a:pt x="468560" y="23021"/>
                  <a:pt x="483203" y="29117"/>
                  <a:pt x="492884" y="37723"/>
                </a:cubicBezTo>
                <a:cubicBezTo>
                  <a:pt x="510096" y="52903"/>
                  <a:pt x="513742" y="77526"/>
                  <a:pt x="515117" y="99340"/>
                </a:cubicBezTo>
                <a:cubicBezTo>
                  <a:pt x="512666" y="169024"/>
                  <a:pt x="491629" y="237335"/>
                  <a:pt x="485354" y="306541"/>
                </a:cubicBezTo>
                <a:cubicBezTo>
                  <a:pt x="481469" y="341443"/>
                  <a:pt x="468620" y="374433"/>
                  <a:pt x="462106" y="408798"/>
                </a:cubicBezTo>
                <a:cubicBezTo>
                  <a:pt x="453500" y="450214"/>
                  <a:pt x="444057" y="491750"/>
                  <a:pt x="425530" y="530059"/>
                </a:cubicBezTo>
                <a:cubicBezTo>
                  <a:pt x="412681" y="555638"/>
                  <a:pt x="402222" y="584265"/>
                  <a:pt x="380229" y="603628"/>
                </a:cubicBezTo>
                <a:cubicBezTo>
                  <a:pt x="353216" y="626817"/>
                  <a:pt x="310305" y="628131"/>
                  <a:pt x="283830" y="603449"/>
                </a:cubicBezTo>
                <a:cubicBezTo>
                  <a:pt x="249167" y="568607"/>
                  <a:pt x="252992" y="514161"/>
                  <a:pt x="247434" y="468681"/>
                </a:cubicBezTo>
                <a:cubicBezTo>
                  <a:pt x="235600" y="508424"/>
                  <a:pt x="222094" y="548705"/>
                  <a:pt x="198068" y="582950"/>
                </a:cubicBezTo>
                <a:cubicBezTo>
                  <a:pt x="168366" y="623052"/>
                  <a:pt x="126113" y="653651"/>
                  <a:pt x="73999" y="640742"/>
                </a:cubicBezTo>
                <a:close/>
                <a:moveTo>
                  <a:pt x="95334" y="620063"/>
                </a:moveTo>
                <a:cubicBezTo>
                  <a:pt x="121810" y="620541"/>
                  <a:pt x="145476" y="607573"/>
                  <a:pt x="162509" y="587910"/>
                </a:cubicBezTo>
                <a:cubicBezTo>
                  <a:pt x="191973" y="559582"/>
                  <a:pt x="205778" y="519899"/>
                  <a:pt x="218687" y="482068"/>
                </a:cubicBezTo>
                <a:cubicBezTo>
                  <a:pt x="227353" y="452545"/>
                  <a:pt x="236557" y="423021"/>
                  <a:pt x="242891" y="392900"/>
                </a:cubicBezTo>
                <a:cubicBezTo>
                  <a:pt x="245581" y="383816"/>
                  <a:pt x="243788" y="372043"/>
                  <a:pt x="251079" y="365050"/>
                </a:cubicBezTo>
                <a:cubicBezTo>
                  <a:pt x="256518" y="360030"/>
                  <a:pt x="266259" y="361584"/>
                  <a:pt x="269427" y="368457"/>
                </a:cubicBezTo>
                <a:cubicBezTo>
                  <a:pt x="274148" y="383338"/>
                  <a:pt x="270622" y="399773"/>
                  <a:pt x="271160" y="415192"/>
                </a:cubicBezTo>
                <a:cubicBezTo>
                  <a:pt x="270204" y="440652"/>
                  <a:pt x="269666" y="466111"/>
                  <a:pt x="272953" y="491451"/>
                </a:cubicBezTo>
                <a:cubicBezTo>
                  <a:pt x="276061" y="521692"/>
                  <a:pt x="276897" y="554562"/>
                  <a:pt x="294348" y="580619"/>
                </a:cubicBezTo>
                <a:cubicBezTo>
                  <a:pt x="311799" y="602851"/>
                  <a:pt x="346343" y="603210"/>
                  <a:pt x="366484" y="584324"/>
                </a:cubicBezTo>
                <a:cubicBezTo>
                  <a:pt x="381484" y="569742"/>
                  <a:pt x="389254" y="549960"/>
                  <a:pt x="398636" y="531672"/>
                </a:cubicBezTo>
                <a:cubicBezTo>
                  <a:pt x="423200" y="484997"/>
                  <a:pt x="432642" y="432942"/>
                  <a:pt x="443938" y="381904"/>
                </a:cubicBezTo>
                <a:cubicBezTo>
                  <a:pt x="448121" y="362540"/>
                  <a:pt x="454635" y="343774"/>
                  <a:pt x="458699" y="324411"/>
                </a:cubicBezTo>
                <a:cubicBezTo>
                  <a:pt x="464138" y="289449"/>
                  <a:pt x="467186" y="254188"/>
                  <a:pt x="474656" y="219585"/>
                </a:cubicBezTo>
                <a:cubicBezTo>
                  <a:pt x="481350" y="176555"/>
                  <a:pt x="493303" y="132987"/>
                  <a:pt x="490554" y="89239"/>
                </a:cubicBezTo>
                <a:cubicBezTo>
                  <a:pt x="488462" y="76091"/>
                  <a:pt x="486012" y="61210"/>
                  <a:pt x="474477" y="52963"/>
                </a:cubicBezTo>
                <a:cubicBezTo>
                  <a:pt x="466409" y="46209"/>
                  <a:pt x="463182" y="52006"/>
                  <a:pt x="458998" y="59118"/>
                </a:cubicBezTo>
                <a:cubicBezTo>
                  <a:pt x="418179" y="154442"/>
                  <a:pt x="413697" y="260224"/>
                  <a:pt x="390987" y="360448"/>
                </a:cubicBezTo>
                <a:cubicBezTo>
                  <a:pt x="385548" y="380469"/>
                  <a:pt x="383397" y="400789"/>
                  <a:pt x="381903" y="421408"/>
                </a:cubicBezTo>
                <a:cubicBezTo>
                  <a:pt x="379213" y="433241"/>
                  <a:pt x="381066" y="447943"/>
                  <a:pt x="372819" y="457565"/>
                </a:cubicBezTo>
                <a:cubicBezTo>
                  <a:pt x="368037" y="461868"/>
                  <a:pt x="360447" y="461450"/>
                  <a:pt x="356204" y="456669"/>
                </a:cubicBezTo>
                <a:cubicBezTo>
                  <a:pt x="348734" y="446867"/>
                  <a:pt x="352379" y="429536"/>
                  <a:pt x="349510" y="418539"/>
                </a:cubicBezTo>
                <a:cubicBezTo>
                  <a:pt x="340964" y="372581"/>
                  <a:pt x="326382" y="273850"/>
                  <a:pt x="266737" y="272356"/>
                </a:cubicBezTo>
                <a:cubicBezTo>
                  <a:pt x="246119" y="280006"/>
                  <a:pt x="230999" y="298473"/>
                  <a:pt x="217014" y="314729"/>
                </a:cubicBezTo>
                <a:cubicBezTo>
                  <a:pt x="197949" y="342101"/>
                  <a:pt x="189104" y="374732"/>
                  <a:pt x="170458" y="402463"/>
                </a:cubicBezTo>
                <a:cubicBezTo>
                  <a:pt x="157907" y="420691"/>
                  <a:pt x="145656" y="438919"/>
                  <a:pt x="139619" y="460015"/>
                </a:cubicBezTo>
                <a:cubicBezTo>
                  <a:pt x="135914" y="470593"/>
                  <a:pt x="131551" y="480873"/>
                  <a:pt x="127248" y="491152"/>
                </a:cubicBezTo>
                <a:cubicBezTo>
                  <a:pt x="125157" y="496113"/>
                  <a:pt x="119897" y="499878"/>
                  <a:pt x="114459" y="499519"/>
                </a:cubicBezTo>
                <a:cubicBezTo>
                  <a:pt x="102147" y="498563"/>
                  <a:pt x="100593" y="484459"/>
                  <a:pt x="100713" y="474657"/>
                </a:cubicBezTo>
                <a:cubicBezTo>
                  <a:pt x="99159" y="442206"/>
                  <a:pt x="101789" y="409694"/>
                  <a:pt x="99398" y="377242"/>
                </a:cubicBezTo>
                <a:cubicBezTo>
                  <a:pt x="97426" y="334511"/>
                  <a:pt x="99936" y="291780"/>
                  <a:pt x="100892" y="249108"/>
                </a:cubicBezTo>
                <a:cubicBezTo>
                  <a:pt x="102805" y="205241"/>
                  <a:pt x="101490" y="161733"/>
                  <a:pt x="97605" y="118105"/>
                </a:cubicBezTo>
                <a:cubicBezTo>
                  <a:pt x="95454" y="97308"/>
                  <a:pt x="96171" y="75613"/>
                  <a:pt x="87864" y="56130"/>
                </a:cubicBezTo>
                <a:cubicBezTo>
                  <a:pt x="76927" y="27324"/>
                  <a:pt x="41786" y="-5845"/>
                  <a:pt x="32044" y="44118"/>
                </a:cubicBezTo>
                <a:cubicBezTo>
                  <a:pt x="40471" y="86550"/>
                  <a:pt x="31148" y="130058"/>
                  <a:pt x="28279" y="172610"/>
                </a:cubicBezTo>
                <a:cubicBezTo>
                  <a:pt x="24215" y="226637"/>
                  <a:pt x="21526" y="280843"/>
                  <a:pt x="22542" y="334869"/>
                </a:cubicBezTo>
                <a:cubicBezTo>
                  <a:pt x="22183" y="395410"/>
                  <a:pt x="22960" y="456788"/>
                  <a:pt x="36108" y="516134"/>
                </a:cubicBezTo>
                <a:cubicBezTo>
                  <a:pt x="46029" y="551633"/>
                  <a:pt x="46089" y="619884"/>
                  <a:pt x="95334" y="6200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 name="Google Shape;26;p2"/>
          <p:cNvSpPr/>
          <p:nvPr/>
        </p:nvSpPr>
        <p:spPr>
          <a:xfrm rot="1247444">
            <a:off x="9444843" y="69779"/>
            <a:ext cx="1992347" cy="757281"/>
          </a:xfrm>
          <a:custGeom>
            <a:avLst/>
            <a:gdLst/>
            <a:ahLst/>
            <a:cxnLst/>
            <a:rect l="l" t="t" r="r" b="b"/>
            <a:pathLst>
              <a:path w="2988146" h="1137787" extrusionOk="0">
                <a:moveTo>
                  <a:pt x="1877760" y="1137787"/>
                </a:moveTo>
                <a:cubicBezTo>
                  <a:pt x="1727155" y="1134560"/>
                  <a:pt x="1577147" y="1117109"/>
                  <a:pt x="1426482" y="1113583"/>
                </a:cubicBezTo>
                <a:cubicBezTo>
                  <a:pt x="1334864" y="1110057"/>
                  <a:pt x="1243007" y="1114360"/>
                  <a:pt x="1151508" y="1108682"/>
                </a:cubicBezTo>
                <a:cubicBezTo>
                  <a:pt x="1062997" y="1104260"/>
                  <a:pt x="974128" y="1106829"/>
                  <a:pt x="885618" y="1102048"/>
                </a:cubicBezTo>
                <a:cubicBezTo>
                  <a:pt x="750491" y="1100674"/>
                  <a:pt x="615365" y="1108921"/>
                  <a:pt x="480537" y="1098104"/>
                </a:cubicBezTo>
                <a:cubicBezTo>
                  <a:pt x="414797" y="1100674"/>
                  <a:pt x="350491" y="1097207"/>
                  <a:pt x="285229" y="1093203"/>
                </a:cubicBezTo>
                <a:cubicBezTo>
                  <a:pt x="243394" y="1092426"/>
                  <a:pt x="200782" y="1092187"/>
                  <a:pt x="159904" y="1082326"/>
                </a:cubicBezTo>
                <a:cubicBezTo>
                  <a:pt x="107192" y="1067803"/>
                  <a:pt x="51790" y="1043181"/>
                  <a:pt x="38702" y="984552"/>
                </a:cubicBezTo>
                <a:cubicBezTo>
                  <a:pt x="26988" y="940626"/>
                  <a:pt x="18143" y="895922"/>
                  <a:pt x="11450" y="850980"/>
                </a:cubicBezTo>
                <a:cubicBezTo>
                  <a:pt x="-2714" y="755058"/>
                  <a:pt x="-443" y="657524"/>
                  <a:pt x="1290" y="560825"/>
                </a:cubicBezTo>
                <a:cubicBezTo>
                  <a:pt x="5175" y="481519"/>
                  <a:pt x="6310" y="401913"/>
                  <a:pt x="18801" y="323323"/>
                </a:cubicBezTo>
                <a:cubicBezTo>
                  <a:pt x="25255" y="284656"/>
                  <a:pt x="27945" y="245152"/>
                  <a:pt x="33204" y="206485"/>
                </a:cubicBezTo>
                <a:cubicBezTo>
                  <a:pt x="35714" y="167817"/>
                  <a:pt x="46292" y="129210"/>
                  <a:pt x="69540" y="97654"/>
                </a:cubicBezTo>
                <a:cubicBezTo>
                  <a:pt x="91832" y="66577"/>
                  <a:pt x="125838" y="47811"/>
                  <a:pt x="162294" y="38189"/>
                </a:cubicBezTo>
                <a:cubicBezTo>
                  <a:pt x="201798" y="25101"/>
                  <a:pt x="243693" y="16794"/>
                  <a:pt x="285169" y="24922"/>
                </a:cubicBezTo>
                <a:cubicBezTo>
                  <a:pt x="288277" y="19603"/>
                  <a:pt x="294970" y="20320"/>
                  <a:pt x="300289" y="20619"/>
                </a:cubicBezTo>
                <a:cubicBezTo>
                  <a:pt x="334235" y="22412"/>
                  <a:pt x="367703" y="13686"/>
                  <a:pt x="401649" y="12909"/>
                </a:cubicBezTo>
                <a:cubicBezTo>
                  <a:pt x="446293" y="10638"/>
                  <a:pt x="490936" y="8188"/>
                  <a:pt x="535461" y="4841"/>
                </a:cubicBezTo>
                <a:cubicBezTo>
                  <a:pt x="617098" y="1016"/>
                  <a:pt x="698676" y="-1375"/>
                  <a:pt x="780373" y="1614"/>
                </a:cubicBezTo>
                <a:cubicBezTo>
                  <a:pt x="869242" y="-1793"/>
                  <a:pt x="958112" y="1793"/>
                  <a:pt x="1047040" y="0"/>
                </a:cubicBezTo>
                <a:cubicBezTo>
                  <a:pt x="1107342" y="2391"/>
                  <a:pt x="1167584" y="4124"/>
                  <a:pt x="1227946" y="1733"/>
                </a:cubicBezTo>
                <a:cubicBezTo>
                  <a:pt x="1288128" y="1853"/>
                  <a:pt x="1348191" y="2689"/>
                  <a:pt x="1408374" y="1793"/>
                </a:cubicBezTo>
                <a:cubicBezTo>
                  <a:pt x="1485469" y="4960"/>
                  <a:pt x="1562624" y="5498"/>
                  <a:pt x="1639780" y="6395"/>
                </a:cubicBezTo>
                <a:cubicBezTo>
                  <a:pt x="1695420" y="9622"/>
                  <a:pt x="1751001" y="12431"/>
                  <a:pt x="1806701" y="13327"/>
                </a:cubicBezTo>
                <a:cubicBezTo>
                  <a:pt x="1892821" y="19304"/>
                  <a:pt x="1977865" y="14523"/>
                  <a:pt x="2063566" y="18527"/>
                </a:cubicBezTo>
                <a:cubicBezTo>
                  <a:pt x="2121836" y="19364"/>
                  <a:pt x="2179628" y="27013"/>
                  <a:pt x="2237778" y="29583"/>
                </a:cubicBezTo>
                <a:cubicBezTo>
                  <a:pt x="2281765" y="32034"/>
                  <a:pt x="2325990" y="30778"/>
                  <a:pt x="2369976" y="33886"/>
                </a:cubicBezTo>
                <a:cubicBezTo>
                  <a:pt x="2461296" y="42911"/>
                  <a:pt x="2553093" y="45182"/>
                  <a:pt x="2644592" y="51756"/>
                </a:cubicBezTo>
                <a:cubicBezTo>
                  <a:pt x="2709316" y="55700"/>
                  <a:pt x="2774638" y="57672"/>
                  <a:pt x="2838227" y="71717"/>
                </a:cubicBezTo>
                <a:cubicBezTo>
                  <a:pt x="2860041" y="75900"/>
                  <a:pt x="2879345" y="87913"/>
                  <a:pt x="2895063" y="103332"/>
                </a:cubicBezTo>
                <a:cubicBezTo>
                  <a:pt x="2909645" y="119827"/>
                  <a:pt x="2919745" y="139788"/>
                  <a:pt x="2932176" y="157956"/>
                </a:cubicBezTo>
                <a:cubicBezTo>
                  <a:pt x="2946998" y="180069"/>
                  <a:pt x="2957516" y="204632"/>
                  <a:pt x="2964090" y="230390"/>
                </a:cubicBezTo>
                <a:cubicBezTo>
                  <a:pt x="2971680" y="258061"/>
                  <a:pt x="2980107" y="285732"/>
                  <a:pt x="2983215" y="314299"/>
                </a:cubicBezTo>
                <a:cubicBezTo>
                  <a:pt x="2986920" y="373166"/>
                  <a:pt x="2986621" y="434484"/>
                  <a:pt x="2987219" y="492814"/>
                </a:cubicBezTo>
                <a:cubicBezTo>
                  <a:pt x="2987159" y="567818"/>
                  <a:pt x="2989729" y="643001"/>
                  <a:pt x="2986562" y="717945"/>
                </a:cubicBezTo>
                <a:cubicBezTo>
                  <a:pt x="2977358" y="805141"/>
                  <a:pt x="2976043" y="893173"/>
                  <a:pt x="2966660" y="980309"/>
                </a:cubicBezTo>
                <a:cubicBezTo>
                  <a:pt x="2954767" y="1052026"/>
                  <a:pt x="2883349" y="1091530"/>
                  <a:pt x="2818326" y="1107487"/>
                </a:cubicBezTo>
                <a:cubicBezTo>
                  <a:pt x="2774698" y="1119380"/>
                  <a:pt x="2729457" y="1124460"/>
                  <a:pt x="2684335" y="1122189"/>
                </a:cubicBezTo>
                <a:cubicBezTo>
                  <a:pt x="2613395" y="1123145"/>
                  <a:pt x="2542097" y="1117467"/>
                  <a:pt x="2471754" y="1120157"/>
                </a:cubicBezTo>
                <a:cubicBezTo>
                  <a:pt x="2365554" y="1122428"/>
                  <a:pt x="2259473" y="1129301"/>
                  <a:pt x="2153212" y="1129898"/>
                </a:cubicBezTo>
                <a:cubicBezTo>
                  <a:pt x="2061355" y="1131512"/>
                  <a:pt x="1969617" y="1137369"/>
                  <a:pt x="1877760" y="1137787"/>
                </a:cubicBezTo>
                <a:close/>
                <a:moveTo>
                  <a:pt x="897033" y="1076648"/>
                </a:moveTo>
                <a:cubicBezTo>
                  <a:pt x="970841" y="1079697"/>
                  <a:pt x="1044769" y="1080234"/>
                  <a:pt x="1118638" y="1081071"/>
                </a:cubicBezTo>
                <a:cubicBezTo>
                  <a:pt x="1165612" y="1083701"/>
                  <a:pt x="1212527" y="1086390"/>
                  <a:pt x="1259621" y="1085673"/>
                </a:cubicBezTo>
                <a:cubicBezTo>
                  <a:pt x="1410226" y="1085016"/>
                  <a:pt x="1560652" y="1092606"/>
                  <a:pt x="1710839" y="1103303"/>
                </a:cubicBezTo>
                <a:cubicBezTo>
                  <a:pt x="1832698" y="1115555"/>
                  <a:pt x="1955095" y="1111431"/>
                  <a:pt x="2077252" y="1106232"/>
                </a:cubicBezTo>
                <a:cubicBezTo>
                  <a:pt x="2168930" y="1102885"/>
                  <a:pt x="2260668" y="1103064"/>
                  <a:pt x="2352286" y="1098403"/>
                </a:cubicBezTo>
                <a:cubicBezTo>
                  <a:pt x="2443008" y="1093562"/>
                  <a:pt x="2533969" y="1092307"/>
                  <a:pt x="2624750" y="1096132"/>
                </a:cubicBezTo>
                <a:cubicBezTo>
                  <a:pt x="2667063" y="1095235"/>
                  <a:pt x="2709675" y="1099120"/>
                  <a:pt x="2751809" y="1094339"/>
                </a:cubicBezTo>
                <a:cubicBezTo>
                  <a:pt x="2823525" y="1083342"/>
                  <a:pt x="2917773" y="1062006"/>
                  <a:pt x="2939826" y="982460"/>
                </a:cubicBezTo>
                <a:cubicBezTo>
                  <a:pt x="2945862" y="956284"/>
                  <a:pt x="2944548" y="929091"/>
                  <a:pt x="2946878" y="902496"/>
                </a:cubicBezTo>
                <a:cubicBezTo>
                  <a:pt x="2952616" y="840461"/>
                  <a:pt x="2954050" y="778187"/>
                  <a:pt x="2960863" y="716272"/>
                </a:cubicBezTo>
                <a:cubicBezTo>
                  <a:pt x="2964270" y="630869"/>
                  <a:pt x="2960803" y="543315"/>
                  <a:pt x="2961521" y="458091"/>
                </a:cubicBezTo>
                <a:cubicBezTo>
                  <a:pt x="2960445" y="416316"/>
                  <a:pt x="2959847" y="373645"/>
                  <a:pt x="2958891" y="332587"/>
                </a:cubicBezTo>
                <a:cubicBezTo>
                  <a:pt x="2957576" y="301330"/>
                  <a:pt x="2948731" y="271090"/>
                  <a:pt x="2940424" y="241088"/>
                </a:cubicBezTo>
                <a:cubicBezTo>
                  <a:pt x="2933013" y="208457"/>
                  <a:pt x="2916638" y="179412"/>
                  <a:pt x="2897812" y="152099"/>
                </a:cubicBezTo>
                <a:cubicBezTo>
                  <a:pt x="2886816" y="133333"/>
                  <a:pt x="2874325" y="115404"/>
                  <a:pt x="2854842" y="104647"/>
                </a:cubicBezTo>
                <a:cubicBezTo>
                  <a:pt x="2821613" y="90184"/>
                  <a:pt x="2785934" y="89706"/>
                  <a:pt x="2751151" y="84984"/>
                </a:cubicBezTo>
                <a:cubicBezTo>
                  <a:pt x="2722106" y="80801"/>
                  <a:pt x="2692702" y="80502"/>
                  <a:pt x="2663418" y="79008"/>
                </a:cubicBezTo>
                <a:cubicBezTo>
                  <a:pt x="2587278" y="73151"/>
                  <a:pt x="2511019" y="70641"/>
                  <a:pt x="2434880" y="64904"/>
                </a:cubicBezTo>
                <a:cubicBezTo>
                  <a:pt x="2404998" y="63947"/>
                  <a:pt x="2375415" y="59585"/>
                  <a:pt x="2345533" y="58091"/>
                </a:cubicBezTo>
                <a:cubicBezTo>
                  <a:pt x="2315890" y="57134"/>
                  <a:pt x="2286127" y="57553"/>
                  <a:pt x="2256485" y="55939"/>
                </a:cubicBezTo>
                <a:cubicBezTo>
                  <a:pt x="2198812" y="55102"/>
                  <a:pt x="2141618" y="46676"/>
                  <a:pt x="2084065" y="45002"/>
                </a:cubicBezTo>
                <a:cubicBezTo>
                  <a:pt x="1994419" y="39922"/>
                  <a:pt x="1904714" y="45241"/>
                  <a:pt x="1815068" y="39325"/>
                </a:cubicBezTo>
                <a:cubicBezTo>
                  <a:pt x="1715620" y="37173"/>
                  <a:pt x="1616412" y="29523"/>
                  <a:pt x="1516905" y="30898"/>
                </a:cubicBezTo>
                <a:cubicBezTo>
                  <a:pt x="1453197" y="28806"/>
                  <a:pt x="1389608" y="26117"/>
                  <a:pt x="1325840" y="28209"/>
                </a:cubicBezTo>
                <a:cubicBezTo>
                  <a:pt x="1254780" y="25818"/>
                  <a:pt x="1183661" y="29703"/>
                  <a:pt x="1112542" y="28089"/>
                </a:cubicBezTo>
                <a:cubicBezTo>
                  <a:pt x="1057141" y="24264"/>
                  <a:pt x="1001560" y="25878"/>
                  <a:pt x="946099" y="26595"/>
                </a:cubicBezTo>
                <a:cubicBezTo>
                  <a:pt x="887769" y="24623"/>
                  <a:pt x="829499" y="25579"/>
                  <a:pt x="771110" y="27073"/>
                </a:cubicBezTo>
                <a:cubicBezTo>
                  <a:pt x="635027" y="21754"/>
                  <a:pt x="500080" y="32213"/>
                  <a:pt x="364416" y="38847"/>
                </a:cubicBezTo>
                <a:cubicBezTo>
                  <a:pt x="355093" y="46556"/>
                  <a:pt x="340510" y="44345"/>
                  <a:pt x="329036" y="46616"/>
                </a:cubicBezTo>
                <a:cubicBezTo>
                  <a:pt x="305250" y="50859"/>
                  <a:pt x="280208" y="44405"/>
                  <a:pt x="256960" y="43807"/>
                </a:cubicBezTo>
                <a:cubicBezTo>
                  <a:pt x="215604" y="43867"/>
                  <a:pt x="175861" y="58150"/>
                  <a:pt x="137671" y="72613"/>
                </a:cubicBezTo>
                <a:cubicBezTo>
                  <a:pt x="104741" y="87674"/>
                  <a:pt x="82748" y="118333"/>
                  <a:pt x="70078" y="151382"/>
                </a:cubicBezTo>
                <a:cubicBezTo>
                  <a:pt x="63444" y="167877"/>
                  <a:pt x="61412" y="184850"/>
                  <a:pt x="59739" y="201823"/>
                </a:cubicBezTo>
                <a:cubicBezTo>
                  <a:pt x="55735" y="232004"/>
                  <a:pt x="52687" y="261109"/>
                  <a:pt x="49519" y="291230"/>
                </a:cubicBezTo>
                <a:cubicBezTo>
                  <a:pt x="33682" y="383924"/>
                  <a:pt x="30455" y="476797"/>
                  <a:pt x="26749" y="570388"/>
                </a:cubicBezTo>
                <a:cubicBezTo>
                  <a:pt x="24897" y="681788"/>
                  <a:pt x="23462" y="794682"/>
                  <a:pt x="46711" y="903333"/>
                </a:cubicBezTo>
                <a:cubicBezTo>
                  <a:pt x="66074" y="998417"/>
                  <a:pt x="65656" y="1029375"/>
                  <a:pt x="168330" y="1057942"/>
                </a:cubicBezTo>
                <a:cubicBezTo>
                  <a:pt x="208432" y="1066728"/>
                  <a:pt x="249848" y="1066608"/>
                  <a:pt x="290667" y="1067505"/>
                </a:cubicBezTo>
                <a:cubicBezTo>
                  <a:pt x="355929" y="1072286"/>
                  <a:pt x="421849" y="1074258"/>
                  <a:pt x="487171" y="1072345"/>
                </a:cubicBezTo>
                <a:cubicBezTo>
                  <a:pt x="623433" y="1084119"/>
                  <a:pt x="760412" y="1073421"/>
                  <a:pt x="897033" y="1076648"/>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 name="Google Shape;27;p2"/>
          <p:cNvSpPr/>
          <p:nvPr/>
        </p:nvSpPr>
        <p:spPr>
          <a:xfrm rot="1247444">
            <a:off x="10659884" y="361381"/>
            <a:ext cx="253413" cy="351452"/>
          </a:xfrm>
          <a:custGeom>
            <a:avLst/>
            <a:gdLst/>
            <a:ahLst/>
            <a:cxnLst/>
            <a:rect l="l" t="t" r="r" b="b"/>
            <a:pathLst>
              <a:path w="380072" h="528043" extrusionOk="0">
                <a:moveTo>
                  <a:pt x="198677" y="435500"/>
                </a:moveTo>
                <a:cubicBezTo>
                  <a:pt x="305774" y="437592"/>
                  <a:pt x="333445" y="261946"/>
                  <a:pt x="319580" y="180846"/>
                </a:cubicBezTo>
                <a:cubicBezTo>
                  <a:pt x="314081" y="141163"/>
                  <a:pt x="295256" y="98850"/>
                  <a:pt x="261788" y="75303"/>
                </a:cubicBezTo>
                <a:cubicBezTo>
                  <a:pt x="242544" y="63947"/>
                  <a:pt x="218459" y="67175"/>
                  <a:pt x="197422" y="70880"/>
                </a:cubicBezTo>
                <a:cubicBezTo>
                  <a:pt x="174891" y="74645"/>
                  <a:pt x="152778" y="83431"/>
                  <a:pt x="137897" y="101479"/>
                </a:cubicBezTo>
                <a:cubicBezTo>
                  <a:pt x="113992" y="130046"/>
                  <a:pt x="98572" y="165546"/>
                  <a:pt x="91281" y="201883"/>
                </a:cubicBezTo>
                <a:cubicBezTo>
                  <a:pt x="83572" y="244315"/>
                  <a:pt x="85723" y="288003"/>
                  <a:pt x="94389" y="330136"/>
                </a:cubicBezTo>
                <a:cubicBezTo>
                  <a:pt x="103712" y="384103"/>
                  <a:pt x="140527" y="433050"/>
                  <a:pt x="198677" y="435500"/>
                </a:cubicBezTo>
                <a:close/>
                <a:moveTo>
                  <a:pt x="378866" y="226386"/>
                </a:moveTo>
                <a:cubicBezTo>
                  <a:pt x="383049" y="268101"/>
                  <a:pt x="375758" y="309936"/>
                  <a:pt x="366196" y="350516"/>
                </a:cubicBezTo>
                <a:cubicBezTo>
                  <a:pt x="351613" y="393367"/>
                  <a:pt x="340617" y="440760"/>
                  <a:pt x="308344" y="474227"/>
                </a:cubicBezTo>
                <a:cubicBezTo>
                  <a:pt x="294598" y="487913"/>
                  <a:pt x="280793" y="502436"/>
                  <a:pt x="262565" y="509966"/>
                </a:cubicBezTo>
                <a:cubicBezTo>
                  <a:pt x="234595" y="521321"/>
                  <a:pt x="205072" y="528553"/>
                  <a:pt x="174592" y="528015"/>
                </a:cubicBezTo>
                <a:cubicBezTo>
                  <a:pt x="160667" y="527597"/>
                  <a:pt x="148177" y="521262"/>
                  <a:pt x="135387" y="516540"/>
                </a:cubicBezTo>
                <a:cubicBezTo>
                  <a:pt x="120446" y="511341"/>
                  <a:pt x="104609" y="507755"/>
                  <a:pt x="92118" y="497416"/>
                </a:cubicBezTo>
                <a:cubicBezTo>
                  <a:pt x="70424" y="478769"/>
                  <a:pt x="56140" y="452892"/>
                  <a:pt x="42096" y="428329"/>
                </a:cubicBezTo>
                <a:cubicBezTo>
                  <a:pt x="29784" y="402511"/>
                  <a:pt x="22493" y="374661"/>
                  <a:pt x="13947" y="347408"/>
                </a:cubicBezTo>
                <a:cubicBezTo>
                  <a:pt x="1097" y="300374"/>
                  <a:pt x="-5058" y="250949"/>
                  <a:pt x="5042" y="202839"/>
                </a:cubicBezTo>
                <a:cubicBezTo>
                  <a:pt x="12931" y="173614"/>
                  <a:pt x="21357" y="143852"/>
                  <a:pt x="34446" y="116480"/>
                </a:cubicBezTo>
                <a:cubicBezTo>
                  <a:pt x="74488" y="50501"/>
                  <a:pt x="111601" y="6156"/>
                  <a:pt x="193239" y="0"/>
                </a:cubicBezTo>
                <a:cubicBezTo>
                  <a:pt x="207283" y="5379"/>
                  <a:pt x="224077" y="1255"/>
                  <a:pt x="238181" y="7710"/>
                </a:cubicBezTo>
                <a:cubicBezTo>
                  <a:pt x="255811" y="14881"/>
                  <a:pt x="272008" y="24563"/>
                  <a:pt x="287546" y="35440"/>
                </a:cubicBezTo>
                <a:cubicBezTo>
                  <a:pt x="299858" y="42074"/>
                  <a:pt x="308643" y="50680"/>
                  <a:pt x="318265" y="61079"/>
                </a:cubicBezTo>
                <a:cubicBezTo>
                  <a:pt x="337330" y="80562"/>
                  <a:pt x="347669" y="106440"/>
                  <a:pt x="358307" y="131481"/>
                </a:cubicBezTo>
                <a:cubicBezTo>
                  <a:pt x="372411" y="161482"/>
                  <a:pt x="376356" y="193337"/>
                  <a:pt x="378866" y="226386"/>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rot="1247444">
            <a:off x="10471112" y="277371"/>
            <a:ext cx="192664" cy="416151"/>
          </a:xfrm>
          <a:custGeom>
            <a:avLst/>
            <a:gdLst/>
            <a:ahLst/>
            <a:cxnLst/>
            <a:rect l="l" t="t" r="r" b="b"/>
            <a:pathLst>
              <a:path w="288959" h="625251" extrusionOk="0">
                <a:moveTo>
                  <a:pt x="288959" y="606545"/>
                </a:moveTo>
                <a:cubicBezTo>
                  <a:pt x="286210" y="623578"/>
                  <a:pt x="263320" y="624893"/>
                  <a:pt x="249336" y="625251"/>
                </a:cubicBezTo>
                <a:cubicBezTo>
                  <a:pt x="206545" y="621068"/>
                  <a:pt x="163036" y="620052"/>
                  <a:pt x="120186" y="615510"/>
                </a:cubicBezTo>
                <a:cubicBezTo>
                  <a:pt x="106739" y="614553"/>
                  <a:pt x="93232" y="613836"/>
                  <a:pt x="79785" y="612402"/>
                </a:cubicBezTo>
                <a:cubicBezTo>
                  <a:pt x="64545" y="611446"/>
                  <a:pt x="48947" y="610968"/>
                  <a:pt x="35500" y="602840"/>
                </a:cubicBezTo>
                <a:cubicBezTo>
                  <a:pt x="24623" y="597341"/>
                  <a:pt x="12252" y="590050"/>
                  <a:pt x="8427" y="577380"/>
                </a:cubicBezTo>
                <a:cubicBezTo>
                  <a:pt x="1315" y="542120"/>
                  <a:pt x="2391" y="505783"/>
                  <a:pt x="1016" y="469925"/>
                </a:cubicBezTo>
                <a:cubicBezTo>
                  <a:pt x="180" y="414583"/>
                  <a:pt x="-1434" y="357807"/>
                  <a:pt x="2749" y="302048"/>
                </a:cubicBezTo>
                <a:cubicBezTo>
                  <a:pt x="1674" y="255073"/>
                  <a:pt x="11057" y="209234"/>
                  <a:pt x="16615" y="162499"/>
                </a:cubicBezTo>
                <a:cubicBezTo>
                  <a:pt x="20918" y="122815"/>
                  <a:pt x="23308" y="82355"/>
                  <a:pt x="35918" y="43748"/>
                </a:cubicBezTo>
                <a:cubicBezTo>
                  <a:pt x="45899" y="21635"/>
                  <a:pt x="58689" y="-6873"/>
                  <a:pt x="88033" y="1494"/>
                </a:cubicBezTo>
                <a:cubicBezTo>
                  <a:pt x="97296" y="7829"/>
                  <a:pt x="102914" y="18288"/>
                  <a:pt x="103870" y="29524"/>
                </a:cubicBezTo>
                <a:cubicBezTo>
                  <a:pt x="106261" y="47035"/>
                  <a:pt x="104408" y="64426"/>
                  <a:pt x="100882" y="81578"/>
                </a:cubicBezTo>
                <a:cubicBezTo>
                  <a:pt x="96818" y="105484"/>
                  <a:pt x="93411" y="129509"/>
                  <a:pt x="92515" y="153773"/>
                </a:cubicBezTo>
                <a:cubicBezTo>
                  <a:pt x="88033" y="210370"/>
                  <a:pt x="88989" y="267384"/>
                  <a:pt x="83371" y="323921"/>
                </a:cubicBezTo>
                <a:cubicBezTo>
                  <a:pt x="81040" y="362887"/>
                  <a:pt x="71359" y="401196"/>
                  <a:pt x="69446" y="440401"/>
                </a:cubicBezTo>
                <a:cubicBezTo>
                  <a:pt x="69625" y="466040"/>
                  <a:pt x="66398" y="491738"/>
                  <a:pt x="68669" y="517258"/>
                </a:cubicBezTo>
                <a:cubicBezTo>
                  <a:pt x="69446" y="525744"/>
                  <a:pt x="74347" y="533872"/>
                  <a:pt x="83371" y="535247"/>
                </a:cubicBezTo>
                <a:cubicBezTo>
                  <a:pt x="94248" y="538295"/>
                  <a:pt x="105245" y="540625"/>
                  <a:pt x="116301" y="542777"/>
                </a:cubicBezTo>
                <a:cubicBezTo>
                  <a:pt x="134230" y="546004"/>
                  <a:pt x="151801" y="550546"/>
                  <a:pt x="169312" y="555686"/>
                </a:cubicBezTo>
                <a:cubicBezTo>
                  <a:pt x="189572" y="561065"/>
                  <a:pt x="210788" y="563396"/>
                  <a:pt x="230450" y="570986"/>
                </a:cubicBezTo>
                <a:cubicBezTo>
                  <a:pt x="249933" y="581026"/>
                  <a:pt x="278082" y="585807"/>
                  <a:pt x="288959" y="60654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 name="Google Shape;29;p2"/>
          <p:cNvSpPr/>
          <p:nvPr/>
        </p:nvSpPr>
        <p:spPr>
          <a:xfrm rot="1247444">
            <a:off x="10239589" y="163927"/>
            <a:ext cx="209999" cy="457125"/>
          </a:xfrm>
          <a:custGeom>
            <a:avLst/>
            <a:gdLst/>
            <a:ahLst/>
            <a:cxnLst/>
            <a:rect l="l" t="t" r="r" b="b"/>
            <a:pathLst>
              <a:path w="314959" h="686814" extrusionOk="0">
                <a:moveTo>
                  <a:pt x="312980" y="645750"/>
                </a:moveTo>
                <a:cubicBezTo>
                  <a:pt x="318777" y="659615"/>
                  <a:pt x="311366" y="675273"/>
                  <a:pt x="296963" y="679517"/>
                </a:cubicBezTo>
                <a:cubicBezTo>
                  <a:pt x="254949" y="692964"/>
                  <a:pt x="209887" y="683700"/>
                  <a:pt x="166677" y="683760"/>
                </a:cubicBezTo>
                <a:cubicBezTo>
                  <a:pt x="118388" y="679875"/>
                  <a:pt x="69501" y="669297"/>
                  <a:pt x="25336" y="648320"/>
                </a:cubicBezTo>
                <a:cubicBezTo>
                  <a:pt x="-5801" y="630152"/>
                  <a:pt x="-482" y="594293"/>
                  <a:pt x="1908" y="563754"/>
                </a:cubicBezTo>
                <a:cubicBezTo>
                  <a:pt x="3880" y="525983"/>
                  <a:pt x="9498" y="488571"/>
                  <a:pt x="11172" y="450800"/>
                </a:cubicBezTo>
                <a:cubicBezTo>
                  <a:pt x="14638" y="390319"/>
                  <a:pt x="16251" y="329778"/>
                  <a:pt x="19957" y="269297"/>
                </a:cubicBezTo>
                <a:cubicBezTo>
                  <a:pt x="21869" y="223219"/>
                  <a:pt x="24021" y="177141"/>
                  <a:pt x="29579" y="131361"/>
                </a:cubicBezTo>
                <a:cubicBezTo>
                  <a:pt x="33942" y="98790"/>
                  <a:pt x="28623" y="64007"/>
                  <a:pt x="40456" y="32930"/>
                </a:cubicBezTo>
                <a:cubicBezTo>
                  <a:pt x="46791" y="20320"/>
                  <a:pt x="54859" y="1195"/>
                  <a:pt x="71115" y="0"/>
                </a:cubicBezTo>
                <a:cubicBezTo>
                  <a:pt x="84980" y="1136"/>
                  <a:pt x="100339" y="7052"/>
                  <a:pt x="108467" y="18826"/>
                </a:cubicBezTo>
                <a:cubicBezTo>
                  <a:pt x="116595" y="36097"/>
                  <a:pt x="111874" y="56178"/>
                  <a:pt x="110021" y="74466"/>
                </a:cubicBezTo>
                <a:cubicBezTo>
                  <a:pt x="101057" y="139668"/>
                  <a:pt x="101116" y="206007"/>
                  <a:pt x="94363" y="271448"/>
                </a:cubicBezTo>
                <a:cubicBezTo>
                  <a:pt x="78107" y="347169"/>
                  <a:pt x="74581" y="425101"/>
                  <a:pt x="67111" y="502077"/>
                </a:cubicBezTo>
                <a:cubicBezTo>
                  <a:pt x="65377" y="529509"/>
                  <a:pt x="59341" y="558973"/>
                  <a:pt x="68605" y="585568"/>
                </a:cubicBezTo>
                <a:cubicBezTo>
                  <a:pt x="75358" y="600509"/>
                  <a:pt x="92809" y="595369"/>
                  <a:pt x="106495" y="599672"/>
                </a:cubicBezTo>
                <a:cubicBezTo>
                  <a:pt x="124066" y="604035"/>
                  <a:pt x="141995" y="605947"/>
                  <a:pt x="159984" y="607800"/>
                </a:cubicBezTo>
                <a:cubicBezTo>
                  <a:pt x="184129" y="611087"/>
                  <a:pt x="208452" y="615509"/>
                  <a:pt x="232717" y="618378"/>
                </a:cubicBezTo>
                <a:cubicBezTo>
                  <a:pt x="252857" y="621247"/>
                  <a:pt x="273416" y="623398"/>
                  <a:pt x="292361" y="631407"/>
                </a:cubicBezTo>
                <a:cubicBezTo>
                  <a:pt x="299891" y="634873"/>
                  <a:pt x="308438" y="638519"/>
                  <a:pt x="312980" y="64575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 name="Google Shape;30;p2"/>
          <p:cNvSpPr/>
          <p:nvPr/>
        </p:nvSpPr>
        <p:spPr>
          <a:xfrm rot="1247444">
            <a:off x="9937490" y="73680"/>
            <a:ext cx="282429" cy="376675"/>
          </a:xfrm>
          <a:custGeom>
            <a:avLst/>
            <a:gdLst/>
            <a:ahLst/>
            <a:cxnLst/>
            <a:rect l="l" t="t" r="r" b="b"/>
            <a:pathLst>
              <a:path w="423591" h="565939" extrusionOk="0">
                <a:moveTo>
                  <a:pt x="345908" y="251009"/>
                </a:moveTo>
                <a:cubicBezTo>
                  <a:pt x="344534" y="191066"/>
                  <a:pt x="350450" y="113910"/>
                  <a:pt x="292539" y="77693"/>
                </a:cubicBezTo>
                <a:cubicBezTo>
                  <a:pt x="265107" y="65561"/>
                  <a:pt x="217654" y="63051"/>
                  <a:pt x="189984" y="75004"/>
                </a:cubicBezTo>
                <a:cubicBezTo>
                  <a:pt x="152034" y="94069"/>
                  <a:pt x="125797" y="106858"/>
                  <a:pt x="104701" y="146302"/>
                </a:cubicBezTo>
                <a:cubicBezTo>
                  <a:pt x="87967" y="177917"/>
                  <a:pt x="83066" y="214493"/>
                  <a:pt x="79779" y="249694"/>
                </a:cubicBezTo>
                <a:cubicBezTo>
                  <a:pt x="78883" y="277066"/>
                  <a:pt x="86114" y="303362"/>
                  <a:pt x="92867" y="329598"/>
                </a:cubicBezTo>
                <a:cubicBezTo>
                  <a:pt x="101234" y="388645"/>
                  <a:pt x="145579" y="441536"/>
                  <a:pt x="204088" y="455760"/>
                </a:cubicBezTo>
                <a:cubicBezTo>
                  <a:pt x="228233" y="462215"/>
                  <a:pt x="252975" y="455461"/>
                  <a:pt x="273653" y="442552"/>
                </a:cubicBezTo>
                <a:cubicBezTo>
                  <a:pt x="329832" y="412013"/>
                  <a:pt x="341904" y="309398"/>
                  <a:pt x="345908" y="251009"/>
                </a:cubicBezTo>
                <a:close/>
                <a:moveTo>
                  <a:pt x="421031" y="250471"/>
                </a:moveTo>
                <a:cubicBezTo>
                  <a:pt x="423243" y="266727"/>
                  <a:pt x="424259" y="283102"/>
                  <a:pt x="423123" y="299537"/>
                </a:cubicBezTo>
                <a:cubicBezTo>
                  <a:pt x="420852" y="334200"/>
                  <a:pt x="411648" y="370836"/>
                  <a:pt x="401010" y="404303"/>
                </a:cubicBezTo>
                <a:cubicBezTo>
                  <a:pt x="391090" y="435441"/>
                  <a:pt x="377942" y="467653"/>
                  <a:pt x="356666" y="493113"/>
                </a:cubicBezTo>
                <a:cubicBezTo>
                  <a:pt x="321465" y="533155"/>
                  <a:pt x="271741" y="562798"/>
                  <a:pt x="217654" y="565905"/>
                </a:cubicBezTo>
                <a:cubicBezTo>
                  <a:pt x="115159" y="567758"/>
                  <a:pt x="41530" y="494189"/>
                  <a:pt x="16788" y="398626"/>
                </a:cubicBezTo>
                <a:cubicBezTo>
                  <a:pt x="3460" y="352608"/>
                  <a:pt x="-1141" y="304318"/>
                  <a:pt x="233" y="256507"/>
                </a:cubicBezTo>
                <a:cubicBezTo>
                  <a:pt x="2026" y="228418"/>
                  <a:pt x="8720" y="200927"/>
                  <a:pt x="14636" y="173495"/>
                </a:cubicBezTo>
                <a:cubicBezTo>
                  <a:pt x="36629" y="75601"/>
                  <a:pt x="130339" y="4960"/>
                  <a:pt x="228950" y="0"/>
                </a:cubicBezTo>
                <a:cubicBezTo>
                  <a:pt x="232476" y="2869"/>
                  <a:pt x="238154" y="3646"/>
                  <a:pt x="242217" y="5020"/>
                </a:cubicBezTo>
                <a:cubicBezTo>
                  <a:pt x="245385" y="5976"/>
                  <a:pt x="248612" y="5498"/>
                  <a:pt x="251361" y="4064"/>
                </a:cubicBezTo>
                <a:lnTo>
                  <a:pt x="251361" y="4064"/>
                </a:lnTo>
                <a:cubicBezTo>
                  <a:pt x="269649" y="6036"/>
                  <a:pt x="287997" y="9921"/>
                  <a:pt x="304312" y="18587"/>
                </a:cubicBezTo>
                <a:cubicBezTo>
                  <a:pt x="335270" y="32273"/>
                  <a:pt x="359594" y="58270"/>
                  <a:pt x="374117" y="88750"/>
                </a:cubicBezTo>
                <a:cubicBezTo>
                  <a:pt x="391030" y="114986"/>
                  <a:pt x="400413" y="144689"/>
                  <a:pt x="409377" y="174391"/>
                </a:cubicBezTo>
                <a:cubicBezTo>
                  <a:pt x="416310" y="199492"/>
                  <a:pt x="418820" y="224175"/>
                  <a:pt x="421031" y="250471"/>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rot="1247444">
            <a:off x="9701901" y="-26953"/>
            <a:ext cx="210496" cy="436753"/>
          </a:xfrm>
          <a:custGeom>
            <a:avLst/>
            <a:gdLst/>
            <a:ahLst/>
            <a:cxnLst/>
            <a:rect l="l" t="t" r="r" b="b"/>
            <a:pathLst>
              <a:path w="315704" h="656205" extrusionOk="0">
                <a:moveTo>
                  <a:pt x="252175" y="7518"/>
                </a:moveTo>
                <a:cubicBezTo>
                  <a:pt x="273212" y="8474"/>
                  <a:pt x="295863" y="5067"/>
                  <a:pt x="315705" y="13195"/>
                </a:cubicBezTo>
                <a:cubicBezTo>
                  <a:pt x="312955" y="53895"/>
                  <a:pt x="289588" y="53476"/>
                  <a:pt x="255941" y="53536"/>
                </a:cubicBezTo>
                <a:cubicBezTo>
                  <a:pt x="227433" y="54194"/>
                  <a:pt x="198926" y="54791"/>
                  <a:pt x="170418" y="52879"/>
                </a:cubicBezTo>
                <a:cubicBezTo>
                  <a:pt x="146752" y="51265"/>
                  <a:pt x="122547" y="49114"/>
                  <a:pt x="98881" y="52341"/>
                </a:cubicBezTo>
                <a:cubicBezTo>
                  <a:pt x="68162" y="56704"/>
                  <a:pt x="72644" y="68477"/>
                  <a:pt x="72644" y="93697"/>
                </a:cubicBezTo>
                <a:cubicBezTo>
                  <a:pt x="72764" y="121727"/>
                  <a:pt x="72465" y="149756"/>
                  <a:pt x="72883" y="177726"/>
                </a:cubicBezTo>
                <a:cubicBezTo>
                  <a:pt x="74198" y="204380"/>
                  <a:pt x="71748" y="232350"/>
                  <a:pt x="79637" y="258048"/>
                </a:cubicBezTo>
                <a:cubicBezTo>
                  <a:pt x="82386" y="265818"/>
                  <a:pt x="89916" y="270300"/>
                  <a:pt x="98044" y="269284"/>
                </a:cubicBezTo>
                <a:cubicBezTo>
                  <a:pt x="111670" y="269284"/>
                  <a:pt x="125296" y="269463"/>
                  <a:pt x="138923" y="269583"/>
                </a:cubicBezTo>
                <a:cubicBezTo>
                  <a:pt x="167071" y="269762"/>
                  <a:pt x="194981" y="272990"/>
                  <a:pt x="223070" y="274245"/>
                </a:cubicBezTo>
                <a:cubicBezTo>
                  <a:pt x="232274" y="274723"/>
                  <a:pt x="241717" y="275440"/>
                  <a:pt x="252116" y="276516"/>
                </a:cubicBezTo>
                <a:cubicBezTo>
                  <a:pt x="260602" y="278368"/>
                  <a:pt x="279189" y="276336"/>
                  <a:pt x="281460" y="286855"/>
                </a:cubicBezTo>
                <a:cubicBezTo>
                  <a:pt x="281340" y="298987"/>
                  <a:pt x="281759" y="323371"/>
                  <a:pt x="264965" y="323072"/>
                </a:cubicBezTo>
                <a:cubicBezTo>
                  <a:pt x="245123" y="323610"/>
                  <a:pt x="225401" y="324805"/>
                  <a:pt x="205559" y="324865"/>
                </a:cubicBezTo>
                <a:cubicBezTo>
                  <a:pt x="161812" y="324805"/>
                  <a:pt x="116810" y="318769"/>
                  <a:pt x="73660" y="327733"/>
                </a:cubicBezTo>
                <a:cubicBezTo>
                  <a:pt x="65234" y="330243"/>
                  <a:pt x="58122" y="337236"/>
                  <a:pt x="58839" y="346499"/>
                </a:cubicBezTo>
                <a:cubicBezTo>
                  <a:pt x="58839" y="356719"/>
                  <a:pt x="58839" y="366879"/>
                  <a:pt x="58839" y="377098"/>
                </a:cubicBezTo>
                <a:cubicBezTo>
                  <a:pt x="58779" y="419830"/>
                  <a:pt x="58480" y="462621"/>
                  <a:pt x="60452" y="505352"/>
                </a:cubicBezTo>
                <a:cubicBezTo>
                  <a:pt x="59676" y="532903"/>
                  <a:pt x="77485" y="656854"/>
                  <a:pt x="38579" y="656196"/>
                </a:cubicBezTo>
                <a:cubicBezTo>
                  <a:pt x="-148" y="656854"/>
                  <a:pt x="4215" y="620457"/>
                  <a:pt x="808" y="592368"/>
                </a:cubicBezTo>
                <a:cubicBezTo>
                  <a:pt x="-1403" y="548083"/>
                  <a:pt x="1645" y="501109"/>
                  <a:pt x="1465" y="456345"/>
                </a:cubicBezTo>
                <a:cubicBezTo>
                  <a:pt x="2422" y="369389"/>
                  <a:pt x="3438" y="282372"/>
                  <a:pt x="7681" y="195535"/>
                </a:cubicBezTo>
                <a:cubicBezTo>
                  <a:pt x="11685" y="132186"/>
                  <a:pt x="18498" y="68776"/>
                  <a:pt x="19514" y="5247"/>
                </a:cubicBezTo>
                <a:cubicBezTo>
                  <a:pt x="20291" y="4769"/>
                  <a:pt x="20948" y="4171"/>
                  <a:pt x="21546" y="3454"/>
                </a:cubicBezTo>
                <a:cubicBezTo>
                  <a:pt x="21845" y="3036"/>
                  <a:pt x="22204" y="2617"/>
                  <a:pt x="22562" y="2139"/>
                </a:cubicBezTo>
                <a:cubicBezTo>
                  <a:pt x="68999" y="-4555"/>
                  <a:pt x="114897" y="6502"/>
                  <a:pt x="161812" y="7578"/>
                </a:cubicBezTo>
                <a:cubicBezTo>
                  <a:pt x="191933" y="8534"/>
                  <a:pt x="222054" y="7518"/>
                  <a:pt x="252175" y="7518"/>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 name="Google Shape;32;p2"/>
          <p:cNvSpPr/>
          <p:nvPr/>
        </p:nvSpPr>
        <p:spPr>
          <a:xfrm rot="1247444">
            <a:off x="10950756" y="480282"/>
            <a:ext cx="312419" cy="400441"/>
          </a:xfrm>
          <a:custGeom>
            <a:avLst/>
            <a:gdLst/>
            <a:ahLst/>
            <a:cxnLst/>
            <a:rect l="l" t="t" r="r" b="b"/>
            <a:pathLst>
              <a:path w="468569" h="601649" extrusionOk="0">
                <a:moveTo>
                  <a:pt x="468168" y="70753"/>
                </a:moveTo>
                <a:cubicBezTo>
                  <a:pt x="470917" y="114500"/>
                  <a:pt x="458904" y="158068"/>
                  <a:pt x="452270" y="201099"/>
                </a:cubicBezTo>
                <a:cubicBezTo>
                  <a:pt x="444800" y="235762"/>
                  <a:pt x="441752" y="271022"/>
                  <a:pt x="436313" y="305925"/>
                </a:cubicBezTo>
                <a:cubicBezTo>
                  <a:pt x="432249" y="325288"/>
                  <a:pt x="425735" y="344054"/>
                  <a:pt x="421552" y="363418"/>
                </a:cubicBezTo>
                <a:cubicBezTo>
                  <a:pt x="410256" y="414456"/>
                  <a:pt x="400813" y="466451"/>
                  <a:pt x="376191" y="513186"/>
                </a:cubicBezTo>
                <a:cubicBezTo>
                  <a:pt x="366808" y="531474"/>
                  <a:pt x="359038" y="551256"/>
                  <a:pt x="344038" y="565838"/>
                </a:cubicBezTo>
                <a:cubicBezTo>
                  <a:pt x="323957" y="584724"/>
                  <a:pt x="289354" y="584305"/>
                  <a:pt x="271962" y="562133"/>
                </a:cubicBezTo>
                <a:cubicBezTo>
                  <a:pt x="254511" y="536076"/>
                  <a:pt x="253615" y="503206"/>
                  <a:pt x="250567" y="472965"/>
                </a:cubicBezTo>
                <a:cubicBezTo>
                  <a:pt x="247340" y="447625"/>
                  <a:pt x="247818" y="422166"/>
                  <a:pt x="248774" y="396706"/>
                </a:cubicBezTo>
                <a:cubicBezTo>
                  <a:pt x="248176" y="381287"/>
                  <a:pt x="251702" y="364852"/>
                  <a:pt x="247041" y="349971"/>
                </a:cubicBezTo>
                <a:cubicBezTo>
                  <a:pt x="243873" y="343158"/>
                  <a:pt x="234072" y="341544"/>
                  <a:pt x="228693" y="346564"/>
                </a:cubicBezTo>
                <a:cubicBezTo>
                  <a:pt x="221402" y="353616"/>
                  <a:pt x="223195" y="365330"/>
                  <a:pt x="220506" y="374414"/>
                </a:cubicBezTo>
                <a:cubicBezTo>
                  <a:pt x="214171" y="404595"/>
                  <a:pt x="204967" y="434059"/>
                  <a:pt x="196301" y="463582"/>
                </a:cubicBezTo>
                <a:cubicBezTo>
                  <a:pt x="183332" y="501413"/>
                  <a:pt x="169586" y="541096"/>
                  <a:pt x="140123" y="569484"/>
                </a:cubicBezTo>
                <a:cubicBezTo>
                  <a:pt x="123090" y="589146"/>
                  <a:pt x="99364" y="602115"/>
                  <a:pt x="72948" y="601637"/>
                </a:cubicBezTo>
                <a:cubicBezTo>
                  <a:pt x="23643" y="601458"/>
                  <a:pt x="23643" y="533207"/>
                  <a:pt x="13782" y="497767"/>
                </a:cubicBezTo>
                <a:cubicBezTo>
                  <a:pt x="634" y="438421"/>
                  <a:pt x="-143" y="377103"/>
                  <a:pt x="215" y="316503"/>
                </a:cubicBezTo>
                <a:cubicBezTo>
                  <a:pt x="-801" y="262416"/>
                  <a:pt x="1889" y="208210"/>
                  <a:pt x="5953" y="154244"/>
                </a:cubicBezTo>
                <a:cubicBezTo>
                  <a:pt x="8821" y="111632"/>
                  <a:pt x="18145" y="68183"/>
                  <a:pt x="9718" y="25751"/>
                </a:cubicBezTo>
                <a:cubicBezTo>
                  <a:pt x="19519" y="-24212"/>
                  <a:pt x="54660" y="8957"/>
                  <a:pt x="65537" y="37763"/>
                </a:cubicBezTo>
                <a:cubicBezTo>
                  <a:pt x="73785" y="57247"/>
                  <a:pt x="73127" y="78941"/>
                  <a:pt x="75279" y="99739"/>
                </a:cubicBezTo>
                <a:cubicBezTo>
                  <a:pt x="79164" y="143366"/>
                  <a:pt x="80419" y="186875"/>
                  <a:pt x="78506" y="230741"/>
                </a:cubicBezTo>
                <a:cubicBezTo>
                  <a:pt x="77550" y="273473"/>
                  <a:pt x="75040" y="316144"/>
                  <a:pt x="77012" y="358875"/>
                </a:cubicBezTo>
                <a:cubicBezTo>
                  <a:pt x="79403" y="391327"/>
                  <a:pt x="76773" y="423779"/>
                  <a:pt x="78327" y="456291"/>
                </a:cubicBezTo>
                <a:cubicBezTo>
                  <a:pt x="78267" y="466152"/>
                  <a:pt x="79761" y="480196"/>
                  <a:pt x="92073" y="481153"/>
                </a:cubicBezTo>
                <a:cubicBezTo>
                  <a:pt x="97511" y="481511"/>
                  <a:pt x="102770" y="477746"/>
                  <a:pt x="104862" y="472786"/>
                </a:cubicBezTo>
                <a:cubicBezTo>
                  <a:pt x="109165" y="462446"/>
                  <a:pt x="113528" y="452167"/>
                  <a:pt x="117233" y="441649"/>
                </a:cubicBezTo>
                <a:cubicBezTo>
                  <a:pt x="123269" y="420492"/>
                  <a:pt x="135581" y="402264"/>
                  <a:pt x="148072" y="384036"/>
                </a:cubicBezTo>
                <a:cubicBezTo>
                  <a:pt x="166718" y="356306"/>
                  <a:pt x="175563" y="323674"/>
                  <a:pt x="194628" y="296303"/>
                </a:cubicBezTo>
                <a:cubicBezTo>
                  <a:pt x="208612" y="279987"/>
                  <a:pt x="223733" y="261580"/>
                  <a:pt x="244351" y="253930"/>
                </a:cubicBezTo>
                <a:cubicBezTo>
                  <a:pt x="303996" y="255424"/>
                  <a:pt x="318578" y="354154"/>
                  <a:pt x="327125" y="400113"/>
                </a:cubicBezTo>
                <a:cubicBezTo>
                  <a:pt x="329993" y="411109"/>
                  <a:pt x="326348" y="428381"/>
                  <a:pt x="333818" y="438242"/>
                </a:cubicBezTo>
                <a:cubicBezTo>
                  <a:pt x="338121" y="443023"/>
                  <a:pt x="345651" y="443382"/>
                  <a:pt x="350492" y="439079"/>
                </a:cubicBezTo>
                <a:cubicBezTo>
                  <a:pt x="358740" y="429516"/>
                  <a:pt x="356827" y="414815"/>
                  <a:pt x="359576" y="402981"/>
                </a:cubicBezTo>
                <a:cubicBezTo>
                  <a:pt x="361070" y="382363"/>
                  <a:pt x="363282" y="362043"/>
                  <a:pt x="368660" y="342022"/>
                </a:cubicBezTo>
                <a:cubicBezTo>
                  <a:pt x="391371" y="241798"/>
                  <a:pt x="395913" y="136016"/>
                  <a:pt x="436672" y="40692"/>
                </a:cubicBezTo>
                <a:cubicBezTo>
                  <a:pt x="440796" y="33520"/>
                  <a:pt x="444023" y="27783"/>
                  <a:pt x="452091" y="34536"/>
                </a:cubicBezTo>
                <a:cubicBezTo>
                  <a:pt x="463625" y="42784"/>
                  <a:pt x="466136" y="57605"/>
                  <a:pt x="468168" y="70753"/>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 name="Google Shape;33;p2"/>
          <p:cNvSpPr/>
          <p:nvPr/>
        </p:nvSpPr>
        <p:spPr>
          <a:xfrm rot="-937874">
            <a:off x="653725" y="5863040"/>
            <a:ext cx="1948479" cy="1092281"/>
          </a:xfrm>
          <a:custGeom>
            <a:avLst/>
            <a:gdLst/>
            <a:ahLst/>
            <a:cxnLst/>
            <a:rect l="l" t="t" r="r" b="b"/>
            <a:pathLst>
              <a:path w="2916709" h="1632839" extrusionOk="0">
                <a:moveTo>
                  <a:pt x="2887252" y="126656"/>
                </a:moveTo>
                <a:cubicBezTo>
                  <a:pt x="2861294" y="75848"/>
                  <a:pt x="2820227" y="59631"/>
                  <a:pt x="2765511" y="58698"/>
                </a:cubicBezTo>
                <a:cubicBezTo>
                  <a:pt x="2708870" y="54965"/>
                  <a:pt x="2648204" y="46040"/>
                  <a:pt x="2593487" y="63248"/>
                </a:cubicBezTo>
                <a:cubicBezTo>
                  <a:pt x="2453255" y="66748"/>
                  <a:pt x="2313781" y="50881"/>
                  <a:pt x="2173899" y="44231"/>
                </a:cubicBezTo>
                <a:cubicBezTo>
                  <a:pt x="2078583" y="39915"/>
                  <a:pt x="1983325" y="33148"/>
                  <a:pt x="1887951" y="28131"/>
                </a:cubicBezTo>
                <a:cubicBezTo>
                  <a:pt x="1767319" y="18506"/>
                  <a:pt x="1644878" y="5148"/>
                  <a:pt x="1523370" y="1765"/>
                </a:cubicBezTo>
                <a:cubicBezTo>
                  <a:pt x="1286364" y="-4593"/>
                  <a:pt x="1049008" y="7073"/>
                  <a:pt x="812584" y="23231"/>
                </a:cubicBezTo>
                <a:cubicBezTo>
                  <a:pt x="753902" y="28248"/>
                  <a:pt x="695510" y="36823"/>
                  <a:pt x="636769" y="41373"/>
                </a:cubicBezTo>
                <a:cubicBezTo>
                  <a:pt x="583978" y="44756"/>
                  <a:pt x="530428" y="49656"/>
                  <a:pt x="478104" y="57998"/>
                </a:cubicBezTo>
                <a:cubicBezTo>
                  <a:pt x="388446" y="80398"/>
                  <a:pt x="292313" y="76139"/>
                  <a:pt x="206272" y="111897"/>
                </a:cubicBezTo>
                <a:cubicBezTo>
                  <a:pt x="78698" y="169764"/>
                  <a:pt x="56999" y="305388"/>
                  <a:pt x="47490" y="430920"/>
                </a:cubicBezTo>
                <a:cubicBezTo>
                  <a:pt x="45449" y="467611"/>
                  <a:pt x="33199" y="502436"/>
                  <a:pt x="27365" y="538486"/>
                </a:cubicBezTo>
                <a:cubicBezTo>
                  <a:pt x="23690" y="561236"/>
                  <a:pt x="22932" y="584452"/>
                  <a:pt x="21124" y="607377"/>
                </a:cubicBezTo>
                <a:cubicBezTo>
                  <a:pt x="4266" y="808801"/>
                  <a:pt x="-5009" y="1012149"/>
                  <a:pt x="2807" y="1214448"/>
                </a:cubicBezTo>
                <a:cubicBezTo>
                  <a:pt x="6307" y="1271497"/>
                  <a:pt x="2516" y="1329772"/>
                  <a:pt x="14066" y="1385946"/>
                </a:cubicBezTo>
                <a:cubicBezTo>
                  <a:pt x="36115" y="1481145"/>
                  <a:pt x="86748" y="1533587"/>
                  <a:pt x="177689" y="1566253"/>
                </a:cubicBezTo>
                <a:cubicBezTo>
                  <a:pt x="258539" y="1602361"/>
                  <a:pt x="347846" y="1615778"/>
                  <a:pt x="435754" y="1620036"/>
                </a:cubicBezTo>
                <a:cubicBezTo>
                  <a:pt x="530253" y="1631061"/>
                  <a:pt x="628252" y="1627211"/>
                  <a:pt x="723568" y="1624003"/>
                </a:cubicBezTo>
                <a:cubicBezTo>
                  <a:pt x="782893" y="1621028"/>
                  <a:pt x="842276" y="1624411"/>
                  <a:pt x="901600" y="1622428"/>
                </a:cubicBezTo>
                <a:cubicBezTo>
                  <a:pt x="1022174" y="1620619"/>
                  <a:pt x="1142632" y="1619861"/>
                  <a:pt x="1263206" y="1620969"/>
                </a:cubicBezTo>
                <a:cubicBezTo>
                  <a:pt x="1383022" y="1622486"/>
                  <a:pt x="1502662" y="1616828"/>
                  <a:pt x="1622420" y="1618636"/>
                </a:cubicBezTo>
                <a:cubicBezTo>
                  <a:pt x="1714819" y="1622953"/>
                  <a:pt x="1807335" y="1620678"/>
                  <a:pt x="1899793" y="1623361"/>
                </a:cubicBezTo>
                <a:cubicBezTo>
                  <a:pt x="1988867" y="1627619"/>
                  <a:pt x="2077941" y="1632228"/>
                  <a:pt x="2167132" y="1632636"/>
                </a:cubicBezTo>
                <a:cubicBezTo>
                  <a:pt x="2283448" y="1635028"/>
                  <a:pt x="2396439" y="1615603"/>
                  <a:pt x="2513338" y="1610936"/>
                </a:cubicBezTo>
                <a:cubicBezTo>
                  <a:pt x="2575987" y="1607436"/>
                  <a:pt x="2641670" y="1608253"/>
                  <a:pt x="2703503" y="1593961"/>
                </a:cubicBezTo>
                <a:cubicBezTo>
                  <a:pt x="2759969" y="1585153"/>
                  <a:pt x="2798761" y="1555753"/>
                  <a:pt x="2825885" y="1506112"/>
                </a:cubicBezTo>
                <a:cubicBezTo>
                  <a:pt x="2853827" y="1460846"/>
                  <a:pt x="2860418" y="1406713"/>
                  <a:pt x="2864969" y="1354680"/>
                </a:cubicBezTo>
                <a:cubicBezTo>
                  <a:pt x="2870627" y="1295880"/>
                  <a:pt x="2870627" y="1236614"/>
                  <a:pt x="2873660" y="1177581"/>
                </a:cubicBezTo>
                <a:cubicBezTo>
                  <a:pt x="2881127" y="1046332"/>
                  <a:pt x="2899035" y="915725"/>
                  <a:pt x="2901835" y="784126"/>
                </a:cubicBezTo>
                <a:cubicBezTo>
                  <a:pt x="2904751" y="715818"/>
                  <a:pt x="2911343" y="649435"/>
                  <a:pt x="2914376" y="580777"/>
                </a:cubicBezTo>
                <a:cubicBezTo>
                  <a:pt x="2915077" y="487036"/>
                  <a:pt x="2915251" y="393295"/>
                  <a:pt x="2916710" y="299554"/>
                </a:cubicBezTo>
                <a:cubicBezTo>
                  <a:pt x="2916068" y="241046"/>
                  <a:pt x="2918985" y="178339"/>
                  <a:pt x="2887252" y="1266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rot="-937874">
            <a:off x="842632" y="6191798"/>
            <a:ext cx="477699" cy="759375"/>
          </a:xfrm>
          <a:custGeom>
            <a:avLst/>
            <a:gdLst/>
            <a:ahLst/>
            <a:cxnLst/>
            <a:rect l="l" t="t" r="r" b="b"/>
            <a:pathLst>
              <a:path w="715074" h="1135181" extrusionOk="0">
                <a:moveTo>
                  <a:pt x="54472" y="1133802"/>
                </a:moveTo>
                <a:cubicBezTo>
                  <a:pt x="36097" y="1131819"/>
                  <a:pt x="11714" y="1128260"/>
                  <a:pt x="3781" y="1109011"/>
                </a:cubicBezTo>
                <a:cubicBezTo>
                  <a:pt x="-3394" y="1079903"/>
                  <a:pt x="1739" y="1045778"/>
                  <a:pt x="2323" y="1017603"/>
                </a:cubicBezTo>
                <a:cubicBezTo>
                  <a:pt x="6873" y="897379"/>
                  <a:pt x="18073" y="777621"/>
                  <a:pt x="27697" y="657747"/>
                </a:cubicBezTo>
                <a:cubicBezTo>
                  <a:pt x="36564" y="557648"/>
                  <a:pt x="41114" y="458424"/>
                  <a:pt x="51906" y="359083"/>
                </a:cubicBezTo>
                <a:cubicBezTo>
                  <a:pt x="58906" y="297658"/>
                  <a:pt x="65264" y="236059"/>
                  <a:pt x="71330" y="174576"/>
                </a:cubicBezTo>
                <a:cubicBezTo>
                  <a:pt x="73430" y="155034"/>
                  <a:pt x="77222" y="135785"/>
                  <a:pt x="79672" y="116301"/>
                </a:cubicBezTo>
                <a:cubicBezTo>
                  <a:pt x="80197" y="111985"/>
                  <a:pt x="81364" y="107551"/>
                  <a:pt x="80080" y="103235"/>
                </a:cubicBezTo>
                <a:cubicBezTo>
                  <a:pt x="78914" y="101018"/>
                  <a:pt x="77747" y="99093"/>
                  <a:pt x="77339" y="96527"/>
                </a:cubicBezTo>
                <a:cubicBezTo>
                  <a:pt x="75297" y="61468"/>
                  <a:pt x="106680" y="11419"/>
                  <a:pt x="141330" y="2027"/>
                </a:cubicBezTo>
                <a:cubicBezTo>
                  <a:pt x="191321" y="-8764"/>
                  <a:pt x="251404" y="24544"/>
                  <a:pt x="257762" y="77802"/>
                </a:cubicBezTo>
                <a:cubicBezTo>
                  <a:pt x="265287" y="129718"/>
                  <a:pt x="257471" y="182743"/>
                  <a:pt x="253271" y="234717"/>
                </a:cubicBezTo>
                <a:cubicBezTo>
                  <a:pt x="247029" y="292642"/>
                  <a:pt x="241954" y="350625"/>
                  <a:pt x="234721" y="408432"/>
                </a:cubicBezTo>
                <a:cubicBezTo>
                  <a:pt x="223988" y="511623"/>
                  <a:pt x="215413" y="615048"/>
                  <a:pt x="198379" y="717480"/>
                </a:cubicBezTo>
                <a:cubicBezTo>
                  <a:pt x="187063" y="799671"/>
                  <a:pt x="179071" y="882504"/>
                  <a:pt x="164138" y="964112"/>
                </a:cubicBezTo>
                <a:cubicBezTo>
                  <a:pt x="226729" y="962128"/>
                  <a:pt x="289204" y="967787"/>
                  <a:pt x="351795" y="967553"/>
                </a:cubicBezTo>
                <a:cubicBezTo>
                  <a:pt x="394786" y="969128"/>
                  <a:pt x="437428" y="962478"/>
                  <a:pt x="480361" y="963237"/>
                </a:cubicBezTo>
                <a:cubicBezTo>
                  <a:pt x="523644" y="964053"/>
                  <a:pt x="566985" y="967962"/>
                  <a:pt x="610151" y="970178"/>
                </a:cubicBezTo>
                <a:cubicBezTo>
                  <a:pt x="642993" y="974612"/>
                  <a:pt x="685634" y="966620"/>
                  <a:pt x="707567" y="997361"/>
                </a:cubicBezTo>
                <a:cubicBezTo>
                  <a:pt x="719059" y="1014220"/>
                  <a:pt x="715034" y="1036444"/>
                  <a:pt x="710717" y="1055111"/>
                </a:cubicBezTo>
                <a:cubicBezTo>
                  <a:pt x="706167" y="1075002"/>
                  <a:pt x="688609" y="1088711"/>
                  <a:pt x="670234" y="1095536"/>
                </a:cubicBezTo>
                <a:cubicBezTo>
                  <a:pt x="596268" y="1122777"/>
                  <a:pt x="516702" y="1121552"/>
                  <a:pt x="439003" y="1121494"/>
                </a:cubicBezTo>
                <a:cubicBezTo>
                  <a:pt x="358212" y="1125869"/>
                  <a:pt x="279287" y="1134852"/>
                  <a:pt x="198438" y="1132285"/>
                </a:cubicBezTo>
                <a:cubicBezTo>
                  <a:pt x="150313" y="1131527"/>
                  <a:pt x="102364" y="1137885"/>
                  <a:pt x="54472" y="1133802"/>
                </a:cubicBezTo>
                <a:close/>
                <a:moveTo>
                  <a:pt x="130830" y="1102944"/>
                </a:moveTo>
                <a:cubicBezTo>
                  <a:pt x="186596" y="1099502"/>
                  <a:pt x="242537" y="1102419"/>
                  <a:pt x="298304" y="1100377"/>
                </a:cubicBezTo>
                <a:cubicBezTo>
                  <a:pt x="344270" y="1096119"/>
                  <a:pt x="390295" y="1092969"/>
                  <a:pt x="436378" y="1090402"/>
                </a:cubicBezTo>
                <a:cubicBezTo>
                  <a:pt x="490219" y="1089177"/>
                  <a:pt x="544585" y="1092852"/>
                  <a:pt x="597376" y="1082002"/>
                </a:cubicBezTo>
                <a:cubicBezTo>
                  <a:pt x="621818" y="1076053"/>
                  <a:pt x="678284" y="1071969"/>
                  <a:pt x="681726" y="1041694"/>
                </a:cubicBezTo>
                <a:cubicBezTo>
                  <a:pt x="688142" y="1013636"/>
                  <a:pt x="679684" y="1005645"/>
                  <a:pt x="652034" y="1004186"/>
                </a:cubicBezTo>
                <a:cubicBezTo>
                  <a:pt x="619426" y="1001620"/>
                  <a:pt x="590668" y="1000628"/>
                  <a:pt x="558877" y="997886"/>
                </a:cubicBezTo>
                <a:cubicBezTo>
                  <a:pt x="509644" y="995028"/>
                  <a:pt x="460236" y="991878"/>
                  <a:pt x="411061" y="997536"/>
                </a:cubicBezTo>
                <a:cubicBezTo>
                  <a:pt x="352787" y="1000570"/>
                  <a:pt x="294454" y="997420"/>
                  <a:pt x="236238" y="995436"/>
                </a:cubicBezTo>
                <a:cubicBezTo>
                  <a:pt x="214129" y="994911"/>
                  <a:pt x="191905" y="994561"/>
                  <a:pt x="169796" y="995028"/>
                </a:cubicBezTo>
                <a:cubicBezTo>
                  <a:pt x="125288" y="999345"/>
                  <a:pt x="130130" y="963762"/>
                  <a:pt x="138180" y="932320"/>
                </a:cubicBezTo>
                <a:cubicBezTo>
                  <a:pt x="146755" y="886762"/>
                  <a:pt x="150080" y="840446"/>
                  <a:pt x="156671" y="794655"/>
                </a:cubicBezTo>
                <a:cubicBezTo>
                  <a:pt x="172363" y="679855"/>
                  <a:pt x="190038" y="565290"/>
                  <a:pt x="198904" y="449674"/>
                </a:cubicBezTo>
                <a:cubicBezTo>
                  <a:pt x="209638" y="344208"/>
                  <a:pt x="224804" y="238800"/>
                  <a:pt x="229354" y="132868"/>
                </a:cubicBezTo>
                <a:cubicBezTo>
                  <a:pt x="229529" y="104168"/>
                  <a:pt x="232621" y="69693"/>
                  <a:pt x="208996" y="48810"/>
                </a:cubicBezTo>
                <a:cubicBezTo>
                  <a:pt x="192313" y="36035"/>
                  <a:pt x="169038" y="27752"/>
                  <a:pt x="148097" y="32477"/>
                </a:cubicBezTo>
                <a:cubicBezTo>
                  <a:pt x="128730" y="39594"/>
                  <a:pt x="120447" y="60418"/>
                  <a:pt x="110705" y="76927"/>
                </a:cubicBezTo>
                <a:cubicBezTo>
                  <a:pt x="104580" y="85152"/>
                  <a:pt x="100439" y="94310"/>
                  <a:pt x="95947" y="103293"/>
                </a:cubicBezTo>
                <a:cubicBezTo>
                  <a:pt x="93147" y="213834"/>
                  <a:pt x="80664" y="323266"/>
                  <a:pt x="72147" y="433341"/>
                </a:cubicBezTo>
                <a:cubicBezTo>
                  <a:pt x="69172" y="499782"/>
                  <a:pt x="64039" y="569023"/>
                  <a:pt x="58964" y="634764"/>
                </a:cubicBezTo>
                <a:cubicBezTo>
                  <a:pt x="49864" y="788763"/>
                  <a:pt x="30089" y="942878"/>
                  <a:pt x="32539" y="1096877"/>
                </a:cubicBezTo>
                <a:cubicBezTo>
                  <a:pt x="63514" y="1108427"/>
                  <a:pt x="98339" y="1103119"/>
                  <a:pt x="130830" y="110294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2"/>
          <p:cNvSpPr/>
          <p:nvPr/>
        </p:nvSpPr>
        <p:spPr>
          <a:xfrm rot="-937874">
            <a:off x="816161" y="6290249"/>
            <a:ext cx="23844" cy="68825"/>
          </a:xfrm>
          <a:custGeom>
            <a:avLst/>
            <a:gdLst/>
            <a:ahLst/>
            <a:cxnLst/>
            <a:rect l="l" t="t" r="r" b="b"/>
            <a:pathLst>
              <a:path w="35692" h="102887" extrusionOk="0">
                <a:moveTo>
                  <a:pt x="480" y="98583"/>
                </a:moveTo>
                <a:cubicBezTo>
                  <a:pt x="480" y="96424"/>
                  <a:pt x="539" y="94266"/>
                  <a:pt x="597" y="92108"/>
                </a:cubicBezTo>
                <a:cubicBezTo>
                  <a:pt x="-1153" y="71574"/>
                  <a:pt x="1472" y="50458"/>
                  <a:pt x="1764" y="29750"/>
                </a:cubicBezTo>
                <a:cubicBezTo>
                  <a:pt x="1822" y="27241"/>
                  <a:pt x="4214" y="25258"/>
                  <a:pt x="6722" y="25900"/>
                </a:cubicBezTo>
                <a:cubicBezTo>
                  <a:pt x="7247" y="25491"/>
                  <a:pt x="7889" y="25200"/>
                  <a:pt x="8530" y="25083"/>
                </a:cubicBezTo>
                <a:cubicBezTo>
                  <a:pt x="8647" y="25083"/>
                  <a:pt x="8705" y="25083"/>
                  <a:pt x="8822" y="25083"/>
                </a:cubicBezTo>
                <a:cubicBezTo>
                  <a:pt x="9114" y="21933"/>
                  <a:pt x="12964" y="19833"/>
                  <a:pt x="14714" y="23216"/>
                </a:cubicBezTo>
                <a:cubicBezTo>
                  <a:pt x="15530" y="27883"/>
                  <a:pt x="14539" y="32841"/>
                  <a:pt x="14597" y="37625"/>
                </a:cubicBezTo>
                <a:cubicBezTo>
                  <a:pt x="17164" y="26016"/>
                  <a:pt x="20022" y="14233"/>
                  <a:pt x="20372" y="2275"/>
                </a:cubicBezTo>
                <a:cubicBezTo>
                  <a:pt x="20314" y="1050"/>
                  <a:pt x="21422" y="0"/>
                  <a:pt x="22647" y="0"/>
                </a:cubicBezTo>
                <a:cubicBezTo>
                  <a:pt x="23872" y="0"/>
                  <a:pt x="24980" y="1050"/>
                  <a:pt x="24922" y="2275"/>
                </a:cubicBezTo>
                <a:cubicBezTo>
                  <a:pt x="24864" y="8225"/>
                  <a:pt x="23755" y="14058"/>
                  <a:pt x="22822" y="19950"/>
                </a:cubicBezTo>
                <a:cubicBezTo>
                  <a:pt x="23172" y="20183"/>
                  <a:pt x="23464" y="20475"/>
                  <a:pt x="23697" y="20825"/>
                </a:cubicBezTo>
                <a:cubicBezTo>
                  <a:pt x="25272" y="17500"/>
                  <a:pt x="25097" y="13358"/>
                  <a:pt x="28364" y="11550"/>
                </a:cubicBezTo>
                <a:cubicBezTo>
                  <a:pt x="28889" y="9625"/>
                  <a:pt x="30405" y="7758"/>
                  <a:pt x="32622" y="8108"/>
                </a:cubicBezTo>
                <a:cubicBezTo>
                  <a:pt x="35130" y="8400"/>
                  <a:pt x="36180" y="11083"/>
                  <a:pt x="35480" y="13300"/>
                </a:cubicBezTo>
                <a:cubicBezTo>
                  <a:pt x="33322" y="20883"/>
                  <a:pt x="30989" y="28408"/>
                  <a:pt x="29647" y="36166"/>
                </a:cubicBezTo>
                <a:cubicBezTo>
                  <a:pt x="25739" y="53841"/>
                  <a:pt x="21480" y="71458"/>
                  <a:pt x="17514" y="89133"/>
                </a:cubicBezTo>
                <a:cubicBezTo>
                  <a:pt x="16989" y="90999"/>
                  <a:pt x="15355" y="92283"/>
                  <a:pt x="13489" y="92341"/>
                </a:cubicBezTo>
                <a:cubicBezTo>
                  <a:pt x="13430" y="93099"/>
                  <a:pt x="13314" y="93858"/>
                  <a:pt x="13255" y="94558"/>
                </a:cubicBezTo>
                <a:cubicBezTo>
                  <a:pt x="13022" y="96483"/>
                  <a:pt x="11039" y="97474"/>
                  <a:pt x="9405" y="96949"/>
                </a:cubicBezTo>
                <a:cubicBezTo>
                  <a:pt x="10397" y="103483"/>
                  <a:pt x="1122" y="105466"/>
                  <a:pt x="480" y="9858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 name="Google Shape;36;p2"/>
          <p:cNvSpPr/>
          <p:nvPr/>
        </p:nvSpPr>
        <p:spPr>
          <a:xfrm rot="-937874">
            <a:off x="1349675" y="6101754"/>
            <a:ext cx="158581" cy="714388"/>
          </a:xfrm>
          <a:custGeom>
            <a:avLst/>
            <a:gdLst/>
            <a:ahLst/>
            <a:cxnLst/>
            <a:rect l="l" t="t" r="r" b="b"/>
            <a:pathLst>
              <a:path w="237383" h="1067930" extrusionOk="0">
                <a:moveTo>
                  <a:pt x="90588" y="1067702"/>
                </a:moveTo>
                <a:cubicBezTo>
                  <a:pt x="-6012" y="1064786"/>
                  <a:pt x="-412" y="975536"/>
                  <a:pt x="288" y="902678"/>
                </a:cubicBezTo>
                <a:cubicBezTo>
                  <a:pt x="1688" y="816929"/>
                  <a:pt x="2972" y="731238"/>
                  <a:pt x="4138" y="645430"/>
                </a:cubicBezTo>
                <a:cubicBezTo>
                  <a:pt x="6530" y="540139"/>
                  <a:pt x="11838" y="432865"/>
                  <a:pt x="19246" y="328099"/>
                </a:cubicBezTo>
                <a:cubicBezTo>
                  <a:pt x="20821" y="260142"/>
                  <a:pt x="31263" y="193292"/>
                  <a:pt x="43221" y="126501"/>
                </a:cubicBezTo>
                <a:cubicBezTo>
                  <a:pt x="51505" y="82460"/>
                  <a:pt x="64804" y="10710"/>
                  <a:pt x="118762" y="5227"/>
                </a:cubicBezTo>
                <a:cubicBezTo>
                  <a:pt x="136612" y="-6031"/>
                  <a:pt x="162570" y="2543"/>
                  <a:pt x="177620" y="15377"/>
                </a:cubicBezTo>
                <a:cubicBezTo>
                  <a:pt x="200487" y="34627"/>
                  <a:pt x="210753" y="64085"/>
                  <a:pt x="218278" y="92084"/>
                </a:cubicBezTo>
                <a:cubicBezTo>
                  <a:pt x="224695" y="122126"/>
                  <a:pt x="231811" y="152226"/>
                  <a:pt x="235370" y="182734"/>
                </a:cubicBezTo>
                <a:cubicBezTo>
                  <a:pt x="239628" y="225084"/>
                  <a:pt x="236653" y="267725"/>
                  <a:pt x="230936" y="309783"/>
                </a:cubicBezTo>
                <a:cubicBezTo>
                  <a:pt x="226562" y="363332"/>
                  <a:pt x="219737" y="416590"/>
                  <a:pt x="214370" y="470082"/>
                </a:cubicBezTo>
                <a:cubicBezTo>
                  <a:pt x="206612" y="543056"/>
                  <a:pt x="199553" y="616206"/>
                  <a:pt x="199495" y="689588"/>
                </a:cubicBezTo>
                <a:cubicBezTo>
                  <a:pt x="199670" y="762038"/>
                  <a:pt x="195878" y="834371"/>
                  <a:pt x="190512" y="906587"/>
                </a:cubicBezTo>
                <a:cubicBezTo>
                  <a:pt x="185029" y="948411"/>
                  <a:pt x="183162" y="992978"/>
                  <a:pt x="164087" y="1031244"/>
                </a:cubicBezTo>
                <a:cubicBezTo>
                  <a:pt x="149504" y="1055861"/>
                  <a:pt x="118762" y="1069919"/>
                  <a:pt x="90588" y="1067702"/>
                </a:cubicBezTo>
                <a:close/>
                <a:moveTo>
                  <a:pt x="101496" y="1036727"/>
                </a:moveTo>
                <a:cubicBezTo>
                  <a:pt x="130954" y="1033052"/>
                  <a:pt x="143495" y="1011178"/>
                  <a:pt x="147754" y="984578"/>
                </a:cubicBezTo>
                <a:cubicBezTo>
                  <a:pt x="155162" y="948703"/>
                  <a:pt x="159654" y="912012"/>
                  <a:pt x="161754" y="875495"/>
                </a:cubicBezTo>
                <a:cubicBezTo>
                  <a:pt x="170387" y="768921"/>
                  <a:pt x="165429" y="662055"/>
                  <a:pt x="174820" y="555656"/>
                </a:cubicBezTo>
                <a:cubicBezTo>
                  <a:pt x="180537" y="480232"/>
                  <a:pt x="191503" y="405215"/>
                  <a:pt x="197862" y="329849"/>
                </a:cubicBezTo>
                <a:cubicBezTo>
                  <a:pt x="205912" y="264283"/>
                  <a:pt x="212445" y="196384"/>
                  <a:pt x="194945" y="131868"/>
                </a:cubicBezTo>
                <a:cubicBezTo>
                  <a:pt x="186837" y="97276"/>
                  <a:pt x="182637" y="51193"/>
                  <a:pt x="147754" y="33402"/>
                </a:cubicBezTo>
                <a:cubicBezTo>
                  <a:pt x="139295" y="29610"/>
                  <a:pt x="129379" y="33635"/>
                  <a:pt x="121212" y="29377"/>
                </a:cubicBezTo>
                <a:cubicBezTo>
                  <a:pt x="75246" y="50493"/>
                  <a:pt x="75596" y="129943"/>
                  <a:pt x="66321" y="173751"/>
                </a:cubicBezTo>
                <a:cubicBezTo>
                  <a:pt x="62821" y="195859"/>
                  <a:pt x="58621" y="217792"/>
                  <a:pt x="55938" y="239958"/>
                </a:cubicBezTo>
                <a:cubicBezTo>
                  <a:pt x="46838" y="361291"/>
                  <a:pt x="40830" y="480990"/>
                  <a:pt x="36338" y="602264"/>
                </a:cubicBezTo>
                <a:cubicBezTo>
                  <a:pt x="34588" y="689063"/>
                  <a:pt x="33246" y="775863"/>
                  <a:pt x="32371" y="862662"/>
                </a:cubicBezTo>
                <a:cubicBezTo>
                  <a:pt x="32080" y="906120"/>
                  <a:pt x="28055" y="950103"/>
                  <a:pt x="36163" y="993094"/>
                </a:cubicBezTo>
                <a:cubicBezTo>
                  <a:pt x="39430" y="1027044"/>
                  <a:pt x="71163" y="1038244"/>
                  <a:pt x="101496" y="1036727"/>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rot="-937874">
            <a:off x="1573269" y="5979077"/>
            <a:ext cx="403457" cy="739121"/>
          </a:xfrm>
          <a:custGeom>
            <a:avLst/>
            <a:gdLst/>
            <a:ahLst/>
            <a:cxnLst/>
            <a:rect l="l" t="t" r="r" b="b"/>
            <a:pathLst>
              <a:path w="603941" h="1104904" extrusionOk="0">
                <a:moveTo>
                  <a:pt x="85230" y="1104863"/>
                </a:moveTo>
                <a:cubicBezTo>
                  <a:pt x="-10728" y="1093255"/>
                  <a:pt x="122" y="972156"/>
                  <a:pt x="589" y="899998"/>
                </a:cubicBezTo>
                <a:cubicBezTo>
                  <a:pt x="1872" y="783740"/>
                  <a:pt x="17330" y="667133"/>
                  <a:pt x="22114" y="551575"/>
                </a:cubicBezTo>
                <a:cubicBezTo>
                  <a:pt x="29114" y="440218"/>
                  <a:pt x="34305" y="329502"/>
                  <a:pt x="50055" y="219195"/>
                </a:cubicBezTo>
                <a:cubicBezTo>
                  <a:pt x="57172" y="161912"/>
                  <a:pt x="60672" y="103637"/>
                  <a:pt x="79688" y="48746"/>
                </a:cubicBezTo>
                <a:cubicBezTo>
                  <a:pt x="98180" y="-17054"/>
                  <a:pt x="196645" y="-12329"/>
                  <a:pt x="228379" y="39529"/>
                </a:cubicBezTo>
                <a:cubicBezTo>
                  <a:pt x="237070" y="55104"/>
                  <a:pt x="239870" y="72954"/>
                  <a:pt x="239054" y="90571"/>
                </a:cubicBezTo>
                <a:cubicBezTo>
                  <a:pt x="238879" y="117345"/>
                  <a:pt x="239637" y="144295"/>
                  <a:pt x="236954" y="170953"/>
                </a:cubicBezTo>
                <a:cubicBezTo>
                  <a:pt x="232112" y="198545"/>
                  <a:pt x="233629" y="226661"/>
                  <a:pt x="228845" y="254194"/>
                </a:cubicBezTo>
                <a:cubicBezTo>
                  <a:pt x="223537" y="292986"/>
                  <a:pt x="212920" y="330844"/>
                  <a:pt x="203587" y="368819"/>
                </a:cubicBezTo>
                <a:cubicBezTo>
                  <a:pt x="246870" y="321861"/>
                  <a:pt x="300536" y="286219"/>
                  <a:pt x="345103" y="240545"/>
                </a:cubicBezTo>
                <a:cubicBezTo>
                  <a:pt x="378003" y="208461"/>
                  <a:pt x="408627" y="174337"/>
                  <a:pt x="442227" y="143012"/>
                </a:cubicBezTo>
                <a:cubicBezTo>
                  <a:pt x="465210" y="118162"/>
                  <a:pt x="487843" y="92671"/>
                  <a:pt x="515610" y="72954"/>
                </a:cubicBezTo>
                <a:cubicBezTo>
                  <a:pt x="558368" y="37488"/>
                  <a:pt x="617284" y="51604"/>
                  <a:pt x="601242" y="115245"/>
                </a:cubicBezTo>
                <a:cubicBezTo>
                  <a:pt x="579193" y="176612"/>
                  <a:pt x="541918" y="231445"/>
                  <a:pt x="504468" y="284411"/>
                </a:cubicBezTo>
                <a:cubicBezTo>
                  <a:pt x="485160" y="313811"/>
                  <a:pt x="469235" y="345369"/>
                  <a:pt x="448235" y="373660"/>
                </a:cubicBezTo>
                <a:cubicBezTo>
                  <a:pt x="430910" y="397052"/>
                  <a:pt x="412769" y="420152"/>
                  <a:pt x="399527" y="446168"/>
                </a:cubicBezTo>
                <a:cubicBezTo>
                  <a:pt x="429977" y="526667"/>
                  <a:pt x="467310" y="604950"/>
                  <a:pt x="488835" y="688541"/>
                </a:cubicBezTo>
                <a:cubicBezTo>
                  <a:pt x="500968" y="730074"/>
                  <a:pt x="509543" y="772482"/>
                  <a:pt x="520626" y="814307"/>
                </a:cubicBezTo>
                <a:cubicBezTo>
                  <a:pt x="535443" y="859982"/>
                  <a:pt x="545885" y="906998"/>
                  <a:pt x="552709" y="954364"/>
                </a:cubicBezTo>
                <a:cubicBezTo>
                  <a:pt x="556734" y="998055"/>
                  <a:pt x="560293" y="1051372"/>
                  <a:pt x="528851" y="1086080"/>
                </a:cubicBezTo>
                <a:cubicBezTo>
                  <a:pt x="504643" y="1111805"/>
                  <a:pt x="456577" y="1107255"/>
                  <a:pt x="440652" y="1074647"/>
                </a:cubicBezTo>
                <a:cubicBezTo>
                  <a:pt x="414577" y="1034280"/>
                  <a:pt x="397369" y="989131"/>
                  <a:pt x="383311" y="943456"/>
                </a:cubicBezTo>
                <a:cubicBezTo>
                  <a:pt x="377244" y="910206"/>
                  <a:pt x="364644" y="878881"/>
                  <a:pt x="357411" y="845865"/>
                </a:cubicBezTo>
                <a:cubicBezTo>
                  <a:pt x="335594" y="772132"/>
                  <a:pt x="314945" y="698458"/>
                  <a:pt x="295228" y="624200"/>
                </a:cubicBezTo>
                <a:cubicBezTo>
                  <a:pt x="289220" y="596433"/>
                  <a:pt x="283737" y="568375"/>
                  <a:pt x="271720" y="542476"/>
                </a:cubicBezTo>
                <a:cubicBezTo>
                  <a:pt x="239229" y="555192"/>
                  <a:pt x="206679" y="567792"/>
                  <a:pt x="173837" y="579575"/>
                </a:cubicBezTo>
                <a:cubicBezTo>
                  <a:pt x="171971" y="632075"/>
                  <a:pt x="166604" y="685450"/>
                  <a:pt x="164679" y="737424"/>
                </a:cubicBezTo>
                <a:cubicBezTo>
                  <a:pt x="164913" y="789749"/>
                  <a:pt x="163279" y="842073"/>
                  <a:pt x="161354" y="894340"/>
                </a:cubicBezTo>
                <a:cubicBezTo>
                  <a:pt x="154762" y="951681"/>
                  <a:pt x="168937" y="1107838"/>
                  <a:pt x="85230" y="1104863"/>
                </a:cubicBezTo>
                <a:close/>
                <a:moveTo>
                  <a:pt x="89896" y="1073713"/>
                </a:moveTo>
                <a:cubicBezTo>
                  <a:pt x="133529" y="1072897"/>
                  <a:pt x="127521" y="902389"/>
                  <a:pt x="131196" y="866573"/>
                </a:cubicBezTo>
                <a:cubicBezTo>
                  <a:pt x="133704" y="793424"/>
                  <a:pt x="132829" y="720216"/>
                  <a:pt x="138954" y="647241"/>
                </a:cubicBezTo>
                <a:cubicBezTo>
                  <a:pt x="140063" y="629450"/>
                  <a:pt x="141696" y="612008"/>
                  <a:pt x="142104" y="594217"/>
                </a:cubicBezTo>
                <a:cubicBezTo>
                  <a:pt x="142979" y="584125"/>
                  <a:pt x="141521" y="573159"/>
                  <a:pt x="146246" y="563884"/>
                </a:cubicBezTo>
                <a:cubicBezTo>
                  <a:pt x="153771" y="550642"/>
                  <a:pt x="173137" y="546617"/>
                  <a:pt x="185387" y="542301"/>
                </a:cubicBezTo>
                <a:cubicBezTo>
                  <a:pt x="206037" y="535417"/>
                  <a:pt x="225987" y="526784"/>
                  <a:pt x="246170" y="518792"/>
                </a:cubicBezTo>
                <a:cubicBezTo>
                  <a:pt x="260637" y="514301"/>
                  <a:pt x="278895" y="501468"/>
                  <a:pt x="291728" y="515701"/>
                </a:cubicBezTo>
                <a:cubicBezTo>
                  <a:pt x="312611" y="545801"/>
                  <a:pt x="317511" y="584067"/>
                  <a:pt x="326028" y="619008"/>
                </a:cubicBezTo>
                <a:cubicBezTo>
                  <a:pt x="336119" y="659725"/>
                  <a:pt x="349128" y="699741"/>
                  <a:pt x="359803" y="740282"/>
                </a:cubicBezTo>
                <a:cubicBezTo>
                  <a:pt x="365753" y="769099"/>
                  <a:pt x="375378" y="796690"/>
                  <a:pt x="384244" y="824632"/>
                </a:cubicBezTo>
                <a:cubicBezTo>
                  <a:pt x="389669" y="846507"/>
                  <a:pt x="394627" y="868556"/>
                  <a:pt x="402211" y="889848"/>
                </a:cubicBezTo>
                <a:cubicBezTo>
                  <a:pt x="416619" y="950048"/>
                  <a:pt x="434935" y="1010247"/>
                  <a:pt x="469702" y="1062163"/>
                </a:cubicBezTo>
                <a:cubicBezTo>
                  <a:pt x="475068" y="1071730"/>
                  <a:pt x="487785" y="1073188"/>
                  <a:pt x="497468" y="1070038"/>
                </a:cubicBezTo>
                <a:cubicBezTo>
                  <a:pt x="527218" y="1056738"/>
                  <a:pt x="523660" y="1006164"/>
                  <a:pt x="524068" y="979681"/>
                </a:cubicBezTo>
                <a:cubicBezTo>
                  <a:pt x="519401" y="912598"/>
                  <a:pt x="497468" y="848957"/>
                  <a:pt x="481077" y="784265"/>
                </a:cubicBezTo>
                <a:cubicBezTo>
                  <a:pt x="462527" y="703066"/>
                  <a:pt x="440360" y="622217"/>
                  <a:pt x="405186" y="546442"/>
                </a:cubicBezTo>
                <a:cubicBezTo>
                  <a:pt x="396961" y="526142"/>
                  <a:pt x="389844" y="505376"/>
                  <a:pt x="381969" y="484959"/>
                </a:cubicBezTo>
                <a:cubicBezTo>
                  <a:pt x="378119" y="474926"/>
                  <a:pt x="373919" y="465009"/>
                  <a:pt x="369603" y="455151"/>
                </a:cubicBezTo>
                <a:cubicBezTo>
                  <a:pt x="365461" y="445701"/>
                  <a:pt x="369661" y="435551"/>
                  <a:pt x="374328" y="427151"/>
                </a:cubicBezTo>
                <a:cubicBezTo>
                  <a:pt x="390427" y="397635"/>
                  <a:pt x="411661" y="371444"/>
                  <a:pt x="431085" y="344144"/>
                </a:cubicBezTo>
                <a:cubicBezTo>
                  <a:pt x="458560" y="298877"/>
                  <a:pt x="487085" y="254603"/>
                  <a:pt x="516951" y="210911"/>
                </a:cubicBezTo>
                <a:cubicBezTo>
                  <a:pt x="528326" y="192945"/>
                  <a:pt x="613317" y="59888"/>
                  <a:pt x="548743" y="88879"/>
                </a:cubicBezTo>
                <a:cubicBezTo>
                  <a:pt x="517301" y="106379"/>
                  <a:pt x="493035" y="133795"/>
                  <a:pt x="468943" y="160045"/>
                </a:cubicBezTo>
                <a:cubicBezTo>
                  <a:pt x="427935" y="199128"/>
                  <a:pt x="390252" y="241536"/>
                  <a:pt x="348603" y="279978"/>
                </a:cubicBezTo>
                <a:cubicBezTo>
                  <a:pt x="315411" y="313286"/>
                  <a:pt x="276795" y="340235"/>
                  <a:pt x="242904" y="372727"/>
                </a:cubicBezTo>
                <a:cubicBezTo>
                  <a:pt x="227387" y="389002"/>
                  <a:pt x="211520" y="404985"/>
                  <a:pt x="196237" y="421493"/>
                </a:cubicBezTo>
                <a:cubicBezTo>
                  <a:pt x="189704" y="427851"/>
                  <a:pt x="185562" y="437710"/>
                  <a:pt x="176171" y="440335"/>
                </a:cubicBezTo>
                <a:cubicBezTo>
                  <a:pt x="168062" y="442843"/>
                  <a:pt x="159254" y="437476"/>
                  <a:pt x="157038" y="429485"/>
                </a:cubicBezTo>
                <a:cubicBezTo>
                  <a:pt x="154354" y="416535"/>
                  <a:pt x="162696" y="404343"/>
                  <a:pt x="165204" y="391918"/>
                </a:cubicBezTo>
                <a:cubicBezTo>
                  <a:pt x="174421" y="359252"/>
                  <a:pt x="182354" y="326236"/>
                  <a:pt x="190171" y="293277"/>
                </a:cubicBezTo>
                <a:cubicBezTo>
                  <a:pt x="198396" y="259794"/>
                  <a:pt x="201195" y="225786"/>
                  <a:pt x="203004" y="191545"/>
                </a:cubicBezTo>
                <a:cubicBezTo>
                  <a:pt x="206796" y="166462"/>
                  <a:pt x="208195" y="141962"/>
                  <a:pt x="207904" y="116704"/>
                </a:cubicBezTo>
                <a:cubicBezTo>
                  <a:pt x="207204" y="99787"/>
                  <a:pt x="210004" y="81879"/>
                  <a:pt x="205629" y="65429"/>
                </a:cubicBezTo>
                <a:cubicBezTo>
                  <a:pt x="200845" y="43904"/>
                  <a:pt x="178212" y="33521"/>
                  <a:pt x="159021" y="28504"/>
                </a:cubicBezTo>
                <a:cubicBezTo>
                  <a:pt x="126063" y="21038"/>
                  <a:pt x="99988" y="38071"/>
                  <a:pt x="91763" y="70679"/>
                </a:cubicBezTo>
                <a:cubicBezTo>
                  <a:pt x="72921" y="111279"/>
                  <a:pt x="79105" y="157362"/>
                  <a:pt x="74438" y="200820"/>
                </a:cubicBezTo>
                <a:cubicBezTo>
                  <a:pt x="69480" y="252153"/>
                  <a:pt x="64755" y="303427"/>
                  <a:pt x="62772" y="354994"/>
                </a:cubicBezTo>
                <a:cubicBezTo>
                  <a:pt x="53613" y="467868"/>
                  <a:pt x="52505" y="581209"/>
                  <a:pt x="42997" y="694083"/>
                </a:cubicBezTo>
                <a:cubicBezTo>
                  <a:pt x="36872" y="767174"/>
                  <a:pt x="32030" y="839973"/>
                  <a:pt x="31213" y="913239"/>
                </a:cubicBezTo>
                <a:cubicBezTo>
                  <a:pt x="32614" y="962647"/>
                  <a:pt x="21064" y="1069630"/>
                  <a:pt x="89896" y="107371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 name="Google Shape;38;p2"/>
          <p:cNvSpPr/>
          <p:nvPr/>
        </p:nvSpPr>
        <p:spPr>
          <a:xfrm rot="-937874">
            <a:off x="2000084" y="5889325"/>
            <a:ext cx="390891" cy="690547"/>
          </a:xfrm>
          <a:custGeom>
            <a:avLst/>
            <a:gdLst/>
            <a:ahLst/>
            <a:cxnLst/>
            <a:rect l="l" t="t" r="r" b="b"/>
            <a:pathLst>
              <a:path w="585131" h="1032290" extrusionOk="0">
                <a:moveTo>
                  <a:pt x="218885" y="1032237"/>
                </a:moveTo>
                <a:cubicBezTo>
                  <a:pt x="169535" y="1033111"/>
                  <a:pt x="120710" y="1023312"/>
                  <a:pt x="73577" y="1009428"/>
                </a:cubicBezTo>
                <a:cubicBezTo>
                  <a:pt x="34669" y="996887"/>
                  <a:pt x="10053" y="957337"/>
                  <a:pt x="5328" y="918079"/>
                </a:cubicBezTo>
                <a:cubicBezTo>
                  <a:pt x="-3130" y="864646"/>
                  <a:pt x="370" y="809930"/>
                  <a:pt x="3053" y="756089"/>
                </a:cubicBezTo>
                <a:cubicBezTo>
                  <a:pt x="5678" y="683639"/>
                  <a:pt x="13845" y="612181"/>
                  <a:pt x="16411" y="539790"/>
                </a:cubicBezTo>
                <a:cubicBezTo>
                  <a:pt x="18803" y="504324"/>
                  <a:pt x="25861" y="469324"/>
                  <a:pt x="28486" y="433858"/>
                </a:cubicBezTo>
                <a:cubicBezTo>
                  <a:pt x="31519" y="354000"/>
                  <a:pt x="35836" y="274026"/>
                  <a:pt x="45636" y="194634"/>
                </a:cubicBezTo>
                <a:cubicBezTo>
                  <a:pt x="46044" y="164418"/>
                  <a:pt x="45228" y="134202"/>
                  <a:pt x="47911" y="104043"/>
                </a:cubicBezTo>
                <a:cubicBezTo>
                  <a:pt x="50186" y="83977"/>
                  <a:pt x="44819" y="61694"/>
                  <a:pt x="56777" y="43961"/>
                </a:cubicBezTo>
                <a:cubicBezTo>
                  <a:pt x="70194" y="22144"/>
                  <a:pt x="97261" y="18994"/>
                  <a:pt x="120419" y="16427"/>
                </a:cubicBezTo>
                <a:cubicBezTo>
                  <a:pt x="150110" y="10711"/>
                  <a:pt x="180035" y="7386"/>
                  <a:pt x="210193" y="6278"/>
                </a:cubicBezTo>
                <a:cubicBezTo>
                  <a:pt x="255343" y="3303"/>
                  <a:pt x="299559" y="-2706"/>
                  <a:pt x="344767" y="1378"/>
                </a:cubicBezTo>
                <a:cubicBezTo>
                  <a:pt x="401408" y="6336"/>
                  <a:pt x="556457" y="12753"/>
                  <a:pt x="581307" y="68402"/>
                </a:cubicBezTo>
                <a:cubicBezTo>
                  <a:pt x="591223" y="90335"/>
                  <a:pt x="580957" y="117635"/>
                  <a:pt x="560890" y="130002"/>
                </a:cubicBezTo>
                <a:cubicBezTo>
                  <a:pt x="523382" y="150768"/>
                  <a:pt x="478524" y="153860"/>
                  <a:pt x="436583" y="158176"/>
                </a:cubicBezTo>
                <a:cubicBezTo>
                  <a:pt x="372183" y="165876"/>
                  <a:pt x="307609" y="158468"/>
                  <a:pt x="243209" y="157710"/>
                </a:cubicBezTo>
                <a:cubicBezTo>
                  <a:pt x="244259" y="216684"/>
                  <a:pt x="240876" y="275601"/>
                  <a:pt x="241226" y="334575"/>
                </a:cubicBezTo>
                <a:cubicBezTo>
                  <a:pt x="242334" y="370625"/>
                  <a:pt x="239126" y="406383"/>
                  <a:pt x="232709" y="441849"/>
                </a:cubicBezTo>
                <a:cubicBezTo>
                  <a:pt x="327442" y="435374"/>
                  <a:pt x="426666" y="415599"/>
                  <a:pt x="518832" y="446924"/>
                </a:cubicBezTo>
                <a:cubicBezTo>
                  <a:pt x="555640" y="460516"/>
                  <a:pt x="552549" y="494932"/>
                  <a:pt x="527174" y="518907"/>
                </a:cubicBezTo>
                <a:cubicBezTo>
                  <a:pt x="508857" y="537632"/>
                  <a:pt x="484358" y="549065"/>
                  <a:pt x="459858" y="557348"/>
                </a:cubicBezTo>
                <a:cubicBezTo>
                  <a:pt x="435125" y="565807"/>
                  <a:pt x="408933" y="565923"/>
                  <a:pt x="383092" y="566682"/>
                </a:cubicBezTo>
                <a:cubicBezTo>
                  <a:pt x="322017" y="571873"/>
                  <a:pt x="260243" y="567790"/>
                  <a:pt x="199460" y="575490"/>
                </a:cubicBezTo>
                <a:cubicBezTo>
                  <a:pt x="199401" y="676289"/>
                  <a:pt x="199285" y="777380"/>
                  <a:pt x="185810" y="877304"/>
                </a:cubicBezTo>
                <a:cubicBezTo>
                  <a:pt x="255634" y="877129"/>
                  <a:pt x="325401" y="878938"/>
                  <a:pt x="395167" y="880104"/>
                </a:cubicBezTo>
                <a:cubicBezTo>
                  <a:pt x="442008" y="880338"/>
                  <a:pt x="491591" y="872871"/>
                  <a:pt x="535224" y="894221"/>
                </a:cubicBezTo>
                <a:cubicBezTo>
                  <a:pt x="572090" y="909096"/>
                  <a:pt x="561940" y="947829"/>
                  <a:pt x="540940" y="972212"/>
                </a:cubicBezTo>
                <a:cubicBezTo>
                  <a:pt x="501974" y="1024595"/>
                  <a:pt x="432441" y="1018995"/>
                  <a:pt x="374283" y="1024945"/>
                </a:cubicBezTo>
                <a:cubicBezTo>
                  <a:pt x="322309" y="1026228"/>
                  <a:pt x="270801" y="1031420"/>
                  <a:pt x="218885" y="1032237"/>
                </a:cubicBezTo>
                <a:close/>
                <a:moveTo>
                  <a:pt x="232534" y="1000912"/>
                </a:moveTo>
                <a:cubicBezTo>
                  <a:pt x="287542" y="997820"/>
                  <a:pt x="342492" y="995953"/>
                  <a:pt x="397383" y="991753"/>
                </a:cubicBezTo>
                <a:cubicBezTo>
                  <a:pt x="423050" y="989304"/>
                  <a:pt x="449299" y="989187"/>
                  <a:pt x="474324" y="982420"/>
                </a:cubicBezTo>
                <a:cubicBezTo>
                  <a:pt x="499116" y="973495"/>
                  <a:pt x="523499" y="953954"/>
                  <a:pt x="529157" y="927179"/>
                </a:cubicBezTo>
                <a:cubicBezTo>
                  <a:pt x="496433" y="904837"/>
                  <a:pt x="453616" y="910904"/>
                  <a:pt x="415933" y="910904"/>
                </a:cubicBezTo>
                <a:cubicBezTo>
                  <a:pt x="352875" y="911429"/>
                  <a:pt x="289934" y="908746"/>
                  <a:pt x="226876" y="908454"/>
                </a:cubicBezTo>
                <a:cubicBezTo>
                  <a:pt x="211885" y="908337"/>
                  <a:pt x="196776" y="908337"/>
                  <a:pt x="181785" y="908337"/>
                </a:cubicBezTo>
                <a:cubicBezTo>
                  <a:pt x="177235" y="908454"/>
                  <a:pt x="172568" y="907637"/>
                  <a:pt x="168660" y="905246"/>
                </a:cubicBezTo>
                <a:cubicBezTo>
                  <a:pt x="151918" y="894279"/>
                  <a:pt x="153319" y="871529"/>
                  <a:pt x="156235" y="854146"/>
                </a:cubicBezTo>
                <a:cubicBezTo>
                  <a:pt x="169185" y="780297"/>
                  <a:pt x="165977" y="705397"/>
                  <a:pt x="168193" y="630848"/>
                </a:cubicBezTo>
                <a:cubicBezTo>
                  <a:pt x="168368" y="611131"/>
                  <a:pt x="168310" y="591357"/>
                  <a:pt x="168368" y="571582"/>
                </a:cubicBezTo>
                <a:cubicBezTo>
                  <a:pt x="167727" y="563940"/>
                  <a:pt x="170235" y="556182"/>
                  <a:pt x="176593" y="551457"/>
                </a:cubicBezTo>
                <a:cubicBezTo>
                  <a:pt x="194268" y="540607"/>
                  <a:pt x="217135" y="542474"/>
                  <a:pt x="237259" y="540899"/>
                </a:cubicBezTo>
                <a:cubicBezTo>
                  <a:pt x="268409" y="540899"/>
                  <a:pt x="299442" y="537807"/>
                  <a:pt x="330650" y="538099"/>
                </a:cubicBezTo>
                <a:cubicBezTo>
                  <a:pt x="379767" y="534832"/>
                  <a:pt x="432266" y="540607"/>
                  <a:pt x="477124" y="516807"/>
                </a:cubicBezTo>
                <a:cubicBezTo>
                  <a:pt x="492058" y="508290"/>
                  <a:pt x="510549" y="498082"/>
                  <a:pt x="515449" y="480641"/>
                </a:cubicBezTo>
                <a:cubicBezTo>
                  <a:pt x="491882" y="466407"/>
                  <a:pt x="463008" y="465649"/>
                  <a:pt x="436466" y="462032"/>
                </a:cubicBezTo>
                <a:cubicBezTo>
                  <a:pt x="391667" y="459699"/>
                  <a:pt x="346867" y="462499"/>
                  <a:pt x="302359" y="466874"/>
                </a:cubicBezTo>
                <a:cubicBezTo>
                  <a:pt x="277159" y="469382"/>
                  <a:pt x="252018" y="471482"/>
                  <a:pt x="226760" y="473524"/>
                </a:cubicBezTo>
                <a:cubicBezTo>
                  <a:pt x="203893" y="477549"/>
                  <a:pt x="197477" y="461799"/>
                  <a:pt x="201560" y="441791"/>
                </a:cubicBezTo>
                <a:cubicBezTo>
                  <a:pt x="211418" y="391041"/>
                  <a:pt x="210485" y="339592"/>
                  <a:pt x="210310" y="288142"/>
                </a:cubicBezTo>
                <a:cubicBezTo>
                  <a:pt x="213168" y="240192"/>
                  <a:pt x="211010" y="192009"/>
                  <a:pt x="212935" y="144176"/>
                </a:cubicBezTo>
                <a:cubicBezTo>
                  <a:pt x="221568" y="120843"/>
                  <a:pt x="252893" y="126910"/>
                  <a:pt x="272668" y="126677"/>
                </a:cubicBezTo>
                <a:cubicBezTo>
                  <a:pt x="300492" y="129127"/>
                  <a:pt x="328259" y="130818"/>
                  <a:pt x="356200" y="130527"/>
                </a:cubicBezTo>
                <a:cubicBezTo>
                  <a:pt x="398083" y="129943"/>
                  <a:pt x="526766" y="128018"/>
                  <a:pt x="551440" y="95994"/>
                </a:cubicBezTo>
                <a:cubicBezTo>
                  <a:pt x="580024" y="40636"/>
                  <a:pt x="318284" y="28677"/>
                  <a:pt x="284159" y="31711"/>
                </a:cubicBezTo>
                <a:cubicBezTo>
                  <a:pt x="229034" y="37019"/>
                  <a:pt x="174377" y="37311"/>
                  <a:pt x="120477" y="47927"/>
                </a:cubicBezTo>
                <a:cubicBezTo>
                  <a:pt x="103036" y="50786"/>
                  <a:pt x="80286" y="50902"/>
                  <a:pt x="70894" y="68285"/>
                </a:cubicBezTo>
                <a:cubicBezTo>
                  <a:pt x="81102" y="148143"/>
                  <a:pt x="63661" y="228409"/>
                  <a:pt x="62261" y="308384"/>
                </a:cubicBezTo>
                <a:cubicBezTo>
                  <a:pt x="57127" y="372141"/>
                  <a:pt x="60977" y="435433"/>
                  <a:pt x="50536" y="498666"/>
                </a:cubicBezTo>
                <a:cubicBezTo>
                  <a:pt x="43128" y="560440"/>
                  <a:pt x="43944" y="623731"/>
                  <a:pt x="37061" y="685506"/>
                </a:cubicBezTo>
                <a:cubicBezTo>
                  <a:pt x="37236" y="758830"/>
                  <a:pt x="16119" y="888913"/>
                  <a:pt x="48786" y="951154"/>
                </a:cubicBezTo>
                <a:cubicBezTo>
                  <a:pt x="61911" y="974487"/>
                  <a:pt x="86119" y="982712"/>
                  <a:pt x="110910" y="987320"/>
                </a:cubicBezTo>
                <a:cubicBezTo>
                  <a:pt x="150635" y="997470"/>
                  <a:pt x="191468" y="1002837"/>
                  <a:pt x="232534" y="100091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 name="Google Shape;39;p2"/>
          <p:cNvSpPr/>
          <p:nvPr/>
        </p:nvSpPr>
        <p:spPr>
          <a:xfrm rot="-937874">
            <a:off x="653725" y="5863040"/>
            <a:ext cx="1948479" cy="1092281"/>
          </a:xfrm>
          <a:custGeom>
            <a:avLst/>
            <a:gdLst/>
            <a:ahLst/>
            <a:cxnLst/>
            <a:rect l="l" t="t" r="r" b="b"/>
            <a:pathLst>
              <a:path w="2916709" h="1632839" extrusionOk="0">
                <a:moveTo>
                  <a:pt x="2167132" y="1632636"/>
                </a:moveTo>
                <a:cubicBezTo>
                  <a:pt x="2077941" y="1632228"/>
                  <a:pt x="1988867" y="1627619"/>
                  <a:pt x="1899793" y="1623361"/>
                </a:cubicBezTo>
                <a:cubicBezTo>
                  <a:pt x="1807335" y="1620678"/>
                  <a:pt x="1714819" y="1622953"/>
                  <a:pt x="1622420" y="1618636"/>
                </a:cubicBezTo>
                <a:cubicBezTo>
                  <a:pt x="1502662" y="1616828"/>
                  <a:pt x="1383022" y="1622486"/>
                  <a:pt x="1263206" y="1620969"/>
                </a:cubicBezTo>
                <a:cubicBezTo>
                  <a:pt x="1142632" y="1619861"/>
                  <a:pt x="1022174" y="1620619"/>
                  <a:pt x="901600" y="1622428"/>
                </a:cubicBezTo>
                <a:cubicBezTo>
                  <a:pt x="842276" y="1624411"/>
                  <a:pt x="782893" y="1621028"/>
                  <a:pt x="723568" y="1624003"/>
                </a:cubicBezTo>
                <a:cubicBezTo>
                  <a:pt x="628252" y="1627211"/>
                  <a:pt x="530253" y="1631061"/>
                  <a:pt x="435754" y="1620036"/>
                </a:cubicBezTo>
                <a:cubicBezTo>
                  <a:pt x="347846" y="1615778"/>
                  <a:pt x="258539" y="1602361"/>
                  <a:pt x="177689" y="1566253"/>
                </a:cubicBezTo>
                <a:cubicBezTo>
                  <a:pt x="86748" y="1533587"/>
                  <a:pt x="36115" y="1481145"/>
                  <a:pt x="14066" y="1385946"/>
                </a:cubicBezTo>
                <a:cubicBezTo>
                  <a:pt x="2516" y="1329772"/>
                  <a:pt x="6307" y="1271497"/>
                  <a:pt x="2807" y="1214448"/>
                </a:cubicBezTo>
                <a:cubicBezTo>
                  <a:pt x="-5009" y="1012149"/>
                  <a:pt x="4266" y="808801"/>
                  <a:pt x="21124" y="607377"/>
                </a:cubicBezTo>
                <a:cubicBezTo>
                  <a:pt x="22932" y="584452"/>
                  <a:pt x="23690" y="561236"/>
                  <a:pt x="27365" y="538486"/>
                </a:cubicBezTo>
                <a:cubicBezTo>
                  <a:pt x="33199" y="502436"/>
                  <a:pt x="45449" y="467611"/>
                  <a:pt x="47490" y="430920"/>
                </a:cubicBezTo>
                <a:cubicBezTo>
                  <a:pt x="56999" y="305388"/>
                  <a:pt x="78698" y="169764"/>
                  <a:pt x="206272" y="111897"/>
                </a:cubicBezTo>
                <a:cubicBezTo>
                  <a:pt x="292313" y="76139"/>
                  <a:pt x="388446" y="80398"/>
                  <a:pt x="478104" y="57998"/>
                </a:cubicBezTo>
                <a:cubicBezTo>
                  <a:pt x="530428" y="49656"/>
                  <a:pt x="583978" y="44756"/>
                  <a:pt x="636769" y="41373"/>
                </a:cubicBezTo>
                <a:cubicBezTo>
                  <a:pt x="695510" y="36823"/>
                  <a:pt x="753902" y="28248"/>
                  <a:pt x="812584" y="23231"/>
                </a:cubicBezTo>
                <a:cubicBezTo>
                  <a:pt x="1049008" y="7073"/>
                  <a:pt x="1286364" y="-4593"/>
                  <a:pt x="1523370" y="1765"/>
                </a:cubicBezTo>
                <a:cubicBezTo>
                  <a:pt x="1644878" y="5148"/>
                  <a:pt x="1767319" y="18506"/>
                  <a:pt x="1887951" y="28131"/>
                </a:cubicBezTo>
                <a:cubicBezTo>
                  <a:pt x="1983325" y="33148"/>
                  <a:pt x="2078583" y="39915"/>
                  <a:pt x="2173899" y="44231"/>
                </a:cubicBezTo>
                <a:cubicBezTo>
                  <a:pt x="2313781" y="50881"/>
                  <a:pt x="2453255" y="66748"/>
                  <a:pt x="2593487" y="63248"/>
                </a:cubicBezTo>
                <a:cubicBezTo>
                  <a:pt x="2648204" y="46040"/>
                  <a:pt x="2708870" y="54965"/>
                  <a:pt x="2765511" y="58698"/>
                </a:cubicBezTo>
                <a:cubicBezTo>
                  <a:pt x="2820227" y="59631"/>
                  <a:pt x="2861294" y="75848"/>
                  <a:pt x="2887252" y="126656"/>
                </a:cubicBezTo>
                <a:cubicBezTo>
                  <a:pt x="2918985" y="178339"/>
                  <a:pt x="2916068" y="241046"/>
                  <a:pt x="2916710" y="299554"/>
                </a:cubicBezTo>
                <a:cubicBezTo>
                  <a:pt x="2915251" y="393295"/>
                  <a:pt x="2915077" y="487036"/>
                  <a:pt x="2914376" y="580777"/>
                </a:cubicBezTo>
                <a:cubicBezTo>
                  <a:pt x="2911343" y="649435"/>
                  <a:pt x="2904751" y="715818"/>
                  <a:pt x="2901835" y="784126"/>
                </a:cubicBezTo>
                <a:cubicBezTo>
                  <a:pt x="2899035" y="915725"/>
                  <a:pt x="2881127" y="1046332"/>
                  <a:pt x="2873660" y="1177581"/>
                </a:cubicBezTo>
                <a:cubicBezTo>
                  <a:pt x="2870627" y="1236614"/>
                  <a:pt x="2870627" y="1295880"/>
                  <a:pt x="2864969" y="1354680"/>
                </a:cubicBezTo>
                <a:cubicBezTo>
                  <a:pt x="2860418" y="1406713"/>
                  <a:pt x="2853827" y="1460846"/>
                  <a:pt x="2825885" y="1506112"/>
                </a:cubicBezTo>
                <a:cubicBezTo>
                  <a:pt x="2798761" y="1555753"/>
                  <a:pt x="2759969" y="1585153"/>
                  <a:pt x="2703503" y="1593961"/>
                </a:cubicBezTo>
                <a:cubicBezTo>
                  <a:pt x="2641670" y="1608253"/>
                  <a:pt x="2575987" y="1607436"/>
                  <a:pt x="2513338" y="1610936"/>
                </a:cubicBezTo>
                <a:cubicBezTo>
                  <a:pt x="2396439" y="1615603"/>
                  <a:pt x="2283448" y="1635028"/>
                  <a:pt x="2167132" y="1632636"/>
                </a:cubicBezTo>
                <a:close/>
                <a:moveTo>
                  <a:pt x="1576920" y="1586786"/>
                </a:moveTo>
                <a:cubicBezTo>
                  <a:pt x="1669436" y="1588711"/>
                  <a:pt x="1761894" y="1591511"/>
                  <a:pt x="1854468" y="1591045"/>
                </a:cubicBezTo>
                <a:cubicBezTo>
                  <a:pt x="1949725" y="1593203"/>
                  <a:pt x="2044808" y="1600553"/>
                  <a:pt x="2140183" y="1601195"/>
                </a:cubicBezTo>
                <a:cubicBezTo>
                  <a:pt x="2256848" y="1606036"/>
                  <a:pt x="2372989" y="1586786"/>
                  <a:pt x="2489188" y="1581303"/>
                </a:cubicBezTo>
                <a:cubicBezTo>
                  <a:pt x="2574529" y="1574187"/>
                  <a:pt x="2663137" y="1581070"/>
                  <a:pt x="2743928" y="1549103"/>
                </a:cubicBezTo>
                <a:cubicBezTo>
                  <a:pt x="2790477" y="1522387"/>
                  <a:pt x="2814627" y="1468546"/>
                  <a:pt x="2825710" y="1417971"/>
                </a:cubicBezTo>
                <a:cubicBezTo>
                  <a:pt x="2840644" y="1327497"/>
                  <a:pt x="2838660" y="1235389"/>
                  <a:pt x="2843969" y="1144098"/>
                </a:cubicBezTo>
                <a:cubicBezTo>
                  <a:pt x="2853885" y="1024982"/>
                  <a:pt x="2867127" y="906041"/>
                  <a:pt x="2870510" y="786517"/>
                </a:cubicBezTo>
                <a:cubicBezTo>
                  <a:pt x="2874069" y="695985"/>
                  <a:pt x="2885327" y="607085"/>
                  <a:pt x="2883693" y="517428"/>
                </a:cubicBezTo>
                <a:cubicBezTo>
                  <a:pt x="2883110" y="450403"/>
                  <a:pt x="2884627" y="383379"/>
                  <a:pt x="2885502" y="316354"/>
                </a:cubicBezTo>
                <a:cubicBezTo>
                  <a:pt x="2885093" y="245013"/>
                  <a:pt x="2891627" y="164164"/>
                  <a:pt x="2836502" y="110614"/>
                </a:cubicBezTo>
                <a:cubicBezTo>
                  <a:pt x="2814394" y="88739"/>
                  <a:pt x="2782369" y="93873"/>
                  <a:pt x="2754019" y="92239"/>
                </a:cubicBezTo>
                <a:cubicBezTo>
                  <a:pt x="2725786" y="91889"/>
                  <a:pt x="2697612" y="89964"/>
                  <a:pt x="2669378" y="89731"/>
                </a:cubicBezTo>
                <a:cubicBezTo>
                  <a:pt x="2570854" y="90606"/>
                  <a:pt x="2472097" y="96906"/>
                  <a:pt x="2373864" y="86056"/>
                </a:cubicBezTo>
                <a:cubicBezTo>
                  <a:pt x="2220915" y="78648"/>
                  <a:pt x="2069600" y="68906"/>
                  <a:pt x="1917001" y="60915"/>
                </a:cubicBezTo>
                <a:cubicBezTo>
                  <a:pt x="1767202" y="50648"/>
                  <a:pt x="1618045" y="32915"/>
                  <a:pt x="1468129" y="31165"/>
                </a:cubicBezTo>
                <a:cubicBezTo>
                  <a:pt x="1320372" y="28365"/>
                  <a:pt x="1172732" y="35831"/>
                  <a:pt x="1025149" y="41373"/>
                </a:cubicBezTo>
                <a:cubicBezTo>
                  <a:pt x="934092" y="45981"/>
                  <a:pt x="842976" y="50006"/>
                  <a:pt x="752443" y="60448"/>
                </a:cubicBezTo>
                <a:cubicBezTo>
                  <a:pt x="704027" y="66106"/>
                  <a:pt x="653161" y="72056"/>
                  <a:pt x="604978" y="74564"/>
                </a:cubicBezTo>
                <a:cubicBezTo>
                  <a:pt x="544603" y="79056"/>
                  <a:pt x="484637" y="87689"/>
                  <a:pt x="426071" y="99648"/>
                </a:cubicBezTo>
                <a:cubicBezTo>
                  <a:pt x="363829" y="110206"/>
                  <a:pt x="299897" y="113239"/>
                  <a:pt x="239405" y="132197"/>
                </a:cubicBezTo>
                <a:cubicBezTo>
                  <a:pt x="100982" y="178280"/>
                  <a:pt x="84998" y="322188"/>
                  <a:pt x="75315" y="448303"/>
                </a:cubicBezTo>
                <a:cubicBezTo>
                  <a:pt x="69365" y="493978"/>
                  <a:pt x="53090" y="540294"/>
                  <a:pt x="52507" y="586436"/>
                </a:cubicBezTo>
                <a:cubicBezTo>
                  <a:pt x="45915" y="682160"/>
                  <a:pt x="35474" y="776601"/>
                  <a:pt x="35007" y="872092"/>
                </a:cubicBezTo>
                <a:cubicBezTo>
                  <a:pt x="27132" y="995874"/>
                  <a:pt x="28299" y="1119948"/>
                  <a:pt x="32907" y="1243847"/>
                </a:cubicBezTo>
                <a:cubicBezTo>
                  <a:pt x="35299" y="1286430"/>
                  <a:pt x="32790" y="1330822"/>
                  <a:pt x="40082" y="1372763"/>
                </a:cubicBezTo>
                <a:cubicBezTo>
                  <a:pt x="58340" y="1461546"/>
                  <a:pt x="105181" y="1508679"/>
                  <a:pt x="189531" y="1538137"/>
                </a:cubicBezTo>
                <a:cubicBezTo>
                  <a:pt x="271897" y="1574945"/>
                  <a:pt x="362896" y="1585561"/>
                  <a:pt x="452145" y="1590170"/>
                </a:cubicBezTo>
                <a:cubicBezTo>
                  <a:pt x="573536" y="1604170"/>
                  <a:pt x="695102" y="1589703"/>
                  <a:pt x="816726" y="1591803"/>
                </a:cubicBezTo>
                <a:cubicBezTo>
                  <a:pt x="920908" y="1592970"/>
                  <a:pt x="1025091" y="1587895"/>
                  <a:pt x="1129215" y="1589061"/>
                </a:cubicBezTo>
                <a:cubicBezTo>
                  <a:pt x="1278489" y="1591395"/>
                  <a:pt x="1427763" y="1588711"/>
                  <a:pt x="1576920" y="158678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rot="-937874">
            <a:off x="864085" y="6212479"/>
            <a:ext cx="435224" cy="717864"/>
          </a:xfrm>
          <a:custGeom>
            <a:avLst/>
            <a:gdLst/>
            <a:ahLst/>
            <a:cxnLst/>
            <a:rect l="l" t="t" r="r" b="b"/>
            <a:pathLst>
              <a:path w="651494" h="1073126" extrusionOk="0">
                <a:moveTo>
                  <a:pt x="619763" y="972994"/>
                </a:moveTo>
                <a:cubicBezTo>
                  <a:pt x="647471" y="974511"/>
                  <a:pt x="655871" y="982444"/>
                  <a:pt x="649454" y="1010502"/>
                </a:cubicBezTo>
                <a:cubicBezTo>
                  <a:pt x="646071" y="1040777"/>
                  <a:pt x="589546" y="1044861"/>
                  <a:pt x="565105" y="1050811"/>
                </a:cubicBezTo>
                <a:cubicBezTo>
                  <a:pt x="512313" y="1061660"/>
                  <a:pt x="457889" y="1057985"/>
                  <a:pt x="404106" y="1059210"/>
                </a:cubicBezTo>
                <a:cubicBezTo>
                  <a:pt x="358023" y="1061777"/>
                  <a:pt x="311998" y="1064927"/>
                  <a:pt x="266032" y="1069185"/>
                </a:cubicBezTo>
                <a:cubicBezTo>
                  <a:pt x="210266" y="1071227"/>
                  <a:pt x="154324" y="1068310"/>
                  <a:pt x="98558" y="1071752"/>
                </a:cubicBezTo>
                <a:cubicBezTo>
                  <a:pt x="66067" y="1071927"/>
                  <a:pt x="31242" y="1077235"/>
                  <a:pt x="209" y="1065744"/>
                </a:cubicBezTo>
                <a:cubicBezTo>
                  <a:pt x="-2241" y="911687"/>
                  <a:pt x="17476" y="757629"/>
                  <a:pt x="26634" y="603631"/>
                </a:cubicBezTo>
                <a:cubicBezTo>
                  <a:pt x="31650" y="537889"/>
                  <a:pt x="36842" y="468648"/>
                  <a:pt x="39817" y="402207"/>
                </a:cubicBezTo>
                <a:cubicBezTo>
                  <a:pt x="47225" y="306658"/>
                  <a:pt x="57609" y="211633"/>
                  <a:pt x="62042" y="115909"/>
                </a:cubicBezTo>
                <a:cubicBezTo>
                  <a:pt x="65950" y="98643"/>
                  <a:pt x="70150" y="81434"/>
                  <a:pt x="73942" y="64168"/>
                </a:cubicBezTo>
                <a:cubicBezTo>
                  <a:pt x="74992" y="57868"/>
                  <a:pt x="76742" y="51685"/>
                  <a:pt x="78550" y="45560"/>
                </a:cubicBezTo>
                <a:cubicBezTo>
                  <a:pt x="88233" y="29052"/>
                  <a:pt x="96575" y="8402"/>
                  <a:pt x="115825" y="1343"/>
                </a:cubicBezTo>
                <a:cubicBezTo>
                  <a:pt x="136766" y="-3382"/>
                  <a:pt x="160041" y="4902"/>
                  <a:pt x="176724" y="17677"/>
                </a:cubicBezTo>
                <a:cubicBezTo>
                  <a:pt x="200349" y="38560"/>
                  <a:pt x="197257" y="73034"/>
                  <a:pt x="197082" y="101734"/>
                </a:cubicBezTo>
                <a:cubicBezTo>
                  <a:pt x="192474" y="207609"/>
                  <a:pt x="177308" y="313074"/>
                  <a:pt x="166633" y="418540"/>
                </a:cubicBezTo>
                <a:cubicBezTo>
                  <a:pt x="157766" y="534156"/>
                  <a:pt x="140091" y="648722"/>
                  <a:pt x="124400" y="763521"/>
                </a:cubicBezTo>
                <a:cubicBezTo>
                  <a:pt x="117808" y="809371"/>
                  <a:pt x="114483" y="855629"/>
                  <a:pt x="105908" y="901187"/>
                </a:cubicBezTo>
                <a:cubicBezTo>
                  <a:pt x="97858" y="932686"/>
                  <a:pt x="93075" y="968269"/>
                  <a:pt x="137525" y="963894"/>
                </a:cubicBezTo>
                <a:cubicBezTo>
                  <a:pt x="159691" y="963486"/>
                  <a:pt x="181858" y="963778"/>
                  <a:pt x="203966" y="964303"/>
                </a:cubicBezTo>
                <a:cubicBezTo>
                  <a:pt x="262240" y="966286"/>
                  <a:pt x="320515" y="969436"/>
                  <a:pt x="378789" y="966403"/>
                </a:cubicBezTo>
                <a:cubicBezTo>
                  <a:pt x="427964" y="960803"/>
                  <a:pt x="477372" y="963894"/>
                  <a:pt x="526605" y="966753"/>
                </a:cubicBezTo>
                <a:cubicBezTo>
                  <a:pt x="558396" y="969436"/>
                  <a:pt x="587154" y="970369"/>
                  <a:pt x="619763" y="972994"/>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 name="Google Shape;41;p2"/>
          <p:cNvSpPr/>
          <p:nvPr/>
        </p:nvSpPr>
        <p:spPr>
          <a:xfrm rot="-937874">
            <a:off x="1370135" y="6121335"/>
            <a:ext cx="116859" cy="673991"/>
          </a:xfrm>
          <a:custGeom>
            <a:avLst/>
            <a:gdLst/>
            <a:ahLst/>
            <a:cxnLst/>
            <a:rect l="l" t="t" r="r" b="b"/>
            <a:pathLst>
              <a:path w="174928" h="1007542" extrusionOk="0">
                <a:moveTo>
                  <a:pt x="163792" y="102549"/>
                </a:moveTo>
                <a:cubicBezTo>
                  <a:pt x="181351" y="167124"/>
                  <a:pt x="174817" y="234965"/>
                  <a:pt x="166767" y="300531"/>
                </a:cubicBezTo>
                <a:cubicBezTo>
                  <a:pt x="160467" y="375897"/>
                  <a:pt x="149443" y="450913"/>
                  <a:pt x="143726" y="526338"/>
                </a:cubicBezTo>
                <a:cubicBezTo>
                  <a:pt x="134334" y="632737"/>
                  <a:pt x="139234" y="739603"/>
                  <a:pt x="130659" y="846177"/>
                </a:cubicBezTo>
                <a:cubicBezTo>
                  <a:pt x="128618" y="882693"/>
                  <a:pt x="124068" y="919385"/>
                  <a:pt x="116659" y="955259"/>
                </a:cubicBezTo>
                <a:cubicBezTo>
                  <a:pt x="112459" y="981859"/>
                  <a:pt x="99860" y="1003734"/>
                  <a:pt x="70460" y="1007409"/>
                </a:cubicBezTo>
                <a:cubicBezTo>
                  <a:pt x="40185" y="1008926"/>
                  <a:pt x="8394" y="997726"/>
                  <a:pt x="5069" y="963718"/>
                </a:cubicBezTo>
                <a:cubicBezTo>
                  <a:pt x="-3098" y="920726"/>
                  <a:pt x="985" y="876743"/>
                  <a:pt x="1277" y="833285"/>
                </a:cubicBezTo>
                <a:cubicBezTo>
                  <a:pt x="2152" y="746486"/>
                  <a:pt x="3494" y="659687"/>
                  <a:pt x="5244" y="572887"/>
                </a:cubicBezTo>
                <a:cubicBezTo>
                  <a:pt x="9735" y="451613"/>
                  <a:pt x="15743" y="331914"/>
                  <a:pt x="24843" y="210582"/>
                </a:cubicBezTo>
                <a:cubicBezTo>
                  <a:pt x="27468" y="188415"/>
                  <a:pt x="31727" y="166482"/>
                  <a:pt x="35227" y="144374"/>
                </a:cubicBezTo>
                <a:cubicBezTo>
                  <a:pt x="44502" y="100566"/>
                  <a:pt x="44152" y="21175"/>
                  <a:pt x="90118" y="0"/>
                </a:cubicBezTo>
                <a:cubicBezTo>
                  <a:pt x="98285" y="4317"/>
                  <a:pt x="108143" y="233"/>
                  <a:pt x="116659" y="4025"/>
                </a:cubicBezTo>
                <a:cubicBezTo>
                  <a:pt x="151484" y="21875"/>
                  <a:pt x="155684" y="67958"/>
                  <a:pt x="163792" y="10254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 name="Google Shape;42;p2"/>
          <p:cNvSpPr/>
          <p:nvPr/>
        </p:nvSpPr>
        <p:spPr>
          <a:xfrm rot="-937874">
            <a:off x="1593750" y="5996909"/>
            <a:ext cx="361601" cy="700375"/>
          </a:xfrm>
          <a:custGeom>
            <a:avLst/>
            <a:gdLst/>
            <a:ahLst/>
            <a:cxnLst/>
            <a:rect l="l" t="t" r="r" b="b"/>
            <a:pathLst>
              <a:path w="541287" h="1046983" extrusionOk="0">
                <a:moveTo>
                  <a:pt x="517299" y="62208"/>
                </a:moveTo>
                <a:cubicBezTo>
                  <a:pt x="581874" y="33216"/>
                  <a:pt x="496883" y="166273"/>
                  <a:pt x="485508" y="184240"/>
                </a:cubicBezTo>
                <a:cubicBezTo>
                  <a:pt x="455641" y="227931"/>
                  <a:pt x="427058" y="272264"/>
                  <a:pt x="399642" y="317472"/>
                </a:cubicBezTo>
                <a:cubicBezTo>
                  <a:pt x="380217" y="344772"/>
                  <a:pt x="358925" y="370964"/>
                  <a:pt x="342884" y="400480"/>
                </a:cubicBezTo>
                <a:cubicBezTo>
                  <a:pt x="338217" y="408880"/>
                  <a:pt x="334017" y="419030"/>
                  <a:pt x="338159" y="428480"/>
                </a:cubicBezTo>
                <a:cubicBezTo>
                  <a:pt x="342476" y="438338"/>
                  <a:pt x="346676" y="448255"/>
                  <a:pt x="350526" y="458288"/>
                </a:cubicBezTo>
                <a:cubicBezTo>
                  <a:pt x="358400" y="478763"/>
                  <a:pt x="365517" y="499471"/>
                  <a:pt x="373742" y="519771"/>
                </a:cubicBezTo>
                <a:cubicBezTo>
                  <a:pt x="408917" y="595545"/>
                  <a:pt x="431025" y="676336"/>
                  <a:pt x="449633" y="757594"/>
                </a:cubicBezTo>
                <a:cubicBezTo>
                  <a:pt x="466025" y="822227"/>
                  <a:pt x="487958" y="885868"/>
                  <a:pt x="492624" y="953009"/>
                </a:cubicBezTo>
                <a:cubicBezTo>
                  <a:pt x="492274" y="979492"/>
                  <a:pt x="495833" y="1030067"/>
                  <a:pt x="466083" y="1043308"/>
                </a:cubicBezTo>
                <a:cubicBezTo>
                  <a:pt x="456400" y="1046458"/>
                  <a:pt x="443741" y="1045058"/>
                  <a:pt x="438316" y="1035492"/>
                </a:cubicBezTo>
                <a:cubicBezTo>
                  <a:pt x="403550" y="983517"/>
                  <a:pt x="385175" y="923376"/>
                  <a:pt x="370825" y="863118"/>
                </a:cubicBezTo>
                <a:cubicBezTo>
                  <a:pt x="363242" y="841827"/>
                  <a:pt x="358225" y="819777"/>
                  <a:pt x="352859" y="797960"/>
                </a:cubicBezTo>
                <a:cubicBezTo>
                  <a:pt x="343992" y="770019"/>
                  <a:pt x="334367" y="742369"/>
                  <a:pt x="328417" y="713553"/>
                </a:cubicBezTo>
                <a:cubicBezTo>
                  <a:pt x="317742" y="673011"/>
                  <a:pt x="304734" y="633053"/>
                  <a:pt x="294643" y="592337"/>
                </a:cubicBezTo>
                <a:cubicBezTo>
                  <a:pt x="286126" y="557337"/>
                  <a:pt x="281226" y="519071"/>
                  <a:pt x="260343" y="488971"/>
                </a:cubicBezTo>
                <a:cubicBezTo>
                  <a:pt x="247510" y="474738"/>
                  <a:pt x="229251" y="487571"/>
                  <a:pt x="214785" y="492063"/>
                </a:cubicBezTo>
                <a:cubicBezTo>
                  <a:pt x="194602" y="499996"/>
                  <a:pt x="174594" y="508688"/>
                  <a:pt x="154002" y="515571"/>
                </a:cubicBezTo>
                <a:cubicBezTo>
                  <a:pt x="141752" y="519946"/>
                  <a:pt x="122386" y="523971"/>
                  <a:pt x="114861" y="537212"/>
                </a:cubicBezTo>
                <a:cubicBezTo>
                  <a:pt x="110136" y="546429"/>
                  <a:pt x="111652" y="557454"/>
                  <a:pt x="110719" y="567545"/>
                </a:cubicBezTo>
                <a:cubicBezTo>
                  <a:pt x="110369" y="585279"/>
                  <a:pt x="108677" y="602778"/>
                  <a:pt x="107569" y="620512"/>
                </a:cubicBezTo>
                <a:cubicBezTo>
                  <a:pt x="101502" y="693486"/>
                  <a:pt x="102319" y="766636"/>
                  <a:pt x="99869" y="839843"/>
                </a:cubicBezTo>
                <a:cubicBezTo>
                  <a:pt x="96194" y="875660"/>
                  <a:pt x="102202" y="1046225"/>
                  <a:pt x="58569" y="1046983"/>
                </a:cubicBezTo>
                <a:cubicBezTo>
                  <a:pt x="-10263" y="1042900"/>
                  <a:pt x="1345" y="935918"/>
                  <a:pt x="3" y="886510"/>
                </a:cubicBezTo>
                <a:cubicBezTo>
                  <a:pt x="820" y="813244"/>
                  <a:pt x="5603" y="740386"/>
                  <a:pt x="11786" y="667353"/>
                </a:cubicBezTo>
                <a:cubicBezTo>
                  <a:pt x="21295" y="554537"/>
                  <a:pt x="22403" y="441138"/>
                  <a:pt x="31561" y="328264"/>
                </a:cubicBezTo>
                <a:cubicBezTo>
                  <a:pt x="33545" y="276698"/>
                  <a:pt x="38270" y="225423"/>
                  <a:pt x="43286" y="174090"/>
                </a:cubicBezTo>
                <a:cubicBezTo>
                  <a:pt x="47953" y="130690"/>
                  <a:pt x="41770" y="84549"/>
                  <a:pt x="60611" y="43949"/>
                </a:cubicBezTo>
                <a:cubicBezTo>
                  <a:pt x="68836" y="11341"/>
                  <a:pt x="94911" y="-5692"/>
                  <a:pt x="127869" y="1716"/>
                </a:cubicBezTo>
                <a:cubicBezTo>
                  <a:pt x="147002" y="6733"/>
                  <a:pt x="169694" y="17116"/>
                  <a:pt x="174477" y="38641"/>
                </a:cubicBezTo>
                <a:cubicBezTo>
                  <a:pt x="178910" y="55091"/>
                  <a:pt x="176052" y="72999"/>
                  <a:pt x="176752" y="89916"/>
                </a:cubicBezTo>
                <a:cubicBezTo>
                  <a:pt x="176985" y="115115"/>
                  <a:pt x="175585" y="139615"/>
                  <a:pt x="171793" y="164757"/>
                </a:cubicBezTo>
                <a:cubicBezTo>
                  <a:pt x="169985" y="198998"/>
                  <a:pt x="167185" y="232948"/>
                  <a:pt x="158960" y="266489"/>
                </a:cubicBezTo>
                <a:cubicBezTo>
                  <a:pt x="151144" y="299447"/>
                  <a:pt x="143210" y="332464"/>
                  <a:pt x="133994" y="365130"/>
                </a:cubicBezTo>
                <a:cubicBezTo>
                  <a:pt x="131485" y="377555"/>
                  <a:pt x="123202" y="389747"/>
                  <a:pt x="125827" y="402697"/>
                </a:cubicBezTo>
                <a:cubicBezTo>
                  <a:pt x="128044" y="410688"/>
                  <a:pt x="136852" y="416055"/>
                  <a:pt x="144960" y="413547"/>
                </a:cubicBezTo>
                <a:cubicBezTo>
                  <a:pt x="154294" y="410922"/>
                  <a:pt x="158494" y="401063"/>
                  <a:pt x="165027" y="394705"/>
                </a:cubicBezTo>
                <a:cubicBezTo>
                  <a:pt x="180310" y="378255"/>
                  <a:pt x="196118" y="362272"/>
                  <a:pt x="211693" y="345939"/>
                </a:cubicBezTo>
                <a:cubicBezTo>
                  <a:pt x="245585" y="313447"/>
                  <a:pt x="284201" y="286498"/>
                  <a:pt x="317392" y="253189"/>
                </a:cubicBezTo>
                <a:cubicBezTo>
                  <a:pt x="359100" y="214806"/>
                  <a:pt x="396783" y="172398"/>
                  <a:pt x="437791" y="133315"/>
                </a:cubicBezTo>
                <a:cubicBezTo>
                  <a:pt x="461591" y="107124"/>
                  <a:pt x="485858" y="79766"/>
                  <a:pt x="517299" y="62208"/>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 name="Google Shape;43;p2"/>
          <p:cNvSpPr/>
          <p:nvPr/>
        </p:nvSpPr>
        <p:spPr>
          <a:xfrm rot="-937874">
            <a:off x="2020393" y="5910207"/>
            <a:ext cx="349480" cy="648923"/>
          </a:xfrm>
          <a:custGeom>
            <a:avLst/>
            <a:gdLst/>
            <a:ahLst/>
            <a:cxnLst/>
            <a:rect l="l" t="t" r="r" b="b"/>
            <a:pathLst>
              <a:path w="523143" h="970067" extrusionOk="0">
                <a:moveTo>
                  <a:pt x="253627" y="421"/>
                </a:moveTo>
                <a:cubicBezTo>
                  <a:pt x="287810" y="-2554"/>
                  <a:pt x="549550" y="9346"/>
                  <a:pt x="520967" y="64704"/>
                </a:cubicBezTo>
                <a:cubicBezTo>
                  <a:pt x="496292" y="96729"/>
                  <a:pt x="367551" y="98654"/>
                  <a:pt x="325727" y="99237"/>
                </a:cubicBezTo>
                <a:cubicBezTo>
                  <a:pt x="297727" y="99587"/>
                  <a:pt x="270019" y="97837"/>
                  <a:pt x="242194" y="95387"/>
                </a:cubicBezTo>
                <a:cubicBezTo>
                  <a:pt x="222361" y="95562"/>
                  <a:pt x="191094" y="89495"/>
                  <a:pt x="182461" y="112887"/>
                </a:cubicBezTo>
                <a:cubicBezTo>
                  <a:pt x="180536" y="160720"/>
                  <a:pt x="182636" y="208903"/>
                  <a:pt x="179836" y="256853"/>
                </a:cubicBezTo>
                <a:cubicBezTo>
                  <a:pt x="180011" y="308302"/>
                  <a:pt x="180944" y="359752"/>
                  <a:pt x="171086" y="410501"/>
                </a:cubicBezTo>
                <a:cubicBezTo>
                  <a:pt x="167003" y="430510"/>
                  <a:pt x="173419" y="446259"/>
                  <a:pt x="196286" y="442234"/>
                </a:cubicBezTo>
                <a:cubicBezTo>
                  <a:pt x="221486" y="440251"/>
                  <a:pt x="246686" y="438151"/>
                  <a:pt x="271885" y="435584"/>
                </a:cubicBezTo>
                <a:cubicBezTo>
                  <a:pt x="316393" y="431151"/>
                  <a:pt x="361193" y="428410"/>
                  <a:pt x="405993" y="430743"/>
                </a:cubicBezTo>
                <a:cubicBezTo>
                  <a:pt x="432592" y="434301"/>
                  <a:pt x="461409" y="435118"/>
                  <a:pt x="484975" y="449351"/>
                </a:cubicBezTo>
                <a:cubicBezTo>
                  <a:pt x="480075" y="466793"/>
                  <a:pt x="461526" y="477001"/>
                  <a:pt x="446651" y="485518"/>
                </a:cubicBezTo>
                <a:cubicBezTo>
                  <a:pt x="401793" y="509376"/>
                  <a:pt x="349235" y="503542"/>
                  <a:pt x="300177" y="506867"/>
                </a:cubicBezTo>
                <a:cubicBezTo>
                  <a:pt x="269027" y="506576"/>
                  <a:pt x="237936" y="509667"/>
                  <a:pt x="206786" y="509667"/>
                </a:cubicBezTo>
                <a:cubicBezTo>
                  <a:pt x="186719" y="511242"/>
                  <a:pt x="163795" y="509376"/>
                  <a:pt x="146120" y="520226"/>
                </a:cubicBezTo>
                <a:cubicBezTo>
                  <a:pt x="139761" y="524951"/>
                  <a:pt x="137253" y="532709"/>
                  <a:pt x="137895" y="540350"/>
                </a:cubicBezTo>
                <a:cubicBezTo>
                  <a:pt x="137836" y="560125"/>
                  <a:pt x="137953" y="579900"/>
                  <a:pt x="137720" y="599617"/>
                </a:cubicBezTo>
                <a:cubicBezTo>
                  <a:pt x="135445" y="674166"/>
                  <a:pt x="138653" y="749066"/>
                  <a:pt x="125761" y="822915"/>
                </a:cubicBezTo>
                <a:cubicBezTo>
                  <a:pt x="122787" y="840298"/>
                  <a:pt x="121445" y="863048"/>
                  <a:pt x="138186" y="874015"/>
                </a:cubicBezTo>
                <a:cubicBezTo>
                  <a:pt x="142095" y="876406"/>
                  <a:pt x="146761" y="877223"/>
                  <a:pt x="151311" y="877106"/>
                </a:cubicBezTo>
                <a:cubicBezTo>
                  <a:pt x="166303" y="877106"/>
                  <a:pt x="181353" y="877106"/>
                  <a:pt x="196403" y="877223"/>
                </a:cubicBezTo>
                <a:cubicBezTo>
                  <a:pt x="259402" y="877515"/>
                  <a:pt x="322402" y="880198"/>
                  <a:pt x="385460" y="879673"/>
                </a:cubicBezTo>
                <a:cubicBezTo>
                  <a:pt x="423084" y="879673"/>
                  <a:pt x="465901" y="873548"/>
                  <a:pt x="498684" y="895948"/>
                </a:cubicBezTo>
                <a:cubicBezTo>
                  <a:pt x="493025" y="922723"/>
                  <a:pt x="468642" y="942206"/>
                  <a:pt x="443851" y="951189"/>
                </a:cubicBezTo>
                <a:cubicBezTo>
                  <a:pt x="418826" y="957956"/>
                  <a:pt x="392576" y="958131"/>
                  <a:pt x="366910" y="960522"/>
                </a:cubicBezTo>
                <a:cubicBezTo>
                  <a:pt x="312018" y="964664"/>
                  <a:pt x="257069" y="966589"/>
                  <a:pt x="202061" y="969681"/>
                </a:cubicBezTo>
                <a:cubicBezTo>
                  <a:pt x="160995" y="971605"/>
                  <a:pt x="120103" y="966239"/>
                  <a:pt x="80378" y="955972"/>
                </a:cubicBezTo>
                <a:cubicBezTo>
                  <a:pt x="55587" y="951364"/>
                  <a:pt x="31379" y="943139"/>
                  <a:pt x="18254" y="919806"/>
                </a:cubicBezTo>
                <a:cubicBezTo>
                  <a:pt x="-14354" y="857565"/>
                  <a:pt x="6704" y="727482"/>
                  <a:pt x="6529" y="654158"/>
                </a:cubicBezTo>
                <a:cubicBezTo>
                  <a:pt x="13471" y="592383"/>
                  <a:pt x="12654" y="529092"/>
                  <a:pt x="20062" y="467318"/>
                </a:cubicBezTo>
                <a:cubicBezTo>
                  <a:pt x="30504" y="404085"/>
                  <a:pt x="26654" y="340794"/>
                  <a:pt x="31787" y="277036"/>
                </a:cubicBezTo>
                <a:cubicBezTo>
                  <a:pt x="33187" y="197061"/>
                  <a:pt x="50570" y="116795"/>
                  <a:pt x="40421" y="36996"/>
                </a:cubicBezTo>
                <a:cubicBezTo>
                  <a:pt x="49754" y="19613"/>
                  <a:pt x="72562" y="19496"/>
                  <a:pt x="90004" y="16638"/>
                </a:cubicBezTo>
                <a:cubicBezTo>
                  <a:pt x="143845" y="6021"/>
                  <a:pt x="198503" y="5729"/>
                  <a:pt x="253627" y="421"/>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407079" y="472191"/>
            <a:ext cx="1892664" cy="221204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726565" y="1411019"/>
                </a:move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2"/>
          <p:cNvSpPr/>
          <p:nvPr/>
        </p:nvSpPr>
        <p:spPr>
          <a:xfrm rot="-5589833">
            <a:off x="3222816" y="531568"/>
            <a:ext cx="633177" cy="576981"/>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2"/>
          <p:cNvSpPr/>
          <p:nvPr/>
        </p:nvSpPr>
        <p:spPr>
          <a:xfrm rot="-5589833">
            <a:off x="3222816" y="531568"/>
            <a:ext cx="633177" cy="576981"/>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rot="-1647854">
            <a:off x="11366826" y="2504000"/>
            <a:ext cx="633743" cy="575952"/>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 name="Google Shape;48;p2"/>
          <p:cNvSpPr/>
          <p:nvPr/>
        </p:nvSpPr>
        <p:spPr>
          <a:xfrm rot="-1647854">
            <a:off x="11366826" y="2504000"/>
            <a:ext cx="633743" cy="575952"/>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 name="Google Shape;49;p2"/>
          <p:cNvSpPr/>
          <p:nvPr/>
        </p:nvSpPr>
        <p:spPr>
          <a:xfrm rot="883741">
            <a:off x="749111" y="4230266"/>
            <a:ext cx="637269" cy="577815"/>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rot="883741">
            <a:off x="749111" y="4230266"/>
            <a:ext cx="637269" cy="577815"/>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 name="Google Shape;51;p2"/>
          <p:cNvSpPr/>
          <p:nvPr/>
        </p:nvSpPr>
        <p:spPr>
          <a:xfrm rot="-5589833">
            <a:off x="3229316" y="538288"/>
            <a:ext cx="619933" cy="563617"/>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2"/>
          <p:cNvSpPr/>
          <p:nvPr/>
        </p:nvSpPr>
        <p:spPr>
          <a:xfrm rot="883741">
            <a:off x="755729" y="4236816"/>
            <a:ext cx="623940" cy="56443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rot="-1647854">
            <a:off x="11373344" y="2510599"/>
            <a:ext cx="620488" cy="56261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2"/>
          <p:cNvSpPr/>
          <p:nvPr/>
        </p:nvSpPr>
        <p:spPr>
          <a:xfrm rot="550833">
            <a:off x="10405693" y="4886085"/>
            <a:ext cx="768961" cy="634681"/>
          </a:xfrm>
          <a:custGeom>
            <a:avLst/>
            <a:gdLst/>
            <a:ahLst/>
            <a:cxnLst/>
            <a:rect l="l" t="t" r="r" b="b"/>
            <a:pathLst>
              <a:path w="1150169" h="949320" extrusionOk="0">
                <a:moveTo>
                  <a:pt x="1150169" y="242549"/>
                </a:moveTo>
                <a:cubicBezTo>
                  <a:pt x="1150169" y="293099"/>
                  <a:pt x="1135527" y="340629"/>
                  <a:pt x="1117260" y="387369"/>
                </a:cubicBezTo>
                <a:cubicBezTo>
                  <a:pt x="1106662" y="416965"/>
                  <a:pt x="1094204" y="445911"/>
                  <a:pt x="1081143" y="474438"/>
                </a:cubicBezTo>
                <a:cubicBezTo>
                  <a:pt x="1061063" y="508355"/>
                  <a:pt x="1038937" y="541156"/>
                  <a:pt x="1015510" y="572843"/>
                </a:cubicBezTo>
                <a:cubicBezTo>
                  <a:pt x="975581" y="636031"/>
                  <a:pt x="923614" y="691273"/>
                  <a:pt x="875783" y="748886"/>
                </a:cubicBezTo>
                <a:cubicBezTo>
                  <a:pt x="843943" y="783453"/>
                  <a:pt x="806803" y="812770"/>
                  <a:pt x="775474" y="847941"/>
                </a:cubicBezTo>
                <a:cubicBezTo>
                  <a:pt x="736661" y="888642"/>
                  <a:pt x="688831" y="919817"/>
                  <a:pt x="641186" y="949320"/>
                </a:cubicBezTo>
                <a:cubicBezTo>
                  <a:pt x="581968" y="901418"/>
                  <a:pt x="526700" y="848452"/>
                  <a:pt x="466273" y="801945"/>
                </a:cubicBezTo>
                <a:cubicBezTo>
                  <a:pt x="446099" y="787774"/>
                  <a:pt x="426484" y="772813"/>
                  <a:pt x="407798" y="756645"/>
                </a:cubicBezTo>
                <a:cubicBezTo>
                  <a:pt x="380652" y="733693"/>
                  <a:pt x="350113" y="716130"/>
                  <a:pt x="321619" y="694805"/>
                </a:cubicBezTo>
                <a:cubicBezTo>
                  <a:pt x="296054" y="674733"/>
                  <a:pt x="268862" y="657031"/>
                  <a:pt x="241670" y="639330"/>
                </a:cubicBezTo>
                <a:cubicBezTo>
                  <a:pt x="216894" y="622603"/>
                  <a:pt x="194443" y="602764"/>
                  <a:pt x="169854" y="585759"/>
                </a:cubicBezTo>
                <a:cubicBezTo>
                  <a:pt x="125789" y="557046"/>
                  <a:pt x="86279" y="522340"/>
                  <a:pt x="51417" y="482940"/>
                </a:cubicBezTo>
                <a:cubicBezTo>
                  <a:pt x="35427" y="465471"/>
                  <a:pt x="23434" y="444703"/>
                  <a:pt x="15765" y="421936"/>
                </a:cubicBezTo>
                <a:cubicBezTo>
                  <a:pt x="-2921" y="364278"/>
                  <a:pt x="-2828" y="302019"/>
                  <a:pt x="4888" y="242409"/>
                </a:cubicBezTo>
                <a:cubicBezTo>
                  <a:pt x="16555" y="198317"/>
                  <a:pt x="40912" y="158825"/>
                  <a:pt x="65036" y="120587"/>
                </a:cubicBezTo>
                <a:cubicBezTo>
                  <a:pt x="97295" y="74080"/>
                  <a:pt x="125463" y="33286"/>
                  <a:pt x="183055" y="17025"/>
                </a:cubicBezTo>
                <a:cubicBezTo>
                  <a:pt x="210387" y="6850"/>
                  <a:pt x="239160" y="4155"/>
                  <a:pt x="268025" y="4155"/>
                </a:cubicBezTo>
                <a:cubicBezTo>
                  <a:pt x="279320" y="4155"/>
                  <a:pt x="290709" y="4573"/>
                  <a:pt x="301957" y="5131"/>
                </a:cubicBezTo>
                <a:cubicBezTo>
                  <a:pt x="329103" y="5874"/>
                  <a:pt x="355087" y="13215"/>
                  <a:pt x="380792" y="21346"/>
                </a:cubicBezTo>
                <a:cubicBezTo>
                  <a:pt x="469945" y="45227"/>
                  <a:pt x="560400" y="94012"/>
                  <a:pt x="602234" y="179965"/>
                </a:cubicBezTo>
                <a:cubicBezTo>
                  <a:pt x="600700" y="197342"/>
                  <a:pt x="624732" y="201756"/>
                  <a:pt x="630031" y="185122"/>
                </a:cubicBezTo>
                <a:cubicBezTo>
                  <a:pt x="644905" y="155062"/>
                  <a:pt x="665543" y="128393"/>
                  <a:pt x="687297" y="102979"/>
                </a:cubicBezTo>
                <a:cubicBezTo>
                  <a:pt x="734570" y="51453"/>
                  <a:pt x="827767" y="5549"/>
                  <a:pt x="898234" y="299"/>
                </a:cubicBezTo>
                <a:cubicBezTo>
                  <a:pt x="962055" y="-1653"/>
                  <a:pt x="1038519" y="4713"/>
                  <a:pt x="1083002" y="56982"/>
                </a:cubicBezTo>
                <a:cubicBezTo>
                  <a:pt x="1124929" y="108786"/>
                  <a:pt x="1149983" y="175691"/>
                  <a:pt x="1150169" y="24254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2"/>
          <p:cNvSpPr/>
          <p:nvPr/>
        </p:nvSpPr>
        <p:spPr>
          <a:xfrm rot="1247444">
            <a:off x="9462082" y="86781"/>
            <a:ext cx="1957964" cy="722679"/>
          </a:xfrm>
          <a:custGeom>
            <a:avLst/>
            <a:gdLst/>
            <a:ahLst/>
            <a:cxnLst/>
            <a:rect l="l" t="t" r="r" b="b"/>
            <a:pathLst>
              <a:path w="2936578" h="1085797" extrusionOk="0">
                <a:moveTo>
                  <a:pt x="620498" y="213976"/>
                </a:moveTo>
                <a:cubicBezTo>
                  <a:pt x="621933" y="206028"/>
                  <a:pt x="621933" y="196764"/>
                  <a:pt x="615120" y="191266"/>
                </a:cubicBezTo>
                <a:cubicBezTo>
                  <a:pt x="607231" y="184453"/>
                  <a:pt x="596413" y="182779"/>
                  <a:pt x="586433" y="181584"/>
                </a:cubicBezTo>
                <a:cubicBezTo>
                  <a:pt x="565874" y="179672"/>
                  <a:pt x="545196" y="180150"/>
                  <a:pt x="524577" y="180150"/>
                </a:cubicBezTo>
                <a:cubicBezTo>
                  <a:pt x="496847" y="180269"/>
                  <a:pt x="469116" y="181345"/>
                  <a:pt x="441445" y="179851"/>
                </a:cubicBezTo>
                <a:cubicBezTo>
                  <a:pt x="404571" y="178596"/>
                  <a:pt x="366681" y="171544"/>
                  <a:pt x="329567" y="172619"/>
                </a:cubicBezTo>
                <a:cubicBezTo>
                  <a:pt x="319945" y="174173"/>
                  <a:pt x="307634" y="171783"/>
                  <a:pt x="299984" y="178775"/>
                </a:cubicBezTo>
                <a:cubicBezTo>
                  <a:pt x="296219" y="182839"/>
                  <a:pt x="292035" y="189533"/>
                  <a:pt x="294844" y="195091"/>
                </a:cubicBezTo>
                <a:cubicBezTo>
                  <a:pt x="284565" y="273800"/>
                  <a:pt x="276915" y="352987"/>
                  <a:pt x="272493" y="432234"/>
                </a:cubicBezTo>
                <a:cubicBezTo>
                  <a:pt x="271716" y="490863"/>
                  <a:pt x="267472" y="549372"/>
                  <a:pt x="268010" y="608000"/>
                </a:cubicBezTo>
                <a:cubicBezTo>
                  <a:pt x="267114" y="650791"/>
                  <a:pt x="267293" y="693463"/>
                  <a:pt x="265918" y="736254"/>
                </a:cubicBezTo>
                <a:cubicBezTo>
                  <a:pt x="265082" y="764522"/>
                  <a:pt x="266098" y="792910"/>
                  <a:pt x="270461" y="820880"/>
                </a:cubicBezTo>
                <a:cubicBezTo>
                  <a:pt x="272612" y="839646"/>
                  <a:pt x="281816" y="858232"/>
                  <a:pt x="300940" y="864328"/>
                </a:cubicBezTo>
                <a:cubicBezTo>
                  <a:pt x="389989" y="894330"/>
                  <a:pt x="366979" y="757948"/>
                  <a:pt x="366501" y="707448"/>
                </a:cubicBezTo>
                <a:cubicBezTo>
                  <a:pt x="363752" y="651508"/>
                  <a:pt x="364529" y="595569"/>
                  <a:pt x="364469" y="539570"/>
                </a:cubicBezTo>
                <a:cubicBezTo>
                  <a:pt x="407201" y="531024"/>
                  <a:pt x="451545" y="537598"/>
                  <a:pt x="494815" y="537299"/>
                </a:cubicBezTo>
                <a:cubicBezTo>
                  <a:pt x="508441" y="537359"/>
                  <a:pt x="522067" y="536343"/>
                  <a:pt x="535693" y="535985"/>
                </a:cubicBezTo>
                <a:cubicBezTo>
                  <a:pt x="545793" y="535507"/>
                  <a:pt x="556611" y="536582"/>
                  <a:pt x="566053" y="532399"/>
                </a:cubicBezTo>
                <a:cubicBezTo>
                  <a:pt x="581114" y="525108"/>
                  <a:pt x="585297" y="507059"/>
                  <a:pt x="586791" y="491819"/>
                </a:cubicBezTo>
                <a:cubicBezTo>
                  <a:pt x="590138" y="474428"/>
                  <a:pt x="582369" y="456140"/>
                  <a:pt x="563663" y="452853"/>
                </a:cubicBezTo>
                <a:cubicBezTo>
                  <a:pt x="537725" y="447235"/>
                  <a:pt x="512684" y="447594"/>
                  <a:pt x="485910" y="445681"/>
                </a:cubicBezTo>
                <a:cubicBezTo>
                  <a:pt x="451844" y="442275"/>
                  <a:pt x="417600" y="441976"/>
                  <a:pt x="383355" y="441976"/>
                </a:cubicBezTo>
                <a:cubicBezTo>
                  <a:pt x="374510" y="384782"/>
                  <a:pt x="379769" y="324838"/>
                  <a:pt x="378275" y="266808"/>
                </a:cubicBezTo>
                <a:cubicBezTo>
                  <a:pt x="397758" y="261130"/>
                  <a:pt x="419153" y="263282"/>
                  <a:pt x="439712" y="264238"/>
                </a:cubicBezTo>
                <a:cubicBezTo>
                  <a:pt x="467682" y="266509"/>
                  <a:pt x="496249" y="267286"/>
                  <a:pt x="524398" y="266329"/>
                </a:cubicBezTo>
                <a:cubicBezTo>
                  <a:pt x="549080" y="264297"/>
                  <a:pt x="578006" y="270573"/>
                  <a:pt x="599163" y="255034"/>
                </a:cubicBezTo>
                <a:cubicBezTo>
                  <a:pt x="612012" y="245233"/>
                  <a:pt x="618407" y="229694"/>
                  <a:pt x="620498" y="213976"/>
                </a:cubicBezTo>
                <a:close/>
                <a:moveTo>
                  <a:pt x="1036635" y="678821"/>
                </a:moveTo>
                <a:cubicBezTo>
                  <a:pt x="1071418" y="621029"/>
                  <a:pt x="1096638" y="529411"/>
                  <a:pt x="1093291" y="461997"/>
                </a:cubicBezTo>
                <a:cubicBezTo>
                  <a:pt x="1089765" y="430621"/>
                  <a:pt x="1088450" y="398886"/>
                  <a:pt x="1080382" y="367749"/>
                </a:cubicBezTo>
                <a:cubicBezTo>
                  <a:pt x="1071597" y="337927"/>
                  <a:pt x="1063170" y="307387"/>
                  <a:pt x="1046795" y="280673"/>
                </a:cubicBezTo>
                <a:cubicBezTo>
                  <a:pt x="1030420" y="247922"/>
                  <a:pt x="1008546" y="217084"/>
                  <a:pt x="975317" y="199633"/>
                </a:cubicBezTo>
                <a:cubicBezTo>
                  <a:pt x="960077" y="190967"/>
                  <a:pt x="944001" y="183915"/>
                  <a:pt x="926610" y="180628"/>
                </a:cubicBezTo>
                <a:cubicBezTo>
                  <a:pt x="918063" y="179851"/>
                  <a:pt x="899357" y="173456"/>
                  <a:pt x="889914" y="177401"/>
                </a:cubicBezTo>
                <a:cubicBezTo>
                  <a:pt x="887703" y="177102"/>
                  <a:pt x="885492" y="176743"/>
                  <a:pt x="883400" y="176265"/>
                </a:cubicBezTo>
                <a:cubicBezTo>
                  <a:pt x="881787" y="175966"/>
                  <a:pt x="880233" y="177341"/>
                  <a:pt x="880053" y="178895"/>
                </a:cubicBezTo>
                <a:cubicBezTo>
                  <a:pt x="874973" y="179074"/>
                  <a:pt x="869117" y="177819"/>
                  <a:pt x="864634" y="180628"/>
                </a:cubicBezTo>
                <a:cubicBezTo>
                  <a:pt x="749469" y="185409"/>
                  <a:pt x="655221" y="276430"/>
                  <a:pt x="639384" y="391296"/>
                </a:cubicBezTo>
                <a:cubicBezTo>
                  <a:pt x="622291" y="466718"/>
                  <a:pt x="630598" y="546921"/>
                  <a:pt x="655281" y="619774"/>
                </a:cubicBezTo>
                <a:cubicBezTo>
                  <a:pt x="683968" y="708464"/>
                  <a:pt x="763095" y="777252"/>
                  <a:pt x="858419" y="778328"/>
                </a:cubicBezTo>
                <a:cubicBezTo>
                  <a:pt x="929359" y="779344"/>
                  <a:pt x="997729" y="736792"/>
                  <a:pt x="1036635" y="678821"/>
                </a:cubicBezTo>
                <a:close/>
                <a:moveTo>
                  <a:pt x="1464426" y="865643"/>
                </a:moveTo>
                <a:cubicBezTo>
                  <a:pt x="1491021" y="845263"/>
                  <a:pt x="1486001" y="804205"/>
                  <a:pt x="1454565" y="791356"/>
                </a:cubicBezTo>
                <a:cubicBezTo>
                  <a:pt x="1427850" y="777551"/>
                  <a:pt x="1397311" y="775638"/>
                  <a:pt x="1367967" y="771574"/>
                </a:cubicBezTo>
                <a:cubicBezTo>
                  <a:pt x="1322964" y="764761"/>
                  <a:pt x="1277843" y="758904"/>
                  <a:pt x="1233020" y="751135"/>
                </a:cubicBezTo>
                <a:cubicBezTo>
                  <a:pt x="1227641" y="729321"/>
                  <a:pt x="1231585" y="706193"/>
                  <a:pt x="1233079" y="684080"/>
                </a:cubicBezTo>
                <a:cubicBezTo>
                  <a:pt x="1235769" y="654078"/>
                  <a:pt x="1239056" y="624196"/>
                  <a:pt x="1240849" y="594135"/>
                </a:cubicBezTo>
                <a:cubicBezTo>
                  <a:pt x="1244793" y="557619"/>
                  <a:pt x="1247004" y="521223"/>
                  <a:pt x="1253817" y="485006"/>
                </a:cubicBezTo>
                <a:cubicBezTo>
                  <a:pt x="1260870" y="455662"/>
                  <a:pt x="1263858" y="425601"/>
                  <a:pt x="1265113" y="395479"/>
                </a:cubicBezTo>
                <a:cubicBezTo>
                  <a:pt x="1266846" y="351433"/>
                  <a:pt x="1270611" y="307387"/>
                  <a:pt x="1274854" y="263521"/>
                </a:cubicBezTo>
                <a:cubicBezTo>
                  <a:pt x="1277544" y="239495"/>
                  <a:pt x="1283640" y="214096"/>
                  <a:pt x="1275631" y="190549"/>
                </a:cubicBezTo>
                <a:cubicBezTo>
                  <a:pt x="1266547" y="167181"/>
                  <a:pt x="1238757" y="154810"/>
                  <a:pt x="1214851" y="154989"/>
                </a:cubicBezTo>
                <a:cubicBezTo>
                  <a:pt x="1191962" y="156483"/>
                  <a:pt x="1180547" y="180030"/>
                  <a:pt x="1173495" y="199035"/>
                </a:cubicBezTo>
                <a:cubicBezTo>
                  <a:pt x="1164709" y="227901"/>
                  <a:pt x="1163753" y="258381"/>
                  <a:pt x="1160825" y="288323"/>
                </a:cubicBezTo>
                <a:cubicBezTo>
                  <a:pt x="1155506" y="333624"/>
                  <a:pt x="1150306" y="378985"/>
                  <a:pt x="1148693" y="424644"/>
                </a:cubicBezTo>
                <a:cubicBezTo>
                  <a:pt x="1142178" y="522956"/>
                  <a:pt x="1140744" y="621626"/>
                  <a:pt x="1129867" y="719699"/>
                </a:cubicBezTo>
                <a:cubicBezTo>
                  <a:pt x="1128373" y="758247"/>
                  <a:pt x="1117376" y="799902"/>
                  <a:pt x="1148573" y="830143"/>
                </a:cubicBezTo>
                <a:cubicBezTo>
                  <a:pt x="1165785" y="846040"/>
                  <a:pt x="1189272" y="852315"/>
                  <a:pt x="1211086" y="859308"/>
                </a:cubicBezTo>
                <a:cubicBezTo>
                  <a:pt x="1268340" y="878492"/>
                  <a:pt x="1328821" y="879628"/>
                  <a:pt x="1388585" y="881480"/>
                </a:cubicBezTo>
                <a:cubicBezTo>
                  <a:pt x="1414344" y="880763"/>
                  <a:pt x="1442253" y="880405"/>
                  <a:pt x="1464426" y="865643"/>
                </a:cubicBezTo>
                <a:close/>
                <a:moveTo>
                  <a:pt x="1807830" y="856379"/>
                </a:moveTo>
                <a:cubicBezTo>
                  <a:pt x="1838070" y="841020"/>
                  <a:pt x="1837174" y="811556"/>
                  <a:pt x="1809443" y="793926"/>
                </a:cubicBezTo>
                <a:cubicBezTo>
                  <a:pt x="1792291" y="783288"/>
                  <a:pt x="1773107" y="776057"/>
                  <a:pt x="1754520" y="768347"/>
                </a:cubicBezTo>
                <a:cubicBezTo>
                  <a:pt x="1735814" y="762012"/>
                  <a:pt x="1716152" y="759323"/>
                  <a:pt x="1697027" y="754482"/>
                </a:cubicBezTo>
                <a:cubicBezTo>
                  <a:pt x="1668759" y="745398"/>
                  <a:pt x="1639116" y="741394"/>
                  <a:pt x="1610489" y="733863"/>
                </a:cubicBezTo>
                <a:cubicBezTo>
                  <a:pt x="1607740" y="713245"/>
                  <a:pt x="1611266" y="692268"/>
                  <a:pt x="1610788" y="671470"/>
                </a:cubicBezTo>
                <a:cubicBezTo>
                  <a:pt x="1610310" y="639854"/>
                  <a:pt x="1617900" y="608897"/>
                  <a:pt x="1621545" y="577401"/>
                </a:cubicBezTo>
                <a:cubicBezTo>
                  <a:pt x="1626984" y="532937"/>
                  <a:pt x="1629016" y="488233"/>
                  <a:pt x="1630510" y="443470"/>
                </a:cubicBezTo>
                <a:cubicBezTo>
                  <a:pt x="1632542" y="389981"/>
                  <a:pt x="1634932" y="336612"/>
                  <a:pt x="1645451" y="283960"/>
                </a:cubicBezTo>
                <a:cubicBezTo>
                  <a:pt x="1651965" y="243320"/>
                  <a:pt x="1635351" y="190608"/>
                  <a:pt x="1584671" y="201665"/>
                </a:cubicBezTo>
                <a:cubicBezTo>
                  <a:pt x="1552757" y="212243"/>
                  <a:pt x="1535904" y="257186"/>
                  <a:pt x="1530764" y="287904"/>
                </a:cubicBezTo>
                <a:cubicBezTo>
                  <a:pt x="1520903" y="340616"/>
                  <a:pt x="1518333" y="393985"/>
                  <a:pt x="1509129" y="446877"/>
                </a:cubicBezTo>
                <a:cubicBezTo>
                  <a:pt x="1504767" y="474846"/>
                  <a:pt x="1505723" y="503114"/>
                  <a:pt x="1504169" y="531323"/>
                </a:cubicBezTo>
                <a:cubicBezTo>
                  <a:pt x="1500762" y="572979"/>
                  <a:pt x="1501958" y="614694"/>
                  <a:pt x="1502555" y="656409"/>
                </a:cubicBezTo>
                <a:cubicBezTo>
                  <a:pt x="1502734" y="692566"/>
                  <a:pt x="1503930" y="730995"/>
                  <a:pt x="1506141" y="767451"/>
                </a:cubicBezTo>
                <a:cubicBezTo>
                  <a:pt x="1507575" y="792193"/>
                  <a:pt x="1512835" y="819804"/>
                  <a:pt x="1537039" y="832115"/>
                </a:cubicBezTo>
                <a:cubicBezTo>
                  <a:pt x="1547079" y="837793"/>
                  <a:pt x="1557179" y="843769"/>
                  <a:pt x="1568475" y="846578"/>
                </a:cubicBezTo>
                <a:cubicBezTo>
                  <a:pt x="1584073" y="850224"/>
                  <a:pt x="1600269" y="849566"/>
                  <a:pt x="1616167" y="851598"/>
                </a:cubicBezTo>
                <a:cubicBezTo>
                  <a:pt x="1664755" y="856081"/>
                  <a:pt x="1713164" y="857754"/>
                  <a:pt x="1761752" y="862655"/>
                </a:cubicBezTo>
                <a:cubicBezTo>
                  <a:pt x="1777171" y="863671"/>
                  <a:pt x="1793367" y="862655"/>
                  <a:pt x="1807830" y="856379"/>
                </a:cubicBezTo>
                <a:close/>
                <a:moveTo>
                  <a:pt x="2204304" y="542618"/>
                </a:moveTo>
                <a:cubicBezTo>
                  <a:pt x="2210818" y="507896"/>
                  <a:pt x="2213269" y="472396"/>
                  <a:pt x="2209085" y="437314"/>
                </a:cubicBezTo>
                <a:cubicBezTo>
                  <a:pt x="2206456" y="401934"/>
                  <a:pt x="2198925" y="367092"/>
                  <a:pt x="2182968" y="335178"/>
                </a:cubicBezTo>
                <a:cubicBezTo>
                  <a:pt x="2168147" y="295674"/>
                  <a:pt x="2142090" y="259397"/>
                  <a:pt x="2104917" y="238360"/>
                </a:cubicBezTo>
                <a:cubicBezTo>
                  <a:pt x="2076230" y="218518"/>
                  <a:pt x="2040371" y="199035"/>
                  <a:pt x="2004752" y="208119"/>
                </a:cubicBezTo>
                <a:cubicBezTo>
                  <a:pt x="1921083" y="210331"/>
                  <a:pt x="1878411" y="252464"/>
                  <a:pt x="1835500" y="319340"/>
                </a:cubicBezTo>
                <a:cubicBezTo>
                  <a:pt x="1815599" y="351374"/>
                  <a:pt x="1806216" y="388965"/>
                  <a:pt x="1796415" y="425063"/>
                </a:cubicBezTo>
                <a:cubicBezTo>
                  <a:pt x="1787092" y="472754"/>
                  <a:pt x="1791932" y="521761"/>
                  <a:pt x="1804304" y="568436"/>
                </a:cubicBezTo>
                <a:cubicBezTo>
                  <a:pt x="1816137" y="610152"/>
                  <a:pt x="1827671" y="652883"/>
                  <a:pt x="1852653" y="688921"/>
                </a:cubicBezTo>
                <a:cubicBezTo>
                  <a:pt x="1865801" y="709599"/>
                  <a:pt x="1880383" y="730756"/>
                  <a:pt x="1902018" y="743306"/>
                </a:cubicBezTo>
                <a:cubicBezTo>
                  <a:pt x="1912536" y="750000"/>
                  <a:pt x="1924788" y="752868"/>
                  <a:pt x="1936442" y="756813"/>
                </a:cubicBezTo>
                <a:cubicBezTo>
                  <a:pt x="1953654" y="763207"/>
                  <a:pt x="1970567" y="771156"/>
                  <a:pt x="1989333" y="770797"/>
                </a:cubicBezTo>
                <a:cubicBezTo>
                  <a:pt x="2025490" y="769841"/>
                  <a:pt x="2062484" y="761534"/>
                  <a:pt x="2094577" y="744501"/>
                </a:cubicBezTo>
                <a:cubicBezTo>
                  <a:pt x="2119977" y="727349"/>
                  <a:pt x="2142747" y="704878"/>
                  <a:pt x="2158405" y="678462"/>
                </a:cubicBezTo>
                <a:cubicBezTo>
                  <a:pt x="2179383" y="635492"/>
                  <a:pt x="2195877" y="589772"/>
                  <a:pt x="2204304" y="542618"/>
                </a:cubicBezTo>
                <a:close/>
                <a:moveTo>
                  <a:pt x="2785031" y="298243"/>
                </a:moveTo>
                <a:cubicBezTo>
                  <a:pt x="2783656" y="276430"/>
                  <a:pt x="2780011" y="251867"/>
                  <a:pt x="2762799" y="236627"/>
                </a:cubicBezTo>
                <a:cubicBezTo>
                  <a:pt x="2753117" y="228021"/>
                  <a:pt x="2738475" y="221925"/>
                  <a:pt x="2726283" y="228917"/>
                </a:cubicBezTo>
                <a:cubicBezTo>
                  <a:pt x="2700943" y="246667"/>
                  <a:pt x="2697238" y="281629"/>
                  <a:pt x="2687795" y="309061"/>
                </a:cubicBezTo>
                <a:cubicBezTo>
                  <a:pt x="2661200" y="394344"/>
                  <a:pt x="2655403" y="484109"/>
                  <a:pt x="2634366" y="570708"/>
                </a:cubicBezTo>
                <a:cubicBezTo>
                  <a:pt x="2623130" y="524749"/>
                  <a:pt x="2607113" y="469168"/>
                  <a:pt x="2558466" y="450821"/>
                </a:cubicBezTo>
                <a:cubicBezTo>
                  <a:pt x="2525058" y="437434"/>
                  <a:pt x="2497148" y="467734"/>
                  <a:pt x="2476350" y="489907"/>
                </a:cubicBezTo>
                <a:cubicBezTo>
                  <a:pt x="2452385" y="515784"/>
                  <a:pt x="2443958" y="551165"/>
                  <a:pt x="2426148" y="580927"/>
                </a:cubicBezTo>
                <a:cubicBezTo>
                  <a:pt x="2415510" y="599275"/>
                  <a:pt x="2401047" y="615411"/>
                  <a:pt x="2393696" y="635551"/>
                </a:cubicBezTo>
                <a:cubicBezTo>
                  <a:pt x="2395190" y="590489"/>
                  <a:pt x="2389991" y="547400"/>
                  <a:pt x="2392919" y="501979"/>
                </a:cubicBezTo>
                <a:cubicBezTo>
                  <a:pt x="2395549" y="431876"/>
                  <a:pt x="2396804" y="361713"/>
                  <a:pt x="2388915" y="291849"/>
                </a:cubicBezTo>
                <a:cubicBezTo>
                  <a:pt x="2386345" y="257484"/>
                  <a:pt x="2373197" y="217980"/>
                  <a:pt x="2340267" y="201784"/>
                </a:cubicBezTo>
                <a:cubicBezTo>
                  <a:pt x="2326043" y="195151"/>
                  <a:pt x="2307935" y="200171"/>
                  <a:pt x="2300524" y="214395"/>
                </a:cubicBezTo>
                <a:cubicBezTo>
                  <a:pt x="2286061" y="239316"/>
                  <a:pt x="2290723" y="268481"/>
                  <a:pt x="2288093" y="296032"/>
                </a:cubicBezTo>
                <a:cubicBezTo>
                  <a:pt x="2286241" y="317368"/>
                  <a:pt x="2282296" y="338465"/>
                  <a:pt x="2279965" y="359741"/>
                </a:cubicBezTo>
                <a:cubicBezTo>
                  <a:pt x="2273451" y="417174"/>
                  <a:pt x="2269805" y="475025"/>
                  <a:pt x="2270224" y="532817"/>
                </a:cubicBezTo>
                <a:cubicBezTo>
                  <a:pt x="2268909" y="598259"/>
                  <a:pt x="2270164" y="664836"/>
                  <a:pt x="2285045" y="728963"/>
                </a:cubicBezTo>
                <a:cubicBezTo>
                  <a:pt x="2293651" y="769124"/>
                  <a:pt x="2299329" y="823629"/>
                  <a:pt x="2343793" y="839586"/>
                </a:cubicBezTo>
                <a:cubicBezTo>
                  <a:pt x="2395967" y="852495"/>
                  <a:pt x="2438161" y="821836"/>
                  <a:pt x="2467863" y="781734"/>
                </a:cubicBezTo>
                <a:cubicBezTo>
                  <a:pt x="2491888" y="747489"/>
                  <a:pt x="2505395" y="707209"/>
                  <a:pt x="2517229" y="667465"/>
                </a:cubicBezTo>
                <a:cubicBezTo>
                  <a:pt x="2522846" y="712886"/>
                  <a:pt x="2518962" y="767391"/>
                  <a:pt x="2553625" y="802233"/>
                </a:cubicBezTo>
                <a:cubicBezTo>
                  <a:pt x="2580100" y="826916"/>
                  <a:pt x="2623071" y="825661"/>
                  <a:pt x="2650024" y="802413"/>
                </a:cubicBezTo>
                <a:cubicBezTo>
                  <a:pt x="2672017" y="783049"/>
                  <a:pt x="2682476" y="754482"/>
                  <a:pt x="2695325" y="728843"/>
                </a:cubicBezTo>
                <a:cubicBezTo>
                  <a:pt x="2713852" y="690534"/>
                  <a:pt x="2723354" y="649058"/>
                  <a:pt x="2731901" y="607582"/>
                </a:cubicBezTo>
                <a:cubicBezTo>
                  <a:pt x="2738415" y="573158"/>
                  <a:pt x="2751264" y="540228"/>
                  <a:pt x="2755149" y="505326"/>
                </a:cubicBezTo>
                <a:cubicBezTo>
                  <a:pt x="2761603" y="436238"/>
                  <a:pt x="2782581" y="367928"/>
                  <a:pt x="2785031" y="298243"/>
                </a:cubicBezTo>
                <a:close/>
                <a:moveTo>
                  <a:pt x="2935696" y="432593"/>
                </a:moveTo>
                <a:cubicBezTo>
                  <a:pt x="2935039" y="517816"/>
                  <a:pt x="2938445" y="605371"/>
                  <a:pt x="2935039" y="690773"/>
                </a:cubicBezTo>
                <a:cubicBezTo>
                  <a:pt x="2928225" y="752689"/>
                  <a:pt x="2926791" y="815023"/>
                  <a:pt x="2921054" y="876998"/>
                </a:cubicBezTo>
                <a:cubicBezTo>
                  <a:pt x="2918723" y="903593"/>
                  <a:pt x="2920038" y="930845"/>
                  <a:pt x="2914002" y="956962"/>
                </a:cubicBezTo>
                <a:cubicBezTo>
                  <a:pt x="2891949" y="1036508"/>
                  <a:pt x="2797701" y="1057844"/>
                  <a:pt x="2725984" y="1068840"/>
                </a:cubicBezTo>
                <a:cubicBezTo>
                  <a:pt x="2683851" y="1073622"/>
                  <a:pt x="2641239" y="1069737"/>
                  <a:pt x="2598926" y="1070633"/>
                </a:cubicBezTo>
                <a:cubicBezTo>
                  <a:pt x="2508144" y="1066868"/>
                  <a:pt x="2417243" y="1068064"/>
                  <a:pt x="2326462" y="1072904"/>
                </a:cubicBezTo>
                <a:cubicBezTo>
                  <a:pt x="2234844" y="1077566"/>
                  <a:pt x="2143106" y="1077387"/>
                  <a:pt x="2051428" y="1080734"/>
                </a:cubicBezTo>
                <a:cubicBezTo>
                  <a:pt x="1929270" y="1085933"/>
                  <a:pt x="1806873" y="1089997"/>
                  <a:pt x="1685015" y="1077805"/>
                </a:cubicBezTo>
                <a:cubicBezTo>
                  <a:pt x="1534828" y="1067107"/>
                  <a:pt x="1384462" y="1059458"/>
                  <a:pt x="1233796" y="1060115"/>
                </a:cubicBezTo>
                <a:cubicBezTo>
                  <a:pt x="1186702" y="1060832"/>
                  <a:pt x="1139788" y="1058143"/>
                  <a:pt x="1092813" y="1055513"/>
                </a:cubicBezTo>
                <a:cubicBezTo>
                  <a:pt x="1018945" y="1054676"/>
                  <a:pt x="945017" y="1054139"/>
                  <a:pt x="871208" y="1051091"/>
                </a:cubicBezTo>
                <a:cubicBezTo>
                  <a:pt x="734648" y="1047863"/>
                  <a:pt x="597609" y="1058561"/>
                  <a:pt x="461347" y="1046728"/>
                </a:cubicBezTo>
                <a:cubicBezTo>
                  <a:pt x="396084" y="1048700"/>
                  <a:pt x="330105" y="1046668"/>
                  <a:pt x="264843" y="1041887"/>
                </a:cubicBezTo>
                <a:cubicBezTo>
                  <a:pt x="223964" y="1040990"/>
                  <a:pt x="182607" y="1041110"/>
                  <a:pt x="142506" y="1032325"/>
                </a:cubicBezTo>
                <a:cubicBezTo>
                  <a:pt x="39831" y="1003817"/>
                  <a:pt x="40309" y="972859"/>
                  <a:pt x="20886" y="877715"/>
                </a:cubicBezTo>
                <a:cubicBezTo>
                  <a:pt x="-2302" y="769064"/>
                  <a:pt x="-928" y="656170"/>
                  <a:pt x="925" y="544770"/>
                </a:cubicBezTo>
                <a:cubicBezTo>
                  <a:pt x="4630" y="451179"/>
                  <a:pt x="7858" y="358306"/>
                  <a:pt x="23635" y="265612"/>
                </a:cubicBezTo>
                <a:cubicBezTo>
                  <a:pt x="26803" y="235491"/>
                  <a:pt x="29851" y="206386"/>
                  <a:pt x="33855" y="176205"/>
                </a:cubicBezTo>
                <a:cubicBezTo>
                  <a:pt x="35528" y="159232"/>
                  <a:pt x="37560" y="142319"/>
                  <a:pt x="44194" y="125765"/>
                </a:cubicBezTo>
                <a:cubicBezTo>
                  <a:pt x="56864" y="92655"/>
                  <a:pt x="78857" y="61996"/>
                  <a:pt x="111787" y="46996"/>
                </a:cubicBezTo>
                <a:cubicBezTo>
                  <a:pt x="150036" y="32533"/>
                  <a:pt x="189779" y="18309"/>
                  <a:pt x="231076" y="18189"/>
                </a:cubicBezTo>
                <a:cubicBezTo>
                  <a:pt x="254264" y="18787"/>
                  <a:pt x="279365" y="25241"/>
                  <a:pt x="303092" y="21118"/>
                </a:cubicBezTo>
                <a:cubicBezTo>
                  <a:pt x="314566" y="18847"/>
                  <a:pt x="329149" y="21118"/>
                  <a:pt x="338472" y="13348"/>
                </a:cubicBezTo>
                <a:cubicBezTo>
                  <a:pt x="474136" y="6715"/>
                  <a:pt x="609083" y="-3744"/>
                  <a:pt x="745166" y="1575"/>
                </a:cubicBezTo>
                <a:cubicBezTo>
                  <a:pt x="803496" y="141"/>
                  <a:pt x="861825" y="-875"/>
                  <a:pt x="920155" y="1097"/>
                </a:cubicBezTo>
                <a:cubicBezTo>
                  <a:pt x="975616" y="439"/>
                  <a:pt x="1031197" y="-1234"/>
                  <a:pt x="1086598" y="2591"/>
                </a:cubicBezTo>
                <a:cubicBezTo>
                  <a:pt x="1157657" y="4205"/>
                  <a:pt x="1228776" y="320"/>
                  <a:pt x="1299896" y="2710"/>
                </a:cubicBezTo>
                <a:cubicBezTo>
                  <a:pt x="1363664" y="619"/>
                  <a:pt x="1427253" y="3368"/>
                  <a:pt x="1490961" y="5400"/>
                </a:cubicBezTo>
                <a:cubicBezTo>
                  <a:pt x="1590468" y="4025"/>
                  <a:pt x="1689676" y="11735"/>
                  <a:pt x="1789124" y="13827"/>
                </a:cubicBezTo>
                <a:cubicBezTo>
                  <a:pt x="1878770" y="19743"/>
                  <a:pt x="1968475" y="14424"/>
                  <a:pt x="2058121" y="19504"/>
                </a:cubicBezTo>
                <a:cubicBezTo>
                  <a:pt x="2115734" y="21178"/>
                  <a:pt x="2172928" y="29544"/>
                  <a:pt x="2230541" y="30441"/>
                </a:cubicBezTo>
                <a:cubicBezTo>
                  <a:pt x="2260243" y="32055"/>
                  <a:pt x="2289946" y="31636"/>
                  <a:pt x="2319589" y="32592"/>
                </a:cubicBezTo>
                <a:cubicBezTo>
                  <a:pt x="2349471" y="34087"/>
                  <a:pt x="2379054" y="38449"/>
                  <a:pt x="2408936" y="39406"/>
                </a:cubicBezTo>
                <a:cubicBezTo>
                  <a:pt x="2485075" y="45083"/>
                  <a:pt x="2561394" y="47653"/>
                  <a:pt x="2637474" y="53510"/>
                </a:cubicBezTo>
                <a:cubicBezTo>
                  <a:pt x="2666758" y="54944"/>
                  <a:pt x="2696162" y="55303"/>
                  <a:pt x="2725207" y="59486"/>
                </a:cubicBezTo>
                <a:cubicBezTo>
                  <a:pt x="2759930" y="64208"/>
                  <a:pt x="2795669" y="64626"/>
                  <a:pt x="2828898" y="79149"/>
                </a:cubicBezTo>
                <a:cubicBezTo>
                  <a:pt x="2848381" y="89846"/>
                  <a:pt x="2860872" y="107776"/>
                  <a:pt x="2871868" y="126541"/>
                </a:cubicBezTo>
                <a:cubicBezTo>
                  <a:pt x="2890694" y="153854"/>
                  <a:pt x="2907069" y="182959"/>
                  <a:pt x="2914480" y="215590"/>
                </a:cubicBezTo>
                <a:cubicBezTo>
                  <a:pt x="2922787" y="245591"/>
                  <a:pt x="2931632" y="275832"/>
                  <a:pt x="2932947" y="307089"/>
                </a:cubicBezTo>
                <a:cubicBezTo>
                  <a:pt x="2934023" y="348146"/>
                  <a:pt x="2934620" y="390878"/>
                  <a:pt x="2935696" y="432593"/>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rot="1247444">
            <a:off x="10008697" y="133009"/>
            <a:ext cx="150647" cy="233411"/>
          </a:xfrm>
          <a:custGeom>
            <a:avLst/>
            <a:gdLst/>
            <a:ahLst/>
            <a:cxnLst/>
            <a:rect l="l" t="t" r="r" b="b"/>
            <a:pathLst>
              <a:path w="225942" h="350690" extrusionOk="0">
                <a:moveTo>
                  <a:pt x="225393" y="125979"/>
                </a:moveTo>
                <a:cubicBezTo>
                  <a:pt x="227844" y="174687"/>
                  <a:pt x="222106" y="224112"/>
                  <a:pt x="207882" y="270788"/>
                </a:cubicBezTo>
                <a:cubicBezTo>
                  <a:pt x="200292" y="290689"/>
                  <a:pt x="193360" y="311427"/>
                  <a:pt x="178299" y="327563"/>
                </a:cubicBezTo>
                <a:cubicBezTo>
                  <a:pt x="164255" y="338739"/>
                  <a:pt x="147461" y="348600"/>
                  <a:pt x="129352" y="350632"/>
                </a:cubicBezTo>
                <a:cubicBezTo>
                  <a:pt x="89370" y="352126"/>
                  <a:pt x="55245" y="324695"/>
                  <a:pt x="32595" y="293976"/>
                </a:cubicBezTo>
                <a:cubicBezTo>
                  <a:pt x="18789" y="272760"/>
                  <a:pt x="14367" y="247719"/>
                  <a:pt x="8749" y="223514"/>
                </a:cubicBezTo>
                <a:cubicBezTo>
                  <a:pt x="-3383" y="187477"/>
                  <a:pt x="-1770" y="149287"/>
                  <a:pt x="6717" y="112473"/>
                </a:cubicBezTo>
                <a:cubicBezTo>
                  <a:pt x="14068" y="69801"/>
                  <a:pt x="41380" y="26831"/>
                  <a:pt x="83693" y="12547"/>
                </a:cubicBezTo>
                <a:cubicBezTo>
                  <a:pt x="97319" y="4360"/>
                  <a:pt x="112200" y="-182"/>
                  <a:pt x="128157" y="355"/>
                </a:cubicBezTo>
                <a:cubicBezTo>
                  <a:pt x="146445" y="-720"/>
                  <a:pt x="165151" y="355"/>
                  <a:pt x="182961" y="7647"/>
                </a:cubicBezTo>
                <a:cubicBezTo>
                  <a:pt x="222285" y="32867"/>
                  <a:pt x="223600" y="83965"/>
                  <a:pt x="225393" y="12597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2"/>
          <p:cNvSpPr/>
          <p:nvPr/>
        </p:nvSpPr>
        <p:spPr>
          <a:xfrm rot="1247444">
            <a:off x="10732954" y="423371"/>
            <a:ext cx="131285" cy="218595"/>
          </a:xfrm>
          <a:custGeom>
            <a:avLst/>
            <a:gdLst/>
            <a:ahLst/>
            <a:cxnLst/>
            <a:rect l="l" t="t" r="r" b="b"/>
            <a:pathLst>
              <a:path w="196904" h="328430" extrusionOk="0">
                <a:moveTo>
                  <a:pt x="171794" y="35525"/>
                </a:moveTo>
                <a:cubicBezTo>
                  <a:pt x="207832" y="91166"/>
                  <a:pt x="200779" y="189119"/>
                  <a:pt x="177591" y="249301"/>
                </a:cubicBezTo>
                <a:cubicBezTo>
                  <a:pt x="163307" y="286534"/>
                  <a:pt x="139940" y="328787"/>
                  <a:pt x="94519" y="328429"/>
                </a:cubicBezTo>
                <a:cubicBezTo>
                  <a:pt x="33500" y="326038"/>
                  <a:pt x="9355" y="269083"/>
                  <a:pt x="3498" y="215833"/>
                </a:cubicBezTo>
                <a:cubicBezTo>
                  <a:pt x="-3733" y="164436"/>
                  <a:pt x="-864" y="110230"/>
                  <a:pt x="22683" y="63077"/>
                </a:cubicBezTo>
                <a:cubicBezTo>
                  <a:pt x="34038" y="40844"/>
                  <a:pt x="47425" y="17357"/>
                  <a:pt x="71330" y="6719"/>
                </a:cubicBezTo>
                <a:cubicBezTo>
                  <a:pt x="73064" y="7436"/>
                  <a:pt x="75036" y="7675"/>
                  <a:pt x="76948" y="7197"/>
                </a:cubicBezTo>
                <a:cubicBezTo>
                  <a:pt x="86511" y="4926"/>
                  <a:pt x="96133" y="2715"/>
                  <a:pt x="105874" y="1340"/>
                </a:cubicBezTo>
                <a:cubicBezTo>
                  <a:pt x="140059" y="-4098"/>
                  <a:pt x="154821" y="6958"/>
                  <a:pt x="171794" y="35525"/>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8" name="Google Shape;58;p2"/>
          <p:cNvGrpSpPr/>
          <p:nvPr/>
        </p:nvGrpSpPr>
        <p:grpSpPr>
          <a:xfrm>
            <a:off x="-407079" y="472191"/>
            <a:ext cx="1892664" cy="2212040"/>
            <a:chOff x="-610618" y="708285"/>
            <a:chExt cx="2838995" cy="3318060"/>
          </a:xfrm>
        </p:grpSpPr>
        <p:grpSp>
          <p:nvGrpSpPr>
            <p:cNvPr id="59" name="Google Shape;59;p2"/>
            <p:cNvGrpSpPr/>
            <p:nvPr/>
          </p:nvGrpSpPr>
          <p:grpSpPr>
            <a:xfrm>
              <a:off x="-610618" y="708285"/>
              <a:ext cx="2838995" cy="3318060"/>
              <a:chOff x="-610618" y="708285"/>
              <a:chExt cx="2838995" cy="3318060"/>
            </a:xfrm>
          </p:grpSpPr>
          <p:sp>
            <p:nvSpPr>
              <p:cNvPr id="60" name="Google Shape;60;p2"/>
              <p:cNvSpPr/>
              <p:nvPr/>
            </p:nvSpPr>
            <p:spPr>
              <a:xfrm>
                <a:off x="-610618" y="708285"/>
                <a:ext cx="2838995" cy="331806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1439902" y="53168"/>
                    </a:moveTo>
                    <a:cubicBezTo>
                      <a:pt x="1491751" y="44940"/>
                      <a:pt x="1544131" y="41555"/>
                      <a:pt x="1596312" y="35517"/>
                    </a:cubicBezTo>
                    <a:cubicBezTo>
                      <a:pt x="1617291" y="34521"/>
                      <a:pt x="1640393" y="34787"/>
                      <a:pt x="1663231" y="35052"/>
                    </a:cubicBezTo>
                    <a:cubicBezTo>
                      <a:pt x="1675977" y="35185"/>
                      <a:pt x="1688591" y="35318"/>
                      <a:pt x="1700740" y="35251"/>
                    </a:cubicBezTo>
                    <a:cubicBezTo>
                      <a:pt x="1738913" y="35318"/>
                      <a:pt x="1777152" y="35119"/>
                      <a:pt x="1815392" y="37441"/>
                    </a:cubicBezTo>
                    <a:cubicBezTo>
                      <a:pt x="1911389" y="45802"/>
                      <a:pt x="2004331" y="72479"/>
                      <a:pt x="2097673" y="94842"/>
                    </a:cubicBezTo>
                    <a:cubicBezTo>
                      <a:pt x="2201304" y="121851"/>
                      <a:pt x="2303010" y="153703"/>
                      <a:pt x="2394161" y="212100"/>
                    </a:cubicBezTo>
                    <a:cubicBezTo>
                      <a:pt x="2436051" y="244151"/>
                      <a:pt x="2479934" y="273549"/>
                      <a:pt x="2520165" y="307657"/>
                    </a:cubicBezTo>
                    <a:cubicBezTo>
                      <a:pt x="2554089" y="340505"/>
                      <a:pt x="2592528" y="373818"/>
                      <a:pt x="2624394" y="409785"/>
                    </a:cubicBezTo>
                    <a:cubicBezTo>
                      <a:pt x="2694366" y="493199"/>
                      <a:pt x="2750995" y="593004"/>
                      <a:pt x="2772903" y="700639"/>
                    </a:cubicBezTo>
                    <a:cubicBezTo>
                      <a:pt x="2790031" y="774630"/>
                      <a:pt x="2804902" y="847426"/>
                      <a:pt x="2804305" y="924204"/>
                    </a:cubicBezTo>
                    <a:cubicBezTo>
                      <a:pt x="2804172" y="1022815"/>
                      <a:pt x="2799525" y="1122023"/>
                      <a:pt x="2779276" y="1218708"/>
                    </a:cubicBezTo>
                    <a:cubicBezTo>
                      <a:pt x="2759426" y="1328865"/>
                      <a:pt x="2721785" y="1434576"/>
                      <a:pt x="2673521" y="1535509"/>
                    </a:cubicBezTo>
                    <a:cubicBezTo>
                      <a:pt x="2640725" y="1615406"/>
                      <a:pt x="2597772" y="1693180"/>
                      <a:pt x="2537226" y="1755425"/>
                    </a:cubicBezTo>
                    <a:cubicBezTo>
                      <a:pt x="2516381" y="1782035"/>
                      <a:pt x="2486639" y="1797961"/>
                      <a:pt x="2456964" y="1812760"/>
                    </a:cubicBezTo>
                    <a:cubicBezTo>
                      <a:pt x="2443620" y="1819329"/>
                      <a:pt x="2429678" y="1825368"/>
                      <a:pt x="2414608" y="1826098"/>
                    </a:cubicBezTo>
                    <a:cubicBezTo>
                      <a:pt x="2380219" y="1825567"/>
                      <a:pt x="2344635" y="1823842"/>
                      <a:pt x="2314495" y="1804929"/>
                    </a:cubicBezTo>
                    <a:cubicBezTo>
                      <a:pt x="2285086" y="1782500"/>
                      <a:pt x="2265103" y="1742817"/>
                      <a:pt x="2272007" y="1705522"/>
                    </a:cubicBezTo>
                    <a:cubicBezTo>
                      <a:pt x="2282430" y="1668958"/>
                      <a:pt x="2298961" y="1634252"/>
                      <a:pt x="2312836" y="1598816"/>
                    </a:cubicBezTo>
                    <a:cubicBezTo>
                      <a:pt x="2327706" y="1559200"/>
                      <a:pt x="2343109" y="1519848"/>
                      <a:pt x="2361830" y="1481824"/>
                    </a:cubicBezTo>
                    <a:cubicBezTo>
                      <a:pt x="2413612" y="1367885"/>
                      <a:pt x="2451586" y="1247641"/>
                      <a:pt x="2473361" y="1124411"/>
                    </a:cubicBezTo>
                    <a:cubicBezTo>
                      <a:pt x="2504165" y="946369"/>
                      <a:pt x="2482788" y="758770"/>
                      <a:pt x="2402658" y="595990"/>
                    </a:cubicBezTo>
                    <a:cubicBezTo>
                      <a:pt x="2346030" y="492403"/>
                      <a:pt x="2264572" y="401755"/>
                      <a:pt x="2169372" y="332078"/>
                    </a:cubicBezTo>
                    <a:cubicBezTo>
                      <a:pt x="2116195" y="295049"/>
                      <a:pt x="2058637" y="264723"/>
                      <a:pt x="2001344" y="234596"/>
                    </a:cubicBezTo>
                    <a:cubicBezTo>
                      <a:pt x="1942126" y="203937"/>
                      <a:pt x="1882775" y="172748"/>
                      <a:pt x="1818645" y="153570"/>
                    </a:cubicBezTo>
                    <a:cubicBezTo>
                      <a:pt x="1730814" y="124837"/>
                      <a:pt x="1638667" y="114086"/>
                      <a:pt x="1547318" y="103071"/>
                    </a:cubicBezTo>
                    <a:cubicBezTo>
                      <a:pt x="1498191" y="96634"/>
                      <a:pt x="1448732" y="93382"/>
                      <a:pt x="1399273" y="93382"/>
                    </a:cubicBezTo>
                    <a:cubicBezTo>
                      <a:pt x="1350943" y="93382"/>
                      <a:pt x="1302679" y="96501"/>
                      <a:pt x="1254680" y="102938"/>
                    </a:cubicBezTo>
                    <a:cubicBezTo>
                      <a:pt x="1315624" y="83163"/>
                      <a:pt x="1375905" y="61198"/>
                      <a:pt x="1439902" y="53168"/>
                    </a:cubicBezTo>
                    <a:close/>
                    <a:moveTo>
                      <a:pt x="2239212" y="1695635"/>
                    </a:move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lose/>
                    <a:moveTo>
                      <a:pt x="477744" y="873373"/>
                    </a:moveTo>
                    <a:cubicBezTo>
                      <a:pt x="503967" y="785247"/>
                      <a:pt x="541808" y="701435"/>
                      <a:pt x="582504" y="619149"/>
                    </a:cubicBezTo>
                    <a:cubicBezTo>
                      <a:pt x="645904" y="480524"/>
                      <a:pt x="731744" y="343492"/>
                      <a:pt x="866378" y="264457"/>
                    </a:cubicBezTo>
                    <a:cubicBezTo>
                      <a:pt x="958325" y="209180"/>
                      <a:pt x="1061625" y="174009"/>
                      <a:pt x="1166650" y="152509"/>
                    </a:cubicBezTo>
                    <a:cubicBezTo>
                      <a:pt x="1252025" y="133596"/>
                      <a:pt x="1339126" y="126031"/>
                      <a:pt x="1426226" y="128088"/>
                    </a:cubicBezTo>
                    <a:cubicBezTo>
                      <a:pt x="1375905" y="152310"/>
                      <a:pt x="1330761" y="185888"/>
                      <a:pt x="1283426" y="215285"/>
                    </a:cubicBezTo>
                    <a:cubicBezTo>
                      <a:pt x="1227661" y="258220"/>
                      <a:pt x="1170501" y="300292"/>
                      <a:pt x="1121108" y="350658"/>
                    </a:cubicBezTo>
                    <a:cubicBezTo>
                      <a:pt x="1082603" y="392067"/>
                      <a:pt x="1049210" y="437921"/>
                      <a:pt x="1013626" y="481918"/>
                    </a:cubicBezTo>
                    <a:cubicBezTo>
                      <a:pt x="980963" y="527507"/>
                      <a:pt x="951753" y="575817"/>
                      <a:pt x="923206" y="624060"/>
                    </a:cubicBezTo>
                    <a:cubicBezTo>
                      <a:pt x="878394" y="710062"/>
                      <a:pt x="830927" y="795135"/>
                      <a:pt x="793949" y="884787"/>
                    </a:cubicBezTo>
                    <a:cubicBezTo>
                      <a:pt x="761618" y="976031"/>
                      <a:pt x="737121" y="1070129"/>
                      <a:pt x="718001" y="1164957"/>
                    </a:cubicBezTo>
                    <a:cubicBezTo>
                      <a:pt x="707114" y="1218576"/>
                      <a:pt x="698682" y="1272725"/>
                      <a:pt x="694898" y="1327339"/>
                    </a:cubicBezTo>
                    <a:cubicBezTo>
                      <a:pt x="693371" y="1355675"/>
                      <a:pt x="689255" y="1385072"/>
                      <a:pt x="694633" y="1413076"/>
                    </a:cubicBezTo>
                    <a:cubicBezTo>
                      <a:pt x="695961" y="1417721"/>
                      <a:pt x="699081" y="1420840"/>
                      <a:pt x="702865" y="1422565"/>
                    </a:cubicBezTo>
                    <a:cubicBezTo>
                      <a:pt x="697023" y="1498348"/>
                      <a:pt x="648427" y="1552232"/>
                      <a:pt x="568164" y="1540752"/>
                    </a:cubicBezTo>
                    <a:cubicBezTo>
                      <a:pt x="421912" y="1529404"/>
                      <a:pt x="420186" y="1437629"/>
                      <a:pt x="405381" y="1320172"/>
                    </a:cubicBezTo>
                    <a:cubicBezTo>
                      <a:pt x="406244" y="1273389"/>
                      <a:pt x="406643" y="1226472"/>
                      <a:pt x="409431" y="1179822"/>
                    </a:cubicBezTo>
                    <a:cubicBezTo>
                      <a:pt x="420717" y="1076301"/>
                      <a:pt x="446874" y="973244"/>
                      <a:pt x="477744" y="873373"/>
                    </a:cubicBezTo>
                    <a:close/>
                    <a:moveTo>
                      <a:pt x="69459" y="2457244"/>
                    </a:moveTo>
                    <a:cubicBezTo>
                      <a:pt x="35203" y="2359762"/>
                      <a:pt x="27435" y="2255179"/>
                      <a:pt x="39518" y="2152919"/>
                    </a:cubicBezTo>
                    <a:cubicBezTo>
                      <a:pt x="46489" y="2081781"/>
                      <a:pt x="56513" y="2010445"/>
                      <a:pt x="78421" y="1942227"/>
                    </a:cubicBezTo>
                    <a:cubicBezTo>
                      <a:pt x="87583" y="1917674"/>
                      <a:pt x="101059" y="1889737"/>
                      <a:pt x="128411" y="1882105"/>
                    </a:cubicBezTo>
                    <a:cubicBezTo>
                      <a:pt x="130602" y="1881375"/>
                      <a:pt x="136046" y="1879915"/>
                      <a:pt x="142618" y="1877925"/>
                    </a:cubicBezTo>
                    <a:cubicBezTo>
                      <a:pt x="142485" y="1878389"/>
                      <a:pt x="142353" y="1878854"/>
                      <a:pt x="142220" y="1879318"/>
                    </a:cubicBezTo>
                    <a:cubicBezTo>
                      <a:pt x="128478" y="1930083"/>
                      <a:pt x="112412" y="1980583"/>
                      <a:pt x="102586" y="2032343"/>
                    </a:cubicBezTo>
                    <a:cubicBezTo>
                      <a:pt x="96412" y="2070898"/>
                      <a:pt x="94089" y="2110051"/>
                      <a:pt x="87981" y="2148605"/>
                    </a:cubicBezTo>
                    <a:cubicBezTo>
                      <a:pt x="79417" y="2214036"/>
                      <a:pt x="76562" y="2281458"/>
                      <a:pt x="85259" y="2346954"/>
                    </a:cubicBezTo>
                    <a:cubicBezTo>
                      <a:pt x="92031" y="2399378"/>
                      <a:pt x="108229" y="2449546"/>
                      <a:pt x="126021" y="2499051"/>
                    </a:cubicBezTo>
                    <a:cubicBezTo>
                      <a:pt x="138569" y="2535283"/>
                      <a:pt x="154834" y="2570055"/>
                      <a:pt x="174418" y="2602970"/>
                    </a:cubicBezTo>
                    <a:cubicBezTo>
                      <a:pt x="102586" y="2573108"/>
                      <a:pt x="102719" y="2537937"/>
                      <a:pt x="69459" y="2457244"/>
                    </a:cubicBezTo>
                    <a:close/>
                    <a:moveTo>
                      <a:pt x="197853" y="2574170"/>
                    </a:moveTo>
                    <a:cubicBezTo>
                      <a:pt x="164128" y="2513915"/>
                      <a:pt x="141888" y="2447025"/>
                      <a:pt x="126021" y="2379803"/>
                    </a:cubicBezTo>
                    <a:cubicBezTo>
                      <a:pt x="112478" y="2321738"/>
                      <a:pt x="113872" y="2259094"/>
                      <a:pt x="116793" y="2199503"/>
                    </a:cubicBezTo>
                    <a:cubicBezTo>
                      <a:pt x="120644" y="2154445"/>
                      <a:pt x="128810" y="2109918"/>
                      <a:pt x="132594" y="2064860"/>
                    </a:cubicBezTo>
                    <a:cubicBezTo>
                      <a:pt x="136842" y="2022655"/>
                      <a:pt x="149788" y="1982176"/>
                      <a:pt x="160410" y="1941298"/>
                    </a:cubicBezTo>
                    <a:cubicBezTo>
                      <a:pt x="169970" y="1905729"/>
                      <a:pt x="178667" y="1869696"/>
                      <a:pt x="194799" y="1836384"/>
                    </a:cubicBezTo>
                    <a:cubicBezTo>
                      <a:pt x="220358" y="1791856"/>
                      <a:pt x="252025" y="1750514"/>
                      <a:pt x="289999" y="1715808"/>
                    </a:cubicBezTo>
                    <a:cubicBezTo>
                      <a:pt x="332023" y="1686809"/>
                      <a:pt x="375639" y="1659403"/>
                      <a:pt x="420119" y="1634186"/>
                    </a:cubicBezTo>
                    <a:cubicBezTo>
                      <a:pt x="425497" y="1630735"/>
                      <a:pt x="432268" y="1627882"/>
                      <a:pt x="437845" y="1624033"/>
                    </a:cubicBezTo>
                    <a:cubicBezTo>
                      <a:pt x="444816" y="1623967"/>
                      <a:pt x="450326" y="1616269"/>
                      <a:pt x="453446" y="1610031"/>
                    </a:cubicBezTo>
                    <a:cubicBezTo>
                      <a:pt x="464466" y="1585743"/>
                      <a:pt x="457429" y="1558470"/>
                      <a:pt x="446475" y="1533386"/>
                    </a:cubicBezTo>
                    <a:cubicBezTo>
                      <a:pt x="479868" y="1560328"/>
                      <a:pt x="526804" y="1574396"/>
                      <a:pt x="583433" y="1576387"/>
                    </a:cubicBezTo>
                    <a:cubicBezTo>
                      <a:pt x="585757" y="1576453"/>
                      <a:pt x="588080" y="1576519"/>
                      <a:pt x="590404" y="1576519"/>
                    </a:cubicBezTo>
                    <a:cubicBezTo>
                      <a:pt x="644245" y="1576519"/>
                      <a:pt x="686334" y="1550705"/>
                      <a:pt x="709238" y="1512018"/>
                    </a:cubicBezTo>
                    <a:cubicBezTo>
                      <a:pt x="712889" y="1548449"/>
                      <a:pt x="718134" y="1586407"/>
                      <a:pt x="740972" y="1616070"/>
                    </a:cubicBezTo>
                    <a:cubicBezTo>
                      <a:pt x="744424" y="1620383"/>
                      <a:pt x="748672" y="1622175"/>
                      <a:pt x="752855" y="1622175"/>
                    </a:cubicBezTo>
                    <a:cubicBezTo>
                      <a:pt x="754979" y="1622175"/>
                      <a:pt x="757104" y="1621710"/>
                      <a:pt x="759029" y="1620848"/>
                    </a:cubicBezTo>
                    <a:cubicBezTo>
                      <a:pt x="760556" y="1622241"/>
                      <a:pt x="762216" y="1623502"/>
                      <a:pt x="763610" y="1624630"/>
                    </a:cubicBezTo>
                    <a:cubicBezTo>
                      <a:pt x="776887" y="1634783"/>
                      <a:pt x="792289" y="1641154"/>
                      <a:pt x="807758" y="1647458"/>
                    </a:cubicBezTo>
                    <a:cubicBezTo>
                      <a:pt x="804173" y="1647591"/>
                      <a:pt x="800654" y="1647790"/>
                      <a:pt x="797268" y="1648055"/>
                    </a:cubicBezTo>
                    <a:cubicBezTo>
                      <a:pt x="727760" y="1652700"/>
                      <a:pt x="664227" y="1685615"/>
                      <a:pt x="605939" y="1721582"/>
                    </a:cubicBezTo>
                    <a:cubicBezTo>
                      <a:pt x="533709" y="1770289"/>
                      <a:pt x="475487" y="1838640"/>
                      <a:pt x="425497" y="1909313"/>
                    </a:cubicBezTo>
                    <a:cubicBezTo>
                      <a:pt x="395489" y="1952115"/>
                      <a:pt x="379092" y="2002017"/>
                      <a:pt x="360835" y="2050460"/>
                    </a:cubicBezTo>
                    <a:cubicBezTo>
                      <a:pt x="336139" y="2114762"/>
                      <a:pt x="314098" y="2180856"/>
                      <a:pt x="307924" y="2249870"/>
                    </a:cubicBezTo>
                    <a:cubicBezTo>
                      <a:pt x="299758" y="2320079"/>
                      <a:pt x="307592" y="2390818"/>
                      <a:pt x="323591" y="2459368"/>
                    </a:cubicBezTo>
                    <a:cubicBezTo>
                      <a:pt x="346761" y="2572245"/>
                      <a:pt x="387191" y="2672780"/>
                      <a:pt x="467321" y="2757588"/>
                    </a:cubicBezTo>
                    <a:cubicBezTo>
                      <a:pt x="479736" y="2772983"/>
                      <a:pt x="492150" y="2787118"/>
                      <a:pt x="504565" y="2800190"/>
                    </a:cubicBezTo>
                    <a:cubicBezTo>
                      <a:pt x="468184" y="2792028"/>
                      <a:pt x="431671" y="2783202"/>
                      <a:pt x="396884" y="2769665"/>
                    </a:cubicBezTo>
                    <a:cubicBezTo>
                      <a:pt x="285219" y="2733101"/>
                      <a:pt x="250100" y="2672581"/>
                      <a:pt x="197853" y="2574170"/>
                    </a:cubicBezTo>
                    <a:close/>
                    <a:moveTo>
                      <a:pt x="1231843" y="2791696"/>
                    </a:moveTo>
                    <a:cubicBezTo>
                      <a:pt x="1146601" y="2859516"/>
                      <a:pt x="1039982" y="2901057"/>
                      <a:pt x="931571" y="2912205"/>
                    </a:cubicBezTo>
                    <a:cubicBezTo>
                      <a:pt x="811143" y="2916320"/>
                      <a:pt x="678833" y="2899995"/>
                      <a:pt x="580778" y="2823748"/>
                    </a:cubicBezTo>
                    <a:cubicBezTo>
                      <a:pt x="548580" y="2798200"/>
                      <a:pt x="522025" y="2766612"/>
                      <a:pt x="494540" y="2736220"/>
                    </a:cubicBezTo>
                    <a:cubicBezTo>
                      <a:pt x="456035" y="2692356"/>
                      <a:pt x="420252" y="2645108"/>
                      <a:pt x="398809" y="2590361"/>
                    </a:cubicBezTo>
                    <a:cubicBezTo>
                      <a:pt x="356719" y="2477749"/>
                      <a:pt x="327442" y="2355183"/>
                      <a:pt x="344570" y="2234674"/>
                    </a:cubicBezTo>
                    <a:cubicBezTo>
                      <a:pt x="352736" y="2169443"/>
                      <a:pt x="375905" y="2107595"/>
                      <a:pt x="399141" y="2046478"/>
                    </a:cubicBezTo>
                    <a:cubicBezTo>
                      <a:pt x="413945" y="2007127"/>
                      <a:pt x="427555" y="1967776"/>
                      <a:pt x="451388" y="1932406"/>
                    </a:cubicBezTo>
                    <a:cubicBezTo>
                      <a:pt x="496930" y="1866644"/>
                      <a:pt x="552032" y="1802408"/>
                      <a:pt x="617158" y="1754828"/>
                    </a:cubicBezTo>
                    <a:cubicBezTo>
                      <a:pt x="672393" y="1720254"/>
                      <a:pt x="731876" y="1686875"/>
                      <a:pt x="797932" y="1681102"/>
                    </a:cubicBezTo>
                    <a:cubicBezTo>
                      <a:pt x="807824" y="1680306"/>
                      <a:pt x="817716" y="1679974"/>
                      <a:pt x="827541" y="1679974"/>
                    </a:cubicBezTo>
                    <a:cubicBezTo>
                      <a:pt x="848984" y="1679974"/>
                      <a:pt x="870295" y="1681766"/>
                      <a:pt x="891473" y="1684818"/>
                    </a:cubicBezTo>
                    <a:cubicBezTo>
                      <a:pt x="894659" y="1685946"/>
                      <a:pt x="897846" y="1687008"/>
                      <a:pt x="901165" y="1687871"/>
                    </a:cubicBezTo>
                    <a:cubicBezTo>
                      <a:pt x="902891" y="1688335"/>
                      <a:pt x="904551" y="1688534"/>
                      <a:pt x="906078" y="1688534"/>
                    </a:cubicBezTo>
                    <a:cubicBezTo>
                      <a:pt x="907671" y="1688534"/>
                      <a:pt x="909132" y="1688269"/>
                      <a:pt x="910592" y="1687804"/>
                    </a:cubicBezTo>
                    <a:cubicBezTo>
                      <a:pt x="930575" y="1691322"/>
                      <a:pt x="950491" y="1695768"/>
                      <a:pt x="970275" y="1700944"/>
                    </a:cubicBezTo>
                    <a:cubicBezTo>
                      <a:pt x="1039916" y="1717467"/>
                      <a:pt x="1111349" y="1740627"/>
                      <a:pt x="1165986" y="1788671"/>
                    </a:cubicBezTo>
                    <a:cubicBezTo>
                      <a:pt x="1168708" y="1797961"/>
                      <a:pt x="1176542" y="1804664"/>
                      <a:pt x="1182982" y="1811565"/>
                    </a:cubicBezTo>
                    <a:cubicBezTo>
                      <a:pt x="1201769" y="1833198"/>
                      <a:pt x="1223545" y="1854234"/>
                      <a:pt x="1240938" y="1879783"/>
                    </a:cubicBezTo>
                    <a:cubicBezTo>
                      <a:pt x="1270082" y="1926434"/>
                      <a:pt x="1295841" y="1975739"/>
                      <a:pt x="1315160" y="2027234"/>
                    </a:cubicBezTo>
                    <a:cubicBezTo>
                      <a:pt x="1339723" y="2098172"/>
                      <a:pt x="1348022" y="2172030"/>
                      <a:pt x="1359706" y="2246420"/>
                    </a:cubicBezTo>
                    <a:cubicBezTo>
                      <a:pt x="1373249" y="2348016"/>
                      <a:pt x="1363092" y="2453793"/>
                      <a:pt x="1343109" y="2554395"/>
                    </a:cubicBezTo>
                    <a:cubicBezTo>
                      <a:pt x="1335209" y="2589632"/>
                      <a:pt x="1331558" y="2625864"/>
                      <a:pt x="1320006" y="2660172"/>
                    </a:cubicBezTo>
                    <a:cubicBezTo>
                      <a:pt x="1300554" y="2709145"/>
                      <a:pt x="1271477" y="2756659"/>
                      <a:pt x="1231843" y="2791696"/>
                    </a:cubicBezTo>
                    <a:close/>
                    <a:moveTo>
                      <a:pt x="1592063" y="3069146"/>
                    </a:moveTo>
                    <a:cubicBezTo>
                      <a:pt x="1547915" y="3044527"/>
                      <a:pt x="1493411" y="3035634"/>
                      <a:pt x="1458624" y="2996748"/>
                    </a:cubicBezTo>
                    <a:cubicBezTo>
                      <a:pt x="1438840" y="2971465"/>
                      <a:pt x="1430276" y="2939479"/>
                      <a:pt x="1417729" y="2910414"/>
                    </a:cubicBezTo>
                    <a:cubicBezTo>
                      <a:pt x="1405779" y="2879756"/>
                      <a:pt x="1392501" y="2849496"/>
                      <a:pt x="1383606" y="2817842"/>
                    </a:cubicBezTo>
                    <a:cubicBezTo>
                      <a:pt x="1360436" y="2730447"/>
                      <a:pt x="1376967" y="2639136"/>
                      <a:pt x="1385863" y="2550878"/>
                    </a:cubicBezTo>
                    <a:cubicBezTo>
                      <a:pt x="1390709" y="2433620"/>
                      <a:pt x="1437048" y="2324259"/>
                      <a:pt x="1490888" y="2221667"/>
                    </a:cubicBezTo>
                    <a:cubicBezTo>
                      <a:pt x="1531982" y="2134471"/>
                      <a:pt x="1600229" y="2063334"/>
                      <a:pt x="1669604" y="1997770"/>
                    </a:cubicBezTo>
                    <a:cubicBezTo>
                      <a:pt x="1710765" y="1963130"/>
                      <a:pt x="1762879" y="1939241"/>
                      <a:pt x="1817118" y="1937383"/>
                    </a:cubicBezTo>
                    <a:cubicBezTo>
                      <a:pt x="1871755" y="1935657"/>
                      <a:pt x="1926060" y="1942426"/>
                      <a:pt x="1980166" y="1950190"/>
                    </a:cubicBezTo>
                    <a:cubicBezTo>
                      <a:pt x="1991253" y="1951318"/>
                      <a:pt x="2002473" y="1953110"/>
                      <a:pt x="2013758" y="1954636"/>
                    </a:cubicBezTo>
                    <a:cubicBezTo>
                      <a:pt x="1986208" y="1969036"/>
                      <a:pt x="1959188" y="1984498"/>
                      <a:pt x="1932699" y="2000823"/>
                    </a:cubicBezTo>
                    <a:cubicBezTo>
                      <a:pt x="1919753" y="2008321"/>
                      <a:pt x="1907472" y="2016815"/>
                      <a:pt x="1895588" y="2025840"/>
                    </a:cubicBezTo>
                    <a:cubicBezTo>
                      <a:pt x="1879921" y="2018076"/>
                      <a:pt x="1863324" y="2011639"/>
                      <a:pt x="1847590" y="2004273"/>
                    </a:cubicBezTo>
                    <a:cubicBezTo>
                      <a:pt x="1833250" y="1999495"/>
                      <a:pt x="1810678" y="1981047"/>
                      <a:pt x="1800587" y="2001088"/>
                    </a:cubicBezTo>
                    <a:cubicBezTo>
                      <a:pt x="1793218" y="2022390"/>
                      <a:pt x="1822163" y="2025641"/>
                      <a:pt x="1836105" y="2031547"/>
                    </a:cubicBezTo>
                    <a:cubicBezTo>
                      <a:pt x="1848254" y="2035661"/>
                      <a:pt x="1860137" y="2040373"/>
                      <a:pt x="1872153" y="2044753"/>
                    </a:cubicBezTo>
                    <a:cubicBezTo>
                      <a:pt x="1855424" y="2059086"/>
                      <a:pt x="1839424" y="2074283"/>
                      <a:pt x="1823491" y="2089413"/>
                    </a:cubicBezTo>
                    <a:cubicBezTo>
                      <a:pt x="1806629" y="2104742"/>
                      <a:pt x="1790496" y="2120934"/>
                      <a:pt x="1775161" y="2137789"/>
                    </a:cubicBezTo>
                    <a:cubicBezTo>
                      <a:pt x="1760755" y="2133409"/>
                      <a:pt x="1745884" y="2130357"/>
                      <a:pt x="1731345" y="2126640"/>
                    </a:cubicBezTo>
                    <a:cubicBezTo>
                      <a:pt x="1717470" y="2123920"/>
                      <a:pt x="1692641" y="2113302"/>
                      <a:pt x="1690782" y="2135665"/>
                    </a:cubicBezTo>
                    <a:cubicBezTo>
                      <a:pt x="1690915" y="2151393"/>
                      <a:pt x="1708574" y="2150331"/>
                      <a:pt x="1719926" y="2150795"/>
                    </a:cubicBezTo>
                    <a:cubicBezTo>
                      <a:pt x="1732075" y="2151592"/>
                      <a:pt x="1745950" y="2153848"/>
                      <a:pt x="1759560" y="2155441"/>
                    </a:cubicBezTo>
                    <a:cubicBezTo>
                      <a:pt x="1733934" y="2185302"/>
                      <a:pt x="1710632" y="2217155"/>
                      <a:pt x="1690184" y="2250799"/>
                    </a:cubicBezTo>
                    <a:cubicBezTo>
                      <a:pt x="1661903" y="2297782"/>
                      <a:pt x="1643381" y="2349741"/>
                      <a:pt x="1627713" y="2402033"/>
                    </a:cubicBezTo>
                    <a:cubicBezTo>
                      <a:pt x="1623996" y="2413248"/>
                      <a:pt x="1620544" y="2424529"/>
                      <a:pt x="1617423" y="2435876"/>
                    </a:cubicBezTo>
                    <a:cubicBezTo>
                      <a:pt x="1617025" y="2435876"/>
                      <a:pt x="1616693" y="2435876"/>
                      <a:pt x="1616295" y="2435876"/>
                    </a:cubicBezTo>
                    <a:cubicBezTo>
                      <a:pt x="1588943" y="2437004"/>
                      <a:pt x="1561790" y="2434284"/>
                      <a:pt x="1535235" y="2428112"/>
                    </a:cubicBezTo>
                    <a:cubicBezTo>
                      <a:pt x="1527070" y="2426520"/>
                      <a:pt x="1519037" y="2433288"/>
                      <a:pt x="1517974" y="2441251"/>
                    </a:cubicBezTo>
                    <a:cubicBezTo>
                      <a:pt x="1516647" y="2464544"/>
                      <a:pt x="1547185" y="2458969"/>
                      <a:pt x="1562521" y="2461491"/>
                    </a:cubicBezTo>
                    <a:cubicBezTo>
                      <a:pt x="1567367" y="2461889"/>
                      <a:pt x="1572280" y="2462088"/>
                      <a:pt x="1577126" y="2462088"/>
                    </a:cubicBezTo>
                    <a:cubicBezTo>
                      <a:pt x="1588545" y="2462088"/>
                      <a:pt x="1599963" y="2461027"/>
                      <a:pt x="1611316" y="2459699"/>
                    </a:cubicBezTo>
                    <a:cubicBezTo>
                      <a:pt x="1594188" y="2530107"/>
                      <a:pt x="1587018" y="2602505"/>
                      <a:pt x="1586155" y="2675169"/>
                    </a:cubicBezTo>
                    <a:cubicBezTo>
                      <a:pt x="1575201" y="2674505"/>
                      <a:pt x="1564247" y="2674638"/>
                      <a:pt x="1553293" y="2674970"/>
                    </a:cubicBezTo>
                    <a:cubicBezTo>
                      <a:pt x="1537028" y="2675434"/>
                      <a:pt x="1520696" y="2675833"/>
                      <a:pt x="1504630" y="2673178"/>
                    </a:cubicBezTo>
                    <a:cubicBezTo>
                      <a:pt x="1485112" y="2671386"/>
                      <a:pt x="1484050" y="2700319"/>
                      <a:pt x="1503502" y="2700386"/>
                    </a:cubicBezTo>
                    <a:cubicBezTo>
                      <a:pt x="1506290" y="2700518"/>
                      <a:pt x="1509145" y="2700651"/>
                      <a:pt x="1511933" y="2700585"/>
                    </a:cubicBezTo>
                    <a:cubicBezTo>
                      <a:pt x="1536563" y="2700585"/>
                      <a:pt x="1560927" y="2695011"/>
                      <a:pt x="1585491" y="2692356"/>
                    </a:cubicBezTo>
                    <a:cubicBezTo>
                      <a:pt x="1582304" y="2767608"/>
                      <a:pt x="1590735" y="2842860"/>
                      <a:pt x="1610253" y="2915523"/>
                    </a:cubicBezTo>
                    <a:cubicBezTo>
                      <a:pt x="1598569" y="2915192"/>
                      <a:pt x="1586885" y="2914860"/>
                      <a:pt x="1575267" y="2914064"/>
                    </a:cubicBezTo>
                    <a:cubicBezTo>
                      <a:pt x="1571549" y="2914329"/>
                      <a:pt x="1566637" y="2913665"/>
                      <a:pt x="1561392" y="2913002"/>
                    </a:cubicBezTo>
                    <a:cubicBezTo>
                      <a:pt x="1546720" y="2911277"/>
                      <a:pt x="1529460" y="2909485"/>
                      <a:pt x="1528265" y="2926672"/>
                    </a:cubicBezTo>
                    <a:cubicBezTo>
                      <a:pt x="1528265" y="2934104"/>
                      <a:pt x="1534571" y="2941337"/>
                      <a:pt x="1542206" y="2941337"/>
                    </a:cubicBezTo>
                    <a:cubicBezTo>
                      <a:pt x="1542405" y="2941337"/>
                      <a:pt x="1542671" y="2941337"/>
                      <a:pt x="1542870" y="2941337"/>
                    </a:cubicBezTo>
                    <a:cubicBezTo>
                      <a:pt x="1561126" y="2940408"/>
                      <a:pt x="1579317" y="2938749"/>
                      <a:pt x="1597507" y="2937356"/>
                    </a:cubicBezTo>
                    <a:cubicBezTo>
                      <a:pt x="1600694" y="2936626"/>
                      <a:pt x="1607930" y="2936360"/>
                      <a:pt x="1616029" y="2935829"/>
                    </a:cubicBezTo>
                    <a:cubicBezTo>
                      <a:pt x="1622469" y="2957396"/>
                      <a:pt x="1629838" y="2978698"/>
                      <a:pt x="1638269" y="2999667"/>
                    </a:cubicBezTo>
                    <a:cubicBezTo>
                      <a:pt x="1659580" y="3048774"/>
                      <a:pt x="1691047" y="3092704"/>
                      <a:pt x="1726034" y="3133117"/>
                    </a:cubicBezTo>
                    <a:cubicBezTo>
                      <a:pt x="1720922" y="3131458"/>
                      <a:pt x="1715810" y="3129799"/>
                      <a:pt x="1710831" y="3128007"/>
                    </a:cubicBezTo>
                    <a:cubicBezTo>
                      <a:pt x="1667679" y="3115664"/>
                      <a:pt x="1630834" y="3090381"/>
                      <a:pt x="1592063" y="3069146"/>
                    </a:cubicBezTo>
                    <a:close/>
                    <a:moveTo>
                      <a:pt x="2508348" y="1989475"/>
                    </a:moveTo>
                    <a:cubicBezTo>
                      <a:pt x="2533110" y="2038250"/>
                      <a:pt x="2558537" y="2086626"/>
                      <a:pt x="2589009" y="2132215"/>
                    </a:cubicBezTo>
                    <a:cubicBezTo>
                      <a:pt x="2658782" y="2233280"/>
                      <a:pt x="2696358" y="2353192"/>
                      <a:pt x="2716341" y="2473436"/>
                    </a:cubicBezTo>
                    <a:cubicBezTo>
                      <a:pt x="2729353" y="2594210"/>
                      <a:pt x="2718864" y="2719763"/>
                      <a:pt x="2680292" y="2835626"/>
                    </a:cubicBezTo>
                    <a:cubicBezTo>
                      <a:pt x="2680159" y="2835494"/>
                      <a:pt x="2680093" y="2835295"/>
                      <a:pt x="2679894" y="2835162"/>
                    </a:cubicBezTo>
                    <a:lnTo>
                      <a:pt x="2679894" y="2835162"/>
                    </a:lnTo>
                    <a:cubicBezTo>
                      <a:pt x="2678964" y="2839807"/>
                      <a:pt x="2677769" y="2844320"/>
                      <a:pt x="2676442" y="2848766"/>
                    </a:cubicBezTo>
                    <a:cubicBezTo>
                      <a:pt x="2673786" y="2857592"/>
                      <a:pt x="2670799" y="2866351"/>
                      <a:pt x="2667147" y="2874845"/>
                    </a:cubicBezTo>
                    <a:cubicBezTo>
                      <a:pt x="2665023" y="2879623"/>
                      <a:pt x="2663031" y="2884401"/>
                      <a:pt x="2660774" y="2889112"/>
                    </a:cubicBezTo>
                    <a:cubicBezTo>
                      <a:pt x="2658782" y="2893426"/>
                      <a:pt x="2656525" y="2897606"/>
                      <a:pt x="2654335" y="2901853"/>
                    </a:cubicBezTo>
                    <a:cubicBezTo>
                      <a:pt x="2649953" y="2910347"/>
                      <a:pt x="2645173" y="2918576"/>
                      <a:pt x="2640526" y="2926805"/>
                    </a:cubicBezTo>
                    <a:cubicBezTo>
                      <a:pt x="2637273" y="2932511"/>
                      <a:pt x="2634153" y="2938351"/>
                      <a:pt x="2631032" y="2944124"/>
                    </a:cubicBezTo>
                    <a:cubicBezTo>
                      <a:pt x="2630966" y="2944257"/>
                      <a:pt x="2630900" y="2944390"/>
                      <a:pt x="2630833" y="2944523"/>
                    </a:cubicBezTo>
                    <a:cubicBezTo>
                      <a:pt x="2628377" y="2949566"/>
                      <a:pt x="2625987" y="2954742"/>
                      <a:pt x="2623597" y="2959852"/>
                    </a:cubicBezTo>
                    <a:cubicBezTo>
                      <a:pt x="2623464" y="2960051"/>
                      <a:pt x="2623331" y="2960250"/>
                      <a:pt x="2623265" y="2960449"/>
                    </a:cubicBezTo>
                    <a:cubicBezTo>
                      <a:pt x="2621805" y="2963568"/>
                      <a:pt x="2620344" y="2966620"/>
                      <a:pt x="2618950" y="2969739"/>
                    </a:cubicBezTo>
                    <a:cubicBezTo>
                      <a:pt x="2618684" y="2970337"/>
                      <a:pt x="2618352" y="2971000"/>
                      <a:pt x="2618087" y="2971597"/>
                    </a:cubicBezTo>
                    <a:cubicBezTo>
                      <a:pt x="2616029" y="2976043"/>
                      <a:pt x="2613838" y="2980423"/>
                      <a:pt x="2611581" y="2984803"/>
                    </a:cubicBezTo>
                    <a:cubicBezTo>
                      <a:pt x="2610718" y="2986462"/>
                      <a:pt x="2609788" y="2988187"/>
                      <a:pt x="2608792" y="2989846"/>
                    </a:cubicBezTo>
                    <a:cubicBezTo>
                      <a:pt x="2608261" y="2990709"/>
                      <a:pt x="2607730" y="2991571"/>
                      <a:pt x="2607133" y="2992368"/>
                    </a:cubicBezTo>
                    <a:cubicBezTo>
                      <a:pt x="2605938" y="2994093"/>
                      <a:pt x="2604676" y="2995752"/>
                      <a:pt x="2602950" y="2996947"/>
                    </a:cubicBezTo>
                    <a:cubicBezTo>
                      <a:pt x="2601357" y="2998075"/>
                      <a:pt x="2599432" y="2998539"/>
                      <a:pt x="2597639" y="2998274"/>
                    </a:cubicBezTo>
                    <a:cubicBezTo>
                      <a:pt x="2567101" y="3040810"/>
                      <a:pt x="2532978" y="3081091"/>
                      <a:pt x="2502904" y="3123959"/>
                    </a:cubicBezTo>
                    <a:cubicBezTo>
                      <a:pt x="2494473" y="3135240"/>
                      <a:pt x="2486041" y="3146521"/>
                      <a:pt x="2476946" y="3157338"/>
                    </a:cubicBezTo>
                    <a:cubicBezTo>
                      <a:pt x="2475154" y="3158599"/>
                      <a:pt x="2473428" y="3159926"/>
                      <a:pt x="2471569" y="3161187"/>
                    </a:cubicBezTo>
                    <a:cubicBezTo>
                      <a:pt x="2413280" y="3197021"/>
                      <a:pt x="2350810" y="3224029"/>
                      <a:pt x="2286081" y="3247587"/>
                    </a:cubicBezTo>
                    <a:cubicBezTo>
                      <a:pt x="2243925" y="3264708"/>
                      <a:pt x="2199844" y="3278511"/>
                      <a:pt x="2153903" y="3282492"/>
                    </a:cubicBezTo>
                    <a:cubicBezTo>
                      <a:pt x="2056180" y="3291185"/>
                      <a:pt x="1971270" y="3259532"/>
                      <a:pt x="1886560" y="3213743"/>
                    </a:cubicBezTo>
                    <a:cubicBezTo>
                      <a:pt x="1823757" y="3185740"/>
                      <a:pt x="1771576" y="3139753"/>
                      <a:pt x="1730614" y="3084939"/>
                    </a:cubicBezTo>
                    <a:cubicBezTo>
                      <a:pt x="1692641" y="3038621"/>
                      <a:pt x="1665488" y="2984803"/>
                      <a:pt x="1649090" y="2927468"/>
                    </a:cubicBezTo>
                    <a:cubicBezTo>
                      <a:pt x="1650617" y="2925676"/>
                      <a:pt x="1651082" y="2923420"/>
                      <a:pt x="1649953" y="2920699"/>
                    </a:cubicBezTo>
                    <a:cubicBezTo>
                      <a:pt x="1649024" y="2919571"/>
                      <a:pt x="1647829" y="2918775"/>
                      <a:pt x="1646568" y="2918178"/>
                    </a:cubicBezTo>
                    <a:cubicBezTo>
                      <a:pt x="1644841" y="2911542"/>
                      <a:pt x="1643115" y="2904972"/>
                      <a:pt x="1641655" y="2898270"/>
                    </a:cubicBezTo>
                    <a:cubicBezTo>
                      <a:pt x="1622602" y="2828128"/>
                      <a:pt x="1616162" y="2756128"/>
                      <a:pt x="1620145" y="2683597"/>
                    </a:cubicBezTo>
                    <a:cubicBezTo>
                      <a:pt x="1621473" y="2638671"/>
                      <a:pt x="1623000" y="2593547"/>
                      <a:pt x="1628377" y="2548887"/>
                    </a:cubicBezTo>
                    <a:cubicBezTo>
                      <a:pt x="1632958" y="2516702"/>
                      <a:pt x="1639862" y="2484916"/>
                      <a:pt x="1648227" y="2453528"/>
                    </a:cubicBezTo>
                    <a:cubicBezTo>
                      <a:pt x="1648825" y="2453063"/>
                      <a:pt x="1649489" y="2452665"/>
                      <a:pt x="1650020" y="2452002"/>
                    </a:cubicBezTo>
                    <a:cubicBezTo>
                      <a:pt x="1652144" y="2449546"/>
                      <a:pt x="1652343" y="2445897"/>
                      <a:pt x="1651082" y="2442910"/>
                    </a:cubicBezTo>
                    <a:cubicBezTo>
                      <a:pt x="1660044" y="2410593"/>
                      <a:pt x="1670467" y="2378674"/>
                      <a:pt x="1681554" y="2347154"/>
                    </a:cubicBezTo>
                    <a:cubicBezTo>
                      <a:pt x="1715080" y="2255843"/>
                      <a:pt x="1776887" y="2177406"/>
                      <a:pt x="1847258" y="2111311"/>
                    </a:cubicBezTo>
                    <a:cubicBezTo>
                      <a:pt x="1907737" y="2047473"/>
                      <a:pt x="1982689" y="2001553"/>
                      <a:pt x="2059301" y="1959613"/>
                    </a:cubicBezTo>
                    <a:cubicBezTo>
                      <a:pt x="2078752" y="1949659"/>
                      <a:pt x="2099266" y="1938511"/>
                      <a:pt x="2116660" y="1924376"/>
                    </a:cubicBezTo>
                    <a:cubicBezTo>
                      <a:pt x="2121772" y="1923116"/>
                      <a:pt x="2125622" y="1918603"/>
                      <a:pt x="2129008" y="1913228"/>
                    </a:cubicBezTo>
                    <a:cubicBezTo>
                      <a:pt x="2138966" y="1903208"/>
                      <a:pt x="2147132" y="1891661"/>
                      <a:pt x="2152642" y="1878256"/>
                    </a:cubicBezTo>
                    <a:cubicBezTo>
                      <a:pt x="2181056" y="1839237"/>
                      <a:pt x="2209271" y="1799620"/>
                      <a:pt x="2230050" y="1755889"/>
                    </a:cubicBezTo>
                    <a:cubicBezTo>
                      <a:pt x="2232706" y="1750382"/>
                      <a:pt x="2235162" y="1744807"/>
                      <a:pt x="2237485" y="1739233"/>
                    </a:cubicBezTo>
                    <a:cubicBezTo>
                      <a:pt x="2242730" y="1773740"/>
                      <a:pt x="2262713" y="1806455"/>
                      <a:pt x="2288604" y="1828951"/>
                    </a:cubicBezTo>
                    <a:cubicBezTo>
                      <a:pt x="2321532" y="1853903"/>
                      <a:pt x="2364087" y="1859145"/>
                      <a:pt x="2404185" y="1860738"/>
                    </a:cubicBezTo>
                    <a:cubicBezTo>
                      <a:pt x="2406110" y="1860870"/>
                      <a:pt x="2408036" y="1860937"/>
                      <a:pt x="2409961" y="1860937"/>
                    </a:cubicBezTo>
                    <a:cubicBezTo>
                      <a:pt x="2437645" y="1860937"/>
                      <a:pt x="2463270" y="1848992"/>
                      <a:pt x="2487303" y="1835919"/>
                    </a:cubicBezTo>
                    <a:cubicBezTo>
                      <a:pt x="2507551" y="1825036"/>
                      <a:pt x="2528397" y="1814087"/>
                      <a:pt x="2544861" y="1797762"/>
                    </a:cubicBezTo>
                    <a:cubicBezTo>
                      <a:pt x="2546255" y="1796369"/>
                      <a:pt x="2547583" y="1794975"/>
                      <a:pt x="2548977" y="1793582"/>
                    </a:cubicBezTo>
                    <a:cubicBezTo>
                      <a:pt x="2545127" y="1799222"/>
                      <a:pt x="2541143" y="1804863"/>
                      <a:pt x="2536762" y="1810570"/>
                    </a:cubicBezTo>
                    <a:cubicBezTo>
                      <a:pt x="2499253" y="1860539"/>
                      <a:pt x="2472565" y="1931610"/>
                      <a:pt x="2508348" y="198947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 name="Google Shape;61;p2"/>
              <p:cNvSpPr/>
              <p:nvPr/>
            </p:nvSpPr>
            <p:spPr>
              <a:xfrm>
                <a:off x="-71895" y="2561677"/>
                <a:ext cx="704715" cy="939033"/>
              </a:xfrm>
              <a:custGeom>
                <a:avLst/>
                <a:gdLst/>
                <a:ahLst/>
                <a:cxnLst/>
                <a:rect l="l" t="t" r="r" b="b"/>
                <a:pathLst>
                  <a:path w="704715" h="939033" extrusionOk="0">
                    <a:moveTo>
                      <a:pt x="689137" y="357060"/>
                    </a:moveTo>
                    <a:cubicBezTo>
                      <a:pt x="682232" y="357724"/>
                      <a:pt x="629056" y="360113"/>
                      <a:pt x="603961" y="368142"/>
                    </a:cubicBezTo>
                    <a:cubicBezTo>
                      <a:pt x="599380" y="299526"/>
                      <a:pt x="581854" y="232304"/>
                      <a:pt x="546602" y="178951"/>
                    </a:cubicBezTo>
                    <a:cubicBezTo>
                      <a:pt x="560942" y="172315"/>
                      <a:pt x="574020" y="163025"/>
                      <a:pt x="583978" y="150616"/>
                    </a:cubicBezTo>
                    <a:cubicBezTo>
                      <a:pt x="595397" y="136879"/>
                      <a:pt x="603895" y="121019"/>
                      <a:pt x="611795" y="105093"/>
                    </a:cubicBezTo>
                    <a:cubicBezTo>
                      <a:pt x="615114" y="98391"/>
                      <a:pt x="611065" y="89963"/>
                      <a:pt x="604559" y="87242"/>
                    </a:cubicBezTo>
                    <a:cubicBezTo>
                      <a:pt x="597920" y="84455"/>
                      <a:pt x="589289" y="87574"/>
                      <a:pt x="586700" y="94475"/>
                    </a:cubicBezTo>
                    <a:cubicBezTo>
                      <a:pt x="581522" y="108145"/>
                      <a:pt x="575481" y="121417"/>
                      <a:pt x="567315" y="133627"/>
                    </a:cubicBezTo>
                    <a:cubicBezTo>
                      <a:pt x="559481" y="146103"/>
                      <a:pt x="547664" y="155062"/>
                      <a:pt x="535914" y="163821"/>
                    </a:cubicBezTo>
                    <a:cubicBezTo>
                      <a:pt x="526420" y="151478"/>
                      <a:pt x="515865" y="139932"/>
                      <a:pt x="504114" y="129579"/>
                    </a:cubicBezTo>
                    <a:cubicBezTo>
                      <a:pt x="473642" y="102107"/>
                      <a:pt x="436133" y="81734"/>
                      <a:pt x="395835" y="72709"/>
                    </a:cubicBezTo>
                    <a:cubicBezTo>
                      <a:pt x="393113" y="72311"/>
                      <a:pt x="390325" y="71780"/>
                      <a:pt x="387537" y="71249"/>
                    </a:cubicBezTo>
                    <a:cubicBezTo>
                      <a:pt x="389595" y="70652"/>
                      <a:pt x="391587" y="70055"/>
                      <a:pt x="393645" y="69524"/>
                    </a:cubicBezTo>
                    <a:cubicBezTo>
                      <a:pt x="411636" y="64348"/>
                      <a:pt x="429959" y="60167"/>
                      <a:pt x="448016" y="55190"/>
                    </a:cubicBezTo>
                    <a:cubicBezTo>
                      <a:pt x="453394" y="53598"/>
                      <a:pt x="466605" y="50943"/>
                      <a:pt x="461161" y="43046"/>
                    </a:cubicBezTo>
                    <a:cubicBezTo>
                      <a:pt x="449543" y="34884"/>
                      <a:pt x="432946" y="39397"/>
                      <a:pt x="419602" y="40525"/>
                    </a:cubicBezTo>
                    <a:cubicBezTo>
                      <a:pt x="360849" y="46895"/>
                      <a:pt x="307938" y="72908"/>
                      <a:pt x="260670" y="107084"/>
                    </a:cubicBezTo>
                    <a:cubicBezTo>
                      <a:pt x="261002" y="98059"/>
                      <a:pt x="260271" y="88901"/>
                      <a:pt x="259076" y="80473"/>
                    </a:cubicBezTo>
                    <a:cubicBezTo>
                      <a:pt x="255359" y="62954"/>
                      <a:pt x="229268" y="-16544"/>
                      <a:pt x="204174" y="3098"/>
                    </a:cubicBezTo>
                    <a:cubicBezTo>
                      <a:pt x="197601" y="8208"/>
                      <a:pt x="196738" y="17432"/>
                      <a:pt x="201452" y="24001"/>
                    </a:cubicBezTo>
                    <a:cubicBezTo>
                      <a:pt x="223293" y="52470"/>
                      <a:pt x="241683" y="90825"/>
                      <a:pt x="234646" y="126925"/>
                    </a:cubicBezTo>
                    <a:cubicBezTo>
                      <a:pt x="186714" y="164551"/>
                      <a:pt x="157238" y="219829"/>
                      <a:pt x="130682" y="274177"/>
                    </a:cubicBezTo>
                    <a:cubicBezTo>
                      <a:pt x="100874" y="251150"/>
                      <a:pt x="42121" y="208282"/>
                      <a:pt x="33690" y="230313"/>
                    </a:cubicBezTo>
                    <a:cubicBezTo>
                      <a:pt x="31300" y="235954"/>
                      <a:pt x="33955" y="243320"/>
                      <a:pt x="39864" y="245510"/>
                    </a:cubicBezTo>
                    <a:cubicBezTo>
                      <a:pt x="70203" y="254933"/>
                      <a:pt x="96559" y="272452"/>
                      <a:pt x="123911" y="287980"/>
                    </a:cubicBezTo>
                    <a:cubicBezTo>
                      <a:pt x="123048" y="289772"/>
                      <a:pt x="122185" y="291630"/>
                      <a:pt x="121255" y="293421"/>
                    </a:cubicBezTo>
                    <a:cubicBezTo>
                      <a:pt x="99414" y="350292"/>
                      <a:pt x="90850" y="411873"/>
                      <a:pt x="87331" y="472460"/>
                    </a:cubicBezTo>
                    <a:cubicBezTo>
                      <a:pt x="83348" y="522561"/>
                      <a:pt x="86136" y="572862"/>
                      <a:pt x="95231" y="622167"/>
                    </a:cubicBezTo>
                    <a:cubicBezTo>
                      <a:pt x="88061" y="635903"/>
                      <a:pt x="77904" y="647848"/>
                      <a:pt x="64162" y="656010"/>
                    </a:cubicBezTo>
                    <a:cubicBezTo>
                      <a:pt x="45308" y="668154"/>
                      <a:pt x="25391" y="678440"/>
                      <a:pt x="6537" y="690584"/>
                    </a:cubicBezTo>
                    <a:cubicBezTo>
                      <a:pt x="496" y="694432"/>
                      <a:pt x="-1960" y="702263"/>
                      <a:pt x="1757" y="708633"/>
                    </a:cubicBezTo>
                    <a:cubicBezTo>
                      <a:pt x="4413" y="713146"/>
                      <a:pt x="8330" y="714937"/>
                      <a:pt x="12512" y="714937"/>
                    </a:cubicBezTo>
                    <a:cubicBezTo>
                      <a:pt x="17358" y="714937"/>
                      <a:pt x="22537" y="712482"/>
                      <a:pt x="26454" y="709032"/>
                    </a:cubicBezTo>
                    <a:cubicBezTo>
                      <a:pt x="42719" y="698414"/>
                      <a:pt x="59183" y="688128"/>
                      <a:pt x="75049" y="676847"/>
                    </a:cubicBezTo>
                    <a:cubicBezTo>
                      <a:pt x="85871" y="670078"/>
                      <a:pt x="94567" y="661253"/>
                      <a:pt x="101339" y="651166"/>
                    </a:cubicBezTo>
                    <a:cubicBezTo>
                      <a:pt x="102335" y="655413"/>
                      <a:pt x="103264" y="659660"/>
                      <a:pt x="104326" y="663841"/>
                    </a:cubicBezTo>
                    <a:cubicBezTo>
                      <a:pt x="130085" y="743406"/>
                      <a:pt x="193950" y="809367"/>
                      <a:pt x="270761" y="845400"/>
                    </a:cubicBezTo>
                    <a:cubicBezTo>
                      <a:pt x="276536" y="861858"/>
                      <a:pt x="281914" y="878381"/>
                      <a:pt x="277798" y="896033"/>
                    </a:cubicBezTo>
                    <a:cubicBezTo>
                      <a:pt x="277333" y="909902"/>
                      <a:pt x="256355" y="926293"/>
                      <a:pt x="271757" y="937441"/>
                    </a:cubicBezTo>
                    <a:cubicBezTo>
                      <a:pt x="274080" y="938503"/>
                      <a:pt x="276138" y="939034"/>
                      <a:pt x="277997" y="939034"/>
                    </a:cubicBezTo>
                    <a:cubicBezTo>
                      <a:pt x="290146" y="939034"/>
                      <a:pt x="294262" y="919060"/>
                      <a:pt x="297449" y="908840"/>
                    </a:cubicBezTo>
                    <a:cubicBezTo>
                      <a:pt x="302162" y="890658"/>
                      <a:pt x="299108" y="871745"/>
                      <a:pt x="292138" y="854558"/>
                    </a:cubicBezTo>
                    <a:cubicBezTo>
                      <a:pt x="326526" y="867830"/>
                      <a:pt x="362841" y="875130"/>
                      <a:pt x="399155" y="875130"/>
                    </a:cubicBezTo>
                    <a:cubicBezTo>
                      <a:pt x="400084" y="875130"/>
                      <a:pt x="401080" y="875130"/>
                      <a:pt x="402009" y="875130"/>
                    </a:cubicBezTo>
                    <a:cubicBezTo>
                      <a:pt x="411436" y="875262"/>
                      <a:pt x="419270" y="867233"/>
                      <a:pt x="419270" y="857876"/>
                    </a:cubicBezTo>
                    <a:cubicBezTo>
                      <a:pt x="419270" y="848320"/>
                      <a:pt x="411436" y="840822"/>
                      <a:pt x="402009" y="840623"/>
                    </a:cubicBezTo>
                    <a:cubicBezTo>
                      <a:pt x="384018" y="840291"/>
                      <a:pt x="366094" y="838831"/>
                      <a:pt x="348434" y="835579"/>
                    </a:cubicBezTo>
                    <a:cubicBezTo>
                      <a:pt x="338078" y="833655"/>
                      <a:pt x="327854" y="831001"/>
                      <a:pt x="317896" y="827683"/>
                    </a:cubicBezTo>
                    <a:cubicBezTo>
                      <a:pt x="398823" y="821909"/>
                      <a:pt x="465675" y="768224"/>
                      <a:pt x="514537" y="701267"/>
                    </a:cubicBezTo>
                    <a:cubicBezTo>
                      <a:pt x="539897" y="705183"/>
                      <a:pt x="565788" y="711420"/>
                      <a:pt x="583447" y="730266"/>
                    </a:cubicBezTo>
                    <a:cubicBezTo>
                      <a:pt x="585970" y="733651"/>
                      <a:pt x="589555" y="735111"/>
                      <a:pt x="593140" y="735111"/>
                    </a:cubicBezTo>
                    <a:cubicBezTo>
                      <a:pt x="600376" y="735111"/>
                      <a:pt x="607679" y="729072"/>
                      <a:pt x="606285" y="720644"/>
                    </a:cubicBezTo>
                    <a:cubicBezTo>
                      <a:pt x="595463" y="697883"/>
                      <a:pt x="556029" y="688460"/>
                      <a:pt x="524760" y="686668"/>
                    </a:cubicBezTo>
                    <a:cubicBezTo>
                      <a:pt x="548859" y="650900"/>
                      <a:pt x="568045" y="612146"/>
                      <a:pt x="581655" y="575450"/>
                    </a:cubicBezTo>
                    <a:cubicBezTo>
                      <a:pt x="598119" y="519243"/>
                      <a:pt x="607480" y="451556"/>
                      <a:pt x="604891" y="384268"/>
                    </a:cubicBezTo>
                    <a:cubicBezTo>
                      <a:pt x="633304" y="383471"/>
                      <a:pt x="661519" y="381879"/>
                      <a:pt x="690995" y="384135"/>
                    </a:cubicBezTo>
                    <a:cubicBezTo>
                      <a:pt x="695112" y="384400"/>
                      <a:pt x="699360" y="382011"/>
                      <a:pt x="701817" y="378826"/>
                    </a:cubicBezTo>
                    <a:cubicBezTo>
                      <a:pt x="709451" y="369735"/>
                      <a:pt x="700887" y="355202"/>
                      <a:pt x="689137" y="357060"/>
                    </a:cubicBezTo>
                    <a:close/>
                    <a:moveTo>
                      <a:pt x="568975" y="458325"/>
                    </a:moveTo>
                    <a:cubicBezTo>
                      <a:pt x="564062" y="523424"/>
                      <a:pt x="547797" y="589319"/>
                      <a:pt x="510222" y="643866"/>
                    </a:cubicBezTo>
                    <a:cubicBezTo>
                      <a:pt x="484463" y="688261"/>
                      <a:pt x="452066" y="728408"/>
                      <a:pt x="409843" y="758337"/>
                    </a:cubicBezTo>
                    <a:cubicBezTo>
                      <a:pt x="369479" y="786075"/>
                      <a:pt x="320817" y="801139"/>
                      <a:pt x="271889" y="790189"/>
                    </a:cubicBezTo>
                    <a:cubicBezTo>
                      <a:pt x="255027" y="786340"/>
                      <a:pt x="238828" y="780169"/>
                      <a:pt x="222762" y="773931"/>
                    </a:cubicBezTo>
                    <a:cubicBezTo>
                      <a:pt x="221567" y="773002"/>
                      <a:pt x="220372" y="772007"/>
                      <a:pt x="219244" y="771078"/>
                    </a:cubicBezTo>
                    <a:cubicBezTo>
                      <a:pt x="185187" y="741680"/>
                      <a:pt x="156507" y="707373"/>
                      <a:pt x="140773" y="664571"/>
                    </a:cubicBezTo>
                    <a:cubicBezTo>
                      <a:pt x="125571" y="612611"/>
                      <a:pt x="118069" y="557665"/>
                      <a:pt x="120260" y="503516"/>
                    </a:cubicBezTo>
                    <a:cubicBezTo>
                      <a:pt x="122185" y="412802"/>
                      <a:pt x="135197" y="319102"/>
                      <a:pt x="185120" y="241263"/>
                    </a:cubicBezTo>
                    <a:cubicBezTo>
                      <a:pt x="202248" y="210007"/>
                      <a:pt x="220439" y="178486"/>
                      <a:pt x="248654" y="155393"/>
                    </a:cubicBezTo>
                    <a:cubicBezTo>
                      <a:pt x="280121" y="129646"/>
                      <a:pt x="313050" y="103766"/>
                      <a:pt x="349762" y="85981"/>
                    </a:cubicBezTo>
                    <a:cubicBezTo>
                      <a:pt x="353945" y="87375"/>
                      <a:pt x="358791" y="88237"/>
                      <a:pt x="361712" y="89100"/>
                    </a:cubicBezTo>
                    <a:cubicBezTo>
                      <a:pt x="423320" y="102306"/>
                      <a:pt x="479418" y="137543"/>
                      <a:pt x="515732" y="189370"/>
                    </a:cubicBezTo>
                    <a:cubicBezTo>
                      <a:pt x="568576" y="268669"/>
                      <a:pt x="573821" y="365023"/>
                      <a:pt x="568975" y="45832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199735" y="2864741"/>
                <a:ext cx="873019" cy="978053"/>
              </a:xfrm>
              <a:custGeom>
                <a:avLst/>
                <a:gdLst/>
                <a:ahLst/>
                <a:cxnLst/>
                <a:rect l="l" t="t" r="r" b="b"/>
                <a:pathLst>
                  <a:path w="873019" h="978053" extrusionOk="0">
                    <a:moveTo>
                      <a:pt x="497769" y="6350"/>
                    </a:moveTo>
                    <a:cubicBezTo>
                      <a:pt x="449305" y="2302"/>
                      <a:pt x="399116" y="-5263"/>
                      <a:pt x="351118" y="5620"/>
                    </a:cubicBezTo>
                    <a:cubicBezTo>
                      <a:pt x="276432" y="20418"/>
                      <a:pt x="211836" y="66406"/>
                      <a:pt x="168352" y="128253"/>
                    </a:cubicBezTo>
                    <a:cubicBezTo>
                      <a:pt x="128719" y="178089"/>
                      <a:pt x="84836" y="226465"/>
                      <a:pt x="61335" y="286587"/>
                    </a:cubicBezTo>
                    <a:cubicBezTo>
                      <a:pt x="27345" y="367745"/>
                      <a:pt x="10548" y="455738"/>
                      <a:pt x="1254" y="542934"/>
                    </a:cubicBezTo>
                    <a:cubicBezTo>
                      <a:pt x="-2995" y="629799"/>
                      <a:pt x="1653" y="723963"/>
                      <a:pt x="45336" y="801206"/>
                    </a:cubicBezTo>
                    <a:cubicBezTo>
                      <a:pt x="63725" y="834319"/>
                      <a:pt x="95857" y="855952"/>
                      <a:pt x="126329" y="876922"/>
                    </a:cubicBezTo>
                    <a:cubicBezTo>
                      <a:pt x="155606" y="898953"/>
                      <a:pt x="186078" y="919658"/>
                      <a:pt x="220732" y="932199"/>
                    </a:cubicBezTo>
                    <a:cubicBezTo>
                      <a:pt x="267536" y="948325"/>
                      <a:pt x="316663" y="962260"/>
                      <a:pt x="366520" y="962128"/>
                    </a:cubicBezTo>
                    <a:cubicBezTo>
                      <a:pt x="391946" y="971020"/>
                      <a:pt x="414983" y="976063"/>
                      <a:pt x="442800" y="977656"/>
                    </a:cubicBezTo>
                    <a:cubicBezTo>
                      <a:pt x="448310" y="977921"/>
                      <a:pt x="453753" y="978054"/>
                      <a:pt x="459330" y="978054"/>
                    </a:cubicBezTo>
                    <a:cubicBezTo>
                      <a:pt x="514299" y="978054"/>
                      <a:pt x="571194" y="965777"/>
                      <a:pt x="618063" y="937110"/>
                    </a:cubicBezTo>
                    <a:cubicBezTo>
                      <a:pt x="661016" y="909305"/>
                      <a:pt x="692816" y="868561"/>
                      <a:pt x="728267" y="832328"/>
                    </a:cubicBezTo>
                    <a:cubicBezTo>
                      <a:pt x="791999" y="769088"/>
                      <a:pt x="824131" y="681626"/>
                      <a:pt x="844114" y="595823"/>
                    </a:cubicBezTo>
                    <a:cubicBezTo>
                      <a:pt x="868478" y="500729"/>
                      <a:pt x="881158" y="400924"/>
                      <a:pt x="867283" y="303243"/>
                    </a:cubicBezTo>
                    <a:cubicBezTo>
                      <a:pt x="853474" y="243519"/>
                      <a:pt x="841060" y="179217"/>
                      <a:pt x="800298" y="131305"/>
                    </a:cubicBezTo>
                    <a:cubicBezTo>
                      <a:pt x="756880" y="85849"/>
                      <a:pt x="702575" y="47493"/>
                      <a:pt x="641100" y="31302"/>
                    </a:cubicBezTo>
                    <a:cubicBezTo>
                      <a:pt x="593965" y="19954"/>
                      <a:pt x="545701" y="13318"/>
                      <a:pt x="497769" y="6350"/>
                    </a:cubicBezTo>
                    <a:close/>
                    <a:moveTo>
                      <a:pt x="159722" y="858408"/>
                    </a:moveTo>
                    <a:cubicBezTo>
                      <a:pt x="131573" y="837571"/>
                      <a:pt x="99110" y="820118"/>
                      <a:pt x="79061" y="790588"/>
                    </a:cubicBezTo>
                    <a:cubicBezTo>
                      <a:pt x="52041" y="750109"/>
                      <a:pt x="42813" y="701334"/>
                      <a:pt x="36772" y="653887"/>
                    </a:cubicBezTo>
                    <a:cubicBezTo>
                      <a:pt x="25884" y="582285"/>
                      <a:pt x="34050" y="510683"/>
                      <a:pt x="48921" y="438484"/>
                    </a:cubicBezTo>
                    <a:cubicBezTo>
                      <a:pt x="79658" y="284862"/>
                      <a:pt x="122810" y="234893"/>
                      <a:pt x="220732" y="118631"/>
                    </a:cubicBezTo>
                    <a:cubicBezTo>
                      <a:pt x="277361" y="55125"/>
                      <a:pt x="344147" y="34819"/>
                      <a:pt x="418369" y="34819"/>
                    </a:cubicBezTo>
                    <a:cubicBezTo>
                      <a:pt x="444924" y="34819"/>
                      <a:pt x="472408" y="37407"/>
                      <a:pt x="500756" y="41521"/>
                    </a:cubicBezTo>
                    <a:cubicBezTo>
                      <a:pt x="433572" y="44175"/>
                      <a:pt x="373159" y="76758"/>
                      <a:pt x="322306" y="118763"/>
                    </a:cubicBezTo>
                    <a:cubicBezTo>
                      <a:pt x="205131" y="198262"/>
                      <a:pt x="144585" y="348036"/>
                      <a:pt x="122345" y="483542"/>
                    </a:cubicBezTo>
                    <a:cubicBezTo>
                      <a:pt x="112255" y="560453"/>
                      <a:pt x="118030" y="638160"/>
                      <a:pt x="140801" y="712416"/>
                    </a:cubicBezTo>
                    <a:cubicBezTo>
                      <a:pt x="147838" y="737567"/>
                      <a:pt x="154942" y="761854"/>
                      <a:pt x="166361" y="785744"/>
                    </a:cubicBezTo>
                    <a:cubicBezTo>
                      <a:pt x="188800" y="830470"/>
                      <a:pt x="213562" y="876391"/>
                      <a:pt x="254324" y="907049"/>
                    </a:cubicBezTo>
                    <a:cubicBezTo>
                      <a:pt x="220002" y="897095"/>
                      <a:pt x="187804" y="880505"/>
                      <a:pt x="159722" y="858408"/>
                    </a:cubicBezTo>
                    <a:close/>
                    <a:moveTo>
                      <a:pt x="786489" y="170059"/>
                    </a:moveTo>
                    <a:cubicBezTo>
                      <a:pt x="804480" y="197930"/>
                      <a:pt x="813841" y="231907"/>
                      <a:pt x="822670" y="263825"/>
                    </a:cubicBezTo>
                    <a:cubicBezTo>
                      <a:pt x="834620" y="304769"/>
                      <a:pt x="839666" y="346974"/>
                      <a:pt x="837807" y="389577"/>
                    </a:cubicBezTo>
                    <a:cubicBezTo>
                      <a:pt x="839135" y="459255"/>
                      <a:pt x="825857" y="528003"/>
                      <a:pt x="808729" y="595358"/>
                    </a:cubicBezTo>
                    <a:cubicBezTo>
                      <a:pt x="795053" y="653887"/>
                      <a:pt x="774207" y="711421"/>
                      <a:pt x="741213" y="763181"/>
                    </a:cubicBezTo>
                    <a:cubicBezTo>
                      <a:pt x="721695" y="791185"/>
                      <a:pt x="697065" y="814809"/>
                      <a:pt x="673829" y="839628"/>
                    </a:cubicBezTo>
                    <a:cubicBezTo>
                      <a:pt x="646544" y="869158"/>
                      <a:pt x="620387" y="898024"/>
                      <a:pt x="583940" y="917202"/>
                    </a:cubicBezTo>
                    <a:cubicBezTo>
                      <a:pt x="545701" y="933991"/>
                      <a:pt x="503411" y="943481"/>
                      <a:pt x="461587" y="943879"/>
                    </a:cubicBezTo>
                    <a:cubicBezTo>
                      <a:pt x="455612" y="943945"/>
                      <a:pt x="449704" y="943547"/>
                      <a:pt x="443729" y="943215"/>
                    </a:cubicBezTo>
                    <a:cubicBezTo>
                      <a:pt x="442335" y="938636"/>
                      <a:pt x="438020" y="935451"/>
                      <a:pt x="433107" y="935385"/>
                    </a:cubicBezTo>
                    <a:cubicBezTo>
                      <a:pt x="419033" y="935053"/>
                      <a:pt x="404759" y="934788"/>
                      <a:pt x="390818" y="931934"/>
                    </a:cubicBezTo>
                    <a:cubicBezTo>
                      <a:pt x="342288" y="920586"/>
                      <a:pt x="292497" y="898356"/>
                      <a:pt x="256382" y="863053"/>
                    </a:cubicBezTo>
                    <a:cubicBezTo>
                      <a:pt x="196036" y="796560"/>
                      <a:pt x="170477" y="707240"/>
                      <a:pt x="155539" y="620508"/>
                    </a:cubicBezTo>
                    <a:cubicBezTo>
                      <a:pt x="142461" y="523092"/>
                      <a:pt x="162576" y="424681"/>
                      <a:pt x="199687" y="334565"/>
                    </a:cubicBezTo>
                    <a:cubicBezTo>
                      <a:pt x="222525" y="278159"/>
                      <a:pt x="254988" y="224740"/>
                      <a:pt x="297277" y="180876"/>
                    </a:cubicBezTo>
                    <a:cubicBezTo>
                      <a:pt x="330073" y="153071"/>
                      <a:pt x="364064" y="125930"/>
                      <a:pt x="400444" y="103036"/>
                    </a:cubicBezTo>
                    <a:cubicBezTo>
                      <a:pt x="453886" y="71515"/>
                      <a:pt x="515760" y="66207"/>
                      <a:pt x="576903" y="66207"/>
                    </a:cubicBezTo>
                    <a:cubicBezTo>
                      <a:pt x="577500" y="66207"/>
                      <a:pt x="578098" y="66207"/>
                      <a:pt x="578629" y="66207"/>
                    </a:cubicBezTo>
                    <a:cubicBezTo>
                      <a:pt x="614213" y="66406"/>
                      <a:pt x="651589" y="66074"/>
                      <a:pt x="683322" y="84323"/>
                    </a:cubicBezTo>
                    <a:cubicBezTo>
                      <a:pt x="722093" y="106819"/>
                      <a:pt x="760133" y="132699"/>
                      <a:pt x="786489" y="17005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3" name="Google Shape;63;p2"/>
            <p:cNvSpPr/>
            <p:nvPr/>
          </p:nvSpPr>
          <p:spPr>
            <a:xfrm>
              <a:off x="-205237" y="836062"/>
              <a:ext cx="1020513" cy="1414517"/>
            </a:xfrm>
            <a:custGeom>
              <a:avLst/>
              <a:gdLst/>
              <a:ahLst/>
              <a:cxnLst/>
              <a:rect l="l" t="t" r="r" b="b"/>
              <a:pathLst>
                <a:path w="1020513" h="1414517" extrusionOk="0">
                  <a:moveTo>
                    <a:pt x="761269" y="24731"/>
                  </a:moveTo>
                  <a:cubicBezTo>
                    <a:pt x="846511" y="5819"/>
                    <a:pt x="933545" y="-1680"/>
                    <a:pt x="1020513" y="311"/>
                  </a:cubicBezTo>
                  <a:cubicBezTo>
                    <a:pt x="970258" y="24466"/>
                    <a:pt x="925247" y="58110"/>
                    <a:pt x="878045" y="87508"/>
                  </a:cubicBezTo>
                  <a:cubicBezTo>
                    <a:pt x="822279" y="130442"/>
                    <a:pt x="765119" y="172514"/>
                    <a:pt x="715727" y="222881"/>
                  </a:cubicBezTo>
                  <a:cubicBezTo>
                    <a:pt x="677222" y="264290"/>
                    <a:pt x="643829" y="310144"/>
                    <a:pt x="608245" y="354140"/>
                  </a:cubicBezTo>
                  <a:cubicBezTo>
                    <a:pt x="575582" y="399730"/>
                    <a:pt x="546372" y="448039"/>
                    <a:pt x="517825" y="496283"/>
                  </a:cubicBezTo>
                  <a:cubicBezTo>
                    <a:pt x="473013" y="582285"/>
                    <a:pt x="425546" y="667358"/>
                    <a:pt x="388568" y="757010"/>
                  </a:cubicBezTo>
                  <a:cubicBezTo>
                    <a:pt x="356237" y="848254"/>
                    <a:pt x="331740" y="942352"/>
                    <a:pt x="312620" y="1037180"/>
                  </a:cubicBezTo>
                  <a:cubicBezTo>
                    <a:pt x="301733" y="1090798"/>
                    <a:pt x="293301" y="1144948"/>
                    <a:pt x="289517" y="1199562"/>
                  </a:cubicBezTo>
                  <a:cubicBezTo>
                    <a:pt x="287990" y="1227897"/>
                    <a:pt x="283874" y="1257295"/>
                    <a:pt x="289252" y="1285298"/>
                  </a:cubicBezTo>
                  <a:cubicBezTo>
                    <a:pt x="290579" y="1290010"/>
                    <a:pt x="293700" y="1293129"/>
                    <a:pt x="297484" y="1294788"/>
                  </a:cubicBezTo>
                  <a:cubicBezTo>
                    <a:pt x="291642" y="1370570"/>
                    <a:pt x="242979" y="1424454"/>
                    <a:pt x="162783" y="1412974"/>
                  </a:cubicBezTo>
                  <a:cubicBezTo>
                    <a:pt x="16597" y="1401627"/>
                    <a:pt x="14804" y="1309851"/>
                    <a:pt x="0" y="1192528"/>
                  </a:cubicBezTo>
                  <a:cubicBezTo>
                    <a:pt x="863" y="1145678"/>
                    <a:pt x="1261" y="1098762"/>
                    <a:pt x="4050" y="1052111"/>
                  </a:cubicBezTo>
                  <a:cubicBezTo>
                    <a:pt x="15269" y="948590"/>
                    <a:pt x="41360" y="845533"/>
                    <a:pt x="72230" y="745662"/>
                  </a:cubicBezTo>
                  <a:cubicBezTo>
                    <a:pt x="98453" y="657537"/>
                    <a:pt x="136294" y="573724"/>
                    <a:pt x="176990" y="491438"/>
                  </a:cubicBezTo>
                  <a:cubicBezTo>
                    <a:pt x="240390" y="352813"/>
                    <a:pt x="326230" y="215781"/>
                    <a:pt x="460864" y="136746"/>
                  </a:cubicBezTo>
                  <a:cubicBezTo>
                    <a:pt x="552944" y="81469"/>
                    <a:pt x="656243" y="46298"/>
                    <a:pt x="761269" y="24731"/>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 name="Google Shape;64;p2"/>
            <p:cNvSpPr/>
            <p:nvPr/>
          </p:nvSpPr>
          <p:spPr>
            <a:xfrm>
              <a:off x="643995" y="743094"/>
              <a:ext cx="1549641" cy="1791222"/>
            </a:xfrm>
            <a:custGeom>
              <a:avLst/>
              <a:gdLst/>
              <a:ahLst/>
              <a:cxnLst/>
              <a:rect l="l" t="t" r="r" b="b"/>
              <a:pathLst>
                <a:path w="1549641" h="1791222" extrusionOk="0">
                  <a:moveTo>
                    <a:pt x="1518223" y="665764"/>
                  </a:moveTo>
                  <a:cubicBezTo>
                    <a:pt x="1535351" y="739755"/>
                    <a:pt x="1550222" y="812551"/>
                    <a:pt x="1549624" y="889330"/>
                  </a:cubicBezTo>
                  <a:cubicBezTo>
                    <a:pt x="1549491" y="987940"/>
                    <a:pt x="1544844" y="1087148"/>
                    <a:pt x="1524596" y="1183833"/>
                  </a:cubicBezTo>
                  <a:cubicBezTo>
                    <a:pt x="1504746" y="1293990"/>
                    <a:pt x="1467104" y="1399701"/>
                    <a:pt x="1418840" y="1500634"/>
                  </a:cubicBezTo>
                  <a:cubicBezTo>
                    <a:pt x="1386045" y="1580531"/>
                    <a:pt x="1343092" y="1658305"/>
                    <a:pt x="1282546" y="1720550"/>
                  </a:cubicBezTo>
                  <a:cubicBezTo>
                    <a:pt x="1261700" y="1747160"/>
                    <a:pt x="1231958" y="1763087"/>
                    <a:pt x="1202283" y="1777885"/>
                  </a:cubicBezTo>
                  <a:cubicBezTo>
                    <a:pt x="1188939" y="1784454"/>
                    <a:pt x="1174998" y="1790493"/>
                    <a:pt x="1159928" y="1791223"/>
                  </a:cubicBezTo>
                  <a:cubicBezTo>
                    <a:pt x="1125539" y="1790692"/>
                    <a:pt x="1089955" y="1788967"/>
                    <a:pt x="1059815" y="1770054"/>
                  </a:cubicBezTo>
                  <a:cubicBezTo>
                    <a:pt x="1030405" y="1747625"/>
                    <a:pt x="1010422" y="1707942"/>
                    <a:pt x="1017327" y="1670647"/>
                  </a:cubicBezTo>
                  <a:cubicBezTo>
                    <a:pt x="1027750" y="1634083"/>
                    <a:pt x="1044280" y="1599377"/>
                    <a:pt x="1058155" y="1563941"/>
                  </a:cubicBezTo>
                  <a:cubicBezTo>
                    <a:pt x="1073026" y="1524325"/>
                    <a:pt x="1088428" y="1484973"/>
                    <a:pt x="1107149" y="1446949"/>
                  </a:cubicBezTo>
                  <a:cubicBezTo>
                    <a:pt x="1158932" y="1333010"/>
                    <a:pt x="1196906" y="1212766"/>
                    <a:pt x="1218681" y="1089536"/>
                  </a:cubicBezTo>
                  <a:cubicBezTo>
                    <a:pt x="1249485" y="911494"/>
                    <a:pt x="1228108" y="723895"/>
                    <a:pt x="1147978" y="561115"/>
                  </a:cubicBezTo>
                  <a:cubicBezTo>
                    <a:pt x="1091349" y="457528"/>
                    <a:pt x="1009891" y="366880"/>
                    <a:pt x="914691" y="297203"/>
                  </a:cubicBezTo>
                  <a:cubicBezTo>
                    <a:pt x="861515" y="260174"/>
                    <a:pt x="803956" y="229848"/>
                    <a:pt x="746664" y="199721"/>
                  </a:cubicBezTo>
                  <a:cubicBezTo>
                    <a:pt x="687446" y="169062"/>
                    <a:pt x="628095" y="137873"/>
                    <a:pt x="563964" y="118695"/>
                  </a:cubicBezTo>
                  <a:cubicBezTo>
                    <a:pt x="476133" y="89962"/>
                    <a:pt x="383987" y="79212"/>
                    <a:pt x="292637" y="68196"/>
                  </a:cubicBezTo>
                  <a:cubicBezTo>
                    <a:pt x="243511" y="61759"/>
                    <a:pt x="194052" y="58507"/>
                    <a:pt x="144593" y="58507"/>
                  </a:cubicBezTo>
                  <a:cubicBezTo>
                    <a:pt x="96262" y="58507"/>
                    <a:pt x="47998" y="61626"/>
                    <a:pt x="0" y="68063"/>
                  </a:cubicBezTo>
                  <a:cubicBezTo>
                    <a:pt x="60944" y="48421"/>
                    <a:pt x="121224" y="26389"/>
                    <a:pt x="185156" y="18360"/>
                  </a:cubicBezTo>
                  <a:cubicBezTo>
                    <a:pt x="237004" y="10131"/>
                    <a:pt x="289385" y="6747"/>
                    <a:pt x="341565" y="708"/>
                  </a:cubicBezTo>
                  <a:cubicBezTo>
                    <a:pt x="362544" y="-287"/>
                    <a:pt x="385647" y="-22"/>
                    <a:pt x="408484" y="244"/>
                  </a:cubicBezTo>
                  <a:cubicBezTo>
                    <a:pt x="421231" y="376"/>
                    <a:pt x="433844" y="509"/>
                    <a:pt x="445993" y="443"/>
                  </a:cubicBezTo>
                  <a:cubicBezTo>
                    <a:pt x="484166" y="509"/>
                    <a:pt x="522406" y="310"/>
                    <a:pt x="560645" y="2633"/>
                  </a:cubicBezTo>
                  <a:cubicBezTo>
                    <a:pt x="656642" y="10994"/>
                    <a:pt x="749585" y="37670"/>
                    <a:pt x="842926" y="60034"/>
                  </a:cubicBezTo>
                  <a:cubicBezTo>
                    <a:pt x="946557" y="87042"/>
                    <a:pt x="1048264" y="118895"/>
                    <a:pt x="1139414" y="177291"/>
                  </a:cubicBezTo>
                  <a:cubicBezTo>
                    <a:pt x="1181305" y="209343"/>
                    <a:pt x="1225187" y="238740"/>
                    <a:pt x="1265418" y="272849"/>
                  </a:cubicBezTo>
                  <a:cubicBezTo>
                    <a:pt x="1299342" y="305697"/>
                    <a:pt x="1337781" y="339009"/>
                    <a:pt x="1369647" y="374976"/>
                  </a:cubicBezTo>
                  <a:cubicBezTo>
                    <a:pt x="1439686" y="458324"/>
                    <a:pt x="1496315" y="558129"/>
                    <a:pt x="1518223" y="66576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351276" y="2930948"/>
              <a:ext cx="686641" cy="877679"/>
            </a:xfrm>
            <a:custGeom>
              <a:avLst/>
              <a:gdLst/>
              <a:ahLst/>
              <a:cxnLst/>
              <a:rect l="l" t="t" r="r" b="b"/>
              <a:pathLst>
                <a:path w="686641" h="877679" extrusionOk="0">
                  <a:moveTo>
                    <a:pt x="671129" y="197619"/>
                  </a:moveTo>
                  <a:cubicBezTo>
                    <a:pt x="683079" y="238563"/>
                    <a:pt x="688125" y="280767"/>
                    <a:pt x="686266" y="323370"/>
                  </a:cubicBezTo>
                  <a:cubicBezTo>
                    <a:pt x="687594" y="393048"/>
                    <a:pt x="674316" y="461796"/>
                    <a:pt x="657188" y="529152"/>
                  </a:cubicBezTo>
                  <a:cubicBezTo>
                    <a:pt x="643512" y="587681"/>
                    <a:pt x="622666" y="645214"/>
                    <a:pt x="589672" y="696975"/>
                  </a:cubicBezTo>
                  <a:cubicBezTo>
                    <a:pt x="570154" y="724979"/>
                    <a:pt x="545524" y="748603"/>
                    <a:pt x="522288" y="773421"/>
                  </a:cubicBezTo>
                  <a:cubicBezTo>
                    <a:pt x="495003" y="802951"/>
                    <a:pt x="468846" y="831818"/>
                    <a:pt x="432399" y="850996"/>
                  </a:cubicBezTo>
                  <a:cubicBezTo>
                    <a:pt x="394160" y="867785"/>
                    <a:pt x="351870" y="877274"/>
                    <a:pt x="310046" y="877672"/>
                  </a:cubicBezTo>
                  <a:cubicBezTo>
                    <a:pt x="304071" y="877739"/>
                    <a:pt x="298163" y="877340"/>
                    <a:pt x="292188" y="877009"/>
                  </a:cubicBezTo>
                  <a:cubicBezTo>
                    <a:pt x="290794" y="872430"/>
                    <a:pt x="286479" y="869245"/>
                    <a:pt x="281566" y="869178"/>
                  </a:cubicBezTo>
                  <a:cubicBezTo>
                    <a:pt x="267492" y="868846"/>
                    <a:pt x="253218" y="868581"/>
                    <a:pt x="239277" y="865728"/>
                  </a:cubicBezTo>
                  <a:cubicBezTo>
                    <a:pt x="190747" y="854380"/>
                    <a:pt x="140956" y="832149"/>
                    <a:pt x="104842" y="796846"/>
                  </a:cubicBezTo>
                  <a:cubicBezTo>
                    <a:pt x="44495" y="730354"/>
                    <a:pt x="18936" y="641034"/>
                    <a:pt x="3998" y="554302"/>
                  </a:cubicBezTo>
                  <a:cubicBezTo>
                    <a:pt x="-9080" y="456886"/>
                    <a:pt x="11036" y="358475"/>
                    <a:pt x="48146" y="268358"/>
                  </a:cubicBezTo>
                  <a:cubicBezTo>
                    <a:pt x="70984" y="211953"/>
                    <a:pt x="103447" y="158533"/>
                    <a:pt x="145736" y="114669"/>
                  </a:cubicBezTo>
                  <a:cubicBezTo>
                    <a:pt x="178532" y="86865"/>
                    <a:pt x="212523" y="59724"/>
                    <a:pt x="248903" y="36830"/>
                  </a:cubicBezTo>
                  <a:cubicBezTo>
                    <a:pt x="302345" y="5309"/>
                    <a:pt x="364219" y="0"/>
                    <a:pt x="425362" y="0"/>
                  </a:cubicBezTo>
                  <a:cubicBezTo>
                    <a:pt x="425959" y="0"/>
                    <a:pt x="426557" y="0"/>
                    <a:pt x="427088" y="0"/>
                  </a:cubicBezTo>
                  <a:cubicBezTo>
                    <a:pt x="462672" y="199"/>
                    <a:pt x="500048" y="-133"/>
                    <a:pt x="531781" y="18116"/>
                  </a:cubicBezTo>
                  <a:cubicBezTo>
                    <a:pt x="570486" y="40678"/>
                    <a:pt x="608526" y="66559"/>
                    <a:pt x="634882" y="103919"/>
                  </a:cubicBezTo>
                  <a:cubicBezTo>
                    <a:pt x="652939" y="131724"/>
                    <a:pt x="662233" y="165700"/>
                    <a:pt x="671129" y="197619"/>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 name="Google Shape;66;p2"/>
            <p:cNvSpPr/>
            <p:nvPr/>
          </p:nvSpPr>
          <p:spPr>
            <a:xfrm>
              <a:off x="1231436" y="2899626"/>
              <a:ext cx="468987" cy="872297"/>
            </a:xfrm>
            <a:custGeom>
              <a:avLst/>
              <a:gdLst/>
              <a:ahLst/>
              <a:cxnLst/>
              <a:rect l="l" t="t" r="r" b="b"/>
              <a:pathLst>
                <a:path w="468987" h="872297" extrusionOk="0">
                  <a:moveTo>
                    <a:pt x="386601" y="0"/>
                  </a:moveTo>
                  <a:cubicBezTo>
                    <a:pt x="413156" y="0"/>
                    <a:pt x="440640" y="2588"/>
                    <a:pt x="468988" y="6769"/>
                  </a:cubicBezTo>
                  <a:cubicBezTo>
                    <a:pt x="401804" y="9423"/>
                    <a:pt x="341391" y="42006"/>
                    <a:pt x="290538" y="84011"/>
                  </a:cubicBezTo>
                  <a:cubicBezTo>
                    <a:pt x="173363" y="163510"/>
                    <a:pt x="112817" y="313284"/>
                    <a:pt x="90577" y="448790"/>
                  </a:cubicBezTo>
                  <a:cubicBezTo>
                    <a:pt x="80487" y="525701"/>
                    <a:pt x="86262" y="603408"/>
                    <a:pt x="109033" y="677664"/>
                  </a:cubicBezTo>
                  <a:cubicBezTo>
                    <a:pt x="116071" y="702815"/>
                    <a:pt x="123174" y="727102"/>
                    <a:pt x="134593" y="750992"/>
                  </a:cubicBezTo>
                  <a:cubicBezTo>
                    <a:pt x="157032" y="795718"/>
                    <a:pt x="181794" y="841639"/>
                    <a:pt x="222556" y="872297"/>
                  </a:cubicBezTo>
                  <a:cubicBezTo>
                    <a:pt x="188234" y="862277"/>
                    <a:pt x="156036" y="845687"/>
                    <a:pt x="127954" y="823589"/>
                  </a:cubicBezTo>
                  <a:cubicBezTo>
                    <a:pt x="99805" y="802752"/>
                    <a:pt x="67342" y="785300"/>
                    <a:pt x="47293" y="755770"/>
                  </a:cubicBezTo>
                  <a:cubicBezTo>
                    <a:pt x="20273" y="715290"/>
                    <a:pt x="11045" y="666516"/>
                    <a:pt x="5004" y="619069"/>
                  </a:cubicBezTo>
                  <a:cubicBezTo>
                    <a:pt x="-5884" y="547467"/>
                    <a:pt x="2282" y="475865"/>
                    <a:pt x="17153" y="403666"/>
                  </a:cubicBezTo>
                  <a:cubicBezTo>
                    <a:pt x="47890" y="250043"/>
                    <a:pt x="91042" y="200074"/>
                    <a:pt x="188964" y="83812"/>
                  </a:cubicBezTo>
                  <a:cubicBezTo>
                    <a:pt x="245659" y="20240"/>
                    <a:pt x="312379" y="0"/>
                    <a:pt x="386601" y="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2"/>
            <p:cNvSpPr/>
            <p:nvPr/>
          </p:nvSpPr>
          <p:spPr>
            <a:xfrm>
              <a:off x="-576508" y="2586276"/>
              <a:ext cx="140308" cy="725111"/>
            </a:xfrm>
            <a:custGeom>
              <a:avLst/>
              <a:gdLst/>
              <a:ahLst/>
              <a:cxnLst/>
              <a:rect l="l" t="t" r="r" b="b"/>
              <a:pathLst>
                <a:path w="140308" h="725111" extrusionOk="0">
                  <a:moveTo>
                    <a:pt x="108508" y="0"/>
                  </a:moveTo>
                  <a:cubicBezTo>
                    <a:pt x="108376" y="465"/>
                    <a:pt x="108243" y="929"/>
                    <a:pt x="108110" y="1394"/>
                  </a:cubicBezTo>
                  <a:cubicBezTo>
                    <a:pt x="94368" y="52159"/>
                    <a:pt x="78302" y="102658"/>
                    <a:pt x="68477" y="154419"/>
                  </a:cubicBezTo>
                  <a:cubicBezTo>
                    <a:pt x="62303" y="192974"/>
                    <a:pt x="59979" y="232126"/>
                    <a:pt x="53871" y="270681"/>
                  </a:cubicBezTo>
                  <a:cubicBezTo>
                    <a:pt x="45307" y="336112"/>
                    <a:pt x="42453" y="403533"/>
                    <a:pt x="51149" y="469030"/>
                  </a:cubicBezTo>
                  <a:cubicBezTo>
                    <a:pt x="57921" y="521454"/>
                    <a:pt x="74120" y="571622"/>
                    <a:pt x="91911" y="621126"/>
                  </a:cubicBezTo>
                  <a:cubicBezTo>
                    <a:pt x="104525" y="657425"/>
                    <a:pt x="120724" y="692197"/>
                    <a:pt x="140308" y="725112"/>
                  </a:cubicBezTo>
                  <a:cubicBezTo>
                    <a:pt x="68344" y="695117"/>
                    <a:pt x="68543" y="659946"/>
                    <a:pt x="35283" y="579253"/>
                  </a:cubicBezTo>
                  <a:cubicBezTo>
                    <a:pt x="1027" y="481771"/>
                    <a:pt x="-6741" y="377188"/>
                    <a:pt x="5342" y="274928"/>
                  </a:cubicBezTo>
                  <a:cubicBezTo>
                    <a:pt x="12313" y="203790"/>
                    <a:pt x="22337" y="132454"/>
                    <a:pt x="44245" y="64236"/>
                  </a:cubicBezTo>
                  <a:cubicBezTo>
                    <a:pt x="53407" y="39683"/>
                    <a:pt x="66883" y="11746"/>
                    <a:pt x="94235" y="4114"/>
                  </a:cubicBezTo>
                  <a:cubicBezTo>
                    <a:pt x="96492" y="3384"/>
                    <a:pt x="101936" y="1924"/>
                    <a:pt x="108508" y="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761439" y="2645536"/>
              <a:ext cx="641501" cy="1195997"/>
            </a:xfrm>
            <a:custGeom>
              <a:avLst/>
              <a:gdLst/>
              <a:ahLst/>
              <a:cxnLst/>
              <a:rect l="l" t="t" r="r" b="b"/>
              <a:pathLst>
                <a:path w="641501" h="1195997" extrusionOk="0">
                  <a:moveTo>
                    <a:pt x="608109" y="13005"/>
                  </a:moveTo>
                  <a:cubicBezTo>
                    <a:pt x="619129" y="14133"/>
                    <a:pt x="630282" y="15925"/>
                    <a:pt x="641502" y="17451"/>
                  </a:cubicBezTo>
                  <a:cubicBezTo>
                    <a:pt x="614017" y="31852"/>
                    <a:pt x="587064" y="47380"/>
                    <a:pt x="560708" y="63638"/>
                  </a:cubicBezTo>
                  <a:cubicBezTo>
                    <a:pt x="547696" y="71136"/>
                    <a:pt x="535414" y="79564"/>
                    <a:pt x="523531" y="88589"/>
                  </a:cubicBezTo>
                  <a:cubicBezTo>
                    <a:pt x="507863" y="80891"/>
                    <a:pt x="491266" y="74454"/>
                    <a:pt x="475599" y="67088"/>
                  </a:cubicBezTo>
                  <a:cubicBezTo>
                    <a:pt x="461259" y="62311"/>
                    <a:pt x="438687" y="43863"/>
                    <a:pt x="428596" y="63903"/>
                  </a:cubicBezTo>
                  <a:cubicBezTo>
                    <a:pt x="421227" y="85205"/>
                    <a:pt x="450172" y="88456"/>
                    <a:pt x="464113" y="94362"/>
                  </a:cubicBezTo>
                  <a:cubicBezTo>
                    <a:pt x="476196" y="98477"/>
                    <a:pt x="488146" y="103188"/>
                    <a:pt x="500162" y="107634"/>
                  </a:cubicBezTo>
                  <a:cubicBezTo>
                    <a:pt x="483432" y="121902"/>
                    <a:pt x="467499" y="137164"/>
                    <a:pt x="451566" y="152228"/>
                  </a:cubicBezTo>
                  <a:cubicBezTo>
                    <a:pt x="434704" y="167557"/>
                    <a:pt x="418505" y="183682"/>
                    <a:pt x="403103" y="200538"/>
                  </a:cubicBezTo>
                  <a:cubicBezTo>
                    <a:pt x="388763" y="196158"/>
                    <a:pt x="373826" y="193172"/>
                    <a:pt x="359353" y="189456"/>
                  </a:cubicBezTo>
                  <a:cubicBezTo>
                    <a:pt x="345478" y="186735"/>
                    <a:pt x="320649" y="176117"/>
                    <a:pt x="318791" y="198480"/>
                  </a:cubicBezTo>
                  <a:cubicBezTo>
                    <a:pt x="318923" y="214208"/>
                    <a:pt x="336582" y="213146"/>
                    <a:pt x="347935" y="213611"/>
                  </a:cubicBezTo>
                  <a:cubicBezTo>
                    <a:pt x="360017" y="214407"/>
                    <a:pt x="373826" y="216663"/>
                    <a:pt x="387369" y="218256"/>
                  </a:cubicBezTo>
                  <a:cubicBezTo>
                    <a:pt x="361810" y="248117"/>
                    <a:pt x="338574" y="279970"/>
                    <a:pt x="318127" y="313614"/>
                  </a:cubicBezTo>
                  <a:cubicBezTo>
                    <a:pt x="289846" y="360597"/>
                    <a:pt x="271323" y="412557"/>
                    <a:pt x="255656" y="464848"/>
                  </a:cubicBezTo>
                  <a:cubicBezTo>
                    <a:pt x="251938" y="476063"/>
                    <a:pt x="248486" y="487344"/>
                    <a:pt x="245366" y="498691"/>
                  </a:cubicBezTo>
                  <a:cubicBezTo>
                    <a:pt x="244967" y="498758"/>
                    <a:pt x="244635" y="498691"/>
                    <a:pt x="244237" y="498691"/>
                  </a:cubicBezTo>
                  <a:cubicBezTo>
                    <a:pt x="216885" y="499819"/>
                    <a:pt x="189733" y="497099"/>
                    <a:pt x="163178" y="490927"/>
                  </a:cubicBezTo>
                  <a:cubicBezTo>
                    <a:pt x="155012" y="489335"/>
                    <a:pt x="146979" y="496103"/>
                    <a:pt x="145917" y="504066"/>
                  </a:cubicBezTo>
                  <a:cubicBezTo>
                    <a:pt x="144589" y="527359"/>
                    <a:pt x="175127" y="521784"/>
                    <a:pt x="190463" y="524306"/>
                  </a:cubicBezTo>
                  <a:cubicBezTo>
                    <a:pt x="195376" y="524771"/>
                    <a:pt x="200222" y="524903"/>
                    <a:pt x="205068" y="524903"/>
                  </a:cubicBezTo>
                  <a:cubicBezTo>
                    <a:pt x="216421" y="524903"/>
                    <a:pt x="227773" y="523908"/>
                    <a:pt x="239192" y="522581"/>
                  </a:cubicBezTo>
                  <a:cubicBezTo>
                    <a:pt x="222064" y="592922"/>
                    <a:pt x="214960" y="665320"/>
                    <a:pt x="214097" y="737918"/>
                  </a:cubicBezTo>
                  <a:cubicBezTo>
                    <a:pt x="203209" y="737188"/>
                    <a:pt x="192189" y="737520"/>
                    <a:pt x="181235" y="737785"/>
                  </a:cubicBezTo>
                  <a:cubicBezTo>
                    <a:pt x="164970" y="738250"/>
                    <a:pt x="148639" y="738648"/>
                    <a:pt x="132573" y="735993"/>
                  </a:cubicBezTo>
                  <a:cubicBezTo>
                    <a:pt x="113055" y="734202"/>
                    <a:pt x="111993" y="763134"/>
                    <a:pt x="131444" y="763201"/>
                  </a:cubicBezTo>
                  <a:cubicBezTo>
                    <a:pt x="134232" y="763400"/>
                    <a:pt x="137021" y="763466"/>
                    <a:pt x="139875" y="763466"/>
                  </a:cubicBezTo>
                  <a:cubicBezTo>
                    <a:pt x="164439" y="763466"/>
                    <a:pt x="188803" y="757826"/>
                    <a:pt x="213367" y="755238"/>
                  </a:cubicBezTo>
                  <a:cubicBezTo>
                    <a:pt x="210180" y="830556"/>
                    <a:pt x="218611" y="905741"/>
                    <a:pt x="238129" y="978471"/>
                  </a:cubicBezTo>
                  <a:cubicBezTo>
                    <a:pt x="226445" y="978139"/>
                    <a:pt x="214827" y="977808"/>
                    <a:pt x="203209" y="977011"/>
                  </a:cubicBezTo>
                  <a:cubicBezTo>
                    <a:pt x="199492" y="977277"/>
                    <a:pt x="194579" y="976613"/>
                    <a:pt x="189334" y="975950"/>
                  </a:cubicBezTo>
                  <a:cubicBezTo>
                    <a:pt x="174663" y="974224"/>
                    <a:pt x="157402" y="972432"/>
                    <a:pt x="156207" y="989620"/>
                  </a:cubicBezTo>
                  <a:cubicBezTo>
                    <a:pt x="156207" y="997052"/>
                    <a:pt x="162580" y="1004285"/>
                    <a:pt x="170215" y="1004285"/>
                  </a:cubicBezTo>
                  <a:cubicBezTo>
                    <a:pt x="170414" y="1004285"/>
                    <a:pt x="170679" y="1004285"/>
                    <a:pt x="170879" y="1004219"/>
                  </a:cubicBezTo>
                  <a:cubicBezTo>
                    <a:pt x="189135" y="1003290"/>
                    <a:pt x="207325" y="1001631"/>
                    <a:pt x="225516" y="1000237"/>
                  </a:cubicBezTo>
                  <a:cubicBezTo>
                    <a:pt x="228702" y="999507"/>
                    <a:pt x="235872" y="999242"/>
                    <a:pt x="243971" y="998711"/>
                  </a:cubicBezTo>
                  <a:cubicBezTo>
                    <a:pt x="250411" y="1020278"/>
                    <a:pt x="257847" y="1041579"/>
                    <a:pt x="266211" y="1062549"/>
                  </a:cubicBezTo>
                  <a:cubicBezTo>
                    <a:pt x="287522" y="1111655"/>
                    <a:pt x="318923" y="1155585"/>
                    <a:pt x="353976" y="1195998"/>
                  </a:cubicBezTo>
                  <a:cubicBezTo>
                    <a:pt x="348864" y="1194405"/>
                    <a:pt x="343819" y="1192746"/>
                    <a:pt x="338840" y="1190888"/>
                  </a:cubicBezTo>
                  <a:cubicBezTo>
                    <a:pt x="295820" y="1178612"/>
                    <a:pt x="259042" y="1153329"/>
                    <a:pt x="220271" y="1132094"/>
                  </a:cubicBezTo>
                  <a:cubicBezTo>
                    <a:pt x="176123" y="1107474"/>
                    <a:pt x="121619" y="1098582"/>
                    <a:pt x="86832" y="1059696"/>
                  </a:cubicBezTo>
                  <a:cubicBezTo>
                    <a:pt x="67048" y="1034412"/>
                    <a:pt x="58484" y="1002427"/>
                    <a:pt x="45937" y="973362"/>
                  </a:cubicBezTo>
                  <a:cubicBezTo>
                    <a:pt x="33987" y="942703"/>
                    <a:pt x="20709" y="912444"/>
                    <a:pt x="11813" y="880790"/>
                  </a:cubicBezTo>
                  <a:cubicBezTo>
                    <a:pt x="-11356" y="793394"/>
                    <a:pt x="5175" y="702084"/>
                    <a:pt x="14070" y="613825"/>
                  </a:cubicBezTo>
                  <a:cubicBezTo>
                    <a:pt x="18917" y="496568"/>
                    <a:pt x="65256" y="387207"/>
                    <a:pt x="119096" y="284615"/>
                  </a:cubicBezTo>
                  <a:cubicBezTo>
                    <a:pt x="160190" y="197419"/>
                    <a:pt x="228437" y="126281"/>
                    <a:pt x="297812" y="60718"/>
                  </a:cubicBezTo>
                  <a:cubicBezTo>
                    <a:pt x="338973" y="26078"/>
                    <a:pt x="391087" y="2189"/>
                    <a:pt x="445326" y="331"/>
                  </a:cubicBezTo>
                  <a:cubicBezTo>
                    <a:pt x="499697" y="-1594"/>
                    <a:pt x="554003" y="5175"/>
                    <a:pt x="608109" y="13005"/>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2"/>
            <p:cNvSpPr/>
            <p:nvPr/>
          </p:nvSpPr>
          <p:spPr>
            <a:xfrm>
              <a:off x="-271091" y="2388259"/>
              <a:ext cx="1026289" cy="1232817"/>
            </a:xfrm>
            <a:custGeom>
              <a:avLst/>
              <a:gdLst/>
              <a:ahLst/>
              <a:cxnLst/>
              <a:rect l="l" t="t" r="r" b="b"/>
              <a:pathLst>
                <a:path w="1026289" h="1232817" extrusionOk="0">
                  <a:moveTo>
                    <a:pt x="901013" y="552377"/>
                  </a:moveTo>
                  <a:cubicBezTo>
                    <a:pt x="908582" y="543153"/>
                    <a:pt x="900018" y="528621"/>
                    <a:pt x="888333" y="530479"/>
                  </a:cubicBezTo>
                  <a:cubicBezTo>
                    <a:pt x="881429" y="531142"/>
                    <a:pt x="828252" y="533531"/>
                    <a:pt x="803224" y="541561"/>
                  </a:cubicBezTo>
                  <a:cubicBezTo>
                    <a:pt x="798643" y="473011"/>
                    <a:pt x="781250" y="405723"/>
                    <a:pt x="745931" y="352436"/>
                  </a:cubicBezTo>
                  <a:cubicBezTo>
                    <a:pt x="760271" y="345800"/>
                    <a:pt x="773283" y="336510"/>
                    <a:pt x="783175" y="324034"/>
                  </a:cubicBezTo>
                  <a:cubicBezTo>
                    <a:pt x="794594" y="310298"/>
                    <a:pt x="803091" y="294438"/>
                    <a:pt x="810991" y="278511"/>
                  </a:cubicBezTo>
                  <a:cubicBezTo>
                    <a:pt x="814311" y="271809"/>
                    <a:pt x="810261" y="263381"/>
                    <a:pt x="803755" y="260661"/>
                  </a:cubicBezTo>
                  <a:cubicBezTo>
                    <a:pt x="797116" y="257874"/>
                    <a:pt x="788486" y="260992"/>
                    <a:pt x="785897" y="267894"/>
                  </a:cubicBezTo>
                  <a:cubicBezTo>
                    <a:pt x="780719" y="281564"/>
                    <a:pt x="774677" y="294836"/>
                    <a:pt x="766512" y="307046"/>
                  </a:cubicBezTo>
                  <a:cubicBezTo>
                    <a:pt x="758678" y="319521"/>
                    <a:pt x="746861" y="328480"/>
                    <a:pt x="735177" y="337240"/>
                  </a:cubicBezTo>
                  <a:cubicBezTo>
                    <a:pt x="725683" y="324897"/>
                    <a:pt x="715061" y="313416"/>
                    <a:pt x="703310" y="303064"/>
                  </a:cubicBezTo>
                  <a:cubicBezTo>
                    <a:pt x="672838" y="275591"/>
                    <a:pt x="635329" y="255219"/>
                    <a:pt x="595032" y="246194"/>
                  </a:cubicBezTo>
                  <a:cubicBezTo>
                    <a:pt x="592310" y="245796"/>
                    <a:pt x="589522" y="245265"/>
                    <a:pt x="586601" y="244734"/>
                  </a:cubicBezTo>
                  <a:cubicBezTo>
                    <a:pt x="588659" y="244137"/>
                    <a:pt x="590717" y="243540"/>
                    <a:pt x="592841" y="243009"/>
                  </a:cubicBezTo>
                  <a:cubicBezTo>
                    <a:pt x="610832" y="237833"/>
                    <a:pt x="629155" y="233652"/>
                    <a:pt x="647213" y="228675"/>
                  </a:cubicBezTo>
                  <a:cubicBezTo>
                    <a:pt x="652590" y="227083"/>
                    <a:pt x="665801" y="224428"/>
                    <a:pt x="660358" y="216531"/>
                  </a:cubicBezTo>
                  <a:cubicBezTo>
                    <a:pt x="648740" y="208369"/>
                    <a:pt x="632143" y="212882"/>
                    <a:pt x="618799" y="214010"/>
                  </a:cubicBezTo>
                  <a:cubicBezTo>
                    <a:pt x="560112" y="220380"/>
                    <a:pt x="507134" y="246327"/>
                    <a:pt x="459933" y="280568"/>
                  </a:cubicBezTo>
                  <a:cubicBezTo>
                    <a:pt x="460265" y="271544"/>
                    <a:pt x="459468" y="262452"/>
                    <a:pt x="458273" y="253958"/>
                  </a:cubicBezTo>
                  <a:cubicBezTo>
                    <a:pt x="454555" y="236439"/>
                    <a:pt x="428465" y="156940"/>
                    <a:pt x="403370" y="176583"/>
                  </a:cubicBezTo>
                  <a:cubicBezTo>
                    <a:pt x="396798" y="181693"/>
                    <a:pt x="395935" y="190917"/>
                    <a:pt x="400648" y="197486"/>
                  </a:cubicBezTo>
                  <a:cubicBezTo>
                    <a:pt x="422490" y="225955"/>
                    <a:pt x="440946" y="264178"/>
                    <a:pt x="433909" y="300277"/>
                  </a:cubicBezTo>
                  <a:cubicBezTo>
                    <a:pt x="385910" y="337903"/>
                    <a:pt x="356434" y="393313"/>
                    <a:pt x="329813" y="447662"/>
                  </a:cubicBezTo>
                  <a:cubicBezTo>
                    <a:pt x="300005" y="424635"/>
                    <a:pt x="241251" y="381767"/>
                    <a:pt x="232820" y="403798"/>
                  </a:cubicBezTo>
                  <a:cubicBezTo>
                    <a:pt x="230430" y="409439"/>
                    <a:pt x="233086" y="416805"/>
                    <a:pt x="238994" y="418995"/>
                  </a:cubicBezTo>
                  <a:cubicBezTo>
                    <a:pt x="269333" y="428418"/>
                    <a:pt x="295689" y="445937"/>
                    <a:pt x="323041" y="461465"/>
                  </a:cubicBezTo>
                  <a:cubicBezTo>
                    <a:pt x="322178" y="463256"/>
                    <a:pt x="321315" y="465048"/>
                    <a:pt x="320386" y="466906"/>
                  </a:cubicBezTo>
                  <a:cubicBezTo>
                    <a:pt x="298544" y="523776"/>
                    <a:pt x="289980" y="585358"/>
                    <a:pt x="286461" y="645944"/>
                  </a:cubicBezTo>
                  <a:cubicBezTo>
                    <a:pt x="282478" y="696112"/>
                    <a:pt x="285200" y="746479"/>
                    <a:pt x="294295" y="795851"/>
                  </a:cubicBezTo>
                  <a:cubicBezTo>
                    <a:pt x="287192" y="809521"/>
                    <a:pt x="276968" y="821333"/>
                    <a:pt x="263292" y="829561"/>
                  </a:cubicBezTo>
                  <a:cubicBezTo>
                    <a:pt x="244438" y="841705"/>
                    <a:pt x="224522" y="851991"/>
                    <a:pt x="205667" y="864135"/>
                  </a:cubicBezTo>
                  <a:cubicBezTo>
                    <a:pt x="199626" y="867984"/>
                    <a:pt x="197170" y="875814"/>
                    <a:pt x="200888" y="882185"/>
                  </a:cubicBezTo>
                  <a:cubicBezTo>
                    <a:pt x="203543" y="886763"/>
                    <a:pt x="207460" y="888555"/>
                    <a:pt x="211642" y="888555"/>
                  </a:cubicBezTo>
                  <a:cubicBezTo>
                    <a:pt x="216489" y="888555"/>
                    <a:pt x="221667" y="886100"/>
                    <a:pt x="225584" y="882649"/>
                  </a:cubicBezTo>
                  <a:cubicBezTo>
                    <a:pt x="241849" y="872032"/>
                    <a:pt x="258313" y="861746"/>
                    <a:pt x="274180" y="850465"/>
                  </a:cubicBezTo>
                  <a:cubicBezTo>
                    <a:pt x="284934" y="843696"/>
                    <a:pt x="293631" y="834937"/>
                    <a:pt x="300403" y="824916"/>
                  </a:cubicBezTo>
                  <a:cubicBezTo>
                    <a:pt x="301399" y="829163"/>
                    <a:pt x="302395" y="833344"/>
                    <a:pt x="303523" y="837525"/>
                  </a:cubicBezTo>
                  <a:cubicBezTo>
                    <a:pt x="329282" y="917090"/>
                    <a:pt x="393213" y="983051"/>
                    <a:pt x="469957" y="1019084"/>
                  </a:cubicBezTo>
                  <a:cubicBezTo>
                    <a:pt x="475733" y="1035475"/>
                    <a:pt x="481044" y="1051999"/>
                    <a:pt x="476928" y="1069650"/>
                  </a:cubicBezTo>
                  <a:cubicBezTo>
                    <a:pt x="476463" y="1083520"/>
                    <a:pt x="455485" y="1099910"/>
                    <a:pt x="470887" y="1111059"/>
                  </a:cubicBezTo>
                  <a:cubicBezTo>
                    <a:pt x="473210" y="1112121"/>
                    <a:pt x="475268" y="1112652"/>
                    <a:pt x="477127" y="1112652"/>
                  </a:cubicBezTo>
                  <a:cubicBezTo>
                    <a:pt x="489276" y="1112652"/>
                    <a:pt x="493392" y="1092611"/>
                    <a:pt x="496579" y="1082458"/>
                  </a:cubicBezTo>
                  <a:cubicBezTo>
                    <a:pt x="501292" y="1064275"/>
                    <a:pt x="498239" y="1045429"/>
                    <a:pt x="491268" y="1028176"/>
                  </a:cubicBezTo>
                  <a:cubicBezTo>
                    <a:pt x="525657" y="1041448"/>
                    <a:pt x="561971" y="1048747"/>
                    <a:pt x="598285" y="1048747"/>
                  </a:cubicBezTo>
                  <a:cubicBezTo>
                    <a:pt x="599214" y="1048747"/>
                    <a:pt x="600144" y="1048747"/>
                    <a:pt x="601140" y="1048747"/>
                  </a:cubicBezTo>
                  <a:cubicBezTo>
                    <a:pt x="610567" y="1048880"/>
                    <a:pt x="618400" y="1040850"/>
                    <a:pt x="618400" y="1031494"/>
                  </a:cubicBezTo>
                  <a:cubicBezTo>
                    <a:pt x="618400" y="1021938"/>
                    <a:pt x="610567" y="1014439"/>
                    <a:pt x="601140" y="1014240"/>
                  </a:cubicBezTo>
                  <a:cubicBezTo>
                    <a:pt x="583148" y="1013908"/>
                    <a:pt x="565224" y="1012448"/>
                    <a:pt x="547565" y="1009197"/>
                  </a:cubicBezTo>
                  <a:cubicBezTo>
                    <a:pt x="537142" y="1007339"/>
                    <a:pt x="526918" y="1004618"/>
                    <a:pt x="516960" y="1001300"/>
                  </a:cubicBezTo>
                  <a:cubicBezTo>
                    <a:pt x="597953" y="995593"/>
                    <a:pt x="664872" y="941908"/>
                    <a:pt x="713733" y="874885"/>
                  </a:cubicBezTo>
                  <a:cubicBezTo>
                    <a:pt x="739093" y="878800"/>
                    <a:pt x="764985" y="885038"/>
                    <a:pt x="782644" y="903884"/>
                  </a:cubicBezTo>
                  <a:cubicBezTo>
                    <a:pt x="785167" y="907268"/>
                    <a:pt x="788685" y="908728"/>
                    <a:pt x="792337" y="908728"/>
                  </a:cubicBezTo>
                  <a:cubicBezTo>
                    <a:pt x="799573" y="908728"/>
                    <a:pt x="806809" y="902756"/>
                    <a:pt x="805481" y="894328"/>
                  </a:cubicBezTo>
                  <a:cubicBezTo>
                    <a:pt x="794660" y="871633"/>
                    <a:pt x="755226" y="862144"/>
                    <a:pt x="723957" y="860352"/>
                  </a:cubicBezTo>
                  <a:cubicBezTo>
                    <a:pt x="748056" y="824584"/>
                    <a:pt x="767175" y="785897"/>
                    <a:pt x="780851" y="749134"/>
                  </a:cubicBezTo>
                  <a:cubicBezTo>
                    <a:pt x="797316" y="692927"/>
                    <a:pt x="806676" y="625240"/>
                    <a:pt x="804087" y="557952"/>
                  </a:cubicBezTo>
                  <a:cubicBezTo>
                    <a:pt x="832501" y="557155"/>
                    <a:pt x="860716" y="555496"/>
                    <a:pt x="890192" y="557819"/>
                  </a:cubicBezTo>
                  <a:cubicBezTo>
                    <a:pt x="894308" y="557952"/>
                    <a:pt x="898557" y="555563"/>
                    <a:pt x="901013" y="552377"/>
                  </a:cubicBezTo>
                  <a:close/>
                  <a:moveTo>
                    <a:pt x="1020113" y="566446"/>
                  </a:moveTo>
                  <a:cubicBezTo>
                    <a:pt x="1033656" y="668042"/>
                    <a:pt x="1023499" y="773819"/>
                    <a:pt x="1003516" y="874421"/>
                  </a:cubicBezTo>
                  <a:cubicBezTo>
                    <a:pt x="995616" y="909658"/>
                    <a:pt x="991965" y="945890"/>
                    <a:pt x="980413" y="980198"/>
                  </a:cubicBezTo>
                  <a:cubicBezTo>
                    <a:pt x="960962" y="1029105"/>
                    <a:pt x="931950" y="1076685"/>
                    <a:pt x="892250" y="1111722"/>
                  </a:cubicBezTo>
                  <a:cubicBezTo>
                    <a:pt x="807008" y="1179542"/>
                    <a:pt x="700389" y="1221083"/>
                    <a:pt x="591978" y="1232231"/>
                  </a:cubicBezTo>
                  <a:cubicBezTo>
                    <a:pt x="471551" y="1236346"/>
                    <a:pt x="339240" y="1220021"/>
                    <a:pt x="241185" y="1143774"/>
                  </a:cubicBezTo>
                  <a:cubicBezTo>
                    <a:pt x="208987" y="1118226"/>
                    <a:pt x="182432" y="1086639"/>
                    <a:pt x="154947" y="1056246"/>
                  </a:cubicBezTo>
                  <a:cubicBezTo>
                    <a:pt x="116442" y="1012382"/>
                    <a:pt x="80659" y="965134"/>
                    <a:pt x="59216" y="910387"/>
                  </a:cubicBezTo>
                  <a:cubicBezTo>
                    <a:pt x="17126" y="797775"/>
                    <a:pt x="-12151" y="675209"/>
                    <a:pt x="4977" y="554700"/>
                  </a:cubicBezTo>
                  <a:cubicBezTo>
                    <a:pt x="13143" y="489468"/>
                    <a:pt x="36312" y="427621"/>
                    <a:pt x="59548" y="366504"/>
                  </a:cubicBezTo>
                  <a:cubicBezTo>
                    <a:pt x="74352" y="327153"/>
                    <a:pt x="87962" y="287802"/>
                    <a:pt x="111795" y="252432"/>
                  </a:cubicBezTo>
                  <a:cubicBezTo>
                    <a:pt x="157337" y="186670"/>
                    <a:pt x="212439" y="122434"/>
                    <a:pt x="277565" y="74854"/>
                  </a:cubicBezTo>
                  <a:cubicBezTo>
                    <a:pt x="332800" y="40280"/>
                    <a:pt x="392284" y="6901"/>
                    <a:pt x="458339" y="1128"/>
                  </a:cubicBezTo>
                  <a:cubicBezTo>
                    <a:pt x="468231" y="332"/>
                    <a:pt x="478057" y="0"/>
                    <a:pt x="487948" y="0"/>
                  </a:cubicBezTo>
                  <a:cubicBezTo>
                    <a:pt x="509259" y="0"/>
                    <a:pt x="530503" y="1725"/>
                    <a:pt x="551548" y="4712"/>
                  </a:cubicBezTo>
                  <a:cubicBezTo>
                    <a:pt x="554801" y="5906"/>
                    <a:pt x="558187" y="6968"/>
                    <a:pt x="561572" y="7897"/>
                  </a:cubicBezTo>
                  <a:cubicBezTo>
                    <a:pt x="563299" y="8361"/>
                    <a:pt x="564892" y="8560"/>
                    <a:pt x="566485" y="8560"/>
                  </a:cubicBezTo>
                  <a:cubicBezTo>
                    <a:pt x="568145" y="8560"/>
                    <a:pt x="569738" y="8295"/>
                    <a:pt x="571199" y="7830"/>
                  </a:cubicBezTo>
                  <a:cubicBezTo>
                    <a:pt x="591115" y="11348"/>
                    <a:pt x="610965" y="15860"/>
                    <a:pt x="630682" y="20970"/>
                  </a:cubicBezTo>
                  <a:cubicBezTo>
                    <a:pt x="700323" y="37493"/>
                    <a:pt x="771756" y="60653"/>
                    <a:pt x="826393" y="108697"/>
                  </a:cubicBezTo>
                  <a:cubicBezTo>
                    <a:pt x="829115" y="117987"/>
                    <a:pt x="836949" y="124690"/>
                    <a:pt x="843389" y="131525"/>
                  </a:cubicBezTo>
                  <a:cubicBezTo>
                    <a:pt x="862176" y="153158"/>
                    <a:pt x="883952" y="174194"/>
                    <a:pt x="901345" y="199742"/>
                  </a:cubicBezTo>
                  <a:cubicBezTo>
                    <a:pt x="930490" y="246393"/>
                    <a:pt x="956248" y="295698"/>
                    <a:pt x="975567" y="347193"/>
                  </a:cubicBezTo>
                  <a:cubicBezTo>
                    <a:pt x="1000197" y="418198"/>
                    <a:pt x="1008495" y="492123"/>
                    <a:pt x="1020113" y="566446"/>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2"/>
            <p:cNvSpPr/>
            <p:nvPr/>
          </p:nvSpPr>
          <p:spPr>
            <a:xfrm>
              <a:off x="47990" y="2647725"/>
              <a:ext cx="450512" cy="707800"/>
            </a:xfrm>
            <a:custGeom>
              <a:avLst/>
              <a:gdLst/>
              <a:ahLst/>
              <a:cxnLst/>
              <a:rect l="l" t="t" r="r" b="b"/>
              <a:pathLst>
                <a:path w="450512" h="707800" extrusionOk="0">
                  <a:moveTo>
                    <a:pt x="395846" y="103322"/>
                  </a:moveTo>
                  <a:cubicBezTo>
                    <a:pt x="448758" y="182622"/>
                    <a:pt x="453936" y="279042"/>
                    <a:pt x="449090" y="372344"/>
                  </a:cubicBezTo>
                  <a:cubicBezTo>
                    <a:pt x="444177" y="437443"/>
                    <a:pt x="427912" y="503338"/>
                    <a:pt x="390336" y="557885"/>
                  </a:cubicBezTo>
                  <a:cubicBezTo>
                    <a:pt x="364578" y="602280"/>
                    <a:pt x="332181" y="642427"/>
                    <a:pt x="289958" y="672356"/>
                  </a:cubicBezTo>
                  <a:cubicBezTo>
                    <a:pt x="249594" y="700094"/>
                    <a:pt x="200932" y="715157"/>
                    <a:pt x="152004" y="704208"/>
                  </a:cubicBezTo>
                  <a:cubicBezTo>
                    <a:pt x="135142" y="700359"/>
                    <a:pt x="118943" y="694188"/>
                    <a:pt x="102877" y="687950"/>
                  </a:cubicBezTo>
                  <a:cubicBezTo>
                    <a:pt x="101682" y="687021"/>
                    <a:pt x="100487" y="686092"/>
                    <a:pt x="99359" y="685096"/>
                  </a:cubicBezTo>
                  <a:cubicBezTo>
                    <a:pt x="65302" y="655699"/>
                    <a:pt x="36622" y="621391"/>
                    <a:pt x="20888" y="578589"/>
                  </a:cubicBezTo>
                  <a:cubicBezTo>
                    <a:pt x="5685" y="526630"/>
                    <a:pt x="-1816" y="471684"/>
                    <a:pt x="374" y="417535"/>
                  </a:cubicBezTo>
                  <a:cubicBezTo>
                    <a:pt x="2300" y="326821"/>
                    <a:pt x="15312" y="233121"/>
                    <a:pt x="65235" y="155281"/>
                  </a:cubicBezTo>
                  <a:cubicBezTo>
                    <a:pt x="82363" y="124026"/>
                    <a:pt x="100553" y="92505"/>
                    <a:pt x="128768" y="69412"/>
                  </a:cubicBezTo>
                  <a:cubicBezTo>
                    <a:pt x="160236" y="43665"/>
                    <a:pt x="193098" y="17784"/>
                    <a:pt x="229877" y="0"/>
                  </a:cubicBezTo>
                  <a:cubicBezTo>
                    <a:pt x="234059" y="1460"/>
                    <a:pt x="238906" y="2323"/>
                    <a:pt x="241893" y="3119"/>
                  </a:cubicBezTo>
                  <a:cubicBezTo>
                    <a:pt x="303501" y="16258"/>
                    <a:pt x="359532" y="51495"/>
                    <a:pt x="395846" y="10332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2"/>
            <p:cNvSpPr/>
            <p:nvPr/>
          </p:nvSpPr>
          <p:spPr>
            <a:xfrm>
              <a:off x="-495694" y="2220369"/>
              <a:ext cx="692900" cy="1288172"/>
            </a:xfrm>
            <a:custGeom>
              <a:avLst/>
              <a:gdLst/>
              <a:ahLst/>
              <a:cxnLst/>
              <a:rect l="l" t="t" r="r" b="b"/>
              <a:pathLst>
                <a:path w="692900" h="1288172" extrusionOk="0">
                  <a:moveTo>
                    <a:pt x="692901" y="135440"/>
                  </a:moveTo>
                  <a:cubicBezTo>
                    <a:pt x="689316" y="135573"/>
                    <a:pt x="685863" y="135772"/>
                    <a:pt x="682478" y="136037"/>
                  </a:cubicBezTo>
                  <a:cubicBezTo>
                    <a:pt x="612970" y="140682"/>
                    <a:pt x="549436" y="173597"/>
                    <a:pt x="491148" y="209564"/>
                  </a:cubicBezTo>
                  <a:cubicBezTo>
                    <a:pt x="418918" y="258271"/>
                    <a:pt x="360696" y="326622"/>
                    <a:pt x="310706" y="397295"/>
                  </a:cubicBezTo>
                  <a:cubicBezTo>
                    <a:pt x="280699" y="440097"/>
                    <a:pt x="264301" y="489999"/>
                    <a:pt x="246044" y="538442"/>
                  </a:cubicBezTo>
                  <a:cubicBezTo>
                    <a:pt x="221348" y="602744"/>
                    <a:pt x="199307" y="668838"/>
                    <a:pt x="193133" y="737852"/>
                  </a:cubicBezTo>
                  <a:cubicBezTo>
                    <a:pt x="184967" y="808061"/>
                    <a:pt x="192801" y="878800"/>
                    <a:pt x="208801" y="947350"/>
                  </a:cubicBezTo>
                  <a:cubicBezTo>
                    <a:pt x="231970" y="1060227"/>
                    <a:pt x="272400" y="1160762"/>
                    <a:pt x="352530" y="1245570"/>
                  </a:cubicBezTo>
                  <a:cubicBezTo>
                    <a:pt x="364945" y="1260965"/>
                    <a:pt x="377293" y="1275100"/>
                    <a:pt x="389707" y="1288173"/>
                  </a:cubicBezTo>
                  <a:cubicBezTo>
                    <a:pt x="353327" y="1280010"/>
                    <a:pt x="316880" y="1271118"/>
                    <a:pt x="282093" y="1257647"/>
                  </a:cubicBezTo>
                  <a:cubicBezTo>
                    <a:pt x="170362" y="1221083"/>
                    <a:pt x="135243" y="1160497"/>
                    <a:pt x="82996" y="1062152"/>
                  </a:cubicBezTo>
                  <a:cubicBezTo>
                    <a:pt x="49271" y="1001897"/>
                    <a:pt x="27031" y="935007"/>
                    <a:pt x="11164" y="867784"/>
                  </a:cubicBezTo>
                  <a:cubicBezTo>
                    <a:pt x="-2379" y="809720"/>
                    <a:pt x="-985" y="747076"/>
                    <a:pt x="1936" y="687486"/>
                  </a:cubicBezTo>
                  <a:cubicBezTo>
                    <a:pt x="5787" y="642427"/>
                    <a:pt x="13952" y="597900"/>
                    <a:pt x="17737" y="552842"/>
                  </a:cubicBezTo>
                  <a:cubicBezTo>
                    <a:pt x="21985" y="510637"/>
                    <a:pt x="34931" y="470158"/>
                    <a:pt x="45553" y="429280"/>
                  </a:cubicBezTo>
                  <a:cubicBezTo>
                    <a:pt x="55113" y="393711"/>
                    <a:pt x="63810" y="357678"/>
                    <a:pt x="79942" y="324366"/>
                  </a:cubicBezTo>
                  <a:cubicBezTo>
                    <a:pt x="105501" y="279838"/>
                    <a:pt x="137168" y="238496"/>
                    <a:pt x="175142" y="203790"/>
                  </a:cubicBezTo>
                  <a:cubicBezTo>
                    <a:pt x="217166" y="174791"/>
                    <a:pt x="260782" y="147385"/>
                    <a:pt x="305262" y="122168"/>
                  </a:cubicBezTo>
                  <a:cubicBezTo>
                    <a:pt x="310640" y="118717"/>
                    <a:pt x="317411" y="115864"/>
                    <a:pt x="323054" y="112081"/>
                  </a:cubicBezTo>
                  <a:cubicBezTo>
                    <a:pt x="330025" y="111949"/>
                    <a:pt x="335535" y="104317"/>
                    <a:pt x="338589" y="98079"/>
                  </a:cubicBezTo>
                  <a:cubicBezTo>
                    <a:pt x="349609" y="73858"/>
                    <a:pt x="342638" y="46651"/>
                    <a:pt x="331684" y="21567"/>
                  </a:cubicBezTo>
                  <a:cubicBezTo>
                    <a:pt x="365078" y="48442"/>
                    <a:pt x="412014" y="62378"/>
                    <a:pt x="468576" y="64369"/>
                  </a:cubicBezTo>
                  <a:cubicBezTo>
                    <a:pt x="470900" y="64502"/>
                    <a:pt x="473223" y="64502"/>
                    <a:pt x="475547" y="64502"/>
                  </a:cubicBezTo>
                  <a:cubicBezTo>
                    <a:pt x="529387" y="64502"/>
                    <a:pt x="571544" y="38754"/>
                    <a:pt x="594447" y="0"/>
                  </a:cubicBezTo>
                  <a:cubicBezTo>
                    <a:pt x="598099" y="36431"/>
                    <a:pt x="603343" y="74389"/>
                    <a:pt x="626181" y="104052"/>
                  </a:cubicBezTo>
                  <a:cubicBezTo>
                    <a:pt x="629567" y="108365"/>
                    <a:pt x="633882" y="110157"/>
                    <a:pt x="638064" y="110157"/>
                  </a:cubicBezTo>
                  <a:cubicBezTo>
                    <a:pt x="640189" y="110157"/>
                    <a:pt x="642313" y="109692"/>
                    <a:pt x="644238" y="108896"/>
                  </a:cubicBezTo>
                  <a:cubicBezTo>
                    <a:pt x="645765" y="110290"/>
                    <a:pt x="647425" y="111617"/>
                    <a:pt x="648885" y="112679"/>
                  </a:cubicBezTo>
                  <a:cubicBezTo>
                    <a:pt x="662097" y="122765"/>
                    <a:pt x="677499" y="129202"/>
                    <a:pt x="692901" y="13544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1008333" y="2447518"/>
              <a:ext cx="1102710" cy="1544632"/>
            </a:xfrm>
            <a:custGeom>
              <a:avLst/>
              <a:gdLst/>
              <a:ahLst/>
              <a:cxnLst/>
              <a:rect l="l" t="t" r="r" b="b"/>
              <a:pathLst>
                <a:path w="1102710" h="1544632" extrusionOk="0">
                  <a:moveTo>
                    <a:pt x="1035515" y="1012979"/>
                  </a:moveTo>
                  <a:cubicBezTo>
                    <a:pt x="1059880" y="917886"/>
                    <a:pt x="1072560" y="818081"/>
                    <a:pt x="1058685" y="720400"/>
                  </a:cubicBezTo>
                  <a:cubicBezTo>
                    <a:pt x="1044876" y="660676"/>
                    <a:pt x="1032461" y="596374"/>
                    <a:pt x="991699" y="548462"/>
                  </a:cubicBezTo>
                  <a:cubicBezTo>
                    <a:pt x="948282" y="503006"/>
                    <a:pt x="893976" y="464650"/>
                    <a:pt x="832501" y="448458"/>
                  </a:cubicBezTo>
                  <a:cubicBezTo>
                    <a:pt x="785366" y="437244"/>
                    <a:pt x="737168" y="430608"/>
                    <a:pt x="689236" y="423640"/>
                  </a:cubicBezTo>
                  <a:cubicBezTo>
                    <a:pt x="640773" y="419592"/>
                    <a:pt x="590584" y="412027"/>
                    <a:pt x="542586" y="422910"/>
                  </a:cubicBezTo>
                  <a:cubicBezTo>
                    <a:pt x="467900" y="437708"/>
                    <a:pt x="403304" y="483695"/>
                    <a:pt x="359820" y="545542"/>
                  </a:cubicBezTo>
                  <a:cubicBezTo>
                    <a:pt x="320187" y="595378"/>
                    <a:pt x="276304" y="643755"/>
                    <a:pt x="252803" y="703876"/>
                  </a:cubicBezTo>
                  <a:cubicBezTo>
                    <a:pt x="218813" y="785034"/>
                    <a:pt x="202016" y="873027"/>
                    <a:pt x="192722" y="960224"/>
                  </a:cubicBezTo>
                  <a:cubicBezTo>
                    <a:pt x="188473" y="1047088"/>
                    <a:pt x="193121" y="1141253"/>
                    <a:pt x="236804" y="1218495"/>
                  </a:cubicBezTo>
                  <a:cubicBezTo>
                    <a:pt x="255193" y="1251609"/>
                    <a:pt x="287325" y="1273242"/>
                    <a:pt x="317797" y="1294212"/>
                  </a:cubicBezTo>
                  <a:cubicBezTo>
                    <a:pt x="347074" y="1316243"/>
                    <a:pt x="377546" y="1336947"/>
                    <a:pt x="412200" y="1349489"/>
                  </a:cubicBezTo>
                  <a:cubicBezTo>
                    <a:pt x="459004" y="1365614"/>
                    <a:pt x="508131" y="1379550"/>
                    <a:pt x="557988" y="1379417"/>
                  </a:cubicBezTo>
                  <a:cubicBezTo>
                    <a:pt x="583414" y="1388309"/>
                    <a:pt x="606451" y="1393353"/>
                    <a:pt x="634267" y="1394945"/>
                  </a:cubicBezTo>
                  <a:cubicBezTo>
                    <a:pt x="639711" y="1395211"/>
                    <a:pt x="645288" y="1395344"/>
                    <a:pt x="650732" y="1395344"/>
                  </a:cubicBezTo>
                  <a:cubicBezTo>
                    <a:pt x="705767" y="1395344"/>
                    <a:pt x="762661" y="1383067"/>
                    <a:pt x="809531" y="1354400"/>
                  </a:cubicBezTo>
                  <a:cubicBezTo>
                    <a:pt x="852484" y="1326595"/>
                    <a:pt x="884284" y="1285850"/>
                    <a:pt x="919735" y="1249618"/>
                  </a:cubicBezTo>
                  <a:cubicBezTo>
                    <a:pt x="983401" y="1186244"/>
                    <a:pt x="1015532" y="1098849"/>
                    <a:pt x="1035515" y="1012979"/>
                  </a:cubicBezTo>
                  <a:close/>
                  <a:moveTo>
                    <a:pt x="1097389" y="734203"/>
                  </a:moveTo>
                  <a:cubicBezTo>
                    <a:pt x="1110401" y="855044"/>
                    <a:pt x="1099978" y="980530"/>
                    <a:pt x="1061406" y="1096393"/>
                  </a:cubicBezTo>
                  <a:cubicBezTo>
                    <a:pt x="1061274" y="1096194"/>
                    <a:pt x="1061141" y="1096062"/>
                    <a:pt x="1060942" y="1095929"/>
                  </a:cubicBezTo>
                  <a:cubicBezTo>
                    <a:pt x="1060477" y="1098251"/>
                    <a:pt x="1059946" y="1100508"/>
                    <a:pt x="1059348" y="1102764"/>
                  </a:cubicBezTo>
                  <a:cubicBezTo>
                    <a:pt x="1059017" y="1103892"/>
                    <a:pt x="1058751" y="1105087"/>
                    <a:pt x="1058419" y="1106148"/>
                  </a:cubicBezTo>
                  <a:cubicBezTo>
                    <a:pt x="1058087" y="1107276"/>
                    <a:pt x="1057755" y="1108405"/>
                    <a:pt x="1057423" y="1109533"/>
                  </a:cubicBezTo>
                  <a:cubicBezTo>
                    <a:pt x="1054768" y="1118359"/>
                    <a:pt x="1051780" y="1127118"/>
                    <a:pt x="1048129" y="1135612"/>
                  </a:cubicBezTo>
                  <a:cubicBezTo>
                    <a:pt x="1046005" y="1140390"/>
                    <a:pt x="1044013" y="1145168"/>
                    <a:pt x="1041756" y="1149879"/>
                  </a:cubicBezTo>
                  <a:cubicBezTo>
                    <a:pt x="1040428" y="1152799"/>
                    <a:pt x="1038967" y="1155653"/>
                    <a:pt x="1037507" y="1158440"/>
                  </a:cubicBezTo>
                  <a:cubicBezTo>
                    <a:pt x="1036777" y="1159833"/>
                    <a:pt x="1036046" y="1161227"/>
                    <a:pt x="1035316" y="1162554"/>
                  </a:cubicBezTo>
                  <a:cubicBezTo>
                    <a:pt x="1030934" y="1171048"/>
                    <a:pt x="1026155" y="1179277"/>
                    <a:pt x="1021508" y="1187505"/>
                  </a:cubicBezTo>
                  <a:cubicBezTo>
                    <a:pt x="1018254" y="1193212"/>
                    <a:pt x="1015068" y="1199052"/>
                    <a:pt x="1012014" y="1204825"/>
                  </a:cubicBezTo>
                  <a:cubicBezTo>
                    <a:pt x="1011948" y="1204958"/>
                    <a:pt x="1011881" y="1205090"/>
                    <a:pt x="1011815" y="1205223"/>
                  </a:cubicBezTo>
                  <a:cubicBezTo>
                    <a:pt x="1009226" y="1210532"/>
                    <a:pt x="1006703" y="1215841"/>
                    <a:pt x="1004180" y="1221150"/>
                  </a:cubicBezTo>
                  <a:cubicBezTo>
                    <a:pt x="1002454" y="1224866"/>
                    <a:pt x="1000728" y="1228582"/>
                    <a:pt x="999002" y="1232298"/>
                  </a:cubicBezTo>
                  <a:cubicBezTo>
                    <a:pt x="996944" y="1236744"/>
                    <a:pt x="994753" y="1241124"/>
                    <a:pt x="992496" y="1245503"/>
                  </a:cubicBezTo>
                  <a:cubicBezTo>
                    <a:pt x="991633" y="1247162"/>
                    <a:pt x="990703" y="1248888"/>
                    <a:pt x="989708" y="1250547"/>
                  </a:cubicBezTo>
                  <a:cubicBezTo>
                    <a:pt x="989177" y="1251410"/>
                    <a:pt x="988579" y="1252272"/>
                    <a:pt x="988048" y="1253201"/>
                  </a:cubicBezTo>
                  <a:cubicBezTo>
                    <a:pt x="986919" y="1254860"/>
                    <a:pt x="985592" y="1256519"/>
                    <a:pt x="983932" y="1257647"/>
                  </a:cubicBezTo>
                  <a:cubicBezTo>
                    <a:pt x="982339" y="1258775"/>
                    <a:pt x="980480" y="1259240"/>
                    <a:pt x="978621" y="1258974"/>
                  </a:cubicBezTo>
                  <a:cubicBezTo>
                    <a:pt x="948083" y="1301511"/>
                    <a:pt x="913959" y="1341791"/>
                    <a:pt x="883886" y="1384660"/>
                  </a:cubicBezTo>
                  <a:cubicBezTo>
                    <a:pt x="875388" y="1396007"/>
                    <a:pt x="866957" y="1407355"/>
                    <a:pt x="857861" y="1418237"/>
                  </a:cubicBezTo>
                  <a:cubicBezTo>
                    <a:pt x="856135" y="1419498"/>
                    <a:pt x="854409" y="1420693"/>
                    <a:pt x="852617" y="1421887"/>
                  </a:cubicBezTo>
                  <a:cubicBezTo>
                    <a:pt x="794328" y="1457721"/>
                    <a:pt x="731858" y="1484730"/>
                    <a:pt x="667129" y="1508287"/>
                  </a:cubicBezTo>
                  <a:cubicBezTo>
                    <a:pt x="624973" y="1525408"/>
                    <a:pt x="580892" y="1539211"/>
                    <a:pt x="534951" y="1543193"/>
                  </a:cubicBezTo>
                  <a:cubicBezTo>
                    <a:pt x="437228" y="1551886"/>
                    <a:pt x="352318" y="1520232"/>
                    <a:pt x="267608" y="1474444"/>
                  </a:cubicBezTo>
                  <a:cubicBezTo>
                    <a:pt x="204805" y="1446440"/>
                    <a:pt x="152624" y="1400453"/>
                    <a:pt x="111663" y="1345640"/>
                  </a:cubicBezTo>
                  <a:cubicBezTo>
                    <a:pt x="73689" y="1299321"/>
                    <a:pt x="46470" y="1245636"/>
                    <a:pt x="30072" y="1188368"/>
                  </a:cubicBezTo>
                  <a:cubicBezTo>
                    <a:pt x="31665" y="1186510"/>
                    <a:pt x="32064" y="1184254"/>
                    <a:pt x="30935" y="1181400"/>
                  </a:cubicBezTo>
                  <a:cubicBezTo>
                    <a:pt x="29939" y="1180206"/>
                    <a:pt x="28744" y="1179409"/>
                    <a:pt x="27416" y="1178746"/>
                  </a:cubicBezTo>
                  <a:cubicBezTo>
                    <a:pt x="25690" y="1172176"/>
                    <a:pt x="24097" y="1165540"/>
                    <a:pt x="22637" y="1158904"/>
                  </a:cubicBezTo>
                  <a:cubicBezTo>
                    <a:pt x="3583" y="1088762"/>
                    <a:pt x="-2856" y="1016762"/>
                    <a:pt x="1127" y="944231"/>
                  </a:cubicBezTo>
                  <a:cubicBezTo>
                    <a:pt x="2455" y="899305"/>
                    <a:pt x="3982" y="854181"/>
                    <a:pt x="9359" y="809521"/>
                  </a:cubicBezTo>
                  <a:cubicBezTo>
                    <a:pt x="13873" y="777469"/>
                    <a:pt x="20711" y="745749"/>
                    <a:pt x="29076" y="714428"/>
                  </a:cubicBezTo>
                  <a:cubicBezTo>
                    <a:pt x="29806" y="713963"/>
                    <a:pt x="30404" y="713366"/>
                    <a:pt x="31001" y="712702"/>
                  </a:cubicBezTo>
                  <a:cubicBezTo>
                    <a:pt x="33126" y="710247"/>
                    <a:pt x="33391" y="706531"/>
                    <a:pt x="32064" y="703545"/>
                  </a:cubicBezTo>
                  <a:cubicBezTo>
                    <a:pt x="41026" y="671228"/>
                    <a:pt x="51449" y="639375"/>
                    <a:pt x="62536" y="607854"/>
                  </a:cubicBezTo>
                  <a:cubicBezTo>
                    <a:pt x="96061" y="516543"/>
                    <a:pt x="157869" y="438106"/>
                    <a:pt x="228240" y="372012"/>
                  </a:cubicBezTo>
                  <a:cubicBezTo>
                    <a:pt x="288719" y="308174"/>
                    <a:pt x="363671" y="262253"/>
                    <a:pt x="440282" y="220314"/>
                  </a:cubicBezTo>
                  <a:cubicBezTo>
                    <a:pt x="459668" y="210360"/>
                    <a:pt x="480248" y="199278"/>
                    <a:pt x="497641" y="185143"/>
                  </a:cubicBezTo>
                  <a:cubicBezTo>
                    <a:pt x="502753" y="183949"/>
                    <a:pt x="506604" y="179370"/>
                    <a:pt x="509989" y="173995"/>
                  </a:cubicBezTo>
                  <a:cubicBezTo>
                    <a:pt x="520014" y="163908"/>
                    <a:pt x="528312" y="152295"/>
                    <a:pt x="533756" y="138758"/>
                  </a:cubicBezTo>
                  <a:cubicBezTo>
                    <a:pt x="562104" y="99805"/>
                    <a:pt x="590319" y="60255"/>
                    <a:pt x="611032" y="16590"/>
                  </a:cubicBezTo>
                  <a:cubicBezTo>
                    <a:pt x="613687" y="11082"/>
                    <a:pt x="616144" y="5574"/>
                    <a:pt x="618467" y="0"/>
                  </a:cubicBezTo>
                  <a:cubicBezTo>
                    <a:pt x="623645" y="34507"/>
                    <a:pt x="643695" y="67156"/>
                    <a:pt x="669586" y="89652"/>
                  </a:cubicBezTo>
                  <a:cubicBezTo>
                    <a:pt x="702514" y="114603"/>
                    <a:pt x="745069" y="119846"/>
                    <a:pt x="785167" y="121438"/>
                  </a:cubicBezTo>
                  <a:cubicBezTo>
                    <a:pt x="787092" y="121571"/>
                    <a:pt x="789017" y="121637"/>
                    <a:pt x="790943" y="121637"/>
                  </a:cubicBezTo>
                  <a:cubicBezTo>
                    <a:pt x="818626" y="121637"/>
                    <a:pt x="844252" y="109693"/>
                    <a:pt x="868284" y="96620"/>
                  </a:cubicBezTo>
                  <a:cubicBezTo>
                    <a:pt x="888533" y="85737"/>
                    <a:pt x="909378" y="74787"/>
                    <a:pt x="925843" y="58463"/>
                  </a:cubicBezTo>
                  <a:cubicBezTo>
                    <a:pt x="927237" y="57136"/>
                    <a:pt x="928631" y="55742"/>
                    <a:pt x="929959" y="54415"/>
                  </a:cubicBezTo>
                  <a:cubicBezTo>
                    <a:pt x="926108" y="59989"/>
                    <a:pt x="922125" y="65563"/>
                    <a:pt x="917810" y="71270"/>
                  </a:cubicBezTo>
                  <a:cubicBezTo>
                    <a:pt x="880234" y="121306"/>
                    <a:pt x="853546" y="192377"/>
                    <a:pt x="889329" y="250308"/>
                  </a:cubicBezTo>
                  <a:cubicBezTo>
                    <a:pt x="914092" y="299083"/>
                    <a:pt x="939519" y="347459"/>
                    <a:pt x="969991" y="393048"/>
                  </a:cubicBezTo>
                  <a:cubicBezTo>
                    <a:pt x="1039764" y="494114"/>
                    <a:pt x="1077406" y="613959"/>
                    <a:pt x="1097389" y="73420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3" name="Google Shape;73;p2"/>
          <p:cNvSpPr/>
          <p:nvPr/>
        </p:nvSpPr>
        <p:spPr>
          <a:xfrm rot="-937874">
            <a:off x="673145" y="5883487"/>
            <a:ext cx="1908116" cy="1051268"/>
          </a:xfrm>
          <a:custGeom>
            <a:avLst/>
            <a:gdLst/>
            <a:ahLst/>
            <a:cxnLst/>
            <a:rect l="l" t="t" r="r" b="b"/>
            <a:pathLst>
              <a:path w="2856289" h="1571528" extrusionOk="0">
                <a:moveTo>
                  <a:pt x="929906" y="1288482"/>
                </a:moveTo>
                <a:cubicBezTo>
                  <a:pt x="934222" y="1269815"/>
                  <a:pt x="938247" y="1247590"/>
                  <a:pt x="926756" y="1230732"/>
                </a:cubicBezTo>
                <a:cubicBezTo>
                  <a:pt x="904823" y="1199991"/>
                  <a:pt x="862240" y="1207982"/>
                  <a:pt x="829340" y="1203549"/>
                </a:cubicBezTo>
                <a:cubicBezTo>
                  <a:pt x="786173" y="1201274"/>
                  <a:pt x="742832" y="1197424"/>
                  <a:pt x="699549" y="1196607"/>
                </a:cubicBezTo>
                <a:cubicBezTo>
                  <a:pt x="656616" y="1195849"/>
                  <a:pt x="613975" y="1202499"/>
                  <a:pt x="570983" y="1200924"/>
                </a:cubicBezTo>
                <a:cubicBezTo>
                  <a:pt x="508392" y="1201157"/>
                  <a:pt x="445918" y="1195499"/>
                  <a:pt x="383327" y="1197483"/>
                </a:cubicBezTo>
                <a:cubicBezTo>
                  <a:pt x="398260" y="1115875"/>
                  <a:pt x="406193" y="1033100"/>
                  <a:pt x="417568" y="950851"/>
                </a:cubicBezTo>
                <a:cubicBezTo>
                  <a:pt x="434659" y="848418"/>
                  <a:pt x="443234" y="744994"/>
                  <a:pt x="453968" y="641803"/>
                </a:cubicBezTo>
                <a:cubicBezTo>
                  <a:pt x="461143" y="583995"/>
                  <a:pt x="466276" y="526013"/>
                  <a:pt x="472517" y="468088"/>
                </a:cubicBezTo>
                <a:cubicBezTo>
                  <a:pt x="476717" y="416113"/>
                  <a:pt x="484534" y="363089"/>
                  <a:pt x="477009" y="311172"/>
                </a:cubicBezTo>
                <a:cubicBezTo>
                  <a:pt x="470709" y="257973"/>
                  <a:pt x="410568" y="224665"/>
                  <a:pt x="360577" y="235456"/>
                </a:cubicBezTo>
                <a:cubicBezTo>
                  <a:pt x="325927" y="244790"/>
                  <a:pt x="294602" y="294839"/>
                  <a:pt x="296586" y="329956"/>
                </a:cubicBezTo>
                <a:cubicBezTo>
                  <a:pt x="296761" y="330889"/>
                  <a:pt x="296994" y="331706"/>
                  <a:pt x="297286" y="332464"/>
                </a:cubicBezTo>
                <a:cubicBezTo>
                  <a:pt x="296761" y="345297"/>
                  <a:pt x="295711" y="358305"/>
                  <a:pt x="295769" y="371139"/>
                </a:cubicBezTo>
                <a:cubicBezTo>
                  <a:pt x="293844" y="383389"/>
                  <a:pt x="291861" y="395697"/>
                  <a:pt x="290519" y="408063"/>
                </a:cubicBezTo>
                <a:cubicBezTo>
                  <a:pt x="284452" y="469546"/>
                  <a:pt x="278094" y="531146"/>
                  <a:pt x="271094" y="592570"/>
                </a:cubicBezTo>
                <a:cubicBezTo>
                  <a:pt x="260302" y="691911"/>
                  <a:pt x="255753" y="791136"/>
                  <a:pt x="246886" y="891235"/>
                </a:cubicBezTo>
                <a:cubicBezTo>
                  <a:pt x="237261" y="1011109"/>
                  <a:pt x="226061" y="1130866"/>
                  <a:pt x="221511" y="1251090"/>
                </a:cubicBezTo>
                <a:cubicBezTo>
                  <a:pt x="220986" y="1279265"/>
                  <a:pt x="215853" y="1313390"/>
                  <a:pt x="223028" y="1342498"/>
                </a:cubicBezTo>
                <a:cubicBezTo>
                  <a:pt x="230961" y="1361748"/>
                  <a:pt x="255344" y="1365306"/>
                  <a:pt x="273719" y="1367290"/>
                </a:cubicBezTo>
                <a:cubicBezTo>
                  <a:pt x="321552" y="1371373"/>
                  <a:pt x="369560" y="1365015"/>
                  <a:pt x="417510" y="1365773"/>
                </a:cubicBezTo>
                <a:cubicBezTo>
                  <a:pt x="498359" y="1368340"/>
                  <a:pt x="577283" y="1359356"/>
                  <a:pt x="658074" y="1354981"/>
                </a:cubicBezTo>
                <a:cubicBezTo>
                  <a:pt x="735715" y="1355040"/>
                  <a:pt x="815340" y="1356206"/>
                  <a:pt x="889306" y="1329023"/>
                </a:cubicBezTo>
                <a:cubicBezTo>
                  <a:pt x="907797" y="1322082"/>
                  <a:pt x="925356" y="1308315"/>
                  <a:pt x="929906" y="1288482"/>
                </a:cubicBezTo>
                <a:close/>
                <a:moveTo>
                  <a:pt x="1237203" y="556812"/>
                </a:moveTo>
                <a:cubicBezTo>
                  <a:pt x="1242920" y="514754"/>
                  <a:pt x="1245953" y="472113"/>
                  <a:pt x="1241637" y="429763"/>
                </a:cubicBezTo>
                <a:cubicBezTo>
                  <a:pt x="1238078" y="399197"/>
                  <a:pt x="1230962" y="369097"/>
                  <a:pt x="1224545" y="339114"/>
                </a:cubicBezTo>
                <a:cubicBezTo>
                  <a:pt x="1217020" y="311114"/>
                  <a:pt x="1206754" y="281656"/>
                  <a:pt x="1183887" y="262406"/>
                </a:cubicBezTo>
                <a:cubicBezTo>
                  <a:pt x="1168895" y="249631"/>
                  <a:pt x="1142879" y="240998"/>
                  <a:pt x="1125029" y="252256"/>
                </a:cubicBezTo>
                <a:cubicBezTo>
                  <a:pt x="1071071" y="257798"/>
                  <a:pt x="1057771" y="329489"/>
                  <a:pt x="1049488" y="373530"/>
                </a:cubicBezTo>
                <a:cubicBezTo>
                  <a:pt x="1037530" y="440322"/>
                  <a:pt x="1027088" y="507171"/>
                  <a:pt x="1025513" y="575129"/>
                </a:cubicBezTo>
                <a:cubicBezTo>
                  <a:pt x="1018105" y="679895"/>
                  <a:pt x="1012855" y="787169"/>
                  <a:pt x="1010405" y="892460"/>
                </a:cubicBezTo>
                <a:cubicBezTo>
                  <a:pt x="1009238" y="978267"/>
                  <a:pt x="1007955" y="1063959"/>
                  <a:pt x="1006555" y="1149708"/>
                </a:cubicBezTo>
                <a:cubicBezTo>
                  <a:pt x="1005855" y="1222566"/>
                  <a:pt x="1000197" y="1311815"/>
                  <a:pt x="1096854" y="1314732"/>
                </a:cubicBezTo>
                <a:cubicBezTo>
                  <a:pt x="1125029" y="1317007"/>
                  <a:pt x="1155829" y="1302948"/>
                  <a:pt x="1170412" y="1278332"/>
                </a:cubicBezTo>
                <a:cubicBezTo>
                  <a:pt x="1189487" y="1240124"/>
                  <a:pt x="1191354" y="1195499"/>
                  <a:pt x="1196837" y="1153674"/>
                </a:cubicBezTo>
                <a:cubicBezTo>
                  <a:pt x="1202204" y="1081517"/>
                  <a:pt x="1205995" y="1009126"/>
                  <a:pt x="1205820" y="936676"/>
                </a:cubicBezTo>
                <a:cubicBezTo>
                  <a:pt x="1205879" y="863293"/>
                  <a:pt x="1212878" y="790144"/>
                  <a:pt x="1220695" y="717169"/>
                </a:cubicBezTo>
                <a:cubicBezTo>
                  <a:pt x="1226003" y="663678"/>
                  <a:pt x="1232828" y="610420"/>
                  <a:pt x="1237203" y="556812"/>
                </a:cubicBezTo>
                <a:close/>
                <a:moveTo>
                  <a:pt x="1968348" y="325056"/>
                </a:moveTo>
                <a:cubicBezTo>
                  <a:pt x="1984389" y="261415"/>
                  <a:pt x="1925473" y="247298"/>
                  <a:pt x="1882715" y="282764"/>
                </a:cubicBezTo>
                <a:cubicBezTo>
                  <a:pt x="1854890" y="302481"/>
                  <a:pt x="1832315" y="327972"/>
                  <a:pt x="1809332" y="352822"/>
                </a:cubicBezTo>
                <a:cubicBezTo>
                  <a:pt x="1775732" y="384147"/>
                  <a:pt x="1745108" y="418330"/>
                  <a:pt x="1712208" y="450355"/>
                </a:cubicBezTo>
                <a:cubicBezTo>
                  <a:pt x="1667642" y="496029"/>
                  <a:pt x="1613975" y="531671"/>
                  <a:pt x="1570692" y="578629"/>
                </a:cubicBezTo>
                <a:cubicBezTo>
                  <a:pt x="1580026" y="540654"/>
                  <a:pt x="1590642" y="502854"/>
                  <a:pt x="1595950" y="464063"/>
                </a:cubicBezTo>
                <a:cubicBezTo>
                  <a:pt x="1600676" y="436472"/>
                  <a:pt x="1599159" y="408413"/>
                  <a:pt x="1604059" y="380822"/>
                </a:cubicBezTo>
                <a:cubicBezTo>
                  <a:pt x="1606742" y="354164"/>
                  <a:pt x="1605925" y="327214"/>
                  <a:pt x="1606100" y="300439"/>
                </a:cubicBezTo>
                <a:cubicBezTo>
                  <a:pt x="1606917" y="282764"/>
                  <a:pt x="1604117" y="264973"/>
                  <a:pt x="1595425" y="249398"/>
                </a:cubicBezTo>
                <a:cubicBezTo>
                  <a:pt x="1563751" y="197540"/>
                  <a:pt x="1465285" y="192815"/>
                  <a:pt x="1446793" y="258615"/>
                </a:cubicBezTo>
                <a:cubicBezTo>
                  <a:pt x="1427777" y="313506"/>
                  <a:pt x="1424218" y="371780"/>
                  <a:pt x="1417160" y="429063"/>
                </a:cubicBezTo>
                <a:cubicBezTo>
                  <a:pt x="1401410" y="539312"/>
                  <a:pt x="1396219" y="650028"/>
                  <a:pt x="1389219" y="761444"/>
                </a:cubicBezTo>
                <a:cubicBezTo>
                  <a:pt x="1384436" y="877060"/>
                  <a:pt x="1368977" y="993609"/>
                  <a:pt x="1367752" y="1109866"/>
                </a:cubicBezTo>
                <a:cubicBezTo>
                  <a:pt x="1367286" y="1181966"/>
                  <a:pt x="1356436" y="1303123"/>
                  <a:pt x="1452335" y="1314732"/>
                </a:cubicBezTo>
                <a:cubicBezTo>
                  <a:pt x="1536043" y="1317707"/>
                  <a:pt x="1521868" y="1161491"/>
                  <a:pt x="1528459" y="1104150"/>
                </a:cubicBezTo>
                <a:cubicBezTo>
                  <a:pt x="1530384" y="1051825"/>
                  <a:pt x="1531959" y="999501"/>
                  <a:pt x="1531784" y="947234"/>
                </a:cubicBezTo>
                <a:cubicBezTo>
                  <a:pt x="1533768" y="895260"/>
                  <a:pt x="1539134" y="841827"/>
                  <a:pt x="1541001" y="789327"/>
                </a:cubicBezTo>
                <a:cubicBezTo>
                  <a:pt x="1573842" y="777602"/>
                  <a:pt x="1606392" y="764944"/>
                  <a:pt x="1638825" y="752228"/>
                </a:cubicBezTo>
                <a:cubicBezTo>
                  <a:pt x="1650900" y="778127"/>
                  <a:pt x="1656325" y="806244"/>
                  <a:pt x="1662333" y="833952"/>
                </a:cubicBezTo>
                <a:cubicBezTo>
                  <a:pt x="1682108" y="908210"/>
                  <a:pt x="1702700" y="981884"/>
                  <a:pt x="1724516" y="1055617"/>
                </a:cubicBezTo>
                <a:cubicBezTo>
                  <a:pt x="1731691" y="1088575"/>
                  <a:pt x="1744349" y="1119958"/>
                  <a:pt x="1750416" y="1153208"/>
                </a:cubicBezTo>
                <a:cubicBezTo>
                  <a:pt x="1764533" y="1198882"/>
                  <a:pt x="1781682" y="1244090"/>
                  <a:pt x="1807757" y="1284399"/>
                </a:cubicBezTo>
                <a:cubicBezTo>
                  <a:pt x="1823682" y="1317007"/>
                  <a:pt x="1871807" y="1321557"/>
                  <a:pt x="1896015" y="1295832"/>
                </a:cubicBezTo>
                <a:cubicBezTo>
                  <a:pt x="1927515" y="1261124"/>
                  <a:pt x="1923956" y="1207807"/>
                  <a:pt x="1919873" y="1164116"/>
                </a:cubicBezTo>
                <a:cubicBezTo>
                  <a:pt x="1913048" y="1116750"/>
                  <a:pt x="1902606" y="1069675"/>
                  <a:pt x="1887790" y="1024059"/>
                </a:cubicBezTo>
                <a:cubicBezTo>
                  <a:pt x="1876707" y="982234"/>
                  <a:pt x="1868073" y="939826"/>
                  <a:pt x="1855998" y="898293"/>
                </a:cubicBezTo>
                <a:cubicBezTo>
                  <a:pt x="1834474" y="814702"/>
                  <a:pt x="1797141" y="736478"/>
                  <a:pt x="1766691" y="655920"/>
                </a:cubicBezTo>
                <a:cubicBezTo>
                  <a:pt x="1779932" y="629903"/>
                  <a:pt x="1798074" y="606804"/>
                  <a:pt x="1815399" y="583412"/>
                </a:cubicBezTo>
                <a:cubicBezTo>
                  <a:pt x="1836399" y="555062"/>
                  <a:pt x="1852382" y="523563"/>
                  <a:pt x="1871632" y="494163"/>
                </a:cubicBezTo>
                <a:cubicBezTo>
                  <a:pt x="1909023" y="441255"/>
                  <a:pt x="1946298" y="386422"/>
                  <a:pt x="1968348" y="325056"/>
                </a:cubicBezTo>
                <a:close/>
                <a:moveTo>
                  <a:pt x="2591051" y="383155"/>
                </a:moveTo>
                <a:cubicBezTo>
                  <a:pt x="2611059" y="370730"/>
                  <a:pt x="2621326" y="343431"/>
                  <a:pt x="2611468" y="321556"/>
                </a:cubicBezTo>
                <a:cubicBezTo>
                  <a:pt x="2586559" y="265906"/>
                  <a:pt x="2431569" y="259431"/>
                  <a:pt x="2374928" y="254531"/>
                </a:cubicBezTo>
                <a:cubicBezTo>
                  <a:pt x="2329720" y="250506"/>
                  <a:pt x="2285504" y="256456"/>
                  <a:pt x="2240354" y="259431"/>
                </a:cubicBezTo>
                <a:cubicBezTo>
                  <a:pt x="2210137" y="260540"/>
                  <a:pt x="2180213" y="263865"/>
                  <a:pt x="2150580" y="269581"/>
                </a:cubicBezTo>
                <a:cubicBezTo>
                  <a:pt x="2127421" y="272148"/>
                  <a:pt x="2100297" y="275298"/>
                  <a:pt x="2086938" y="297114"/>
                </a:cubicBezTo>
                <a:cubicBezTo>
                  <a:pt x="2074922" y="314789"/>
                  <a:pt x="2080347" y="337131"/>
                  <a:pt x="2078013" y="357139"/>
                </a:cubicBezTo>
                <a:cubicBezTo>
                  <a:pt x="2075330" y="387297"/>
                  <a:pt x="2076147" y="417572"/>
                  <a:pt x="2075738" y="447730"/>
                </a:cubicBezTo>
                <a:cubicBezTo>
                  <a:pt x="2065938" y="527121"/>
                  <a:pt x="2061622" y="607037"/>
                  <a:pt x="2058589" y="686953"/>
                </a:cubicBezTo>
                <a:cubicBezTo>
                  <a:pt x="2055964" y="722419"/>
                  <a:pt x="2048964" y="757419"/>
                  <a:pt x="2046572" y="792886"/>
                </a:cubicBezTo>
                <a:cubicBezTo>
                  <a:pt x="2044005" y="865277"/>
                  <a:pt x="2035839" y="936734"/>
                  <a:pt x="2033214" y="1009184"/>
                </a:cubicBezTo>
                <a:cubicBezTo>
                  <a:pt x="2030530" y="1063025"/>
                  <a:pt x="2027031" y="1117683"/>
                  <a:pt x="2035489" y="1171174"/>
                </a:cubicBezTo>
                <a:cubicBezTo>
                  <a:pt x="2040214" y="1210491"/>
                  <a:pt x="2064772" y="1249982"/>
                  <a:pt x="2103680" y="1262524"/>
                </a:cubicBezTo>
                <a:cubicBezTo>
                  <a:pt x="2150813" y="1276407"/>
                  <a:pt x="2199638" y="1286207"/>
                  <a:pt x="2248987" y="1285332"/>
                </a:cubicBezTo>
                <a:cubicBezTo>
                  <a:pt x="2300903" y="1284457"/>
                  <a:pt x="2352411" y="1279324"/>
                  <a:pt x="2404444" y="1278040"/>
                </a:cubicBezTo>
                <a:cubicBezTo>
                  <a:pt x="2462602" y="1272090"/>
                  <a:pt x="2532077" y="1277690"/>
                  <a:pt x="2571101" y="1225307"/>
                </a:cubicBezTo>
                <a:cubicBezTo>
                  <a:pt x="2592101" y="1200924"/>
                  <a:pt x="2602251" y="1162191"/>
                  <a:pt x="2565385" y="1147316"/>
                </a:cubicBezTo>
                <a:cubicBezTo>
                  <a:pt x="2521693" y="1125966"/>
                  <a:pt x="2472169" y="1133375"/>
                  <a:pt x="2425327" y="1133200"/>
                </a:cubicBezTo>
                <a:cubicBezTo>
                  <a:pt x="2355503" y="1132033"/>
                  <a:pt x="2285737" y="1130166"/>
                  <a:pt x="2215912" y="1130400"/>
                </a:cubicBezTo>
                <a:cubicBezTo>
                  <a:pt x="2229387" y="1030475"/>
                  <a:pt x="2229562" y="929443"/>
                  <a:pt x="2229562" y="828585"/>
                </a:cubicBezTo>
                <a:cubicBezTo>
                  <a:pt x="2290345" y="820885"/>
                  <a:pt x="2352178" y="824910"/>
                  <a:pt x="2413194" y="819777"/>
                </a:cubicBezTo>
                <a:cubicBezTo>
                  <a:pt x="2439036" y="819019"/>
                  <a:pt x="2465227" y="818902"/>
                  <a:pt x="2489960" y="810502"/>
                </a:cubicBezTo>
                <a:cubicBezTo>
                  <a:pt x="2514460" y="802219"/>
                  <a:pt x="2538960" y="790727"/>
                  <a:pt x="2557276" y="772061"/>
                </a:cubicBezTo>
                <a:cubicBezTo>
                  <a:pt x="2582651" y="748086"/>
                  <a:pt x="2585743" y="713669"/>
                  <a:pt x="2548935" y="700078"/>
                </a:cubicBezTo>
                <a:cubicBezTo>
                  <a:pt x="2456769" y="668695"/>
                  <a:pt x="2357545" y="688528"/>
                  <a:pt x="2262812" y="694945"/>
                </a:cubicBezTo>
                <a:cubicBezTo>
                  <a:pt x="2269170" y="659537"/>
                  <a:pt x="2272437" y="623720"/>
                  <a:pt x="2271329" y="587729"/>
                </a:cubicBezTo>
                <a:cubicBezTo>
                  <a:pt x="2270979" y="528754"/>
                  <a:pt x="2274304" y="469838"/>
                  <a:pt x="2273254" y="410863"/>
                </a:cubicBezTo>
                <a:cubicBezTo>
                  <a:pt x="2337653" y="411563"/>
                  <a:pt x="2402228" y="419030"/>
                  <a:pt x="2466627" y="411330"/>
                </a:cubicBezTo>
                <a:cubicBezTo>
                  <a:pt x="2508685" y="407013"/>
                  <a:pt x="2553543" y="403863"/>
                  <a:pt x="2591051" y="383155"/>
                </a:cubicBezTo>
                <a:close/>
                <a:moveTo>
                  <a:pt x="2807233" y="80174"/>
                </a:moveTo>
                <a:cubicBezTo>
                  <a:pt x="2862357" y="133724"/>
                  <a:pt x="2855824" y="214573"/>
                  <a:pt x="2856232" y="285914"/>
                </a:cubicBezTo>
                <a:cubicBezTo>
                  <a:pt x="2855357" y="352939"/>
                  <a:pt x="2853841" y="419963"/>
                  <a:pt x="2854424" y="486988"/>
                </a:cubicBezTo>
                <a:cubicBezTo>
                  <a:pt x="2856057" y="576645"/>
                  <a:pt x="2844799" y="665545"/>
                  <a:pt x="2841241" y="756078"/>
                </a:cubicBezTo>
                <a:cubicBezTo>
                  <a:pt x="2837916" y="875602"/>
                  <a:pt x="2824674" y="994601"/>
                  <a:pt x="2814699" y="1113658"/>
                </a:cubicBezTo>
                <a:cubicBezTo>
                  <a:pt x="2809391" y="1204949"/>
                  <a:pt x="2811374" y="1297057"/>
                  <a:pt x="2796441" y="1387531"/>
                </a:cubicBezTo>
                <a:cubicBezTo>
                  <a:pt x="2785358" y="1438047"/>
                  <a:pt x="2761208" y="1491947"/>
                  <a:pt x="2714659" y="1518663"/>
                </a:cubicBezTo>
                <a:cubicBezTo>
                  <a:pt x="2633809" y="1550688"/>
                  <a:pt x="2545260" y="1543747"/>
                  <a:pt x="2459919" y="1550863"/>
                </a:cubicBezTo>
                <a:cubicBezTo>
                  <a:pt x="2343720" y="1556347"/>
                  <a:pt x="2227637" y="1575596"/>
                  <a:pt x="2110913" y="1570755"/>
                </a:cubicBezTo>
                <a:cubicBezTo>
                  <a:pt x="2015597" y="1570171"/>
                  <a:pt x="1920515" y="1562821"/>
                  <a:pt x="1825199" y="1560605"/>
                </a:cubicBezTo>
                <a:cubicBezTo>
                  <a:pt x="1732683" y="1561071"/>
                  <a:pt x="1640225" y="1558271"/>
                  <a:pt x="1547651" y="1556347"/>
                </a:cubicBezTo>
                <a:cubicBezTo>
                  <a:pt x="1398435" y="1558271"/>
                  <a:pt x="1249220" y="1560955"/>
                  <a:pt x="1100004" y="1558563"/>
                </a:cubicBezTo>
                <a:cubicBezTo>
                  <a:pt x="995880" y="1557396"/>
                  <a:pt x="891698" y="1562530"/>
                  <a:pt x="787515" y="1561305"/>
                </a:cubicBezTo>
                <a:cubicBezTo>
                  <a:pt x="665891" y="1559263"/>
                  <a:pt x="544325" y="1573730"/>
                  <a:pt x="422935" y="1559671"/>
                </a:cubicBezTo>
                <a:cubicBezTo>
                  <a:pt x="333685" y="1555063"/>
                  <a:pt x="242686" y="1544388"/>
                  <a:pt x="160320" y="1507639"/>
                </a:cubicBezTo>
                <a:cubicBezTo>
                  <a:pt x="75912" y="1478239"/>
                  <a:pt x="29071" y="1431106"/>
                  <a:pt x="10813" y="1342323"/>
                </a:cubicBezTo>
                <a:cubicBezTo>
                  <a:pt x="3521" y="1300382"/>
                  <a:pt x="6029" y="1256049"/>
                  <a:pt x="3638" y="1213407"/>
                </a:cubicBezTo>
                <a:cubicBezTo>
                  <a:pt x="-970" y="1089508"/>
                  <a:pt x="-2137" y="965434"/>
                  <a:pt x="5738" y="841593"/>
                </a:cubicBezTo>
                <a:cubicBezTo>
                  <a:pt x="6204" y="746103"/>
                  <a:pt x="16646" y="651662"/>
                  <a:pt x="23238" y="555937"/>
                </a:cubicBezTo>
                <a:cubicBezTo>
                  <a:pt x="23821" y="509796"/>
                  <a:pt x="40096" y="463480"/>
                  <a:pt x="46046" y="417688"/>
                </a:cubicBezTo>
                <a:cubicBezTo>
                  <a:pt x="55729" y="291631"/>
                  <a:pt x="71712" y="147724"/>
                  <a:pt x="210136" y="101641"/>
                </a:cubicBezTo>
                <a:cubicBezTo>
                  <a:pt x="270627" y="82683"/>
                  <a:pt x="334560" y="79649"/>
                  <a:pt x="396801" y="69091"/>
                </a:cubicBezTo>
                <a:cubicBezTo>
                  <a:pt x="455368" y="57133"/>
                  <a:pt x="515334" y="48499"/>
                  <a:pt x="575708" y="44008"/>
                </a:cubicBezTo>
                <a:cubicBezTo>
                  <a:pt x="623891" y="41500"/>
                  <a:pt x="674699" y="35550"/>
                  <a:pt x="723174" y="29891"/>
                </a:cubicBezTo>
                <a:cubicBezTo>
                  <a:pt x="813707" y="19450"/>
                  <a:pt x="904823" y="15425"/>
                  <a:pt x="995880" y="10816"/>
                </a:cubicBezTo>
                <a:cubicBezTo>
                  <a:pt x="1143462" y="5275"/>
                  <a:pt x="1291103" y="-2192"/>
                  <a:pt x="1438860" y="608"/>
                </a:cubicBezTo>
                <a:cubicBezTo>
                  <a:pt x="1588776" y="2416"/>
                  <a:pt x="1737933" y="20091"/>
                  <a:pt x="1887732" y="30358"/>
                </a:cubicBezTo>
                <a:cubicBezTo>
                  <a:pt x="2040330" y="38408"/>
                  <a:pt x="2191646" y="48091"/>
                  <a:pt x="2344595" y="55499"/>
                </a:cubicBezTo>
                <a:cubicBezTo>
                  <a:pt x="2442827" y="66349"/>
                  <a:pt x="2541585" y="60049"/>
                  <a:pt x="2640109" y="59174"/>
                </a:cubicBezTo>
                <a:cubicBezTo>
                  <a:pt x="2668342" y="59408"/>
                  <a:pt x="2696517" y="61274"/>
                  <a:pt x="2724750" y="61683"/>
                </a:cubicBezTo>
                <a:cubicBezTo>
                  <a:pt x="2753100" y="63374"/>
                  <a:pt x="2785125" y="58299"/>
                  <a:pt x="2807233" y="80174"/>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4" name="Google Shape;74;p2"/>
          <p:cNvGrpSpPr/>
          <p:nvPr/>
        </p:nvGrpSpPr>
        <p:grpSpPr>
          <a:xfrm>
            <a:off x="3766314" y="4384631"/>
            <a:ext cx="4659196" cy="1789896"/>
            <a:chOff x="5649470" y="6576946"/>
            <a:chExt cx="6988793" cy="2684843"/>
          </a:xfrm>
        </p:grpSpPr>
        <p:grpSp>
          <p:nvGrpSpPr>
            <p:cNvPr id="75" name="Google Shape;75;p2"/>
            <p:cNvGrpSpPr/>
            <p:nvPr/>
          </p:nvGrpSpPr>
          <p:grpSpPr>
            <a:xfrm>
              <a:off x="5649470" y="6576946"/>
              <a:ext cx="6988793" cy="2684843"/>
              <a:chOff x="5649470" y="6576946"/>
              <a:chExt cx="6988793" cy="2684843"/>
            </a:xfrm>
          </p:grpSpPr>
          <p:sp>
            <p:nvSpPr>
              <p:cNvPr id="76" name="Google Shape;76;p2"/>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 name="Google Shape;77;p2"/>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 name="Google Shape;79;p2"/>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 name="Google Shape;80;p2"/>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 name="Google Shape;82;p2"/>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 name="Google Shape;83;p2"/>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 name="Google Shape;85;p2"/>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 name="Google Shape;86;p2"/>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 name="Google Shape;88;p2"/>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 name="Google Shape;89;p2"/>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 name="Google Shape;91;p2"/>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 name="Google Shape;92;p2"/>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 name="Google Shape;94;p2"/>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 name="Google Shape;95;p2"/>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 name="Google Shape;97;p2"/>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 name="Google Shape;98;p2"/>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 name="Google Shape;99;p2"/>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 name="Google Shape;101;p2"/>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 name="Google Shape;102;p2"/>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 name="Google Shape;104;p2"/>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 name="Google Shape;105;p2"/>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 name="Google Shape;107;p2"/>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 name="Google Shape;108;p2"/>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 name="Google Shape;110;p2"/>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 name="Google Shape;111;p2"/>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 name="Google Shape;113;p2"/>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 name="Google Shape;114;p2"/>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 name="Google Shape;116;p2"/>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 name="Google Shape;117;p2"/>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 name="Google Shape;119;p2"/>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 name="Google Shape;120;p2"/>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 name="Google Shape;122;p2"/>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 name="Google Shape;123;p2"/>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 name="Google Shape;125;p2"/>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 name="Google Shape;126;p2"/>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7" name="Google Shape;127;p2"/>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9" name="Google Shape;129;p2"/>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0" name="Google Shape;130;p2"/>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2" name="Google Shape;132;p2"/>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3" name="Google Shape;133;p2"/>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5" name="Google Shape;135;p2"/>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6" name="Google Shape;136;p2"/>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8" name="Google Shape;138;p2"/>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9" name="Google Shape;139;p2"/>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1" name="Google Shape;141;p2"/>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2" name="Google Shape;142;p2"/>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4" name="Google Shape;144;p2"/>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5" name="Google Shape;145;p2"/>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7" name="Google Shape;147;p2"/>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8" name="Google Shape;148;p2"/>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0" name="Google Shape;150;p2"/>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1" name="Google Shape;151;p2"/>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3" name="Google Shape;153;p2"/>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4" name="Google Shape;154;p2"/>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5" name="Google Shape;155;p2"/>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7" name="Google Shape;157;p2"/>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8" name="Google Shape;158;p2"/>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0" name="Google Shape;160;p2"/>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1" name="Google Shape;161;p2"/>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3" name="Google Shape;163;p2"/>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4" name="Google Shape;164;p2"/>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6" name="Google Shape;166;p2"/>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7" name="Google Shape;167;p2"/>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9" name="Google Shape;169;p2"/>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0" name="Google Shape;170;p2"/>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2" name="Google Shape;172;p2"/>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3" name="Google Shape;173;p2"/>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5" name="Google Shape;175;p2"/>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6" name="Google Shape;176;p2"/>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8" name="Google Shape;178;p2"/>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9" name="Google Shape;179;p2"/>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1" name="Google Shape;181;p2"/>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2" name="Google Shape;182;p2"/>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3" name="Google Shape;183;p2"/>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5" name="Google Shape;185;p2"/>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6" name="Google Shape;186;p2"/>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8" name="Google Shape;188;p2"/>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9" name="Google Shape;189;p2"/>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1" name="Google Shape;191;p2"/>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2" name="Google Shape;192;p2"/>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7642546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94"/>
        <p:cNvGrpSpPr/>
        <p:nvPr/>
      </p:nvGrpSpPr>
      <p:grpSpPr>
        <a:xfrm>
          <a:off x="0" y="0"/>
          <a:ext cx="0" cy="0"/>
          <a:chOff x="0" y="0"/>
          <a:chExt cx="0" cy="0"/>
        </a:xfrm>
      </p:grpSpPr>
      <p:sp>
        <p:nvSpPr>
          <p:cNvPr id="195" name="Google Shape;195;p3"/>
          <p:cNvSpPr/>
          <p:nvPr/>
        </p:nvSpPr>
        <p:spPr>
          <a:xfrm rot="-103101">
            <a:off x="1403100" y="1285903"/>
            <a:ext cx="3113873" cy="4592448"/>
          </a:xfrm>
          <a:custGeom>
            <a:avLst/>
            <a:gdLst/>
            <a:ahLst/>
            <a:cxnLst/>
            <a:rect l="l" t="t" r="r" b="b"/>
            <a:pathLst>
              <a:path w="4668710" h="6885574" extrusionOk="0">
                <a:moveTo>
                  <a:pt x="4644233" y="2394460"/>
                </a:moveTo>
                <a:cubicBezTo>
                  <a:pt x="4622469" y="2077179"/>
                  <a:pt x="4622607" y="1756455"/>
                  <a:pt x="4575085" y="1441791"/>
                </a:cubicBezTo>
                <a:cubicBezTo>
                  <a:pt x="4554561" y="1265937"/>
                  <a:pt x="4522741" y="1090496"/>
                  <a:pt x="4482520" y="917258"/>
                </a:cubicBezTo>
                <a:cubicBezTo>
                  <a:pt x="4485274" y="909409"/>
                  <a:pt x="4486514" y="900458"/>
                  <a:pt x="4485274" y="890681"/>
                </a:cubicBezTo>
                <a:cubicBezTo>
                  <a:pt x="4456486" y="763162"/>
                  <a:pt x="4437477" y="641428"/>
                  <a:pt x="4403040" y="513083"/>
                </a:cubicBezTo>
                <a:cubicBezTo>
                  <a:pt x="4357033" y="320016"/>
                  <a:pt x="4188846" y="210537"/>
                  <a:pt x="4025755" y="157106"/>
                </a:cubicBezTo>
                <a:cubicBezTo>
                  <a:pt x="3859358" y="111249"/>
                  <a:pt x="3685936" y="117584"/>
                  <a:pt x="3516509" y="89216"/>
                </a:cubicBezTo>
                <a:cubicBezTo>
                  <a:pt x="3337578" y="77235"/>
                  <a:pt x="3159197" y="58507"/>
                  <a:pt x="2979852" y="51071"/>
                </a:cubicBezTo>
                <a:cubicBezTo>
                  <a:pt x="2852713" y="50107"/>
                  <a:pt x="2725711" y="49969"/>
                  <a:pt x="2598848" y="40329"/>
                </a:cubicBezTo>
                <a:cubicBezTo>
                  <a:pt x="2346360" y="9896"/>
                  <a:pt x="2092908" y="7004"/>
                  <a:pt x="1839180" y="5489"/>
                </a:cubicBezTo>
                <a:cubicBezTo>
                  <a:pt x="1621266" y="-1259"/>
                  <a:pt x="1400460" y="-8833"/>
                  <a:pt x="1184613" y="29726"/>
                </a:cubicBezTo>
                <a:cubicBezTo>
                  <a:pt x="928406" y="59884"/>
                  <a:pt x="646027" y="97754"/>
                  <a:pt x="456902" y="311615"/>
                </a:cubicBezTo>
                <a:cubicBezTo>
                  <a:pt x="410207" y="369591"/>
                  <a:pt x="377285" y="440511"/>
                  <a:pt x="348910" y="511982"/>
                </a:cubicBezTo>
                <a:cubicBezTo>
                  <a:pt x="325769" y="518454"/>
                  <a:pt x="326457" y="554121"/>
                  <a:pt x="317917" y="576016"/>
                </a:cubicBezTo>
                <a:cubicBezTo>
                  <a:pt x="264058" y="717719"/>
                  <a:pt x="236234" y="871264"/>
                  <a:pt x="211164" y="1022330"/>
                </a:cubicBezTo>
                <a:cubicBezTo>
                  <a:pt x="148628" y="1351867"/>
                  <a:pt x="116395" y="1686775"/>
                  <a:pt x="73556" y="2019892"/>
                </a:cubicBezTo>
                <a:cubicBezTo>
                  <a:pt x="36778" y="2355764"/>
                  <a:pt x="6199" y="2693288"/>
                  <a:pt x="0" y="3031638"/>
                </a:cubicBezTo>
                <a:cubicBezTo>
                  <a:pt x="2617" y="3368336"/>
                  <a:pt x="52619" y="3703657"/>
                  <a:pt x="112676" y="4033056"/>
                </a:cubicBezTo>
                <a:cubicBezTo>
                  <a:pt x="161025" y="4290434"/>
                  <a:pt x="215296" y="4547398"/>
                  <a:pt x="294776" y="4795412"/>
                </a:cubicBezTo>
                <a:cubicBezTo>
                  <a:pt x="362960" y="4985036"/>
                  <a:pt x="415028" y="5180996"/>
                  <a:pt x="484865" y="5370070"/>
                </a:cubicBezTo>
                <a:cubicBezTo>
                  <a:pt x="556906" y="5558318"/>
                  <a:pt x="657873" y="5731831"/>
                  <a:pt x="754846" y="5905206"/>
                </a:cubicBezTo>
                <a:cubicBezTo>
                  <a:pt x="827163" y="6019367"/>
                  <a:pt x="908984" y="6125402"/>
                  <a:pt x="981162" y="6239701"/>
                </a:cubicBezTo>
                <a:cubicBezTo>
                  <a:pt x="1070008" y="6371212"/>
                  <a:pt x="1177588" y="6487439"/>
                  <a:pt x="1293019" y="6590169"/>
                </a:cubicBezTo>
                <a:cubicBezTo>
                  <a:pt x="1393573" y="6662466"/>
                  <a:pt x="1499224" y="6729531"/>
                  <a:pt x="1611211" y="6777729"/>
                </a:cubicBezTo>
                <a:cubicBezTo>
                  <a:pt x="1811906" y="6847685"/>
                  <a:pt x="2025137" y="6873849"/>
                  <a:pt x="2234648" y="6883902"/>
                </a:cubicBezTo>
                <a:cubicBezTo>
                  <a:pt x="2504216" y="6897673"/>
                  <a:pt x="2770341" y="6824825"/>
                  <a:pt x="3021865" y="6723058"/>
                </a:cubicBezTo>
                <a:cubicBezTo>
                  <a:pt x="3158508" y="6660539"/>
                  <a:pt x="3299698" y="6609036"/>
                  <a:pt x="3422567" y="6515669"/>
                </a:cubicBezTo>
                <a:cubicBezTo>
                  <a:pt x="3520366" y="6459622"/>
                  <a:pt x="3592683" y="6367494"/>
                  <a:pt x="3659765" y="6273302"/>
                </a:cubicBezTo>
                <a:cubicBezTo>
                  <a:pt x="3744754" y="6175666"/>
                  <a:pt x="3823269" y="6070319"/>
                  <a:pt x="3885805" y="5953266"/>
                </a:cubicBezTo>
                <a:cubicBezTo>
                  <a:pt x="3964733" y="5816109"/>
                  <a:pt x="4048621" y="5680328"/>
                  <a:pt x="4112535" y="5531878"/>
                </a:cubicBezTo>
                <a:cubicBezTo>
                  <a:pt x="4176862" y="5360431"/>
                  <a:pt x="4245735" y="5191737"/>
                  <a:pt x="4322046" y="5026349"/>
                </a:cubicBezTo>
                <a:cubicBezTo>
                  <a:pt x="4408826" y="4808494"/>
                  <a:pt x="4462684" y="4577143"/>
                  <a:pt x="4515303" y="4346894"/>
                </a:cubicBezTo>
                <a:cubicBezTo>
                  <a:pt x="4580181" y="4092959"/>
                  <a:pt x="4631836" y="3835582"/>
                  <a:pt x="4657043" y="3572971"/>
                </a:cubicBezTo>
                <a:cubicBezTo>
                  <a:pt x="4657594" y="3564709"/>
                  <a:pt x="4658008" y="3556446"/>
                  <a:pt x="4658559" y="3548184"/>
                </a:cubicBezTo>
                <a:cubicBezTo>
                  <a:pt x="4668890" y="3532347"/>
                  <a:pt x="4668614" y="3512379"/>
                  <a:pt x="4661589" y="3495717"/>
                </a:cubicBezTo>
                <a:cubicBezTo>
                  <a:pt x="4680047" y="3129136"/>
                  <a:pt x="4658421" y="2760903"/>
                  <a:pt x="4644233" y="2394460"/>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3"/>
          <p:cNvSpPr/>
          <p:nvPr/>
        </p:nvSpPr>
        <p:spPr>
          <a:xfrm>
            <a:off x="4751137" y="685809"/>
            <a:ext cx="816348" cy="740185"/>
          </a:xfrm>
          <a:custGeom>
            <a:avLst/>
            <a:gdLst/>
            <a:ahLst/>
            <a:cxnLst/>
            <a:rect l="l" t="t" r="r" b="b"/>
            <a:pathLst>
              <a:path w="1224521" h="1110278" extrusionOk="0">
                <a:moveTo>
                  <a:pt x="1185071" y="525949"/>
                </a:moveTo>
                <a:cubicBezTo>
                  <a:pt x="1143146" y="516553"/>
                  <a:pt x="1099997" y="514767"/>
                  <a:pt x="1057412" y="510142"/>
                </a:cubicBezTo>
                <a:cubicBezTo>
                  <a:pt x="977015" y="501553"/>
                  <a:pt x="896105" y="496978"/>
                  <a:pt x="815268" y="500526"/>
                </a:cubicBezTo>
                <a:cubicBezTo>
                  <a:pt x="844924" y="471554"/>
                  <a:pt x="875779" y="443757"/>
                  <a:pt x="906562" y="415936"/>
                </a:cubicBezTo>
                <a:cubicBezTo>
                  <a:pt x="922087" y="400741"/>
                  <a:pt x="938642" y="386647"/>
                  <a:pt x="954829" y="372137"/>
                </a:cubicBezTo>
                <a:cubicBezTo>
                  <a:pt x="970183" y="357724"/>
                  <a:pt x="985366" y="343141"/>
                  <a:pt x="1001357" y="329414"/>
                </a:cubicBezTo>
                <a:cubicBezTo>
                  <a:pt x="1015805" y="316127"/>
                  <a:pt x="1029960" y="302522"/>
                  <a:pt x="1045608" y="290630"/>
                </a:cubicBezTo>
                <a:cubicBezTo>
                  <a:pt x="1066521" y="273502"/>
                  <a:pt x="1084961" y="252850"/>
                  <a:pt x="1099361" y="229972"/>
                </a:cubicBezTo>
                <a:cubicBezTo>
                  <a:pt x="1108960" y="213064"/>
                  <a:pt x="1120494" y="193073"/>
                  <a:pt x="1113711" y="173179"/>
                </a:cubicBezTo>
                <a:cubicBezTo>
                  <a:pt x="1108544" y="159281"/>
                  <a:pt x="1095614" y="147682"/>
                  <a:pt x="1080676" y="145676"/>
                </a:cubicBezTo>
                <a:cubicBezTo>
                  <a:pt x="1054130" y="142666"/>
                  <a:pt x="1028980" y="155121"/>
                  <a:pt x="1006769" y="168310"/>
                </a:cubicBezTo>
                <a:cubicBezTo>
                  <a:pt x="974738" y="188693"/>
                  <a:pt x="946233" y="213847"/>
                  <a:pt x="916994" y="237900"/>
                </a:cubicBezTo>
                <a:cubicBezTo>
                  <a:pt x="881240" y="268217"/>
                  <a:pt x="847103" y="300418"/>
                  <a:pt x="812892" y="332472"/>
                </a:cubicBezTo>
                <a:cubicBezTo>
                  <a:pt x="794648" y="350433"/>
                  <a:pt x="778633" y="370522"/>
                  <a:pt x="759850" y="387993"/>
                </a:cubicBezTo>
                <a:cubicBezTo>
                  <a:pt x="750716" y="396973"/>
                  <a:pt x="742243" y="406614"/>
                  <a:pt x="733500" y="415961"/>
                </a:cubicBezTo>
                <a:cubicBezTo>
                  <a:pt x="723044" y="427314"/>
                  <a:pt x="710824" y="436662"/>
                  <a:pt x="699290" y="446816"/>
                </a:cubicBezTo>
                <a:cubicBezTo>
                  <a:pt x="706098" y="346909"/>
                  <a:pt x="729803" y="248739"/>
                  <a:pt x="739696" y="149175"/>
                </a:cubicBezTo>
                <a:cubicBezTo>
                  <a:pt x="744202" y="111028"/>
                  <a:pt x="748340" y="72636"/>
                  <a:pt x="745059" y="34220"/>
                </a:cubicBezTo>
                <a:cubicBezTo>
                  <a:pt x="744765" y="6447"/>
                  <a:pt x="714913" y="-5787"/>
                  <a:pt x="691208" y="2606"/>
                </a:cubicBezTo>
                <a:cubicBezTo>
                  <a:pt x="668263" y="9653"/>
                  <a:pt x="649847" y="27686"/>
                  <a:pt x="638925" y="48681"/>
                </a:cubicBezTo>
                <a:cubicBezTo>
                  <a:pt x="608461" y="109780"/>
                  <a:pt x="598690" y="178513"/>
                  <a:pt x="584683" y="244678"/>
                </a:cubicBezTo>
                <a:cubicBezTo>
                  <a:pt x="579148" y="269660"/>
                  <a:pt x="576112" y="295059"/>
                  <a:pt x="572243" y="320336"/>
                </a:cubicBezTo>
                <a:cubicBezTo>
                  <a:pt x="564553" y="366607"/>
                  <a:pt x="556521" y="413098"/>
                  <a:pt x="553729" y="459980"/>
                </a:cubicBezTo>
                <a:cubicBezTo>
                  <a:pt x="540089" y="438521"/>
                  <a:pt x="527306" y="416401"/>
                  <a:pt x="514253" y="394501"/>
                </a:cubicBezTo>
                <a:cubicBezTo>
                  <a:pt x="500393" y="369788"/>
                  <a:pt x="488810" y="343802"/>
                  <a:pt x="474019" y="319602"/>
                </a:cubicBezTo>
                <a:cubicBezTo>
                  <a:pt x="451048" y="282825"/>
                  <a:pt x="429278" y="245289"/>
                  <a:pt x="402953" y="210764"/>
                </a:cubicBezTo>
                <a:cubicBezTo>
                  <a:pt x="394529" y="197991"/>
                  <a:pt x="387525" y="184337"/>
                  <a:pt x="378219" y="172151"/>
                </a:cubicBezTo>
                <a:cubicBezTo>
                  <a:pt x="368864" y="159746"/>
                  <a:pt x="358800" y="147878"/>
                  <a:pt x="348857" y="135962"/>
                </a:cubicBezTo>
                <a:cubicBezTo>
                  <a:pt x="324393" y="107504"/>
                  <a:pt x="296623" y="79512"/>
                  <a:pt x="260821" y="65980"/>
                </a:cubicBezTo>
                <a:cubicBezTo>
                  <a:pt x="247131" y="60426"/>
                  <a:pt x="231899" y="57441"/>
                  <a:pt x="217304" y="60915"/>
                </a:cubicBezTo>
                <a:cubicBezTo>
                  <a:pt x="195509" y="66568"/>
                  <a:pt x="200162" y="95368"/>
                  <a:pt x="203272" y="112398"/>
                </a:cubicBezTo>
                <a:cubicBezTo>
                  <a:pt x="212945" y="163416"/>
                  <a:pt x="234691" y="211155"/>
                  <a:pt x="263269" y="254269"/>
                </a:cubicBezTo>
                <a:cubicBezTo>
                  <a:pt x="274755" y="273062"/>
                  <a:pt x="284526" y="292882"/>
                  <a:pt x="296305" y="311527"/>
                </a:cubicBezTo>
                <a:cubicBezTo>
                  <a:pt x="312222" y="336069"/>
                  <a:pt x="330074" y="359388"/>
                  <a:pt x="347804" y="382658"/>
                </a:cubicBezTo>
                <a:cubicBezTo>
                  <a:pt x="372979" y="413416"/>
                  <a:pt x="395973" y="445862"/>
                  <a:pt x="423621" y="474540"/>
                </a:cubicBezTo>
                <a:cubicBezTo>
                  <a:pt x="436331" y="489294"/>
                  <a:pt x="448110" y="504783"/>
                  <a:pt x="460966" y="519391"/>
                </a:cubicBezTo>
                <a:cubicBezTo>
                  <a:pt x="468288" y="528029"/>
                  <a:pt x="476027" y="536813"/>
                  <a:pt x="479700" y="547702"/>
                </a:cubicBezTo>
                <a:cubicBezTo>
                  <a:pt x="439686" y="541095"/>
                  <a:pt x="399255" y="544350"/>
                  <a:pt x="358922" y="544937"/>
                </a:cubicBezTo>
                <a:cubicBezTo>
                  <a:pt x="307251" y="546772"/>
                  <a:pt x="255507" y="546527"/>
                  <a:pt x="203909" y="550002"/>
                </a:cubicBezTo>
                <a:cubicBezTo>
                  <a:pt x="178367" y="551372"/>
                  <a:pt x="152752" y="551568"/>
                  <a:pt x="127162" y="552449"/>
                </a:cubicBezTo>
                <a:cubicBezTo>
                  <a:pt x="88053" y="553501"/>
                  <a:pt x="46276" y="553941"/>
                  <a:pt x="11404" y="573835"/>
                </a:cubicBezTo>
                <a:cubicBezTo>
                  <a:pt x="-22586" y="599772"/>
                  <a:pt x="27787" y="635350"/>
                  <a:pt x="53426" y="642348"/>
                </a:cubicBezTo>
                <a:cubicBezTo>
                  <a:pt x="78013" y="649835"/>
                  <a:pt x="103946" y="651304"/>
                  <a:pt x="129439" y="653065"/>
                </a:cubicBezTo>
                <a:cubicBezTo>
                  <a:pt x="168474" y="654754"/>
                  <a:pt x="207631" y="653946"/>
                  <a:pt x="246642" y="652331"/>
                </a:cubicBezTo>
                <a:cubicBezTo>
                  <a:pt x="286019" y="650447"/>
                  <a:pt x="325422" y="648955"/>
                  <a:pt x="364726" y="646018"/>
                </a:cubicBezTo>
                <a:cubicBezTo>
                  <a:pt x="398790" y="643131"/>
                  <a:pt x="432927" y="640023"/>
                  <a:pt x="467137" y="641663"/>
                </a:cubicBezTo>
                <a:cubicBezTo>
                  <a:pt x="452763" y="651279"/>
                  <a:pt x="440273" y="663196"/>
                  <a:pt x="427711" y="674941"/>
                </a:cubicBezTo>
                <a:cubicBezTo>
                  <a:pt x="371632" y="716930"/>
                  <a:pt x="315528" y="759114"/>
                  <a:pt x="263931" y="806657"/>
                </a:cubicBezTo>
                <a:cubicBezTo>
                  <a:pt x="222716" y="840816"/>
                  <a:pt x="183755" y="878914"/>
                  <a:pt x="156303" y="925283"/>
                </a:cubicBezTo>
                <a:cubicBezTo>
                  <a:pt x="142026" y="948113"/>
                  <a:pt x="127896" y="974148"/>
                  <a:pt x="133822" y="1001945"/>
                </a:cubicBezTo>
                <a:cubicBezTo>
                  <a:pt x="137251" y="1023795"/>
                  <a:pt x="158140" y="1018583"/>
                  <a:pt x="173641" y="1014155"/>
                </a:cubicBezTo>
                <a:cubicBezTo>
                  <a:pt x="197542" y="1006129"/>
                  <a:pt x="220659" y="995362"/>
                  <a:pt x="242160" y="982174"/>
                </a:cubicBezTo>
                <a:cubicBezTo>
                  <a:pt x="302794" y="943806"/>
                  <a:pt x="359534" y="899248"/>
                  <a:pt x="409834" y="848059"/>
                </a:cubicBezTo>
                <a:cubicBezTo>
                  <a:pt x="439049" y="822146"/>
                  <a:pt x="464468" y="792416"/>
                  <a:pt x="493193" y="765990"/>
                </a:cubicBezTo>
                <a:cubicBezTo>
                  <a:pt x="525200" y="734033"/>
                  <a:pt x="560978" y="705551"/>
                  <a:pt x="594895" y="675479"/>
                </a:cubicBezTo>
                <a:cubicBezTo>
                  <a:pt x="594772" y="743356"/>
                  <a:pt x="594846" y="811258"/>
                  <a:pt x="597099" y="879110"/>
                </a:cubicBezTo>
                <a:cubicBezTo>
                  <a:pt x="597392" y="931400"/>
                  <a:pt x="606404" y="983103"/>
                  <a:pt x="619261" y="1033656"/>
                </a:cubicBezTo>
                <a:cubicBezTo>
                  <a:pt x="625799" y="1054015"/>
                  <a:pt x="637015" y="1102928"/>
                  <a:pt x="658320" y="1109926"/>
                </a:cubicBezTo>
                <a:cubicBezTo>
                  <a:pt x="687805" y="1118368"/>
                  <a:pt x="712856" y="972557"/>
                  <a:pt x="719101" y="948064"/>
                </a:cubicBezTo>
                <a:cubicBezTo>
                  <a:pt x="729215" y="898587"/>
                  <a:pt x="737541" y="848744"/>
                  <a:pt x="741165" y="798338"/>
                </a:cubicBezTo>
                <a:cubicBezTo>
                  <a:pt x="744496" y="754661"/>
                  <a:pt x="746528" y="711130"/>
                  <a:pt x="750961" y="667453"/>
                </a:cubicBezTo>
                <a:cubicBezTo>
                  <a:pt x="765752" y="682600"/>
                  <a:pt x="782086" y="696082"/>
                  <a:pt x="797220" y="710861"/>
                </a:cubicBezTo>
                <a:cubicBezTo>
                  <a:pt x="810615" y="724417"/>
                  <a:pt x="823741" y="738242"/>
                  <a:pt x="837577" y="751382"/>
                </a:cubicBezTo>
                <a:cubicBezTo>
                  <a:pt x="854254" y="768363"/>
                  <a:pt x="869143" y="787009"/>
                  <a:pt x="886677" y="803183"/>
                </a:cubicBezTo>
                <a:cubicBezTo>
                  <a:pt x="898064" y="814439"/>
                  <a:pt x="906953" y="826502"/>
                  <a:pt x="918071" y="838663"/>
                </a:cubicBezTo>
                <a:cubicBezTo>
                  <a:pt x="931320" y="852684"/>
                  <a:pt x="945474" y="865799"/>
                  <a:pt x="959726" y="878768"/>
                </a:cubicBezTo>
                <a:cubicBezTo>
                  <a:pt x="985097" y="898832"/>
                  <a:pt x="1025723" y="932404"/>
                  <a:pt x="1059762" y="919704"/>
                </a:cubicBezTo>
                <a:cubicBezTo>
                  <a:pt x="1085990" y="907225"/>
                  <a:pt x="1076194" y="881190"/>
                  <a:pt x="1065738" y="861052"/>
                </a:cubicBezTo>
                <a:cubicBezTo>
                  <a:pt x="1055869" y="841697"/>
                  <a:pt x="1046269" y="821730"/>
                  <a:pt x="1034270" y="803305"/>
                </a:cubicBezTo>
                <a:cubicBezTo>
                  <a:pt x="1024572" y="789064"/>
                  <a:pt x="1013748" y="775631"/>
                  <a:pt x="1003806" y="761537"/>
                </a:cubicBezTo>
                <a:cubicBezTo>
                  <a:pt x="980689" y="730461"/>
                  <a:pt x="951890" y="704157"/>
                  <a:pt x="922430" y="679223"/>
                </a:cubicBezTo>
                <a:cubicBezTo>
                  <a:pt x="912733" y="670438"/>
                  <a:pt x="903819" y="660871"/>
                  <a:pt x="894023" y="652209"/>
                </a:cubicBezTo>
                <a:cubicBezTo>
                  <a:pt x="883861" y="642935"/>
                  <a:pt x="871641" y="636255"/>
                  <a:pt x="861502" y="626981"/>
                </a:cubicBezTo>
                <a:cubicBezTo>
                  <a:pt x="901737" y="626712"/>
                  <a:pt x="941776" y="632487"/>
                  <a:pt x="982011" y="630383"/>
                </a:cubicBezTo>
                <a:cubicBezTo>
                  <a:pt x="1013381" y="629135"/>
                  <a:pt x="1044849" y="630505"/>
                  <a:pt x="1075998" y="625954"/>
                </a:cubicBezTo>
                <a:cubicBezTo>
                  <a:pt x="1095271" y="624094"/>
                  <a:pt x="1114788" y="623972"/>
                  <a:pt x="1133767" y="619665"/>
                </a:cubicBezTo>
                <a:cubicBezTo>
                  <a:pt x="1151962" y="615726"/>
                  <a:pt x="1169325" y="608777"/>
                  <a:pt x="1187054" y="603173"/>
                </a:cubicBezTo>
                <a:cubicBezTo>
                  <a:pt x="1196507" y="600041"/>
                  <a:pt x="1206376" y="596738"/>
                  <a:pt x="1213478" y="589422"/>
                </a:cubicBezTo>
                <a:cubicBezTo>
                  <a:pt x="1240097" y="565173"/>
                  <a:pt x="1213821" y="531357"/>
                  <a:pt x="1185071" y="525949"/>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7" name="Google Shape;197;p3"/>
          <p:cNvSpPr/>
          <p:nvPr/>
        </p:nvSpPr>
        <p:spPr>
          <a:xfrm>
            <a:off x="4751137" y="685809"/>
            <a:ext cx="816348" cy="740185"/>
          </a:xfrm>
          <a:custGeom>
            <a:avLst/>
            <a:gdLst/>
            <a:ahLst/>
            <a:cxnLst/>
            <a:rect l="l" t="t" r="r" b="b"/>
            <a:pathLst>
              <a:path w="1224521" h="1110278" extrusionOk="0">
                <a:moveTo>
                  <a:pt x="658320" y="1109926"/>
                </a:moveTo>
                <a:cubicBezTo>
                  <a:pt x="637015" y="1102928"/>
                  <a:pt x="625799" y="1054015"/>
                  <a:pt x="619261" y="1033656"/>
                </a:cubicBezTo>
                <a:cubicBezTo>
                  <a:pt x="606404" y="983103"/>
                  <a:pt x="597392" y="931400"/>
                  <a:pt x="597099" y="879110"/>
                </a:cubicBezTo>
                <a:cubicBezTo>
                  <a:pt x="594846" y="811258"/>
                  <a:pt x="594772" y="743356"/>
                  <a:pt x="594895" y="675479"/>
                </a:cubicBezTo>
                <a:cubicBezTo>
                  <a:pt x="560978" y="705551"/>
                  <a:pt x="525200" y="734033"/>
                  <a:pt x="493193" y="765990"/>
                </a:cubicBezTo>
                <a:cubicBezTo>
                  <a:pt x="464468" y="792416"/>
                  <a:pt x="439049" y="822146"/>
                  <a:pt x="409834" y="848059"/>
                </a:cubicBezTo>
                <a:cubicBezTo>
                  <a:pt x="359534" y="899248"/>
                  <a:pt x="302794" y="943806"/>
                  <a:pt x="242160" y="982174"/>
                </a:cubicBezTo>
                <a:cubicBezTo>
                  <a:pt x="220659" y="995362"/>
                  <a:pt x="197542" y="1006129"/>
                  <a:pt x="173641" y="1014155"/>
                </a:cubicBezTo>
                <a:cubicBezTo>
                  <a:pt x="158140" y="1018583"/>
                  <a:pt x="137251" y="1023795"/>
                  <a:pt x="133822" y="1001945"/>
                </a:cubicBezTo>
                <a:cubicBezTo>
                  <a:pt x="127896" y="974148"/>
                  <a:pt x="142026" y="948113"/>
                  <a:pt x="156303" y="925283"/>
                </a:cubicBezTo>
                <a:cubicBezTo>
                  <a:pt x="183755" y="878914"/>
                  <a:pt x="222716" y="840816"/>
                  <a:pt x="263931" y="806657"/>
                </a:cubicBezTo>
                <a:cubicBezTo>
                  <a:pt x="315528" y="759114"/>
                  <a:pt x="371632" y="716930"/>
                  <a:pt x="427711" y="674941"/>
                </a:cubicBezTo>
                <a:cubicBezTo>
                  <a:pt x="440273" y="663196"/>
                  <a:pt x="452763" y="651279"/>
                  <a:pt x="467137" y="641663"/>
                </a:cubicBezTo>
                <a:cubicBezTo>
                  <a:pt x="432927" y="640023"/>
                  <a:pt x="398790" y="643131"/>
                  <a:pt x="364726" y="646018"/>
                </a:cubicBezTo>
                <a:cubicBezTo>
                  <a:pt x="325422" y="648955"/>
                  <a:pt x="286019" y="650447"/>
                  <a:pt x="246642" y="652331"/>
                </a:cubicBezTo>
                <a:cubicBezTo>
                  <a:pt x="207631" y="653946"/>
                  <a:pt x="168474" y="654754"/>
                  <a:pt x="129439" y="653065"/>
                </a:cubicBezTo>
                <a:cubicBezTo>
                  <a:pt x="103946" y="651304"/>
                  <a:pt x="78013" y="649835"/>
                  <a:pt x="53426" y="642348"/>
                </a:cubicBezTo>
                <a:cubicBezTo>
                  <a:pt x="27787" y="635350"/>
                  <a:pt x="-22586" y="599772"/>
                  <a:pt x="11404" y="573835"/>
                </a:cubicBezTo>
                <a:cubicBezTo>
                  <a:pt x="46276" y="553941"/>
                  <a:pt x="88053" y="553501"/>
                  <a:pt x="127162" y="552449"/>
                </a:cubicBezTo>
                <a:cubicBezTo>
                  <a:pt x="152752" y="551568"/>
                  <a:pt x="178367" y="551372"/>
                  <a:pt x="203909" y="550002"/>
                </a:cubicBezTo>
                <a:cubicBezTo>
                  <a:pt x="255507" y="546527"/>
                  <a:pt x="307251" y="546772"/>
                  <a:pt x="358922" y="544937"/>
                </a:cubicBezTo>
                <a:cubicBezTo>
                  <a:pt x="399255" y="544350"/>
                  <a:pt x="439686" y="541095"/>
                  <a:pt x="479700" y="547702"/>
                </a:cubicBezTo>
                <a:cubicBezTo>
                  <a:pt x="476027" y="536813"/>
                  <a:pt x="468288" y="528029"/>
                  <a:pt x="460966" y="519391"/>
                </a:cubicBezTo>
                <a:cubicBezTo>
                  <a:pt x="448110" y="504783"/>
                  <a:pt x="436331" y="489294"/>
                  <a:pt x="423621" y="474540"/>
                </a:cubicBezTo>
                <a:cubicBezTo>
                  <a:pt x="395973" y="445862"/>
                  <a:pt x="372979" y="413416"/>
                  <a:pt x="347804" y="382658"/>
                </a:cubicBezTo>
                <a:cubicBezTo>
                  <a:pt x="330074" y="359388"/>
                  <a:pt x="312222" y="336069"/>
                  <a:pt x="296305" y="311527"/>
                </a:cubicBezTo>
                <a:cubicBezTo>
                  <a:pt x="284526" y="292882"/>
                  <a:pt x="274755" y="273062"/>
                  <a:pt x="263269" y="254269"/>
                </a:cubicBezTo>
                <a:cubicBezTo>
                  <a:pt x="234691" y="211155"/>
                  <a:pt x="212945" y="163416"/>
                  <a:pt x="203272" y="112398"/>
                </a:cubicBezTo>
                <a:cubicBezTo>
                  <a:pt x="200162" y="95368"/>
                  <a:pt x="195509" y="66568"/>
                  <a:pt x="217304" y="60915"/>
                </a:cubicBezTo>
                <a:cubicBezTo>
                  <a:pt x="231899" y="57441"/>
                  <a:pt x="247131" y="60426"/>
                  <a:pt x="260821" y="65980"/>
                </a:cubicBezTo>
                <a:cubicBezTo>
                  <a:pt x="296623" y="79512"/>
                  <a:pt x="324393" y="107504"/>
                  <a:pt x="348857" y="135962"/>
                </a:cubicBezTo>
                <a:cubicBezTo>
                  <a:pt x="358800" y="147878"/>
                  <a:pt x="368864" y="159746"/>
                  <a:pt x="378219" y="172151"/>
                </a:cubicBezTo>
                <a:cubicBezTo>
                  <a:pt x="387525" y="184337"/>
                  <a:pt x="394529" y="197991"/>
                  <a:pt x="402953" y="210764"/>
                </a:cubicBezTo>
                <a:cubicBezTo>
                  <a:pt x="429278" y="245289"/>
                  <a:pt x="451048" y="282825"/>
                  <a:pt x="474019" y="319602"/>
                </a:cubicBezTo>
                <a:cubicBezTo>
                  <a:pt x="488810" y="343802"/>
                  <a:pt x="500393" y="369788"/>
                  <a:pt x="514253" y="394501"/>
                </a:cubicBezTo>
                <a:cubicBezTo>
                  <a:pt x="527306" y="416401"/>
                  <a:pt x="540089" y="438521"/>
                  <a:pt x="553729" y="459980"/>
                </a:cubicBezTo>
                <a:cubicBezTo>
                  <a:pt x="556521" y="413098"/>
                  <a:pt x="564553" y="366607"/>
                  <a:pt x="572243" y="320336"/>
                </a:cubicBezTo>
                <a:cubicBezTo>
                  <a:pt x="576112" y="295059"/>
                  <a:pt x="579148" y="269660"/>
                  <a:pt x="584683" y="244678"/>
                </a:cubicBezTo>
                <a:cubicBezTo>
                  <a:pt x="598690" y="178513"/>
                  <a:pt x="608461" y="109780"/>
                  <a:pt x="638925" y="48681"/>
                </a:cubicBezTo>
                <a:cubicBezTo>
                  <a:pt x="649847" y="27686"/>
                  <a:pt x="668263" y="9653"/>
                  <a:pt x="691208" y="2606"/>
                </a:cubicBezTo>
                <a:cubicBezTo>
                  <a:pt x="714913" y="-5787"/>
                  <a:pt x="744765" y="6447"/>
                  <a:pt x="745059" y="34220"/>
                </a:cubicBezTo>
                <a:cubicBezTo>
                  <a:pt x="748340" y="72636"/>
                  <a:pt x="744202" y="111028"/>
                  <a:pt x="739696" y="149175"/>
                </a:cubicBezTo>
                <a:cubicBezTo>
                  <a:pt x="729803" y="248739"/>
                  <a:pt x="706098" y="346909"/>
                  <a:pt x="699290" y="446816"/>
                </a:cubicBezTo>
                <a:cubicBezTo>
                  <a:pt x="710824" y="436662"/>
                  <a:pt x="723044" y="427314"/>
                  <a:pt x="733500" y="415961"/>
                </a:cubicBezTo>
                <a:cubicBezTo>
                  <a:pt x="742243" y="406614"/>
                  <a:pt x="750716" y="396973"/>
                  <a:pt x="759850" y="387993"/>
                </a:cubicBezTo>
                <a:cubicBezTo>
                  <a:pt x="778633" y="370522"/>
                  <a:pt x="794648" y="350433"/>
                  <a:pt x="812892" y="332472"/>
                </a:cubicBezTo>
                <a:cubicBezTo>
                  <a:pt x="847103" y="300418"/>
                  <a:pt x="881240" y="268217"/>
                  <a:pt x="916994" y="237900"/>
                </a:cubicBezTo>
                <a:cubicBezTo>
                  <a:pt x="946233" y="213847"/>
                  <a:pt x="974738" y="188693"/>
                  <a:pt x="1006769" y="168310"/>
                </a:cubicBezTo>
                <a:cubicBezTo>
                  <a:pt x="1028980" y="155121"/>
                  <a:pt x="1054130" y="142666"/>
                  <a:pt x="1080676" y="145676"/>
                </a:cubicBezTo>
                <a:cubicBezTo>
                  <a:pt x="1095614" y="147682"/>
                  <a:pt x="1108544" y="159281"/>
                  <a:pt x="1113711" y="173179"/>
                </a:cubicBezTo>
                <a:cubicBezTo>
                  <a:pt x="1120494" y="193073"/>
                  <a:pt x="1108960" y="213064"/>
                  <a:pt x="1099361" y="229972"/>
                </a:cubicBezTo>
                <a:cubicBezTo>
                  <a:pt x="1084961" y="252850"/>
                  <a:pt x="1066521" y="273502"/>
                  <a:pt x="1045608" y="290630"/>
                </a:cubicBezTo>
                <a:cubicBezTo>
                  <a:pt x="1029960" y="302522"/>
                  <a:pt x="1015805" y="316127"/>
                  <a:pt x="1001357" y="329414"/>
                </a:cubicBezTo>
                <a:cubicBezTo>
                  <a:pt x="985366" y="343141"/>
                  <a:pt x="970183" y="357724"/>
                  <a:pt x="954829" y="372137"/>
                </a:cubicBezTo>
                <a:cubicBezTo>
                  <a:pt x="938642" y="386647"/>
                  <a:pt x="922087" y="400741"/>
                  <a:pt x="906562" y="415936"/>
                </a:cubicBezTo>
                <a:cubicBezTo>
                  <a:pt x="875779" y="443757"/>
                  <a:pt x="844924" y="471554"/>
                  <a:pt x="815268" y="500526"/>
                </a:cubicBezTo>
                <a:cubicBezTo>
                  <a:pt x="896105" y="496978"/>
                  <a:pt x="977015" y="501553"/>
                  <a:pt x="1057412" y="510142"/>
                </a:cubicBezTo>
                <a:cubicBezTo>
                  <a:pt x="1099997" y="514767"/>
                  <a:pt x="1143146" y="516553"/>
                  <a:pt x="1185071" y="525949"/>
                </a:cubicBezTo>
                <a:cubicBezTo>
                  <a:pt x="1213821" y="531357"/>
                  <a:pt x="1240097" y="565173"/>
                  <a:pt x="1213478" y="589422"/>
                </a:cubicBezTo>
                <a:cubicBezTo>
                  <a:pt x="1206376" y="596738"/>
                  <a:pt x="1196507" y="600041"/>
                  <a:pt x="1187054" y="603173"/>
                </a:cubicBezTo>
                <a:cubicBezTo>
                  <a:pt x="1169325" y="608777"/>
                  <a:pt x="1151962" y="615726"/>
                  <a:pt x="1133767" y="619665"/>
                </a:cubicBezTo>
                <a:cubicBezTo>
                  <a:pt x="1114788" y="623972"/>
                  <a:pt x="1095271" y="624094"/>
                  <a:pt x="1075998" y="625954"/>
                </a:cubicBezTo>
                <a:cubicBezTo>
                  <a:pt x="1044849" y="630505"/>
                  <a:pt x="1013381" y="629135"/>
                  <a:pt x="982011" y="630383"/>
                </a:cubicBezTo>
                <a:cubicBezTo>
                  <a:pt x="941776" y="632487"/>
                  <a:pt x="901737" y="626712"/>
                  <a:pt x="861502" y="626981"/>
                </a:cubicBezTo>
                <a:cubicBezTo>
                  <a:pt x="871641" y="636255"/>
                  <a:pt x="883861" y="642935"/>
                  <a:pt x="894023" y="652209"/>
                </a:cubicBezTo>
                <a:cubicBezTo>
                  <a:pt x="903819" y="660871"/>
                  <a:pt x="912733" y="670438"/>
                  <a:pt x="922430" y="679223"/>
                </a:cubicBezTo>
                <a:cubicBezTo>
                  <a:pt x="951890" y="704157"/>
                  <a:pt x="980689" y="730461"/>
                  <a:pt x="1003806" y="761537"/>
                </a:cubicBezTo>
                <a:cubicBezTo>
                  <a:pt x="1013748" y="775631"/>
                  <a:pt x="1024572" y="789064"/>
                  <a:pt x="1034270" y="803305"/>
                </a:cubicBezTo>
                <a:cubicBezTo>
                  <a:pt x="1046269" y="821730"/>
                  <a:pt x="1055869" y="841697"/>
                  <a:pt x="1065738" y="861052"/>
                </a:cubicBezTo>
                <a:cubicBezTo>
                  <a:pt x="1076194" y="881190"/>
                  <a:pt x="1085990" y="907225"/>
                  <a:pt x="1059762" y="919704"/>
                </a:cubicBezTo>
                <a:cubicBezTo>
                  <a:pt x="1025723" y="932404"/>
                  <a:pt x="985097" y="898832"/>
                  <a:pt x="959726" y="878768"/>
                </a:cubicBezTo>
                <a:cubicBezTo>
                  <a:pt x="945474" y="865799"/>
                  <a:pt x="931320" y="852684"/>
                  <a:pt x="918071" y="838663"/>
                </a:cubicBezTo>
                <a:cubicBezTo>
                  <a:pt x="906953" y="826502"/>
                  <a:pt x="898064" y="814439"/>
                  <a:pt x="886677" y="803183"/>
                </a:cubicBezTo>
                <a:cubicBezTo>
                  <a:pt x="869143" y="787009"/>
                  <a:pt x="854254" y="768363"/>
                  <a:pt x="837577" y="751382"/>
                </a:cubicBezTo>
                <a:cubicBezTo>
                  <a:pt x="823741" y="738242"/>
                  <a:pt x="810615" y="724417"/>
                  <a:pt x="797220" y="710861"/>
                </a:cubicBezTo>
                <a:cubicBezTo>
                  <a:pt x="782086" y="696082"/>
                  <a:pt x="765752" y="682600"/>
                  <a:pt x="750961" y="667453"/>
                </a:cubicBezTo>
                <a:cubicBezTo>
                  <a:pt x="746528" y="711130"/>
                  <a:pt x="744496" y="754661"/>
                  <a:pt x="741165" y="798338"/>
                </a:cubicBezTo>
                <a:cubicBezTo>
                  <a:pt x="737541" y="848744"/>
                  <a:pt x="729215" y="898587"/>
                  <a:pt x="719101" y="948064"/>
                </a:cubicBezTo>
                <a:cubicBezTo>
                  <a:pt x="712856" y="972557"/>
                  <a:pt x="687805" y="1118368"/>
                  <a:pt x="658320" y="1109926"/>
                </a:cubicBezTo>
                <a:close/>
                <a:moveTo>
                  <a:pt x="660622" y="1097251"/>
                </a:moveTo>
                <a:cubicBezTo>
                  <a:pt x="666818" y="1089470"/>
                  <a:pt x="671422" y="1080661"/>
                  <a:pt x="674630" y="1071265"/>
                </a:cubicBezTo>
                <a:cubicBezTo>
                  <a:pt x="681437" y="1051715"/>
                  <a:pt x="687168" y="1031821"/>
                  <a:pt x="691821" y="1011659"/>
                </a:cubicBezTo>
                <a:cubicBezTo>
                  <a:pt x="708277" y="942999"/>
                  <a:pt x="722456" y="873458"/>
                  <a:pt x="728064" y="802987"/>
                </a:cubicBezTo>
                <a:cubicBezTo>
                  <a:pt x="732227" y="754294"/>
                  <a:pt x="733549" y="705380"/>
                  <a:pt x="739598" y="656883"/>
                </a:cubicBezTo>
                <a:cubicBezTo>
                  <a:pt x="740529" y="650912"/>
                  <a:pt x="746969" y="646434"/>
                  <a:pt x="752259" y="650765"/>
                </a:cubicBezTo>
                <a:cubicBezTo>
                  <a:pt x="758601" y="657054"/>
                  <a:pt x="764723" y="663587"/>
                  <a:pt x="771286" y="669655"/>
                </a:cubicBezTo>
                <a:cubicBezTo>
                  <a:pt x="788722" y="685805"/>
                  <a:pt x="806599" y="701465"/>
                  <a:pt x="822737" y="718936"/>
                </a:cubicBezTo>
                <a:cubicBezTo>
                  <a:pt x="834883" y="731538"/>
                  <a:pt x="848009" y="743136"/>
                  <a:pt x="859617" y="756251"/>
                </a:cubicBezTo>
                <a:cubicBezTo>
                  <a:pt x="871886" y="770957"/>
                  <a:pt x="885526" y="784317"/>
                  <a:pt x="899093" y="797824"/>
                </a:cubicBezTo>
                <a:cubicBezTo>
                  <a:pt x="908300" y="807269"/>
                  <a:pt x="916430" y="817742"/>
                  <a:pt x="925099" y="827676"/>
                </a:cubicBezTo>
                <a:cubicBezTo>
                  <a:pt x="942241" y="845539"/>
                  <a:pt x="959947" y="863083"/>
                  <a:pt x="979366" y="878498"/>
                </a:cubicBezTo>
                <a:cubicBezTo>
                  <a:pt x="999422" y="892103"/>
                  <a:pt x="1032629" y="919337"/>
                  <a:pt x="1057436" y="906515"/>
                </a:cubicBezTo>
                <a:cubicBezTo>
                  <a:pt x="1062407" y="902943"/>
                  <a:pt x="1065591" y="897315"/>
                  <a:pt x="1063583" y="891198"/>
                </a:cubicBezTo>
                <a:cubicBezTo>
                  <a:pt x="1062015" y="882756"/>
                  <a:pt x="1058514" y="874901"/>
                  <a:pt x="1054718" y="867243"/>
                </a:cubicBezTo>
                <a:cubicBezTo>
                  <a:pt x="1044677" y="847496"/>
                  <a:pt x="1035029" y="827456"/>
                  <a:pt x="1022834" y="808909"/>
                </a:cubicBezTo>
                <a:cubicBezTo>
                  <a:pt x="1007969" y="788917"/>
                  <a:pt x="993986" y="768192"/>
                  <a:pt x="977725" y="749326"/>
                </a:cubicBezTo>
                <a:cubicBezTo>
                  <a:pt x="960069" y="729971"/>
                  <a:pt x="941139" y="711277"/>
                  <a:pt x="921010" y="694736"/>
                </a:cubicBezTo>
                <a:cubicBezTo>
                  <a:pt x="908545" y="684312"/>
                  <a:pt x="897525" y="672322"/>
                  <a:pt x="885452" y="661458"/>
                </a:cubicBezTo>
                <a:cubicBezTo>
                  <a:pt x="876024" y="653237"/>
                  <a:pt x="865347" y="646679"/>
                  <a:pt x="855699" y="638751"/>
                </a:cubicBezTo>
                <a:cubicBezTo>
                  <a:pt x="848964" y="633368"/>
                  <a:pt x="835691" y="620179"/>
                  <a:pt x="849332" y="614820"/>
                </a:cubicBezTo>
                <a:cubicBezTo>
                  <a:pt x="864221" y="613475"/>
                  <a:pt x="879330" y="614918"/>
                  <a:pt x="894293" y="615138"/>
                </a:cubicBezTo>
                <a:cubicBezTo>
                  <a:pt x="925859" y="616729"/>
                  <a:pt x="957351" y="619543"/>
                  <a:pt x="988966" y="617439"/>
                </a:cubicBezTo>
                <a:cubicBezTo>
                  <a:pt x="1014556" y="616558"/>
                  <a:pt x="1040270" y="617781"/>
                  <a:pt x="1065713" y="614355"/>
                </a:cubicBezTo>
                <a:cubicBezTo>
                  <a:pt x="1086112" y="611762"/>
                  <a:pt x="1106781" y="611982"/>
                  <a:pt x="1127033" y="608165"/>
                </a:cubicBezTo>
                <a:cubicBezTo>
                  <a:pt x="1147726" y="603956"/>
                  <a:pt x="1167366" y="596028"/>
                  <a:pt x="1187446" y="589715"/>
                </a:cubicBezTo>
                <a:cubicBezTo>
                  <a:pt x="1214261" y="581542"/>
                  <a:pt x="1221265" y="559692"/>
                  <a:pt x="1195650" y="543297"/>
                </a:cubicBezTo>
                <a:cubicBezTo>
                  <a:pt x="1178190" y="534954"/>
                  <a:pt x="1158256" y="533975"/>
                  <a:pt x="1139351" y="531112"/>
                </a:cubicBezTo>
                <a:cubicBezTo>
                  <a:pt x="1127033" y="529644"/>
                  <a:pt x="1114691" y="528151"/>
                  <a:pt x="1102324" y="526952"/>
                </a:cubicBezTo>
                <a:cubicBezTo>
                  <a:pt x="1058391" y="523086"/>
                  <a:pt x="1014336" y="518535"/>
                  <a:pt x="970403" y="514987"/>
                </a:cubicBezTo>
                <a:cubicBezTo>
                  <a:pt x="926544" y="512785"/>
                  <a:pt x="882612" y="510998"/>
                  <a:pt x="838704" y="512369"/>
                </a:cubicBezTo>
                <a:cubicBezTo>
                  <a:pt x="828712" y="511879"/>
                  <a:pt x="803562" y="517189"/>
                  <a:pt x="798395" y="507328"/>
                </a:cubicBezTo>
                <a:cubicBezTo>
                  <a:pt x="795824" y="501504"/>
                  <a:pt x="801530" y="497075"/>
                  <a:pt x="804934" y="493087"/>
                </a:cubicBezTo>
                <a:cubicBezTo>
                  <a:pt x="812819" y="484645"/>
                  <a:pt x="821366" y="476889"/>
                  <a:pt x="829937" y="469181"/>
                </a:cubicBezTo>
                <a:cubicBezTo>
                  <a:pt x="839389" y="460763"/>
                  <a:pt x="848548" y="452004"/>
                  <a:pt x="857560" y="443121"/>
                </a:cubicBezTo>
                <a:cubicBezTo>
                  <a:pt x="875314" y="426384"/>
                  <a:pt x="893974" y="411189"/>
                  <a:pt x="911263" y="394036"/>
                </a:cubicBezTo>
                <a:cubicBezTo>
                  <a:pt x="928675" y="377960"/>
                  <a:pt x="947041" y="362985"/>
                  <a:pt x="963816" y="346224"/>
                </a:cubicBezTo>
                <a:cubicBezTo>
                  <a:pt x="981105" y="330319"/>
                  <a:pt x="998737" y="314830"/>
                  <a:pt x="1015903" y="298803"/>
                </a:cubicBezTo>
                <a:cubicBezTo>
                  <a:pt x="1037257" y="281161"/>
                  <a:pt x="1058954" y="263910"/>
                  <a:pt x="1075778" y="241619"/>
                </a:cubicBezTo>
                <a:cubicBezTo>
                  <a:pt x="1088610" y="224246"/>
                  <a:pt x="1102250" y="205674"/>
                  <a:pt x="1103156" y="183603"/>
                </a:cubicBezTo>
                <a:cubicBezTo>
                  <a:pt x="1097157" y="149469"/>
                  <a:pt x="1060350" y="155439"/>
                  <a:pt x="1036572" y="166768"/>
                </a:cubicBezTo>
                <a:cubicBezTo>
                  <a:pt x="1008361" y="179443"/>
                  <a:pt x="984239" y="199067"/>
                  <a:pt x="960363" y="218300"/>
                </a:cubicBezTo>
                <a:cubicBezTo>
                  <a:pt x="933793" y="240053"/>
                  <a:pt x="907027" y="262980"/>
                  <a:pt x="881485" y="285737"/>
                </a:cubicBezTo>
                <a:cubicBezTo>
                  <a:pt x="871396" y="294545"/>
                  <a:pt x="861625" y="303770"/>
                  <a:pt x="852099" y="313191"/>
                </a:cubicBezTo>
                <a:cubicBezTo>
                  <a:pt x="833659" y="330784"/>
                  <a:pt x="814141" y="347252"/>
                  <a:pt x="797832" y="366949"/>
                </a:cubicBezTo>
                <a:cubicBezTo>
                  <a:pt x="784975" y="381802"/>
                  <a:pt x="770209" y="394795"/>
                  <a:pt x="756862" y="409183"/>
                </a:cubicBezTo>
                <a:cubicBezTo>
                  <a:pt x="743051" y="425014"/>
                  <a:pt x="728088" y="439696"/>
                  <a:pt x="711583" y="452713"/>
                </a:cubicBezTo>
                <a:cubicBezTo>
                  <a:pt x="706024" y="457167"/>
                  <a:pt x="701518" y="462990"/>
                  <a:pt x="695543" y="466807"/>
                </a:cubicBezTo>
                <a:cubicBezTo>
                  <a:pt x="691919" y="468887"/>
                  <a:pt x="687021" y="466783"/>
                  <a:pt x="685894" y="462794"/>
                </a:cubicBezTo>
                <a:cubicBezTo>
                  <a:pt x="685282" y="459467"/>
                  <a:pt x="686237" y="455747"/>
                  <a:pt x="686286" y="452468"/>
                </a:cubicBezTo>
                <a:cubicBezTo>
                  <a:pt x="687241" y="435095"/>
                  <a:pt x="688784" y="417796"/>
                  <a:pt x="690939" y="400545"/>
                </a:cubicBezTo>
                <a:cubicBezTo>
                  <a:pt x="697502" y="344560"/>
                  <a:pt x="706979" y="288918"/>
                  <a:pt x="715673" y="233226"/>
                </a:cubicBezTo>
                <a:cubicBezTo>
                  <a:pt x="720325" y="208243"/>
                  <a:pt x="723558" y="183089"/>
                  <a:pt x="726105" y="157813"/>
                </a:cubicBezTo>
                <a:cubicBezTo>
                  <a:pt x="729043" y="127471"/>
                  <a:pt x="733843" y="97203"/>
                  <a:pt x="733476" y="66617"/>
                </a:cubicBezTo>
                <a:cubicBezTo>
                  <a:pt x="733011" y="52865"/>
                  <a:pt x="734406" y="38086"/>
                  <a:pt x="730292" y="24873"/>
                </a:cubicBezTo>
                <a:cubicBezTo>
                  <a:pt x="716677" y="2581"/>
                  <a:pt x="684988" y="14889"/>
                  <a:pt x="669732" y="29252"/>
                </a:cubicBezTo>
                <a:cubicBezTo>
                  <a:pt x="639733" y="55752"/>
                  <a:pt x="626705" y="115408"/>
                  <a:pt x="616420" y="153653"/>
                </a:cubicBezTo>
                <a:cubicBezTo>
                  <a:pt x="606404" y="199997"/>
                  <a:pt x="595752" y="246293"/>
                  <a:pt x="588381" y="293126"/>
                </a:cubicBezTo>
                <a:cubicBezTo>
                  <a:pt x="585369" y="318134"/>
                  <a:pt x="579614" y="342676"/>
                  <a:pt x="576161" y="367610"/>
                </a:cubicBezTo>
                <a:cubicBezTo>
                  <a:pt x="572512" y="391296"/>
                  <a:pt x="568226" y="414909"/>
                  <a:pt x="565386" y="438741"/>
                </a:cubicBezTo>
                <a:cubicBezTo>
                  <a:pt x="564431" y="446278"/>
                  <a:pt x="563476" y="453814"/>
                  <a:pt x="562888" y="461375"/>
                </a:cubicBezTo>
                <a:cubicBezTo>
                  <a:pt x="562374" y="464507"/>
                  <a:pt x="563647" y="468765"/>
                  <a:pt x="560096" y="470380"/>
                </a:cubicBezTo>
                <a:cubicBezTo>
                  <a:pt x="559851" y="475347"/>
                  <a:pt x="553852" y="477965"/>
                  <a:pt x="549982" y="474955"/>
                </a:cubicBezTo>
                <a:cubicBezTo>
                  <a:pt x="539110" y="464434"/>
                  <a:pt x="533477" y="449679"/>
                  <a:pt x="525077" y="437224"/>
                </a:cubicBezTo>
                <a:cubicBezTo>
                  <a:pt x="511413" y="414884"/>
                  <a:pt x="497822" y="392470"/>
                  <a:pt x="486557" y="368784"/>
                </a:cubicBezTo>
                <a:cubicBezTo>
                  <a:pt x="465399" y="327236"/>
                  <a:pt x="439808" y="288012"/>
                  <a:pt x="414781" y="248764"/>
                </a:cubicBezTo>
                <a:cubicBezTo>
                  <a:pt x="400087" y="228993"/>
                  <a:pt x="386178" y="208782"/>
                  <a:pt x="373713" y="187518"/>
                </a:cubicBezTo>
                <a:cubicBezTo>
                  <a:pt x="350008" y="155635"/>
                  <a:pt x="324809" y="124070"/>
                  <a:pt x="293635" y="99136"/>
                </a:cubicBezTo>
                <a:cubicBezTo>
                  <a:pt x="274069" y="84381"/>
                  <a:pt x="241132" y="65026"/>
                  <a:pt x="216741" y="74765"/>
                </a:cubicBezTo>
                <a:cubicBezTo>
                  <a:pt x="210203" y="86583"/>
                  <a:pt x="214292" y="100629"/>
                  <a:pt x="216300" y="113157"/>
                </a:cubicBezTo>
                <a:cubicBezTo>
                  <a:pt x="222716" y="143572"/>
                  <a:pt x="232928" y="173081"/>
                  <a:pt x="246666" y="200952"/>
                </a:cubicBezTo>
                <a:cubicBezTo>
                  <a:pt x="256462" y="220674"/>
                  <a:pt x="269196" y="238707"/>
                  <a:pt x="280093" y="257817"/>
                </a:cubicBezTo>
                <a:cubicBezTo>
                  <a:pt x="296574" y="287963"/>
                  <a:pt x="313887" y="317595"/>
                  <a:pt x="335217" y="344634"/>
                </a:cubicBezTo>
                <a:cubicBezTo>
                  <a:pt x="350620" y="366558"/>
                  <a:pt x="367909" y="386989"/>
                  <a:pt x="384390" y="408082"/>
                </a:cubicBezTo>
                <a:cubicBezTo>
                  <a:pt x="393476" y="420023"/>
                  <a:pt x="402340" y="432208"/>
                  <a:pt x="412479" y="443342"/>
                </a:cubicBezTo>
                <a:cubicBezTo>
                  <a:pt x="430184" y="462060"/>
                  <a:pt x="446518" y="481954"/>
                  <a:pt x="462754" y="501945"/>
                </a:cubicBezTo>
                <a:cubicBezTo>
                  <a:pt x="472451" y="514106"/>
                  <a:pt x="499291" y="540068"/>
                  <a:pt x="491455" y="556388"/>
                </a:cubicBezTo>
                <a:cubicBezTo>
                  <a:pt x="484084" y="565417"/>
                  <a:pt x="454722" y="555630"/>
                  <a:pt x="442796" y="556242"/>
                </a:cubicBezTo>
                <a:cubicBezTo>
                  <a:pt x="378464" y="555997"/>
                  <a:pt x="314157" y="559569"/>
                  <a:pt x="249825" y="560181"/>
                </a:cubicBezTo>
                <a:cubicBezTo>
                  <a:pt x="210986" y="562139"/>
                  <a:pt x="172172" y="564243"/>
                  <a:pt x="133259" y="564879"/>
                </a:cubicBezTo>
                <a:cubicBezTo>
                  <a:pt x="98730" y="565833"/>
                  <a:pt x="65328" y="565809"/>
                  <a:pt x="32831" y="577579"/>
                </a:cubicBezTo>
                <a:cubicBezTo>
                  <a:pt x="25362" y="580760"/>
                  <a:pt x="14979" y="583353"/>
                  <a:pt x="12775" y="592162"/>
                </a:cubicBezTo>
                <a:cubicBezTo>
                  <a:pt x="13583" y="608581"/>
                  <a:pt x="38660" y="623238"/>
                  <a:pt x="52520" y="628719"/>
                </a:cubicBezTo>
                <a:cubicBezTo>
                  <a:pt x="98583" y="642960"/>
                  <a:pt x="147610" y="641002"/>
                  <a:pt x="195289" y="641173"/>
                </a:cubicBezTo>
                <a:cubicBezTo>
                  <a:pt x="247278" y="640390"/>
                  <a:pt x="299219" y="637258"/>
                  <a:pt x="351135" y="634371"/>
                </a:cubicBezTo>
                <a:cubicBezTo>
                  <a:pt x="388774" y="631533"/>
                  <a:pt x="426413" y="627275"/>
                  <a:pt x="464223" y="628890"/>
                </a:cubicBezTo>
                <a:cubicBezTo>
                  <a:pt x="472304" y="629942"/>
                  <a:pt x="488663" y="627275"/>
                  <a:pt x="488687" y="638971"/>
                </a:cubicBezTo>
                <a:cubicBezTo>
                  <a:pt x="488467" y="640513"/>
                  <a:pt x="487634" y="642152"/>
                  <a:pt x="486532" y="643253"/>
                </a:cubicBezTo>
                <a:cubicBezTo>
                  <a:pt x="480729" y="647951"/>
                  <a:pt x="474264" y="651866"/>
                  <a:pt x="468337" y="656418"/>
                </a:cubicBezTo>
                <a:cubicBezTo>
                  <a:pt x="453620" y="666670"/>
                  <a:pt x="441939" y="680446"/>
                  <a:pt x="427637" y="691213"/>
                </a:cubicBezTo>
                <a:cubicBezTo>
                  <a:pt x="396463" y="713284"/>
                  <a:pt x="366734" y="737312"/>
                  <a:pt x="336564" y="760729"/>
                </a:cubicBezTo>
                <a:cubicBezTo>
                  <a:pt x="314965" y="778469"/>
                  <a:pt x="293782" y="796674"/>
                  <a:pt x="273114" y="815442"/>
                </a:cubicBezTo>
                <a:cubicBezTo>
                  <a:pt x="243017" y="840498"/>
                  <a:pt x="214243" y="867365"/>
                  <a:pt x="189975" y="898171"/>
                </a:cubicBezTo>
                <a:cubicBezTo>
                  <a:pt x="181330" y="909550"/>
                  <a:pt x="173543" y="921564"/>
                  <a:pt x="166050" y="933700"/>
                </a:cubicBezTo>
                <a:cubicBezTo>
                  <a:pt x="153536" y="954426"/>
                  <a:pt x="139259" y="978895"/>
                  <a:pt x="147659" y="1003706"/>
                </a:cubicBezTo>
                <a:cubicBezTo>
                  <a:pt x="150622" y="1007695"/>
                  <a:pt x="157381" y="1004367"/>
                  <a:pt x="161593" y="1004269"/>
                </a:cubicBezTo>
                <a:cubicBezTo>
                  <a:pt x="172857" y="1001847"/>
                  <a:pt x="183461" y="997295"/>
                  <a:pt x="194016" y="992818"/>
                </a:cubicBezTo>
                <a:cubicBezTo>
                  <a:pt x="219214" y="982492"/>
                  <a:pt x="242087" y="967810"/>
                  <a:pt x="264518" y="952566"/>
                </a:cubicBezTo>
                <a:cubicBezTo>
                  <a:pt x="296354" y="930153"/>
                  <a:pt x="327675" y="907005"/>
                  <a:pt x="356841" y="881190"/>
                </a:cubicBezTo>
                <a:cubicBezTo>
                  <a:pt x="371681" y="868588"/>
                  <a:pt x="385002" y="854396"/>
                  <a:pt x="399059" y="840938"/>
                </a:cubicBezTo>
                <a:cubicBezTo>
                  <a:pt x="408512" y="832227"/>
                  <a:pt x="418185" y="823737"/>
                  <a:pt x="427172" y="814536"/>
                </a:cubicBezTo>
                <a:cubicBezTo>
                  <a:pt x="465203" y="773747"/>
                  <a:pt x="506099" y="735820"/>
                  <a:pt x="547999" y="699067"/>
                </a:cubicBezTo>
                <a:cubicBezTo>
                  <a:pt x="560243" y="688276"/>
                  <a:pt x="573345" y="678489"/>
                  <a:pt x="585246" y="667306"/>
                </a:cubicBezTo>
                <a:cubicBezTo>
                  <a:pt x="590805" y="662143"/>
                  <a:pt x="601507" y="649835"/>
                  <a:pt x="607065" y="661385"/>
                </a:cubicBezTo>
                <a:cubicBezTo>
                  <a:pt x="608339" y="667184"/>
                  <a:pt x="607286" y="673326"/>
                  <a:pt x="607604" y="679247"/>
                </a:cubicBezTo>
                <a:cubicBezTo>
                  <a:pt x="607580" y="740469"/>
                  <a:pt x="607457" y="801715"/>
                  <a:pt x="609367" y="862912"/>
                </a:cubicBezTo>
                <a:cubicBezTo>
                  <a:pt x="609637" y="907078"/>
                  <a:pt x="613506" y="951073"/>
                  <a:pt x="623130" y="994237"/>
                </a:cubicBezTo>
                <a:cubicBezTo>
                  <a:pt x="627514" y="1014766"/>
                  <a:pt x="632093" y="1035345"/>
                  <a:pt x="639146" y="1055165"/>
                </a:cubicBezTo>
                <a:cubicBezTo>
                  <a:pt x="644827" y="1069675"/>
                  <a:pt x="648182" y="1086803"/>
                  <a:pt x="660622" y="1097251"/>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98" name="Google Shape;198;p3"/>
          <p:cNvGrpSpPr/>
          <p:nvPr/>
        </p:nvGrpSpPr>
        <p:grpSpPr>
          <a:xfrm rot="-99707">
            <a:off x="1401444" y="1287715"/>
            <a:ext cx="3112537" cy="4590504"/>
            <a:chOff x="2101686" y="1930981"/>
            <a:chExt cx="4668710" cy="6885574"/>
          </a:xfrm>
        </p:grpSpPr>
        <p:grpSp>
          <p:nvGrpSpPr>
            <p:cNvPr id="199" name="Google Shape;199;p3"/>
            <p:cNvGrpSpPr/>
            <p:nvPr/>
          </p:nvGrpSpPr>
          <p:grpSpPr>
            <a:xfrm>
              <a:off x="2101686" y="1930981"/>
              <a:ext cx="4668710" cy="6885574"/>
              <a:chOff x="2101686" y="1930981"/>
              <a:chExt cx="4668710" cy="6885574"/>
            </a:xfrm>
          </p:grpSpPr>
          <p:sp>
            <p:nvSpPr>
              <p:cNvPr id="200" name="Google Shape;200;p3"/>
              <p:cNvSpPr/>
              <p:nvPr/>
            </p:nvSpPr>
            <p:spPr>
              <a:xfrm>
                <a:off x="2281995" y="5635326"/>
                <a:ext cx="12121" cy="13495"/>
              </a:xfrm>
              <a:custGeom>
                <a:avLst/>
                <a:gdLst/>
                <a:ahLst/>
                <a:cxnLst/>
                <a:rect l="l" t="t" r="r" b="b"/>
                <a:pathLst>
                  <a:path w="12121" h="13495" extrusionOk="0">
                    <a:moveTo>
                      <a:pt x="6061" y="0"/>
                    </a:moveTo>
                    <a:cubicBezTo>
                      <a:pt x="2755" y="0"/>
                      <a:pt x="0" y="3030"/>
                      <a:pt x="0" y="6748"/>
                    </a:cubicBezTo>
                    <a:cubicBezTo>
                      <a:pt x="0" y="10466"/>
                      <a:pt x="2755" y="13496"/>
                      <a:pt x="6061" y="13496"/>
                    </a:cubicBezTo>
                    <a:cubicBezTo>
                      <a:pt x="9367" y="13496"/>
                      <a:pt x="12122" y="10466"/>
                      <a:pt x="12122" y="6748"/>
                    </a:cubicBezTo>
                    <a:cubicBezTo>
                      <a:pt x="12122" y="3030"/>
                      <a:pt x="9367" y="0"/>
                      <a:pt x="606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1" name="Google Shape;201;p3"/>
              <p:cNvSpPr/>
              <p:nvPr/>
            </p:nvSpPr>
            <p:spPr>
              <a:xfrm>
                <a:off x="2101686" y="1930981"/>
                <a:ext cx="4668710" cy="6885574"/>
              </a:xfrm>
              <a:custGeom>
                <a:avLst/>
                <a:gdLst/>
                <a:ahLst/>
                <a:cxnLst/>
                <a:rect l="l" t="t" r="r" b="b"/>
                <a:pathLst>
                  <a:path w="4668710" h="6885574" extrusionOk="0">
                    <a:moveTo>
                      <a:pt x="4661589" y="3495717"/>
                    </a:moveTo>
                    <a:cubicBezTo>
                      <a:pt x="4680047" y="3129136"/>
                      <a:pt x="4658421" y="2760903"/>
                      <a:pt x="4644233" y="2394460"/>
                    </a:cubicBezTo>
                    <a:cubicBezTo>
                      <a:pt x="4622469" y="2077179"/>
                      <a:pt x="4622607" y="1756455"/>
                      <a:pt x="4575085" y="1441791"/>
                    </a:cubicBezTo>
                    <a:cubicBezTo>
                      <a:pt x="4554561" y="1265937"/>
                      <a:pt x="4522741" y="1090496"/>
                      <a:pt x="4482520" y="917258"/>
                    </a:cubicBezTo>
                    <a:cubicBezTo>
                      <a:pt x="4485274" y="909409"/>
                      <a:pt x="4486514" y="900458"/>
                      <a:pt x="4485274" y="890681"/>
                    </a:cubicBezTo>
                    <a:cubicBezTo>
                      <a:pt x="4456486" y="763162"/>
                      <a:pt x="4437477" y="641428"/>
                      <a:pt x="4403040" y="513083"/>
                    </a:cubicBezTo>
                    <a:cubicBezTo>
                      <a:pt x="4357033" y="320016"/>
                      <a:pt x="4188846" y="210537"/>
                      <a:pt x="4025755" y="157106"/>
                    </a:cubicBezTo>
                    <a:cubicBezTo>
                      <a:pt x="3859358" y="111249"/>
                      <a:pt x="3685936" y="117584"/>
                      <a:pt x="3516509" y="89216"/>
                    </a:cubicBezTo>
                    <a:cubicBezTo>
                      <a:pt x="3337578" y="77235"/>
                      <a:pt x="3159197" y="58507"/>
                      <a:pt x="2979852" y="51071"/>
                    </a:cubicBezTo>
                    <a:cubicBezTo>
                      <a:pt x="2852713" y="50107"/>
                      <a:pt x="2725711" y="49969"/>
                      <a:pt x="2598848" y="40329"/>
                    </a:cubicBezTo>
                    <a:cubicBezTo>
                      <a:pt x="2346360" y="9896"/>
                      <a:pt x="2092908" y="7004"/>
                      <a:pt x="1839180" y="5489"/>
                    </a:cubicBezTo>
                    <a:cubicBezTo>
                      <a:pt x="1621266" y="-1259"/>
                      <a:pt x="1400460" y="-8833"/>
                      <a:pt x="1184613" y="29726"/>
                    </a:cubicBezTo>
                    <a:cubicBezTo>
                      <a:pt x="928406" y="59884"/>
                      <a:pt x="646027" y="97754"/>
                      <a:pt x="456902" y="311615"/>
                    </a:cubicBezTo>
                    <a:cubicBezTo>
                      <a:pt x="410207" y="369591"/>
                      <a:pt x="377285" y="440511"/>
                      <a:pt x="348910" y="511982"/>
                    </a:cubicBezTo>
                    <a:cubicBezTo>
                      <a:pt x="325769" y="518454"/>
                      <a:pt x="326457" y="554121"/>
                      <a:pt x="317917" y="576016"/>
                    </a:cubicBezTo>
                    <a:cubicBezTo>
                      <a:pt x="264058" y="717719"/>
                      <a:pt x="236234" y="871264"/>
                      <a:pt x="211164" y="1022330"/>
                    </a:cubicBezTo>
                    <a:cubicBezTo>
                      <a:pt x="148628" y="1351867"/>
                      <a:pt x="116395" y="1686775"/>
                      <a:pt x="73556" y="2019892"/>
                    </a:cubicBezTo>
                    <a:cubicBezTo>
                      <a:pt x="36778" y="2355764"/>
                      <a:pt x="6199" y="2693288"/>
                      <a:pt x="0" y="3031638"/>
                    </a:cubicBezTo>
                    <a:cubicBezTo>
                      <a:pt x="2617" y="3368336"/>
                      <a:pt x="52619" y="3703657"/>
                      <a:pt x="112676" y="4033056"/>
                    </a:cubicBezTo>
                    <a:cubicBezTo>
                      <a:pt x="161025" y="4290434"/>
                      <a:pt x="215296" y="4547398"/>
                      <a:pt x="294776" y="4795412"/>
                    </a:cubicBezTo>
                    <a:cubicBezTo>
                      <a:pt x="362960" y="4985036"/>
                      <a:pt x="415028" y="5180996"/>
                      <a:pt x="484865" y="5370070"/>
                    </a:cubicBezTo>
                    <a:cubicBezTo>
                      <a:pt x="556906" y="5558318"/>
                      <a:pt x="657873" y="5731831"/>
                      <a:pt x="754846" y="5905206"/>
                    </a:cubicBezTo>
                    <a:cubicBezTo>
                      <a:pt x="827163" y="6019367"/>
                      <a:pt x="908984" y="6125402"/>
                      <a:pt x="981162" y="6239701"/>
                    </a:cubicBezTo>
                    <a:cubicBezTo>
                      <a:pt x="1070008" y="6371212"/>
                      <a:pt x="1177588" y="6487439"/>
                      <a:pt x="1293019" y="6590169"/>
                    </a:cubicBezTo>
                    <a:cubicBezTo>
                      <a:pt x="1393573" y="6662466"/>
                      <a:pt x="1499224" y="6729531"/>
                      <a:pt x="1611211" y="6777729"/>
                    </a:cubicBezTo>
                    <a:cubicBezTo>
                      <a:pt x="1811906" y="6847685"/>
                      <a:pt x="2025137" y="6873849"/>
                      <a:pt x="2234648" y="6883902"/>
                    </a:cubicBezTo>
                    <a:cubicBezTo>
                      <a:pt x="2504216" y="6897673"/>
                      <a:pt x="2770341" y="6824825"/>
                      <a:pt x="3021865" y="6723058"/>
                    </a:cubicBezTo>
                    <a:cubicBezTo>
                      <a:pt x="3158508" y="6660539"/>
                      <a:pt x="3299698" y="6609036"/>
                      <a:pt x="3422567" y="6515669"/>
                    </a:cubicBezTo>
                    <a:cubicBezTo>
                      <a:pt x="3520366" y="6459622"/>
                      <a:pt x="3592683" y="6367494"/>
                      <a:pt x="3659765" y="6273302"/>
                    </a:cubicBezTo>
                    <a:cubicBezTo>
                      <a:pt x="3744754" y="6175666"/>
                      <a:pt x="3823269" y="6070319"/>
                      <a:pt x="3885805" y="5953266"/>
                    </a:cubicBezTo>
                    <a:cubicBezTo>
                      <a:pt x="3964733" y="5816109"/>
                      <a:pt x="4048621" y="5680328"/>
                      <a:pt x="4112535" y="5531878"/>
                    </a:cubicBezTo>
                    <a:cubicBezTo>
                      <a:pt x="4176862" y="5360431"/>
                      <a:pt x="4245735" y="5191737"/>
                      <a:pt x="4322046" y="5026349"/>
                    </a:cubicBezTo>
                    <a:cubicBezTo>
                      <a:pt x="4408826" y="4808494"/>
                      <a:pt x="4462684" y="4577143"/>
                      <a:pt x="4515303" y="4346894"/>
                    </a:cubicBezTo>
                    <a:cubicBezTo>
                      <a:pt x="4580181" y="4092959"/>
                      <a:pt x="4631836" y="3835582"/>
                      <a:pt x="4657043" y="3572971"/>
                    </a:cubicBezTo>
                    <a:cubicBezTo>
                      <a:pt x="4657594" y="3564709"/>
                      <a:pt x="4658008" y="3556446"/>
                      <a:pt x="4658559" y="3548184"/>
                    </a:cubicBezTo>
                    <a:cubicBezTo>
                      <a:pt x="4668890" y="3532347"/>
                      <a:pt x="4668614" y="3512379"/>
                      <a:pt x="4661589" y="3495717"/>
                    </a:cubicBezTo>
                    <a:close/>
                    <a:moveTo>
                      <a:pt x="3406175" y="189468"/>
                    </a:moveTo>
                    <a:cubicBezTo>
                      <a:pt x="3519815" y="194425"/>
                      <a:pt x="3635108" y="214531"/>
                      <a:pt x="3751779" y="225272"/>
                    </a:cubicBezTo>
                    <a:cubicBezTo>
                      <a:pt x="3919966" y="232708"/>
                      <a:pt x="4113361" y="266722"/>
                      <a:pt x="4234991" y="403743"/>
                    </a:cubicBezTo>
                    <a:cubicBezTo>
                      <a:pt x="4234853" y="416550"/>
                      <a:pt x="4238021" y="429081"/>
                      <a:pt x="4244633" y="440373"/>
                    </a:cubicBezTo>
                    <a:cubicBezTo>
                      <a:pt x="4265433" y="490912"/>
                      <a:pt x="4279207" y="541864"/>
                      <a:pt x="4297527" y="594745"/>
                    </a:cubicBezTo>
                    <a:cubicBezTo>
                      <a:pt x="4362956" y="844824"/>
                      <a:pt x="4431003" y="1091598"/>
                      <a:pt x="4465439" y="1350215"/>
                    </a:cubicBezTo>
                    <a:cubicBezTo>
                      <a:pt x="4514614" y="1671351"/>
                      <a:pt x="4524532" y="1996482"/>
                      <a:pt x="4542852" y="2321061"/>
                    </a:cubicBezTo>
                    <a:cubicBezTo>
                      <a:pt x="4557453" y="2579816"/>
                      <a:pt x="4564616" y="2842564"/>
                      <a:pt x="4570264" y="3102558"/>
                    </a:cubicBezTo>
                    <a:cubicBezTo>
                      <a:pt x="4571090" y="3229939"/>
                      <a:pt x="4572192" y="3357044"/>
                      <a:pt x="4565167" y="3483874"/>
                    </a:cubicBezTo>
                    <a:cubicBezTo>
                      <a:pt x="4546296" y="3492687"/>
                      <a:pt x="4527425" y="3501500"/>
                      <a:pt x="4508691" y="3510589"/>
                    </a:cubicBezTo>
                    <a:cubicBezTo>
                      <a:pt x="4357998" y="3580683"/>
                      <a:pt x="4196146" y="3602579"/>
                      <a:pt x="4037601" y="3651328"/>
                    </a:cubicBezTo>
                    <a:cubicBezTo>
                      <a:pt x="3814315" y="3690299"/>
                      <a:pt x="3587310" y="3697598"/>
                      <a:pt x="3362234" y="3719631"/>
                    </a:cubicBezTo>
                    <a:cubicBezTo>
                      <a:pt x="3049965" y="3744556"/>
                      <a:pt x="2733425" y="3747861"/>
                      <a:pt x="2417437" y="3733539"/>
                    </a:cubicBezTo>
                    <a:cubicBezTo>
                      <a:pt x="2419641" y="3724038"/>
                      <a:pt x="2420054" y="3713572"/>
                      <a:pt x="2419641" y="3704345"/>
                    </a:cubicBezTo>
                    <a:cubicBezTo>
                      <a:pt x="2420191" y="3649537"/>
                      <a:pt x="2421707" y="3594729"/>
                      <a:pt x="2423084" y="3539921"/>
                    </a:cubicBezTo>
                    <a:cubicBezTo>
                      <a:pt x="2423635" y="3537442"/>
                      <a:pt x="2424186" y="3534826"/>
                      <a:pt x="2424461" y="3532072"/>
                    </a:cubicBezTo>
                    <a:cubicBezTo>
                      <a:pt x="2431487" y="3410613"/>
                      <a:pt x="2426115" y="3288603"/>
                      <a:pt x="2426665" y="3167006"/>
                    </a:cubicBezTo>
                    <a:cubicBezTo>
                      <a:pt x="2420742" y="2879332"/>
                      <a:pt x="2428181" y="2591659"/>
                      <a:pt x="2417712" y="2304123"/>
                    </a:cubicBezTo>
                    <a:cubicBezTo>
                      <a:pt x="2416197" y="2292418"/>
                      <a:pt x="2415784" y="2278785"/>
                      <a:pt x="2414406" y="2265289"/>
                    </a:cubicBezTo>
                    <a:cubicBezTo>
                      <a:pt x="2503528" y="2264876"/>
                      <a:pt x="2600225" y="2244633"/>
                      <a:pt x="2624193" y="2139010"/>
                    </a:cubicBezTo>
                    <a:cubicBezTo>
                      <a:pt x="2659456" y="1980645"/>
                      <a:pt x="2654359" y="1814431"/>
                      <a:pt x="2658216" y="1652348"/>
                    </a:cubicBezTo>
                    <a:cubicBezTo>
                      <a:pt x="2659318" y="1505688"/>
                      <a:pt x="2663588" y="1358753"/>
                      <a:pt x="2652017" y="1212506"/>
                    </a:cubicBezTo>
                    <a:cubicBezTo>
                      <a:pt x="2644717" y="1117212"/>
                      <a:pt x="2645130" y="1008422"/>
                      <a:pt x="2581354" y="934885"/>
                    </a:cubicBezTo>
                    <a:cubicBezTo>
                      <a:pt x="2550223" y="897015"/>
                      <a:pt x="2487136" y="854876"/>
                      <a:pt x="2435619" y="860798"/>
                    </a:cubicBezTo>
                    <a:cubicBezTo>
                      <a:pt x="2440991" y="776520"/>
                      <a:pt x="2429145" y="690865"/>
                      <a:pt x="2421431" y="607138"/>
                    </a:cubicBezTo>
                    <a:cubicBezTo>
                      <a:pt x="2402698" y="449324"/>
                      <a:pt x="2417023" y="286552"/>
                      <a:pt x="2396637" y="129565"/>
                    </a:cubicBezTo>
                    <a:cubicBezTo>
                      <a:pt x="2451735" y="133558"/>
                      <a:pt x="2506834" y="138653"/>
                      <a:pt x="2561794" y="145539"/>
                    </a:cubicBezTo>
                    <a:cubicBezTo>
                      <a:pt x="2845137" y="164543"/>
                      <a:pt x="3120628" y="156693"/>
                      <a:pt x="3406175" y="189468"/>
                    </a:cubicBezTo>
                    <a:close/>
                    <a:moveTo>
                      <a:pt x="2375837" y="935298"/>
                    </a:moveTo>
                    <a:cubicBezTo>
                      <a:pt x="2379143" y="936262"/>
                      <a:pt x="2382587" y="936813"/>
                      <a:pt x="2386031" y="936813"/>
                    </a:cubicBezTo>
                    <a:cubicBezTo>
                      <a:pt x="2397877" y="967660"/>
                      <a:pt x="2431073" y="967522"/>
                      <a:pt x="2457383" y="971103"/>
                    </a:cubicBezTo>
                    <a:cubicBezTo>
                      <a:pt x="2478733" y="977850"/>
                      <a:pt x="2497054" y="993411"/>
                      <a:pt x="2512068" y="1010900"/>
                    </a:cubicBezTo>
                    <a:cubicBezTo>
                      <a:pt x="2553254" y="1067223"/>
                      <a:pt x="2546780" y="1147094"/>
                      <a:pt x="2554356" y="1215536"/>
                    </a:cubicBezTo>
                    <a:cubicBezTo>
                      <a:pt x="2561932" y="1315788"/>
                      <a:pt x="2563447" y="1416315"/>
                      <a:pt x="2561519" y="1516842"/>
                    </a:cubicBezTo>
                    <a:cubicBezTo>
                      <a:pt x="2559590" y="1676584"/>
                      <a:pt x="2561932" y="1829441"/>
                      <a:pt x="2547744" y="1989596"/>
                    </a:cubicBezTo>
                    <a:cubicBezTo>
                      <a:pt x="2541408" y="2039309"/>
                      <a:pt x="2543198" y="2095632"/>
                      <a:pt x="2515925" y="2138046"/>
                    </a:cubicBezTo>
                    <a:cubicBezTo>
                      <a:pt x="2489477" y="2150578"/>
                      <a:pt x="2460413" y="2153745"/>
                      <a:pt x="2431900" y="2156362"/>
                    </a:cubicBezTo>
                    <a:cubicBezTo>
                      <a:pt x="2338784" y="2164624"/>
                      <a:pt x="2228449" y="2147135"/>
                      <a:pt x="2233133" y="2017138"/>
                    </a:cubicBezTo>
                    <a:cubicBezTo>
                      <a:pt x="2232444" y="1888380"/>
                      <a:pt x="2206135" y="1760587"/>
                      <a:pt x="2204206" y="1631416"/>
                    </a:cubicBezTo>
                    <a:cubicBezTo>
                      <a:pt x="2189192" y="1492743"/>
                      <a:pt x="2191947" y="1352418"/>
                      <a:pt x="2196217" y="1213057"/>
                    </a:cubicBezTo>
                    <a:cubicBezTo>
                      <a:pt x="2210680" y="1040232"/>
                      <a:pt x="2203104" y="961601"/>
                      <a:pt x="2375837" y="935298"/>
                    </a:cubicBezTo>
                    <a:close/>
                    <a:moveTo>
                      <a:pt x="97524" y="2988398"/>
                    </a:moveTo>
                    <a:cubicBezTo>
                      <a:pt x="120803" y="2300405"/>
                      <a:pt x="212404" y="1612687"/>
                      <a:pt x="307724" y="932406"/>
                    </a:cubicBezTo>
                    <a:cubicBezTo>
                      <a:pt x="316126" y="868785"/>
                      <a:pt x="322738" y="805164"/>
                      <a:pt x="333620" y="742093"/>
                    </a:cubicBezTo>
                    <a:cubicBezTo>
                      <a:pt x="340094" y="702020"/>
                      <a:pt x="351389" y="661946"/>
                      <a:pt x="361031" y="621598"/>
                    </a:cubicBezTo>
                    <a:cubicBezTo>
                      <a:pt x="364062" y="616089"/>
                      <a:pt x="366954" y="610581"/>
                      <a:pt x="369985" y="605348"/>
                    </a:cubicBezTo>
                    <a:cubicBezTo>
                      <a:pt x="421226" y="519556"/>
                      <a:pt x="467647" y="426465"/>
                      <a:pt x="540101" y="357886"/>
                    </a:cubicBezTo>
                    <a:cubicBezTo>
                      <a:pt x="695616" y="215357"/>
                      <a:pt x="902647" y="172254"/>
                      <a:pt x="1098384" y="147604"/>
                    </a:cubicBezTo>
                    <a:cubicBezTo>
                      <a:pt x="1337648" y="110423"/>
                      <a:pt x="1579254" y="99131"/>
                      <a:pt x="1820860" y="112902"/>
                    </a:cubicBezTo>
                    <a:cubicBezTo>
                      <a:pt x="1994419" y="114967"/>
                      <a:pt x="2167841" y="115243"/>
                      <a:pt x="2340988" y="125709"/>
                    </a:cubicBezTo>
                    <a:cubicBezTo>
                      <a:pt x="2332585" y="190845"/>
                      <a:pt x="2335202" y="286277"/>
                      <a:pt x="2331621" y="305556"/>
                    </a:cubicBezTo>
                    <a:cubicBezTo>
                      <a:pt x="2325147" y="444229"/>
                      <a:pt x="2323907" y="583315"/>
                      <a:pt x="2336718" y="721574"/>
                    </a:cubicBezTo>
                    <a:cubicBezTo>
                      <a:pt x="2341126" y="772664"/>
                      <a:pt x="2335753" y="824994"/>
                      <a:pt x="2340850" y="875946"/>
                    </a:cubicBezTo>
                    <a:cubicBezTo>
                      <a:pt x="2182856" y="867959"/>
                      <a:pt x="2122248" y="977024"/>
                      <a:pt x="2110539" y="1160452"/>
                    </a:cubicBezTo>
                    <a:cubicBezTo>
                      <a:pt x="2097316" y="1322122"/>
                      <a:pt x="2094561" y="1485858"/>
                      <a:pt x="2109437" y="1647528"/>
                    </a:cubicBezTo>
                    <a:cubicBezTo>
                      <a:pt x="2108748" y="1744062"/>
                      <a:pt x="2125140" y="1838392"/>
                      <a:pt x="2133129" y="1934100"/>
                    </a:cubicBezTo>
                    <a:cubicBezTo>
                      <a:pt x="2127206" y="2106649"/>
                      <a:pt x="2168668" y="2249040"/>
                      <a:pt x="2345671" y="2262397"/>
                    </a:cubicBezTo>
                    <a:cubicBezTo>
                      <a:pt x="2347599" y="2262535"/>
                      <a:pt x="2349528" y="2262673"/>
                      <a:pt x="2351456" y="2262810"/>
                    </a:cubicBezTo>
                    <a:cubicBezTo>
                      <a:pt x="2313714" y="2680756"/>
                      <a:pt x="2337820" y="3104899"/>
                      <a:pt x="2327489" y="3524773"/>
                    </a:cubicBezTo>
                    <a:cubicBezTo>
                      <a:pt x="2327489" y="3530970"/>
                      <a:pt x="2328728" y="3537029"/>
                      <a:pt x="2330519" y="3542537"/>
                    </a:cubicBezTo>
                    <a:cubicBezTo>
                      <a:pt x="2325147" y="3574348"/>
                      <a:pt x="2324871" y="3611392"/>
                      <a:pt x="2322117" y="3629569"/>
                    </a:cubicBezTo>
                    <a:cubicBezTo>
                      <a:pt x="2324183" y="3657249"/>
                      <a:pt x="2312199" y="3700765"/>
                      <a:pt x="2322392" y="3728720"/>
                    </a:cubicBezTo>
                    <a:cubicBezTo>
                      <a:pt x="2137537" y="3718254"/>
                      <a:pt x="1952958" y="3702004"/>
                      <a:pt x="1769894" y="3680384"/>
                    </a:cubicBezTo>
                    <a:cubicBezTo>
                      <a:pt x="1548950" y="3649400"/>
                      <a:pt x="1325664" y="3640173"/>
                      <a:pt x="1105271" y="3604506"/>
                    </a:cubicBezTo>
                    <a:cubicBezTo>
                      <a:pt x="884189" y="3562643"/>
                      <a:pt x="666689" y="3511691"/>
                      <a:pt x="450979" y="3433610"/>
                    </a:cubicBezTo>
                    <a:cubicBezTo>
                      <a:pt x="350976" y="3406757"/>
                      <a:pt x="255380" y="3366959"/>
                      <a:pt x="163366" y="3315869"/>
                    </a:cubicBezTo>
                    <a:cubicBezTo>
                      <a:pt x="163917" y="3307331"/>
                      <a:pt x="153449" y="3308020"/>
                      <a:pt x="147801" y="3307744"/>
                    </a:cubicBezTo>
                    <a:cubicBezTo>
                      <a:pt x="136093" y="3300996"/>
                      <a:pt x="118048" y="3292459"/>
                      <a:pt x="108957" y="3304990"/>
                    </a:cubicBezTo>
                    <a:cubicBezTo>
                      <a:pt x="100692" y="3199918"/>
                      <a:pt x="96009" y="3094433"/>
                      <a:pt x="97524" y="2988398"/>
                    </a:cubicBezTo>
                    <a:close/>
                    <a:moveTo>
                      <a:pt x="4404556" y="4394266"/>
                    </a:moveTo>
                    <a:cubicBezTo>
                      <a:pt x="4373563" y="4520820"/>
                      <a:pt x="4342846" y="4647788"/>
                      <a:pt x="4306343" y="4772690"/>
                    </a:cubicBezTo>
                    <a:cubicBezTo>
                      <a:pt x="4257856" y="4944275"/>
                      <a:pt x="4176999" y="5100161"/>
                      <a:pt x="4109917" y="5262933"/>
                    </a:cubicBezTo>
                    <a:cubicBezTo>
                      <a:pt x="4064048" y="5380674"/>
                      <a:pt x="4023413" y="5500894"/>
                      <a:pt x="3963769" y="5611336"/>
                    </a:cubicBezTo>
                    <a:cubicBezTo>
                      <a:pt x="3905778" y="5731831"/>
                      <a:pt x="3830156" y="5840208"/>
                      <a:pt x="3766931" y="5960014"/>
                    </a:cubicBezTo>
                    <a:cubicBezTo>
                      <a:pt x="3713072" y="6049525"/>
                      <a:pt x="3645302" y="6134078"/>
                      <a:pt x="3577806" y="6213398"/>
                    </a:cubicBezTo>
                    <a:cubicBezTo>
                      <a:pt x="3512790" y="6310759"/>
                      <a:pt x="3433586" y="6392833"/>
                      <a:pt x="3335374" y="6447503"/>
                    </a:cubicBezTo>
                    <a:cubicBezTo>
                      <a:pt x="3260440" y="6503964"/>
                      <a:pt x="3176553" y="6539630"/>
                      <a:pt x="3091977" y="6573920"/>
                    </a:cubicBezTo>
                    <a:cubicBezTo>
                      <a:pt x="2898995" y="6665909"/>
                      <a:pt x="2694168" y="6733662"/>
                      <a:pt x="2485758" y="6765473"/>
                    </a:cubicBezTo>
                    <a:cubicBezTo>
                      <a:pt x="2250489" y="6795769"/>
                      <a:pt x="2014117" y="6762856"/>
                      <a:pt x="1782154" y="6717275"/>
                    </a:cubicBezTo>
                    <a:cubicBezTo>
                      <a:pt x="1437789" y="6640158"/>
                      <a:pt x="1176623" y="6373967"/>
                      <a:pt x="984193" y="6061506"/>
                    </a:cubicBezTo>
                    <a:cubicBezTo>
                      <a:pt x="836805" y="5864858"/>
                      <a:pt x="719032" y="5644662"/>
                      <a:pt x="611453" y="5419232"/>
                    </a:cubicBezTo>
                    <a:cubicBezTo>
                      <a:pt x="538035" y="5244204"/>
                      <a:pt x="489410" y="5068626"/>
                      <a:pt x="430042" y="4885335"/>
                    </a:cubicBezTo>
                    <a:cubicBezTo>
                      <a:pt x="318881" y="4580035"/>
                      <a:pt x="253865" y="4257659"/>
                      <a:pt x="193257" y="3936384"/>
                    </a:cubicBezTo>
                    <a:cubicBezTo>
                      <a:pt x="161989" y="3739048"/>
                      <a:pt x="130307" y="3541161"/>
                      <a:pt x="112400" y="3341758"/>
                    </a:cubicBezTo>
                    <a:cubicBezTo>
                      <a:pt x="112538" y="3341896"/>
                      <a:pt x="112538" y="3342034"/>
                      <a:pt x="112676" y="3342171"/>
                    </a:cubicBezTo>
                    <a:cubicBezTo>
                      <a:pt x="130996" y="3365444"/>
                      <a:pt x="154964" y="3382520"/>
                      <a:pt x="177830" y="3399871"/>
                    </a:cubicBezTo>
                    <a:cubicBezTo>
                      <a:pt x="267502" y="3465145"/>
                      <a:pt x="372189" y="3495579"/>
                      <a:pt x="473019" y="3532622"/>
                    </a:cubicBezTo>
                    <a:cubicBezTo>
                      <a:pt x="542856" y="3561403"/>
                      <a:pt x="614483" y="3584952"/>
                      <a:pt x="686662" y="3605608"/>
                    </a:cubicBezTo>
                    <a:cubicBezTo>
                      <a:pt x="987086" y="3698699"/>
                      <a:pt x="1296462" y="3737533"/>
                      <a:pt x="1606528" y="3766590"/>
                    </a:cubicBezTo>
                    <a:cubicBezTo>
                      <a:pt x="1982298" y="3815063"/>
                      <a:pt x="2359170" y="3849352"/>
                      <a:pt x="2737695" y="3848802"/>
                    </a:cubicBezTo>
                    <a:cubicBezTo>
                      <a:pt x="3072693" y="3856100"/>
                      <a:pt x="3406864" y="3824840"/>
                      <a:pt x="3740621" y="3795646"/>
                    </a:cubicBezTo>
                    <a:cubicBezTo>
                      <a:pt x="3831120" y="3787384"/>
                      <a:pt x="3921895" y="3779948"/>
                      <a:pt x="4011980" y="3765901"/>
                    </a:cubicBezTo>
                    <a:cubicBezTo>
                      <a:pt x="4102204" y="3749789"/>
                      <a:pt x="4189121" y="3716877"/>
                      <a:pt x="4278656" y="3697598"/>
                    </a:cubicBezTo>
                    <a:cubicBezTo>
                      <a:pt x="4372599" y="3679420"/>
                      <a:pt x="4465990" y="3646508"/>
                      <a:pt x="4555387" y="3606021"/>
                    </a:cubicBezTo>
                    <a:cubicBezTo>
                      <a:pt x="4551393" y="3644304"/>
                      <a:pt x="4546434" y="3682450"/>
                      <a:pt x="4540097" y="3720457"/>
                    </a:cubicBezTo>
                    <a:cubicBezTo>
                      <a:pt x="4516129" y="3949742"/>
                      <a:pt x="4454006" y="4170489"/>
                      <a:pt x="4404556" y="439426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2" name="Google Shape;202;p3"/>
            <p:cNvGrpSpPr/>
            <p:nvPr/>
          </p:nvGrpSpPr>
          <p:grpSpPr>
            <a:xfrm>
              <a:off x="2198915" y="2038087"/>
              <a:ext cx="4473498" cy="6670213"/>
              <a:chOff x="2198915" y="2038087"/>
              <a:chExt cx="4473498" cy="6670213"/>
            </a:xfrm>
          </p:grpSpPr>
          <p:sp>
            <p:nvSpPr>
              <p:cNvPr id="203" name="Google Shape;203;p3"/>
              <p:cNvSpPr/>
              <p:nvPr/>
            </p:nvSpPr>
            <p:spPr>
              <a:xfrm>
                <a:off x="2198915" y="2038087"/>
                <a:ext cx="2254226" cy="3621475"/>
              </a:xfrm>
              <a:custGeom>
                <a:avLst/>
                <a:gdLst/>
                <a:ahLst/>
                <a:cxnLst/>
                <a:rect l="l" t="t" r="r" b="b"/>
                <a:pathLst>
                  <a:path w="2254226" h="3621475" extrusionOk="0">
                    <a:moveTo>
                      <a:pt x="50847" y="3200638"/>
                    </a:moveTo>
                    <a:cubicBezTo>
                      <a:pt x="56494" y="3200913"/>
                      <a:pt x="66825" y="3200087"/>
                      <a:pt x="66412" y="3208625"/>
                    </a:cubicBezTo>
                    <a:cubicBezTo>
                      <a:pt x="158289" y="3259715"/>
                      <a:pt x="254022" y="3299513"/>
                      <a:pt x="354025" y="3326366"/>
                    </a:cubicBezTo>
                    <a:cubicBezTo>
                      <a:pt x="569597" y="3404447"/>
                      <a:pt x="787097" y="3455399"/>
                      <a:pt x="1008317" y="3497263"/>
                    </a:cubicBezTo>
                    <a:cubicBezTo>
                      <a:pt x="1228848" y="3533067"/>
                      <a:pt x="1451858" y="3542293"/>
                      <a:pt x="1672940" y="3573140"/>
                    </a:cubicBezTo>
                    <a:cubicBezTo>
                      <a:pt x="1856004" y="3594622"/>
                      <a:pt x="2040583" y="3611148"/>
                      <a:pt x="2225438" y="3621476"/>
                    </a:cubicBezTo>
                    <a:cubicBezTo>
                      <a:pt x="2215245" y="3593521"/>
                      <a:pt x="2227091" y="3550005"/>
                      <a:pt x="2225162" y="3522325"/>
                    </a:cubicBezTo>
                    <a:cubicBezTo>
                      <a:pt x="2227917" y="3504148"/>
                      <a:pt x="2228193" y="3467380"/>
                      <a:pt x="2233565" y="3435569"/>
                    </a:cubicBezTo>
                    <a:cubicBezTo>
                      <a:pt x="2231499" y="3429923"/>
                      <a:pt x="2230535" y="3423726"/>
                      <a:pt x="2230535" y="3417391"/>
                    </a:cubicBezTo>
                    <a:cubicBezTo>
                      <a:pt x="2240865" y="2997655"/>
                      <a:pt x="2216622" y="2573512"/>
                      <a:pt x="2254227" y="2155566"/>
                    </a:cubicBezTo>
                    <a:cubicBezTo>
                      <a:pt x="2252298" y="2155429"/>
                      <a:pt x="2250370" y="2155291"/>
                      <a:pt x="2248579" y="2155153"/>
                    </a:cubicBezTo>
                    <a:cubicBezTo>
                      <a:pt x="2071438" y="2141796"/>
                      <a:pt x="2030114" y="1999267"/>
                      <a:pt x="2036037" y="1826856"/>
                    </a:cubicBezTo>
                    <a:cubicBezTo>
                      <a:pt x="2028186" y="1731148"/>
                      <a:pt x="2011657" y="1636680"/>
                      <a:pt x="2012345" y="1540146"/>
                    </a:cubicBezTo>
                    <a:cubicBezTo>
                      <a:pt x="1997331" y="1378614"/>
                      <a:pt x="2000086" y="1214740"/>
                      <a:pt x="2013447" y="1053070"/>
                    </a:cubicBezTo>
                    <a:cubicBezTo>
                      <a:pt x="2025156" y="869642"/>
                      <a:pt x="2085764" y="760577"/>
                      <a:pt x="2243620" y="768564"/>
                    </a:cubicBezTo>
                    <a:cubicBezTo>
                      <a:pt x="2238524" y="717612"/>
                      <a:pt x="2244034" y="665283"/>
                      <a:pt x="2239626" y="614330"/>
                    </a:cubicBezTo>
                    <a:cubicBezTo>
                      <a:pt x="2226815" y="476071"/>
                      <a:pt x="2228055" y="336985"/>
                      <a:pt x="2234529" y="198312"/>
                    </a:cubicBezTo>
                    <a:cubicBezTo>
                      <a:pt x="2238110" y="179033"/>
                      <a:pt x="2235355" y="83463"/>
                      <a:pt x="2243896" y="18327"/>
                    </a:cubicBezTo>
                    <a:cubicBezTo>
                      <a:pt x="2070887" y="7861"/>
                      <a:pt x="1897328" y="7723"/>
                      <a:pt x="1723768" y="5658"/>
                    </a:cubicBezTo>
                    <a:cubicBezTo>
                      <a:pt x="1482162" y="-8113"/>
                      <a:pt x="1240694" y="3179"/>
                      <a:pt x="1001292" y="40360"/>
                    </a:cubicBezTo>
                    <a:cubicBezTo>
                      <a:pt x="805418" y="65148"/>
                      <a:pt x="598386" y="108251"/>
                      <a:pt x="442871" y="250779"/>
                    </a:cubicBezTo>
                    <a:cubicBezTo>
                      <a:pt x="370417" y="319358"/>
                      <a:pt x="323997" y="412449"/>
                      <a:pt x="272755" y="498242"/>
                    </a:cubicBezTo>
                    <a:cubicBezTo>
                      <a:pt x="269725" y="503475"/>
                      <a:pt x="266694" y="508983"/>
                      <a:pt x="263802" y="514492"/>
                    </a:cubicBezTo>
                    <a:cubicBezTo>
                      <a:pt x="254160" y="554840"/>
                      <a:pt x="242864" y="594913"/>
                      <a:pt x="236390" y="634987"/>
                    </a:cubicBezTo>
                    <a:cubicBezTo>
                      <a:pt x="225508" y="698195"/>
                      <a:pt x="218897" y="761816"/>
                      <a:pt x="210494" y="825300"/>
                    </a:cubicBezTo>
                    <a:cubicBezTo>
                      <a:pt x="115174" y="1505581"/>
                      <a:pt x="23573" y="2193299"/>
                      <a:pt x="294" y="2881291"/>
                    </a:cubicBezTo>
                    <a:cubicBezTo>
                      <a:pt x="-1221" y="2987327"/>
                      <a:pt x="3187" y="3092812"/>
                      <a:pt x="11865" y="3198021"/>
                    </a:cubicBezTo>
                    <a:cubicBezTo>
                      <a:pt x="20818" y="3185352"/>
                      <a:pt x="39001" y="3193890"/>
                      <a:pt x="50847" y="320063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4" name="Google Shape;204;p3"/>
              <p:cNvSpPr/>
              <p:nvPr/>
            </p:nvSpPr>
            <p:spPr>
              <a:xfrm>
                <a:off x="4498184" y="2060270"/>
                <a:ext cx="2174229" cy="3612581"/>
              </a:xfrm>
              <a:custGeom>
                <a:avLst/>
                <a:gdLst/>
                <a:ahLst/>
                <a:cxnLst/>
                <a:rect l="l" t="t" r="r" b="b"/>
                <a:pathLst>
                  <a:path w="2174229" h="3612581" extrusionOk="0">
                    <a:moveTo>
                      <a:pt x="2173627" y="2973407"/>
                    </a:moveTo>
                    <a:cubicBezTo>
                      <a:pt x="2167841" y="2713413"/>
                      <a:pt x="2160816" y="2450802"/>
                      <a:pt x="2146215" y="2191910"/>
                    </a:cubicBezTo>
                    <a:cubicBezTo>
                      <a:pt x="2127895" y="1867330"/>
                      <a:pt x="2117977" y="1542200"/>
                      <a:pt x="2068940" y="1221063"/>
                    </a:cubicBezTo>
                    <a:cubicBezTo>
                      <a:pt x="2034503" y="962446"/>
                      <a:pt x="1966457" y="715535"/>
                      <a:pt x="1901028" y="465593"/>
                    </a:cubicBezTo>
                    <a:cubicBezTo>
                      <a:pt x="1882570" y="412713"/>
                      <a:pt x="1868933" y="361761"/>
                      <a:pt x="1848134" y="311222"/>
                    </a:cubicBezTo>
                    <a:cubicBezTo>
                      <a:pt x="1841522" y="299792"/>
                      <a:pt x="1838216" y="287260"/>
                      <a:pt x="1838354" y="274453"/>
                    </a:cubicBezTo>
                    <a:cubicBezTo>
                      <a:pt x="1717000" y="137296"/>
                      <a:pt x="1523467" y="103419"/>
                      <a:pt x="1355280" y="95983"/>
                    </a:cubicBezTo>
                    <a:cubicBezTo>
                      <a:pt x="1238609" y="85242"/>
                      <a:pt x="1123316" y="65136"/>
                      <a:pt x="1009676" y="60179"/>
                    </a:cubicBezTo>
                    <a:cubicBezTo>
                      <a:pt x="724267" y="27266"/>
                      <a:pt x="448638" y="35253"/>
                      <a:pt x="165019" y="15974"/>
                    </a:cubicBezTo>
                    <a:cubicBezTo>
                      <a:pt x="110059" y="9089"/>
                      <a:pt x="55098" y="3994"/>
                      <a:pt x="0" y="0"/>
                    </a:cubicBezTo>
                    <a:cubicBezTo>
                      <a:pt x="20524" y="156988"/>
                      <a:pt x="6199" y="319897"/>
                      <a:pt x="24794" y="477574"/>
                    </a:cubicBezTo>
                    <a:cubicBezTo>
                      <a:pt x="32370" y="561439"/>
                      <a:pt x="44354" y="646956"/>
                      <a:pt x="38844" y="731233"/>
                    </a:cubicBezTo>
                    <a:cubicBezTo>
                      <a:pt x="90361" y="725174"/>
                      <a:pt x="153449" y="767451"/>
                      <a:pt x="184579" y="805321"/>
                    </a:cubicBezTo>
                    <a:cubicBezTo>
                      <a:pt x="248355" y="878857"/>
                      <a:pt x="247942" y="987509"/>
                      <a:pt x="255381" y="1082941"/>
                    </a:cubicBezTo>
                    <a:cubicBezTo>
                      <a:pt x="266951" y="1229188"/>
                      <a:pt x="262681" y="1376261"/>
                      <a:pt x="261579" y="1522783"/>
                    </a:cubicBezTo>
                    <a:cubicBezTo>
                      <a:pt x="257722" y="1685004"/>
                      <a:pt x="262681" y="1851218"/>
                      <a:pt x="227556" y="2009446"/>
                    </a:cubicBezTo>
                    <a:cubicBezTo>
                      <a:pt x="203588" y="2115068"/>
                      <a:pt x="106891" y="2135449"/>
                      <a:pt x="17769" y="2135725"/>
                    </a:cubicBezTo>
                    <a:cubicBezTo>
                      <a:pt x="19147" y="2149220"/>
                      <a:pt x="19698" y="2162991"/>
                      <a:pt x="21075" y="2174558"/>
                    </a:cubicBezTo>
                    <a:cubicBezTo>
                      <a:pt x="31682" y="2462094"/>
                      <a:pt x="24105" y="2749906"/>
                      <a:pt x="30029" y="3037441"/>
                    </a:cubicBezTo>
                    <a:cubicBezTo>
                      <a:pt x="29615" y="3159176"/>
                      <a:pt x="34988" y="3281048"/>
                      <a:pt x="27825" y="3402507"/>
                    </a:cubicBezTo>
                    <a:cubicBezTo>
                      <a:pt x="27687" y="3405261"/>
                      <a:pt x="27136" y="3407878"/>
                      <a:pt x="26447" y="3410494"/>
                    </a:cubicBezTo>
                    <a:cubicBezTo>
                      <a:pt x="25070" y="3465165"/>
                      <a:pt x="23555" y="3519973"/>
                      <a:pt x="23004" y="3574643"/>
                    </a:cubicBezTo>
                    <a:cubicBezTo>
                      <a:pt x="23417" y="3584007"/>
                      <a:pt x="23004" y="3594611"/>
                      <a:pt x="20800" y="3604113"/>
                    </a:cubicBezTo>
                    <a:cubicBezTo>
                      <a:pt x="336650" y="3618435"/>
                      <a:pt x="653190" y="3615129"/>
                      <a:pt x="965460" y="3590066"/>
                    </a:cubicBezTo>
                    <a:cubicBezTo>
                      <a:pt x="1190536" y="3568033"/>
                      <a:pt x="1417403" y="3560597"/>
                      <a:pt x="1640827" y="3521763"/>
                    </a:cubicBezTo>
                    <a:cubicBezTo>
                      <a:pt x="1799234" y="3473152"/>
                      <a:pt x="1961085" y="3451256"/>
                      <a:pt x="2111917" y="3381025"/>
                    </a:cubicBezTo>
                    <a:cubicBezTo>
                      <a:pt x="2130650" y="3371936"/>
                      <a:pt x="2149521" y="3363260"/>
                      <a:pt x="2168392" y="3354309"/>
                    </a:cubicBezTo>
                    <a:cubicBezTo>
                      <a:pt x="2175555" y="3227893"/>
                      <a:pt x="2174453" y="3100787"/>
                      <a:pt x="2173627" y="297340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3"/>
              <p:cNvSpPr/>
              <p:nvPr/>
            </p:nvSpPr>
            <p:spPr>
              <a:xfrm>
                <a:off x="2213948" y="5272602"/>
                <a:ext cx="4443261" cy="3435698"/>
              </a:xfrm>
              <a:custGeom>
                <a:avLst/>
                <a:gdLst/>
                <a:ahLst/>
                <a:cxnLst/>
                <a:rect l="l" t="t" r="r" b="b"/>
                <a:pathLst>
                  <a:path w="4443261" h="3435698" extrusionOk="0">
                    <a:moveTo>
                      <a:pt x="3899718" y="424281"/>
                    </a:moveTo>
                    <a:cubicBezTo>
                      <a:pt x="3809632" y="438465"/>
                      <a:pt x="3718858" y="445626"/>
                      <a:pt x="3628359" y="454026"/>
                    </a:cubicBezTo>
                    <a:cubicBezTo>
                      <a:pt x="3294601" y="483082"/>
                      <a:pt x="2960430" y="514480"/>
                      <a:pt x="2625432" y="507181"/>
                    </a:cubicBezTo>
                    <a:cubicBezTo>
                      <a:pt x="2246907" y="507732"/>
                      <a:pt x="1869897" y="473305"/>
                      <a:pt x="1494265" y="424969"/>
                    </a:cubicBezTo>
                    <a:cubicBezTo>
                      <a:pt x="1184200" y="395913"/>
                      <a:pt x="874823" y="357216"/>
                      <a:pt x="574399" y="263988"/>
                    </a:cubicBezTo>
                    <a:cubicBezTo>
                      <a:pt x="502221" y="243332"/>
                      <a:pt x="430593" y="219646"/>
                      <a:pt x="360756" y="191002"/>
                    </a:cubicBezTo>
                    <a:cubicBezTo>
                      <a:pt x="259926" y="153821"/>
                      <a:pt x="155239" y="123525"/>
                      <a:pt x="65567" y="58251"/>
                    </a:cubicBezTo>
                    <a:cubicBezTo>
                      <a:pt x="42701" y="40900"/>
                      <a:pt x="18733" y="23824"/>
                      <a:pt x="413" y="551"/>
                    </a:cubicBezTo>
                    <a:cubicBezTo>
                      <a:pt x="275" y="275"/>
                      <a:pt x="138" y="275"/>
                      <a:pt x="0" y="0"/>
                    </a:cubicBezTo>
                    <a:cubicBezTo>
                      <a:pt x="18045" y="199265"/>
                      <a:pt x="49726" y="397290"/>
                      <a:pt x="80994" y="594764"/>
                    </a:cubicBezTo>
                    <a:cubicBezTo>
                      <a:pt x="141603" y="916039"/>
                      <a:pt x="206619" y="1238414"/>
                      <a:pt x="317917" y="1543715"/>
                    </a:cubicBezTo>
                    <a:cubicBezTo>
                      <a:pt x="377148" y="1727005"/>
                      <a:pt x="425910" y="1902584"/>
                      <a:pt x="499190" y="2077611"/>
                    </a:cubicBezTo>
                    <a:cubicBezTo>
                      <a:pt x="606907" y="2303041"/>
                      <a:pt x="724680" y="2523237"/>
                      <a:pt x="872068" y="2720023"/>
                    </a:cubicBezTo>
                    <a:cubicBezTo>
                      <a:pt x="1064361" y="3032346"/>
                      <a:pt x="1325664" y="3298537"/>
                      <a:pt x="1670028" y="3375654"/>
                    </a:cubicBezTo>
                    <a:cubicBezTo>
                      <a:pt x="1901854" y="3421373"/>
                      <a:pt x="2138364" y="3454286"/>
                      <a:pt x="2373633" y="3423990"/>
                    </a:cubicBezTo>
                    <a:cubicBezTo>
                      <a:pt x="2582043" y="3392179"/>
                      <a:pt x="2786870" y="3324289"/>
                      <a:pt x="2979852" y="3232437"/>
                    </a:cubicBezTo>
                    <a:cubicBezTo>
                      <a:pt x="3064428" y="3198010"/>
                      <a:pt x="3148315" y="3162343"/>
                      <a:pt x="3223249" y="3105883"/>
                    </a:cubicBezTo>
                    <a:cubicBezTo>
                      <a:pt x="3321461" y="3051212"/>
                      <a:pt x="3400665" y="2969138"/>
                      <a:pt x="3465681" y="2871916"/>
                    </a:cubicBezTo>
                    <a:cubicBezTo>
                      <a:pt x="3533039" y="2792733"/>
                      <a:pt x="3600947" y="2708180"/>
                      <a:pt x="3654806" y="2618531"/>
                    </a:cubicBezTo>
                    <a:cubicBezTo>
                      <a:pt x="3718031" y="2498725"/>
                      <a:pt x="3793791" y="2390348"/>
                      <a:pt x="3851782" y="2269853"/>
                    </a:cubicBezTo>
                    <a:cubicBezTo>
                      <a:pt x="3911426" y="2159273"/>
                      <a:pt x="3952061" y="2039053"/>
                      <a:pt x="3997930" y="1921450"/>
                    </a:cubicBezTo>
                    <a:cubicBezTo>
                      <a:pt x="4064875" y="1758541"/>
                      <a:pt x="4145869" y="1602792"/>
                      <a:pt x="4194218" y="1431207"/>
                    </a:cubicBezTo>
                    <a:cubicBezTo>
                      <a:pt x="4230583" y="1306167"/>
                      <a:pt x="4261438" y="1179338"/>
                      <a:pt x="4292430" y="1052783"/>
                    </a:cubicBezTo>
                    <a:cubicBezTo>
                      <a:pt x="4342019" y="829007"/>
                      <a:pt x="4404005" y="608122"/>
                      <a:pt x="4427972" y="379112"/>
                    </a:cubicBezTo>
                    <a:cubicBezTo>
                      <a:pt x="4434309" y="341105"/>
                      <a:pt x="4439267" y="302822"/>
                      <a:pt x="4443262" y="264538"/>
                    </a:cubicBezTo>
                    <a:cubicBezTo>
                      <a:pt x="4353865" y="305025"/>
                      <a:pt x="4260336" y="337937"/>
                      <a:pt x="4166531" y="356115"/>
                    </a:cubicBezTo>
                    <a:cubicBezTo>
                      <a:pt x="4076721" y="375394"/>
                      <a:pt x="3989941" y="408306"/>
                      <a:pt x="3899718" y="424281"/>
                    </a:cubicBezTo>
                    <a:close/>
                    <a:moveTo>
                      <a:pt x="74107" y="376220"/>
                    </a:moveTo>
                    <a:cubicBezTo>
                      <a:pt x="70801" y="376220"/>
                      <a:pt x="68046" y="373191"/>
                      <a:pt x="68046" y="369473"/>
                    </a:cubicBezTo>
                    <a:cubicBezTo>
                      <a:pt x="68046" y="365754"/>
                      <a:pt x="70801" y="362725"/>
                      <a:pt x="74107" y="362725"/>
                    </a:cubicBezTo>
                    <a:cubicBezTo>
                      <a:pt x="77413" y="362725"/>
                      <a:pt x="80168" y="365754"/>
                      <a:pt x="80168" y="369473"/>
                    </a:cubicBezTo>
                    <a:cubicBezTo>
                      <a:pt x="80168" y="373191"/>
                      <a:pt x="77413" y="376220"/>
                      <a:pt x="74107" y="37622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06" name="Google Shape;206;p3"/>
            <p:cNvSpPr/>
            <p:nvPr/>
          </p:nvSpPr>
          <p:spPr>
            <a:xfrm>
              <a:off x="4294552" y="2866142"/>
              <a:ext cx="369411" cy="1222927"/>
            </a:xfrm>
            <a:custGeom>
              <a:avLst/>
              <a:gdLst/>
              <a:ahLst/>
              <a:cxnLst/>
              <a:rect l="l" t="t" r="r" b="b"/>
              <a:pathLst>
                <a:path w="369411" h="1222927" extrusionOk="0">
                  <a:moveTo>
                    <a:pt x="361489" y="280513"/>
                  </a:moveTo>
                  <a:cubicBezTo>
                    <a:pt x="369065" y="380765"/>
                    <a:pt x="370580" y="481154"/>
                    <a:pt x="368652" y="581819"/>
                  </a:cubicBezTo>
                  <a:cubicBezTo>
                    <a:pt x="366723" y="741561"/>
                    <a:pt x="369065" y="894418"/>
                    <a:pt x="354877" y="1054573"/>
                  </a:cubicBezTo>
                  <a:cubicBezTo>
                    <a:pt x="348541" y="1104286"/>
                    <a:pt x="350332" y="1160609"/>
                    <a:pt x="323058" y="1203023"/>
                  </a:cubicBezTo>
                  <a:cubicBezTo>
                    <a:pt x="296611" y="1215417"/>
                    <a:pt x="267409" y="1218584"/>
                    <a:pt x="239033" y="1221201"/>
                  </a:cubicBezTo>
                  <a:cubicBezTo>
                    <a:pt x="145917" y="1229463"/>
                    <a:pt x="35583" y="1211975"/>
                    <a:pt x="40266" y="1081977"/>
                  </a:cubicBezTo>
                  <a:cubicBezTo>
                    <a:pt x="39577" y="953220"/>
                    <a:pt x="13268" y="825426"/>
                    <a:pt x="11339" y="696255"/>
                  </a:cubicBezTo>
                  <a:cubicBezTo>
                    <a:pt x="-3675" y="557583"/>
                    <a:pt x="-920" y="417257"/>
                    <a:pt x="3488" y="277896"/>
                  </a:cubicBezTo>
                  <a:cubicBezTo>
                    <a:pt x="17676" y="104934"/>
                    <a:pt x="10100" y="26302"/>
                    <a:pt x="182557" y="0"/>
                  </a:cubicBezTo>
                  <a:cubicBezTo>
                    <a:pt x="186001" y="1102"/>
                    <a:pt x="189582" y="1515"/>
                    <a:pt x="193026" y="1652"/>
                  </a:cubicBezTo>
                  <a:cubicBezTo>
                    <a:pt x="204872" y="32499"/>
                    <a:pt x="238069" y="32224"/>
                    <a:pt x="264378" y="35804"/>
                  </a:cubicBezTo>
                  <a:cubicBezTo>
                    <a:pt x="285729" y="42552"/>
                    <a:pt x="304049" y="58113"/>
                    <a:pt x="319063" y="75602"/>
                  </a:cubicBezTo>
                  <a:cubicBezTo>
                    <a:pt x="360525" y="132338"/>
                    <a:pt x="354051" y="212071"/>
                    <a:pt x="361489" y="2805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07" name="Google Shape;207;p3"/>
          <p:cNvSpPr/>
          <p:nvPr/>
        </p:nvSpPr>
        <p:spPr>
          <a:xfrm>
            <a:off x="568323" y="3272675"/>
            <a:ext cx="3575464" cy="4494207"/>
          </a:xfrm>
          <a:custGeom>
            <a:avLst/>
            <a:gdLst/>
            <a:ahLst/>
            <a:cxnLst/>
            <a:rect l="l" t="t" r="r" b="b"/>
            <a:pathLst>
              <a:path w="5363196" h="6741310" extrusionOk="0">
                <a:moveTo>
                  <a:pt x="5362677" y="2858202"/>
                </a:moveTo>
                <a:cubicBezTo>
                  <a:pt x="5361193" y="2633577"/>
                  <a:pt x="5362812" y="2352998"/>
                  <a:pt x="5159080" y="2210079"/>
                </a:cubicBezTo>
                <a:cubicBezTo>
                  <a:pt x="4996635" y="2121631"/>
                  <a:pt x="4783593" y="2110171"/>
                  <a:pt x="4623307" y="2209270"/>
                </a:cubicBezTo>
                <a:cubicBezTo>
                  <a:pt x="4597132" y="2223427"/>
                  <a:pt x="4575544" y="2242303"/>
                  <a:pt x="4557869" y="2264685"/>
                </a:cubicBezTo>
                <a:cubicBezTo>
                  <a:pt x="4528591" y="2141586"/>
                  <a:pt x="4464234" y="2038981"/>
                  <a:pt x="4326479" y="1999206"/>
                </a:cubicBezTo>
                <a:cubicBezTo>
                  <a:pt x="4225288" y="1962938"/>
                  <a:pt x="4117080" y="1978847"/>
                  <a:pt x="4013056" y="1991387"/>
                </a:cubicBezTo>
                <a:cubicBezTo>
                  <a:pt x="3942357" y="2000420"/>
                  <a:pt x="3869094" y="2014847"/>
                  <a:pt x="3814586" y="2064059"/>
                </a:cubicBezTo>
                <a:cubicBezTo>
                  <a:pt x="3774109" y="2095474"/>
                  <a:pt x="3740918" y="2137406"/>
                  <a:pt x="3736736" y="2189990"/>
                </a:cubicBezTo>
                <a:cubicBezTo>
                  <a:pt x="3733228" y="2210214"/>
                  <a:pt x="3729450" y="2230303"/>
                  <a:pt x="3725807" y="2250528"/>
                </a:cubicBezTo>
                <a:cubicBezTo>
                  <a:pt x="3705839" y="2182304"/>
                  <a:pt x="3671029" y="2120553"/>
                  <a:pt x="3610584" y="2071745"/>
                </a:cubicBezTo>
                <a:cubicBezTo>
                  <a:pt x="3463520" y="1957140"/>
                  <a:pt x="3258439" y="1951073"/>
                  <a:pt x="3082366" y="1987611"/>
                </a:cubicBezTo>
                <a:cubicBezTo>
                  <a:pt x="2977532" y="2014982"/>
                  <a:pt x="2867571" y="2080913"/>
                  <a:pt x="2814546" y="2178529"/>
                </a:cubicBezTo>
                <a:cubicBezTo>
                  <a:pt x="2822912" y="1892287"/>
                  <a:pt x="2836539" y="1606180"/>
                  <a:pt x="2855967" y="1320207"/>
                </a:cubicBezTo>
                <a:cubicBezTo>
                  <a:pt x="2867166" y="1113380"/>
                  <a:pt x="2873372" y="913833"/>
                  <a:pt x="2891452" y="705926"/>
                </a:cubicBezTo>
                <a:cubicBezTo>
                  <a:pt x="2909126" y="471189"/>
                  <a:pt x="2928555" y="142206"/>
                  <a:pt x="2672474" y="29354"/>
                </a:cubicBezTo>
                <a:cubicBezTo>
                  <a:pt x="2427996" y="-48712"/>
                  <a:pt x="2084215" y="25849"/>
                  <a:pt x="1990175" y="290114"/>
                </a:cubicBezTo>
                <a:cubicBezTo>
                  <a:pt x="1845539" y="681387"/>
                  <a:pt x="1857952" y="1116211"/>
                  <a:pt x="1853769" y="1527979"/>
                </a:cubicBezTo>
                <a:cubicBezTo>
                  <a:pt x="1856872" y="1983431"/>
                  <a:pt x="1835960" y="2438614"/>
                  <a:pt x="1839333" y="2894202"/>
                </a:cubicBezTo>
                <a:cubicBezTo>
                  <a:pt x="1840952" y="3048716"/>
                  <a:pt x="1841896" y="3203230"/>
                  <a:pt x="1842166" y="3357744"/>
                </a:cubicBezTo>
                <a:cubicBezTo>
                  <a:pt x="1842436" y="3368935"/>
                  <a:pt x="1842841" y="3380126"/>
                  <a:pt x="1843245" y="3391316"/>
                </a:cubicBezTo>
                <a:cubicBezTo>
                  <a:pt x="1837848" y="3427316"/>
                  <a:pt x="1835555" y="3463720"/>
                  <a:pt x="1832587" y="3499989"/>
                </a:cubicBezTo>
                <a:cubicBezTo>
                  <a:pt x="1824221" y="3596122"/>
                  <a:pt x="1814372" y="3692255"/>
                  <a:pt x="1810594" y="3788658"/>
                </a:cubicBezTo>
                <a:cubicBezTo>
                  <a:pt x="1805332" y="3862544"/>
                  <a:pt x="1802769" y="3933329"/>
                  <a:pt x="1773086" y="4003710"/>
                </a:cubicBezTo>
                <a:cubicBezTo>
                  <a:pt x="1737871" y="4066405"/>
                  <a:pt x="1658807" y="4097416"/>
                  <a:pt x="1591077" y="4070585"/>
                </a:cubicBezTo>
                <a:cubicBezTo>
                  <a:pt x="1485973" y="4022316"/>
                  <a:pt x="1412845" y="3923082"/>
                  <a:pt x="1322448" y="3852971"/>
                </a:cubicBezTo>
                <a:cubicBezTo>
                  <a:pt x="1161756" y="3714906"/>
                  <a:pt x="1040057" y="3538145"/>
                  <a:pt x="880309" y="3399271"/>
                </a:cubicBezTo>
                <a:cubicBezTo>
                  <a:pt x="780737" y="3307588"/>
                  <a:pt x="688046" y="3200938"/>
                  <a:pt x="563513" y="3142557"/>
                </a:cubicBezTo>
                <a:cubicBezTo>
                  <a:pt x="463401" y="3093883"/>
                  <a:pt x="351551" y="3130827"/>
                  <a:pt x="269519" y="3197432"/>
                </a:cubicBezTo>
                <a:cubicBezTo>
                  <a:pt x="190320" y="3262015"/>
                  <a:pt x="112470" y="3331452"/>
                  <a:pt x="57557" y="3418552"/>
                </a:cubicBezTo>
                <a:cubicBezTo>
                  <a:pt x="-54" y="3507674"/>
                  <a:pt x="-14086" y="3626054"/>
                  <a:pt x="13977" y="3727580"/>
                </a:cubicBezTo>
                <a:cubicBezTo>
                  <a:pt x="46628" y="3827084"/>
                  <a:pt x="120296" y="3905420"/>
                  <a:pt x="180471" y="3988879"/>
                </a:cubicBezTo>
                <a:cubicBezTo>
                  <a:pt x="325242" y="4184516"/>
                  <a:pt x="503473" y="4351974"/>
                  <a:pt x="673474" y="4525229"/>
                </a:cubicBezTo>
                <a:cubicBezTo>
                  <a:pt x="798682" y="4637406"/>
                  <a:pt x="918492" y="4757135"/>
                  <a:pt x="1010239" y="4899110"/>
                </a:cubicBezTo>
                <a:cubicBezTo>
                  <a:pt x="1084986" y="5011422"/>
                  <a:pt x="1186582" y="5101488"/>
                  <a:pt x="1269019" y="5207464"/>
                </a:cubicBezTo>
                <a:cubicBezTo>
                  <a:pt x="1417837" y="5399730"/>
                  <a:pt x="1497981" y="5634467"/>
                  <a:pt x="1640458" y="5831318"/>
                </a:cubicBezTo>
                <a:cubicBezTo>
                  <a:pt x="1767285" y="6001068"/>
                  <a:pt x="1899777" y="6171357"/>
                  <a:pt x="2072207" y="6297287"/>
                </a:cubicBezTo>
                <a:cubicBezTo>
                  <a:pt x="2128335" y="6338545"/>
                  <a:pt x="2188510" y="6374679"/>
                  <a:pt x="2250304" y="6407038"/>
                </a:cubicBezTo>
                <a:cubicBezTo>
                  <a:pt x="2277288" y="6420520"/>
                  <a:pt x="2304003" y="6435621"/>
                  <a:pt x="2330987" y="6449914"/>
                </a:cubicBezTo>
                <a:cubicBezTo>
                  <a:pt x="2341241" y="6458812"/>
                  <a:pt x="2353519" y="6465823"/>
                  <a:pt x="2364987" y="6472565"/>
                </a:cubicBezTo>
                <a:cubicBezTo>
                  <a:pt x="2459568" y="6522317"/>
                  <a:pt x="2562783" y="6551979"/>
                  <a:pt x="2663704" y="6585686"/>
                </a:cubicBezTo>
                <a:cubicBezTo>
                  <a:pt x="2968897" y="6688830"/>
                  <a:pt x="3290550" y="6732111"/>
                  <a:pt x="3612338" y="6740335"/>
                </a:cubicBezTo>
                <a:cubicBezTo>
                  <a:pt x="3827538" y="6745863"/>
                  <a:pt x="4054342" y="6730223"/>
                  <a:pt x="4251057" y="6633146"/>
                </a:cubicBezTo>
                <a:cubicBezTo>
                  <a:pt x="4312042" y="6601057"/>
                  <a:pt x="4375995" y="6575574"/>
                  <a:pt x="4436305" y="6542271"/>
                </a:cubicBezTo>
                <a:cubicBezTo>
                  <a:pt x="4505520" y="6495351"/>
                  <a:pt x="4571362" y="6442498"/>
                  <a:pt x="4633426" y="6386544"/>
                </a:cubicBezTo>
                <a:cubicBezTo>
                  <a:pt x="4642060" y="6378993"/>
                  <a:pt x="4646378" y="6370364"/>
                  <a:pt x="4647592" y="6361735"/>
                </a:cubicBezTo>
                <a:cubicBezTo>
                  <a:pt x="4796681" y="6230277"/>
                  <a:pt x="4917571" y="6070504"/>
                  <a:pt x="5027666" y="5905743"/>
                </a:cubicBezTo>
                <a:cubicBezTo>
                  <a:pt x="5148826" y="5730601"/>
                  <a:pt x="5248803" y="5531458"/>
                  <a:pt x="5286716" y="5321125"/>
                </a:cubicBezTo>
                <a:cubicBezTo>
                  <a:pt x="5298454" y="5315462"/>
                  <a:pt x="5307764" y="5304676"/>
                  <a:pt x="5309788" y="5288631"/>
                </a:cubicBezTo>
                <a:cubicBezTo>
                  <a:pt x="5326248" y="5123600"/>
                  <a:pt x="5331240" y="4958030"/>
                  <a:pt x="5328002" y="4792190"/>
                </a:cubicBezTo>
                <a:cubicBezTo>
                  <a:pt x="5328812" y="4601946"/>
                  <a:pt x="5344328" y="4412242"/>
                  <a:pt x="5341494" y="4221998"/>
                </a:cubicBezTo>
                <a:cubicBezTo>
                  <a:pt x="5352963" y="3897464"/>
                  <a:pt x="5351748" y="3572796"/>
                  <a:pt x="5357550" y="3248128"/>
                </a:cubicBezTo>
                <a:cubicBezTo>
                  <a:pt x="5362003" y="3118153"/>
                  <a:pt x="5364296" y="2988312"/>
                  <a:pt x="5362677" y="285820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3"/>
          <p:cNvSpPr/>
          <p:nvPr/>
        </p:nvSpPr>
        <p:spPr>
          <a:xfrm>
            <a:off x="568323" y="3272675"/>
            <a:ext cx="3575464" cy="4494207"/>
          </a:xfrm>
          <a:custGeom>
            <a:avLst/>
            <a:gdLst/>
            <a:ahLst/>
            <a:cxnLst/>
            <a:rect l="l" t="t" r="r" b="b"/>
            <a:pathLst>
              <a:path w="5363196" h="6741310" extrusionOk="0">
                <a:moveTo>
                  <a:pt x="5362677" y="2858202"/>
                </a:moveTo>
                <a:cubicBezTo>
                  <a:pt x="5361193" y="2633577"/>
                  <a:pt x="5362812" y="2352998"/>
                  <a:pt x="5159080" y="2210079"/>
                </a:cubicBezTo>
                <a:cubicBezTo>
                  <a:pt x="4996635" y="2121631"/>
                  <a:pt x="4783593" y="2110171"/>
                  <a:pt x="4623307" y="2209270"/>
                </a:cubicBezTo>
                <a:cubicBezTo>
                  <a:pt x="4597132" y="2223427"/>
                  <a:pt x="4575544" y="2242303"/>
                  <a:pt x="4557869" y="2264685"/>
                </a:cubicBezTo>
                <a:cubicBezTo>
                  <a:pt x="4528591" y="2141586"/>
                  <a:pt x="4464234" y="2038981"/>
                  <a:pt x="4326479" y="1999206"/>
                </a:cubicBezTo>
                <a:cubicBezTo>
                  <a:pt x="4225288" y="1962938"/>
                  <a:pt x="4117080" y="1978847"/>
                  <a:pt x="4013056" y="1991387"/>
                </a:cubicBezTo>
                <a:cubicBezTo>
                  <a:pt x="3942357" y="2000420"/>
                  <a:pt x="3869094" y="2014847"/>
                  <a:pt x="3814586" y="2064059"/>
                </a:cubicBezTo>
                <a:cubicBezTo>
                  <a:pt x="3774109" y="2095474"/>
                  <a:pt x="3740918" y="2137406"/>
                  <a:pt x="3736736" y="2189990"/>
                </a:cubicBezTo>
                <a:cubicBezTo>
                  <a:pt x="3733228" y="2210214"/>
                  <a:pt x="3729450" y="2230303"/>
                  <a:pt x="3725807" y="2250528"/>
                </a:cubicBezTo>
                <a:cubicBezTo>
                  <a:pt x="3705839" y="2182304"/>
                  <a:pt x="3671029" y="2120553"/>
                  <a:pt x="3610584" y="2071745"/>
                </a:cubicBezTo>
                <a:cubicBezTo>
                  <a:pt x="3463520" y="1957140"/>
                  <a:pt x="3258439" y="1951073"/>
                  <a:pt x="3082366" y="1987611"/>
                </a:cubicBezTo>
                <a:cubicBezTo>
                  <a:pt x="2977532" y="2014982"/>
                  <a:pt x="2867571" y="2080913"/>
                  <a:pt x="2814546" y="2178529"/>
                </a:cubicBezTo>
                <a:cubicBezTo>
                  <a:pt x="2822912" y="1892287"/>
                  <a:pt x="2836539" y="1606180"/>
                  <a:pt x="2855967" y="1320207"/>
                </a:cubicBezTo>
                <a:cubicBezTo>
                  <a:pt x="2867166" y="1113380"/>
                  <a:pt x="2873372" y="913833"/>
                  <a:pt x="2891452" y="705926"/>
                </a:cubicBezTo>
                <a:cubicBezTo>
                  <a:pt x="2909126" y="471189"/>
                  <a:pt x="2928555" y="142206"/>
                  <a:pt x="2672474" y="29354"/>
                </a:cubicBezTo>
                <a:cubicBezTo>
                  <a:pt x="2427996" y="-48712"/>
                  <a:pt x="2084215" y="25849"/>
                  <a:pt x="1990175" y="290114"/>
                </a:cubicBezTo>
                <a:cubicBezTo>
                  <a:pt x="1845539" y="681387"/>
                  <a:pt x="1857952" y="1116211"/>
                  <a:pt x="1853769" y="1527979"/>
                </a:cubicBezTo>
                <a:cubicBezTo>
                  <a:pt x="1856872" y="1983431"/>
                  <a:pt x="1835960" y="2438614"/>
                  <a:pt x="1839333" y="2894202"/>
                </a:cubicBezTo>
                <a:cubicBezTo>
                  <a:pt x="1840952" y="3048716"/>
                  <a:pt x="1841896" y="3203230"/>
                  <a:pt x="1842166" y="3357744"/>
                </a:cubicBezTo>
                <a:cubicBezTo>
                  <a:pt x="1842436" y="3368935"/>
                  <a:pt x="1842841" y="3380126"/>
                  <a:pt x="1843245" y="3391316"/>
                </a:cubicBezTo>
                <a:cubicBezTo>
                  <a:pt x="1837848" y="3427316"/>
                  <a:pt x="1835555" y="3463720"/>
                  <a:pt x="1832587" y="3499989"/>
                </a:cubicBezTo>
                <a:cubicBezTo>
                  <a:pt x="1824221" y="3596122"/>
                  <a:pt x="1814372" y="3692255"/>
                  <a:pt x="1810594" y="3788658"/>
                </a:cubicBezTo>
                <a:cubicBezTo>
                  <a:pt x="1805332" y="3862544"/>
                  <a:pt x="1802769" y="3933329"/>
                  <a:pt x="1773086" y="4003710"/>
                </a:cubicBezTo>
                <a:cubicBezTo>
                  <a:pt x="1737871" y="4066405"/>
                  <a:pt x="1658807" y="4097416"/>
                  <a:pt x="1591077" y="4070585"/>
                </a:cubicBezTo>
                <a:cubicBezTo>
                  <a:pt x="1485973" y="4022316"/>
                  <a:pt x="1412845" y="3923082"/>
                  <a:pt x="1322448" y="3852971"/>
                </a:cubicBezTo>
                <a:cubicBezTo>
                  <a:pt x="1161756" y="3714906"/>
                  <a:pt x="1040057" y="3538145"/>
                  <a:pt x="880309" y="3399271"/>
                </a:cubicBezTo>
                <a:cubicBezTo>
                  <a:pt x="780737" y="3307588"/>
                  <a:pt x="688046" y="3200938"/>
                  <a:pt x="563513" y="3142557"/>
                </a:cubicBezTo>
                <a:cubicBezTo>
                  <a:pt x="463401" y="3093883"/>
                  <a:pt x="351551" y="3130827"/>
                  <a:pt x="269519" y="3197432"/>
                </a:cubicBezTo>
                <a:cubicBezTo>
                  <a:pt x="190320" y="3262015"/>
                  <a:pt x="112470" y="3331452"/>
                  <a:pt x="57557" y="3418552"/>
                </a:cubicBezTo>
                <a:cubicBezTo>
                  <a:pt x="-54" y="3507674"/>
                  <a:pt x="-14086" y="3626054"/>
                  <a:pt x="13977" y="3727580"/>
                </a:cubicBezTo>
                <a:cubicBezTo>
                  <a:pt x="46628" y="3827084"/>
                  <a:pt x="120296" y="3905420"/>
                  <a:pt x="180471" y="3988879"/>
                </a:cubicBezTo>
                <a:cubicBezTo>
                  <a:pt x="325242" y="4184516"/>
                  <a:pt x="503473" y="4351974"/>
                  <a:pt x="673474" y="4525229"/>
                </a:cubicBezTo>
                <a:cubicBezTo>
                  <a:pt x="798682" y="4637406"/>
                  <a:pt x="918492" y="4757135"/>
                  <a:pt x="1010239" y="4899110"/>
                </a:cubicBezTo>
                <a:cubicBezTo>
                  <a:pt x="1084986" y="5011422"/>
                  <a:pt x="1186582" y="5101488"/>
                  <a:pt x="1269019" y="5207464"/>
                </a:cubicBezTo>
                <a:cubicBezTo>
                  <a:pt x="1417837" y="5399730"/>
                  <a:pt x="1497981" y="5634467"/>
                  <a:pt x="1640458" y="5831318"/>
                </a:cubicBezTo>
                <a:cubicBezTo>
                  <a:pt x="1767285" y="6001068"/>
                  <a:pt x="1899777" y="6171357"/>
                  <a:pt x="2072207" y="6297287"/>
                </a:cubicBezTo>
                <a:cubicBezTo>
                  <a:pt x="2128335" y="6338545"/>
                  <a:pt x="2188510" y="6374679"/>
                  <a:pt x="2250304" y="6407038"/>
                </a:cubicBezTo>
                <a:cubicBezTo>
                  <a:pt x="2277288" y="6420520"/>
                  <a:pt x="2304003" y="6435621"/>
                  <a:pt x="2330987" y="6449914"/>
                </a:cubicBezTo>
                <a:cubicBezTo>
                  <a:pt x="2341241" y="6458812"/>
                  <a:pt x="2353519" y="6465823"/>
                  <a:pt x="2364987" y="6472565"/>
                </a:cubicBezTo>
                <a:cubicBezTo>
                  <a:pt x="2459568" y="6522317"/>
                  <a:pt x="2562783" y="6551979"/>
                  <a:pt x="2663704" y="6585686"/>
                </a:cubicBezTo>
                <a:cubicBezTo>
                  <a:pt x="2968897" y="6688830"/>
                  <a:pt x="3290550" y="6732111"/>
                  <a:pt x="3612338" y="6740335"/>
                </a:cubicBezTo>
                <a:cubicBezTo>
                  <a:pt x="3827538" y="6745863"/>
                  <a:pt x="4054342" y="6730223"/>
                  <a:pt x="4251057" y="6633146"/>
                </a:cubicBezTo>
                <a:cubicBezTo>
                  <a:pt x="4312042" y="6601057"/>
                  <a:pt x="4375995" y="6575574"/>
                  <a:pt x="4436305" y="6542271"/>
                </a:cubicBezTo>
                <a:cubicBezTo>
                  <a:pt x="4505520" y="6495351"/>
                  <a:pt x="4571362" y="6442498"/>
                  <a:pt x="4633426" y="6386544"/>
                </a:cubicBezTo>
                <a:cubicBezTo>
                  <a:pt x="4642060" y="6378993"/>
                  <a:pt x="4646378" y="6370364"/>
                  <a:pt x="4647592" y="6361735"/>
                </a:cubicBezTo>
                <a:cubicBezTo>
                  <a:pt x="4796681" y="6230277"/>
                  <a:pt x="4917571" y="6070504"/>
                  <a:pt x="5027666" y="5905743"/>
                </a:cubicBezTo>
                <a:cubicBezTo>
                  <a:pt x="5148826" y="5730601"/>
                  <a:pt x="5248803" y="5531458"/>
                  <a:pt x="5286716" y="5321125"/>
                </a:cubicBezTo>
                <a:cubicBezTo>
                  <a:pt x="5298454" y="5315462"/>
                  <a:pt x="5307764" y="5304676"/>
                  <a:pt x="5309788" y="5288631"/>
                </a:cubicBezTo>
                <a:cubicBezTo>
                  <a:pt x="5326248" y="5123600"/>
                  <a:pt x="5331240" y="4958030"/>
                  <a:pt x="5328002" y="4792190"/>
                </a:cubicBezTo>
                <a:cubicBezTo>
                  <a:pt x="5328812" y="4601946"/>
                  <a:pt x="5344328" y="4412242"/>
                  <a:pt x="5341494" y="4221998"/>
                </a:cubicBezTo>
                <a:cubicBezTo>
                  <a:pt x="5352963" y="3897464"/>
                  <a:pt x="5351748" y="3572796"/>
                  <a:pt x="5357550" y="3248128"/>
                </a:cubicBezTo>
                <a:cubicBezTo>
                  <a:pt x="5362003" y="3118153"/>
                  <a:pt x="5364296" y="2988312"/>
                  <a:pt x="5362677" y="2858202"/>
                </a:cubicBezTo>
                <a:close/>
                <a:moveTo>
                  <a:pt x="4925801" y="5902777"/>
                </a:moveTo>
                <a:cubicBezTo>
                  <a:pt x="4828927" y="6045156"/>
                  <a:pt x="4719505" y="6179716"/>
                  <a:pt x="4590386" y="6294186"/>
                </a:cubicBezTo>
                <a:cubicBezTo>
                  <a:pt x="4551798" y="6328028"/>
                  <a:pt x="4506734" y="6365645"/>
                  <a:pt x="4461805" y="6395442"/>
                </a:cubicBezTo>
                <a:cubicBezTo>
                  <a:pt x="4405408" y="6432655"/>
                  <a:pt x="4348471" y="6468924"/>
                  <a:pt x="4291264" y="6504789"/>
                </a:cubicBezTo>
                <a:cubicBezTo>
                  <a:pt x="4283978" y="6509373"/>
                  <a:pt x="4278312" y="6515845"/>
                  <a:pt x="4274534" y="6523126"/>
                </a:cubicBezTo>
                <a:cubicBezTo>
                  <a:pt x="4205589" y="6557102"/>
                  <a:pt x="4135969" y="6589731"/>
                  <a:pt x="4061627" y="6609821"/>
                </a:cubicBezTo>
                <a:cubicBezTo>
                  <a:pt x="3922658" y="6645955"/>
                  <a:pt x="3769927" y="6655528"/>
                  <a:pt x="3625426" y="6651348"/>
                </a:cubicBezTo>
                <a:cubicBezTo>
                  <a:pt x="3474988" y="6647034"/>
                  <a:pt x="3319019" y="6638000"/>
                  <a:pt x="3169255" y="6615888"/>
                </a:cubicBezTo>
                <a:cubicBezTo>
                  <a:pt x="2943397" y="6579754"/>
                  <a:pt x="2720776" y="6524743"/>
                  <a:pt x="2503282" y="6453958"/>
                </a:cubicBezTo>
                <a:cubicBezTo>
                  <a:pt x="2503822" y="6435487"/>
                  <a:pt x="2493973" y="6416880"/>
                  <a:pt x="2471980" y="6411352"/>
                </a:cubicBezTo>
                <a:cubicBezTo>
                  <a:pt x="2356622" y="6372521"/>
                  <a:pt x="2250709" y="6306995"/>
                  <a:pt x="2148438" y="6241737"/>
                </a:cubicBezTo>
                <a:cubicBezTo>
                  <a:pt x="1968722" y="6116886"/>
                  <a:pt x="1829078" y="5936484"/>
                  <a:pt x="1700633" y="5760667"/>
                </a:cubicBezTo>
                <a:cubicBezTo>
                  <a:pt x="1577450" y="5584311"/>
                  <a:pt x="1498386" y="5373978"/>
                  <a:pt x="1373718" y="5197756"/>
                </a:cubicBezTo>
                <a:cubicBezTo>
                  <a:pt x="1313138" y="5111600"/>
                  <a:pt x="1239201" y="5036365"/>
                  <a:pt x="1169312" y="4958030"/>
                </a:cubicBezTo>
                <a:cubicBezTo>
                  <a:pt x="1091057" y="4869852"/>
                  <a:pt x="1030072" y="4758079"/>
                  <a:pt x="948445" y="4671114"/>
                </a:cubicBezTo>
                <a:cubicBezTo>
                  <a:pt x="719888" y="4428421"/>
                  <a:pt x="460298" y="4213099"/>
                  <a:pt x="259670" y="3944925"/>
                </a:cubicBezTo>
                <a:cubicBezTo>
                  <a:pt x="152542" y="3802680"/>
                  <a:pt x="33136" y="3684974"/>
                  <a:pt x="117732" y="3494326"/>
                </a:cubicBezTo>
                <a:cubicBezTo>
                  <a:pt x="159693" y="3413563"/>
                  <a:pt x="227423" y="3351003"/>
                  <a:pt x="295154" y="3291947"/>
                </a:cubicBezTo>
                <a:cubicBezTo>
                  <a:pt x="379345" y="3215769"/>
                  <a:pt x="474600" y="3176264"/>
                  <a:pt x="575117" y="3249611"/>
                </a:cubicBezTo>
                <a:cubicBezTo>
                  <a:pt x="696006" y="3334553"/>
                  <a:pt x="798952" y="3446866"/>
                  <a:pt x="908778" y="3547313"/>
                </a:cubicBezTo>
                <a:cubicBezTo>
                  <a:pt x="1022787" y="3669603"/>
                  <a:pt x="1126676" y="3798230"/>
                  <a:pt x="1254042" y="3910678"/>
                </a:cubicBezTo>
                <a:cubicBezTo>
                  <a:pt x="1358202" y="3992519"/>
                  <a:pt x="1441449" y="4107259"/>
                  <a:pt x="1568005" y="4155932"/>
                </a:cubicBezTo>
                <a:cubicBezTo>
                  <a:pt x="1668252" y="4192201"/>
                  <a:pt x="1785229" y="4149055"/>
                  <a:pt x="1840682" y="4058585"/>
                </a:cubicBezTo>
                <a:cubicBezTo>
                  <a:pt x="1890468" y="3969194"/>
                  <a:pt x="1885746" y="3862005"/>
                  <a:pt x="1888849" y="3762905"/>
                </a:cubicBezTo>
                <a:cubicBezTo>
                  <a:pt x="1888849" y="3703176"/>
                  <a:pt x="1889793" y="3643447"/>
                  <a:pt x="1889119" y="3583852"/>
                </a:cubicBezTo>
                <a:cubicBezTo>
                  <a:pt x="1890468" y="3582235"/>
                  <a:pt x="1891412" y="3580077"/>
                  <a:pt x="1891547" y="3577785"/>
                </a:cubicBezTo>
                <a:cubicBezTo>
                  <a:pt x="1892087" y="3571987"/>
                  <a:pt x="1891547" y="3566459"/>
                  <a:pt x="1892087" y="3560527"/>
                </a:cubicBezTo>
                <a:cubicBezTo>
                  <a:pt x="1904635" y="3303273"/>
                  <a:pt x="1912325" y="3045075"/>
                  <a:pt x="1912595" y="2787552"/>
                </a:cubicBezTo>
                <a:cubicBezTo>
                  <a:pt x="1924738" y="2329673"/>
                  <a:pt x="1941063" y="1872063"/>
                  <a:pt x="1941468" y="1413914"/>
                </a:cubicBezTo>
                <a:cubicBezTo>
                  <a:pt x="1941873" y="1107178"/>
                  <a:pt x="1953746" y="798824"/>
                  <a:pt x="2018643" y="497885"/>
                </a:cubicBezTo>
                <a:cubicBezTo>
                  <a:pt x="2040636" y="401887"/>
                  <a:pt x="2070453" y="300765"/>
                  <a:pt x="2130763" y="221351"/>
                </a:cubicBezTo>
                <a:cubicBezTo>
                  <a:pt x="2235598" y="114027"/>
                  <a:pt x="2391297" y="80589"/>
                  <a:pt x="2536743" y="91780"/>
                </a:cubicBezTo>
                <a:cubicBezTo>
                  <a:pt x="2852055" y="103915"/>
                  <a:pt x="2819943" y="495997"/>
                  <a:pt x="2801054" y="723589"/>
                </a:cubicBezTo>
                <a:cubicBezTo>
                  <a:pt x="2784864" y="912619"/>
                  <a:pt x="2778253" y="1102189"/>
                  <a:pt x="2768673" y="1291489"/>
                </a:cubicBezTo>
                <a:cubicBezTo>
                  <a:pt x="2748165" y="1633685"/>
                  <a:pt x="2728466" y="1976151"/>
                  <a:pt x="2719157" y="2318751"/>
                </a:cubicBezTo>
                <a:cubicBezTo>
                  <a:pt x="2717268" y="2544186"/>
                  <a:pt x="2720371" y="2769350"/>
                  <a:pt x="2714569" y="2994649"/>
                </a:cubicBezTo>
                <a:cubicBezTo>
                  <a:pt x="2712950" y="3133389"/>
                  <a:pt x="2709982" y="3271993"/>
                  <a:pt x="2710657" y="3410732"/>
                </a:cubicBezTo>
                <a:cubicBezTo>
                  <a:pt x="2713220" y="3470866"/>
                  <a:pt x="2797681" y="3467090"/>
                  <a:pt x="2799705" y="3410732"/>
                </a:cubicBezTo>
                <a:cubicBezTo>
                  <a:pt x="2800110" y="3244353"/>
                  <a:pt x="2802538" y="3078243"/>
                  <a:pt x="2805237" y="2911864"/>
                </a:cubicBezTo>
                <a:cubicBezTo>
                  <a:pt x="2805102" y="2889752"/>
                  <a:pt x="2805372" y="2867640"/>
                  <a:pt x="2805372" y="2845394"/>
                </a:cubicBezTo>
                <a:cubicBezTo>
                  <a:pt x="2809689" y="2759777"/>
                  <a:pt x="2814951" y="2674161"/>
                  <a:pt x="2823721" y="2588679"/>
                </a:cubicBezTo>
                <a:cubicBezTo>
                  <a:pt x="2828309" y="2508995"/>
                  <a:pt x="2845713" y="2431199"/>
                  <a:pt x="2858801" y="2352593"/>
                </a:cubicBezTo>
                <a:cubicBezTo>
                  <a:pt x="2868650" y="2282078"/>
                  <a:pt x="2880253" y="2206304"/>
                  <a:pt x="2941103" y="2160462"/>
                </a:cubicBezTo>
                <a:cubicBezTo>
                  <a:pt x="3027858" y="2081183"/>
                  <a:pt x="3145105" y="2054082"/>
                  <a:pt x="3260193" y="2057453"/>
                </a:cubicBezTo>
                <a:cubicBezTo>
                  <a:pt x="3416702" y="2052734"/>
                  <a:pt x="3604243" y="2112059"/>
                  <a:pt x="3642966" y="2282617"/>
                </a:cubicBezTo>
                <a:cubicBezTo>
                  <a:pt x="3671029" y="2396683"/>
                  <a:pt x="3660640" y="2516411"/>
                  <a:pt x="3663743" y="2632903"/>
                </a:cubicBezTo>
                <a:cubicBezTo>
                  <a:pt x="3663878" y="2738879"/>
                  <a:pt x="3664823" y="2844719"/>
                  <a:pt x="3661584" y="2950560"/>
                </a:cubicBezTo>
                <a:cubicBezTo>
                  <a:pt x="3659156" y="3058154"/>
                  <a:pt x="3653624" y="3166017"/>
                  <a:pt x="3653085" y="3273611"/>
                </a:cubicBezTo>
                <a:cubicBezTo>
                  <a:pt x="3652410" y="3312172"/>
                  <a:pt x="3702331" y="3332801"/>
                  <a:pt x="3729045" y="3305026"/>
                </a:cubicBezTo>
                <a:cubicBezTo>
                  <a:pt x="3737545" y="3296532"/>
                  <a:pt x="3741593" y="3285476"/>
                  <a:pt x="3741998" y="3273611"/>
                </a:cubicBezTo>
                <a:cubicBezTo>
                  <a:pt x="3743617" y="3223859"/>
                  <a:pt x="3743752" y="3174107"/>
                  <a:pt x="3745641" y="3124490"/>
                </a:cubicBezTo>
                <a:cubicBezTo>
                  <a:pt x="3746181" y="3110198"/>
                  <a:pt x="3746585" y="3096041"/>
                  <a:pt x="3747125" y="3081749"/>
                </a:cubicBezTo>
                <a:cubicBezTo>
                  <a:pt x="3747665" y="3071097"/>
                  <a:pt x="3748069" y="3060311"/>
                  <a:pt x="3748474" y="3049660"/>
                </a:cubicBezTo>
                <a:cubicBezTo>
                  <a:pt x="3759268" y="2757620"/>
                  <a:pt x="3766014" y="2463693"/>
                  <a:pt x="3830372" y="2177450"/>
                </a:cubicBezTo>
                <a:cubicBezTo>
                  <a:pt x="3860459" y="2131204"/>
                  <a:pt x="3911190" y="2098576"/>
                  <a:pt x="3965698" y="2089677"/>
                </a:cubicBezTo>
                <a:cubicBezTo>
                  <a:pt x="4060143" y="2075520"/>
                  <a:pt x="4158636" y="2055430"/>
                  <a:pt x="4253756" y="2072014"/>
                </a:cubicBezTo>
                <a:cubicBezTo>
                  <a:pt x="4406757" y="2095879"/>
                  <a:pt x="4468012" y="2203742"/>
                  <a:pt x="4480964" y="2348818"/>
                </a:cubicBezTo>
                <a:cubicBezTo>
                  <a:pt x="4484607" y="2381042"/>
                  <a:pt x="4487170" y="2413536"/>
                  <a:pt x="4489059" y="2446165"/>
                </a:cubicBezTo>
                <a:cubicBezTo>
                  <a:pt x="4472869" y="2550927"/>
                  <a:pt x="4478805" y="2666206"/>
                  <a:pt x="4478266" y="2751148"/>
                </a:cubicBezTo>
                <a:cubicBezTo>
                  <a:pt x="4481369" y="2859281"/>
                  <a:pt x="4480154" y="2967549"/>
                  <a:pt x="4480424" y="3075816"/>
                </a:cubicBezTo>
                <a:cubicBezTo>
                  <a:pt x="4480154" y="3088086"/>
                  <a:pt x="4480019" y="3100355"/>
                  <a:pt x="4479750" y="3112490"/>
                </a:cubicBezTo>
                <a:cubicBezTo>
                  <a:pt x="4479210" y="3161972"/>
                  <a:pt x="4479075" y="3211589"/>
                  <a:pt x="4479075" y="3261206"/>
                </a:cubicBezTo>
                <a:cubicBezTo>
                  <a:pt x="4480559" y="3284667"/>
                  <a:pt x="4473948" y="3312576"/>
                  <a:pt x="4486496" y="3333340"/>
                </a:cubicBezTo>
                <a:cubicBezTo>
                  <a:pt x="4486631" y="3334553"/>
                  <a:pt x="4486631" y="3335767"/>
                  <a:pt x="4486631" y="3336980"/>
                </a:cubicBezTo>
                <a:cubicBezTo>
                  <a:pt x="4487845" y="3343991"/>
                  <a:pt x="4493647" y="3347227"/>
                  <a:pt x="4499178" y="3346823"/>
                </a:cubicBezTo>
                <a:cubicBezTo>
                  <a:pt x="4526568" y="3365564"/>
                  <a:pt x="4568663" y="3344800"/>
                  <a:pt x="4567989" y="3309745"/>
                </a:cubicBezTo>
                <a:cubicBezTo>
                  <a:pt x="4569068" y="3248532"/>
                  <a:pt x="4567989" y="3187050"/>
                  <a:pt x="4568798" y="3125973"/>
                </a:cubicBezTo>
                <a:cubicBezTo>
                  <a:pt x="4571496" y="2990335"/>
                  <a:pt x="4572036" y="2855101"/>
                  <a:pt x="4577973" y="2719598"/>
                </a:cubicBezTo>
                <a:cubicBezTo>
                  <a:pt x="4578108" y="2633847"/>
                  <a:pt x="4584179" y="2531242"/>
                  <a:pt x="4579457" y="2430120"/>
                </a:cubicBezTo>
                <a:cubicBezTo>
                  <a:pt x="4590116" y="2375919"/>
                  <a:pt x="4610084" y="2325897"/>
                  <a:pt x="4656227" y="2293269"/>
                </a:cubicBezTo>
                <a:cubicBezTo>
                  <a:pt x="4774149" y="2213045"/>
                  <a:pt x="4925531" y="2214798"/>
                  <a:pt x="5056405" y="2260236"/>
                </a:cubicBezTo>
                <a:cubicBezTo>
                  <a:pt x="5145993" y="2287201"/>
                  <a:pt x="5201985" y="2370526"/>
                  <a:pt x="5230049" y="2455738"/>
                </a:cubicBezTo>
                <a:cubicBezTo>
                  <a:pt x="5287930" y="2628858"/>
                  <a:pt x="5269986" y="2815057"/>
                  <a:pt x="5273764" y="2994649"/>
                </a:cubicBezTo>
                <a:cubicBezTo>
                  <a:pt x="5271875" y="3188803"/>
                  <a:pt x="5264724" y="3382822"/>
                  <a:pt x="5264049" y="3576976"/>
                </a:cubicBezTo>
                <a:cubicBezTo>
                  <a:pt x="5261891" y="3962992"/>
                  <a:pt x="5253390" y="4349142"/>
                  <a:pt x="5239224" y="4734753"/>
                </a:cubicBezTo>
                <a:cubicBezTo>
                  <a:pt x="5242462" y="4917986"/>
                  <a:pt x="5238414" y="5100409"/>
                  <a:pt x="5222898" y="5282968"/>
                </a:cubicBezTo>
                <a:cubicBezTo>
                  <a:pt x="5222898" y="5285934"/>
                  <a:pt x="5223303" y="5288496"/>
                  <a:pt x="5223708" y="5291193"/>
                </a:cubicBezTo>
                <a:cubicBezTo>
                  <a:pt x="5173247" y="5513930"/>
                  <a:pt x="5062746" y="5720488"/>
                  <a:pt x="4925801" y="5902777"/>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9" name="Google Shape;209;p3"/>
          <p:cNvSpPr/>
          <p:nvPr/>
        </p:nvSpPr>
        <p:spPr>
          <a:xfrm>
            <a:off x="627710" y="3332769"/>
            <a:ext cx="3456365" cy="4374927"/>
          </a:xfrm>
          <a:custGeom>
            <a:avLst/>
            <a:gdLst/>
            <a:ahLst/>
            <a:cxnLst/>
            <a:rect l="l" t="t" r="r" b="b"/>
            <a:pathLst>
              <a:path w="5184547" h="6562389" extrusionOk="0">
                <a:moveTo>
                  <a:pt x="5140833" y="2365194"/>
                </a:moveTo>
                <a:cubicBezTo>
                  <a:pt x="5198715" y="2538314"/>
                  <a:pt x="5180770" y="2724513"/>
                  <a:pt x="5184548" y="2904105"/>
                </a:cubicBezTo>
                <a:cubicBezTo>
                  <a:pt x="5182659" y="3098259"/>
                  <a:pt x="5175508" y="3292413"/>
                  <a:pt x="5174833" y="3486432"/>
                </a:cubicBezTo>
                <a:cubicBezTo>
                  <a:pt x="5172675" y="3872448"/>
                  <a:pt x="5164040" y="4258598"/>
                  <a:pt x="5150008" y="4644344"/>
                </a:cubicBezTo>
                <a:cubicBezTo>
                  <a:pt x="5153246" y="4827577"/>
                  <a:pt x="5149198" y="5009865"/>
                  <a:pt x="5133547" y="5192559"/>
                </a:cubicBezTo>
                <a:cubicBezTo>
                  <a:pt x="5133547" y="5195660"/>
                  <a:pt x="5133817" y="5198491"/>
                  <a:pt x="5134357" y="5201188"/>
                </a:cubicBezTo>
                <a:cubicBezTo>
                  <a:pt x="5084166" y="5423926"/>
                  <a:pt x="4973530" y="5630483"/>
                  <a:pt x="4836720" y="5812773"/>
                </a:cubicBezTo>
                <a:cubicBezTo>
                  <a:pt x="4739846" y="5955152"/>
                  <a:pt x="4630424" y="6089577"/>
                  <a:pt x="4501305" y="6204181"/>
                </a:cubicBezTo>
                <a:cubicBezTo>
                  <a:pt x="4462717" y="6237889"/>
                  <a:pt x="4417653" y="6275506"/>
                  <a:pt x="4372724" y="6305438"/>
                </a:cubicBezTo>
                <a:cubicBezTo>
                  <a:pt x="4316327" y="6342651"/>
                  <a:pt x="4259390" y="6378920"/>
                  <a:pt x="4202183" y="6414919"/>
                </a:cubicBezTo>
                <a:cubicBezTo>
                  <a:pt x="4194897" y="6419503"/>
                  <a:pt x="4189096" y="6425975"/>
                  <a:pt x="4185318" y="6433256"/>
                </a:cubicBezTo>
                <a:cubicBezTo>
                  <a:pt x="4116373" y="6467232"/>
                  <a:pt x="4046753" y="6499726"/>
                  <a:pt x="3972546" y="6519951"/>
                </a:cubicBezTo>
                <a:cubicBezTo>
                  <a:pt x="3833577" y="6556085"/>
                  <a:pt x="3680981" y="6565658"/>
                  <a:pt x="3536345" y="6561478"/>
                </a:cubicBezTo>
                <a:cubicBezTo>
                  <a:pt x="3385772" y="6557164"/>
                  <a:pt x="3230072" y="6547995"/>
                  <a:pt x="3080174" y="6526018"/>
                </a:cubicBezTo>
                <a:cubicBezTo>
                  <a:pt x="2854316" y="6489884"/>
                  <a:pt x="2631695" y="6434874"/>
                  <a:pt x="2414066" y="6364223"/>
                </a:cubicBezTo>
                <a:cubicBezTo>
                  <a:pt x="2414741" y="6345752"/>
                  <a:pt x="2404892" y="6327145"/>
                  <a:pt x="2382899" y="6321482"/>
                </a:cubicBezTo>
                <a:cubicBezTo>
                  <a:pt x="2267406" y="6282652"/>
                  <a:pt x="2161628" y="6217125"/>
                  <a:pt x="2059357" y="6151868"/>
                </a:cubicBezTo>
                <a:cubicBezTo>
                  <a:pt x="1879776" y="6027016"/>
                  <a:pt x="1739997" y="5846749"/>
                  <a:pt x="1611552" y="5670798"/>
                </a:cubicBezTo>
                <a:cubicBezTo>
                  <a:pt x="1488369" y="5494441"/>
                  <a:pt x="1409305" y="5284108"/>
                  <a:pt x="1284637" y="5107886"/>
                </a:cubicBezTo>
                <a:cubicBezTo>
                  <a:pt x="1224057" y="5021865"/>
                  <a:pt x="1150120" y="4946496"/>
                  <a:pt x="1080231" y="4868160"/>
                </a:cubicBezTo>
                <a:cubicBezTo>
                  <a:pt x="1001976" y="4779982"/>
                  <a:pt x="940991" y="4668209"/>
                  <a:pt x="859364" y="4581244"/>
                </a:cubicBezTo>
                <a:cubicBezTo>
                  <a:pt x="630807" y="4338552"/>
                  <a:pt x="371082" y="4123230"/>
                  <a:pt x="170589" y="3855055"/>
                </a:cubicBezTo>
                <a:cubicBezTo>
                  <a:pt x="63461" y="3712810"/>
                  <a:pt x="-55945" y="3595104"/>
                  <a:pt x="28651" y="3404456"/>
                </a:cubicBezTo>
                <a:cubicBezTo>
                  <a:pt x="70612" y="3323694"/>
                  <a:pt x="138208" y="3261268"/>
                  <a:pt x="206073" y="3202078"/>
                </a:cubicBezTo>
                <a:cubicBezTo>
                  <a:pt x="290129" y="3125899"/>
                  <a:pt x="385519" y="3086394"/>
                  <a:pt x="486036" y="3159876"/>
                </a:cubicBezTo>
                <a:cubicBezTo>
                  <a:pt x="606925" y="3244818"/>
                  <a:pt x="709871" y="3357131"/>
                  <a:pt x="819697" y="3457579"/>
                </a:cubicBezTo>
                <a:cubicBezTo>
                  <a:pt x="933706" y="3579868"/>
                  <a:pt x="1037595" y="3708496"/>
                  <a:pt x="1164961" y="3820943"/>
                </a:cubicBezTo>
                <a:cubicBezTo>
                  <a:pt x="1269121" y="3902784"/>
                  <a:pt x="1352368" y="4017524"/>
                  <a:pt x="1478924" y="4066197"/>
                </a:cubicBezTo>
                <a:cubicBezTo>
                  <a:pt x="1579171" y="4102601"/>
                  <a:pt x="1696148" y="4059321"/>
                  <a:pt x="1751601" y="3968850"/>
                </a:cubicBezTo>
                <a:cubicBezTo>
                  <a:pt x="1801387" y="3879459"/>
                  <a:pt x="1796665" y="3772270"/>
                  <a:pt x="1799768" y="3673170"/>
                </a:cubicBezTo>
                <a:cubicBezTo>
                  <a:pt x="1799768" y="3613441"/>
                  <a:pt x="1800847" y="3553712"/>
                  <a:pt x="1800173" y="3493982"/>
                </a:cubicBezTo>
                <a:cubicBezTo>
                  <a:pt x="1801522" y="3492365"/>
                  <a:pt x="1802466" y="3490342"/>
                  <a:pt x="1802466" y="3488050"/>
                </a:cubicBezTo>
                <a:cubicBezTo>
                  <a:pt x="1803006" y="3482252"/>
                  <a:pt x="1802601" y="3476724"/>
                  <a:pt x="1803006" y="3470792"/>
                </a:cubicBezTo>
                <a:cubicBezTo>
                  <a:pt x="1815554" y="3213538"/>
                  <a:pt x="1823109" y="2955340"/>
                  <a:pt x="1823514" y="2697817"/>
                </a:cubicBezTo>
                <a:cubicBezTo>
                  <a:pt x="1835792" y="2239938"/>
                  <a:pt x="1851982" y="1782328"/>
                  <a:pt x="1852387" y="1324179"/>
                </a:cubicBezTo>
                <a:cubicBezTo>
                  <a:pt x="1852792" y="1017308"/>
                  <a:pt x="1864665" y="709089"/>
                  <a:pt x="1929562" y="408150"/>
                </a:cubicBezTo>
                <a:cubicBezTo>
                  <a:pt x="1951555" y="312152"/>
                  <a:pt x="1981237" y="211030"/>
                  <a:pt x="2041682" y="131616"/>
                </a:cubicBezTo>
                <a:cubicBezTo>
                  <a:pt x="2146517" y="24427"/>
                  <a:pt x="2302216" y="-9146"/>
                  <a:pt x="2447662" y="2045"/>
                </a:cubicBezTo>
                <a:cubicBezTo>
                  <a:pt x="2762839" y="14180"/>
                  <a:pt x="2730862" y="406263"/>
                  <a:pt x="2711973" y="633854"/>
                </a:cubicBezTo>
                <a:cubicBezTo>
                  <a:pt x="2695783" y="822884"/>
                  <a:pt x="2689171" y="1012454"/>
                  <a:pt x="2679592" y="1201754"/>
                </a:cubicBezTo>
                <a:cubicBezTo>
                  <a:pt x="2659084" y="1543950"/>
                  <a:pt x="2639520" y="1886416"/>
                  <a:pt x="2630076" y="2229017"/>
                </a:cubicBezTo>
                <a:cubicBezTo>
                  <a:pt x="2628187" y="2454451"/>
                  <a:pt x="2631290" y="2679615"/>
                  <a:pt x="2625488" y="2904914"/>
                </a:cubicBezTo>
                <a:cubicBezTo>
                  <a:pt x="2623869" y="3043519"/>
                  <a:pt x="2620901" y="3182258"/>
                  <a:pt x="2621576" y="3320997"/>
                </a:cubicBezTo>
                <a:cubicBezTo>
                  <a:pt x="2624139" y="3381131"/>
                  <a:pt x="2708600" y="3377355"/>
                  <a:pt x="2710624" y="3320997"/>
                </a:cubicBezTo>
                <a:cubicBezTo>
                  <a:pt x="2711029" y="3154618"/>
                  <a:pt x="2713457" y="2988509"/>
                  <a:pt x="2716156" y="2822129"/>
                </a:cubicBezTo>
                <a:cubicBezTo>
                  <a:pt x="2716021" y="2801231"/>
                  <a:pt x="2716021" y="2780332"/>
                  <a:pt x="2716021" y="2759299"/>
                </a:cubicBezTo>
                <a:cubicBezTo>
                  <a:pt x="2720338" y="2672469"/>
                  <a:pt x="2725735" y="2585505"/>
                  <a:pt x="2734640" y="2498809"/>
                </a:cubicBezTo>
                <a:cubicBezTo>
                  <a:pt x="2739228" y="2419260"/>
                  <a:pt x="2756632" y="2341329"/>
                  <a:pt x="2769720" y="2262724"/>
                </a:cubicBezTo>
                <a:cubicBezTo>
                  <a:pt x="2779434" y="2192208"/>
                  <a:pt x="2791172" y="2116569"/>
                  <a:pt x="2851887" y="2070592"/>
                </a:cubicBezTo>
                <a:cubicBezTo>
                  <a:pt x="2938642" y="1991313"/>
                  <a:pt x="3056024" y="1964212"/>
                  <a:pt x="3170977" y="1967583"/>
                </a:cubicBezTo>
                <a:cubicBezTo>
                  <a:pt x="3327486" y="1962729"/>
                  <a:pt x="3515027" y="2022189"/>
                  <a:pt x="3553750" y="2192747"/>
                </a:cubicBezTo>
                <a:cubicBezTo>
                  <a:pt x="3581813" y="2306813"/>
                  <a:pt x="3571424" y="2426541"/>
                  <a:pt x="3574528" y="2542899"/>
                </a:cubicBezTo>
                <a:cubicBezTo>
                  <a:pt x="3574662" y="2648874"/>
                  <a:pt x="3575607" y="2754715"/>
                  <a:pt x="3572369" y="2860556"/>
                </a:cubicBezTo>
                <a:cubicBezTo>
                  <a:pt x="3569940" y="2968284"/>
                  <a:pt x="3564408" y="3076012"/>
                  <a:pt x="3563869" y="3183606"/>
                </a:cubicBezTo>
                <a:cubicBezTo>
                  <a:pt x="3563194" y="3222167"/>
                  <a:pt x="3613115" y="3242931"/>
                  <a:pt x="3639830" y="3215021"/>
                </a:cubicBezTo>
                <a:cubicBezTo>
                  <a:pt x="3648330" y="3206527"/>
                  <a:pt x="3652377" y="3195336"/>
                  <a:pt x="3652782" y="3183606"/>
                </a:cubicBezTo>
                <a:cubicBezTo>
                  <a:pt x="3654401" y="3133854"/>
                  <a:pt x="3654536" y="3084237"/>
                  <a:pt x="3656425" y="3034485"/>
                </a:cubicBezTo>
                <a:cubicBezTo>
                  <a:pt x="3657235" y="3014665"/>
                  <a:pt x="3657909" y="2994846"/>
                  <a:pt x="3658584" y="2975160"/>
                </a:cubicBezTo>
                <a:cubicBezTo>
                  <a:pt x="3658584" y="2975026"/>
                  <a:pt x="3658584" y="2975026"/>
                  <a:pt x="3658584" y="2974891"/>
                </a:cubicBezTo>
                <a:cubicBezTo>
                  <a:pt x="3658854" y="2969767"/>
                  <a:pt x="3658988" y="2964778"/>
                  <a:pt x="3659258" y="2959655"/>
                </a:cubicBezTo>
                <a:cubicBezTo>
                  <a:pt x="3670052" y="2667615"/>
                  <a:pt x="3676798" y="2373688"/>
                  <a:pt x="3741156" y="2087446"/>
                </a:cubicBezTo>
                <a:cubicBezTo>
                  <a:pt x="3771108" y="2041199"/>
                  <a:pt x="3821974" y="2008571"/>
                  <a:pt x="3876347" y="1999672"/>
                </a:cubicBezTo>
                <a:cubicBezTo>
                  <a:pt x="3970792" y="1985515"/>
                  <a:pt x="4069285" y="1965560"/>
                  <a:pt x="4164405" y="1982010"/>
                </a:cubicBezTo>
                <a:cubicBezTo>
                  <a:pt x="4317406" y="2005874"/>
                  <a:pt x="4378660" y="2113738"/>
                  <a:pt x="4391748" y="2258814"/>
                </a:cubicBezTo>
                <a:cubicBezTo>
                  <a:pt x="4395391" y="2290768"/>
                  <a:pt x="4398089" y="2323127"/>
                  <a:pt x="4399978" y="2355621"/>
                </a:cubicBezTo>
                <a:cubicBezTo>
                  <a:pt x="4383518" y="2460518"/>
                  <a:pt x="4389590" y="2576066"/>
                  <a:pt x="4389050" y="2661009"/>
                </a:cubicBezTo>
                <a:cubicBezTo>
                  <a:pt x="4392153" y="2770220"/>
                  <a:pt x="4390938" y="2879432"/>
                  <a:pt x="4391209" y="2988643"/>
                </a:cubicBezTo>
                <a:cubicBezTo>
                  <a:pt x="4391209" y="2989183"/>
                  <a:pt x="4391209" y="2989587"/>
                  <a:pt x="4391209" y="2990126"/>
                </a:cubicBezTo>
                <a:cubicBezTo>
                  <a:pt x="4391073" y="3000913"/>
                  <a:pt x="4390804" y="3011699"/>
                  <a:pt x="4390534" y="3022485"/>
                </a:cubicBezTo>
                <a:cubicBezTo>
                  <a:pt x="4389859" y="3071968"/>
                  <a:pt x="4389859" y="3121585"/>
                  <a:pt x="4389859" y="3171202"/>
                </a:cubicBezTo>
                <a:cubicBezTo>
                  <a:pt x="4391343" y="3194797"/>
                  <a:pt x="4384597" y="3222706"/>
                  <a:pt x="4397280" y="3243470"/>
                </a:cubicBezTo>
                <a:cubicBezTo>
                  <a:pt x="4397415" y="3244549"/>
                  <a:pt x="4397415" y="3245762"/>
                  <a:pt x="4397415" y="3246841"/>
                </a:cubicBezTo>
                <a:cubicBezTo>
                  <a:pt x="4398494" y="3253852"/>
                  <a:pt x="4404296" y="3257088"/>
                  <a:pt x="4409828" y="3256818"/>
                </a:cubicBezTo>
                <a:cubicBezTo>
                  <a:pt x="4409828" y="3256818"/>
                  <a:pt x="4409828" y="3256818"/>
                  <a:pt x="4409962" y="3256818"/>
                </a:cubicBezTo>
                <a:cubicBezTo>
                  <a:pt x="4437217" y="3275559"/>
                  <a:pt x="4479447" y="3254661"/>
                  <a:pt x="4478908" y="3219740"/>
                </a:cubicBezTo>
                <a:cubicBezTo>
                  <a:pt x="4479987" y="3158528"/>
                  <a:pt x="4478773" y="3097046"/>
                  <a:pt x="4479717" y="3035968"/>
                </a:cubicBezTo>
                <a:cubicBezTo>
                  <a:pt x="4482281" y="2900330"/>
                  <a:pt x="4482955" y="2765097"/>
                  <a:pt x="4488892" y="2629593"/>
                </a:cubicBezTo>
                <a:cubicBezTo>
                  <a:pt x="4489027" y="2543842"/>
                  <a:pt x="4495233" y="2440968"/>
                  <a:pt x="4490376" y="2339711"/>
                </a:cubicBezTo>
                <a:cubicBezTo>
                  <a:pt x="4501035" y="2285510"/>
                  <a:pt x="4521138" y="2235758"/>
                  <a:pt x="4567011" y="2203129"/>
                </a:cubicBezTo>
                <a:cubicBezTo>
                  <a:pt x="4685068" y="2122906"/>
                  <a:pt x="4836315" y="2124659"/>
                  <a:pt x="4967324" y="2170096"/>
                </a:cubicBezTo>
                <a:cubicBezTo>
                  <a:pt x="5056777" y="2196792"/>
                  <a:pt x="5112635" y="2280117"/>
                  <a:pt x="5140833" y="2365194"/>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0" name="Google Shape;210;p3"/>
          <p:cNvSpPr/>
          <p:nvPr/>
        </p:nvSpPr>
        <p:spPr>
          <a:xfrm>
            <a:off x="4759604" y="694236"/>
            <a:ext cx="799272" cy="723041"/>
          </a:xfrm>
          <a:custGeom>
            <a:avLst/>
            <a:gdLst/>
            <a:ahLst/>
            <a:cxnLst/>
            <a:rect l="l" t="t" r="r" b="b"/>
            <a:pathLst>
              <a:path w="1198908" h="1084562" extrusionOk="0">
                <a:moveTo>
                  <a:pt x="1182948" y="530633"/>
                </a:moveTo>
                <a:cubicBezTo>
                  <a:pt x="1208563" y="547027"/>
                  <a:pt x="1201535" y="568878"/>
                  <a:pt x="1174745" y="577051"/>
                </a:cubicBezTo>
                <a:cubicBezTo>
                  <a:pt x="1154664" y="583364"/>
                  <a:pt x="1135024" y="591292"/>
                  <a:pt x="1114331" y="595501"/>
                </a:cubicBezTo>
                <a:cubicBezTo>
                  <a:pt x="1094104" y="599318"/>
                  <a:pt x="1073411" y="599098"/>
                  <a:pt x="1053012" y="601691"/>
                </a:cubicBezTo>
                <a:cubicBezTo>
                  <a:pt x="1027543" y="605141"/>
                  <a:pt x="1001855" y="603893"/>
                  <a:pt x="976264" y="604774"/>
                </a:cubicBezTo>
                <a:cubicBezTo>
                  <a:pt x="944649" y="606879"/>
                  <a:pt x="913132" y="604065"/>
                  <a:pt x="881591" y="602474"/>
                </a:cubicBezTo>
                <a:cubicBezTo>
                  <a:pt x="866629" y="602254"/>
                  <a:pt x="851519" y="600786"/>
                  <a:pt x="836630" y="602156"/>
                </a:cubicBezTo>
                <a:cubicBezTo>
                  <a:pt x="822990" y="607515"/>
                  <a:pt x="836238" y="620704"/>
                  <a:pt x="842997" y="626087"/>
                </a:cubicBezTo>
                <a:cubicBezTo>
                  <a:pt x="852646" y="634015"/>
                  <a:pt x="863323" y="640572"/>
                  <a:pt x="872726" y="648794"/>
                </a:cubicBezTo>
                <a:cubicBezTo>
                  <a:pt x="884799" y="659658"/>
                  <a:pt x="895819" y="671648"/>
                  <a:pt x="908284" y="682072"/>
                </a:cubicBezTo>
                <a:cubicBezTo>
                  <a:pt x="928413" y="698589"/>
                  <a:pt x="947368" y="717307"/>
                  <a:pt x="965024" y="736638"/>
                </a:cubicBezTo>
                <a:cubicBezTo>
                  <a:pt x="981284" y="755528"/>
                  <a:pt x="995292" y="776229"/>
                  <a:pt x="1010132" y="796220"/>
                </a:cubicBezTo>
                <a:cubicBezTo>
                  <a:pt x="1022327" y="814767"/>
                  <a:pt x="1031951" y="834807"/>
                  <a:pt x="1042016" y="854554"/>
                </a:cubicBezTo>
                <a:cubicBezTo>
                  <a:pt x="1045812" y="862213"/>
                  <a:pt x="1049314" y="870043"/>
                  <a:pt x="1050881" y="878509"/>
                </a:cubicBezTo>
                <a:cubicBezTo>
                  <a:pt x="1052889" y="884626"/>
                  <a:pt x="1049706" y="890254"/>
                  <a:pt x="1044734" y="893827"/>
                </a:cubicBezTo>
                <a:cubicBezTo>
                  <a:pt x="1019903" y="906649"/>
                  <a:pt x="986696" y="879415"/>
                  <a:pt x="966665" y="865810"/>
                </a:cubicBezTo>
                <a:cubicBezTo>
                  <a:pt x="947270" y="850394"/>
                  <a:pt x="929564" y="832826"/>
                  <a:pt x="912398" y="814988"/>
                </a:cubicBezTo>
                <a:cubicBezTo>
                  <a:pt x="903729" y="805053"/>
                  <a:pt x="895623" y="794580"/>
                  <a:pt x="886391" y="785135"/>
                </a:cubicBezTo>
                <a:cubicBezTo>
                  <a:pt x="872824" y="771628"/>
                  <a:pt x="859184" y="758268"/>
                  <a:pt x="846915" y="743563"/>
                </a:cubicBezTo>
                <a:cubicBezTo>
                  <a:pt x="835308" y="730447"/>
                  <a:pt x="822182" y="718849"/>
                  <a:pt x="810035" y="706247"/>
                </a:cubicBezTo>
                <a:cubicBezTo>
                  <a:pt x="793897" y="688752"/>
                  <a:pt x="776021" y="673116"/>
                  <a:pt x="758585" y="656967"/>
                </a:cubicBezTo>
                <a:cubicBezTo>
                  <a:pt x="752022" y="650898"/>
                  <a:pt x="745900" y="644365"/>
                  <a:pt x="739557" y="638077"/>
                </a:cubicBezTo>
                <a:cubicBezTo>
                  <a:pt x="734267" y="633770"/>
                  <a:pt x="727827" y="638223"/>
                  <a:pt x="726896" y="644194"/>
                </a:cubicBezTo>
                <a:cubicBezTo>
                  <a:pt x="720848" y="692667"/>
                  <a:pt x="719525" y="741605"/>
                  <a:pt x="715362" y="790298"/>
                </a:cubicBezTo>
                <a:cubicBezTo>
                  <a:pt x="709754" y="860769"/>
                  <a:pt x="695575" y="930310"/>
                  <a:pt x="679119" y="998970"/>
                </a:cubicBezTo>
                <a:cubicBezTo>
                  <a:pt x="674491" y="1019133"/>
                  <a:pt x="668736" y="1039026"/>
                  <a:pt x="661928" y="1058577"/>
                </a:cubicBezTo>
                <a:cubicBezTo>
                  <a:pt x="658720" y="1067973"/>
                  <a:pt x="654116" y="1076782"/>
                  <a:pt x="647920" y="1084563"/>
                </a:cubicBezTo>
                <a:cubicBezTo>
                  <a:pt x="635480" y="1074090"/>
                  <a:pt x="632125" y="1056962"/>
                  <a:pt x="626395" y="1042427"/>
                </a:cubicBezTo>
                <a:cubicBezTo>
                  <a:pt x="619342" y="1022632"/>
                  <a:pt x="614787" y="1002029"/>
                  <a:pt x="610379" y="981499"/>
                </a:cubicBezTo>
                <a:cubicBezTo>
                  <a:pt x="600731" y="938336"/>
                  <a:pt x="596862" y="894341"/>
                  <a:pt x="596617" y="850174"/>
                </a:cubicBezTo>
                <a:cubicBezTo>
                  <a:pt x="594707" y="788977"/>
                  <a:pt x="594805" y="727731"/>
                  <a:pt x="594854" y="666510"/>
                </a:cubicBezTo>
                <a:cubicBezTo>
                  <a:pt x="594535" y="660588"/>
                  <a:pt x="595588" y="654446"/>
                  <a:pt x="594315" y="648647"/>
                </a:cubicBezTo>
                <a:cubicBezTo>
                  <a:pt x="588780" y="637098"/>
                  <a:pt x="578054" y="649430"/>
                  <a:pt x="572495" y="654569"/>
                </a:cubicBezTo>
                <a:cubicBezTo>
                  <a:pt x="560594" y="665751"/>
                  <a:pt x="547493" y="675539"/>
                  <a:pt x="535248" y="686330"/>
                </a:cubicBezTo>
                <a:cubicBezTo>
                  <a:pt x="493324" y="723082"/>
                  <a:pt x="452452" y="761009"/>
                  <a:pt x="414421" y="801799"/>
                </a:cubicBezTo>
                <a:cubicBezTo>
                  <a:pt x="405434" y="810999"/>
                  <a:pt x="395785" y="819490"/>
                  <a:pt x="386308" y="828201"/>
                </a:cubicBezTo>
                <a:cubicBezTo>
                  <a:pt x="372276" y="841634"/>
                  <a:pt x="358955" y="855851"/>
                  <a:pt x="344114" y="868452"/>
                </a:cubicBezTo>
                <a:cubicBezTo>
                  <a:pt x="314948" y="894267"/>
                  <a:pt x="283627" y="917439"/>
                  <a:pt x="251792" y="939829"/>
                </a:cubicBezTo>
                <a:cubicBezTo>
                  <a:pt x="229361" y="955073"/>
                  <a:pt x="206488" y="969779"/>
                  <a:pt x="181289" y="980104"/>
                </a:cubicBezTo>
                <a:cubicBezTo>
                  <a:pt x="170735" y="984582"/>
                  <a:pt x="160131" y="989109"/>
                  <a:pt x="148866" y="991556"/>
                </a:cubicBezTo>
                <a:cubicBezTo>
                  <a:pt x="144630" y="991654"/>
                  <a:pt x="137896" y="995006"/>
                  <a:pt x="134932" y="990993"/>
                </a:cubicBezTo>
                <a:cubicBezTo>
                  <a:pt x="126508" y="966182"/>
                  <a:pt x="140810" y="941713"/>
                  <a:pt x="153323" y="920987"/>
                </a:cubicBezTo>
                <a:cubicBezTo>
                  <a:pt x="160817" y="908851"/>
                  <a:pt x="168604" y="896836"/>
                  <a:pt x="177249" y="885458"/>
                </a:cubicBezTo>
                <a:cubicBezTo>
                  <a:pt x="201542" y="854652"/>
                  <a:pt x="230316" y="827785"/>
                  <a:pt x="260388" y="802729"/>
                </a:cubicBezTo>
                <a:cubicBezTo>
                  <a:pt x="281081" y="783961"/>
                  <a:pt x="302239" y="765756"/>
                  <a:pt x="323838" y="748016"/>
                </a:cubicBezTo>
                <a:cubicBezTo>
                  <a:pt x="354032" y="724599"/>
                  <a:pt x="383762" y="700571"/>
                  <a:pt x="414911" y="678499"/>
                </a:cubicBezTo>
                <a:cubicBezTo>
                  <a:pt x="429212" y="667733"/>
                  <a:pt x="440894" y="653957"/>
                  <a:pt x="455611" y="643705"/>
                </a:cubicBezTo>
                <a:cubicBezTo>
                  <a:pt x="461562" y="639153"/>
                  <a:pt x="468002" y="635238"/>
                  <a:pt x="473806" y="630540"/>
                </a:cubicBezTo>
                <a:cubicBezTo>
                  <a:pt x="474908" y="629439"/>
                  <a:pt x="475741" y="627800"/>
                  <a:pt x="475961" y="626258"/>
                </a:cubicBezTo>
                <a:cubicBezTo>
                  <a:pt x="475912" y="614562"/>
                  <a:pt x="459578" y="617229"/>
                  <a:pt x="451497" y="616177"/>
                </a:cubicBezTo>
                <a:cubicBezTo>
                  <a:pt x="413687" y="614562"/>
                  <a:pt x="376048" y="618820"/>
                  <a:pt x="338409" y="621658"/>
                </a:cubicBezTo>
                <a:cubicBezTo>
                  <a:pt x="286493" y="624545"/>
                  <a:pt x="234552" y="627677"/>
                  <a:pt x="182563" y="628460"/>
                </a:cubicBezTo>
                <a:cubicBezTo>
                  <a:pt x="134883" y="628289"/>
                  <a:pt x="85833" y="630247"/>
                  <a:pt x="39794" y="616006"/>
                </a:cubicBezTo>
                <a:cubicBezTo>
                  <a:pt x="25860" y="610574"/>
                  <a:pt x="784" y="595917"/>
                  <a:pt x="0" y="579498"/>
                </a:cubicBezTo>
                <a:cubicBezTo>
                  <a:pt x="2228" y="570689"/>
                  <a:pt x="12612" y="568095"/>
                  <a:pt x="20056" y="564914"/>
                </a:cubicBezTo>
                <a:cubicBezTo>
                  <a:pt x="52553" y="553145"/>
                  <a:pt x="85955" y="553169"/>
                  <a:pt x="120484" y="552215"/>
                </a:cubicBezTo>
                <a:cubicBezTo>
                  <a:pt x="159372" y="551579"/>
                  <a:pt x="198211" y="549474"/>
                  <a:pt x="237050" y="547517"/>
                </a:cubicBezTo>
                <a:cubicBezTo>
                  <a:pt x="301382" y="546930"/>
                  <a:pt x="365664" y="543333"/>
                  <a:pt x="429996" y="543577"/>
                </a:cubicBezTo>
                <a:cubicBezTo>
                  <a:pt x="441922" y="542966"/>
                  <a:pt x="471284" y="552753"/>
                  <a:pt x="478655" y="543749"/>
                </a:cubicBezTo>
                <a:cubicBezTo>
                  <a:pt x="486491" y="527403"/>
                  <a:pt x="459652" y="501466"/>
                  <a:pt x="449954" y="489305"/>
                </a:cubicBezTo>
                <a:cubicBezTo>
                  <a:pt x="433718" y="469338"/>
                  <a:pt x="417384" y="449445"/>
                  <a:pt x="399704" y="430702"/>
                </a:cubicBezTo>
                <a:cubicBezTo>
                  <a:pt x="389565" y="419568"/>
                  <a:pt x="380700" y="407383"/>
                  <a:pt x="371615" y="395442"/>
                </a:cubicBezTo>
                <a:cubicBezTo>
                  <a:pt x="355134" y="374350"/>
                  <a:pt x="337845" y="353918"/>
                  <a:pt x="322442" y="331994"/>
                </a:cubicBezTo>
                <a:cubicBezTo>
                  <a:pt x="301112" y="304956"/>
                  <a:pt x="283799" y="275324"/>
                  <a:pt x="267318" y="245178"/>
                </a:cubicBezTo>
                <a:cubicBezTo>
                  <a:pt x="256445" y="226067"/>
                  <a:pt x="243686" y="208034"/>
                  <a:pt x="233891" y="188312"/>
                </a:cubicBezTo>
                <a:cubicBezTo>
                  <a:pt x="220153" y="160442"/>
                  <a:pt x="209941" y="130932"/>
                  <a:pt x="203525" y="100517"/>
                </a:cubicBezTo>
                <a:cubicBezTo>
                  <a:pt x="201517" y="87989"/>
                  <a:pt x="197427" y="73944"/>
                  <a:pt x="203966" y="62125"/>
                </a:cubicBezTo>
                <a:cubicBezTo>
                  <a:pt x="228332" y="52386"/>
                  <a:pt x="261269" y="71741"/>
                  <a:pt x="280836" y="86496"/>
                </a:cubicBezTo>
                <a:cubicBezTo>
                  <a:pt x="312010" y="111430"/>
                  <a:pt x="337209" y="142995"/>
                  <a:pt x="360914" y="174878"/>
                </a:cubicBezTo>
                <a:cubicBezTo>
                  <a:pt x="373378" y="196117"/>
                  <a:pt x="387288" y="216353"/>
                  <a:pt x="401981" y="236124"/>
                </a:cubicBezTo>
                <a:cubicBezTo>
                  <a:pt x="427008" y="275348"/>
                  <a:pt x="452624" y="314572"/>
                  <a:pt x="473757" y="356120"/>
                </a:cubicBezTo>
                <a:cubicBezTo>
                  <a:pt x="485022" y="379806"/>
                  <a:pt x="498613" y="402220"/>
                  <a:pt x="512278" y="424560"/>
                </a:cubicBezTo>
                <a:cubicBezTo>
                  <a:pt x="520677" y="436990"/>
                  <a:pt x="526310" y="451745"/>
                  <a:pt x="537183" y="462291"/>
                </a:cubicBezTo>
                <a:cubicBezTo>
                  <a:pt x="541052" y="465277"/>
                  <a:pt x="547052" y="462683"/>
                  <a:pt x="547297" y="457716"/>
                </a:cubicBezTo>
                <a:cubicBezTo>
                  <a:pt x="550848" y="456101"/>
                  <a:pt x="549574" y="451867"/>
                  <a:pt x="550088" y="448735"/>
                </a:cubicBezTo>
                <a:cubicBezTo>
                  <a:pt x="550676" y="441175"/>
                  <a:pt x="551631" y="433638"/>
                  <a:pt x="552586" y="426102"/>
                </a:cubicBezTo>
                <a:cubicBezTo>
                  <a:pt x="555427" y="402269"/>
                  <a:pt x="559737" y="378656"/>
                  <a:pt x="563361" y="354970"/>
                </a:cubicBezTo>
                <a:cubicBezTo>
                  <a:pt x="566814" y="330036"/>
                  <a:pt x="572569" y="305469"/>
                  <a:pt x="575581" y="280487"/>
                </a:cubicBezTo>
                <a:cubicBezTo>
                  <a:pt x="582952" y="233653"/>
                  <a:pt x="593580" y="187333"/>
                  <a:pt x="603621" y="141013"/>
                </a:cubicBezTo>
                <a:cubicBezTo>
                  <a:pt x="613906" y="102793"/>
                  <a:pt x="626934" y="43113"/>
                  <a:pt x="656883" y="16613"/>
                </a:cubicBezTo>
                <a:cubicBezTo>
                  <a:pt x="672140" y="2225"/>
                  <a:pt x="703853" y="-10058"/>
                  <a:pt x="717444" y="12233"/>
                </a:cubicBezTo>
                <a:cubicBezTo>
                  <a:pt x="721582" y="25422"/>
                  <a:pt x="720162" y="40225"/>
                  <a:pt x="720652" y="53977"/>
                </a:cubicBezTo>
                <a:cubicBezTo>
                  <a:pt x="721019" y="84539"/>
                  <a:pt x="716219" y="114807"/>
                  <a:pt x="713281" y="145173"/>
                </a:cubicBezTo>
                <a:cubicBezTo>
                  <a:pt x="710734" y="170449"/>
                  <a:pt x="707501" y="195628"/>
                  <a:pt x="702848" y="220586"/>
                </a:cubicBezTo>
                <a:cubicBezTo>
                  <a:pt x="694155" y="276278"/>
                  <a:pt x="684678" y="331920"/>
                  <a:pt x="678115" y="387906"/>
                </a:cubicBezTo>
                <a:cubicBezTo>
                  <a:pt x="675960" y="405156"/>
                  <a:pt x="674417" y="422456"/>
                  <a:pt x="673462" y="439829"/>
                </a:cubicBezTo>
                <a:cubicBezTo>
                  <a:pt x="673413" y="443108"/>
                  <a:pt x="672458" y="446827"/>
                  <a:pt x="673070" y="450155"/>
                </a:cubicBezTo>
                <a:cubicBezTo>
                  <a:pt x="674172" y="454143"/>
                  <a:pt x="679070" y="456247"/>
                  <a:pt x="682719" y="454168"/>
                </a:cubicBezTo>
                <a:cubicBezTo>
                  <a:pt x="688694" y="450350"/>
                  <a:pt x="693224" y="444527"/>
                  <a:pt x="698759" y="440073"/>
                </a:cubicBezTo>
                <a:cubicBezTo>
                  <a:pt x="715264" y="427056"/>
                  <a:pt x="730251" y="412375"/>
                  <a:pt x="744038" y="396543"/>
                </a:cubicBezTo>
                <a:cubicBezTo>
                  <a:pt x="757385" y="382131"/>
                  <a:pt x="772127" y="369138"/>
                  <a:pt x="785008" y="354310"/>
                </a:cubicBezTo>
                <a:cubicBezTo>
                  <a:pt x="801342" y="334612"/>
                  <a:pt x="820835" y="318144"/>
                  <a:pt x="839275" y="300551"/>
                </a:cubicBezTo>
                <a:cubicBezTo>
                  <a:pt x="848801" y="291131"/>
                  <a:pt x="858572" y="281906"/>
                  <a:pt x="868661" y="273097"/>
                </a:cubicBezTo>
                <a:cubicBezTo>
                  <a:pt x="894178" y="250341"/>
                  <a:pt x="920969" y="227413"/>
                  <a:pt x="947539" y="205660"/>
                </a:cubicBezTo>
                <a:cubicBezTo>
                  <a:pt x="971415" y="186428"/>
                  <a:pt x="995537" y="166779"/>
                  <a:pt x="1023748" y="154129"/>
                </a:cubicBezTo>
                <a:cubicBezTo>
                  <a:pt x="1047526" y="142799"/>
                  <a:pt x="1084333" y="136829"/>
                  <a:pt x="1090332" y="170963"/>
                </a:cubicBezTo>
                <a:cubicBezTo>
                  <a:pt x="1089426" y="193034"/>
                  <a:pt x="1075786" y="211606"/>
                  <a:pt x="1062954" y="228955"/>
                </a:cubicBezTo>
                <a:cubicBezTo>
                  <a:pt x="1046155" y="251246"/>
                  <a:pt x="1024433" y="268497"/>
                  <a:pt x="1003079" y="286139"/>
                </a:cubicBezTo>
                <a:cubicBezTo>
                  <a:pt x="985913" y="302166"/>
                  <a:pt x="968281" y="317679"/>
                  <a:pt x="950992" y="333560"/>
                </a:cubicBezTo>
                <a:cubicBezTo>
                  <a:pt x="934217" y="350297"/>
                  <a:pt x="915826" y="365296"/>
                  <a:pt x="898439" y="381372"/>
                </a:cubicBezTo>
                <a:cubicBezTo>
                  <a:pt x="881175" y="398525"/>
                  <a:pt x="862514" y="413720"/>
                  <a:pt x="844736" y="430457"/>
                </a:cubicBezTo>
                <a:cubicBezTo>
                  <a:pt x="835724" y="439315"/>
                  <a:pt x="826565" y="448099"/>
                  <a:pt x="817112" y="456517"/>
                </a:cubicBezTo>
                <a:cubicBezTo>
                  <a:pt x="808541" y="464224"/>
                  <a:pt x="799995" y="471981"/>
                  <a:pt x="792110" y="480423"/>
                </a:cubicBezTo>
                <a:cubicBezTo>
                  <a:pt x="788706" y="484387"/>
                  <a:pt x="783024" y="488816"/>
                  <a:pt x="785571" y="494664"/>
                </a:cubicBezTo>
                <a:cubicBezTo>
                  <a:pt x="790738" y="504549"/>
                  <a:pt x="815888" y="499215"/>
                  <a:pt x="825879" y="499704"/>
                </a:cubicBezTo>
                <a:cubicBezTo>
                  <a:pt x="869788" y="498334"/>
                  <a:pt x="913720" y="500120"/>
                  <a:pt x="957579" y="502323"/>
                </a:cubicBezTo>
                <a:cubicBezTo>
                  <a:pt x="1001512" y="505871"/>
                  <a:pt x="1045567" y="510422"/>
                  <a:pt x="1089500" y="514288"/>
                </a:cubicBezTo>
                <a:cubicBezTo>
                  <a:pt x="1101866" y="515487"/>
                  <a:pt x="1114209" y="516980"/>
                  <a:pt x="1126526" y="518448"/>
                </a:cubicBezTo>
                <a:cubicBezTo>
                  <a:pt x="1145530" y="521286"/>
                  <a:pt x="1165488" y="522289"/>
                  <a:pt x="1182948" y="5306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1" name="Google Shape;211;p3"/>
          <p:cNvSpPr txBox="1">
            <a:spLocks noGrp="1"/>
          </p:cNvSpPr>
          <p:nvPr>
            <p:ph type="ctrTitle"/>
          </p:nvPr>
        </p:nvSpPr>
        <p:spPr>
          <a:xfrm>
            <a:off x="5558867" y="1639300"/>
            <a:ext cx="5561600" cy="2656400"/>
          </a:xfrm>
          <a:prstGeom prst="rect">
            <a:avLst/>
          </a:prstGeom>
        </p:spPr>
        <p:txBody>
          <a:bodyPr spcFirstLastPara="1" wrap="square" lIns="0" tIns="0" rIns="0" bIns="0" anchor="ctr" anchorCtr="0">
            <a:noAutofit/>
          </a:bodyPr>
          <a:lstStyle>
            <a:lvl1pPr lvl="0" rtl="0">
              <a:spcBef>
                <a:spcPts val="0"/>
              </a:spcBef>
              <a:spcAft>
                <a:spcPts val="0"/>
              </a:spcAft>
              <a:buSzPts val="4200"/>
              <a:buNone/>
              <a:defRPr sz="56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212" name="Google Shape;212;p3"/>
          <p:cNvSpPr txBox="1">
            <a:spLocks noGrp="1"/>
          </p:cNvSpPr>
          <p:nvPr>
            <p:ph type="subTitle" idx="1"/>
          </p:nvPr>
        </p:nvSpPr>
        <p:spPr>
          <a:xfrm>
            <a:off x="5558867" y="4628833"/>
            <a:ext cx="5561600" cy="455200"/>
          </a:xfrm>
          <a:prstGeom prst="rect">
            <a:avLst/>
          </a:prstGeom>
        </p:spPr>
        <p:txBody>
          <a:bodyPr spcFirstLastPara="1" wrap="square" lIns="0" tIns="0" rIns="0" bIns="0" anchor="t" anchorCtr="0">
            <a:noAutofit/>
          </a:bodyPr>
          <a:lstStyle>
            <a:lvl1pPr lvl="0" rtl="0">
              <a:spcBef>
                <a:spcPts val="0"/>
              </a:spcBef>
              <a:spcAft>
                <a:spcPts val="0"/>
              </a:spcAft>
              <a:buSzPts val="1800"/>
              <a:buFont typeface="Dosis ExtraBold"/>
              <a:buNone/>
              <a:defRPr sz="2400">
                <a:latin typeface="Dosis ExtraBold"/>
                <a:ea typeface="Dosis ExtraBold"/>
                <a:cs typeface="Dosis ExtraBold"/>
                <a:sym typeface="Dosis ExtraBold"/>
              </a:defRPr>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33276524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56"/>
        <p:cNvGrpSpPr/>
        <p:nvPr/>
      </p:nvGrpSpPr>
      <p:grpSpPr>
        <a:xfrm>
          <a:off x="0" y="0"/>
          <a:ext cx="0" cy="0"/>
          <a:chOff x="0" y="0"/>
          <a:chExt cx="0" cy="0"/>
        </a:xfrm>
      </p:grpSpPr>
      <p:sp>
        <p:nvSpPr>
          <p:cNvPr id="257" name="Google Shape;257;p5"/>
          <p:cNvSpPr txBox="1">
            <a:spLocks noGrp="1"/>
          </p:cNvSpPr>
          <p:nvPr>
            <p:ph type="body" idx="1"/>
          </p:nvPr>
        </p:nvSpPr>
        <p:spPr>
          <a:xfrm>
            <a:off x="8077433" y="1545333"/>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58" name="Google Shape;258;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259" name="Google Shape;259;p5"/>
          <p:cNvSpPr/>
          <p:nvPr/>
        </p:nvSpPr>
        <p:spPr>
          <a:xfrm>
            <a:off x="7019007" y="1004565"/>
            <a:ext cx="523160" cy="473145"/>
          </a:xfrm>
          <a:custGeom>
            <a:avLst/>
            <a:gdLst/>
            <a:ahLst/>
            <a:cxnLst/>
            <a:rect l="l" t="t" r="r" b="b"/>
            <a:pathLst>
              <a:path w="784740" h="709719" extrusionOk="0">
                <a:moveTo>
                  <a:pt x="784740" y="274445"/>
                </a:moveTo>
                <a:cubicBezTo>
                  <a:pt x="784740" y="309375"/>
                  <a:pt x="758333" y="338232"/>
                  <a:pt x="724435" y="342150"/>
                </a:cubicBezTo>
                <a:lnTo>
                  <a:pt x="724435" y="532158"/>
                </a:lnTo>
                <a:cubicBezTo>
                  <a:pt x="724435" y="538908"/>
                  <a:pt x="720595" y="544777"/>
                  <a:pt x="714410" y="547467"/>
                </a:cubicBezTo>
                <a:cubicBezTo>
                  <a:pt x="712207" y="548427"/>
                  <a:pt x="709925" y="548899"/>
                  <a:pt x="707675" y="548899"/>
                </a:cubicBezTo>
                <a:cubicBezTo>
                  <a:pt x="703583" y="548899"/>
                  <a:pt x="699586" y="547357"/>
                  <a:pt x="696407" y="544415"/>
                </a:cubicBezTo>
                <a:cubicBezTo>
                  <a:pt x="660809" y="511325"/>
                  <a:pt x="558391" y="434400"/>
                  <a:pt x="376593" y="434400"/>
                </a:cubicBezTo>
                <a:cubicBezTo>
                  <a:pt x="376562" y="434400"/>
                  <a:pt x="376531" y="434385"/>
                  <a:pt x="376499" y="434385"/>
                </a:cubicBezTo>
                <a:lnTo>
                  <a:pt x="245911" y="434385"/>
                </a:lnTo>
                <a:lnTo>
                  <a:pt x="322866" y="681398"/>
                </a:lnTo>
                <a:cubicBezTo>
                  <a:pt x="324959" y="688101"/>
                  <a:pt x="323763" y="695181"/>
                  <a:pt x="319609" y="700830"/>
                </a:cubicBezTo>
                <a:cubicBezTo>
                  <a:pt x="315454" y="706478"/>
                  <a:pt x="309049" y="709720"/>
                  <a:pt x="302030" y="709720"/>
                </a:cubicBezTo>
                <a:lnTo>
                  <a:pt x="215806" y="709720"/>
                </a:lnTo>
                <a:cubicBezTo>
                  <a:pt x="206206" y="709720"/>
                  <a:pt x="197818" y="703552"/>
                  <a:pt x="194969" y="694379"/>
                </a:cubicBezTo>
                <a:lnTo>
                  <a:pt x="111625" y="426911"/>
                </a:lnTo>
                <a:cubicBezTo>
                  <a:pt x="45701" y="406031"/>
                  <a:pt x="0" y="343975"/>
                  <a:pt x="0" y="274445"/>
                </a:cubicBezTo>
                <a:cubicBezTo>
                  <a:pt x="0" y="231726"/>
                  <a:pt x="16650" y="191572"/>
                  <a:pt x="46850" y="161347"/>
                </a:cubicBezTo>
                <a:cubicBezTo>
                  <a:pt x="77066" y="131137"/>
                  <a:pt x="117243" y="114506"/>
                  <a:pt x="159985" y="114506"/>
                </a:cubicBezTo>
                <a:lnTo>
                  <a:pt x="376578" y="114506"/>
                </a:lnTo>
                <a:cubicBezTo>
                  <a:pt x="376593" y="114506"/>
                  <a:pt x="376593" y="114506"/>
                  <a:pt x="376609" y="114506"/>
                </a:cubicBezTo>
                <a:cubicBezTo>
                  <a:pt x="558391" y="114506"/>
                  <a:pt x="660809" y="37565"/>
                  <a:pt x="696407" y="4491"/>
                </a:cubicBezTo>
                <a:cubicBezTo>
                  <a:pt x="701333" y="-87"/>
                  <a:pt x="708225" y="-1267"/>
                  <a:pt x="714410" y="1423"/>
                </a:cubicBezTo>
                <a:cubicBezTo>
                  <a:pt x="720595" y="4129"/>
                  <a:pt x="724435" y="9998"/>
                  <a:pt x="724435" y="16733"/>
                </a:cubicBezTo>
                <a:lnTo>
                  <a:pt x="724435" y="206756"/>
                </a:lnTo>
                <a:cubicBezTo>
                  <a:pt x="758333" y="210674"/>
                  <a:pt x="784740" y="239515"/>
                  <a:pt x="784740" y="274445"/>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0" name="Google Shape;260;p5"/>
          <p:cNvSpPr/>
          <p:nvPr/>
        </p:nvSpPr>
        <p:spPr>
          <a:xfrm>
            <a:off x="7019007" y="1004565"/>
            <a:ext cx="523160" cy="473145"/>
          </a:xfrm>
          <a:custGeom>
            <a:avLst/>
            <a:gdLst/>
            <a:ahLst/>
            <a:cxnLst/>
            <a:rect l="l" t="t" r="r" b="b"/>
            <a:pathLst>
              <a:path w="784740" h="709719" extrusionOk="0">
                <a:moveTo>
                  <a:pt x="724435" y="206756"/>
                </a:moveTo>
                <a:lnTo>
                  <a:pt x="724435" y="16733"/>
                </a:lnTo>
                <a:cubicBezTo>
                  <a:pt x="724435" y="9998"/>
                  <a:pt x="720595" y="4129"/>
                  <a:pt x="714410" y="1423"/>
                </a:cubicBezTo>
                <a:cubicBezTo>
                  <a:pt x="708225" y="-1267"/>
                  <a:pt x="701333" y="-87"/>
                  <a:pt x="696407" y="4491"/>
                </a:cubicBezTo>
                <a:cubicBezTo>
                  <a:pt x="660809" y="37565"/>
                  <a:pt x="558391" y="114506"/>
                  <a:pt x="376609" y="114506"/>
                </a:cubicBezTo>
                <a:cubicBezTo>
                  <a:pt x="376593" y="114506"/>
                  <a:pt x="376593" y="114506"/>
                  <a:pt x="376578" y="114506"/>
                </a:cubicBezTo>
                <a:lnTo>
                  <a:pt x="159985" y="114506"/>
                </a:lnTo>
                <a:cubicBezTo>
                  <a:pt x="117243" y="114506"/>
                  <a:pt x="77066" y="131137"/>
                  <a:pt x="46850" y="161347"/>
                </a:cubicBezTo>
                <a:cubicBezTo>
                  <a:pt x="16650" y="191572"/>
                  <a:pt x="0" y="231726"/>
                  <a:pt x="0" y="274445"/>
                </a:cubicBezTo>
                <a:cubicBezTo>
                  <a:pt x="0" y="343975"/>
                  <a:pt x="45701" y="406031"/>
                  <a:pt x="111625" y="426911"/>
                </a:cubicBezTo>
                <a:lnTo>
                  <a:pt x="194969" y="694379"/>
                </a:lnTo>
                <a:cubicBezTo>
                  <a:pt x="197818" y="703552"/>
                  <a:pt x="206206" y="709720"/>
                  <a:pt x="215806" y="709720"/>
                </a:cubicBezTo>
                <a:lnTo>
                  <a:pt x="302030" y="709720"/>
                </a:lnTo>
                <a:cubicBezTo>
                  <a:pt x="309049" y="709720"/>
                  <a:pt x="315454" y="706478"/>
                  <a:pt x="319609" y="700830"/>
                </a:cubicBezTo>
                <a:cubicBezTo>
                  <a:pt x="323763" y="695181"/>
                  <a:pt x="324959" y="688101"/>
                  <a:pt x="322866" y="681398"/>
                </a:cubicBezTo>
                <a:lnTo>
                  <a:pt x="245911" y="434385"/>
                </a:lnTo>
                <a:lnTo>
                  <a:pt x="376499" y="434385"/>
                </a:lnTo>
                <a:cubicBezTo>
                  <a:pt x="376531" y="434385"/>
                  <a:pt x="376562" y="434400"/>
                  <a:pt x="376593" y="434400"/>
                </a:cubicBezTo>
                <a:cubicBezTo>
                  <a:pt x="558391" y="434400"/>
                  <a:pt x="660809" y="511325"/>
                  <a:pt x="696407" y="544415"/>
                </a:cubicBezTo>
                <a:cubicBezTo>
                  <a:pt x="699586" y="547357"/>
                  <a:pt x="703583" y="548899"/>
                  <a:pt x="707675" y="548899"/>
                </a:cubicBezTo>
                <a:cubicBezTo>
                  <a:pt x="709925" y="548899"/>
                  <a:pt x="712207" y="548427"/>
                  <a:pt x="714410" y="547467"/>
                </a:cubicBezTo>
                <a:cubicBezTo>
                  <a:pt x="720595" y="544777"/>
                  <a:pt x="724435" y="538908"/>
                  <a:pt x="724435" y="532158"/>
                </a:cubicBezTo>
                <a:lnTo>
                  <a:pt x="724435" y="342150"/>
                </a:lnTo>
                <a:cubicBezTo>
                  <a:pt x="758333" y="338232"/>
                  <a:pt x="784740" y="309375"/>
                  <a:pt x="784740" y="274445"/>
                </a:cubicBezTo>
                <a:cubicBezTo>
                  <a:pt x="784740" y="239515"/>
                  <a:pt x="758333" y="210674"/>
                  <a:pt x="724435" y="206756"/>
                </a:cubicBezTo>
                <a:close/>
                <a:moveTo>
                  <a:pt x="307853" y="686087"/>
                </a:moveTo>
                <a:cubicBezTo>
                  <a:pt x="308435" y="687943"/>
                  <a:pt x="308089" y="689926"/>
                  <a:pt x="306940" y="691499"/>
                </a:cubicBezTo>
                <a:cubicBezTo>
                  <a:pt x="305776" y="693088"/>
                  <a:pt x="303982" y="693985"/>
                  <a:pt x="302030" y="693985"/>
                </a:cubicBezTo>
                <a:lnTo>
                  <a:pt x="215806" y="693985"/>
                </a:lnTo>
                <a:cubicBezTo>
                  <a:pt x="213130" y="693985"/>
                  <a:pt x="210785" y="692270"/>
                  <a:pt x="209983" y="689705"/>
                </a:cubicBezTo>
                <a:lnTo>
                  <a:pt x="129534" y="431458"/>
                </a:lnTo>
                <a:cubicBezTo>
                  <a:pt x="139527" y="433393"/>
                  <a:pt x="149709" y="434385"/>
                  <a:pt x="159985" y="434385"/>
                </a:cubicBezTo>
                <a:lnTo>
                  <a:pt x="229418" y="434385"/>
                </a:lnTo>
                <a:lnTo>
                  <a:pt x="307853" y="686087"/>
                </a:lnTo>
                <a:close/>
                <a:moveTo>
                  <a:pt x="301684" y="418650"/>
                </a:moveTo>
                <a:lnTo>
                  <a:pt x="159985" y="418650"/>
                </a:lnTo>
                <a:cubicBezTo>
                  <a:pt x="146420" y="418650"/>
                  <a:pt x="132996" y="416762"/>
                  <a:pt x="120076" y="413049"/>
                </a:cubicBezTo>
                <a:cubicBezTo>
                  <a:pt x="58653" y="395426"/>
                  <a:pt x="15737" y="338437"/>
                  <a:pt x="15737" y="274445"/>
                </a:cubicBezTo>
                <a:cubicBezTo>
                  <a:pt x="15737" y="235928"/>
                  <a:pt x="30751" y="199723"/>
                  <a:pt x="57976" y="172471"/>
                </a:cubicBezTo>
                <a:cubicBezTo>
                  <a:pt x="85217" y="145235"/>
                  <a:pt x="121445" y="130240"/>
                  <a:pt x="159985" y="130240"/>
                </a:cubicBezTo>
                <a:lnTo>
                  <a:pt x="301684" y="130240"/>
                </a:lnTo>
                <a:lnTo>
                  <a:pt x="301684" y="418650"/>
                </a:lnTo>
                <a:close/>
                <a:moveTo>
                  <a:pt x="635141" y="481336"/>
                </a:moveTo>
                <a:cubicBezTo>
                  <a:pt x="578550" y="449663"/>
                  <a:pt x="493364" y="418682"/>
                  <a:pt x="376672" y="418666"/>
                </a:cubicBezTo>
                <a:cubicBezTo>
                  <a:pt x="376641" y="418666"/>
                  <a:pt x="376609" y="418650"/>
                  <a:pt x="376578" y="418650"/>
                </a:cubicBezTo>
                <a:lnTo>
                  <a:pt x="317421" y="418650"/>
                </a:lnTo>
                <a:lnTo>
                  <a:pt x="317421" y="130240"/>
                </a:lnTo>
                <a:lnTo>
                  <a:pt x="376562" y="130240"/>
                </a:lnTo>
                <a:cubicBezTo>
                  <a:pt x="376578" y="130240"/>
                  <a:pt x="376578" y="130240"/>
                  <a:pt x="376593" y="130240"/>
                </a:cubicBezTo>
                <a:cubicBezTo>
                  <a:pt x="493317" y="130240"/>
                  <a:pt x="578534" y="99243"/>
                  <a:pt x="635141" y="67555"/>
                </a:cubicBezTo>
                <a:lnTo>
                  <a:pt x="635141" y="481336"/>
                </a:lnTo>
                <a:close/>
                <a:moveTo>
                  <a:pt x="708698" y="274445"/>
                </a:moveTo>
                <a:lnTo>
                  <a:pt x="708698" y="532158"/>
                </a:lnTo>
                <a:cubicBezTo>
                  <a:pt x="708698" y="532362"/>
                  <a:pt x="708698" y="532787"/>
                  <a:pt x="708115" y="533055"/>
                </a:cubicBezTo>
                <a:cubicBezTo>
                  <a:pt x="707565" y="533291"/>
                  <a:pt x="707266" y="533023"/>
                  <a:pt x="707124" y="532881"/>
                </a:cubicBezTo>
                <a:cubicBezTo>
                  <a:pt x="695431" y="522025"/>
                  <a:pt x="676798" y="506605"/>
                  <a:pt x="650879" y="490588"/>
                </a:cubicBezTo>
                <a:lnTo>
                  <a:pt x="650879" y="58303"/>
                </a:lnTo>
                <a:cubicBezTo>
                  <a:pt x="676798" y="42301"/>
                  <a:pt x="695431" y="26881"/>
                  <a:pt x="707108" y="16025"/>
                </a:cubicBezTo>
                <a:cubicBezTo>
                  <a:pt x="707266" y="15867"/>
                  <a:pt x="707565" y="15600"/>
                  <a:pt x="708115" y="15852"/>
                </a:cubicBezTo>
                <a:cubicBezTo>
                  <a:pt x="708698" y="16103"/>
                  <a:pt x="708698" y="16528"/>
                  <a:pt x="708698" y="16733"/>
                </a:cubicBezTo>
                <a:lnTo>
                  <a:pt x="708698" y="274445"/>
                </a:lnTo>
                <a:close/>
                <a:moveTo>
                  <a:pt x="724435" y="326290"/>
                </a:moveTo>
                <a:lnTo>
                  <a:pt x="724435" y="274445"/>
                </a:lnTo>
                <a:lnTo>
                  <a:pt x="724435" y="222616"/>
                </a:lnTo>
                <a:cubicBezTo>
                  <a:pt x="749630" y="226424"/>
                  <a:pt x="769003" y="248216"/>
                  <a:pt x="769003" y="274445"/>
                </a:cubicBezTo>
                <a:cubicBezTo>
                  <a:pt x="769003" y="300690"/>
                  <a:pt x="749630" y="322482"/>
                  <a:pt x="724435" y="326290"/>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5"/>
          <p:cNvSpPr/>
          <p:nvPr/>
        </p:nvSpPr>
        <p:spPr>
          <a:xfrm>
            <a:off x="7122935" y="4717731"/>
            <a:ext cx="315691" cy="473012"/>
          </a:xfrm>
          <a:custGeom>
            <a:avLst/>
            <a:gdLst/>
            <a:ahLst/>
            <a:cxnLst/>
            <a:rect l="l" t="t" r="r" b="b"/>
            <a:pathLst>
              <a:path w="473537" h="709518" extrusionOk="0">
                <a:moveTo>
                  <a:pt x="473537" y="235041"/>
                </a:moveTo>
                <a:cubicBezTo>
                  <a:pt x="473537" y="293304"/>
                  <a:pt x="446705" y="344186"/>
                  <a:pt x="420769" y="393404"/>
                </a:cubicBezTo>
                <a:cubicBezTo>
                  <a:pt x="415494" y="403402"/>
                  <a:pt x="410047" y="413754"/>
                  <a:pt x="404971" y="423894"/>
                </a:cubicBezTo>
                <a:cubicBezTo>
                  <a:pt x="375992" y="481829"/>
                  <a:pt x="360663" y="541983"/>
                  <a:pt x="360663" y="597828"/>
                </a:cubicBezTo>
                <a:cubicBezTo>
                  <a:pt x="360663" y="616301"/>
                  <a:pt x="362668" y="626540"/>
                  <a:pt x="362682" y="626640"/>
                </a:cubicBezTo>
                <a:cubicBezTo>
                  <a:pt x="363095" y="628730"/>
                  <a:pt x="362554" y="630906"/>
                  <a:pt x="361203" y="632556"/>
                </a:cubicBezTo>
                <a:cubicBezTo>
                  <a:pt x="359853" y="634191"/>
                  <a:pt x="357848" y="635158"/>
                  <a:pt x="355715" y="635158"/>
                </a:cubicBezTo>
                <a:lnTo>
                  <a:pt x="322128" y="635158"/>
                </a:lnTo>
                <a:lnTo>
                  <a:pt x="322128" y="690662"/>
                </a:lnTo>
                <a:cubicBezTo>
                  <a:pt x="322128" y="701057"/>
                  <a:pt x="313668" y="709518"/>
                  <a:pt x="303259" y="709518"/>
                </a:cubicBezTo>
                <a:lnTo>
                  <a:pt x="166766" y="709518"/>
                </a:lnTo>
                <a:cubicBezTo>
                  <a:pt x="156358" y="709518"/>
                  <a:pt x="147897" y="701057"/>
                  <a:pt x="147897" y="690662"/>
                </a:cubicBezTo>
                <a:lnTo>
                  <a:pt x="147897" y="635158"/>
                </a:lnTo>
                <a:lnTo>
                  <a:pt x="117922" y="635158"/>
                </a:lnTo>
                <a:cubicBezTo>
                  <a:pt x="115789" y="635158"/>
                  <a:pt x="113713" y="634205"/>
                  <a:pt x="112362" y="632541"/>
                </a:cubicBezTo>
                <a:cubicBezTo>
                  <a:pt x="111012" y="630892"/>
                  <a:pt x="110429" y="628730"/>
                  <a:pt x="110855" y="626640"/>
                </a:cubicBezTo>
                <a:cubicBezTo>
                  <a:pt x="110869" y="626540"/>
                  <a:pt x="112874" y="616301"/>
                  <a:pt x="112874" y="597828"/>
                </a:cubicBezTo>
                <a:cubicBezTo>
                  <a:pt x="112874" y="579043"/>
                  <a:pt x="111125" y="559759"/>
                  <a:pt x="107727" y="540248"/>
                </a:cubicBezTo>
                <a:cubicBezTo>
                  <a:pt x="107286" y="539338"/>
                  <a:pt x="107030" y="538314"/>
                  <a:pt x="107030" y="537233"/>
                </a:cubicBezTo>
                <a:cubicBezTo>
                  <a:pt x="107030" y="537049"/>
                  <a:pt x="107073" y="536878"/>
                  <a:pt x="107087" y="536693"/>
                </a:cubicBezTo>
                <a:cubicBezTo>
                  <a:pt x="100191" y="499335"/>
                  <a:pt x="87208" y="461166"/>
                  <a:pt x="68566" y="423894"/>
                </a:cubicBezTo>
                <a:cubicBezTo>
                  <a:pt x="63490" y="413754"/>
                  <a:pt x="58044" y="403402"/>
                  <a:pt x="52769" y="393404"/>
                </a:cubicBezTo>
                <a:cubicBezTo>
                  <a:pt x="26832" y="344186"/>
                  <a:pt x="0" y="293304"/>
                  <a:pt x="0" y="235041"/>
                </a:cubicBezTo>
                <a:cubicBezTo>
                  <a:pt x="0" y="105447"/>
                  <a:pt x="105423" y="0"/>
                  <a:pt x="235006" y="0"/>
                </a:cubicBezTo>
                <a:lnTo>
                  <a:pt x="238532" y="0"/>
                </a:lnTo>
                <a:cubicBezTo>
                  <a:pt x="368114" y="0"/>
                  <a:pt x="473537" y="105447"/>
                  <a:pt x="473537" y="23504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2" name="Google Shape;262;p5"/>
          <p:cNvSpPr/>
          <p:nvPr/>
        </p:nvSpPr>
        <p:spPr>
          <a:xfrm>
            <a:off x="7132415" y="4727211"/>
            <a:ext cx="296732" cy="454051"/>
          </a:xfrm>
          <a:custGeom>
            <a:avLst/>
            <a:gdLst/>
            <a:ahLst/>
            <a:cxnLst/>
            <a:rect l="l" t="t" r="r" b="b"/>
            <a:pathLst>
              <a:path w="445098" h="681076" extrusionOk="0">
                <a:moveTo>
                  <a:pt x="147897" y="620937"/>
                </a:moveTo>
                <a:lnTo>
                  <a:pt x="293689" y="620937"/>
                </a:lnTo>
                <a:lnTo>
                  <a:pt x="293689" y="676441"/>
                </a:lnTo>
                <a:cubicBezTo>
                  <a:pt x="293689" y="679001"/>
                  <a:pt x="291599" y="681077"/>
                  <a:pt x="289040" y="681077"/>
                </a:cubicBezTo>
                <a:lnTo>
                  <a:pt x="152547" y="681077"/>
                </a:lnTo>
                <a:cubicBezTo>
                  <a:pt x="149987" y="681077"/>
                  <a:pt x="147897" y="679001"/>
                  <a:pt x="147897" y="676441"/>
                </a:cubicBezTo>
                <a:lnTo>
                  <a:pt x="147897" y="620937"/>
                </a:lnTo>
                <a:close/>
                <a:moveTo>
                  <a:pt x="332381" y="573852"/>
                </a:moveTo>
                <a:lnTo>
                  <a:pt x="112718" y="573852"/>
                </a:lnTo>
                <a:cubicBezTo>
                  <a:pt x="112817" y="577109"/>
                  <a:pt x="112874" y="580365"/>
                  <a:pt x="112874" y="583608"/>
                </a:cubicBezTo>
                <a:cubicBezTo>
                  <a:pt x="112874" y="593605"/>
                  <a:pt x="112320" y="601369"/>
                  <a:pt x="111765" y="606716"/>
                </a:cubicBezTo>
                <a:lnTo>
                  <a:pt x="140730" y="606716"/>
                </a:lnTo>
                <a:cubicBezTo>
                  <a:pt x="140745" y="606716"/>
                  <a:pt x="140773" y="606716"/>
                  <a:pt x="140787" y="606716"/>
                </a:cubicBezTo>
                <a:lnTo>
                  <a:pt x="300799" y="606716"/>
                </a:lnTo>
                <a:cubicBezTo>
                  <a:pt x="300813" y="606716"/>
                  <a:pt x="300842" y="606716"/>
                  <a:pt x="300856" y="606716"/>
                </a:cubicBezTo>
                <a:lnTo>
                  <a:pt x="333333" y="606716"/>
                </a:lnTo>
                <a:cubicBezTo>
                  <a:pt x="332779" y="601369"/>
                  <a:pt x="332224" y="593605"/>
                  <a:pt x="332224" y="583608"/>
                </a:cubicBezTo>
                <a:cubicBezTo>
                  <a:pt x="332224" y="580365"/>
                  <a:pt x="332281" y="577109"/>
                  <a:pt x="332381" y="573852"/>
                </a:cubicBezTo>
                <a:close/>
                <a:moveTo>
                  <a:pt x="111978" y="559631"/>
                </a:moveTo>
                <a:lnTo>
                  <a:pt x="333120" y="559631"/>
                </a:lnTo>
                <a:cubicBezTo>
                  <a:pt x="333817" y="549876"/>
                  <a:pt x="334954" y="540035"/>
                  <a:pt x="336504" y="530123"/>
                </a:cubicBezTo>
                <a:lnTo>
                  <a:pt x="108594" y="530123"/>
                </a:lnTo>
                <a:cubicBezTo>
                  <a:pt x="110144" y="540035"/>
                  <a:pt x="111282" y="549876"/>
                  <a:pt x="111978" y="559631"/>
                </a:cubicBezTo>
                <a:close/>
                <a:moveTo>
                  <a:pt x="224312" y="0"/>
                </a:moveTo>
                <a:lnTo>
                  <a:pt x="220786" y="0"/>
                </a:lnTo>
                <a:cubicBezTo>
                  <a:pt x="99053" y="0"/>
                  <a:pt x="0" y="99062"/>
                  <a:pt x="0" y="220821"/>
                </a:cubicBezTo>
                <a:cubicBezTo>
                  <a:pt x="0" y="275556"/>
                  <a:pt x="25993" y="324860"/>
                  <a:pt x="51119" y="372557"/>
                </a:cubicBezTo>
                <a:cubicBezTo>
                  <a:pt x="56437" y="382625"/>
                  <a:pt x="61926" y="393035"/>
                  <a:pt x="67059" y="403316"/>
                </a:cubicBezTo>
                <a:cubicBezTo>
                  <a:pt x="85630" y="440447"/>
                  <a:pt x="98783" y="478502"/>
                  <a:pt x="106092" y="515902"/>
                </a:cubicBezTo>
                <a:lnTo>
                  <a:pt x="215439" y="515902"/>
                </a:lnTo>
                <a:lnTo>
                  <a:pt x="215439" y="281088"/>
                </a:lnTo>
                <a:lnTo>
                  <a:pt x="147214" y="220806"/>
                </a:lnTo>
                <a:cubicBezTo>
                  <a:pt x="144271" y="218204"/>
                  <a:pt x="143987" y="213710"/>
                  <a:pt x="146589" y="210767"/>
                </a:cubicBezTo>
                <a:cubicBezTo>
                  <a:pt x="149191" y="207823"/>
                  <a:pt x="153684" y="207553"/>
                  <a:pt x="156628" y="210141"/>
                </a:cubicBezTo>
                <a:lnTo>
                  <a:pt x="220786" y="266839"/>
                </a:lnTo>
                <a:lnTo>
                  <a:pt x="284959" y="210141"/>
                </a:lnTo>
                <a:cubicBezTo>
                  <a:pt x="287902" y="207553"/>
                  <a:pt x="292395" y="207823"/>
                  <a:pt x="294998" y="210767"/>
                </a:cubicBezTo>
                <a:cubicBezTo>
                  <a:pt x="297600" y="213710"/>
                  <a:pt x="297315" y="218204"/>
                  <a:pt x="294372" y="220806"/>
                </a:cubicBezTo>
                <a:lnTo>
                  <a:pt x="229659" y="277974"/>
                </a:lnTo>
                <a:lnTo>
                  <a:pt x="229659" y="515902"/>
                </a:lnTo>
                <a:lnTo>
                  <a:pt x="337969" y="515902"/>
                </a:lnTo>
                <a:cubicBezTo>
                  <a:pt x="338324" y="515902"/>
                  <a:pt x="338651" y="515959"/>
                  <a:pt x="338993" y="516002"/>
                </a:cubicBezTo>
                <a:cubicBezTo>
                  <a:pt x="346301" y="478573"/>
                  <a:pt x="359440" y="440475"/>
                  <a:pt x="378039" y="403316"/>
                </a:cubicBezTo>
                <a:cubicBezTo>
                  <a:pt x="383173" y="393035"/>
                  <a:pt x="388661" y="382625"/>
                  <a:pt x="393979" y="372557"/>
                </a:cubicBezTo>
                <a:cubicBezTo>
                  <a:pt x="419105" y="324860"/>
                  <a:pt x="445098" y="275556"/>
                  <a:pt x="445098" y="220821"/>
                </a:cubicBezTo>
                <a:cubicBezTo>
                  <a:pt x="445098" y="99062"/>
                  <a:pt x="346046" y="0"/>
                  <a:pt x="224312"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3" name="Google Shape;263;p5"/>
          <p:cNvSpPr/>
          <p:nvPr/>
        </p:nvSpPr>
        <p:spPr>
          <a:xfrm>
            <a:off x="7063681" y="2832945"/>
            <a:ext cx="433737" cy="529088"/>
          </a:xfrm>
          <a:custGeom>
            <a:avLst/>
            <a:gdLst/>
            <a:ahLst/>
            <a:cxnLst/>
            <a:rect l="l" t="t" r="r" b="b"/>
            <a:pathLst>
              <a:path w="650605" h="793632" extrusionOk="0">
                <a:moveTo>
                  <a:pt x="650606" y="631036"/>
                </a:moveTo>
                <a:lnTo>
                  <a:pt x="650606" y="666682"/>
                </a:lnTo>
                <a:cubicBezTo>
                  <a:pt x="650606" y="681248"/>
                  <a:pt x="640519" y="693082"/>
                  <a:pt x="628113" y="693082"/>
                </a:cubicBezTo>
                <a:lnTo>
                  <a:pt x="455875" y="693082"/>
                </a:lnTo>
                <a:cubicBezTo>
                  <a:pt x="451316" y="703693"/>
                  <a:pt x="446487" y="714320"/>
                  <a:pt x="441372" y="724963"/>
                </a:cubicBezTo>
                <a:cubicBezTo>
                  <a:pt x="439705" y="728426"/>
                  <a:pt x="437322" y="731507"/>
                  <a:pt x="434304" y="734128"/>
                </a:cubicBezTo>
                <a:cubicBezTo>
                  <a:pt x="428855" y="738862"/>
                  <a:pt x="421803" y="741594"/>
                  <a:pt x="414289" y="742007"/>
                </a:cubicBezTo>
                <a:lnTo>
                  <a:pt x="414289" y="777366"/>
                </a:lnTo>
                <a:cubicBezTo>
                  <a:pt x="414289" y="786341"/>
                  <a:pt x="406982" y="793632"/>
                  <a:pt x="398023" y="793632"/>
                </a:cubicBezTo>
                <a:lnTo>
                  <a:pt x="252583" y="793632"/>
                </a:lnTo>
                <a:cubicBezTo>
                  <a:pt x="243624" y="793632"/>
                  <a:pt x="236317" y="786341"/>
                  <a:pt x="236317" y="777366"/>
                </a:cubicBezTo>
                <a:lnTo>
                  <a:pt x="236317" y="742023"/>
                </a:lnTo>
                <a:cubicBezTo>
                  <a:pt x="224483" y="741372"/>
                  <a:pt x="213983" y="734827"/>
                  <a:pt x="209217" y="724963"/>
                </a:cubicBezTo>
                <a:cubicBezTo>
                  <a:pt x="204103" y="714320"/>
                  <a:pt x="199290" y="703693"/>
                  <a:pt x="194715" y="693082"/>
                </a:cubicBezTo>
                <a:lnTo>
                  <a:pt x="22493" y="693082"/>
                </a:lnTo>
                <a:cubicBezTo>
                  <a:pt x="10087" y="693082"/>
                  <a:pt x="0" y="681248"/>
                  <a:pt x="0" y="666682"/>
                </a:cubicBezTo>
                <a:lnTo>
                  <a:pt x="0" y="631036"/>
                </a:lnTo>
                <a:cubicBezTo>
                  <a:pt x="0" y="622300"/>
                  <a:pt x="2446" y="613738"/>
                  <a:pt x="6878" y="606923"/>
                </a:cubicBezTo>
                <a:lnTo>
                  <a:pt x="141040" y="399866"/>
                </a:lnTo>
                <a:cubicBezTo>
                  <a:pt x="144217" y="358439"/>
                  <a:pt x="152096" y="316074"/>
                  <a:pt x="164566" y="273440"/>
                </a:cubicBezTo>
                <a:cubicBezTo>
                  <a:pt x="177829" y="228120"/>
                  <a:pt x="196303" y="182357"/>
                  <a:pt x="219479" y="137419"/>
                </a:cubicBezTo>
                <a:cubicBezTo>
                  <a:pt x="258841" y="61140"/>
                  <a:pt x="298331" y="13359"/>
                  <a:pt x="299983" y="11373"/>
                </a:cubicBezTo>
                <a:cubicBezTo>
                  <a:pt x="305939" y="4241"/>
                  <a:pt x="315391" y="0"/>
                  <a:pt x="325303" y="0"/>
                </a:cubicBezTo>
                <a:cubicBezTo>
                  <a:pt x="335215" y="0"/>
                  <a:pt x="344682" y="4241"/>
                  <a:pt x="350607" y="11373"/>
                </a:cubicBezTo>
                <a:cubicBezTo>
                  <a:pt x="352228" y="13311"/>
                  <a:pt x="391320" y="60283"/>
                  <a:pt x="431127" y="137419"/>
                </a:cubicBezTo>
                <a:cubicBezTo>
                  <a:pt x="454303" y="182372"/>
                  <a:pt x="472777" y="228136"/>
                  <a:pt x="486040" y="273455"/>
                </a:cubicBezTo>
                <a:cubicBezTo>
                  <a:pt x="498510" y="316074"/>
                  <a:pt x="506389" y="358439"/>
                  <a:pt x="509566" y="399866"/>
                </a:cubicBezTo>
                <a:lnTo>
                  <a:pt x="643744" y="606923"/>
                </a:lnTo>
                <a:cubicBezTo>
                  <a:pt x="648160" y="613738"/>
                  <a:pt x="650606" y="622300"/>
                  <a:pt x="650606" y="63103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5"/>
          <p:cNvSpPr/>
          <p:nvPr/>
        </p:nvSpPr>
        <p:spPr>
          <a:xfrm>
            <a:off x="7063681" y="2832945"/>
            <a:ext cx="433737" cy="529088"/>
          </a:xfrm>
          <a:custGeom>
            <a:avLst/>
            <a:gdLst/>
            <a:ahLst/>
            <a:cxnLst/>
            <a:rect l="l" t="t" r="r" b="b"/>
            <a:pathLst>
              <a:path w="650605" h="793632" extrusionOk="0">
                <a:moveTo>
                  <a:pt x="643744" y="606923"/>
                </a:moveTo>
                <a:lnTo>
                  <a:pt x="509566" y="399866"/>
                </a:lnTo>
                <a:cubicBezTo>
                  <a:pt x="506389" y="358439"/>
                  <a:pt x="498510" y="316074"/>
                  <a:pt x="486040" y="273455"/>
                </a:cubicBezTo>
                <a:cubicBezTo>
                  <a:pt x="472777" y="228136"/>
                  <a:pt x="454303" y="182372"/>
                  <a:pt x="431127" y="137419"/>
                </a:cubicBezTo>
                <a:cubicBezTo>
                  <a:pt x="391320" y="60283"/>
                  <a:pt x="352228" y="13311"/>
                  <a:pt x="350607" y="11373"/>
                </a:cubicBezTo>
                <a:cubicBezTo>
                  <a:pt x="344682" y="4241"/>
                  <a:pt x="335215" y="0"/>
                  <a:pt x="325303" y="0"/>
                </a:cubicBezTo>
                <a:cubicBezTo>
                  <a:pt x="315391" y="0"/>
                  <a:pt x="305939" y="4241"/>
                  <a:pt x="299983" y="11373"/>
                </a:cubicBezTo>
                <a:cubicBezTo>
                  <a:pt x="298331" y="13359"/>
                  <a:pt x="258841" y="61140"/>
                  <a:pt x="219479" y="137419"/>
                </a:cubicBezTo>
                <a:cubicBezTo>
                  <a:pt x="196303" y="182357"/>
                  <a:pt x="177829" y="228120"/>
                  <a:pt x="164566" y="273440"/>
                </a:cubicBezTo>
                <a:cubicBezTo>
                  <a:pt x="152096" y="316074"/>
                  <a:pt x="144217" y="358439"/>
                  <a:pt x="141040" y="399866"/>
                </a:cubicBezTo>
                <a:lnTo>
                  <a:pt x="6878" y="606923"/>
                </a:lnTo>
                <a:cubicBezTo>
                  <a:pt x="2446" y="613738"/>
                  <a:pt x="0" y="622300"/>
                  <a:pt x="0" y="631036"/>
                </a:cubicBezTo>
                <a:lnTo>
                  <a:pt x="0" y="666682"/>
                </a:lnTo>
                <a:cubicBezTo>
                  <a:pt x="0" y="681248"/>
                  <a:pt x="10087" y="693082"/>
                  <a:pt x="22493" y="693082"/>
                </a:cubicBezTo>
                <a:lnTo>
                  <a:pt x="194715" y="693082"/>
                </a:lnTo>
                <a:cubicBezTo>
                  <a:pt x="199290" y="703693"/>
                  <a:pt x="204103" y="714320"/>
                  <a:pt x="209217" y="724963"/>
                </a:cubicBezTo>
                <a:cubicBezTo>
                  <a:pt x="213983" y="734827"/>
                  <a:pt x="224483" y="741372"/>
                  <a:pt x="236317" y="742023"/>
                </a:cubicBezTo>
                <a:lnTo>
                  <a:pt x="236317" y="777366"/>
                </a:lnTo>
                <a:cubicBezTo>
                  <a:pt x="236317" y="786341"/>
                  <a:pt x="243624" y="793632"/>
                  <a:pt x="252583" y="793632"/>
                </a:cubicBezTo>
                <a:lnTo>
                  <a:pt x="398023" y="793632"/>
                </a:lnTo>
                <a:cubicBezTo>
                  <a:pt x="406982" y="793632"/>
                  <a:pt x="414289" y="786341"/>
                  <a:pt x="414289" y="777366"/>
                </a:cubicBezTo>
                <a:lnTo>
                  <a:pt x="414289" y="742007"/>
                </a:lnTo>
                <a:cubicBezTo>
                  <a:pt x="421803" y="741594"/>
                  <a:pt x="428855" y="738862"/>
                  <a:pt x="434304" y="734128"/>
                </a:cubicBezTo>
                <a:cubicBezTo>
                  <a:pt x="437322" y="731507"/>
                  <a:pt x="439705" y="728426"/>
                  <a:pt x="441372" y="724963"/>
                </a:cubicBezTo>
                <a:cubicBezTo>
                  <a:pt x="446487" y="714320"/>
                  <a:pt x="451316" y="703693"/>
                  <a:pt x="455875" y="693082"/>
                </a:cubicBezTo>
                <a:lnTo>
                  <a:pt x="628113" y="693082"/>
                </a:lnTo>
                <a:cubicBezTo>
                  <a:pt x="640519" y="693082"/>
                  <a:pt x="650606" y="681248"/>
                  <a:pt x="650606" y="666682"/>
                </a:cubicBezTo>
                <a:lnTo>
                  <a:pt x="650606" y="631036"/>
                </a:lnTo>
                <a:cubicBezTo>
                  <a:pt x="650606" y="622300"/>
                  <a:pt x="648160" y="613738"/>
                  <a:pt x="643744" y="606923"/>
                </a:cubicBezTo>
                <a:close/>
                <a:moveTo>
                  <a:pt x="511090" y="431413"/>
                </a:moveTo>
                <a:lnTo>
                  <a:pt x="630416" y="615565"/>
                </a:lnTo>
                <a:cubicBezTo>
                  <a:pt x="631862" y="617789"/>
                  <a:pt x="632958" y="620362"/>
                  <a:pt x="633689" y="623094"/>
                </a:cubicBezTo>
                <a:lnTo>
                  <a:pt x="481974" y="623094"/>
                </a:lnTo>
                <a:cubicBezTo>
                  <a:pt x="501369" y="561573"/>
                  <a:pt x="511186" y="500798"/>
                  <a:pt x="511186" y="441484"/>
                </a:cubicBezTo>
                <a:cubicBezTo>
                  <a:pt x="511186" y="438132"/>
                  <a:pt x="511154" y="434781"/>
                  <a:pt x="511090" y="431413"/>
                </a:cubicBezTo>
                <a:close/>
                <a:moveTo>
                  <a:pt x="20205" y="615565"/>
                </a:moveTo>
                <a:lnTo>
                  <a:pt x="139515" y="431413"/>
                </a:lnTo>
                <a:cubicBezTo>
                  <a:pt x="139452" y="434781"/>
                  <a:pt x="139420" y="438132"/>
                  <a:pt x="139420" y="441484"/>
                </a:cubicBezTo>
                <a:cubicBezTo>
                  <a:pt x="139420" y="500798"/>
                  <a:pt x="149221" y="561573"/>
                  <a:pt x="168632" y="623094"/>
                </a:cubicBezTo>
                <a:lnTo>
                  <a:pt x="16917" y="623094"/>
                </a:lnTo>
                <a:cubicBezTo>
                  <a:pt x="17648" y="620362"/>
                  <a:pt x="18760" y="617789"/>
                  <a:pt x="20205" y="615565"/>
                </a:cubicBezTo>
                <a:close/>
                <a:moveTo>
                  <a:pt x="22493" y="677197"/>
                </a:moveTo>
                <a:cubicBezTo>
                  <a:pt x="19363" y="677197"/>
                  <a:pt x="15885" y="672877"/>
                  <a:pt x="15885" y="666682"/>
                </a:cubicBezTo>
                <a:lnTo>
                  <a:pt x="15885" y="638979"/>
                </a:lnTo>
                <a:lnTo>
                  <a:pt x="173858" y="638979"/>
                </a:lnTo>
                <a:cubicBezTo>
                  <a:pt x="178195" y="651702"/>
                  <a:pt x="182944" y="664442"/>
                  <a:pt x="188091" y="677197"/>
                </a:cubicBezTo>
                <a:lnTo>
                  <a:pt x="22493" y="677197"/>
                </a:lnTo>
                <a:close/>
                <a:moveTo>
                  <a:pt x="398404" y="777366"/>
                </a:moveTo>
                <a:cubicBezTo>
                  <a:pt x="398404" y="777573"/>
                  <a:pt x="398230" y="777748"/>
                  <a:pt x="398023" y="777748"/>
                </a:cubicBezTo>
                <a:lnTo>
                  <a:pt x="252583" y="777748"/>
                </a:lnTo>
                <a:cubicBezTo>
                  <a:pt x="252376" y="777748"/>
                  <a:pt x="252202" y="777573"/>
                  <a:pt x="252202" y="777366"/>
                </a:cubicBezTo>
                <a:lnTo>
                  <a:pt x="252202" y="742087"/>
                </a:lnTo>
                <a:lnTo>
                  <a:pt x="398404" y="742087"/>
                </a:lnTo>
                <a:lnTo>
                  <a:pt x="398404" y="777366"/>
                </a:lnTo>
                <a:close/>
                <a:moveTo>
                  <a:pt x="427060" y="718069"/>
                </a:moveTo>
                <a:cubicBezTo>
                  <a:pt x="426330" y="719578"/>
                  <a:pt x="425281" y="720944"/>
                  <a:pt x="423899" y="722119"/>
                </a:cubicBezTo>
                <a:cubicBezTo>
                  <a:pt x="420913" y="724709"/>
                  <a:pt x="416704" y="726202"/>
                  <a:pt x="412351" y="726202"/>
                </a:cubicBezTo>
                <a:lnTo>
                  <a:pt x="406347" y="726202"/>
                </a:lnTo>
                <a:lnTo>
                  <a:pt x="244259" y="726202"/>
                </a:lnTo>
                <a:lnTo>
                  <a:pt x="238255" y="726202"/>
                </a:lnTo>
                <a:cubicBezTo>
                  <a:pt x="231790" y="726202"/>
                  <a:pt x="225881" y="722929"/>
                  <a:pt x="223530" y="718069"/>
                </a:cubicBezTo>
                <a:cubicBezTo>
                  <a:pt x="217748" y="706060"/>
                  <a:pt x="212347" y="694051"/>
                  <a:pt x="207295" y="682074"/>
                </a:cubicBezTo>
                <a:cubicBezTo>
                  <a:pt x="207280" y="682058"/>
                  <a:pt x="207280" y="682042"/>
                  <a:pt x="207264" y="682026"/>
                </a:cubicBezTo>
                <a:cubicBezTo>
                  <a:pt x="172778" y="600252"/>
                  <a:pt x="155305" y="519494"/>
                  <a:pt x="155305" y="441484"/>
                </a:cubicBezTo>
                <a:cubicBezTo>
                  <a:pt x="155305" y="388509"/>
                  <a:pt x="163549" y="333484"/>
                  <a:pt x="179815" y="277903"/>
                </a:cubicBezTo>
                <a:cubicBezTo>
                  <a:pt x="192793" y="233553"/>
                  <a:pt x="210885" y="188742"/>
                  <a:pt x="233601" y="144694"/>
                </a:cubicBezTo>
                <a:cubicBezTo>
                  <a:pt x="272169" y="69940"/>
                  <a:pt x="310578" y="23478"/>
                  <a:pt x="312182" y="21540"/>
                </a:cubicBezTo>
                <a:cubicBezTo>
                  <a:pt x="315153" y="17997"/>
                  <a:pt x="320045" y="15885"/>
                  <a:pt x="325303" y="15885"/>
                </a:cubicBezTo>
                <a:cubicBezTo>
                  <a:pt x="330561" y="15885"/>
                  <a:pt x="335453" y="17997"/>
                  <a:pt x="338408" y="21556"/>
                </a:cubicBezTo>
                <a:cubicBezTo>
                  <a:pt x="338805" y="22016"/>
                  <a:pt x="378008" y="69114"/>
                  <a:pt x="417005" y="144694"/>
                </a:cubicBezTo>
                <a:cubicBezTo>
                  <a:pt x="439720" y="188742"/>
                  <a:pt x="457813" y="233569"/>
                  <a:pt x="470791" y="277903"/>
                </a:cubicBezTo>
                <a:cubicBezTo>
                  <a:pt x="487057" y="333484"/>
                  <a:pt x="495301" y="388509"/>
                  <a:pt x="495301" y="441484"/>
                </a:cubicBezTo>
                <a:cubicBezTo>
                  <a:pt x="495301" y="530947"/>
                  <a:pt x="472332" y="623999"/>
                  <a:pt x="427060" y="718069"/>
                </a:cubicBezTo>
                <a:close/>
                <a:moveTo>
                  <a:pt x="634721" y="666682"/>
                </a:moveTo>
                <a:cubicBezTo>
                  <a:pt x="634721" y="672877"/>
                  <a:pt x="631242" y="677197"/>
                  <a:pt x="628113" y="677197"/>
                </a:cubicBezTo>
                <a:lnTo>
                  <a:pt x="462499" y="677197"/>
                </a:lnTo>
                <a:cubicBezTo>
                  <a:pt x="467662" y="664442"/>
                  <a:pt x="472411" y="651702"/>
                  <a:pt x="476748" y="638979"/>
                </a:cubicBezTo>
                <a:lnTo>
                  <a:pt x="634721" y="638979"/>
                </a:lnTo>
                <a:lnTo>
                  <a:pt x="634721" y="666682"/>
                </a:lnTo>
                <a:close/>
                <a:moveTo>
                  <a:pt x="325303" y="227279"/>
                </a:moveTo>
                <a:cubicBezTo>
                  <a:pt x="264973" y="227279"/>
                  <a:pt x="215873" y="276362"/>
                  <a:pt x="215873" y="336693"/>
                </a:cubicBezTo>
                <a:cubicBezTo>
                  <a:pt x="215873" y="397039"/>
                  <a:pt x="264973" y="446122"/>
                  <a:pt x="325303" y="446122"/>
                </a:cubicBezTo>
                <a:cubicBezTo>
                  <a:pt x="385633" y="446122"/>
                  <a:pt x="434733" y="397039"/>
                  <a:pt x="434733" y="336693"/>
                </a:cubicBezTo>
                <a:cubicBezTo>
                  <a:pt x="434733" y="276362"/>
                  <a:pt x="385633" y="227279"/>
                  <a:pt x="325303" y="227279"/>
                </a:cubicBezTo>
                <a:close/>
                <a:moveTo>
                  <a:pt x="325303" y="430238"/>
                </a:moveTo>
                <a:cubicBezTo>
                  <a:pt x="273725" y="430238"/>
                  <a:pt x="231758" y="388270"/>
                  <a:pt x="231758" y="336693"/>
                </a:cubicBezTo>
                <a:cubicBezTo>
                  <a:pt x="231758" y="285115"/>
                  <a:pt x="273725" y="243163"/>
                  <a:pt x="325303" y="243163"/>
                </a:cubicBezTo>
                <a:cubicBezTo>
                  <a:pt x="376881" y="243163"/>
                  <a:pt x="418848" y="285115"/>
                  <a:pt x="418848" y="336693"/>
                </a:cubicBezTo>
                <a:cubicBezTo>
                  <a:pt x="418848" y="388270"/>
                  <a:pt x="376881" y="430238"/>
                  <a:pt x="325303" y="430238"/>
                </a:cubicBezTo>
                <a:close/>
                <a:moveTo>
                  <a:pt x="325303" y="478416"/>
                </a:moveTo>
                <a:cubicBezTo>
                  <a:pt x="286004" y="478416"/>
                  <a:pt x="254028" y="510376"/>
                  <a:pt x="254028" y="549675"/>
                </a:cubicBezTo>
                <a:cubicBezTo>
                  <a:pt x="254028" y="588974"/>
                  <a:pt x="286004" y="620950"/>
                  <a:pt x="325303" y="620950"/>
                </a:cubicBezTo>
                <a:cubicBezTo>
                  <a:pt x="364602" y="620950"/>
                  <a:pt x="396578" y="588974"/>
                  <a:pt x="396578" y="549675"/>
                </a:cubicBezTo>
                <a:cubicBezTo>
                  <a:pt x="396578" y="510376"/>
                  <a:pt x="364602" y="478416"/>
                  <a:pt x="325303" y="478416"/>
                </a:cubicBezTo>
                <a:close/>
                <a:moveTo>
                  <a:pt x="325303" y="605065"/>
                </a:moveTo>
                <a:cubicBezTo>
                  <a:pt x="294757" y="605065"/>
                  <a:pt x="269913" y="580221"/>
                  <a:pt x="269913" y="549675"/>
                </a:cubicBezTo>
                <a:cubicBezTo>
                  <a:pt x="269913" y="519144"/>
                  <a:pt x="294757" y="494301"/>
                  <a:pt x="325303" y="494301"/>
                </a:cubicBezTo>
                <a:cubicBezTo>
                  <a:pt x="355849" y="494301"/>
                  <a:pt x="380693" y="519144"/>
                  <a:pt x="380693" y="549675"/>
                </a:cubicBezTo>
                <a:cubicBezTo>
                  <a:pt x="380693" y="580221"/>
                  <a:pt x="355849" y="605065"/>
                  <a:pt x="325303" y="60506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5" name="Google Shape;265;p5"/>
          <p:cNvSpPr/>
          <p:nvPr/>
        </p:nvSpPr>
        <p:spPr>
          <a:xfrm>
            <a:off x="0" y="0"/>
            <a:ext cx="6096000" cy="6858000"/>
          </a:xfrm>
          <a:prstGeom prst="rect">
            <a:avLst/>
          </a:prstGeom>
          <a:solidFill>
            <a:srgbClr val="2843FF"/>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266" name="Google Shape;266;p5"/>
          <p:cNvSpPr/>
          <p:nvPr/>
        </p:nvSpPr>
        <p:spPr>
          <a:xfrm>
            <a:off x="4326780" y="4954281"/>
            <a:ext cx="2042584" cy="2240161"/>
          </a:xfrm>
          <a:custGeom>
            <a:avLst/>
            <a:gdLst/>
            <a:ahLst/>
            <a:cxnLst/>
            <a:rect l="l" t="t" r="r" b="b"/>
            <a:pathLst>
              <a:path w="3063876" h="3360241" extrusionOk="0">
                <a:moveTo>
                  <a:pt x="3062189" y="1149685"/>
                </a:moveTo>
                <a:cubicBezTo>
                  <a:pt x="3057346" y="1117090"/>
                  <a:pt x="3051965" y="1084629"/>
                  <a:pt x="3047190" y="1052102"/>
                </a:cubicBezTo>
                <a:cubicBezTo>
                  <a:pt x="3043356" y="1028378"/>
                  <a:pt x="3036563" y="1005259"/>
                  <a:pt x="3033401" y="981400"/>
                </a:cubicBezTo>
                <a:cubicBezTo>
                  <a:pt x="3028290" y="961642"/>
                  <a:pt x="3038513" y="933079"/>
                  <a:pt x="3015779" y="922460"/>
                </a:cubicBezTo>
                <a:cubicBezTo>
                  <a:pt x="2988203" y="912581"/>
                  <a:pt x="2957330" y="919705"/>
                  <a:pt x="2928880" y="922191"/>
                </a:cubicBezTo>
                <a:cubicBezTo>
                  <a:pt x="2882605" y="927770"/>
                  <a:pt x="2836397" y="932272"/>
                  <a:pt x="2789987" y="935700"/>
                </a:cubicBezTo>
                <a:cubicBezTo>
                  <a:pt x="2708939" y="943025"/>
                  <a:pt x="2627689" y="950015"/>
                  <a:pt x="2546775" y="959088"/>
                </a:cubicBezTo>
                <a:cubicBezTo>
                  <a:pt x="2486712" y="969706"/>
                  <a:pt x="2426379" y="979519"/>
                  <a:pt x="2365240" y="980863"/>
                </a:cubicBezTo>
                <a:cubicBezTo>
                  <a:pt x="2324480" y="982946"/>
                  <a:pt x="2285537" y="989465"/>
                  <a:pt x="2243365" y="984895"/>
                </a:cubicBezTo>
                <a:cubicBezTo>
                  <a:pt x="2249553" y="933818"/>
                  <a:pt x="2275919" y="886975"/>
                  <a:pt x="2288967" y="837444"/>
                </a:cubicBezTo>
                <a:cubicBezTo>
                  <a:pt x="2304773" y="779109"/>
                  <a:pt x="2309549" y="718556"/>
                  <a:pt x="2315535" y="658608"/>
                </a:cubicBezTo>
                <a:cubicBezTo>
                  <a:pt x="2328045" y="569761"/>
                  <a:pt x="2334637" y="483266"/>
                  <a:pt x="2342304" y="393411"/>
                </a:cubicBezTo>
                <a:cubicBezTo>
                  <a:pt x="2356833" y="295357"/>
                  <a:pt x="2361137" y="196361"/>
                  <a:pt x="2367527" y="97568"/>
                </a:cubicBezTo>
                <a:cubicBezTo>
                  <a:pt x="2368805" y="77271"/>
                  <a:pt x="2348156" y="63561"/>
                  <a:pt x="2329525" y="63360"/>
                </a:cubicBezTo>
                <a:cubicBezTo>
                  <a:pt x="2300872" y="63225"/>
                  <a:pt x="2272488" y="69610"/>
                  <a:pt x="2243634" y="66250"/>
                </a:cubicBezTo>
                <a:cubicBezTo>
                  <a:pt x="2220026" y="64435"/>
                  <a:pt x="2196619" y="60604"/>
                  <a:pt x="2173078" y="58118"/>
                </a:cubicBezTo>
                <a:cubicBezTo>
                  <a:pt x="2156532" y="56169"/>
                  <a:pt x="2136825" y="52741"/>
                  <a:pt x="2124718" y="67056"/>
                </a:cubicBezTo>
                <a:cubicBezTo>
                  <a:pt x="2098621" y="101600"/>
                  <a:pt x="2096267" y="148174"/>
                  <a:pt x="2089003" y="189506"/>
                </a:cubicBezTo>
                <a:cubicBezTo>
                  <a:pt x="2082748" y="234064"/>
                  <a:pt x="2073197" y="277211"/>
                  <a:pt x="2064049" y="321500"/>
                </a:cubicBezTo>
                <a:cubicBezTo>
                  <a:pt x="2051203" y="376072"/>
                  <a:pt x="2047571" y="431987"/>
                  <a:pt x="2043132" y="487701"/>
                </a:cubicBezTo>
                <a:cubicBezTo>
                  <a:pt x="2027056" y="624803"/>
                  <a:pt x="2008896" y="761837"/>
                  <a:pt x="1998605" y="899610"/>
                </a:cubicBezTo>
                <a:cubicBezTo>
                  <a:pt x="1956164" y="907608"/>
                  <a:pt x="1912311" y="903978"/>
                  <a:pt x="1869332" y="904987"/>
                </a:cubicBezTo>
                <a:cubicBezTo>
                  <a:pt x="1783642" y="908280"/>
                  <a:pt x="1698895" y="896653"/>
                  <a:pt x="1613811" y="887983"/>
                </a:cubicBezTo>
                <a:cubicBezTo>
                  <a:pt x="1566258" y="883010"/>
                  <a:pt x="1518234" y="886572"/>
                  <a:pt x="1470547" y="884220"/>
                </a:cubicBezTo>
                <a:cubicBezTo>
                  <a:pt x="1406246" y="876961"/>
                  <a:pt x="1341475" y="877970"/>
                  <a:pt x="1276972" y="873467"/>
                </a:cubicBezTo>
                <a:cubicBezTo>
                  <a:pt x="1278183" y="836503"/>
                  <a:pt x="1290828" y="800951"/>
                  <a:pt x="1293787" y="764122"/>
                </a:cubicBezTo>
                <a:cubicBezTo>
                  <a:pt x="1300715" y="679173"/>
                  <a:pt x="1309930" y="593417"/>
                  <a:pt x="1318741" y="508199"/>
                </a:cubicBezTo>
                <a:cubicBezTo>
                  <a:pt x="1328157" y="408935"/>
                  <a:pt x="1349008" y="311150"/>
                  <a:pt x="1356675" y="211684"/>
                </a:cubicBezTo>
                <a:cubicBezTo>
                  <a:pt x="1359904" y="152140"/>
                  <a:pt x="1370867" y="93468"/>
                  <a:pt x="1375777" y="34125"/>
                </a:cubicBezTo>
                <a:cubicBezTo>
                  <a:pt x="1372078" y="-12651"/>
                  <a:pt x="1310064" y="858"/>
                  <a:pt x="1278116" y="5092"/>
                </a:cubicBezTo>
                <a:cubicBezTo>
                  <a:pt x="1228007" y="16987"/>
                  <a:pt x="1176149" y="15374"/>
                  <a:pt x="1125771" y="23305"/>
                </a:cubicBezTo>
                <a:cubicBezTo>
                  <a:pt x="1105392" y="27875"/>
                  <a:pt x="1090191" y="63427"/>
                  <a:pt x="1118306" y="67863"/>
                </a:cubicBezTo>
                <a:cubicBezTo>
                  <a:pt x="1090124" y="173377"/>
                  <a:pt x="1083868" y="282789"/>
                  <a:pt x="1068533" y="390588"/>
                </a:cubicBezTo>
                <a:cubicBezTo>
                  <a:pt x="1045799" y="558806"/>
                  <a:pt x="1012842" y="726150"/>
                  <a:pt x="1007596" y="896250"/>
                </a:cubicBezTo>
                <a:cubicBezTo>
                  <a:pt x="960783" y="908280"/>
                  <a:pt x="913364" y="914328"/>
                  <a:pt x="865139" y="916680"/>
                </a:cubicBezTo>
                <a:cubicBezTo>
                  <a:pt x="797341" y="925148"/>
                  <a:pt x="732300" y="932877"/>
                  <a:pt x="663628" y="936506"/>
                </a:cubicBezTo>
                <a:cubicBezTo>
                  <a:pt x="582714" y="947192"/>
                  <a:pt x="501464" y="954383"/>
                  <a:pt x="420079" y="960566"/>
                </a:cubicBezTo>
                <a:cubicBezTo>
                  <a:pt x="333179" y="967153"/>
                  <a:pt x="247759" y="978174"/>
                  <a:pt x="160455" y="982005"/>
                </a:cubicBezTo>
                <a:cubicBezTo>
                  <a:pt x="139201" y="983618"/>
                  <a:pt x="117005" y="980056"/>
                  <a:pt x="96289" y="984895"/>
                </a:cubicBezTo>
                <a:cubicBezTo>
                  <a:pt x="83913" y="990070"/>
                  <a:pt x="78734" y="1003377"/>
                  <a:pt x="76245" y="1015608"/>
                </a:cubicBezTo>
                <a:cubicBezTo>
                  <a:pt x="67233" y="1072264"/>
                  <a:pt x="70259" y="1130128"/>
                  <a:pt x="69385" y="1187254"/>
                </a:cubicBezTo>
                <a:cubicBezTo>
                  <a:pt x="67098" y="1240347"/>
                  <a:pt x="68309" y="1260576"/>
                  <a:pt x="128237" y="1258224"/>
                </a:cubicBezTo>
                <a:cubicBezTo>
                  <a:pt x="176261" y="1254259"/>
                  <a:pt x="224352" y="1252579"/>
                  <a:pt x="272510" y="1253183"/>
                </a:cubicBezTo>
                <a:cubicBezTo>
                  <a:pt x="383960" y="1251033"/>
                  <a:pt x="495881" y="1258829"/>
                  <a:pt x="606927" y="1247672"/>
                </a:cubicBezTo>
                <a:cubicBezTo>
                  <a:pt x="733309" y="1231408"/>
                  <a:pt x="859556" y="1228317"/>
                  <a:pt x="986947" y="1218908"/>
                </a:cubicBezTo>
                <a:cubicBezTo>
                  <a:pt x="986274" y="1260442"/>
                  <a:pt x="973831" y="1302244"/>
                  <a:pt x="972688" y="1344047"/>
                </a:cubicBezTo>
                <a:cubicBezTo>
                  <a:pt x="965154" y="1448754"/>
                  <a:pt x="954527" y="1553260"/>
                  <a:pt x="943699" y="1657632"/>
                </a:cubicBezTo>
                <a:cubicBezTo>
                  <a:pt x="938116" y="1716034"/>
                  <a:pt x="935022" y="1774840"/>
                  <a:pt x="927825" y="1832974"/>
                </a:cubicBezTo>
                <a:cubicBezTo>
                  <a:pt x="915920" y="1888419"/>
                  <a:pt x="908185" y="1944805"/>
                  <a:pt x="898769" y="2000788"/>
                </a:cubicBezTo>
                <a:cubicBezTo>
                  <a:pt x="843145" y="2012549"/>
                  <a:pt x="785032" y="2010466"/>
                  <a:pt x="728534" y="2016985"/>
                </a:cubicBezTo>
                <a:cubicBezTo>
                  <a:pt x="664636" y="2022025"/>
                  <a:pt x="602085" y="2038424"/>
                  <a:pt x="537851" y="2039902"/>
                </a:cubicBezTo>
                <a:cubicBezTo>
                  <a:pt x="433800" y="2044338"/>
                  <a:pt x="329749" y="2049714"/>
                  <a:pt x="226101" y="2060132"/>
                </a:cubicBezTo>
                <a:cubicBezTo>
                  <a:pt x="169670" y="2067188"/>
                  <a:pt x="113037" y="2071221"/>
                  <a:pt x="56202" y="2072161"/>
                </a:cubicBezTo>
                <a:cubicBezTo>
                  <a:pt x="-229" y="2067928"/>
                  <a:pt x="6295" y="2141048"/>
                  <a:pt x="4075" y="2179558"/>
                </a:cubicBezTo>
                <a:cubicBezTo>
                  <a:pt x="2461" y="2227207"/>
                  <a:pt x="2461" y="2274924"/>
                  <a:pt x="511" y="2322506"/>
                </a:cubicBezTo>
                <a:cubicBezTo>
                  <a:pt x="242" y="2332587"/>
                  <a:pt x="-1642" y="2343407"/>
                  <a:pt x="4075" y="2352413"/>
                </a:cubicBezTo>
                <a:cubicBezTo>
                  <a:pt x="23043" y="2383798"/>
                  <a:pt x="98508" y="2370894"/>
                  <a:pt x="132542" y="2373650"/>
                </a:cubicBezTo>
                <a:cubicBezTo>
                  <a:pt x="188368" y="2372440"/>
                  <a:pt x="244328" y="2377346"/>
                  <a:pt x="300020" y="2373045"/>
                </a:cubicBezTo>
                <a:cubicBezTo>
                  <a:pt x="334793" y="2369819"/>
                  <a:pt x="369365" y="2364980"/>
                  <a:pt x="404071" y="2361149"/>
                </a:cubicBezTo>
                <a:cubicBezTo>
                  <a:pt x="474425" y="2352413"/>
                  <a:pt x="545250" y="2351001"/>
                  <a:pt x="615940" y="2347238"/>
                </a:cubicBezTo>
                <a:cubicBezTo>
                  <a:pt x="697594" y="2342600"/>
                  <a:pt x="779248" y="2336552"/>
                  <a:pt x="861103" y="2337090"/>
                </a:cubicBezTo>
                <a:cubicBezTo>
                  <a:pt x="863995" y="2393005"/>
                  <a:pt x="845701" y="2448047"/>
                  <a:pt x="841867" y="2503761"/>
                </a:cubicBezTo>
                <a:cubicBezTo>
                  <a:pt x="830971" y="2644425"/>
                  <a:pt x="820949" y="2785827"/>
                  <a:pt x="803394" y="2926423"/>
                </a:cubicBezTo>
                <a:cubicBezTo>
                  <a:pt x="789606" y="3054451"/>
                  <a:pt x="782543" y="3183152"/>
                  <a:pt x="768688" y="3311180"/>
                </a:cubicBezTo>
                <a:cubicBezTo>
                  <a:pt x="760818" y="3347673"/>
                  <a:pt x="805008" y="3357351"/>
                  <a:pt x="832854" y="3356746"/>
                </a:cubicBezTo>
                <a:cubicBezTo>
                  <a:pt x="871058" y="3357889"/>
                  <a:pt x="909463" y="3355402"/>
                  <a:pt x="947465" y="3360241"/>
                </a:cubicBezTo>
                <a:cubicBezTo>
                  <a:pt x="1004771" y="3360644"/>
                  <a:pt x="998717" y="3260641"/>
                  <a:pt x="1006049" y="3220250"/>
                </a:cubicBezTo>
                <a:cubicBezTo>
                  <a:pt x="1013111" y="3164200"/>
                  <a:pt x="1017954" y="3107948"/>
                  <a:pt x="1028379" y="3052435"/>
                </a:cubicBezTo>
                <a:cubicBezTo>
                  <a:pt x="1068130" y="2814524"/>
                  <a:pt x="1104854" y="2575941"/>
                  <a:pt x="1130009" y="2336081"/>
                </a:cubicBezTo>
                <a:cubicBezTo>
                  <a:pt x="1240652" y="2319683"/>
                  <a:pt x="1353043" y="2334267"/>
                  <a:pt x="1464359" y="2332654"/>
                </a:cubicBezTo>
                <a:cubicBezTo>
                  <a:pt x="1518839" y="2330906"/>
                  <a:pt x="1573118" y="2332251"/>
                  <a:pt x="1627464" y="2337358"/>
                </a:cubicBezTo>
                <a:cubicBezTo>
                  <a:pt x="1672663" y="2340114"/>
                  <a:pt x="1717929" y="2338904"/>
                  <a:pt x="1763128" y="2341525"/>
                </a:cubicBezTo>
                <a:cubicBezTo>
                  <a:pt x="1803282" y="2342668"/>
                  <a:pt x="1843235" y="2344146"/>
                  <a:pt x="1882918" y="2350396"/>
                </a:cubicBezTo>
                <a:cubicBezTo>
                  <a:pt x="1928520" y="2356243"/>
                  <a:pt x="1974594" y="2354362"/>
                  <a:pt x="2020398" y="2356512"/>
                </a:cubicBezTo>
                <a:cubicBezTo>
                  <a:pt x="2025711" y="2418611"/>
                  <a:pt x="2021743" y="2478022"/>
                  <a:pt x="2018447" y="2540658"/>
                </a:cubicBezTo>
                <a:cubicBezTo>
                  <a:pt x="2017640" y="2614451"/>
                  <a:pt x="2017169" y="2688311"/>
                  <a:pt x="2013201" y="2762036"/>
                </a:cubicBezTo>
                <a:cubicBezTo>
                  <a:pt x="2004861" y="2908345"/>
                  <a:pt x="1989862" y="3055997"/>
                  <a:pt x="1986431" y="3203112"/>
                </a:cubicBezTo>
                <a:cubicBezTo>
                  <a:pt x="1986162" y="3230465"/>
                  <a:pt x="1985624" y="3257886"/>
                  <a:pt x="1984884" y="3285238"/>
                </a:cubicBezTo>
                <a:cubicBezTo>
                  <a:pt x="1985893" y="3300830"/>
                  <a:pt x="1980916" y="3317968"/>
                  <a:pt x="1987373" y="3332619"/>
                </a:cubicBezTo>
                <a:cubicBezTo>
                  <a:pt x="2006878" y="3361115"/>
                  <a:pt x="2087254" y="3346934"/>
                  <a:pt x="2119606" y="3346531"/>
                </a:cubicBezTo>
                <a:cubicBezTo>
                  <a:pt x="2144762" y="3344851"/>
                  <a:pt x="2175567" y="3345052"/>
                  <a:pt x="2202000" y="3345119"/>
                </a:cubicBezTo>
                <a:cubicBezTo>
                  <a:pt x="2216259" y="3346800"/>
                  <a:pt x="2230787" y="3341490"/>
                  <a:pt x="2238455" y="3328923"/>
                </a:cubicBezTo>
                <a:cubicBezTo>
                  <a:pt x="2250696" y="3311449"/>
                  <a:pt x="2252916" y="3289540"/>
                  <a:pt x="2254799" y="3268840"/>
                </a:cubicBezTo>
                <a:cubicBezTo>
                  <a:pt x="2259844" y="3210236"/>
                  <a:pt x="2263274" y="3151632"/>
                  <a:pt x="2269058" y="3093095"/>
                </a:cubicBezTo>
                <a:cubicBezTo>
                  <a:pt x="2278542" y="2964395"/>
                  <a:pt x="2294483" y="2836367"/>
                  <a:pt x="2301410" y="2707532"/>
                </a:cubicBezTo>
                <a:cubicBezTo>
                  <a:pt x="2304370" y="2592676"/>
                  <a:pt x="2302352" y="2477686"/>
                  <a:pt x="2303092" y="2362829"/>
                </a:cubicBezTo>
                <a:cubicBezTo>
                  <a:pt x="2367258" y="2351405"/>
                  <a:pt x="2436401" y="2355571"/>
                  <a:pt x="2501845" y="2353555"/>
                </a:cubicBezTo>
                <a:cubicBezTo>
                  <a:pt x="2565608" y="2354563"/>
                  <a:pt x="2629101" y="2348246"/>
                  <a:pt x="2692864" y="2347708"/>
                </a:cubicBezTo>
                <a:cubicBezTo>
                  <a:pt x="2758241" y="2345289"/>
                  <a:pt x="2823550" y="2341189"/>
                  <a:pt x="2888927" y="2340248"/>
                </a:cubicBezTo>
                <a:cubicBezTo>
                  <a:pt x="2915091" y="2339778"/>
                  <a:pt x="2941322" y="2339912"/>
                  <a:pt x="2967487" y="2339845"/>
                </a:cubicBezTo>
                <a:cubicBezTo>
                  <a:pt x="2975356" y="2340114"/>
                  <a:pt x="2983293" y="2339240"/>
                  <a:pt x="2989952" y="2334737"/>
                </a:cubicBezTo>
                <a:cubicBezTo>
                  <a:pt x="3014501" y="2316793"/>
                  <a:pt x="3012215" y="2282719"/>
                  <a:pt x="3012820" y="2255434"/>
                </a:cubicBezTo>
                <a:cubicBezTo>
                  <a:pt x="3013493" y="2209263"/>
                  <a:pt x="3012013" y="2163092"/>
                  <a:pt x="3014300" y="2116921"/>
                </a:cubicBezTo>
                <a:cubicBezTo>
                  <a:pt x="3015174" y="2095617"/>
                  <a:pt x="3016721" y="2074178"/>
                  <a:pt x="3016318" y="2052873"/>
                </a:cubicBezTo>
                <a:cubicBezTo>
                  <a:pt x="3009995" y="2011743"/>
                  <a:pt x="2943744" y="2031166"/>
                  <a:pt x="2913880" y="2026461"/>
                </a:cubicBezTo>
                <a:cubicBezTo>
                  <a:pt x="2784808" y="2022630"/>
                  <a:pt x="2655467" y="2022765"/>
                  <a:pt x="2526395" y="2027066"/>
                </a:cubicBezTo>
                <a:cubicBezTo>
                  <a:pt x="2469897" y="2031031"/>
                  <a:pt x="2414744" y="2038962"/>
                  <a:pt x="2357438" y="2038021"/>
                </a:cubicBezTo>
                <a:cubicBezTo>
                  <a:pt x="2332552" y="2037483"/>
                  <a:pt x="2307800" y="2043666"/>
                  <a:pt x="2283116" y="2039835"/>
                </a:cubicBezTo>
                <a:cubicBezTo>
                  <a:pt x="2276659" y="2038222"/>
                  <a:pt x="2267309" y="2040709"/>
                  <a:pt x="2262265" y="2037080"/>
                </a:cubicBezTo>
                <a:cubicBezTo>
                  <a:pt x="2257220" y="2016447"/>
                  <a:pt x="2260583" y="1994740"/>
                  <a:pt x="2260516" y="1973704"/>
                </a:cubicBezTo>
                <a:cubicBezTo>
                  <a:pt x="2263139" y="1920678"/>
                  <a:pt x="2265561" y="1867652"/>
                  <a:pt x="2266570" y="1814626"/>
                </a:cubicBezTo>
                <a:cubicBezTo>
                  <a:pt x="2284192" y="1650038"/>
                  <a:pt x="2303966" y="1487129"/>
                  <a:pt x="2317284" y="1321801"/>
                </a:cubicBezTo>
                <a:cubicBezTo>
                  <a:pt x="2392615" y="1285241"/>
                  <a:pt x="2478641" y="1285375"/>
                  <a:pt x="2559016" y="1266289"/>
                </a:cubicBezTo>
                <a:cubicBezTo>
                  <a:pt x="2633809" y="1252377"/>
                  <a:pt x="2708132" y="1238734"/>
                  <a:pt x="2784539" y="1237659"/>
                </a:cubicBezTo>
                <a:cubicBezTo>
                  <a:pt x="2865520" y="1234029"/>
                  <a:pt x="2945829" y="1220924"/>
                  <a:pt x="3025734" y="1207617"/>
                </a:cubicBezTo>
                <a:cubicBezTo>
                  <a:pt x="3065216" y="1207483"/>
                  <a:pt x="3066494" y="1181810"/>
                  <a:pt x="3062189" y="1149685"/>
                </a:cubicBezTo>
                <a:close/>
                <a:moveTo>
                  <a:pt x="1286590" y="1250495"/>
                </a:moveTo>
                <a:cubicBezTo>
                  <a:pt x="1289886" y="1248412"/>
                  <a:pt x="1292711" y="1245387"/>
                  <a:pt x="1294594" y="1241758"/>
                </a:cubicBezTo>
                <a:cubicBezTo>
                  <a:pt x="1343089" y="1236113"/>
                  <a:pt x="1392928" y="1239608"/>
                  <a:pt x="1441759" y="1242296"/>
                </a:cubicBezTo>
                <a:cubicBezTo>
                  <a:pt x="1494491" y="1244312"/>
                  <a:pt x="1547290" y="1243371"/>
                  <a:pt x="1600089" y="1245992"/>
                </a:cubicBezTo>
                <a:cubicBezTo>
                  <a:pt x="1676497" y="1247807"/>
                  <a:pt x="1752703" y="1254191"/>
                  <a:pt x="1829110" y="1255468"/>
                </a:cubicBezTo>
                <a:cubicBezTo>
                  <a:pt x="1900473" y="1263264"/>
                  <a:pt x="1972710" y="1262256"/>
                  <a:pt x="2043804" y="1272539"/>
                </a:cubicBezTo>
                <a:cubicBezTo>
                  <a:pt x="2044746" y="1391091"/>
                  <a:pt x="2049589" y="1509845"/>
                  <a:pt x="2044410" y="1628464"/>
                </a:cubicBezTo>
                <a:cubicBezTo>
                  <a:pt x="2042459" y="1731962"/>
                  <a:pt x="2023492" y="1834721"/>
                  <a:pt x="2020263" y="1938085"/>
                </a:cubicBezTo>
                <a:cubicBezTo>
                  <a:pt x="2015689" y="1979013"/>
                  <a:pt x="2019052" y="2021689"/>
                  <a:pt x="2009098" y="2062954"/>
                </a:cubicBezTo>
                <a:cubicBezTo>
                  <a:pt x="1981387" y="2061072"/>
                  <a:pt x="1953608" y="2061812"/>
                  <a:pt x="1925897" y="2059997"/>
                </a:cubicBezTo>
                <a:cubicBezTo>
                  <a:pt x="1893747" y="2057712"/>
                  <a:pt x="1862202" y="2050319"/>
                  <a:pt x="1830186" y="2046959"/>
                </a:cubicBezTo>
                <a:cubicBezTo>
                  <a:pt x="1754451" y="2041179"/>
                  <a:pt x="1679255" y="2035803"/>
                  <a:pt x="1603116" y="2031905"/>
                </a:cubicBezTo>
                <a:cubicBezTo>
                  <a:pt x="1533704" y="2025587"/>
                  <a:pt x="1464224" y="2022025"/>
                  <a:pt x="1394610" y="2018195"/>
                </a:cubicBezTo>
                <a:cubicBezTo>
                  <a:pt x="1341475" y="2012549"/>
                  <a:pt x="1288339" y="2008450"/>
                  <a:pt x="1235136" y="2013894"/>
                </a:cubicBezTo>
                <a:cubicBezTo>
                  <a:pt x="1239105" y="1999646"/>
                  <a:pt x="1237692" y="1980089"/>
                  <a:pt x="1240181" y="1968596"/>
                </a:cubicBezTo>
                <a:cubicBezTo>
                  <a:pt x="1245831" y="1917116"/>
                  <a:pt x="1244486" y="1866510"/>
                  <a:pt x="1249530" y="1814761"/>
                </a:cubicBezTo>
                <a:cubicBezTo>
                  <a:pt x="1258543" y="1689152"/>
                  <a:pt x="1266950" y="1563408"/>
                  <a:pt x="1275291" y="1437127"/>
                </a:cubicBezTo>
                <a:cubicBezTo>
                  <a:pt x="1279326" y="1374894"/>
                  <a:pt x="1279797" y="1312325"/>
                  <a:pt x="1286590" y="125049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67" name="Google Shape;267;p5"/>
          <p:cNvGrpSpPr/>
          <p:nvPr/>
        </p:nvGrpSpPr>
        <p:grpSpPr>
          <a:xfrm>
            <a:off x="4326780" y="4954281"/>
            <a:ext cx="2042584" cy="2240161"/>
            <a:chOff x="6490169" y="7431420"/>
            <a:chExt cx="3063876" cy="3360241"/>
          </a:xfrm>
        </p:grpSpPr>
        <p:sp>
          <p:nvSpPr>
            <p:cNvPr id="268" name="Google Shape;268;p5"/>
            <p:cNvSpPr/>
            <p:nvPr/>
          </p:nvSpPr>
          <p:spPr>
            <a:xfrm>
              <a:off x="6490169" y="7431420"/>
              <a:ext cx="3063876" cy="3360241"/>
            </a:xfrm>
            <a:custGeom>
              <a:avLst/>
              <a:gdLst/>
              <a:ahLst/>
              <a:cxnLst/>
              <a:rect l="l" t="t" r="r" b="b"/>
              <a:pathLst>
                <a:path w="3063876" h="3360241" extrusionOk="0">
                  <a:moveTo>
                    <a:pt x="3062189" y="1149685"/>
                  </a:moveTo>
                  <a:cubicBezTo>
                    <a:pt x="3057346" y="1117090"/>
                    <a:pt x="3051965" y="1084629"/>
                    <a:pt x="3047190" y="1052102"/>
                  </a:cubicBezTo>
                  <a:cubicBezTo>
                    <a:pt x="3043356" y="1028378"/>
                    <a:pt x="3036563" y="1005259"/>
                    <a:pt x="3033401" y="981400"/>
                  </a:cubicBezTo>
                  <a:cubicBezTo>
                    <a:pt x="3028290" y="961642"/>
                    <a:pt x="3038513" y="933079"/>
                    <a:pt x="3015779" y="922460"/>
                  </a:cubicBezTo>
                  <a:cubicBezTo>
                    <a:pt x="2988203" y="912581"/>
                    <a:pt x="2957330" y="919705"/>
                    <a:pt x="2928880" y="922191"/>
                  </a:cubicBezTo>
                  <a:cubicBezTo>
                    <a:pt x="2882605" y="927770"/>
                    <a:pt x="2836397" y="932272"/>
                    <a:pt x="2789987" y="935700"/>
                  </a:cubicBezTo>
                  <a:cubicBezTo>
                    <a:pt x="2708939" y="943025"/>
                    <a:pt x="2627689" y="950015"/>
                    <a:pt x="2546775" y="959088"/>
                  </a:cubicBezTo>
                  <a:cubicBezTo>
                    <a:pt x="2486712" y="969706"/>
                    <a:pt x="2426379" y="979519"/>
                    <a:pt x="2365240" y="980863"/>
                  </a:cubicBezTo>
                  <a:cubicBezTo>
                    <a:pt x="2324480" y="982946"/>
                    <a:pt x="2285537" y="989465"/>
                    <a:pt x="2243365" y="984895"/>
                  </a:cubicBezTo>
                  <a:cubicBezTo>
                    <a:pt x="2249553" y="933818"/>
                    <a:pt x="2275919" y="886975"/>
                    <a:pt x="2288967" y="837444"/>
                  </a:cubicBezTo>
                  <a:cubicBezTo>
                    <a:pt x="2304773" y="779109"/>
                    <a:pt x="2309549" y="718556"/>
                    <a:pt x="2315535" y="658608"/>
                  </a:cubicBezTo>
                  <a:cubicBezTo>
                    <a:pt x="2328045" y="569761"/>
                    <a:pt x="2334637" y="483266"/>
                    <a:pt x="2342304" y="393411"/>
                  </a:cubicBezTo>
                  <a:cubicBezTo>
                    <a:pt x="2356833" y="295357"/>
                    <a:pt x="2361137" y="196361"/>
                    <a:pt x="2367527" y="97568"/>
                  </a:cubicBezTo>
                  <a:cubicBezTo>
                    <a:pt x="2368805" y="77271"/>
                    <a:pt x="2348156" y="63561"/>
                    <a:pt x="2329525" y="63360"/>
                  </a:cubicBezTo>
                  <a:cubicBezTo>
                    <a:pt x="2300872" y="63225"/>
                    <a:pt x="2272488" y="69610"/>
                    <a:pt x="2243634" y="66250"/>
                  </a:cubicBezTo>
                  <a:cubicBezTo>
                    <a:pt x="2220026" y="64435"/>
                    <a:pt x="2196619" y="60604"/>
                    <a:pt x="2173078" y="58118"/>
                  </a:cubicBezTo>
                  <a:cubicBezTo>
                    <a:pt x="2156532" y="56169"/>
                    <a:pt x="2136825" y="52741"/>
                    <a:pt x="2124718" y="67056"/>
                  </a:cubicBezTo>
                  <a:cubicBezTo>
                    <a:pt x="2098621" y="101600"/>
                    <a:pt x="2096267" y="148174"/>
                    <a:pt x="2089003" y="189506"/>
                  </a:cubicBezTo>
                  <a:cubicBezTo>
                    <a:pt x="2082748" y="234064"/>
                    <a:pt x="2073197" y="277211"/>
                    <a:pt x="2064049" y="321500"/>
                  </a:cubicBezTo>
                  <a:cubicBezTo>
                    <a:pt x="2051203" y="376072"/>
                    <a:pt x="2047571" y="431987"/>
                    <a:pt x="2043132" y="487701"/>
                  </a:cubicBezTo>
                  <a:cubicBezTo>
                    <a:pt x="2027056" y="624803"/>
                    <a:pt x="2008896" y="761837"/>
                    <a:pt x="1998605" y="899610"/>
                  </a:cubicBezTo>
                  <a:cubicBezTo>
                    <a:pt x="1956164" y="907608"/>
                    <a:pt x="1912311" y="903978"/>
                    <a:pt x="1869332" y="904987"/>
                  </a:cubicBezTo>
                  <a:cubicBezTo>
                    <a:pt x="1783642" y="908280"/>
                    <a:pt x="1698895" y="896653"/>
                    <a:pt x="1613811" y="887983"/>
                  </a:cubicBezTo>
                  <a:cubicBezTo>
                    <a:pt x="1566258" y="883010"/>
                    <a:pt x="1518234" y="886572"/>
                    <a:pt x="1470547" y="884220"/>
                  </a:cubicBezTo>
                  <a:cubicBezTo>
                    <a:pt x="1406246" y="876961"/>
                    <a:pt x="1341475" y="877970"/>
                    <a:pt x="1276972" y="873467"/>
                  </a:cubicBezTo>
                  <a:cubicBezTo>
                    <a:pt x="1278183" y="836503"/>
                    <a:pt x="1290828" y="800951"/>
                    <a:pt x="1293787" y="764122"/>
                  </a:cubicBezTo>
                  <a:cubicBezTo>
                    <a:pt x="1300715" y="679173"/>
                    <a:pt x="1309930" y="593417"/>
                    <a:pt x="1318741" y="508199"/>
                  </a:cubicBezTo>
                  <a:cubicBezTo>
                    <a:pt x="1328157" y="408935"/>
                    <a:pt x="1349008" y="311150"/>
                    <a:pt x="1356675" y="211684"/>
                  </a:cubicBezTo>
                  <a:cubicBezTo>
                    <a:pt x="1359904" y="152140"/>
                    <a:pt x="1370867" y="93468"/>
                    <a:pt x="1375777" y="34125"/>
                  </a:cubicBezTo>
                  <a:cubicBezTo>
                    <a:pt x="1372078" y="-12651"/>
                    <a:pt x="1310064" y="858"/>
                    <a:pt x="1278116" y="5092"/>
                  </a:cubicBezTo>
                  <a:cubicBezTo>
                    <a:pt x="1228007" y="16987"/>
                    <a:pt x="1176149" y="15374"/>
                    <a:pt x="1125771" y="23305"/>
                  </a:cubicBezTo>
                  <a:cubicBezTo>
                    <a:pt x="1105392" y="27875"/>
                    <a:pt x="1090191" y="63427"/>
                    <a:pt x="1118306" y="67863"/>
                  </a:cubicBezTo>
                  <a:cubicBezTo>
                    <a:pt x="1090124" y="173377"/>
                    <a:pt x="1083868" y="282789"/>
                    <a:pt x="1068533" y="390588"/>
                  </a:cubicBezTo>
                  <a:cubicBezTo>
                    <a:pt x="1045799" y="558806"/>
                    <a:pt x="1012842" y="726150"/>
                    <a:pt x="1007596" y="896250"/>
                  </a:cubicBezTo>
                  <a:cubicBezTo>
                    <a:pt x="960783" y="908280"/>
                    <a:pt x="913364" y="914328"/>
                    <a:pt x="865139" y="916680"/>
                  </a:cubicBezTo>
                  <a:cubicBezTo>
                    <a:pt x="797341" y="925148"/>
                    <a:pt x="732300" y="932877"/>
                    <a:pt x="663628" y="936506"/>
                  </a:cubicBezTo>
                  <a:cubicBezTo>
                    <a:pt x="582714" y="947192"/>
                    <a:pt x="501464" y="954383"/>
                    <a:pt x="420079" y="960566"/>
                  </a:cubicBezTo>
                  <a:cubicBezTo>
                    <a:pt x="333179" y="967153"/>
                    <a:pt x="247759" y="978174"/>
                    <a:pt x="160455" y="982005"/>
                  </a:cubicBezTo>
                  <a:cubicBezTo>
                    <a:pt x="139201" y="983618"/>
                    <a:pt x="117005" y="980056"/>
                    <a:pt x="96289" y="984895"/>
                  </a:cubicBezTo>
                  <a:cubicBezTo>
                    <a:pt x="83913" y="990070"/>
                    <a:pt x="78734" y="1003377"/>
                    <a:pt x="76245" y="1015608"/>
                  </a:cubicBezTo>
                  <a:cubicBezTo>
                    <a:pt x="67233" y="1072264"/>
                    <a:pt x="70259" y="1130128"/>
                    <a:pt x="69385" y="1187254"/>
                  </a:cubicBezTo>
                  <a:cubicBezTo>
                    <a:pt x="67098" y="1240347"/>
                    <a:pt x="68309" y="1260576"/>
                    <a:pt x="128237" y="1258224"/>
                  </a:cubicBezTo>
                  <a:cubicBezTo>
                    <a:pt x="176261" y="1254259"/>
                    <a:pt x="224352" y="1252579"/>
                    <a:pt x="272510" y="1253183"/>
                  </a:cubicBezTo>
                  <a:cubicBezTo>
                    <a:pt x="383960" y="1251033"/>
                    <a:pt x="495881" y="1258829"/>
                    <a:pt x="606927" y="1247672"/>
                  </a:cubicBezTo>
                  <a:cubicBezTo>
                    <a:pt x="733309" y="1231408"/>
                    <a:pt x="859556" y="1228317"/>
                    <a:pt x="986947" y="1218908"/>
                  </a:cubicBezTo>
                  <a:cubicBezTo>
                    <a:pt x="986274" y="1260442"/>
                    <a:pt x="973831" y="1302244"/>
                    <a:pt x="972688" y="1344047"/>
                  </a:cubicBezTo>
                  <a:cubicBezTo>
                    <a:pt x="965154" y="1448754"/>
                    <a:pt x="954527" y="1553260"/>
                    <a:pt x="943699" y="1657632"/>
                  </a:cubicBezTo>
                  <a:cubicBezTo>
                    <a:pt x="938116" y="1716034"/>
                    <a:pt x="935022" y="1774840"/>
                    <a:pt x="927825" y="1832974"/>
                  </a:cubicBezTo>
                  <a:cubicBezTo>
                    <a:pt x="915920" y="1888419"/>
                    <a:pt x="908185" y="1944805"/>
                    <a:pt x="898769" y="2000788"/>
                  </a:cubicBezTo>
                  <a:cubicBezTo>
                    <a:pt x="843145" y="2012549"/>
                    <a:pt x="785032" y="2010466"/>
                    <a:pt x="728534" y="2016985"/>
                  </a:cubicBezTo>
                  <a:cubicBezTo>
                    <a:pt x="664636" y="2022025"/>
                    <a:pt x="602085" y="2038424"/>
                    <a:pt x="537851" y="2039902"/>
                  </a:cubicBezTo>
                  <a:cubicBezTo>
                    <a:pt x="433800" y="2044338"/>
                    <a:pt x="329749" y="2049714"/>
                    <a:pt x="226101" y="2060132"/>
                  </a:cubicBezTo>
                  <a:cubicBezTo>
                    <a:pt x="169670" y="2067188"/>
                    <a:pt x="113037" y="2071221"/>
                    <a:pt x="56202" y="2072161"/>
                  </a:cubicBezTo>
                  <a:cubicBezTo>
                    <a:pt x="-229" y="2067928"/>
                    <a:pt x="6295" y="2141048"/>
                    <a:pt x="4075" y="2179558"/>
                  </a:cubicBezTo>
                  <a:cubicBezTo>
                    <a:pt x="2461" y="2227207"/>
                    <a:pt x="2461" y="2274924"/>
                    <a:pt x="511" y="2322506"/>
                  </a:cubicBezTo>
                  <a:cubicBezTo>
                    <a:pt x="242" y="2332587"/>
                    <a:pt x="-1642" y="2343407"/>
                    <a:pt x="4075" y="2352413"/>
                  </a:cubicBezTo>
                  <a:cubicBezTo>
                    <a:pt x="23043" y="2383798"/>
                    <a:pt x="98508" y="2370894"/>
                    <a:pt x="132542" y="2373650"/>
                  </a:cubicBezTo>
                  <a:cubicBezTo>
                    <a:pt x="188368" y="2372440"/>
                    <a:pt x="244328" y="2377346"/>
                    <a:pt x="300020" y="2373045"/>
                  </a:cubicBezTo>
                  <a:cubicBezTo>
                    <a:pt x="334793" y="2369819"/>
                    <a:pt x="369365" y="2364980"/>
                    <a:pt x="404071" y="2361149"/>
                  </a:cubicBezTo>
                  <a:cubicBezTo>
                    <a:pt x="474425" y="2352413"/>
                    <a:pt x="545250" y="2351001"/>
                    <a:pt x="615940" y="2347238"/>
                  </a:cubicBezTo>
                  <a:cubicBezTo>
                    <a:pt x="697594" y="2342600"/>
                    <a:pt x="779248" y="2336552"/>
                    <a:pt x="861103" y="2337090"/>
                  </a:cubicBezTo>
                  <a:cubicBezTo>
                    <a:pt x="863995" y="2393005"/>
                    <a:pt x="845701" y="2448047"/>
                    <a:pt x="841867" y="2503761"/>
                  </a:cubicBezTo>
                  <a:cubicBezTo>
                    <a:pt x="830971" y="2644425"/>
                    <a:pt x="820949" y="2785827"/>
                    <a:pt x="803394" y="2926423"/>
                  </a:cubicBezTo>
                  <a:cubicBezTo>
                    <a:pt x="789606" y="3054451"/>
                    <a:pt x="782543" y="3183152"/>
                    <a:pt x="768688" y="3311180"/>
                  </a:cubicBezTo>
                  <a:cubicBezTo>
                    <a:pt x="760818" y="3347673"/>
                    <a:pt x="805008" y="3357351"/>
                    <a:pt x="832854" y="3356746"/>
                  </a:cubicBezTo>
                  <a:cubicBezTo>
                    <a:pt x="871058" y="3357889"/>
                    <a:pt x="909463" y="3355402"/>
                    <a:pt x="947465" y="3360241"/>
                  </a:cubicBezTo>
                  <a:cubicBezTo>
                    <a:pt x="1004771" y="3360644"/>
                    <a:pt x="998717" y="3260641"/>
                    <a:pt x="1006049" y="3220250"/>
                  </a:cubicBezTo>
                  <a:cubicBezTo>
                    <a:pt x="1013111" y="3164200"/>
                    <a:pt x="1017954" y="3107948"/>
                    <a:pt x="1028379" y="3052435"/>
                  </a:cubicBezTo>
                  <a:cubicBezTo>
                    <a:pt x="1068130" y="2814524"/>
                    <a:pt x="1104854" y="2575941"/>
                    <a:pt x="1130009" y="2336081"/>
                  </a:cubicBezTo>
                  <a:cubicBezTo>
                    <a:pt x="1240652" y="2319683"/>
                    <a:pt x="1353043" y="2334267"/>
                    <a:pt x="1464359" y="2332654"/>
                  </a:cubicBezTo>
                  <a:cubicBezTo>
                    <a:pt x="1518839" y="2330906"/>
                    <a:pt x="1573118" y="2332251"/>
                    <a:pt x="1627464" y="2337358"/>
                  </a:cubicBezTo>
                  <a:cubicBezTo>
                    <a:pt x="1672663" y="2340114"/>
                    <a:pt x="1717929" y="2338904"/>
                    <a:pt x="1763128" y="2341525"/>
                  </a:cubicBezTo>
                  <a:cubicBezTo>
                    <a:pt x="1803282" y="2342668"/>
                    <a:pt x="1843235" y="2344146"/>
                    <a:pt x="1882918" y="2350396"/>
                  </a:cubicBezTo>
                  <a:cubicBezTo>
                    <a:pt x="1928520" y="2356243"/>
                    <a:pt x="1974594" y="2354362"/>
                    <a:pt x="2020398" y="2356512"/>
                  </a:cubicBezTo>
                  <a:cubicBezTo>
                    <a:pt x="2025711" y="2418611"/>
                    <a:pt x="2021743" y="2478022"/>
                    <a:pt x="2018447" y="2540658"/>
                  </a:cubicBezTo>
                  <a:cubicBezTo>
                    <a:pt x="2017640" y="2614451"/>
                    <a:pt x="2017169" y="2688311"/>
                    <a:pt x="2013201" y="2762036"/>
                  </a:cubicBezTo>
                  <a:cubicBezTo>
                    <a:pt x="2004861" y="2908345"/>
                    <a:pt x="1989862" y="3055997"/>
                    <a:pt x="1986431" y="3203112"/>
                  </a:cubicBezTo>
                  <a:cubicBezTo>
                    <a:pt x="1986162" y="3230465"/>
                    <a:pt x="1985624" y="3257886"/>
                    <a:pt x="1984884" y="3285238"/>
                  </a:cubicBezTo>
                  <a:cubicBezTo>
                    <a:pt x="1985893" y="3300830"/>
                    <a:pt x="1980916" y="3317968"/>
                    <a:pt x="1987373" y="3332619"/>
                  </a:cubicBezTo>
                  <a:cubicBezTo>
                    <a:pt x="2006878" y="3361115"/>
                    <a:pt x="2087254" y="3346934"/>
                    <a:pt x="2119606" y="3346531"/>
                  </a:cubicBezTo>
                  <a:cubicBezTo>
                    <a:pt x="2144762" y="3344851"/>
                    <a:pt x="2175567" y="3345052"/>
                    <a:pt x="2202000" y="3345119"/>
                  </a:cubicBezTo>
                  <a:cubicBezTo>
                    <a:pt x="2216259" y="3346800"/>
                    <a:pt x="2230787" y="3341490"/>
                    <a:pt x="2238455" y="3328923"/>
                  </a:cubicBezTo>
                  <a:cubicBezTo>
                    <a:pt x="2250696" y="3311449"/>
                    <a:pt x="2252916" y="3289540"/>
                    <a:pt x="2254799" y="3268840"/>
                  </a:cubicBezTo>
                  <a:cubicBezTo>
                    <a:pt x="2259844" y="3210236"/>
                    <a:pt x="2263274" y="3151632"/>
                    <a:pt x="2269058" y="3093095"/>
                  </a:cubicBezTo>
                  <a:cubicBezTo>
                    <a:pt x="2278542" y="2964395"/>
                    <a:pt x="2294483" y="2836367"/>
                    <a:pt x="2301410" y="2707532"/>
                  </a:cubicBezTo>
                  <a:cubicBezTo>
                    <a:pt x="2304370" y="2592676"/>
                    <a:pt x="2302352" y="2477686"/>
                    <a:pt x="2303092" y="2362829"/>
                  </a:cubicBezTo>
                  <a:cubicBezTo>
                    <a:pt x="2367258" y="2351405"/>
                    <a:pt x="2436401" y="2355571"/>
                    <a:pt x="2501845" y="2353555"/>
                  </a:cubicBezTo>
                  <a:cubicBezTo>
                    <a:pt x="2565608" y="2354563"/>
                    <a:pt x="2629101" y="2348246"/>
                    <a:pt x="2692864" y="2347708"/>
                  </a:cubicBezTo>
                  <a:cubicBezTo>
                    <a:pt x="2758241" y="2345289"/>
                    <a:pt x="2823550" y="2341189"/>
                    <a:pt x="2888927" y="2340248"/>
                  </a:cubicBezTo>
                  <a:cubicBezTo>
                    <a:pt x="2915091" y="2339778"/>
                    <a:pt x="2941322" y="2339912"/>
                    <a:pt x="2967487" y="2339845"/>
                  </a:cubicBezTo>
                  <a:cubicBezTo>
                    <a:pt x="2975356" y="2340114"/>
                    <a:pt x="2983293" y="2339240"/>
                    <a:pt x="2989952" y="2334737"/>
                  </a:cubicBezTo>
                  <a:cubicBezTo>
                    <a:pt x="3014501" y="2316793"/>
                    <a:pt x="3012215" y="2282719"/>
                    <a:pt x="3012820" y="2255434"/>
                  </a:cubicBezTo>
                  <a:cubicBezTo>
                    <a:pt x="3013493" y="2209263"/>
                    <a:pt x="3012013" y="2163092"/>
                    <a:pt x="3014300" y="2116921"/>
                  </a:cubicBezTo>
                  <a:cubicBezTo>
                    <a:pt x="3015174" y="2095617"/>
                    <a:pt x="3016721" y="2074178"/>
                    <a:pt x="3016318" y="2052873"/>
                  </a:cubicBezTo>
                  <a:cubicBezTo>
                    <a:pt x="3009995" y="2011743"/>
                    <a:pt x="2943744" y="2031166"/>
                    <a:pt x="2913880" y="2026461"/>
                  </a:cubicBezTo>
                  <a:cubicBezTo>
                    <a:pt x="2784808" y="2022630"/>
                    <a:pt x="2655467" y="2022765"/>
                    <a:pt x="2526395" y="2027066"/>
                  </a:cubicBezTo>
                  <a:cubicBezTo>
                    <a:pt x="2469897" y="2031031"/>
                    <a:pt x="2414744" y="2038962"/>
                    <a:pt x="2357438" y="2038021"/>
                  </a:cubicBezTo>
                  <a:cubicBezTo>
                    <a:pt x="2332552" y="2037483"/>
                    <a:pt x="2307800" y="2043666"/>
                    <a:pt x="2283116" y="2039835"/>
                  </a:cubicBezTo>
                  <a:cubicBezTo>
                    <a:pt x="2276659" y="2038222"/>
                    <a:pt x="2267309" y="2040709"/>
                    <a:pt x="2262265" y="2037080"/>
                  </a:cubicBezTo>
                  <a:cubicBezTo>
                    <a:pt x="2257220" y="2016447"/>
                    <a:pt x="2260583" y="1994740"/>
                    <a:pt x="2260516" y="1973704"/>
                  </a:cubicBezTo>
                  <a:cubicBezTo>
                    <a:pt x="2263139" y="1920678"/>
                    <a:pt x="2265561" y="1867652"/>
                    <a:pt x="2266570" y="1814626"/>
                  </a:cubicBezTo>
                  <a:cubicBezTo>
                    <a:pt x="2284192" y="1650038"/>
                    <a:pt x="2303966" y="1487129"/>
                    <a:pt x="2317284" y="1321801"/>
                  </a:cubicBezTo>
                  <a:cubicBezTo>
                    <a:pt x="2392615" y="1285241"/>
                    <a:pt x="2478641" y="1285375"/>
                    <a:pt x="2559016" y="1266289"/>
                  </a:cubicBezTo>
                  <a:cubicBezTo>
                    <a:pt x="2633809" y="1252377"/>
                    <a:pt x="2708132" y="1238734"/>
                    <a:pt x="2784539" y="1237659"/>
                  </a:cubicBezTo>
                  <a:cubicBezTo>
                    <a:pt x="2865520" y="1234029"/>
                    <a:pt x="2945829" y="1220924"/>
                    <a:pt x="3025734" y="1207617"/>
                  </a:cubicBezTo>
                  <a:cubicBezTo>
                    <a:pt x="3065216" y="1207483"/>
                    <a:pt x="3066494" y="1181810"/>
                    <a:pt x="3062189" y="1149685"/>
                  </a:cubicBezTo>
                  <a:close/>
                  <a:moveTo>
                    <a:pt x="2721248" y="1205332"/>
                  </a:moveTo>
                  <a:cubicBezTo>
                    <a:pt x="2634751" y="1211246"/>
                    <a:pt x="2547246" y="1234231"/>
                    <a:pt x="2461287" y="1247672"/>
                  </a:cubicBezTo>
                  <a:cubicBezTo>
                    <a:pt x="2411448" y="1254326"/>
                    <a:pt x="2361272" y="1262995"/>
                    <a:pt x="2314795" y="1283090"/>
                  </a:cubicBezTo>
                  <a:cubicBezTo>
                    <a:pt x="2304572" y="1287391"/>
                    <a:pt x="2293272" y="1292297"/>
                    <a:pt x="2286277" y="1301303"/>
                  </a:cubicBezTo>
                  <a:cubicBezTo>
                    <a:pt x="2277600" y="1317702"/>
                    <a:pt x="2281300" y="1337998"/>
                    <a:pt x="2277600" y="1355942"/>
                  </a:cubicBezTo>
                  <a:cubicBezTo>
                    <a:pt x="2270000" y="1448351"/>
                    <a:pt x="2260651" y="1541768"/>
                    <a:pt x="2250629" y="1634446"/>
                  </a:cubicBezTo>
                  <a:cubicBezTo>
                    <a:pt x="2239262" y="1719126"/>
                    <a:pt x="2228635" y="1804142"/>
                    <a:pt x="2228366" y="1889763"/>
                  </a:cubicBezTo>
                  <a:cubicBezTo>
                    <a:pt x="2226886" y="1922425"/>
                    <a:pt x="2224532" y="1955021"/>
                    <a:pt x="2223859" y="1987750"/>
                  </a:cubicBezTo>
                  <a:cubicBezTo>
                    <a:pt x="2223658" y="2010332"/>
                    <a:pt x="2220900" y="2033921"/>
                    <a:pt x="2230384" y="2055091"/>
                  </a:cubicBezTo>
                  <a:cubicBezTo>
                    <a:pt x="2237581" y="2069809"/>
                    <a:pt x="2254328" y="2076194"/>
                    <a:pt x="2270067" y="2075387"/>
                  </a:cubicBezTo>
                  <a:cubicBezTo>
                    <a:pt x="2291456" y="2078479"/>
                    <a:pt x="2312710" y="2078143"/>
                    <a:pt x="2334099" y="2075455"/>
                  </a:cubicBezTo>
                  <a:cubicBezTo>
                    <a:pt x="2395574" y="2074715"/>
                    <a:pt x="2456781" y="2070616"/>
                    <a:pt x="2517988" y="2064097"/>
                  </a:cubicBezTo>
                  <a:cubicBezTo>
                    <a:pt x="2671946" y="2056906"/>
                    <a:pt x="2826308" y="2061744"/>
                    <a:pt x="2980266" y="2063290"/>
                  </a:cubicBezTo>
                  <a:cubicBezTo>
                    <a:pt x="2978114" y="2118064"/>
                    <a:pt x="2976029" y="2172837"/>
                    <a:pt x="2976903" y="2227610"/>
                  </a:cubicBezTo>
                  <a:cubicBezTo>
                    <a:pt x="2976230" y="2250998"/>
                    <a:pt x="2978450" y="2274991"/>
                    <a:pt x="2973607" y="2297975"/>
                  </a:cubicBezTo>
                  <a:cubicBezTo>
                    <a:pt x="2973002" y="2299252"/>
                    <a:pt x="2971589" y="2302680"/>
                    <a:pt x="2970581" y="2303688"/>
                  </a:cubicBezTo>
                  <a:cubicBezTo>
                    <a:pt x="2780907" y="2303150"/>
                    <a:pt x="2591705" y="2319549"/>
                    <a:pt x="2402031" y="2318608"/>
                  </a:cubicBezTo>
                  <a:cubicBezTo>
                    <a:pt x="2367594" y="2319414"/>
                    <a:pt x="2332955" y="2320758"/>
                    <a:pt x="2299056" y="2326807"/>
                  </a:cubicBezTo>
                  <a:cubicBezTo>
                    <a:pt x="2275851" y="2330235"/>
                    <a:pt x="2264417" y="2344079"/>
                    <a:pt x="2267040" y="2367265"/>
                  </a:cubicBezTo>
                  <a:cubicBezTo>
                    <a:pt x="2267040" y="2407925"/>
                    <a:pt x="2267040" y="2448585"/>
                    <a:pt x="2266973" y="2489245"/>
                  </a:cubicBezTo>
                  <a:cubicBezTo>
                    <a:pt x="2265830" y="2566734"/>
                    <a:pt x="2268251" y="2644223"/>
                    <a:pt x="2264552" y="2721645"/>
                  </a:cubicBezTo>
                  <a:cubicBezTo>
                    <a:pt x="2259305" y="2818019"/>
                    <a:pt x="2247400" y="2913923"/>
                    <a:pt x="2239867" y="3010162"/>
                  </a:cubicBezTo>
                  <a:cubicBezTo>
                    <a:pt x="2234890" y="3074546"/>
                    <a:pt x="2228231" y="3138728"/>
                    <a:pt x="2223859" y="3203179"/>
                  </a:cubicBezTo>
                  <a:cubicBezTo>
                    <a:pt x="2218613" y="3238060"/>
                    <a:pt x="2224330" y="3277107"/>
                    <a:pt x="2208322" y="3309164"/>
                  </a:cubicBezTo>
                  <a:cubicBezTo>
                    <a:pt x="2145636" y="3305804"/>
                    <a:pt x="2083084" y="3317699"/>
                    <a:pt x="2020599" y="3311987"/>
                  </a:cubicBezTo>
                  <a:cubicBezTo>
                    <a:pt x="2022550" y="3194846"/>
                    <a:pt x="2026720" y="3080998"/>
                    <a:pt x="2034993" y="2963521"/>
                  </a:cubicBezTo>
                  <a:cubicBezTo>
                    <a:pt x="2047503" y="2827898"/>
                    <a:pt x="2054902" y="2691066"/>
                    <a:pt x="2054364" y="2554704"/>
                  </a:cubicBezTo>
                  <a:cubicBezTo>
                    <a:pt x="2056987" y="2495697"/>
                    <a:pt x="2061157" y="2435345"/>
                    <a:pt x="2058332" y="2375599"/>
                  </a:cubicBezTo>
                  <a:cubicBezTo>
                    <a:pt x="2057794" y="2348515"/>
                    <a:pt x="2055373" y="2316390"/>
                    <a:pt x="2020061" y="2320691"/>
                  </a:cubicBezTo>
                  <a:cubicBezTo>
                    <a:pt x="1983539" y="2318742"/>
                    <a:pt x="1947017" y="2319481"/>
                    <a:pt x="1910495" y="2317196"/>
                  </a:cubicBezTo>
                  <a:cubicBezTo>
                    <a:pt x="1866910" y="2311551"/>
                    <a:pt x="1817945" y="2306107"/>
                    <a:pt x="1772746" y="2305973"/>
                  </a:cubicBezTo>
                  <a:cubicBezTo>
                    <a:pt x="1722705" y="2303016"/>
                    <a:pt x="1672596" y="2304158"/>
                    <a:pt x="1622622" y="2301134"/>
                  </a:cubicBezTo>
                  <a:cubicBezTo>
                    <a:pt x="1558994" y="2293943"/>
                    <a:pt x="1495097" y="2296564"/>
                    <a:pt x="1431199" y="2296766"/>
                  </a:cubicBezTo>
                  <a:cubicBezTo>
                    <a:pt x="1352236" y="2296094"/>
                    <a:pt x="1273340" y="2288701"/>
                    <a:pt x="1194377" y="2294212"/>
                  </a:cubicBezTo>
                  <a:cubicBezTo>
                    <a:pt x="1165859" y="2297438"/>
                    <a:pt x="1134179" y="2293069"/>
                    <a:pt x="1108217" y="2306914"/>
                  </a:cubicBezTo>
                  <a:cubicBezTo>
                    <a:pt x="1099406" y="2311954"/>
                    <a:pt x="1095168" y="2321632"/>
                    <a:pt x="1094159" y="2331444"/>
                  </a:cubicBezTo>
                  <a:cubicBezTo>
                    <a:pt x="1091469" y="2355840"/>
                    <a:pt x="1089586" y="2380438"/>
                    <a:pt x="1085819" y="2404699"/>
                  </a:cubicBezTo>
                  <a:cubicBezTo>
                    <a:pt x="1072502" y="2508937"/>
                    <a:pt x="1062816" y="2613711"/>
                    <a:pt x="1044589" y="2717277"/>
                  </a:cubicBezTo>
                  <a:cubicBezTo>
                    <a:pt x="1025554" y="2844969"/>
                    <a:pt x="1005309" y="2972325"/>
                    <a:pt x="984055" y="3099614"/>
                  </a:cubicBezTo>
                  <a:cubicBezTo>
                    <a:pt x="977934" y="3148205"/>
                    <a:pt x="972149" y="3196997"/>
                    <a:pt x="966970" y="3245721"/>
                  </a:cubicBezTo>
                  <a:cubicBezTo>
                    <a:pt x="963338" y="3272066"/>
                    <a:pt x="963809" y="3301167"/>
                    <a:pt x="949416" y="3324420"/>
                  </a:cubicBezTo>
                  <a:cubicBezTo>
                    <a:pt x="939394" y="3323277"/>
                    <a:pt x="929305" y="3322202"/>
                    <a:pt x="919216" y="3321732"/>
                  </a:cubicBezTo>
                  <a:cubicBezTo>
                    <a:pt x="881348" y="3318573"/>
                    <a:pt x="841530" y="3326705"/>
                    <a:pt x="804806" y="3316153"/>
                  </a:cubicBezTo>
                  <a:cubicBezTo>
                    <a:pt x="817451" y="3199617"/>
                    <a:pt x="824312" y="3082544"/>
                    <a:pt x="835948" y="2965941"/>
                  </a:cubicBezTo>
                  <a:cubicBezTo>
                    <a:pt x="845701" y="2867819"/>
                    <a:pt x="858682" y="2770034"/>
                    <a:pt x="865946" y="2671711"/>
                  </a:cubicBezTo>
                  <a:cubicBezTo>
                    <a:pt x="870318" y="2613779"/>
                    <a:pt x="872201" y="2559476"/>
                    <a:pt x="878860" y="2500737"/>
                  </a:cubicBezTo>
                  <a:cubicBezTo>
                    <a:pt x="883299" y="2459674"/>
                    <a:pt x="891707" y="2419216"/>
                    <a:pt x="896549" y="2378220"/>
                  </a:cubicBezTo>
                  <a:cubicBezTo>
                    <a:pt x="899038" y="2352480"/>
                    <a:pt x="904486" y="2314374"/>
                    <a:pt x="874690" y="2302747"/>
                  </a:cubicBezTo>
                  <a:cubicBezTo>
                    <a:pt x="822630" y="2298715"/>
                    <a:pt x="769428" y="2302949"/>
                    <a:pt x="717167" y="2305771"/>
                  </a:cubicBezTo>
                  <a:cubicBezTo>
                    <a:pt x="602219" y="2313164"/>
                    <a:pt x="486532" y="2314105"/>
                    <a:pt x="371988" y="2328756"/>
                  </a:cubicBezTo>
                  <a:cubicBezTo>
                    <a:pt x="304795" y="2339509"/>
                    <a:pt x="237064" y="2340248"/>
                    <a:pt x="169266" y="2337627"/>
                  </a:cubicBezTo>
                  <a:cubicBezTo>
                    <a:pt x="125076" y="2336350"/>
                    <a:pt x="80214" y="2341189"/>
                    <a:pt x="36495" y="2334267"/>
                  </a:cubicBezTo>
                  <a:cubicBezTo>
                    <a:pt x="37302" y="2302949"/>
                    <a:pt x="38512" y="2271563"/>
                    <a:pt x="39051" y="2240245"/>
                  </a:cubicBezTo>
                  <a:cubicBezTo>
                    <a:pt x="41943" y="2196964"/>
                    <a:pt x="35419" y="2150860"/>
                    <a:pt x="48871" y="2109260"/>
                  </a:cubicBezTo>
                  <a:lnTo>
                    <a:pt x="48871" y="2109260"/>
                  </a:lnTo>
                  <a:cubicBezTo>
                    <a:pt x="160791" y="2108386"/>
                    <a:pt x="271165" y="2089434"/>
                    <a:pt x="382951" y="2084796"/>
                  </a:cubicBezTo>
                  <a:cubicBezTo>
                    <a:pt x="486465" y="2077605"/>
                    <a:pt x="590449" y="2077874"/>
                    <a:pt x="692684" y="2057712"/>
                  </a:cubicBezTo>
                  <a:cubicBezTo>
                    <a:pt x="743600" y="2051193"/>
                    <a:pt x="794986" y="2049110"/>
                    <a:pt x="846104" y="2044809"/>
                  </a:cubicBezTo>
                  <a:cubicBezTo>
                    <a:pt x="869981" y="2042322"/>
                    <a:pt x="894800" y="2042792"/>
                    <a:pt x="917131" y="2032980"/>
                  </a:cubicBezTo>
                  <a:cubicBezTo>
                    <a:pt x="925673" y="2029553"/>
                    <a:pt x="932870" y="2021891"/>
                    <a:pt x="933946" y="2012482"/>
                  </a:cubicBezTo>
                  <a:cubicBezTo>
                    <a:pt x="936703" y="1989766"/>
                    <a:pt x="940739" y="1967319"/>
                    <a:pt x="945447" y="1944940"/>
                  </a:cubicBezTo>
                  <a:cubicBezTo>
                    <a:pt x="950425" y="1909320"/>
                    <a:pt x="955267" y="1875717"/>
                    <a:pt x="963473" y="1840165"/>
                  </a:cubicBezTo>
                  <a:cubicBezTo>
                    <a:pt x="968652" y="1809451"/>
                    <a:pt x="969257" y="1778066"/>
                    <a:pt x="972351" y="1747151"/>
                  </a:cubicBezTo>
                  <a:cubicBezTo>
                    <a:pt x="980288" y="1646408"/>
                    <a:pt x="993000" y="1546002"/>
                    <a:pt x="1000937" y="1445259"/>
                  </a:cubicBezTo>
                  <a:cubicBezTo>
                    <a:pt x="1005645" y="1394384"/>
                    <a:pt x="1007865" y="1343240"/>
                    <a:pt x="1014725" y="1292634"/>
                  </a:cubicBezTo>
                  <a:cubicBezTo>
                    <a:pt x="1017281" y="1259635"/>
                    <a:pt x="1034701" y="1220319"/>
                    <a:pt x="1013649" y="1190681"/>
                  </a:cubicBezTo>
                  <a:cubicBezTo>
                    <a:pt x="1005040" y="1181407"/>
                    <a:pt x="991520" y="1182953"/>
                    <a:pt x="980019" y="1183356"/>
                  </a:cubicBezTo>
                  <a:cubicBezTo>
                    <a:pt x="954662" y="1184297"/>
                    <a:pt x="929372" y="1186851"/>
                    <a:pt x="904150" y="1189068"/>
                  </a:cubicBezTo>
                  <a:cubicBezTo>
                    <a:pt x="791489" y="1193571"/>
                    <a:pt x="679165" y="1202778"/>
                    <a:pt x="567177" y="1215481"/>
                  </a:cubicBezTo>
                  <a:cubicBezTo>
                    <a:pt x="456467" y="1220655"/>
                    <a:pt x="345622" y="1215615"/>
                    <a:pt x="234777" y="1217564"/>
                  </a:cubicBezTo>
                  <a:cubicBezTo>
                    <a:pt x="191462" y="1215884"/>
                    <a:pt x="148819" y="1223881"/>
                    <a:pt x="105638" y="1221663"/>
                  </a:cubicBezTo>
                  <a:cubicBezTo>
                    <a:pt x="107118" y="1154323"/>
                    <a:pt x="101737" y="1086108"/>
                    <a:pt x="112700" y="1019439"/>
                  </a:cubicBezTo>
                  <a:cubicBezTo>
                    <a:pt x="197852" y="1019641"/>
                    <a:pt x="282465" y="1009560"/>
                    <a:pt x="367212" y="1001898"/>
                  </a:cubicBezTo>
                  <a:cubicBezTo>
                    <a:pt x="453440" y="993296"/>
                    <a:pt x="540138" y="990137"/>
                    <a:pt x="625895" y="977771"/>
                  </a:cubicBezTo>
                  <a:cubicBezTo>
                    <a:pt x="697527" y="968900"/>
                    <a:pt x="771109" y="967421"/>
                    <a:pt x="843683" y="955996"/>
                  </a:cubicBezTo>
                  <a:cubicBezTo>
                    <a:pt x="878322" y="951090"/>
                    <a:pt x="913364" y="951023"/>
                    <a:pt x="948003" y="946386"/>
                  </a:cubicBezTo>
                  <a:cubicBezTo>
                    <a:pt x="972553" y="942353"/>
                    <a:pt x="996565" y="935431"/>
                    <a:pt x="1020980" y="930592"/>
                  </a:cubicBezTo>
                  <a:cubicBezTo>
                    <a:pt x="1041495" y="926493"/>
                    <a:pt x="1044252" y="906263"/>
                    <a:pt x="1043445" y="888723"/>
                  </a:cubicBezTo>
                  <a:cubicBezTo>
                    <a:pt x="1044656" y="837982"/>
                    <a:pt x="1048759" y="787375"/>
                    <a:pt x="1054476" y="736903"/>
                  </a:cubicBezTo>
                  <a:cubicBezTo>
                    <a:pt x="1064968" y="612504"/>
                    <a:pt x="1089182" y="489987"/>
                    <a:pt x="1100818" y="365789"/>
                  </a:cubicBezTo>
                  <a:cubicBezTo>
                    <a:pt x="1110369" y="262493"/>
                    <a:pt x="1119180" y="162825"/>
                    <a:pt x="1134448" y="60134"/>
                  </a:cubicBezTo>
                  <a:cubicBezTo>
                    <a:pt x="1134852" y="59596"/>
                    <a:pt x="1135255" y="59059"/>
                    <a:pt x="1135659" y="58588"/>
                  </a:cubicBezTo>
                  <a:cubicBezTo>
                    <a:pt x="1165455" y="53480"/>
                    <a:pt x="1198547" y="55362"/>
                    <a:pt x="1229285" y="50187"/>
                  </a:cubicBezTo>
                  <a:cubicBezTo>
                    <a:pt x="1265942" y="46693"/>
                    <a:pt x="1302262" y="33923"/>
                    <a:pt x="1339322" y="38090"/>
                  </a:cubicBezTo>
                  <a:cubicBezTo>
                    <a:pt x="1326677" y="129558"/>
                    <a:pt x="1320960" y="221833"/>
                    <a:pt x="1308921" y="313368"/>
                  </a:cubicBezTo>
                  <a:cubicBezTo>
                    <a:pt x="1287128" y="445160"/>
                    <a:pt x="1273878" y="578430"/>
                    <a:pt x="1262444" y="711432"/>
                  </a:cubicBezTo>
                  <a:cubicBezTo>
                    <a:pt x="1259821" y="755318"/>
                    <a:pt x="1252624" y="799002"/>
                    <a:pt x="1243678" y="842081"/>
                  </a:cubicBezTo>
                  <a:cubicBezTo>
                    <a:pt x="1239777" y="876155"/>
                    <a:pt x="1230764" y="915000"/>
                    <a:pt x="1279192" y="910296"/>
                  </a:cubicBezTo>
                  <a:cubicBezTo>
                    <a:pt x="1324323" y="913455"/>
                    <a:pt x="1369522" y="914395"/>
                    <a:pt x="1414721" y="915941"/>
                  </a:cubicBezTo>
                  <a:cubicBezTo>
                    <a:pt x="1442297" y="918361"/>
                    <a:pt x="1475188" y="922259"/>
                    <a:pt x="1503975" y="921654"/>
                  </a:cubicBezTo>
                  <a:cubicBezTo>
                    <a:pt x="1547828" y="921452"/>
                    <a:pt x="1591413" y="921385"/>
                    <a:pt x="1635065" y="927232"/>
                  </a:cubicBezTo>
                  <a:cubicBezTo>
                    <a:pt x="1715979" y="935431"/>
                    <a:pt x="1796489" y="944974"/>
                    <a:pt x="1878075" y="941614"/>
                  </a:cubicBezTo>
                  <a:cubicBezTo>
                    <a:pt x="1910024" y="941345"/>
                    <a:pt x="1942107" y="942084"/>
                    <a:pt x="1973988" y="939867"/>
                  </a:cubicBezTo>
                  <a:cubicBezTo>
                    <a:pt x="1989929" y="938455"/>
                    <a:pt x="2007484" y="938119"/>
                    <a:pt x="2021205" y="929046"/>
                  </a:cubicBezTo>
                  <a:cubicBezTo>
                    <a:pt x="2040845" y="915941"/>
                    <a:pt x="2033850" y="888655"/>
                    <a:pt x="2037011" y="868426"/>
                  </a:cubicBezTo>
                  <a:cubicBezTo>
                    <a:pt x="2043064" y="798128"/>
                    <a:pt x="2052817" y="724403"/>
                    <a:pt x="2060216" y="653701"/>
                  </a:cubicBezTo>
                  <a:cubicBezTo>
                    <a:pt x="2065933" y="583336"/>
                    <a:pt x="2079048" y="513778"/>
                    <a:pt x="2083151" y="443211"/>
                  </a:cubicBezTo>
                  <a:cubicBezTo>
                    <a:pt x="2086985" y="373988"/>
                    <a:pt x="2104742" y="310545"/>
                    <a:pt x="2117320" y="241524"/>
                  </a:cubicBezTo>
                  <a:cubicBezTo>
                    <a:pt x="2128216" y="192060"/>
                    <a:pt x="2126534" y="138295"/>
                    <a:pt x="2150815" y="92796"/>
                  </a:cubicBezTo>
                  <a:cubicBezTo>
                    <a:pt x="2193592" y="96157"/>
                    <a:pt x="2235966" y="105229"/>
                    <a:pt x="2279080" y="103549"/>
                  </a:cubicBezTo>
                  <a:cubicBezTo>
                    <a:pt x="2296500" y="103616"/>
                    <a:pt x="2313719" y="98307"/>
                    <a:pt x="2331072" y="100391"/>
                  </a:cubicBezTo>
                  <a:lnTo>
                    <a:pt x="2331072" y="100391"/>
                  </a:lnTo>
                  <a:cubicBezTo>
                    <a:pt x="2325288" y="207182"/>
                    <a:pt x="2317082" y="313233"/>
                    <a:pt x="2303092" y="419621"/>
                  </a:cubicBezTo>
                  <a:cubicBezTo>
                    <a:pt x="2299056" y="489113"/>
                    <a:pt x="2292061" y="560083"/>
                    <a:pt x="2282308" y="629978"/>
                  </a:cubicBezTo>
                  <a:cubicBezTo>
                    <a:pt x="2275986" y="684751"/>
                    <a:pt x="2272152" y="739860"/>
                    <a:pt x="2261996" y="794096"/>
                  </a:cubicBezTo>
                  <a:cubicBezTo>
                    <a:pt x="2252579" y="850885"/>
                    <a:pt x="2223321" y="901693"/>
                    <a:pt x="2211416" y="957744"/>
                  </a:cubicBezTo>
                  <a:cubicBezTo>
                    <a:pt x="2209129" y="972529"/>
                    <a:pt x="2203278" y="988457"/>
                    <a:pt x="2208322" y="1003242"/>
                  </a:cubicBezTo>
                  <a:cubicBezTo>
                    <a:pt x="2222918" y="1038526"/>
                    <a:pt x="2331476" y="1016953"/>
                    <a:pt x="2365711" y="1017356"/>
                  </a:cubicBezTo>
                  <a:cubicBezTo>
                    <a:pt x="2441916" y="1017020"/>
                    <a:pt x="2516575" y="998672"/>
                    <a:pt x="2591974" y="990675"/>
                  </a:cubicBezTo>
                  <a:cubicBezTo>
                    <a:pt x="2687685" y="981804"/>
                    <a:pt x="2781983" y="973067"/>
                    <a:pt x="2878098" y="964599"/>
                  </a:cubicBezTo>
                  <a:cubicBezTo>
                    <a:pt x="2917042" y="961843"/>
                    <a:pt x="2955716" y="953039"/>
                    <a:pt x="2994862" y="954652"/>
                  </a:cubicBezTo>
                  <a:cubicBezTo>
                    <a:pt x="2995265" y="983820"/>
                    <a:pt x="3001722" y="1012315"/>
                    <a:pt x="3008179" y="1040609"/>
                  </a:cubicBezTo>
                  <a:cubicBezTo>
                    <a:pt x="3014972" y="1084025"/>
                    <a:pt x="3023851" y="1127440"/>
                    <a:pt x="3027483" y="1171259"/>
                  </a:cubicBezTo>
                  <a:cubicBezTo>
                    <a:pt x="2926189" y="1188934"/>
                    <a:pt x="2824088" y="1201233"/>
                    <a:pt x="2721248" y="120533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9" name="Google Shape;269;p5"/>
            <p:cNvSpPr/>
            <p:nvPr/>
          </p:nvSpPr>
          <p:spPr>
            <a:xfrm>
              <a:off x="7688901" y="8633543"/>
              <a:ext cx="884228" cy="897391"/>
            </a:xfrm>
            <a:custGeom>
              <a:avLst/>
              <a:gdLst/>
              <a:ahLst/>
              <a:cxnLst/>
              <a:rect l="l" t="t" r="r" b="b"/>
              <a:pathLst>
                <a:path w="884228" h="897391" extrusionOk="0">
                  <a:moveTo>
                    <a:pt x="853816" y="35133"/>
                  </a:moveTo>
                  <a:cubicBezTo>
                    <a:pt x="820993" y="29286"/>
                    <a:pt x="787228" y="28345"/>
                    <a:pt x="754002" y="25119"/>
                  </a:cubicBezTo>
                  <a:cubicBezTo>
                    <a:pt x="677258" y="21355"/>
                    <a:pt x="600783" y="14836"/>
                    <a:pt x="523905" y="13291"/>
                  </a:cubicBezTo>
                  <a:cubicBezTo>
                    <a:pt x="438081" y="6973"/>
                    <a:pt x="351316" y="5562"/>
                    <a:pt x="265156" y="4688"/>
                  </a:cubicBezTo>
                  <a:cubicBezTo>
                    <a:pt x="204353" y="3075"/>
                    <a:pt x="143415" y="-5460"/>
                    <a:pt x="82948" y="5495"/>
                  </a:cubicBezTo>
                  <a:cubicBezTo>
                    <a:pt x="68151" y="11476"/>
                    <a:pt x="53017" y="34394"/>
                    <a:pt x="67344" y="46760"/>
                  </a:cubicBezTo>
                  <a:cubicBezTo>
                    <a:pt x="66604" y="50254"/>
                    <a:pt x="65999" y="53682"/>
                    <a:pt x="65191" y="56908"/>
                  </a:cubicBezTo>
                  <a:cubicBezTo>
                    <a:pt x="57120" y="98307"/>
                    <a:pt x="55439" y="140513"/>
                    <a:pt x="52143" y="182449"/>
                  </a:cubicBezTo>
                  <a:cubicBezTo>
                    <a:pt x="46964" y="248245"/>
                    <a:pt x="40911" y="314107"/>
                    <a:pt x="35395" y="379902"/>
                  </a:cubicBezTo>
                  <a:cubicBezTo>
                    <a:pt x="26113" y="497513"/>
                    <a:pt x="14612" y="612302"/>
                    <a:pt x="8895" y="730653"/>
                  </a:cubicBezTo>
                  <a:cubicBezTo>
                    <a:pt x="7348" y="747387"/>
                    <a:pt x="5195" y="769633"/>
                    <a:pt x="3379" y="787913"/>
                  </a:cubicBezTo>
                  <a:cubicBezTo>
                    <a:pt x="958" y="803572"/>
                    <a:pt x="-6979" y="824943"/>
                    <a:pt x="15150" y="829312"/>
                  </a:cubicBezTo>
                  <a:lnTo>
                    <a:pt x="15150" y="829312"/>
                  </a:lnTo>
                  <a:cubicBezTo>
                    <a:pt x="17706" y="830522"/>
                    <a:pt x="20934" y="831328"/>
                    <a:pt x="24634" y="831261"/>
                  </a:cubicBezTo>
                  <a:cubicBezTo>
                    <a:pt x="88194" y="831731"/>
                    <a:pt x="144693" y="838989"/>
                    <a:pt x="207379" y="846248"/>
                  </a:cubicBezTo>
                  <a:cubicBezTo>
                    <a:pt x="339276" y="855858"/>
                    <a:pt x="470837" y="868628"/>
                    <a:pt x="602936" y="877566"/>
                  </a:cubicBezTo>
                  <a:cubicBezTo>
                    <a:pt x="636498" y="879717"/>
                    <a:pt x="669456" y="886706"/>
                    <a:pt x="702682" y="891276"/>
                  </a:cubicBezTo>
                  <a:cubicBezTo>
                    <a:pt x="740752" y="896317"/>
                    <a:pt x="779157" y="894704"/>
                    <a:pt x="817428" y="897392"/>
                  </a:cubicBezTo>
                  <a:cubicBezTo>
                    <a:pt x="859869" y="896854"/>
                    <a:pt x="850655" y="808881"/>
                    <a:pt x="854959" y="778168"/>
                  </a:cubicBezTo>
                  <a:cubicBezTo>
                    <a:pt x="857313" y="746379"/>
                    <a:pt x="859196" y="713381"/>
                    <a:pt x="861013" y="680920"/>
                  </a:cubicBezTo>
                  <a:cubicBezTo>
                    <a:pt x="865115" y="608875"/>
                    <a:pt x="877693" y="537300"/>
                    <a:pt x="880652" y="465187"/>
                  </a:cubicBezTo>
                  <a:cubicBezTo>
                    <a:pt x="887109" y="335747"/>
                    <a:pt x="883208" y="206240"/>
                    <a:pt x="881392" y="76734"/>
                  </a:cubicBezTo>
                  <a:cubicBezTo>
                    <a:pt x="883410" y="55160"/>
                    <a:pt x="876550" y="38964"/>
                    <a:pt x="853816" y="35133"/>
                  </a:cubicBezTo>
                  <a:close/>
                  <a:moveTo>
                    <a:pt x="845677" y="426342"/>
                  </a:moveTo>
                  <a:cubicBezTo>
                    <a:pt x="843727" y="529840"/>
                    <a:pt x="824759" y="632598"/>
                    <a:pt x="821531" y="735962"/>
                  </a:cubicBezTo>
                  <a:cubicBezTo>
                    <a:pt x="816957" y="776891"/>
                    <a:pt x="820320" y="819567"/>
                    <a:pt x="810366" y="860832"/>
                  </a:cubicBezTo>
                  <a:cubicBezTo>
                    <a:pt x="782654" y="858950"/>
                    <a:pt x="754876" y="859689"/>
                    <a:pt x="727165" y="857874"/>
                  </a:cubicBezTo>
                  <a:cubicBezTo>
                    <a:pt x="695015" y="855589"/>
                    <a:pt x="663470" y="848197"/>
                    <a:pt x="631454" y="844836"/>
                  </a:cubicBezTo>
                  <a:cubicBezTo>
                    <a:pt x="555719" y="839057"/>
                    <a:pt x="480522" y="833680"/>
                    <a:pt x="404384" y="829782"/>
                  </a:cubicBezTo>
                  <a:cubicBezTo>
                    <a:pt x="334972" y="823465"/>
                    <a:pt x="265492" y="819903"/>
                    <a:pt x="195878" y="816072"/>
                  </a:cubicBezTo>
                  <a:cubicBezTo>
                    <a:pt x="142742" y="810427"/>
                    <a:pt x="89607" y="806327"/>
                    <a:pt x="36404" y="811771"/>
                  </a:cubicBezTo>
                  <a:cubicBezTo>
                    <a:pt x="40372" y="797523"/>
                    <a:pt x="38960" y="777966"/>
                    <a:pt x="41449" y="766474"/>
                  </a:cubicBezTo>
                  <a:cubicBezTo>
                    <a:pt x="47098" y="714994"/>
                    <a:pt x="45753" y="664387"/>
                    <a:pt x="50798" y="612638"/>
                  </a:cubicBezTo>
                  <a:cubicBezTo>
                    <a:pt x="59811" y="487029"/>
                    <a:pt x="68218" y="361286"/>
                    <a:pt x="76558" y="235005"/>
                  </a:cubicBezTo>
                  <a:cubicBezTo>
                    <a:pt x="80594" y="172772"/>
                    <a:pt x="81065" y="110202"/>
                    <a:pt x="87858" y="48373"/>
                  </a:cubicBezTo>
                  <a:cubicBezTo>
                    <a:pt x="91154" y="46289"/>
                    <a:pt x="93979" y="43265"/>
                    <a:pt x="95862" y="39636"/>
                  </a:cubicBezTo>
                  <a:cubicBezTo>
                    <a:pt x="144356" y="33990"/>
                    <a:pt x="194196" y="37485"/>
                    <a:pt x="243027" y="40173"/>
                  </a:cubicBezTo>
                  <a:cubicBezTo>
                    <a:pt x="295759" y="42189"/>
                    <a:pt x="348558" y="41249"/>
                    <a:pt x="401357" y="43870"/>
                  </a:cubicBezTo>
                  <a:cubicBezTo>
                    <a:pt x="477765" y="45684"/>
                    <a:pt x="553970" y="52069"/>
                    <a:pt x="630378" y="53346"/>
                  </a:cubicBezTo>
                  <a:cubicBezTo>
                    <a:pt x="701741" y="61142"/>
                    <a:pt x="773978" y="60134"/>
                    <a:pt x="845072" y="70416"/>
                  </a:cubicBezTo>
                  <a:cubicBezTo>
                    <a:pt x="846014" y="188968"/>
                    <a:pt x="850856" y="307722"/>
                    <a:pt x="845677" y="42634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70" name="Google Shape;270;p5"/>
          <p:cNvSpPr/>
          <p:nvPr/>
        </p:nvSpPr>
        <p:spPr>
          <a:xfrm>
            <a:off x="4350975" y="4978899"/>
            <a:ext cx="1994127" cy="2191527"/>
          </a:xfrm>
          <a:custGeom>
            <a:avLst/>
            <a:gdLst/>
            <a:ahLst/>
            <a:cxnLst/>
            <a:rect l="l" t="t" r="r" b="b"/>
            <a:pathLst>
              <a:path w="2991189" h="3287290" extrusionOk="0">
                <a:moveTo>
                  <a:pt x="2043025" y="1630315"/>
                </a:moveTo>
                <a:cubicBezTo>
                  <a:pt x="2049482" y="1500875"/>
                  <a:pt x="2045580" y="1371368"/>
                  <a:pt x="2043764" y="1241861"/>
                </a:cubicBezTo>
                <a:cubicBezTo>
                  <a:pt x="2045917" y="1220422"/>
                  <a:pt x="2039056" y="1204226"/>
                  <a:pt x="2016255" y="1200395"/>
                </a:cubicBezTo>
                <a:cubicBezTo>
                  <a:pt x="1983365" y="1194615"/>
                  <a:pt x="1949668" y="1193607"/>
                  <a:pt x="1916441" y="1190381"/>
                </a:cubicBezTo>
                <a:cubicBezTo>
                  <a:pt x="1839697" y="1186618"/>
                  <a:pt x="1763223" y="1180098"/>
                  <a:pt x="1686344" y="1178553"/>
                </a:cubicBezTo>
                <a:cubicBezTo>
                  <a:pt x="1600521" y="1172235"/>
                  <a:pt x="1513755" y="1170824"/>
                  <a:pt x="1427595" y="1169950"/>
                </a:cubicBezTo>
                <a:cubicBezTo>
                  <a:pt x="1366792" y="1168337"/>
                  <a:pt x="1305854" y="1159802"/>
                  <a:pt x="1245387" y="1170757"/>
                </a:cubicBezTo>
                <a:cubicBezTo>
                  <a:pt x="1230590" y="1176738"/>
                  <a:pt x="1215457" y="1199656"/>
                  <a:pt x="1229716" y="1212089"/>
                </a:cubicBezTo>
                <a:cubicBezTo>
                  <a:pt x="1228976" y="1215584"/>
                  <a:pt x="1228438" y="1219011"/>
                  <a:pt x="1227563" y="1222170"/>
                </a:cubicBezTo>
                <a:cubicBezTo>
                  <a:pt x="1219492" y="1263569"/>
                  <a:pt x="1217811" y="1305775"/>
                  <a:pt x="1214515" y="1347711"/>
                </a:cubicBezTo>
                <a:cubicBezTo>
                  <a:pt x="1209336" y="1413574"/>
                  <a:pt x="1203283" y="1479369"/>
                  <a:pt x="1197767" y="1545164"/>
                </a:cubicBezTo>
                <a:cubicBezTo>
                  <a:pt x="1188485" y="1662775"/>
                  <a:pt x="1176984" y="1777564"/>
                  <a:pt x="1171267" y="1895915"/>
                </a:cubicBezTo>
                <a:cubicBezTo>
                  <a:pt x="1169720" y="1912649"/>
                  <a:pt x="1167568" y="1934894"/>
                  <a:pt x="1165752" y="1953175"/>
                </a:cubicBezTo>
                <a:cubicBezTo>
                  <a:pt x="1163330" y="1968767"/>
                  <a:pt x="1155461" y="1990138"/>
                  <a:pt x="1177320" y="1994507"/>
                </a:cubicBezTo>
                <a:cubicBezTo>
                  <a:pt x="1179876" y="1995784"/>
                  <a:pt x="1183172" y="1996590"/>
                  <a:pt x="1187006" y="1996523"/>
                </a:cubicBezTo>
                <a:cubicBezTo>
                  <a:pt x="1250567" y="1996993"/>
                  <a:pt x="1307065" y="2004184"/>
                  <a:pt x="1369751" y="2011510"/>
                </a:cubicBezTo>
                <a:cubicBezTo>
                  <a:pt x="1501985" y="2021120"/>
                  <a:pt x="1633949" y="2033957"/>
                  <a:pt x="1766317" y="2042895"/>
                </a:cubicBezTo>
                <a:cubicBezTo>
                  <a:pt x="1799543" y="2045113"/>
                  <a:pt x="1832164" y="2051968"/>
                  <a:pt x="1865054" y="2056471"/>
                </a:cubicBezTo>
                <a:cubicBezTo>
                  <a:pt x="1903124" y="2061511"/>
                  <a:pt x="1941596" y="2059899"/>
                  <a:pt x="1979800" y="2062587"/>
                </a:cubicBezTo>
                <a:cubicBezTo>
                  <a:pt x="2022241" y="2062116"/>
                  <a:pt x="2013027" y="1974076"/>
                  <a:pt x="2017331" y="1943363"/>
                </a:cubicBezTo>
                <a:cubicBezTo>
                  <a:pt x="2019685" y="1911574"/>
                  <a:pt x="2021569" y="1878643"/>
                  <a:pt x="2023385" y="1846115"/>
                </a:cubicBezTo>
                <a:cubicBezTo>
                  <a:pt x="2027555" y="1774002"/>
                  <a:pt x="2040065" y="1702427"/>
                  <a:pt x="2043025" y="1630315"/>
                </a:cubicBezTo>
                <a:close/>
                <a:moveTo>
                  <a:pt x="2971886" y="1003345"/>
                </a:moveTo>
                <a:cubicBezTo>
                  <a:pt x="2978679" y="1046828"/>
                  <a:pt x="2987490" y="1090243"/>
                  <a:pt x="2991190" y="1133995"/>
                </a:cubicBezTo>
                <a:cubicBezTo>
                  <a:pt x="2889896" y="1152006"/>
                  <a:pt x="2787795" y="1164238"/>
                  <a:pt x="2684955" y="1168337"/>
                </a:cubicBezTo>
                <a:cubicBezTo>
                  <a:pt x="2598458" y="1174184"/>
                  <a:pt x="2510953" y="1197169"/>
                  <a:pt x="2424994" y="1210677"/>
                </a:cubicBezTo>
                <a:cubicBezTo>
                  <a:pt x="2375155" y="1217331"/>
                  <a:pt x="2324979" y="1226001"/>
                  <a:pt x="2278502" y="1246095"/>
                </a:cubicBezTo>
                <a:cubicBezTo>
                  <a:pt x="2268279" y="1250397"/>
                  <a:pt x="2256979" y="1255303"/>
                  <a:pt x="2249984" y="1264308"/>
                </a:cubicBezTo>
                <a:cubicBezTo>
                  <a:pt x="2241307" y="1280707"/>
                  <a:pt x="2245007" y="1301003"/>
                  <a:pt x="2241307" y="1318947"/>
                </a:cubicBezTo>
                <a:cubicBezTo>
                  <a:pt x="2233707" y="1411289"/>
                  <a:pt x="2224358" y="1504773"/>
                  <a:pt x="2214336" y="1597451"/>
                </a:cubicBezTo>
                <a:cubicBezTo>
                  <a:pt x="2202902" y="1682198"/>
                  <a:pt x="2192342" y="1767147"/>
                  <a:pt x="2192073" y="1852768"/>
                </a:cubicBezTo>
                <a:cubicBezTo>
                  <a:pt x="2190593" y="1885431"/>
                  <a:pt x="2188239" y="1918026"/>
                  <a:pt x="2187567" y="1950755"/>
                </a:cubicBezTo>
                <a:cubicBezTo>
                  <a:pt x="2187365" y="1973337"/>
                  <a:pt x="2184607" y="1996926"/>
                  <a:pt x="2194091" y="2018096"/>
                </a:cubicBezTo>
                <a:cubicBezTo>
                  <a:pt x="2201220" y="2032814"/>
                  <a:pt x="2218035" y="2039199"/>
                  <a:pt x="2233774" y="2038392"/>
                </a:cubicBezTo>
                <a:cubicBezTo>
                  <a:pt x="2255163" y="2041484"/>
                  <a:pt x="2276417" y="2041148"/>
                  <a:pt x="2297806" y="2038527"/>
                </a:cubicBezTo>
                <a:cubicBezTo>
                  <a:pt x="2359281" y="2037720"/>
                  <a:pt x="2420488" y="2033688"/>
                  <a:pt x="2481695" y="2027169"/>
                </a:cubicBezTo>
                <a:cubicBezTo>
                  <a:pt x="2635653" y="2019978"/>
                  <a:pt x="2789948" y="2024817"/>
                  <a:pt x="2943906" y="2026363"/>
                </a:cubicBezTo>
                <a:cubicBezTo>
                  <a:pt x="2941754" y="2081136"/>
                  <a:pt x="2939669" y="2135842"/>
                  <a:pt x="2940476" y="2190682"/>
                </a:cubicBezTo>
                <a:cubicBezTo>
                  <a:pt x="2939803" y="2214070"/>
                  <a:pt x="2942023" y="2238063"/>
                  <a:pt x="2937180" y="2261048"/>
                </a:cubicBezTo>
                <a:cubicBezTo>
                  <a:pt x="2936642" y="2262392"/>
                  <a:pt x="2935162" y="2265752"/>
                  <a:pt x="2934153" y="2266760"/>
                </a:cubicBezTo>
                <a:cubicBezTo>
                  <a:pt x="2744480" y="2266223"/>
                  <a:pt x="2555277" y="2282621"/>
                  <a:pt x="2365604" y="2281613"/>
                </a:cubicBezTo>
                <a:cubicBezTo>
                  <a:pt x="2331167" y="2282419"/>
                  <a:pt x="2296528" y="2283831"/>
                  <a:pt x="2262629" y="2289812"/>
                </a:cubicBezTo>
                <a:cubicBezTo>
                  <a:pt x="2239424" y="2293240"/>
                  <a:pt x="2227990" y="2307084"/>
                  <a:pt x="2230613" y="2330270"/>
                </a:cubicBezTo>
                <a:cubicBezTo>
                  <a:pt x="2230613" y="2370930"/>
                  <a:pt x="2230613" y="2411590"/>
                  <a:pt x="2230546" y="2452250"/>
                </a:cubicBezTo>
                <a:cubicBezTo>
                  <a:pt x="2229402" y="2529739"/>
                  <a:pt x="2231824" y="2607295"/>
                  <a:pt x="2228124" y="2684650"/>
                </a:cubicBezTo>
                <a:cubicBezTo>
                  <a:pt x="2222945" y="2781024"/>
                  <a:pt x="2210973" y="2876928"/>
                  <a:pt x="2203440" y="2973168"/>
                </a:cubicBezTo>
                <a:cubicBezTo>
                  <a:pt x="2198463" y="3037551"/>
                  <a:pt x="2191804" y="3101733"/>
                  <a:pt x="2187432" y="3166184"/>
                </a:cubicBezTo>
                <a:cubicBezTo>
                  <a:pt x="2182186" y="3201065"/>
                  <a:pt x="2187903" y="3240112"/>
                  <a:pt x="2171895" y="3272169"/>
                </a:cubicBezTo>
                <a:cubicBezTo>
                  <a:pt x="2109209" y="3268809"/>
                  <a:pt x="2046657" y="3280772"/>
                  <a:pt x="1984172" y="3274992"/>
                </a:cubicBezTo>
                <a:cubicBezTo>
                  <a:pt x="1986190" y="3157851"/>
                  <a:pt x="1990293" y="3043936"/>
                  <a:pt x="1998566" y="2926459"/>
                </a:cubicBezTo>
                <a:cubicBezTo>
                  <a:pt x="2011143" y="2790836"/>
                  <a:pt x="2018475" y="2654004"/>
                  <a:pt x="2017937" y="2517642"/>
                </a:cubicBezTo>
                <a:cubicBezTo>
                  <a:pt x="2020627" y="2458702"/>
                  <a:pt x="2024730" y="2398283"/>
                  <a:pt x="2021905" y="2338537"/>
                </a:cubicBezTo>
                <a:cubicBezTo>
                  <a:pt x="2021367" y="2311452"/>
                  <a:pt x="2018945" y="2279328"/>
                  <a:pt x="1983634" y="2283629"/>
                </a:cubicBezTo>
                <a:cubicBezTo>
                  <a:pt x="1947112" y="2281680"/>
                  <a:pt x="1910590" y="2282419"/>
                  <a:pt x="1874067" y="2280134"/>
                </a:cubicBezTo>
                <a:cubicBezTo>
                  <a:pt x="1830483" y="2274489"/>
                  <a:pt x="1781517" y="2269112"/>
                  <a:pt x="1736319" y="2268911"/>
                </a:cubicBezTo>
                <a:cubicBezTo>
                  <a:pt x="1686277" y="2265954"/>
                  <a:pt x="1636168" y="2267096"/>
                  <a:pt x="1586194" y="2264072"/>
                </a:cubicBezTo>
                <a:cubicBezTo>
                  <a:pt x="1522566" y="2256881"/>
                  <a:pt x="1458602" y="2259569"/>
                  <a:pt x="1394772" y="2259704"/>
                </a:cubicBezTo>
                <a:cubicBezTo>
                  <a:pt x="1315809" y="2259099"/>
                  <a:pt x="1236913" y="2251639"/>
                  <a:pt x="1157949" y="2257150"/>
                </a:cubicBezTo>
                <a:cubicBezTo>
                  <a:pt x="1129431" y="2260375"/>
                  <a:pt x="1097752" y="2256007"/>
                  <a:pt x="1071789" y="2269852"/>
                </a:cubicBezTo>
                <a:cubicBezTo>
                  <a:pt x="1062978" y="2274892"/>
                  <a:pt x="1058741" y="2284570"/>
                  <a:pt x="1057732" y="2294382"/>
                </a:cubicBezTo>
                <a:cubicBezTo>
                  <a:pt x="1054974" y="2318845"/>
                  <a:pt x="1053225" y="2343375"/>
                  <a:pt x="1049392" y="2367637"/>
                </a:cubicBezTo>
                <a:cubicBezTo>
                  <a:pt x="1036074" y="2471874"/>
                  <a:pt x="1026389" y="2576649"/>
                  <a:pt x="1008161" y="2680214"/>
                </a:cubicBezTo>
                <a:cubicBezTo>
                  <a:pt x="989059" y="2807907"/>
                  <a:pt x="968881" y="2935263"/>
                  <a:pt x="947627" y="3062552"/>
                </a:cubicBezTo>
                <a:cubicBezTo>
                  <a:pt x="941506" y="3111210"/>
                  <a:pt x="935722" y="3159934"/>
                  <a:pt x="930543" y="3208659"/>
                </a:cubicBezTo>
                <a:cubicBezTo>
                  <a:pt x="926911" y="3235004"/>
                  <a:pt x="927449" y="3264104"/>
                  <a:pt x="912988" y="3287291"/>
                </a:cubicBezTo>
                <a:cubicBezTo>
                  <a:pt x="902966" y="3286148"/>
                  <a:pt x="892877" y="3285073"/>
                  <a:pt x="882788" y="3284602"/>
                </a:cubicBezTo>
                <a:cubicBezTo>
                  <a:pt x="844921" y="3281444"/>
                  <a:pt x="805103" y="3289576"/>
                  <a:pt x="768379" y="3279024"/>
                </a:cubicBezTo>
                <a:cubicBezTo>
                  <a:pt x="781024" y="3162488"/>
                  <a:pt x="787817" y="3045482"/>
                  <a:pt x="799520" y="2928811"/>
                </a:cubicBezTo>
                <a:cubicBezTo>
                  <a:pt x="809273" y="2830690"/>
                  <a:pt x="822254" y="2732904"/>
                  <a:pt x="829518" y="2634581"/>
                </a:cubicBezTo>
                <a:cubicBezTo>
                  <a:pt x="833890" y="2576649"/>
                  <a:pt x="835774" y="2522346"/>
                  <a:pt x="842432" y="2463608"/>
                </a:cubicBezTo>
                <a:cubicBezTo>
                  <a:pt x="846872" y="2422612"/>
                  <a:pt x="855279" y="2382086"/>
                  <a:pt x="860122" y="2341091"/>
                </a:cubicBezTo>
                <a:cubicBezTo>
                  <a:pt x="862610" y="2315351"/>
                  <a:pt x="868126" y="2277244"/>
                  <a:pt x="838262" y="2265618"/>
                </a:cubicBezTo>
                <a:cubicBezTo>
                  <a:pt x="786203" y="2261585"/>
                  <a:pt x="733000" y="2265819"/>
                  <a:pt x="680739" y="2268642"/>
                </a:cubicBezTo>
                <a:cubicBezTo>
                  <a:pt x="565792" y="2276035"/>
                  <a:pt x="450104" y="2276975"/>
                  <a:pt x="335560" y="2291627"/>
                </a:cubicBezTo>
                <a:cubicBezTo>
                  <a:pt x="268368" y="2302447"/>
                  <a:pt x="200637" y="2303119"/>
                  <a:pt x="132839" y="2300498"/>
                </a:cubicBezTo>
                <a:cubicBezTo>
                  <a:pt x="88649" y="2299288"/>
                  <a:pt x="43786" y="2304060"/>
                  <a:pt x="0" y="2297070"/>
                </a:cubicBezTo>
                <a:cubicBezTo>
                  <a:pt x="807" y="2265752"/>
                  <a:pt x="2085" y="2234367"/>
                  <a:pt x="2556" y="2203048"/>
                </a:cubicBezTo>
                <a:cubicBezTo>
                  <a:pt x="5448" y="2159700"/>
                  <a:pt x="-1076" y="2113664"/>
                  <a:pt x="12376" y="2072063"/>
                </a:cubicBezTo>
                <a:cubicBezTo>
                  <a:pt x="12443" y="2072063"/>
                  <a:pt x="12443" y="2071996"/>
                  <a:pt x="12443" y="2071996"/>
                </a:cubicBezTo>
                <a:cubicBezTo>
                  <a:pt x="124364" y="2071122"/>
                  <a:pt x="234738" y="2052170"/>
                  <a:pt x="346524" y="2047533"/>
                </a:cubicBezTo>
                <a:cubicBezTo>
                  <a:pt x="450037" y="2040409"/>
                  <a:pt x="554088" y="2040678"/>
                  <a:pt x="656256" y="2020448"/>
                </a:cubicBezTo>
                <a:cubicBezTo>
                  <a:pt x="707172" y="2013929"/>
                  <a:pt x="758492" y="2011846"/>
                  <a:pt x="809677" y="2007545"/>
                </a:cubicBezTo>
                <a:cubicBezTo>
                  <a:pt x="833554" y="2005058"/>
                  <a:pt x="858373" y="2005529"/>
                  <a:pt x="880703" y="1995716"/>
                </a:cubicBezTo>
                <a:cubicBezTo>
                  <a:pt x="889313" y="1992289"/>
                  <a:pt x="896442" y="1984627"/>
                  <a:pt x="897518" y="1975218"/>
                </a:cubicBezTo>
                <a:cubicBezTo>
                  <a:pt x="900343" y="1952503"/>
                  <a:pt x="904312" y="1930056"/>
                  <a:pt x="909020" y="1907676"/>
                </a:cubicBezTo>
                <a:cubicBezTo>
                  <a:pt x="913997" y="1872056"/>
                  <a:pt x="918773" y="1838453"/>
                  <a:pt x="927046" y="1802901"/>
                </a:cubicBezTo>
                <a:cubicBezTo>
                  <a:pt x="932225" y="1772188"/>
                  <a:pt x="932763" y="1740802"/>
                  <a:pt x="935924" y="1709887"/>
                </a:cubicBezTo>
                <a:cubicBezTo>
                  <a:pt x="943861" y="1609145"/>
                  <a:pt x="956640" y="1508805"/>
                  <a:pt x="964509" y="1407996"/>
                </a:cubicBezTo>
                <a:cubicBezTo>
                  <a:pt x="969218" y="1357120"/>
                  <a:pt x="971437" y="1305976"/>
                  <a:pt x="978298" y="1255370"/>
                </a:cubicBezTo>
                <a:cubicBezTo>
                  <a:pt x="980854" y="1222371"/>
                  <a:pt x="998274" y="1183056"/>
                  <a:pt x="977221" y="1153418"/>
                </a:cubicBezTo>
                <a:cubicBezTo>
                  <a:pt x="968612" y="1144143"/>
                  <a:pt x="955093" y="1145689"/>
                  <a:pt x="943591" y="1146092"/>
                </a:cubicBezTo>
                <a:cubicBezTo>
                  <a:pt x="918234" y="1147033"/>
                  <a:pt x="892945" y="1149587"/>
                  <a:pt x="867722" y="1151805"/>
                </a:cubicBezTo>
                <a:cubicBezTo>
                  <a:pt x="755062" y="1156307"/>
                  <a:pt x="642737" y="1165515"/>
                  <a:pt x="530749" y="1178217"/>
                </a:cubicBezTo>
                <a:cubicBezTo>
                  <a:pt x="420039" y="1183392"/>
                  <a:pt x="309195" y="1178351"/>
                  <a:pt x="198350" y="1180300"/>
                </a:cubicBezTo>
                <a:cubicBezTo>
                  <a:pt x="155102" y="1178620"/>
                  <a:pt x="112459" y="1186618"/>
                  <a:pt x="69278" y="1184400"/>
                </a:cubicBezTo>
                <a:cubicBezTo>
                  <a:pt x="70758" y="1117059"/>
                  <a:pt x="65377" y="1048844"/>
                  <a:pt x="76340" y="982175"/>
                </a:cubicBezTo>
                <a:cubicBezTo>
                  <a:pt x="161491" y="982377"/>
                  <a:pt x="246105" y="972296"/>
                  <a:pt x="330852" y="964635"/>
                </a:cubicBezTo>
                <a:cubicBezTo>
                  <a:pt x="417080" y="956032"/>
                  <a:pt x="503778" y="952873"/>
                  <a:pt x="589535" y="940507"/>
                </a:cubicBezTo>
                <a:cubicBezTo>
                  <a:pt x="661166" y="931636"/>
                  <a:pt x="734749" y="930225"/>
                  <a:pt x="807323" y="918732"/>
                </a:cubicBezTo>
                <a:cubicBezTo>
                  <a:pt x="841962" y="913826"/>
                  <a:pt x="877004" y="913759"/>
                  <a:pt x="911643" y="909122"/>
                </a:cubicBezTo>
                <a:cubicBezTo>
                  <a:pt x="936193" y="905090"/>
                  <a:pt x="960137" y="898167"/>
                  <a:pt x="984620" y="893328"/>
                </a:cubicBezTo>
                <a:cubicBezTo>
                  <a:pt x="1005134" y="889229"/>
                  <a:pt x="1007892" y="869000"/>
                  <a:pt x="1007085" y="851459"/>
                </a:cubicBezTo>
                <a:cubicBezTo>
                  <a:pt x="1008296" y="800718"/>
                  <a:pt x="1012466" y="750111"/>
                  <a:pt x="1018116" y="699639"/>
                </a:cubicBezTo>
                <a:cubicBezTo>
                  <a:pt x="1028541" y="575240"/>
                  <a:pt x="1052822" y="452723"/>
                  <a:pt x="1064458" y="328525"/>
                </a:cubicBezTo>
                <a:cubicBezTo>
                  <a:pt x="1074076" y="225229"/>
                  <a:pt x="1082753" y="125562"/>
                  <a:pt x="1098088" y="22870"/>
                </a:cubicBezTo>
                <a:cubicBezTo>
                  <a:pt x="1098492" y="22332"/>
                  <a:pt x="1098895" y="21862"/>
                  <a:pt x="1099299" y="21324"/>
                </a:cubicBezTo>
                <a:cubicBezTo>
                  <a:pt x="1129095" y="16217"/>
                  <a:pt x="1162187" y="18166"/>
                  <a:pt x="1192925" y="12924"/>
                </a:cubicBezTo>
                <a:cubicBezTo>
                  <a:pt x="1229581" y="9429"/>
                  <a:pt x="1265902" y="-3340"/>
                  <a:pt x="1302962" y="826"/>
                </a:cubicBezTo>
                <a:cubicBezTo>
                  <a:pt x="1290317" y="92294"/>
                  <a:pt x="1284600" y="184502"/>
                  <a:pt x="1272560" y="276104"/>
                </a:cubicBezTo>
                <a:cubicBezTo>
                  <a:pt x="1250768" y="407896"/>
                  <a:pt x="1237518" y="541166"/>
                  <a:pt x="1226084" y="674168"/>
                </a:cubicBezTo>
                <a:cubicBezTo>
                  <a:pt x="1223461" y="717987"/>
                  <a:pt x="1216331" y="761738"/>
                  <a:pt x="1207318" y="804818"/>
                </a:cubicBezTo>
                <a:cubicBezTo>
                  <a:pt x="1203417" y="838891"/>
                  <a:pt x="1194404" y="877737"/>
                  <a:pt x="1242832" y="873099"/>
                </a:cubicBezTo>
                <a:cubicBezTo>
                  <a:pt x="1287963" y="876258"/>
                  <a:pt x="1333162" y="877199"/>
                  <a:pt x="1378361" y="878745"/>
                </a:cubicBezTo>
                <a:cubicBezTo>
                  <a:pt x="1405937" y="881164"/>
                  <a:pt x="1438827" y="885062"/>
                  <a:pt x="1467615" y="884457"/>
                </a:cubicBezTo>
                <a:cubicBezTo>
                  <a:pt x="1511468" y="884256"/>
                  <a:pt x="1555120" y="884188"/>
                  <a:pt x="1598705" y="890035"/>
                </a:cubicBezTo>
                <a:cubicBezTo>
                  <a:pt x="1679618" y="898234"/>
                  <a:pt x="1760129" y="907778"/>
                  <a:pt x="1841715" y="904418"/>
                </a:cubicBezTo>
                <a:cubicBezTo>
                  <a:pt x="1873664" y="904149"/>
                  <a:pt x="1905747" y="904888"/>
                  <a:pt x="1937628" y="902670"/>
                </a:cubicBezTo>
                <a:cubicBezTo>
                  <a:pt x="1953569" y="901259"/>
                  <a:pt x="1971124" y="900923"/>
                  <a:pt x="1984845" y="891850"/>
                </a:cubicBezTo>
                <a:cubicBezTo>
                  <a:pt x="2004485" y="878745"/>
                  <a:pt x="1997489" y="851459"/>
                  <a:pt x="2000651" y="831230"/>
                </a:cubicBezTo>
                <a:cubicBezTo>
                  <a:pt x="2006704" y="760932"/>
                  <a:pt x="2016457" y="687273"/>
                  <a:pt x="2023856" y="616505"/>
                </a:cubicBezTo>
                <a:cubicBezTo>
                  <a:pt x="2029573" y="546140"/>
                  <a:pt x="2042688" y="476581"/>
                  <a:pt x="2046791" y="406014"/>
                </a:cubicBezTo>
                <a:cubicBezTo>
                  <a:pt x="2050558" y="336792"/>
                  <a:pt x="2068382" y="273349"/>
                  <a:pt x="2080959" y="204328"/>
                </a:cubicBezTo>
                <a:cubicBezTo>
                  <a:pt x="2091855" y="154864"/>
                  <a:pt x="2090174" y="101098"/>
                  <a:pt x="2114455" y="55600"/>
                </a:cubicBezTo>
                <a:cubicBezTo>
                  <a:pt x="2157232" y="59027"/>
                  <a:pt x="2199606" y="68033"/>
                  <a:pt x="2242720" y="66353"/>
                </a:cubicBezTo>
                <a:cubicBezTo>
                  <a:pt x="2260140" y="66420"/>
                  <a:pt x="2277359" y="61043"/>
                  <a:pt x="2294712" y="63194"/>
                </a:cubicBezTo>
                <a:cubicBezTo>
                  <a:pt x="2294712" y="63261"/>
                  <a:pt x="2294712" y="63261"/>
                  <a:pt x="2294712" y="63261"/>
                </a:cubicBezTo>
                <a:cubicBezTo>
                  <a:pt x="2288928" y="169985"/>
                  <a:pt x="2280722" y="276104"/>
                  <a:pt x="2266732" y="382492"/>
                </a:cubicBezTo>
                <a:cubicBezTo>
                  <a:pt x="2262696" y="451983"/>
                  <a:pt x="2255768" y="522953"/>
                  <a:pt x="2245948" y="592848"/>
                </a:cubicBezTo>
                <a:cubicBezTo>
                  <a:pt x="2239626" y="647622"/>
                  <a:pt x="2235792" y="702731"/>
                  <a:pt x="2225636" y="757034"/>
                </a:cubicBezTo>
                <a:cubicBezTo>
                  <a:pt x="2216219" y="813823"/>
                  <a:pt x="2186961" y="864631"/>
                  <a:pt x="2175123" y="920682"/>
                </a:cubicBezTo>
                <a:cubicBezTo>
                  <a:pt x="2172837" y="935467"/>
                  <a:pt x="2166985" y="951395"/>
                  <a:pt x="2172029" y="966180"/>
                </a:cubicBezTo>
                <a:cubicBezTo>
                  <a:pt x="2186625" y="1001464"/>
                  <a:pt x="2295183" y="979890"/>
                  <a:pt x="2329418" y="980294"/>
                </a:cubicBezTo>
                <a:cubicBezTo>
                  <a:pt x="2405624" y="979958"/>
                  <a:pt x="2480282" y="961610"/>
                  <a:pt x="2555681" y="953613"/>
                </a:cubicBezTo>
                <a:cubicBezTo>
                  <a:pt x="2651392" y="944741"/>
                  <a:pt x="2745690" y="936005"/>
                  <a:pt x="2841805" y="927537"/>
                </a:cubicBezTo>
                <a:cubicBezTo>
                  <a:pt x="2880749" y="924714"/>
                  <a:pt x="2919423" y="915977"/>
                  <a:pt x="2958569" y="917523"/>
                </a:cubicBezTo>
                <a:cubicBezTo>
                  <a:pt x="2958905" y="946556"/>
                  <a:pt x="2965429" y="975052"/>
                  <a:pt x="2971886" y="1003345"/>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5"/>
          <p:cNvSpPr/>
          <p:nvPr/>
        </p:nvSpPr>
        <p:spPr>
          <a:xfrm>
            <a:off x="7029497" y="1015064"/>
            <a:ext cx="502176" cy="452157"/>
          </a:xfrm>
          <a:custGeom>
            <a:avLst/>
            <a:gdLst/>
            <a:ahLst/>
            <a:cxnLst/>
            <a:rect l="l" t="t" r="r" b="b"/>
            <a:pathLst>
              <a:path w="753265" h="678237" extrusionOk="0">
                <a:moveTo>
                  <a:pt x="292116" y="670338"/>
                </a:moveTo>
                <a:cubicBezTo>
                  <a:pt x="292698" y="672195"/>
                  <a:pt x="292352" y="674178"/>
                  <a:pt x="291203" y="675751"/>
                </a:cubicBezTo>
                <a:cubicBezTo>
                  <a:pt x="290038" y="677340"/>
                  <a:pt x="288244" y="678237"/>
                  <a:pt x="286293" y="678237"/>
                </a:cubicBezTo>
                <a:lnTo>
                  <a:pt x="200068" y="678237"/>
                </a:lnTo>
                <a:cubicBezTo>
                  <a:pt x="197393" y="678237"/>
                  <a:pt x="195048" y="676522"/>
                  <a:pt x="194245" y="673957"/>
                </a:cubicBezTo>
                <a:lnTo>
                  <a:pt x="113796" y="415710"/>
                </a:lnTo>
                <a:cubicBezTo>
                  <a:pt x="123790" y="417645"/>
                  <a:pt x="133972" y="418636"/>
                  <a:pt x="144248" y="418636"/>
                </a:cubicBezTo>
                <a:lnTo>
                  <a:pt x="213681" y="418636"/>
                </a:lnTo>
                <a:lnTo>
                  <a:pt x="292116" y="670338"/>
                </a:lnTo>
                <a:close/>
                <a:moveTo>
                  <a:pt x="285947" y="402902"/>
                </a:moveTo>
                <a:lnTo>
                  <a:pt x="285947" y="114492"/>
                </a:lnTo>
                <a:lnTo>
                  <a:pt x="144248" y="114492"/>
                </a:lnTo>
                <a:cubicBezTo>
                  <a:pt x="105707" y="114492"/>
                  <a:pt x="69480" y="129487"/>
                  <a:pt x="42239" y="156723"/>
                </a:cubicBezTo>
                <a:cubicBezTo>
                  <a:pt x="15013" y="183975"/>
                  <a:pt x="0" y="220179"/>
                  <a:pt x="0" y="258697"/>
                </a:cubicBezTo>
                <a:cubicBezTo>
                  <a:pt x="0" y="322689"/>
                  <a:pt x="42916" y="379678"/>
                  <a:pt x="104338" y="397301"/>
                </a:cubicBezTo>
                <a:cubicBezTo>
                  <a:pt x="117259" y="401014"/>
                  <a:pt x="130682" y="402902"/>
                  <a:pt x="144248" y="402902"/>
                </a:cubicBezTo>
                <a:lnTo>
                  <a:pt x="285947" y="402902"/>
                </a:lnTo>
                <a:close/>
                <a:moveTo>
                  <a:pt x="360825" y="114492"/>
                </a:moveTo>
                <a:lnTo>
                  <a:pt x="301684" y="114492"/>
                </a:lnTo>
                <a:lnTo>
                  <a:pt x="301684" y="402902"/>
                </a:lnTo>
                <a:lnTo>
                  <a:pt x="360840" y="402902"/>
                </a:lnTo>
                <a:cubicBezTo>
                  <a:pt x="360872" y="402902"/>
                  <a:pt x="360903" y="402918"/>
                  <a:pt x="360935" y="402918"/>
                </a:cubicBezTo>
                <a:cubicBezTo>
                  <a:pt x="477627" y="402934"/>
                  <a:pt x="562813" y="433914"/>
                  <a:pt x="619404" y="465588"/>
                </a:cubicBezTo>
                <a:lnTo>
                  <a:pt x="619404" y="51806"/>
                </a:lnTo>
                <a:cubicBezTo>
                  <a:pt x="562797" y="83495"/>
                  <a:pt x="477580" y="114492"/>
                  <a:pt x="360856" y="114492"/>
                </a:cubicBezTo>
                <a:cubicBezTo>
                  <a:pt x="360840" y="114492"/>
                  <a:pt x="360840" y="114492"/>
                  <a:pt x="360825" y="114492"/>
                </a:cubicBezTo>
                <a:close/>
                <a:moveTo>
                  <a:pt x="692378" y="103"/>
                </a:moveTo>
                <a:cubicBezTo>
                  <a:pt x="691827" y="-148"/>
                  <a:pt x="691528" y="119"/>
                  <a:pt x="691371" y="276"/>
                </a:cubicBezTo>
                <a:cubicBezTo>
                  <a:pt x="679694" y="11133"/>
                  <a:pt x="661061" y="26553"/>
                  <a:pt x="635141" y="42555"/>
                </a:cubicBezTo>
                <a:lnTo>
                  <a:pt x="635141" y="474839"/>
                </a:lnTo>
                <a:cubicBezTo>
                  <a:pt x="661061" y="490857"/>
                  <a:pt x="679694" y="506277"/>
                  <a:pt x="691387" y="517133"/>
                </a:cubicBezTo>
                <a:cubicBezTo>
                  <a:pt x="691528" y="517275"/>
                  <a:pt x="691827" y="517542"/>
                  <a:pt x="692378" y="517306"/>
                </a:cubicBezTo>
                <a:cubicBezTo>
                  <a:pt x="692960" y="517039"/>
                  <a:pt x="692960" y="516614"/>
                  <a:pt x="692960" y="516409"/>
                </a:cubicBezTo>
                <a:lnTo>
                  <a:pt x="692960" y="258697"/>
                </a:lnTo>
                <a:lnTo>
                  <a:pt x="692960" y="985"/>
                </a:lnTo>
                <a:cubicBezTo>
                  <a:pt x="692960" y="780"/>
                  <a:pt x="692960" y="355"/>
                  <a:pt x="692378" y="103"/>
                </a:cubicBezTo>
                <a:close/>
                <a:moveTo>
                  <a:pt x="708698" y="206868"/>
                </a:moveTo>
                <a:lnTo>
                  <a:pt x="708698" y="258697"/>
                </a:lnTo>
                <a:lnTo>
                  <a:pt x="708698" y="310542"/>
                </a:lnTo>
                <a:cubicBezTo>
                  <a:pt x="733893" y="306734"/>
                  <a:pt x="753266" y="284942"/>
                  <a:pt x="753266" y="258697"/>
                </a:cubicBezTo>
                <a:cubicBezTo>
                  <a:pt x="753266" y="232468"/>
                  <a:pt x="733893" y="210676"/>
                  <a:pt x="708698" y="206868"/>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2" name="Google Shape;272;p5"/>
          <p:cNvSpPr/>
          <p:nvPr/>
        </p:nvSpPr>
        <p:spPr>
          <a:xfrm>
            <a:off x="7074270" y="2843535"/>
            <a:ext cx="412557" cy="507908"/>
          </a:xfrm>
          <a:custGeom>
            <a:avLst/>
            <a:gdLst/>
            <a:ahLst/>
            <a:cxnLst/>
            <a:rect l="l" t="t" r="r" b="b"/>
            <a:pathLst>
              <a:path w="618836" h="761862" extrusionOk="0">
                <a:moveTo>
                  <a:pt x="618836" y="623094"/>
                </a:moveTo>
                <a:lnTo>
                  <a:pt x="618836" y="650797"/>
                </a:lnTo>
                <a:cubicBezTo>
                  <a:pt x="618836" y="656992"/>
                  <a:pt x="615358" y="661313"/>
                  <a:pt x="612228" y="661313"/>
                </a:cubicBezTo>
                <a:lnTo>
                  <a:pt x="446614" y="661313"/>
                </a:lnTo>
                <a:cubicBezTo>
                  <a:pt x="451777" y="648557"/>
                  <a:pt x="456526" y="635818"/>
                  <a:pt x="460863" y="623094"/>
                </a:cubicBezTo>
                <a:lnTo>
                  <a:pt x="618836" y="623094"/>
                </a:lnTo>
                <a:close/>
                <a:moveTo>
                  <a:pt x="466089" y="607209"/>
                </a:moveTo>
                <a:lnTo>
                  <a:pt x="617804" y="607209"/>
                </a:lnTo>
                <a:cubicBezTo>
                  <a:pt x="617073" y="604477"/>
                  <a:pt x="615977" y="601904"/>
                  <a:pt x="614532" y="599680"/>
                </a:cubicBezTo>
                <a:lnTo>
                  <a:pt x="495206" y="415528"/>
                </a:lnTo>
                <a:cubicBezTo>
                  <a:pt x="495269" y="418896"/>
                  <a:pt x="495301" y="422248"/>
                  <a:pt x="495301" y="425599"/>
                </a:cubicBezTo>
                <a:cubicBezTo>
                  <a:pt x="495301" y="484913"/>
                  <a:pt x="485484" y="545688"/>
                  <a:pt x="466089" y="607209"/>
                </a:cubicBezTo>
                <a:close/>
                <a:moveTo>
                  <a:pt x="479416" y="425599"/>
                </a:moveTo>
                <a:cubicBezTo>
                  <a:pt x="479416" y="515062"/>
                  <a:pt x="456447" y="608115"/>
                  <a:pt x="411176" y="702184"/>
                </a:cubicBezTo>
                <a:cubicBezTo>
                  <a:pt x="410445" y="703693"/>
                  <a:pt x="409397" y="705059"/>
                  <a:pt x="408015" y="706235"/>
                </a:cubicBezTo>
                <a:cubicBezTo>
                  <a:pt x="405028" y="708824"/>
                  <a:pt x="400819" y="710317"/>
                  <a:pt x="396466" y="710317"/>
                </a:cubicBezTo>
                <a:lnTo>
                  <a:pt x="390462" y="710317"/>
                </a:lnTo>
                <a:lnTo>
                  <a:pt x="228374" y="710317"/>
                </a:lnTo>
                <a:lnTo>
                  <a:pt x="222370" y="710317"/>
                </a:lnTo>
                <a:cubicBezTo>
                  <a:pt x="215905" y="710317"/>
                  <a:pt x="209996" y="707045"/>
                  <a:pt x="207645" y="702184"/>
                </a:cubicBezTo>
                <a:cubicBezTo>
                  <a:pt x="201863" y="690175"/>
                  <a:pt x="196462" y="678166"/>
                  <a:pt x="191411" y="666189"/>
                </a:cubicBezTo>
                <a:cubicBezTo>
                  <a:pt x="191395" y="666173"/>
                  <a:pt x="191395" y="666158"/>
                  <a:pt x="191379" y="666142"/>
                </a:cubicBezTo>
                <a:cubicBezTo>
                  <a:pt x="156893" y="584367"/>
                  <a:pt x="139420" y="503609"/>
                  <a:pt x="139420" y="425599"/>
                </a:cubicBezTo>
                <a:cubicBezTo>
                  <a:pt x="139420" y="372624"/>
                  <a:pt x="147664" y="317599"/>
                  <a:pt x="163930" y="262018"/>
                </a:cubicBezTo>
                <a:cubicBezTo>
                  <a:pt x="176908" y="217668"/>
                  <a:pt x="195001" y="172858"/>
                  <a:pt x="217716" y="128809"/>
                </a:cubicBezTo>
                <a:cubicBezTo>
                  <a:pt x="256284" y="54056"/>
                  <a:pt x="294693" y="7593"/>
                  <a:pt x="296297" y="5655"/>
                </a:cubicBezTo>
                <a:cubicBezTo>
                  <a:pt x="299268" y="2113"/>
                  <a:pt x="304160" y="0"/>
                  <a:pt x="309418" y="0"/>
                </a:cubicBezTo>
                <a:cubicBezTo>
                  <a:pt x="314676" y="0"/>
                  <a:pt x="319569" y="2113"/>
                  <a:pt x="322523" y="5671"/>
                </a:cubicBezTo>
                <a:cubicBezTo>
                  <a:pt x="322920" y="6132"/>
                  <a:pt x="362124" y="53230"/>
                  <a:pt x="401121" y="128809"/>
                </a:cubicBezTo>
                <a:cubicBezTo>
                  <a:pt x="423836" y="172858"/>
                  <a:pt x="441928" y="217684"/>
                  <a:pt x="454906" y="262018"/>
                </a:cubicBezTo>
                <a:cubicBezTo>
                  <a:pt x="471172" y="317599"/>
                  <a:pt x="479416" y="372624"/>
                  <a:pt x="479416" y="425599"/>
                </a:cubicBezTo>
                <a:close/>
                <a:moveTo>
                  <a:pt x="380693" y="533790"/>
                </a:moveTo>
                <a:cubicBezTo>
                  <a:pt x="380693" y="494491"/>
                  <a:pt x="348717" y="462531"/>
                  <a:pt x="309418" y="462531"/>
                </a:cubicBezTo>
                <a:cubicBezTo>
                  <a:pt x="270119" y="462531"/>
                  <a:pt x="238144" y="494491"/>
                  <a:pt x="238144" y="533790"/>
                </a:cubicBezTo>
                <a:cubicBezTo>
                  <a:pt x="238144" y="573089"/>
                  <a:pt x="270119" y="605065"/>
                  <a:pt x="309418" y="605065"/>
                </a:cubicBezTo>
                <a:cubicBezTo>
                  <a:pt x="348717" y="605065"/>
                  <a:pt x="380693" y="573089"/>
                  <a:pt x="380693" y="533790"/>
                </a:cubicBezTo>
                <a:close/>
                <a:moveTo>
                  <a:pt x="418848" y="320808"/>
                </a:moveTo>
                <a:cubicBezTo>
                  <a:pt x="418848" y="260478"/>
                  <a:pt x="369748" y="211394"/>
                  <a:pt x="309418" y="211394"/>
                </a:cubicBezTo>
                <a:cubicBezTo>
                  <a:pt x="249088" y="211394"/>
                  <a:pt x="199988" y="260478"/>
                  <a:pt x="199988" y="320808"/>
                </a:cubicBezTo>
                <a:cubicBezTo>
                  <a:pt x="199988" y="381154"/>
                  <a:pt x="249088" y="430238"/>
                  <a:pt x="309418" y="430238"/>
                </a:cubicBezTo>
                <a:cubicBezTo>
                  <a:pt x="369748" y="430238"/>
                  <a:pt x="418848" y="381154"/>
                  <a:pt x="418848" y="320808"/>
                </a:cubicBezTo>
                <a:close/>
                <a:moveTo>
                  <a:pt x="236317" y="761482"/>
                </a:moveTo>
                <a:cubicBezTo>
                  <a:pt x="236317" y="761688"/>
                  <a:pt x="236492" y="761863"/>
                  <a:pt x="236698" y="761863"/>
                </a:cubicBezTo>
                <a:lnTo>
                  <a:pt x="382138" y="761863"/>
                </a:lnTo>
                <a:cubicBezTo>
                  <a:pt x="382345" y="761863"/>
                  <a:pt x="382520" y="761688"/>
                  <a:pt x="382520" y="761482"/>
                </a:cubicBezTo>
                <a:lnTo>
                  <a:pt x="382520" y="726202"/>
                </a:lnTo>
                <a:lnTo>
                  <a:pt x="236317" y="726202"/>
                </a:lnTo>
                <a:lnTo>
                  <a:pt x="236317" y="761482"/>
                </a:lnTo>
                <a:close/>
                <a:moveTo>
                  <a:pt x="309418" y="227279"/>
                </a:moveTo>
                <a:cubicBezTo>
                  <a:pt x="257841" y="227279"/>
                  <a:pt x="215873" y="269230"/>
                  <a:pt x="215873" y="320808"/>
                </a:cubicBezTo>
                <a:cubicBezTo>
                  <a:pt x="215873" y="372385"/>
                  <a:pt x="257841" y="414353"/>
                  <a:pt x="309418" y="414353"/>
                </a:cubicBezTo>
                <a:cubicBezTo>
                  <a:pt x="360996" y="414353"/>
                  <a:pt x="402963" y="372385"/>
                  <a:pt x="402963" y="320808"/>
                </a:cubicBezTo>
                <a:cubicBezTo>
                  <a:pt x="402963" y="269230"/>
                  <a:pt x="360996" y="227279"/>
                  <a:pt x="309418" y="227279"/>
                </a:cubicBezTo>
                <a:close/>
                <a:moveTo>
                  <a:pt x="309418" y="478416"/>
                </a:moveTo>
                <a:cubicBezTo>
                  <a:pt x="278872" y="478416"/>
                  <a:pt x="254028" y="503260"/>
                  <a:pt x="254028" y="533790"/>
                </a:cubicBezTo>
                <a:cubicBezTo>
                  <a:pt x="254028" y="564336"/>
                  <a:pt x="278872" y="589180"/>
                  <a:pt x="309418" y="589180"/>
                </a:cubicBezTo>
                <a:cubicBezTo>
                  <a:pt x="339965" y="589180"/>
                  <a:pt x="364808" y="564336"/>
                  <a:pt x="364808" y="533790"/>
                </a:cubicBezTo>
                <a:cubicBezTo>
                  <a:pt x="364808" y="503260"/>
                  <a:pt x="339965" y="478416"/>
                  <a:pt x="309418" y="478416"/>
                </a:cubicBezTo>
                <a:close/>
                <a:moveTo>
                  <a:pt x="0" y="623094"/>
                </a:moveTo>
                <a:lnTo>
                  <a:pt x="0" y="650797"/>
                </a:lnTo>
                <a:cubicBezTo>
                  <a:pt x="0" y="656992"/>
                  <a:pt x="3479" y="661313"/>
                  <a:pt x="6608" y="661313"/>
                </a:cubicBezTo>
                <a:lnTo>
                  <a:pt x="172206" y="661313"/>
                </a:lnTo>
                <a:cubicBezTo>
                  <a:pt x="167059" y="648557"/>
                  <a:pt x="162310" y="635818"/>
                  <a:pt x="157973" y="623094"/>
                </a:cubicBezTo>
                <a:lnTo>
                  <a:pt x="0" y="623094"/>
                </a:lnTo>
                <a:close/>
                <a:moveTo>
                  <a:pt x="123535" y="425599"/>
                </a:moveTo>
                <a:cubicBezTo>
                  <a:pt x="123535" y="422248"/>
                  <a:pt x="123567" y="418896"/>
                  <a:pt x="123631" y="415528"/>
                </a:cubicBezTo>
                <a:lnTo>
                  <a:pt x="4321" y="599680"/>
                </a:lnTo>
                <a:cubicBezTo>
                  <a:pt x="2875" y="601904"/>
                  <a:pt x="1763" y="604477"/>
                  <a:pt x="1033" y="607209"/>
                </a:cubicBezTo>
                <a:lnTo>
                  <a:pt x="152747" y="607209"/>
                </a:lnTo>
                <a:cubicBezTo>
                  <a:pt x="133336" y="545688"/>
                  <a:pt x="123535" y="484913"/>
                  <a:pt x="123535" y="42559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3" name="Google Shape;273;p5"/>
          <p:cNvSpPr/>
          <p:nvPr/>
        </p:nvSpPr>
        <p:spPr>
          <a:xfrm>
            <a:off x="7122935" y="4717731"/>
            <a:ext cx="315691" cy="473012"/>
          </a:xfrm>
          <a:custGeom>
            <a:avLst/>
            <a:gdLst/>
            <a:ahLst/>
            <a:cxnLst/>
            <a:rect l="l" t="t" r="r" b="b"/>
            <a:pathLst>
              <a:path w="473537" h="709518" extrusionOk="0">
                <a:moveTo>
                  <a:pt x="238532" y="0"/>
                </a:moveTo>
                <a:lnTo>
                  <a:pt x="235006" y="0"/>
                </a:lnTo>
                <a:cubicBezTo>
                  <a:pt x="105423" y="0"/>
                  <a:pt x="0" y="105447"/>
                  <a:pt x="0" y="235041"/>
                </a:cubicBezTo>
                <a:cubicBezTo>
                  <a:pt x="0" y="293304"/>
                  <a:pt x="26832" y="344186"/>
                  <a:pt x="52769" y="393404"/>
                </a:cubicBezTo>
                <a:cubicBezTo>
                  <a:pt x="58044" y="403402"/>
                  <a:pt x="63490" y="413754"/>
                  <a:pt x="68566" y="423894"/>
                </a:cubicBezTo>
                <a:cubicBezTo>
                  <a:pt x="87208" y="461166"/>
                  <a:pt x="100191" y="499335"/>
                  <a:pt x="107087" y="536693"/>
                </a:cubicBezTo>
                <a:cubicBezTo>
                  <a:pt x="107073" y="536878"/>
                  <a:pt x="107030" y="537049"/>
                  <a:pt x="107030" y="537233"/>
                </a:cubicBezTo>
                <a:cubicBezTo>
                  <a:pt x="107030" y="538314"/>
                  <a:pt x="107286" y="539338"/>
                  <a:pt x="107727" y="540248"/>
                </a:cubicBezTo>
                <a:cubicBezTo>
                  <a:pt x="111125" y="559759"/>
                  <a:pt x="112874" y="579043"/>
                  <a:pt x="112874" y="597828"/>
                </a:cubicBezTo>
                <a:cubicBezTo>
                  <a:pt x="112874" y="616301"/>
                  <a:pt x="110869" y="626540"/>
                  <a:pt x="110855" y="626640"/>
                </a:cubicBezTo>
                <a:cubicBezTo>
                  <a:pt x="110429" y="628730"/>
                  <a:pt x="111012" y="630892"/>
                  <a:pt x="112362" y="632541"/>
                </a:cubicBezTo>
                <a:cubicBezTo>
                  <a:pt x="113713" y="634205"/>
                  <a:pt x="115789" y="635158"/>
                  <a:pt x="117922" y="635158"/>
                </a:cubicBezTo>
                <a:lnTo>
                  <a:pt x="147897" y="635158"/>
                </a:lnTo>
                <a:lnTo>
                  <a:pt x="147897" y="690662"/>
                </a:lnTo>
                <a:cubicBezTo>
                  <a:pt x="147897" y="701057"/>
                  <a:pt x="156358" y="709518"/>
                  <a:pt x="166766" y="709518"/>
                </a:cubicBezTo>
                <a:lnTo>
                  <a:pt x="303259" y="709518"/>
                </a:lnTo>
                <a:cubicBezTo>
                  <a:pt x="313668" y="709518"/>
                  <a:pt x="322128" y="701057"/>
                  <a:pt x="322128" y="690662"/>
                </a:cubicBezTo>
                <a:lnTo>
                  <a:pt x="322128" y="635158"/>
                </a:lnTo>
                <a:lnTo>
                  <a:pt x="355715" y="635158"/>
                </a:lnTo>
                <a:cubicBezTo>
                  <a:pt x="357848" y="635158"/>
                  <a:pt x="359853" y="634191"/>
                  <a:pt x="361203" y="632556"/>
                </a:cubicBezTo>
                <a:cubicBezTo>
                  <a:pt x="362554" y="630906"/>
                  <a:pt x="363095" y="628730"/>
                  <a:pt x="362682" y="626640"/>
                </a:cubicBezTo>
                <a:cubicBezTo>
                  <a:pt x="362668" y="626540"/>
                  <a:pt x="360663" y="616301"/>
                  <a:pt x="360663" y="597828"/>
                </a:cubicBezTo>
                <a:cubicBezTo>
                  <a:pt x="360663" y="541983"/>
                  <a:pt x="375992" y="481829"/>
                  <a:pt x="404971" y="423894"/>
                </a:cubicBezTo>
                <a:cubicBezTo>
                  <a:pt x="410047" y="413754"/>
                  <a:pt x="415494" y="403402"/>
                  <a:pt x="420769" y="393404"/>
                </a:cubicBezTo>
                <a:cubicBezTo>
                  <a:pt x="446705" y="344186"/>
                  <a:pt x="473537" y="293304"/>
                  <a:pt x="473537" y="235041"/>
                </a:cubicBezTo>
                <a:cubicBezTo>
                  <a:pt x="473537" y="105447"/>
                  <a:pt x="368114" y="0"/>
                  <a:pt x="238532" y="0"/>
                </a:cubicBezTo>
                <a:close/>
                <a:moveTo>
                  <a:pt x="307909" y="690662"/>
                </a:moveTo>
                <a:cubicBezTo>
                  <a:pt x="307909" y="693221"/>
                  <a:pt x="305819" y="695298"/>
                  <a:pt x="303259" y="695298"/>
                </a:cubicBezTo>
                <a:lnTo>
                  <a:pt x="166766" y="695298"/>
                </a:lnTo>
                <a:cubicBezTo>
                  <a:pt x="164207" y="695298"/>
                  <a:pt x="162116" y="693221"/>
                  <a:pt x="162116" y="690662"/>
                </a:cubicBezTo>
                <a:lnTo>
                  <a:pt x="162116" y="635158"/>
                </a:lnTo>
                <a:lnTo>
                  <a:pt x="307909" y="635158"/>
                </a:lnTo>
                <a:lnTo>
                  <a:pt x="307909" y="690662"/>
                </a:lnTo>
                <a:close/>
                <a:moveTo>
                  <a:pt x="315075" y="620937"/>
                </a:moveTo>
                <a:cubicBezTo>
                  <a:pt x="315061" y="620937"/>
                  <a:pt x="315033" y="620937"/>
                  <a:pt x="315019" y="620937"/>
                </a:cubicBezTo>
                <a:lnTo>
                  <a:pt x="155007" y="620937"/>
                </a:lnTo>
                <a:cubicBezTo>
                  <a:pt x="154992" y="620937"/>
                  <a:pt x="154964" y="620937"/>
                  <a:pt x="154950" y="620937"/>
                </a:cubicBezTo>
                <a:lnTo>
                  <a:pt x="125985" y="620937"/>
                </a:lnTo>
                <a:cubicBezTo>
                  <a:pt x="126539" y="615590"/>
                  <a:pt x="127094" y="607826"/>
                  <a:pt x="127094" y="597828"/>
                </a:cubicBezTo>
                <a:cubicBezTo>
                  <a:pt x="127094" y="594586"/>
                  <a:pt x="127037" y="591329"/>
                  <a:pt x="126937" y="588073"/>
                </a:cubicBezTo>
                <a:lnTo>
                  <a:pt x="346600" y="588073"/>
                </a:lnTo>
                <a:cubicBezTo>
                  <a:pt x="346501" y="591329"/>
                  <a:pt x="346444" y="594586"/>
                  <a:pt x="346444" y="597828"/>
                </a:cubicBezTo>
                <a:cubicBezTo>
                  <a:pt x="346444" y="607826"/>
                  <a:pt x="346998" y="615590"/>
                  <a:pt x="347553" y="620937"/>
                </a:cubicBezTo>
                <a:lnTo>
                  <a:pt x="315075" y="620937"/>
                </a:lnTo>
                <a:close/>
                <a:moveTo>
                  <a:pt x="347339" y="573852"/>
                </a:moveTo>
                <a:lnTo>
                  <a:pt x="126198" y="573852"/>
                </a:lnTo>
                <a:cubicBezTo>
                  <a:pt x="125501" y="564097"/>
                  <a:pt x="124364" y="554256"/>
                  <a:pt x="122814" y="544344"/>
                </a:cubicBezTo>
                <a:lnTo>
                  <a:pt x="350724" y="544344"/>
                </a:lnTo>
                <a:cubicBezTo>
                  <a:pt x="349174" y="554256"/>
                  <a:pt x="348036" y="564097"/>
                  <a:pt x="347339" y="573852"/>
                </a:cubicBezTo>
                <a:close/>
                <a:moveTo>
                  <a:pt x="408199" y="386777"/>
                </a:moveTo>
                <a:cubicBezTo>
                  <a:pt x="402881" y="396846"/>
                  <a:pt x="397392" y="407255"/>
                  <a:pt x="392259" y="417537"/>
                </a:cubicBezTo>
                <a:cubicBezTo>
                  <a:pt x="373660" y="454696"/>
                  <a:pt x="360521" y="492793"/>
                  <a:pt x="353212" y="530223"/>
                </a:cubicBezTo>
                <a:cubicBezTo>
                  <a:pt x="352871" y="530180"/>
                  <a:pt x="352544" y="530123"/>
                  <a:pt x="352188" y="530123"/>
                </a:cubicBezTo>
                <a:lnTo>
                  <a:pt x="243878" y="530123"/>
                </a:lnTo>
                <a:lnTo>
                  <a:pt x="243878" y="292195"/>
                </a:lnTo>
                <a:lnTo>
                  <a:pt x="308591" y="235027"/>
                </a:lnTo>
                <a:cubicBezTo>
                  <a:pt x="311535" y="232425"/>
                  <a:pt x="311819" y="227931"/>
                  <a:pt x="309217" y="224987"/>
                </a:cubicBezTo>
                <a:cubicBezTo>
                  <a:pt x="306615" y="222044"/>
                  <a:pt x="302122" y="221773"/>
                  <a:pt x="299178" y="224362"/>
                </a:cubicBezTo>
                <a:lnTo>
                  <a:pt x="235006" y="281060"/>
                </a:lnTo>
                <a:lnTo>
                  <a:pt x="170847" y="224362"/>
                </a:lnTo>
                <a:cubicBezTo>
                  <a:pt x="167904" y="221773"/>
                  <a:pt x="163410" y="222044"/>
                  <a:pt x="160808" y="224987"/>
                </a:cubicBezTo>
                <a:cubicBezTo>
                  <a:pt x="158206" y="227931"/>
                  <a:pt x="158490" y="232425"/>
                  <a:pt x="161434" y="235027"/>
                </a:cubicBezTo>
                <a:lnTo>
                  <a:pt x="229659" y="295309"/>
                </a:lnTo>
                <a:lnTo>
                  <a:pt x="229659" y="530123"/>
                </a:lnTo>
                <a:lnTo>
                  <a:pt x="120311" y="530123"/>
                </a:lnTo>
                <a:cubicBezTo>
                  <a:pt x="113002" y="492722"/>
                  <a:pt x="99849" y="454667"/>
                  <a:pt x="81279" y="417537"/>
                </a:cubicBezTo>
                <a:cubicBezTo>
                  <a:pt x="76145" y="407255"/>
                  <a:pt x="70657" y="396846"/>
                  <a:pt x="65339" y="386777"/>
                </a:cubicBezTo>
                <a:cubicBezTo>
                  <a:pt x="40213" y="339081"/>
                  <a:pt x="14219" y="289777"/>
                  <a:pt x="14219" y="235041"/>
                </a:cubicBezTo>
                <a:cubicBezTo>
                  <a:pt x="14219" y="113283"/>
                  <a:pt x="113272" y="14221"/>
                  <a:pt x="235006" y="14221"/>
                </a:cubicBezTo>
                <a:lnTo>
                  <a:pt x="238532" y="14221"/>
                </a:lnTo>
                <a:cubicBezTo>
                  <a:pt x="360265" y="14221"/>
                  <a:pt x="459318" y="113283"/>
                  <a:pt x="459318" y="235041"/>
                </a:cubicBezTo>
                <a:cubicBezTo>
                  <a:pt x="459318" y="289777"/>
                  <a:pt x="433325" y="339081"/>
                  <a:pt x="408199" y="38677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5"/>
          <p:cNvSpPr txBox="1">
            <a:spLocks noGrp="1"/>
          </p:cNvSpPr>
          <p:nvPr>
            <p:ph type="title"/>
          </p:nvPr>
        </p:nvSpPr>
        <p:spPr>
          <a:xfrm>
            <a:off x="8077433" y="1004567"/>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5" name="Google Shape;275;p5"/>
          <p:cNvSpPr txBox="1">
            <a:spLocks noGrp="1"/>
          </p:cNvSpPr>
          <p:nvPr>
            <p:ph type="body" idx="2"/>
          </p:nvPr>
        </p:nvSpPr>
        <p:spPr>
          <a:xfrm>
            <a:off x="8077433" y="3384300"/>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76" name="Google Shape;276;p5"/>
          <p:cNvSpPr txBox="1">
            <a:spLocks noGrp="1"/>
          </p:cNvSpPr>
          <p:nvPr>
            <p:ph type="title" idx="3"/>
          </p:nvPr>
        </p:nvSpPr>
        <p:spPr>
          <a:xfrm>
            <a:off x="8077433" y="2843533"/>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7" name="Google Shape;277;p5"/>
          <p:cNvSpPr txBox="1">
            <a:spLocks noGrp="1"/>
          </p:cNvSpPr>
          <p:nvPr>
            <p:ph type="body" idx="4"/>
          </p:nvPr>
        </p:nvSpPr>
        <p:spPr>
          <a:xfrm>
            <a:off x="8077433" y="5223267"/>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78" name="Google Shape;278;p5"/>
          <p:cNvSpPr txBox="1">
            <a:spLocks noGrp="1"/>
          </p:cNvSpPr>
          <p:nvPr>
            <p:ph type="title" idx="5"/>
          </p:nvPr>
        </p:nvSpPr>
        <p:spPr>
          <a:xfrm>
            <a:off x="8077433" y="4682500"/>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9" name="Google Shape;279;p5"/>
          <p:cNvSpPr txBox="1">
            <a:spLocks noGrp="1"/>
          </p:cNvSpPr>
          <p:nvPr>
            <p:ph type="ctrTitle" idx="6"/>
          </p:nvPr>
        </p:nvSpPr>
        <p:spPr>
          <a:xfrm>
            <a:off x="742900" y="1990133"/>
            <a:ext cx="4711200" cy="27548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200"/>
              <a:buFont typeface="Dosis ExtraBold"/>
              <a:buNone/>
              <a:defRPr sz="5600" b="0">
                <a:solidFill>
                  <a:schemeClr val="lt1"/>
                </a:solidFill>
                <a:latin typeface="Dosis ExtraBold"/>
                <a:ea typeface="Dosis ExtraBold"/>
                <a:cs typeface="Dosis ExtraBold"/>
                <a:sym typeface="Dosis ExtraBold"/>
              </a:defRPr>
            </a:lvl1pPr>
            <a:lvl2pPr lvl="1" algn="ctr" rtl="0">
              <a:spcBef>
                <a:spcPts val="0"/>
              </a:spcBef>
              <a:spcAft>
                <a:spcPts val="0"/>
              </a:spcAft>
              <a:buSzPts val="6000"/>
              <a:buFont typeface="Dosis ExtraBold"/>
              <a:buNone/>
              <a:defRPr sz="8000" b="0">
                <a:latin typeface="Dosis ExtraBold"/>
                <a:ea typeface="Dosis ExtraBold"/>
                <a:cs typeface="Dosis ExtraBold"/>
                <a:sym typeface="Dosis ExtraBold"/>
              </a:defRPr>
            </a:lvl2pPr>
            <a:lvl3pPr lvl="2" algn="ctr" rtl="0">
              <a:spcBef>
                <a:spcPts val="0"/>
              </a:spcBef>
              <a:spcAft>
                <a:spcPts val="0"/>
              </a:spcAft>
              <a:buSzPts val="6000"/>
              <a:buFont typeface="Dosis ExtraBold"/>
              <a:buNone/>
              <a:defRPr sz="8000" b="0">
                <a:latin typeface="Dosis ExtraBold"/>
                <a:ea typeface="Dosis ExtraBold"/>
                <a:cs typeface="Dosis ExtraBold"/>
                <a:sym typeface="Dosis ExtraBold"/>
              </a:defRPr>
            </a:lvl3pPr>
            <a:lvl4pPr lvl="3" algn="ctr" rtl="0">
              <a:spcBef>
                <a:spcPts val="0"/>
              </a:spcBef>
              <a:spcAft>
                <a:spcPts val="0"/>
              </a:spcAft>
              <a:buSzPts val="6000"/>
              <a:buFont typeface="Dosis ExtraBold"/>
              <a:buNone/>
              <a:defRPr sz="8000" b="0">
                <a:latin typeface="Dosis ExtraBold"/>
                <a:ea typeface="Dosis ExtraBold"/>
                <a:cs typeface="Dosis ExtraBold"/>
                <a:sym typeface="Dosis ExtraBold"/>
              </a:defRPr>
            </a:lvl4pPr>
            <a:lvl5pPr lvl="4" algn="ctr" rtl="0">
              <a:spcBef>
                <a:spcPts val="0"/>
              </a:spcBef>
              <a:spcAft>
                <a:spcPts val="0"/>
              </a:spcAft>
              <a:buSzPts val="6000"/>
              <a:buFont typeface="Dosis ExtraBold"/>
              <a:buNone/>
              <a:defRPr sz="8000" b="0">
                <a:latin typeface="Dosis ExtraBold"/>
                <a:ea typeface="Dosis ExtraBold"/>
                <a:cs typeface="Dosis ExtraBold"/>
                <a:sym typeface="Dosis ExtraBold"/>
              </a:defRPr>
            </a:lvl5pPr>
            <a:lvl6pPr lvl="5" algn="ctr" rtl="0">
              <a:spcBef>
                <a:spcPts val="0"/>
              </a:spcBef>
              <a:spcAft>
                <a:spcPts val="0"/>
              </a:spcAft>
              <a:buSzPts val="6000"/>
              <a:buFont typeface="Dosis ExtraBold"/>
              <a:buNone/>
              <a:defRPr sz="8000" b="0">
                <a:latin typeface="Dosis ExtraBold"/>
                <a:ea typeface="Dosis ExtraBold"/>
                <a:cs typeface="Dosis ExtraBold"/>
                <a:sym typeface="Dosis ExtraBold"/>
              </a:defRPr>
            </a:lvl6pPr>
            <a:lvl7pPr lvl="6" algn="ctr" rtl="0">
              <a:spcBef>
                <a:spcPts val="0"/>
              </a:spcBef>
              <a:spcAft>
                <a:spcPts val="0"/>
              </a:spcAft>
              <a:buSzPts val="6000"/>
              <a:buFont typeface="Dosis ExtraBold"/>
              <a:buNone/>
              <a:defRPr sz="8000" b="0">
                <a:latin typeface="Dosis ExtraBold"/>
                <a:ea typeface="Dosis ExtraBold"/>
                <a:cs typeface="Dosis ExtraBold"/>
                <a:sym typeface="Dosis ExtraBold"/>
              </a:defRPr>
            </a:lvl7pPr>
            <a:lvl8pPr lvl="7" algn="ctr" rtl="0">
              <a:spcBef>
                <a:spcPts val="0"/>
              </a:spcBef>
              <a:spcAft>
                <a:spcPts val="0"/>
              </a:spcAft>
              <a:buSzPts val="6000"/>
              <a:buFont typeface="Dosis ExtraBold"/>
              <a:buNone/>
              <a:defRPr sz="8000" b="0">
                <a:latin typeface="Dosis ExtraBold"/>
                <a:ea typeface="Dosis ExtraBold"/>
                <a:cs typeface="Dosis ExtraBold"/>
                <a:sym typeface="Dosis ExtraBold"/>
              </a:defRPr>
            </a:lvl8pPr>
            <a:lvl9pPr lvl="8" algn="ctr" rtl="0">
              <a:spcBef>
                <a:spcPts val="0"/>
              </a:spcBef>
              <a:spcAft>
                <a:spcPts val="0"/>
              </a:spcAft>
              <a:buSzPts val="6000"/>
              <a:buFont typeface="Dosis ExtraBold"/>
              <a:buNone/>
              <a:defRPr sz="8000" b="0">
                <a:latin typeface="Dosis ExtraBold"/>
                <a:ea typeface="Dosis ExtraBold"/>
                <a:cs typeface="Dosis ExtraBold"/>
                <a:sym typeface="Dosis ExtraBold"/>
              </a:defRPr>
            </a:lvl9pPr>
          </a:lstStyle>
          <a:p>
            <a:endParaRPr/>
          </a:p>
        </p:txBody>
      </p:sp>
    </p:spTree>
    <p:extLst>
      <p:ext uri="{BB962C8B-B14F-4D97-AF65-F5344CB8AC3E}">
        <p14:creationId xmlns:p14="http://schemas.microsoft.com/office/powerpoint/2010/main" val="41786246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280"/>
        <p:cNvGrpSpPr/>
        <p:nvPr/>
      </p:nvGrpSpPr>
      <p:grpSpPr>
        <a:xfrm>
          <a:off x="0" y="0"/>
          <a:ext cx="0" cy="0"/>
          <a:chOff x="0" y="0"/>
          <a:chExt cx="0" cy="0"/>
        </a:xfrm>
      </p:grpSpPr>
      <p:sp>
        <p:nvSpPr>
          <p:cNvPr id="281" name="Google Shape;281;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Font typeface="Dosis ExtraBold"/>
              <a:buNone/>
              <a:defRPr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82" name="Google Shape;282;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283" name="Google Shape;283;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284" name="Google Shape;284;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84488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285"/>
        <p:cNvGrpSpPr/>
        <p:nvPr/>
      </p:nvGrpSpPr>
      <p:grpSpPr>
        <a:xfrm>
          <a:off x="0" y="0"/>
          <a:ext cx="0" cy="0"/>
          <a:chOff x="0" y="0"/>
          <a:chExt cx="0" cy="0"/>
        </a:xfrm>
      </p:grpSpPr>
      <p:sp>
        <p:nvSpPr>
          <p:cNvPr id="286" name="Google Shape;286;p7"/>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Font typeface="Dosis ExtraBold"/>
              <a:buNone/>
              <a:defRPr b="0">
                <a:latin typeface="Dosis ExtraBold"/>
                <a:ea typeface="Dosis ExtraBold"/>
                <a:cs typeface="Dosis ExtraBold"/>
                <a:sym typeface="Dosis ExtraBold"/>
              </a:defRPr>
            </a:lvl1pPr>
            <a:lvl2pPr lvl="1" rtl="0">
              <a:spcBef>
                <a:spcPts val="0"/>
              </a:spcBef>
              <a:spcAft>
                <a:spcPts val="0"/>
              </a:spcAft>
              <a:buSzPts val="3200"/>
              <a:buFont typeface="Dosis ExtraBold"/>
              <a:buNone/>
              <a:defRPr b="0">
                <a:latin typeface="Dosis ExtraBold"/>
                <a:ea typeface="Dosis ExtraBold"/>
                <a:cs typeface="Dosis ExtraBold"/>
                <a:sym typeface="Dosis ExtraBold"/>
              </a:defRPr>
            </a:lvl2pPr>
            <a:lvl3pPr lvl="2" rtl="0">
              <a:spcBef>
                <a:spcPts val="0"/>
              </a:spcBef>
              <a:spcAft>
                <a:spcPts val="0"/>
              </a:spcAft>
              <a:buSzPts val="3200"/>
              <a:buFont typeface="Dosis ExtraBold"/>
              <a:buNone/>
              <a:defRPr b="0">
                <a:latin typeface="Dosis ExtraBold"/>
                <a:ea typeface="Dosis ExtraBold"/>
                <a:cs typeface="Dosis ExtraBold"/>
                <a:sym typeface="Dosis ExtraBold"/>
              </a:defRPr>
            </a:lvl3pPr>
            <a:lvl4pPr lvl="3" rtl="0">
              <a:spcBef>
                <a:spcPts val="0"/>
              </a:spcBef>
              <a:spcAft>
                <a:spcPts val="0"/>
              </a:spcAft>
              <a:buSzPts val="3200"/>
              <a:buFont typeface="Dosis ExtraBold"/>
              <a:buNone/>
              <a:defRPr b="0">
                <a:latin typeface="Dosis ExtraBold"/>
                <a:ea typeface="Dosis ExtraBold"/>
                <a:cs typeface="Dosis ExtraBold"/>
                <a:sym typeface="Dosis ExtraBold"/>
              </a:defRPr>
            </a:lvl4pPr>
            <a:lvl5pPr lvl="4" rtl="0">
              <a:spcBef>
                <a:spcPts val="0"/>
              </a:spcBef>
              <a:spcAft>
                <a:spcPts val="0"/>
              </a:spcAft>
              <a:buSzPts val="3200"/>
              <a:buFont typeface="Dosis ExtraBold"/>
              <a:buNone/>
              <a:defRPr b="0">
                <a:latin typeface="Dosis ExtraBold"/>
                <a:ea typeface="Dosis ExtraBold"/>
                <a:cs typeface="Dosis ExtraBold"/>
                <a:sym typeface="Dosis ExtraBold"/>
              </a:defRPr>
            </a:lvl5pPr>
            <a:lvl6pPr lvl="5" rtl="0">
              <a:spcBef>
                <a:spcPts val="0"/>
              </a:spcBef>
              <a:spcAft>
                <a:spcPts val="0"/>
              </a:spcAft>
              <a:buSzPts val="3200"/>
              <a:buFont typeface="Dosis ExtraBold"/>
              <a:buNone/>
              <a:defRPr b="0">
                <a:latin typeface="Dosis ExtraBold"/>
                <a:ea typeface="Dosis ExtraBold"/>
                <a:cs typeface="Dosis ExtraBold"/>
                <a:sym typeface="Dosis ExtraBold"/>
              </a:defRPr>
            </a:lvl6pPr>
            <a:lvl7pPr lvl="6" rtl="0">
              <a:spcBef>
                <a:spcPts val="0"/>
              </a:spcBef>
              <a:spcAft>
                <a:spcPts val="0"/>
              </a:spcAft>
              <a:buSzPts val="3200"/>
              <a:buFont typeface="Dosis ExtraBold"/>
              <a:buNone/>
              <a:defRPr b="0">
                <a:latin typeface="Dosis ExtraBold"/>
                <a:ea typeface="Dosis ExtraBold"/>
                <a:cs typeface="Dosis ExtraBold"/>
                <a:sym typeface="Dosis ExtraBold"/>
              </a:defRPr>
            </a:lvl7pPr>
            <a:lvl8pPr lvl="7" rtl="0">
              <a:spcBef>
                <a:spcPts val="0"/>
              </a:spcBef>
              <a:spcAft>
                <a:spcPts val="0"/>
              </a:spcAft>
              <a:buSzPts val="3200"/>
              <a:buFont typeface="Dosis ExtraBold"/>
              <a:buNone/>
              <a:defRPr b="0">
                <a:latin typeface="Dosis ExtraBold"/>
                <a:ea typeface="Dosis ExtraBold"/>
                <a:cs typeface="Dosis ExtraBold"/>
                <a:sym typeface="Dosis ExtraBold"/>
              </a:defRPr>
            </a:lvl8pPr>
            <a:lvl9pPr lvl="8" rtl="0">
              <a:spcBef>
                <a:spcPts val="0"/>
              </a:spcBef>
              <a:spcAft>
                <a:spcPts val="0"/>
              </a:spcAft>
              <a:buSzPts val="3200"/>
              <a:buFont typeface="Dosis ExtraBold"/>
              <a:buNone/>
              <a:defRPr b="0">
                <a:latin typeface="Dosis ExtraBold"/>
                <a:ea typeface="Dosis ExtraBold"/>
                <a:cs typeface="Dosis ExtraBold"/>
                <a:sym typeface="Dosis ExtraBold"/>
              </a:defRPr>
            </a:lvl9pPr>
          </a:lstStyle>
          <a:p>
            <a:endParaRPr/>
          </a:p>
        </p:txBody>
      </p:sp>
      <p:sp>
        <p:nvSpPr>
          <p:cNvPr id="287" name="Google Shape;287;p7"/>
          <p:cNvSpPr txBox="1">
            <a:spLocks noGrp="1"/>
          </p:cNvSpPr>
          <p:nvPr>
            <p:ph type="body" idx="1"/>
          </p:nvPr>
        </p:nvSpPr>
        <p:spPr>
          <a:xfrm>
            <a:off x="1140400"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88" name="Google Shape;288;p7"/>
          <p:cNvSpPr txBox="1">
            <a:spLocks noGrp="1"/>
          </p:cNvSpPr>
          <p:nvPr>
            <p:ph type="body" idx="2"/>
          </p:nvPr>
        </p:nvSpPr>
        <p:spPr>
          <a:xfrm>
            <a:off x="4552261"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89" name="Google Shape;289;p7"/>
          <p:cNvSpPr txBox="1">
            <a:spLocks noGrp="1"/>
          </p:cNvSpPr>
          <p:nvPr>
            <p:ph type="body" idx="3"/>
          </p:nvPr>
        </p:nvSpPr>
        <p:spPr>
          <a:xfrm>
            <a:off x="7964121"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90" name="Google Shape;29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012070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91"/>
        <p:cNvGrpSpPr/>
        <p:nvPr/>
      </p:nvGrpSpPr>
      <p:grpSpPr>
        <a:xfrm>
          <a:off x="0" y="0"/>
          <a:ext cx="0" cy="0"/>
          <a:chOff x="0" y="0"/>
          <a:chExt cx="0" cy="0"/>
        </a:xfrm>
      </p:grpSpPr>
      <p:sp>
        <p:nvSpPr>
          <p:cNvPr id="292" name="Google Shape;292;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293" name="Google Shape;293;p8"/>
          <p:cNvSpPr/>
          <p:nvPr/>
        </p:nvSpPr>
        <p:spPr>
          <a:xfrm>
            <a:off x="10061054" y="-303573"/>
            <a:ext cx="2336589" cy="2730877"/>
          </a:xfrm>
          <a:custGeom>
            <a:avLst/>
            <a:gdLst/>
            <a:ahLst/>
            <a:cxnLst/>
            <a:rect l="l" t="t" r="r" b="b"/>
            <a:pathLst>
              <a:path w="3504884" h="4096316" extrusionOk="0">
                <a:moveTo>
                  <a:pt x="3210688" y="2148648"/>
                </a:moveTo>
                <a:cubicBezTo>
                  <a:pt x="3213229" y="2144551"/>
                  <a:pt x="3218147" y="2137096"/>
                  <a:pt x="3217983" y="2131853"/>
                </a:cubicBezTo>
                <a:cubicBezTo>
                  <a:pt x="3273060" y="2057875"/>
                  <a:pt x="3315350" y="1974558"/>
                  <a:pt x="3350019" y="1889029"/>
                </a:cubicBezTo>
                <a:cubicBezTo>
                  <a:pt x="3413537" y="1757541"/>
                  <a:pt x="3455664" y="1616877"/>
                  <a:pt x="3480416" y="1473099"/>
                </a:cubicBezTo>
                <a:cubicBezTo>
                  <a:pt x="3511069" y="1273695"/>
                  <a:pt x="3519183" y="1066591"/>
                  <a:pt x="3467712" y="869890"/>
                </a:cubicBezTo>
                <a:cubicBezTo>
                  <a:pt x="3450583" y="782477"/>
                  <a:pt x="3420094" y="697112"/>
                  <a:pt x="3371984" y="621905"/>
                </a:cubicBezTo>
                <a:cubicBezTo>
                  <a:pt x="3329365" y="545716"/>
                  <a:pt x="3277075" y="474851"/>
                  <a:pt x="3211590" y="416603"/>
                </a:cubicBezTo>
                <a:cubicBezTo>
                  <a:pt x="3158645" y="364171"/>
                  <a:pt x="3103240" y="314607"/>
                  <a:pt x="3041279" y="272990"/>
                </a:cubicBezTo>
                <a:cubicBezTo>
                  <a:pt x="3006364" y="246692"/>
                  <a:pt x="2972433" y="218756"/>
                  <a:pt x="2933175" y="198930"/>
                </a:cubicBezTo>
                <a:cubicBezTo>
                  <a:pt x="2803761" y="127492"/>
                  <a:pt x="2659759" y="89561"/>
                  <a:pt x="2516822" y="55644"/>
                </a:cubicBezTo>
                <a:cubicBezTo>
                  <a:pt x="2426504" y="33443"/>
                  <a:pt x="2335529" y="10996"/>
                  <a:pt x="2242587" y="3786"/>
                </a:cubicBezTo>
                <a:cubicBezTo>
                  <a:pt x="2140794" y="1083"/>
                  <a:pt x="2032772" y="-3751"/>
                  <a:pt x="1931716" y="5015"/>
                </a:cubicBezTo>
                <a:cubicBezTo>
                  <a:pt x="1859346" y="13371"/>
                  <a:pt x="1786730" y="18123"/>
                  <a:pt x="1715344" y="33279"/>
                </a:cubicBezTo>
                <a:cubicBezTo>
                  <a:pt x="1695510" y="36802"/>
                  <a:pt x="1676086" y="41963"/>
                  <a:pt x="1656825" y="47861"/>
                </a:cubicBezTo>
                <a:cubicBezTo>
                  <a:pt x="1593225" y="59495"/>
                  <a:pt x="1530116" y="73995"/>
                  <a:pt x="1468975" y="95541"/>
                </a:cubicBezTo>
                <a:cubicBezTo>
                  <a:pt x="1395130" y="114138"/>
                  <a:pt x="1325219" y="142320"/>
                  <a:pt x="1254406" y="170175"/>
                </a:cubicBezTo>
                <a:cubicBezTo>
                  <a:pt x="1231130" y="179350"/>
                  <a:pt x="1210640" y="194015"/>
                  <a:pt x="1188511" y="205238"/>
                </a:cubicBezTo>
                <a:cubicBezTo>
                  <a:pt x="1165234" y="217199"/>
                  <a:pt x="1137942" y="223262"/>
                  <a:pt x="1117534" y="240302"/>
                </a:cubicBezTo>
                <a:cubicBezTo>
                  <a:pt x="1093192" y="259226"/>
                  <a:pt x="1067047" y="276021"/>
                  <a:pt x="1041312" y="292979"/>
                </a:cubicBezTo>
                <a:cubicBezTo>
                  <a:pt x="1037050" y="296666"/>
                  <a:pt x="1027543" y="299042"/>
                  <a:pt x="1026805" y="305104"/>
                </a:cubicBezTo>
                <a:cubicBezTo>
                  <a:pt x="885180" y="399890"/>
                  <a:pt x="781747" y="534001"/>
                  <a:pt x="693641" y="726850"/>
                </a:cubicBezTo>
                <a:cubicBezTo>
                  <a:pt x="584062" y="944523"/>
                  <a:pt x="506365" y="1179564"/>
                  <a:pt x="478171" y="1422060"/>
                </a:cubicBezTo>
                <a:cubicBezTo>
                  <a:pt x="468418" y="1518731"/>
                  <a:pt x="476450" y="1616385"/>
                  <a:pt x="480466" y="1713220"/>
                </a:cubicBezTo>
                <a:cubicBezTo>
                  <a:pt x="481613" y="1720265"/>
                  <a:pt x="481777" y="1727802"/>
                  <a:pt x="482924" y="1735011"/>
                </a:cubicBezTo>
                <a:cubicBezTo>
                  <a:pt x="483252" y="1780643"/>
                  <a:pt x="493497" y="1818574"/>
                  <a:pt x="512184" y="1849050"/>
                </a:cubicBezTo>
                <a:cubicBezTo>
                  <a:pt x="519314" y="1883540"/>
                  <a:pt x="535214" y="1916474"/>
                  <a:pt x="533247" y="1953176"/>
                </a:cubicBezTo>
                <a:cubicBezTo>
                  <a:pt x="533084" y="1960549"/>
                  <a:pt x="533657" y="1968250"/>
                  <a:pt x="531526" y="1975459"/>
                </a:cubicBezTo>
                <a:cubicBezTo>
                  <a:pt x="529149" y="1980211"/>
                  <a:pt x="526855" y="1985946"/>
                  <a:pt x="526773" y="1991189"/>
                </a:cubicBezTo>
                <a:cubicBezTo>
                  <a:pt x="475958" y="2007983"/>
                  <a:pt x="429077" y="2034691"/>
                  <a:pt x="382033" y="2059841"/>
                </a:cubicBezTo>
                <a:cubicBezTo>
                  <a:pt x="323432" y="2086958"/>
                  <a:pt x="279584" y="2137014"/>
                  <a:pt x="242374" y="2188463"/>
                </a:cubicBezTo>
                <a:cubicBezTo>
                  <a:pt x="218934" y="2219021"/>
                  <a:pt x="199510" y="2252364"/>
                  <a:pt x="185987" y="2288165"/>
                </a:cubicBezTo>
                <a:cubicBezTo>
                  <a:pt x="123780" y="2290377"/>
                  <a:pt x="88865" y="2309465"/>
                  <a:pt x="60999" y="2381149"/>
                </a:cubicBezTo>
                <a:cubicBezTo>
                  <a:pt x="30346" y="2467005"/>
                  <a:pt x="17315" y="2558187"/>
                  <a:pt x="7725" y="2648550"/>
                </a:cubicBezTo>
                <a:cubicBezTo>
                  <a:pt x="-8584" y="2779711"/>
                  <a:pt x="-61" y="2913903"/>
                  <a:pt x="42804" y="3039493"/>
                </a:cubicBezTo>
                <a:cubicBezTo>
                  <a:pt x="91734" y="3165574"/>
                  <a:pt x="97061" y="3223495"/>
                  <a:pt x="238686" y="3267161"/>
                </a:cubicBezTo>
                <a:cubicBezTo>
                  <a:pt x="240899" y="3267816"/>
                  <a:pt x="242948" y="3268062"/>
                  <a:pt x="244915" y="3268062"/>
                </a:cubicBezTo>
                <a:cubicBezTo>
                  <a:pt x="245243" y="3268062"/>
                  <a:pt x="245489" y="3267980"/>
                  <a:pt x="245817" y="3267980"/>
                </a:cubicBezTo>
                <a:cubicBezTo>
                  <a:pt x="267454" y="3305419"/>
                  <a:pt x="291140" y="3341793"/>
                  <a:pt x="322285" y="3371860"/>
                </a:cubicBezTo>
                <a:cubicBezTo>
                  <a:pt x="367690" y="3416508"/>
                  <a:pt x="426701" y="3442315"/>
                  <a:pt x="486039" y="3462960"/>
                </a:cubicBezTo>
                <a:cubicBezTo>
                  <a:pt x="546771" y="3486472"/>
                  <a:pt x="607175" y="3496385"/>
                  <a:pt x="670857" y="3511459"/>
                </a:cubicBezTo>
                <a:cubicBezTo>
                  <a:pt x="673070" y="3512032"/>
                  <a:pt x="675119" y="3512278"/>
                  <a:pt x="677086" y="3512278"/>
                </a:cubicBezTo>
                <a:cubicBezTo>
                  <a:pt x="678725" y="3512278"/>
                  <a:pt x="680282" y="3512032"/>
                  <a:pt x="681757" y="3511705"/>
                </a:cubicBezTo>
                <a:cubicBezTo>
                  <a:pt x="786009" y="3596414"/>
                  <a:pt x="900342" y="3626890"/>
                  <a:pt x="1059097" y="3638442"/>
                </a:cubicBezTo>
                <a:cubicBezTo>
                  <a:pt x="1071801" y="3639261"/>
                  <a:pt x="1084587" y="3639671"/>
                  <a:pt x="1097536" y="3639671"/>
                </a:cubicBezTo>
                <a:cubicBezTo>
                  <a:pt x="1262848" y="3639671"/>
                  <a:pt x="1443322" y="3572574"/>
                  <a:pt x="1564785" y="3464025"/>
                </a:cubicBezTo>
                <a:cubicBezTo>
                  <a:pt x="1599864" y="3428633"/>
                  <a:pt x="1628467" y="3386033"/>
                  <a:pt x="1650842" y="3341138"/>
                </a:cubicBezTo>
                <a:cubicBezTo>
                  <a:pt x="1648875" y="3457880"/>
                  <a:pt x="1674856" y="3529482"/>
                  <a:pt x="1736653" y="3672768"/>
                </a:cubicBezTo>
                <a:cubicBezTo>
                  <a:pt x="1766978" y="3763786"/>
                  <a:pt x="1861477" y="3786970"/>
                  <a:pt x="1939175" y="3823591"/>
                </a:cubicBezTo>
                <a:cubicBezTo>
                  <a:pt x="1967532" y="3837846"/>
                  <a:pt x="1994087" y="3855213"/>
                  <a:pt x="2021871" y="3870533"/>
                </a:cubicBezTo>
                <a:cubicBezTo>
                  <a:pt x="2070391" y="3896749"/>
                  <a:pt x="2124894" y="3908710"/>
                  <a:pt x="2175791" y="3928863"/>
                </a:cubicBezTo>
                <a:cubicBezTo>
                  <a:pt x="2177594" y="3929437"/>
                  <a:pt x="2179479" y="3929683"/>
                  <a:pt x="2181282" y="3929683"/>
                </a:cubicBezTo>
                <a:cubicBezTo>
                  <a:pt x="2183741" y="3929683"/>
                  <a:pt x="2186199" y="3929191"/>
                  <a:pt x="2188494" y="3928290"/>
                </a:cubicBezTo>
                <a:cubicBezTo>
                  <a:pt x="2220294" y="3955899"/>
                  <a:pt x="2256192" y="3978509"/>
                  <a:pt x="2293894" y="3997598"/>
                </a:cubicBezTo>
                <a:cubicBezTo>
                  <a:pt x="2394703" y="4050849"/>
                  <a:pt x="2502152" y="4100167"/>
                  <a:pt x="2618780" y="4095989"/>
                </a:cubicBezTo>
                <a:cubicBezTo>
                  <a:pt x="2623451" y="4096235"/>
                  <a:pt x="2628041" y="4096317"/>
                  <a:pt x="2632713" y="4096317"/>
                </a:cubicBezTo>
                <a:cubicBezTo>
                  <a:pt x="2722950" y="4096317"/>
                  <a:pt x="2807696" y="4061335"/>
                  <a:pt x="2890720" y="4029057"/>
                </a:cubicBezTo>
                <a:cubicBezTo>
                  <a:pt x="2955632" y="4001530"/>
                  <a:pt x="3023904" y="3973430"/>
                  <a:pt x="3082013" y="3932304"/>
                </a:cubicBezTo>
                <a:cubicBezTo>
                  <a:pt x="3083816" y="3931239"/>
                  <a:pt x="3085537" y="3930010"/>
                  <a:pt x="3087176" y="3928618"/>
                </a:cubicBezTo>
                <a:cubicBezTo>
                  <a:pt x="3116927" y="3906908"/>
                  <a:pt x="3143810" y="3881757"/>
                  <a:pt x="3165939" y="3851035"/>
                </a:cubicBezTo>
                <a:cubicBezTo>
                  <a:pt x="3197985" y="3803519"/>
                  <a:pt x="3234211" y="3758461"/>
                  <a:pt x="3259700" y="3706848"/>
                </a:cubicBezTo>
                <a:cubicBezTo>
                  <a:pt x="3262896" y="3700294"/>
                  <a:pt x="3265847" y="3693577"/>
                  <a:pt x="3268634" y="3686941"/>
                </a:cubicBezTo>
                <a:cubicBezTo>
                  <a:pt x="3385262" y="3503103"/>
                  <a:pt x="3417062" y="3267406"/>
                  <a:pt x="3396326" y="3054075"/>
                </a:cubicBezTo>
                <a:cubicBezTo>
                  <a:pt x="3379033" y="2940856"/>
                  <a:pt x="3346741" y="2829275"/>
                  <a:pt x="3298959" y="2725149"/>
                </a:cubicBezTo>
                <a:cubicBezTo>
                  <a:pt x="3264864" y="2654530"/>
                  <a:pt x="3216508" y="2592104"/>
                  <a:pt x="3178151" y="2523861"/>
                </a:cubicBezTo>
                <a:cubicBezTo>
                  <a:pt x="3158153" y="2486094"/>
                  <a:pt x="3136352" y="2449064"/>
                  <a:pt x="3118649" y="2410232"/>
                </a:cubicBezTo>
                <a:cubicBezTo>
                  <a:pt x="3097503" y="2344610"/>
                  <a:pt x="3135368" y="2281775"/>
                  <a:pt x="3169873" y="2228032"/>
                </a:cubicBezTo>
                <a:cubicBezTo>
                  <a:pt x="3185035" y="2201816"/>
                  <a:pt x="3196018" y="2175109"/>
                  <a:pt x="3210688" y="2148648"/>
                </a:cubicBezTo>
                <a:close/>
                <a:moveTo>
                  <a:pt x="896982" y="1741975"/>
                </a:moveTo>
                <a:cubicBezTo>
                  <a:pt x="897228" y="1703143"/>
                  <a:pt x="896736" y="1664065"/>
                  <a:pt x="901080" y="1625151"/>
                </a:cubicBezTo>
                <a:cubicBezTo>
                  <a:pt x="907719" y="1538966"/>
                  <a:pt x="924766" y="1454011"/>
                  <a:pt x="943617" y="1369711"/>
                </a:cubicBezTo>
                <a:cubicBezTo>
                  <a:pt x="968942" y="1270582"/>
                  <a:pt x="992464" y="1170471"/>
                  <a:pt x="1030739" y="1075275"/>
                </a:cubicBezTo>
                <a:cubicBezTo>
                  <a:pt x="1049262" y="1033247"/>
                  <a:pt x="1070080" y="992203"/>
                  <a:pt x="1090242" y="950913"/>
                </a:cubicBezTo>
                <a:cubicBezTo>
                  <a:pt x="1142204" y="839496"/>
                  <a:pt x="1200723" y="730947"/>
                  <a:pt x="1270470" y="629524"/>
                </a:cubicBezTo>
                <a:cubicBezTo>
                  <a:pt x="1301368" y="586514"/>
                  <a:pt x="1336693" y="546945"/>
                  <a:pt x="1368411" y="504590"/>
                </a:cubicBezTo>
                <a:cubicBezTo>
                  <a:pt x="1420291" y="436511"/>
                  <a:pt x="1488235" y="383506"/>
                  <a:pt x="1553557" y="329190"/>
                </a:cubicBezTo>
                <a:cubicBezTo>
                  <a:pt x="1580849" y="303629"/>
                  <a:pt x="1611338" y="281837"/>
                  <a:pt x="1642073" y="260701"/>
                </a:cubicBezTo>
                <a:cubicBezTo>
                  <a:pt x="1688789" y="225801"/>
                  <a:pt x="1734850" y="189754"/>
                  <a:pt x="1784354" y="158623"/>
                </a:cubicBezTo>
                <a:cubicBezTo>
                  <a:pt x="1841807" y="160917"/>
                  <a:pt x="1899178" y="166406"/>
                  <a:pt x="1956058" y="175008"/>
                </a:cubicBezTo>
                <a:cubicBezTo>
                  <a:pt x="2058179" y="187297"/>
                  <a:pt x="2160382" y="203600"/>
                  <a:pt x="2257750" y="237844"/>
                </a:cubicBezTo>
                <a:cubicBezTo>
                  <a:pt x="2329792" y="262503"/>
                  <a:pt x="2393474" y="297157"/>
                  <a:pt x="2461746" y="332303"/>
                </a:cubicBezTo>
                <a:cubicBezTo>
                  <a:pt x="2540181" y="374494"/>
                  <a:pt x="2620583" y="415210"/>
                  <a:pt x="2689674" y="471984"/>
                </a:cubicBezTo>
                <a:cubicBezTo>
                  <a:pt x="2778764" y="542357"/>
                  <a:pt x="2852937" y="631081"/>
                  <a:pt x="2913341" y="726850"/>
                </a:cubicBezTo>
                <a:cubicBezTo>
                  <a:pt x="3050376" y="975982"/>
                  <a:pt x="3053655" y="1272794"/>
                  <a:pt x="2975384" y="1541342"/>
                </a:cubicBezTo>
                <a:cubicBezTo>
                  <a:pt x="2937027" y="1692329"/>
                  <a:pt x="2863018" y="1831764"/>
                  <a:pt x="2807777" y="1977098"/>
                </a:cubicBezTo>
                <a:cubicBezTo>
                  <a:pt x="2793599" y="2015848"/>
                  <a:pt x="2773109" y="2053287"/>
                  <a:pt x="2764421" y="2093348"/>
                </a:cubicBezTo>
                <a:cubicBezTo>
                  <a:pt x="2757209" y="2110471"/>
                  <a:pt x="2750078" y="2127675"/>
                  <a:pt x="2741637" y="2144224"/>
                </a:cubicBezTo>
                <a:cubicBezTo>
                  <a:pt x="2713688" y="2198703"/>
                  <a:pt x="2678282" y="2248923"/>
                  <a:pt x="2638778" y="2295866"/>
                </a:cubicBezTo>
                <a:cubicBezTo>
                  <a:pt x="2624107" y="2313234"/>
                  <a:pt x="2610174" y="2331257"/>
                  <a:pt x="2596405" y="2349362"/>
                </a:cubicBezTo>
                <a:cubicBezTo>
                  <a:pt x="2593700" y="2352803"/>
                  <a:pt x="2592717" y="2357063"/>
                  <a:pt x="2593127" y="2361077"/>
                </a:cubicBezTo>
                <a:cubicBezTo>
                  <a:pt x="2574768" y="2371154"/>
                  <a:pt x="2555179" y="2379510"/>
                  <a:pt x="2536329" y="2388030"/>
                </a:cubicBezTo>
                <a:cubicBezTo>
                  <a:pt x="2533952" y="2389177"/>
                  <a:pt x="2531657" y="2390324"/>
                  <a:pt x="2529280" y="2391471"/>
                </a:cubicBezTo>
                <a:cubicBezTo>
                  <a:pt x="2429536" y="2367385"/>
                  <a:pt x="2327005" y="2345102"/>
                  <a:pt x="2223901" y="2351492"/>
                </a:cubicBezTo>
                <a:cubicBezTo>
                  <a:pt x="2153252" y="2356735"/>
                  <a:pt x="2085635" y="2389833"/>
                  <a:pt x="2032116" y="2435464"/>
                </a:cubicBezTo>
                <a:cubicBezTo>
                  <a:pt x="1969827" y="2492648"/>
                  <a:pt x="1912456" y="2555484"/>
                  <a:pt x="1861231" y="2622826"/>
                </a:cubicBezTo>
                <a:cubicBezTo>
                  <a:pt x="1822629" y="2676814"/>
                  <a:pt x="1795746" y="2738093"/>
                  <a:pt x="1766241" y="2797242"/>
                </a:cubicBezTo>
                <a:cubicBezTo>
                  <a:pt x="1752308" y="2825015"/>
                  <a:pt x="1739522" y="2853279"/>
                  <a:pt x="1728130" y="2882116"/>
                </a:cubicBezTo>
                <a:cubicBezTo>
                  <a:pt x="1727064" y="2814447"/>
                  <a:pt x="1720262" y="2746859"/>
                  <a:pt x="1707640" y="2680091"/>
                </a:cubicBezTo>
                <a:cubicBezTo>
                  <a:pt x="1697969" y="2615944"/>
                  <a:pt x="1685183" y="2551551"/>
                  <a:pt x="1664284" y="2490026"/>
                </a:cubicBezTo>
                <a:cubicBezTo>
                  <a:pt x="1641991" y="2428501"/>
                  <a:pt x="1611092" y="2369925"/>
                  <a:pt x="1577981" y="2313561"/>
                </a:cubicBezTo>
                <a:cubicBezTo>
                  <a:pt x="1565523" y="2292343"/>
                  <a:pt x="1550360" y="2273254"/>
                  <a:pt x="1534296" y="2254821"/>
                </a:cubicBezTo>
                <a:cubicBezTo>
                  <a:pt x="1535935" y="2243352"/>
                  <a:pt x="1522822" y="2230572"/>
                  <a:pt x="1516347" y="2221642"/>
                </a:cubicBezTo>
                <a:cubicBezTo>
                  <a:pt x="1474466" y="2180762"/>
                  <a:pt x="1425537" y="2141028"/>
                  <a:pt x="1368247" y="2125135"/>
                </a:cubicBezTo>
                <a:cubicBezTo>
                  <a:pt x="1299729" y="2087122"/>
                  <a:pt x="1210230" y="2059104"/>
                  <a:pt x="1127779" y="2044603"/>
                </a:cubicBezTo>
                <a:cubicBezTo>
                  <a:pt x="1126550" y="2044030"/>
                  <a:pt x="1125238" y="2043457"/>
                  <a:pt x="1123763" y="2043047"/>
                </a:cubicBezTo>
                <a:cubicBezTo>
                  <a:pt x="1097700" y="2036657"/>
                  <a:pt x="1075079" y="2021173"/>
                  <a:pt x="1049426" y="2013636"/>
                </a:cubicBezTo>
                <a:cubicBezTo>
                  <a:pt x="1019921" y="2002412"/>
                  <a:pt x="988694" y="1995940"/>
                  <a:pt x="959599" y="1983570"/>
                </a:cubicBezTo>
                <a:cubicBezTo>
                  <a:pt x="956976" y="1981931"/>
                  <a:pt x="953534" y="1980375"/>
                  <a:pt x="949928" y="1979310"/>
                </a:cubicBezTo>
                <a:cubicBezTo>
                  <a:pt x="949354" y="1976524"/>
                  <a:pt x="948125" y="1973739"/>
                  <a:pt x="945994" y="1971035"/>
                </a:cubicBezTo>
                <a:cubicBezTo>
                  <a:pt x="927471" y="1949981"/>
                  <a:pt x="919685" y="1922372"/>
                  <a:pt x="914521" y="1895337"/>
                </a:cubicBezTo>
                <a:cubicBezTo>
                  <a:pt x="910423" y="1874119"/>
                  <a:pt x="906407" y="1852901"/>
                  <a:pt x="902883" y="1831600"/>
                </a:cubicBezTo>
                <a:cubicBezTo>
                  <a:pt x="901326" y="1826685"/>
                  <a:pt x="900178" y="1813823"/>
                  <a:pt x="898048" y="1801206"/>
                </a:cubicBezTo>
                <a:cubicBezTo>
                  <a:pt x="900424" y="1782691"/>
                  <a:pt x="900097" y="1763193"/>
                  <a:pt x="896654" y="1743286"/>
                </a:cubicBezTo>
                <a:cubicBezTo>
                  <a:pt x="896736" y="1742876"/>
                  <a:pt x="896900" y="1742467"/>
                  <a:pt x="896982" y="174197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4" name="Google Shape;294;p8"/>
          <p:cNvSpPr/>
          <p:nvPr/>
        </p:nvSpPr>
        <p:spPr>
          <a:xfrm rot="-361440">
            <a:off x="859449" y="1490559"/>
            <a:ext cx="978939" cy="888085"/>
          </a:xfrm>
          <a:custGeom>
            <a:avLst/>
            <a:gdLst/>
            <a:ahLst/>
            <a:cxnLst/>
            <a:rect l="l" t="t" r="r" b="b"/>
            <a:pathLst>
              <a:path w="1467637" h="1330714" extrusionOk="0">
                <a:moveTo>
                  <a:pt x="1420355" y="630371"/>
                </a:moveTo>
                <a:cubicBezTo>
                  <a:pt x="1370107" y="619110"/>
                  <a:pt x="1318391" y="616969"/>
                  <a:pt x="1267350" y="611426"/>
                </a:cubicBezTo>
                <a:cubicBezTo>
                  <a:pt x="1170992" y="601132"/>
                  <a:pt x="1074018" y="595648"/>
                  <a:pt x="977131" y="599901"/>
                </a:cubicBezTo>
                <a:cubicBezTo>
                  <a:pt x="1012675" y="565177"/>
                  <a:pt x="1049657" y="531862"/>
                  <a:pt x="1086550" y="498517"/>
                </a:cubicBezTo>
                <a:cubicBezTo>
                  <a:pt x="1105159" y="480305"/>
                  <a:pt x="1125000" y="463412"/>
                  <a:pt x="1144401" y="446021"/>
                </a:cubicBezTo>
                <a:cubicBezTo>
                  <a:pt x="1162803" y="428747"/>
                  <a:pt x="1181001" y="411269"/>
                  <a:pt x="1200167" y="394816"/>
                </a:cubicBezTo>
                <a:cubicBezTo>
                  <a:pt x="1217484" y="378891"/>
                  <a:pt x="1234448" y="362586"/>
                  <a:pt x="1253203" y="348333"/>
                </a:cubicBezTo>
                <a:cubicBezTo>
                  <a:pt x="1278269" y="327804"/>
                  <a:pt x="1300370" y="303051"/>
                  <a:pt x="1317628" y="275631"/>
                </a:cubicBezTo>
                <a:cubicBezTo>
                  <a:pt x="1329133" y="255366"/>
                  <a:pt x="1342958" y="231405"/>
                  <a:pt x="1334827" y="207562"/>
                </a:cubicBezTo>
                <a:cubicBezTo>
                  <a:pt x="1328634" y="190905"/>
                  <a:pt x="1313137" y="177004"/>
                  <a:pt x="1295233" y="174599"/>
                </a:cubicBezTo>
                <a:cubicBezTo>
                  <a:pt x="1263417" y="170991"/>
                  <a:pt x="1233274" y="185919"/>
                  <a:pt x="1206653" y="201726"/>
                </a:cubicBezTo>
                <a:cubicBezTo>
                  <a:pt x="1168263" y="226156"/>
                  <a:pt x="1134099" y="256304"/>
                  <a:pt x="1099054" y="285133"/>
                </a:cubicBezTo>
                <a:cubicBezTo>
                  <a:pt x="1056202" y="321469"/>
                  <a:pt x="1015287" y="360063"/>
                  <a:pt x="974284" y="398482"/>
                </a:cubicBezTo>
                <a:cubicBezTo>
                  <a:pt x="952418" y="420008"/>
                  <a:pt x="933223" y="444086"/>
                  <a:pt x="910711" y="465025"/>
                </a:cubicBezTo>
                <a:cubicBezTo>
                  <a:pt x="899763" y="475788"/>
                  <a:pt x="889608" y="487343"/>
                  <a:pt x="879130" y="498546"/>
                </a:cubicBezTo>
                <a:cubicBezTo>
                  <a:pt x="866597" y="512154"/>
                  <a:pt x="851951" y="523357"/>
                  <a:pt x="838127" y="535528"/>
                </a:cubicBezTo>
                <a:cubicBezTo>
                  <a:pt x="846286" y="415785"/>
                  <a:pt x="874698" y="298125"/>
                  <a:pt x="886555" y="178792"/>
                </a:cubicBezTo>
                <a:cubicBezTo>
                  <a:pt x="891956" y="133072"/>
                  <a:pt x="896916" y="87057"/>
                  <a:pt x="892983" y="41014"/>
                </a:cubicBezTo>
                <a:cubicBezTo>
                  <a:pt x="892631" y="7727"/>
                  <a:pt x="856853" y="-6936"/>
                  <a:pt x="828441" y="3123"/>
                </a:cubicBezTo>
                <a:cubicBezTo>
                  <a:pt x="800940" y="11569"/>
                  <a:pt x="778868" y="33183"/>
                  <a:pt x="765778" y="58346"/>
                </a:cubicBezTo>
                <a:cubicBezTo>
                  <a:pt x="729265" y="131576"/>
                  <a:pt x="717554" y="213956"/>
                  <a:pt x="700766" y="293256"/>
                </a:cubicBezTo>
                <a:cubicBezTo>
                  <a:pt x="694133" y="323199"/>
                  <a:pt x="690493" y="353641"/>
                  <a:pt x="685856" y="383936"/>
                </a:cubicBezTo>
                <a:cubicBezTo>
                  <a:pt x="676640" y="439393"/>
                  <a:pt x="667013" y="495115"/>
                  <a:pt x="663667" y="551306"/>
                </a:cubicBezTo>
                <a:cubicBezTo>
                  <a:pt x="647318" y="525586"/>
                  <a:pt x="631997" y="499074"/>
                  <a:pt x="616354" y="472826"/>
                </a:cubicBezTo>
                <a:cubicBezTo>
                  <a:pt x="599741" y="443206"/>
                  <a:pt x="585858" y="412060"/>
                  <a:pt x="568130" y="383056"/>
                </a:cubicBezTo>
                <a:cubicBezTo>
                  <a:pt x="540600" y="338977"/>
                  <a:pt x="514507" y="293989"/>
                  <a:pt x="482955" y="252609"/>
                </a:cubicBezTo>
                <a:cubicBezTo>
                  <a:pt x="472858" y="237300"/>
                  <a:pt x="464464" y="220936"/>
                  <a:pt x="453311" y="206331"/>
                </a:cubicBezTo>
                <a:cubicBezTo>
                  <a:pt x="442099" y="191462"/>
                  <a:pt x="430036" y="177238"/>
                  <a:pt x="418119" y="162956"/>
                </a:cubicBezTo>
                <a:cubicBezTo>
                  <a:pt x="388798" y="128848"/>
                  <a:pt x="355515" y="95298"/>
                  <a:pt x="312604" y="79080"/>
                </a:cubicBezTo>
                <a:cubicBezTo>
                  <a:pt x="296197" y="72423"/>
                  <a:pt x="277941" y="68845"/>
                  <a:pt x="260448" y="73010"/>
                </a:cubicBezTo>
                <a:cubicBezTo>
                  <a:pt x="234326" y="79784"/>
                  <a:pt x="239902" y="114302"/>
                  <a:pt x="243630" y="134714"/>
                </a:cubicBezTo>
                <a:cubicBezTo>
                  <a:pt x="255223" y="195861"/>
                  <a:pt x="281287" y="253078"/>
                  <a:pt x="315539" y="304752"/>
                </a:cubicBezTo>
                <a:cubicBezTo>
                  <a:pt x="329304" y="327276"/>
                  <a:pt x="341015" y="351031"/>
                  <a:pt x="355133" y="373378"/>
                </a:cubicBezTo>
                <a:cubicBezTo>
                  <a:pt x="374211" y="402793"/>
                  <a:pt x="395608" y="430742"/>
                  <a:pt x="416857" y="458632"/>
                </a:cubicBezTo>
                <a:cubicBezTo>
                  <a:pt x="447030" y="495496"/>
                  <a:pt x="474590" y="534384"/>
                  <a:pt x="507727" y="568755"/>
                </a:cubicBezTo>
                <a:cubicBezTo>
                  <a:pt x="522960" y="586439"/>
                  <a:pt x="537078" y="605003"/>
                  <a:pt x="552487" y="622512"/>
                </a:cubicBezTo>
                <a:cubicBezTo>
                  <a:pt x="561262" y="632864"/>
                  <a:pt x="570537" y="643393"/>
                  <a:pt x="574940" y="656443"/>
                </a:cubicBezTo>
                <a:cubicBezTo>
                  <a:pt x="526981" y="648525"/>
                  <a:pt x="478523" y="652425"/>
                  <a:pt x="430183" y="653129"/>
                </a:cubicBezTo>
                <a:cubicBezTo>
                  <a:pt x="368253" y="655329"/>
                  <a:pt x="306235" y="655036"/>
                  <a:pt x="244393" y="659200"/>
                </a:cubicBezTo>
                <a:cubicBezTo>
                  <a:pt x="213780" y="660842"/>
                  <a:pt x="183080" y="661077"/>
                  <a:pt x="152408" y="662133"/>
                </a:cubicBezTo>
                <a:cubicBezTo>
                  <a:pt x="105535" y="663394"/>
                  <a:pt x="55463" y="663922"/>
                  <a:pt x="13668" y="687765"/>
                </a:cubicBezTo>
                <a:cubicBezTo>
                  <a:pt x="-27071" y="718851"/>
                  <a:pt x="33303" y="761493"/>
                  <a:pt x="64034" y="769880"/>
                </a:cubicBezTo>
                <a:cubicBezTo>
                  <a:pt x="93502" y="778855"/>
                  <a:pt x="124584" y="780614"/>
                  <a:pt x="155138" y="782726"/>
                </a:cubicBezTo>
                <a:cubicBezTo>
                  <a:pt x="201923" y="784749"/>
                  <a:pt x="248854" y="783782"/>
                  <a:pt x="295610" y="781846"/>
                </a:cubicBezTo>
                <a:cubicBezTo>
                  <a:pt x="342806" y="779588"/>
                  <a:pt x="390031" y="777799"/>
                  <a:pt x="437139" y="774280"/>
                </a:cubicBezTo>
                <a:cubicBezTo>
                  <a:pt x="477965" y="770819"/>
                  <a:pt x="518880" y="767094"/>
                  <a:pt x="559883" y="769059"/>
                </a:cubicBezTo>
                <a:cubicBezTo>
                  <a:pt x="542654" y="780585"/>
                  <a:pt x="527685" y="794867"/>
                  <a:pt x="512628" y="808944"/>
                </a:cubicBezTo>
                <a:cubicBezTo>
                  <a:pt x="445416" y="859270"/>
                  <a:pt x="378173" y="909829"/>
                  <a:pt x="316331" y="966812"/>
                </a:cubicBezTo>
                <a:cubicBezTo>
                  <a:pt x="266934" y="1007753"/>
                  <a:pt x="220238" y="1053415"/>
                  <a:pt x="187335" y="1108990"/>
                </a:cubicBezTo>
                <a:cubicBezTo>
                  <a:pt x="170224" y="1136352"/>
                  <a:pt x="153289" y="1167556"/>
                  <a:pt x="160392" y="1200872"/>
                </a:cubicBezTo>
                <a:cubicBezTo>
                  <a:pt x="164501" y="1227061"/>
                  <a:pt x="189537" y="1220814"/>
                  <a:pt x="208116" y="1215506"/>
                </a:cubicBezTo>
                <a:cubicBezTo>
                  <a:pt x="236762" y="1205887"/>
                  <a:pt x="264469" y="1192983"/>
                  <a:pt x="290239" y="1177175"/>
                </a:cubicBezTo>
                <a:cubicBezTo>
                  <a:pt x="362911" y="1131191"/>
                  <a:pt x="430916" y="1077786"/>
                  <a:pt x="491202" y="1016434"/>
                </a:cubicBezTo>
                <a:cubicBezTo>
                  <a:pt x="526218" y="985376"/>
                  <a:pt x="556684" y="949744"/>
                  <a:pt x="591112" y="918070"/>
                </a:cubicBezTo>
                <a:cubicBezTo>
                  <a:pt x="629473" y="879769"/>
                  <a:pt x="672355" y="845632"/>
                  <a:pt x="713005" y="809589"/>
                </a:cubicBezTo>
                <a:cubicBezTo>
                  <a:pt x="712858" y="890943"/>
                  <a:pt x="712946" y="972326"/>
                  <a:pt x="715647" y="1053650"/>
                </a:cubicBezTo>
                <a:cubicBezTo>
                  <a:pt x="715999" y="1116322"/>
                  <a:pt x="726800" y="1178290"/>
                  <a:pt x="742209" y="1238880"/>
                </a:cubicBezTo>
                <a:cubicBezTo>
                  <a:pt x="750046" y="1263280"/>
                  <a:pt x="763488" y="1321905"/>
                  <a:pt x="789023" y="1330292"/>
                </a:cubicBezTo>
                <a:cubicBezTo>
                  <a:pt x="824361" y="1340410"/>
                  <a:pt x="854387" y="1165650"/>
                  <a:pt x="861871" y="1136293"/>
                </a:cubicBezTo>
                <a:cubicBezTo>
                  <a:pt x="873993" y="1076994"/>
                  <a:pt x="883972" y="1017255"/>
                  <a:pt x="888316" y="956841"/>
                </a:cubicBezTo>
                <a:cubicBezTo>
                  <a:pt x="892308" y="904492"/>
                  <a:pt x="894744" y="852319"/>
                  <a:pt x="900057" y="799970"/>
                </a:cubicBezTo>
                <a:cubicBezTo>
                  <a:pt x="917784" y="818124"/>
                  <a:pt x="937361" y="834283"/>
                  <a:pt x="955500" y="851996"/>
                </a:cubicBezTo>
                <a:cubicBezTo>
                  <a:pt x="971555" y="868244"/>
                  <a:pt x="987287" y="884813"/>
                  <a:pt x="1003870" y="900562"/>
                </a:cubicBezTo>
                <a:cubicBezTo>
                  <a:pt x="1023858" y="920915"/>
                  <a:pt x="1041703" y="943262"/>
                  <a:pt x="1062718" y="962648"/>
                </a:cubicBezTo>
                <a:cubicBezTo>
                  <a:pt x="1076366" y="976138"/>
                  <a:pt x="1087020" y="990596"/>
                  <a:pt x="1100345" y="1005172"/>
                </a:cubicBezTo>
                <a:cubicBezTo>
                  <a:pt x="1116224" y="1021976"/>
                  <a:pt x="1133189" y="1037696"/>
                  <a:pt x="1150271" y="1053239"/>
                </a:cubicBezTo>
                <a:cubicBezTo>
                  <a:pt x="1180678" y="1077287"/>
                  <a:pt x="1229371" y="1117524"/>
                  <a:pt x="1270168" y="1102303"/>
                </a:cubicBezTo>
                <a:cubicBezTo>
                  <a:pt x="1301603" y="1087347"/>
                  <a:pt x="1289862" y="1056143"/>
                  <a:pt x="1277329" y="1032006"/>
                </a:cubicBezTo>
                <a:cubicBezTo>
                  <a:pt x="1265501" y="1008808"/>
                  <a:pt x="1253996" y="984878"/>
                  <a:pt x="1239614" y="962794"/>
                </a:cubicBezTo>
                <a:cubicBezTo>
                  <a:pt x="1227991" y="945726"/>
                  <a:pt x="1215018" y="929625"/>
                  <a:pt x="1203102" y="912733"/>
                </a:cubicBezTo>
                <a:cubicBezTo>
                  <a:pt x="1175395" y="875487"/>
                  <a:pt x="1140878" y="843961"/>
                  <a:pt x="1105570" y="814076"/>
                </a:cubicBezTo>
                <a:cubicBezTo>
                  <a:pt x="1093947" y="803548"/>
                  <a:pt x="1083263" y="792081"/>
                  <a:pt x="1071523" y="781699"/>
                </a:cubicBezTo>
                <a:cubicBezTo>
                  <a:pt x="1059342" y="770584"/>
                  <a:pt x="1044697" y="762578"/>
                  <a:pt x="1032545" y="751463"/>
                </a:cubicBezTo>
                <a:cubicBezTo>
                  <a:pt x="1080768" y="751140"/>
                  <a:pt x="1128757" y="758062"/>
                  <a:pt x="1176980" y="755540"/>
                </a:cubicBezTo>
                <a:cubicBezTo>
                  <a:pt x="1214578" y="754044"/>
                  <a:pt x="1252293" y="755686"/>
                  <a:pt x="1289627" y="750231"/>
                </a:cubicBezTo>
                <a:cubicBezTo>
                  <a:pt x="1312726" y="748002"/>
                  <a:pt x="1336119" y="747856"/>
                  <a:pt x="1358866" y="742694"/>
                </a:cubicBezTo>
                <a:cubicBezTo>
                  <a:pt x="1380673" y="737973"/>
                  <a:pt x="1401483" y="729644"/>
                  <a:pt x="1422732" y="722928"/>
                </a:cubicBezTo>
                <a:cubicBezTo>
                  <a:pt x="1434062" y="719174"/>
                  <a:pt x="1445890" y="715215"/>
                  <a:pt x="1454402" y="706446"/>
                </a:cubicBezTo>
                <a:cubicBezTo>
                  <a:pt x="1486306" y="677383"/>
                  <a:pt x="1454813" y="636853"/>
                  <a:pt x="1420355" y="63037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5" name="Google Shape;295;p8"/>
          <p:cNvSpPr/>
          <p:nvPr/>
        </p:nvSpPr>
        <p:spPr>
          <a:xfrm rot="-361440">
            <a:off x="859449" y="1490559"/>
            <a:ext cx="978939" cy="888085"/>
          </a:xfrm>
          <a:custGeom>
            <a:avLst/>
            <a:gdLst/>
            <a:ahLst/>
            <a:cxnLst/>
            <a:rect l="l" t="t" r="r" b="b"/>
            <a:pathLst>
              <a:path w="1467637" h="1330714" extrusionOk="0">
                <a:moveTo>
                  <a:pt x="789023" y="1330292"/>
                </a:moveTo>
                <a:cubicBezTo>
                  <a:pt x="763488" y="1321905"/>
                  <a:pt x="750046" y="1263280"/>
                  <a:pt x="742209" y="1238880"/>
                </a:cubicBezTo>
                <a:cubicBezTo>
                  <a:pt x="726800" y="1178290"/>
                  <a:pt x="715999" y="1116322"/>
                  <a:pt x="715647" y="1053650"/>
                </a:cubicBezTo>
                <a:cubicBezTo>
                  <a:pt x="712946" y="972326"/>
                  <a:pt x="712858" y="890943"/>
                  <a:pt x="713005" y="809589"/>
                </a:cubicBezTo>
                <a:cubicBezTo>
                  <a:pt x="672355" y="845632"/>
                  <a:pt x="629473" y="879769"/>
                  <a:pt x="591112" y="918070"/>
                </a:cubicBezTo>
                <a:cubicBezTo>
                  <a:pt x="556684" y="949744"/>
                  <a:pt x="526218" y="985376"/>
                  <a:pt x="491202" y="1016434"/>
                </a:cubicBezTo>
                <a:cubicBezTo>
                  <a:pt x="430916" y="1077786"/>
                  <a:pt x="362911" y="1131191"/>
                  <a:pt x="290239" y="1177175"/>
                </a:cubicBezTo>
                <a:cubicBezTo>
                  <a:pt x="264469" y="1192983"/>
                  <a:pt x="236762" y="1205887"/>
                  <a:pt x="208116" y="1215506"/>
                </a:cubicBezTo>
                <a:cubicBezTo>
                  <a:pt x="189537" y="1220814"/>
                  <a:pt x="164501" y="1227061"/>
                  <a:pt x="160392" y="1200872"/>
                </a:cubicBezTo>
                <a:cubicBezTo>
                  <a:pt x="153289" y="1167556"/>
                  <a:pt x="170224" y="1136352"/>
                  <a:pt x="187335" y="1108990"/>
                </a:cubicBezTo>
                <a:cubicBezTo>
                  <a:pt x="220238" y="1053415"/>
                  <a:pt x="266934" y="1007753"/>
                  <a:pt x="316331" y="966812"/>
                </a:cubicBezTo>
                <a:cubicBezTo>
                  <a:pt x="378173" y="909829"/>
                  <a:pt x="445416" y="859270"/>
                  <a:pt x="512628" y="808944"/>
                </a:cubicBezTo>
                <a:cubicBezTo>
                  <a:pt x="527685" y="794867"/>
                  <a:pt x="542654" y="780585"/>
                  <a:pt x="559883" y="769059"/>
                </a:cubicBezTo>
                <a:cubicBezTo>
                  <a:pt x="518880" y="767094"/>
                  <a:pt x="477965" y="770819"/>
                  <a:pt x="437139" y="774280"/>
                </a:cubicBezTo>
                <a:cubicBezTo>
                  <a:pt x="390031" y="777799"/>
                  <a:pt x="342806" y="779588"/>
                  <a:pt x="295610" y="781846"/>
                </a:cubicBezTo>
                <a:cubicBezTo>
                  <a:pt x="248854" y="783782"/>
                  <a:pt x="201923" y="784749"/>
                  <a:pt x="155138" y="782726"/>
                </a:cubicBezTo>
                <a:cubicBezTo>
                  <a:pt x="124584" y="780614"/>
                  <a:pt x="93502" y="778855"/>
                  <a:pt x="64034" y="769880"/>
                </a:cubicBezTo>
                <a:cubicBezTo>
                  <a:pt x="33303" y="761493"/>
                  <a:pt x="-27071" y="718851"/>
                  <a:pt x="13668" y="687765"/>
                </a:cubicBezTo>
                <a:cubicBezTo>
                  <a:pt x="55463" y="663922"/>
                  <a:pt x="105535" y="663394"/>
                  <a:pt x="152408" y="662133"/>
                </a:cubicBezTo>
                <a:cubicBezTo>
                  <a:pt x="183080" y="661077"/>
                  <a:pt x="213780" y="660842"/>
                  <a:pt x="244393" y="659200"/>
                </a:cubicBezTo>
                <a:cubicBezTo>
                  <a:pt x="306235" y="655036"/>
                  <a:pt x="368253" y="655329"/>
                  <a:pt x="430183" y="653129"/>
                </a:cubicBezTo>
                <a:cubicBezTo>
                  <a:pt x="478523" y="652425"/>
                  <a:pt x="526981" y="648525"/>
                  <a:pt x="574940" y="656443"/>
                </a:cubicBezTo>
                <a:cubicBezTo>
                  <a:pt x="570537" y="643393"/>
                  <a:pt x="561262" y="632864"/>
                  <a:pt x="552487" y="622512"/>
                </a:cubicBezTo>
                <a:cubicBezTo>
                  <a:pt x="537078" y="605003"/>
                  <a:pt x="522960" y="586439"/>
                  <a:pt x="507727" y="568755"/>
                </a:cubicBezTo>
                <a:cubicBezTo>
                  <a:pt x="474590" y="534384"/>
                  <a:pt x="447030" y="495496"/>
                  <a:pt x="416857" y="458632"/>
                </a:cubicBezTo>
                <a:cubicBezTo>
                  <a:pt x="395608" y="430742"/>
                  <a:pt x="374211" y="402793"/>
                  <a:pt x="355133" y="373378"/>
                </a:cubicBezTo>
                <a:cubicBezTo>
                  <a:pt x="341015" y="351031"/>
                  <a:pt x="329304" y="327276"/>
                  <a:pt x="315539" y="304752"/>
                </a:cubicBezTo>
                <a:cubicBezTo>
                  <a:pt x="281287" y="253078"/>
                  <a:pt x="255223" y="195861"/>
                  <a:pt x="243630" y="134714"/>
                </a:cubicBezTo>
                <a:cubicBezTo>
                  <a:pt x="239902" y="114302"/>
                  <a:pt x="234326" y="79784"/>
                  <a:pt x="260448" y="73010"/>
                </a:cubicBezTo>
                <a:cubicBezTo>
                  <a:pt x="277941" y="68845"/>
                  <a:pt x="296197" y="72423"/>
                  <a:pt x="312604" y="79080"/>
                </a:cubicBezTo>
                <a:cubicBezTo>
                  <a:pt x="355515" y="95298"/>
                  <a:pt x="388798" y="128848"/>
                  <a:pt x="418119" y="162956"/>
                </a:cubicBezTo>
                <a:cubicBezTo>
                  <a:pt x="430036" y="177238"/>
                  <a:pt x="442099" y="191462"/>
                  <a:pt x="453311" y="206331"/>
                </a:cubicBezTo>
                <a:cubicBezTo>
                  <a:pt x="464464" y="220936"/>
                  <a:pt x="472858" y="237300"/>
                  <a:pt x="482955" y="252609"/>
                </a:cubicBezTo>
                <a:cubicBezTo>
                  <a:pt x="514507" y="293989"/>
                  <a:pt x="540600" y="338977"/>
                  <a:pt x="568130" y="383056"/>
                </a:cubicBezTo>
                <a:cubicBezTo>
                  <a:pt x="585858" y="412060"/>
                  <a:pt x="599741" y="443206"/>
                  <a:pt x="616354" y="472826"/>
                </a:cubicBezTo>
                <a:cubicBezTo>
                  <a:pt x="631997" y="499074"/>
                  <a:pt x="647318" y="525586"/>
                  <a:pt x="663667" y="551306"/>
                </a:cubicBezTo>
                <a:cubicBezTo>
                  <a:pt x="667013" y="495115"/>
                  <a:pt x="676640" y="439393"/>
                  <a:pt x="685856" y="383936"/>
                </a:cubicBezTo>
                <a:cubicBezTo>
                  <a:pt x="690493" y="353641"/>
                  <a:pt x="694133" y="323199"/>
                  <a:pt x="700766" y="293256"/>
                </a:cubicBezTo>
                <a:cubicBezTo>
                  <a:pt x="717554" y="213956"/>
                  <a:pt x="729265" y="131576"/>
                  <a:pt x="765778" y="58346"/>
                </a:cubicBezTo>
                <a:cubicBezTo>
                  <a:pt x="778868" y="33183"/>
                  <a:pt x="800940" y="11569"/>
                  <a:pt x="828441" y="3123"/>
                </a:cubicBezTo>
                <a:cubicBezTo>
                  <a:pt x="856853" y="-6936"/>
                  <a:pt x="892631" y="7727"/>
                  <a:pt x="892983" y="41014"/>
                </a:cubicBezTo>
                <a:cubicBezTo>
                  <a:pt x="896916" y="87057"/>
                  <a:pt x="891956" y="133072"/>
                  <a:pt x="886555" y="178792"/>
                </a:cubicBezTo>
                <a:cubicBezTo>
                  <a:pt x="874698" y="298125"/>
                  <a:pt x="846286" y="415785"/>
                  <a:pt x="838127" y="535528"/>
                </a:cubicBezTo>
                <a:cubicBezTo>
                  <a:pt x="851951" y="523357"/>
                  <a:pt x="866597" y="512154"/>
                  <a:pt x="879130" y="498546"/>
                </a:cubicBezTo>
                <a:cubicBezTo>
                  <a:pt x="889608" y="487343"/>
                  <a:pt x="899763" y="475788"/>
                  <a:pt x="910711" y="465025"/>
                </a:cubicBezTo>
                <a:cubicBezTo>
                  <a:pt x="933223" y="444086"/>
                  <a:pt x="952418" y="420008"/>
                  <a:pt x="974284" y="398482"/>
                </a:cubicBezTo>
                <a:cubicBezTo>
                  <a:pt x="1015287" y="360063"/>
                  <a:pt x="1056202" y="321469"/>
                  <a:pt x="1099054" y="285133"/>
                </a:cubicBezTo>
                <a:cubicBezTo>
                  <a:pt x="1134099" y="256304"/>
                  <a:pt x="1168263" y="226156"/>
                  <a:pt x="1206653" y="201726"/>
                </a:cubicBezTo>
                <a:cubicBezTo>
                  <a:pt x="1233274" y="185919"/>
                  <a:pt x="1263417" y="170991"/>
                  <a:pt x="1295233" y="174599"/>
                </a:cubicBezTo>
                <a:cubicBezTo>
                  <a:pt x="1313137" y="177004"/>
                  <a:pt x="1328634" y="190905"/>
                  <a:pt x="1334827" y="207562"/>
                </a:cubicBezTo>
                <a:cubicBezTo>
                  <a:pt x="1342958" y="231405"/>
                  <a:pt x="1329133" y="255366"/>
                  <a:pt x="1317628" y="275631"/>
                </a:cubicBezTo>
                <a:cubicBezTo>
                  <a:pt x="1300370" y="303051"/>
                  <a:pt x="1278269" y="327804"/>
                  <a:pt x="1253203" y="348333"/>
                </a:cubicBezTo>
                <a:cubicBezTo>
                  <a:pt x="1234448" y="362586"/>
                  <a:pt x="1217484" y="378891"/>
                  <a:pt x="1200167" y="394816"/>
                </a:cubicBezTo>
                <a:cubicBezTo>
                  <a:pt x="1181001" y="411269"/>
                  <a:pt x="1162803" y="428747"/>
                  <a:pt x="1144401" y="446021"/>
                </a:cubicBezTo>
                <a:cubicBezTo>
                  <a:pt x="1125000" y="463412"/>
                  <a:pt x="1105159" y="480305"/>
                  <a:pt x="1086550" y="498517"/>
                </a:cubicBezTo>
                <a:cubicBezTo>
                  <a:pt x="1049657" y="531862"/>
                  <a:pt x="1012675" y="565177"/>
                  <a:pt x="977131" y="599901"/>
                </a:cubicBezTo>
                <a:cubicBezTo>
                  <a:pt x="1074018" y="595648"/>
                  <a:pt x="1170992" y="601132"/>
                  <a:pt x="1267350" y="611426"/>
                </a:cubicBezTo>
                <a:cubicBezTo>
                  <a:pt x="1318391" y="616969"/>
                  <a:pt x="1370107" y="619110"/>
                  <a:pt x="1420355" y="630371"/>
                </a:cubicBezTo>
                <a:cubicBezTo>
                  <a:pt x="1454813" y="636853"/>
                  <a:pt x="1486306" y="677383"/>
                  <a:pt x="1454402" y="706446"/>
                </a:cubicBezTo>
                <a:cubicBezTo>
                  <a:pt x="1445890" y="715215"/>
                  <a:pt x="1434062" y="719174"/>
                  <a:pt x="1422732" y="722928"/>
                </a:cubicBezTo>
                <a:cubicBezTo>
                  <a:pt x="1401483" y="729644"/>
                  <a:pt x="1380673" y="737973"/>
                  <a:pt x="1358866" y="742694"/>
                </a:cubicBezTo>
                <a:cubicBezTo>
                  <a:pt x="1336119" y="747856"/>
                  <a:pt x="1312726" y="748002"/>
                  <a:pt x="1289627" y="750231"/>
                </a:cubicBezTo>
                <a:cubicBezTo>
                  <a:pt x="1252293" y="755686"/>
                  <a:pt x="1214578" y="754044"/>
                  <a:pt x="1176980" y="755540"/>
                </a:cubicBezTo>
                <a:cubicBezTo>
                  <a:pt x="1128757" y="758062"/>
                  <a:pt x="1080768" y="751140"/>
                  <a:pt x="1032545" y="751463"/>
                </a:cubicBezTo>
                <a:cubicBezTo>
                  <a:pt x="1044697" y="762578"/>
                  <a:pt x="1059342" y="770584"/>
                  <a:pt x="1071523" y="781699"/>
                </a:cubicBezTo>
                <a:cubicBezTo>
                  <a:pt x="1083263" y="792081"/>
                  <a:pt x="1093947" y="803548"/>
                  <a:pt x="1105570" y="814076"/>
                </a:cubicBezTo>
                <a:cubicBezTo>
                  <a:pt x="1140878" y="843961"/>
                  <a:pt x="1175395" y="875487"/>
                  <a:pt x="1203102" y="912733"/>
                </a:cubicBezTo>
                <a:cubicBezTo>
                  <a:pt x="1215018" y="929625"/>
                  <a:pt x="1227991" y="945726"/>
                  <a:pt x="1239614" y="962794"/>
                </a:cubicBezTo>
                <a:cubicBezTo>
                  <a:pt x="1253996" y="984878"/>
                  <a:pt x="1265501" y="1008808"/>
                  <a:pt x="1277329" y="1032006"/>
                </a:cubicBezTo>
                <a:cubicBezTo>
                  <a:pt x="1289862" y="1056143"/>
                  <a:pt x="1301603" y="1087347"/>
                  <a:pt x="1270168" y="1102303"/>
                </a:cubicBezTo>
                <a:cubicBezTo>
                  <a:pt x="1229371" y="1117524"/>
                  <a:pt x="1180678" y="1077287"/>
                  <a:pt x="1150271" y="1053239"/>
                </a:cubicBezTo>
                <a:cubicBezTo>
                  <a:pt x="1133189" y="1037696"/>
                  <a:pt x="1116224" y="1021976"/>
                  <a:pt x="1100345" y="1005172"/>
                </a:cubicBezTo>
                <a:cubicBezTo>
                  <a:pt x="1087020" y="990596"/>
                  <a:pt x="1076366" y="976138"/>
                  <a:pt x="1062718" y="962648"/>
                </a:cubicBezTo>
                <a:cubicBezTo>
                  <a:pt x="1041703" y="943262"/>
                  <a:pt x="1023858" y="920915"/>
                  <a:pt x="1003870" y="900562"/>
                </a:cubicBezTo>
                <a:cubicBezTo>
                  <a:pt x="987287" y="884813"/>
                  <a:pt x="971555" y="868244"/>
                  <a:pt x="955500" y="851996"/>
                </a:cubicBezTo>
                <a:cubicBezTo>
                  <a:pt x="937361" y="834283"/>
                  <a:pt x="917784" y="818124"/>
                  <a:pt x="900057" y="799970"/>
                </a:cubicBezTo>
                <a:cubicBezTo>
                  <a:pt x="894744" y="852319"/>
                  <a:pt x="892308" y="904492"/>
                  <a:pt x="888316" y="956841"/>
                </a:cubicBezTo>
                <a:cubicBezTo>
                  <a:pt x="883972" y="1017255"/>
                  <a:pt x="873993" y="1076994"/>
                  <a:pt x="861871" y="1136293"/>
                </a:cubicBezTo>
                <a:cubicBezTo>
                  <a:pt x="854387" y="1165650"/>
                  <a:pt x="824361" y="1340410"/>
                  <a:pt x="789023" y="1330292"/>
                </a:cubicBezTo>
                <a:close/>
                <a:moveTo>
                  <a:pt x="791782" y="1315101"/>
                </a:moveTo>
                <a:cubicBezTo>
                  <a:pt x="799208" y="1305775"/>
                  <a:pt x="804726" y="1295217"/>
                  <a:pt x="808571" y="1283956"/>
                </a:cubicBezTo>
                <a:cubicBezTo>
                  <a:pt x="816730" y="1260523"/>
                  <a:pt x="823598" y="1236680"/>
                  <a:pt x="829175" y="1212515"/>
                </a:cubicBezTo>
                <a:cubicBezTo>
                  <a:pt x="848898" y="1130223"/>
                  <a:pt x="865892" y="1046875"/>
                  <a:pt x="872614" y="962413"/>
                </a:cubicBezTo>
                <a:cubicBezTo>
                  <a:pt x="877603" y="904052"/>
                  <a:pt x="879188" y="845427"/>
                  <a:pt x="886438" y="787301"/>
                </a:cubicBezTo>
                <a:cubicBezTo>
                  <a:pt x="887553" y="780145"/>
                  <a:pt x="895272" y="774778"/>
                  <a:pt x="901612" y="779969"/>
                </a:cubicBezTo>
                <a:cubicBezTo>
                  <a:pt x="909214" y="787506"/>
                  <a:pt x="916552" y="795336"/>
                  <a:pt x="924418" y="802610"/>
                </a:cubicBezTo>
                <a:cubicBezTo>
                  <a:pt x="945315" y="821965"/>
                  <a:pt x="966741" y="840735"/>
                  <a:pt x="986083" y="861674"/>
                </a:cubicBezTo>
                <a:cubicBezTo>
                  <a:pt x="1000641" y="876778"/>
                  <a:pt x="1016373" y="890679"/>
                  <a:pt x="1030285" y="906398"/>
                </a:cubicBezTo>
                <a:cubicBezTo>
                  <a:pt x="1044990" y="924024"/>
                  <a:pt x="1061338" y="940036"/>
                  <a:pt x="1077599" y="956225"/>
                </a:cubicBezTo>
                <a:cubicBezTo>
                  <a:pt x="1088634" y="967545"/>
                  <a:pt x="1098379" y="980097"/>
                  <a:pt x="1108769" y="992004"/>
                </a:cubicBezTo>
                <a:cubicBezTo>
                  <a:pt x="1129314" y="1013413"/>
                  <a:pt x="1150535" y="1034440"/>
                  <a:pt x="1173810" y="1052917"/>
                </a:cubicBezTo>
                <a:cubicBezTo>
                  <a:pt x="1197848" y="1069222"/>
                  <a:pt x="1237647" y="1101863"/>
                  <a:pt x="1267380" y="1086496"/>
                </a:cubicBezTo>
                <a:cubicBezTo>
                  <a:pt x="1273338" y="1082214"/>
                  <a:pt x="1277153" y="1075469"/>
                  <a:pt x="1274747" y="1068137"/>
                </a:cubicBezTo>
                <a:cubicBezTo>
                  <a:pt x="1272868" y="1058019"/>
                  <a:pt x="1268671" y="1048605"/>
                  <a:pt x="1264122" y="1039426"/>
                </a:cubicBezTo>
                <a:cubicBezTo>
                  <a:pt x="1252088" y="1015759"/>
                  <a:pt x="1240524" y="991740"/>
                  <a:pt x="1225907" y="969510"/>
                </a:cubicBezTo>
                <a:cubicBezTo>
                  <a:pt x="1208091" y="945550"/>
                  <a:pt x="1191332" y="920710"/>
                  <a:pt x="1171843" y="898099"/>
                </a:cubicBezTo>
                <a:cubicBezTo>
                  <a:pt x="1150682" y="874901"/>
                  <a:pt x="1127994" y="852495"/>
                  <a:pt x="1103867" y="832670"/>
                </a:cubicBezTo>
                <a:cubicBezTo>
                  <a:pt x="1088928" y="820177"/>
                  <a:pt x="1075720" y="805806"/>
                  <a:pt x="1061250" y="792785"/>
                </a:cubicBezTo>
                <a:cubicBezTo>
                  <a:pt x="1049950" y="782931"/>
                  <a:pt x="1037153" y="775071"/>
                  <a:pt x="1025589" y="765569"/>
                </a:cubicBezTo>
                <a:cubicBezTo>
                  <a:pt x="1017518" y="759117"/>
                  <a:pt x="1001610" y="743310"/>
                  <a:pt x="1017958" y="736888"/>
                </a:cubicBezTo>
                <a:cubicBezTo>
                  <a:pt x="1035803" y="735275"/>
                  <a:pt x="1053913" y="737005"/>
                  <a:pt x="1071846" y="737269"/>
                </a:cubicBezTo>
                <a:cubicBezTo>
                  <a:pt x="1109679" y="739175"/>
                  <a:pt x="1147424" y="742548"/>
                  <a:pt x="1185315" y="740025"/>
                </a:cubicBezTo>
                <a:cubicBezTo>
                  <a:pt x="1215987" y="738970"/>
                  <a:pt x="1246805" y="740436"/>
                  <a:pt x="1277300" y="736330"/>
                </a:cubicBezTo>
                <a:cubicBezTo>
                  <a:pt x="1301749" y="733222"/>
                  <a:pt x="1326521" y="733486"/>
                  <a:pt x="1350794" y="728911"/>
                </a:cubicBezTo>
                <a:cubicBezTo>
                  <a:pt x="1375595" y="723866"/>
                  <a:pt x="1399135" y="714364"/>
                  <a:pt x="1423202" y="706798"/>
                </a:cubicBezTo>
                <a:cubicBezTo>
                  <a:pt x="1455341" y="697003"/>
                  <a:pt x="1463735" y="670814"/>
                  <a:pt x="1433035" y="651164"/>
                </a:cubicBezTo>
                <a:cubicBezTo>
                  <a:pt x="1412108" y="641164"/>
                  <a:pt x="1388216" y="639991"/>
                  <a:pt x="1365557" y="636559"/>
                </a:cubicBezTo>
                <a:cubicBezTo>
                  <a:pt x="1350794" y="634800"/>
                  <a:pt x="1336001" y="633011"/>
                  <a:pt x="1321179" y="631574"/>
                </a:cubicBezTo>
                <a:cubicBezTo>
                  <a:pt x="1268524" y="626940"/>
                  <a:pt x="1215723" y="621485"/>
                  <a:pt x="1163068" y="617233"/>
                </a:cubicBezTo>
                <a:cubicBezTo>
                  <a:pt x="1110501" y="614593"/>
                  <a:pt x="1057846" y="612453"/>
                  <a:pt x="1005220" y="614095"/>
                </a:cubicBezTo>
                <a:cubicBezTo>
                  <a:pt x="993245" y="613508"/>
                  <a:pt x="963102" y="619872"/>
                  <a:pt x="956909" y="608053"/>
                </a:cubicBezTo>
                <a:cubicBezTo>
                  <a:pt x="953827" y="601074"/>
                  <a:pt x="960666" y="595765"/>
                  <a:pt x="964745" y="590985"/>
                </a:cubicBezTo>
                <a:cubicBezTo>
                  <a:pt x="974196" y="580867"/>
                  <a:pt x="984440" y="571571"/>
                  <a:pt x="994712" y="562333"/>
                </a:cubicBezTo>
                <a:cubicBezTo>
                  <a:pt x="1006042" y="552244"/>
                  <a:pt x="1017019" y="541745"/>
                  <a:pt x="1027820" y="531099"/>
                </a:cubicBezTo>
                <a:cubicBezTo>
                  <a:pt x="1049099" y="511039"/>
                  <a:pt x="1071464" y="492827"/>
                  <a:pt x="1092186" y="472269"/>
                </a:cubicBezTo>
                <a:cubicBezTo>
                  <a:pt x="1113054" y="453001"/>
                  <a:pt x="1135067" y="435053"/>
                  <a:pt x="1155172" y="414964"/>
                </a:cubicBezTo>
                <a:cubicBezTo>
                  <a:pt x="1175894" y="395901"/>
                  <a:pt x="1197026" y="377337"/>
                  <a:pt x="1217601" y="358128"/>
                </a:cubicBezTo>
                <a:cubicBezTo>
                  <a:pt x="1243195" y="336983"/>
                  <a:pt x="1269199" y="316307"/>
                  <a:pt x="1289363" y="289590"/>
                </a:cubicBezTo>
                <a:cubicBezTo>
                  <a:pt x="1304743" y="268768"/>
                  <a:pt x="1321091" y="246509"/>
                  <a:pt x="1322177" y="220056"/>
                </a:cubicBezTo>
                <a:cubicBezTo>
                  <a:pt x="1314986" y="179144"/>
                  <a:pt x="1270872" y="186300"/>
                  <a:pt x="1242373" y="199879"/>
                </a:cubicBezTo>
                <a:cubicBezTo>
                  <a:pt x="1208561" y="215070"/>
                  <a:pt x="1179651" y="238590"/>
                  <a:pt x="1151034" y="261642"/>
                </a:cubicBezTo>
                <a:cubicBezTo>
                  <a:pt x="1119188" y="287713"/>
                  <a:pt x="1087108" y="315193"/>
                  <a:pt x="1056495" y="342467"/>
                </a:cubicBezTo>
                <a:cubicBezTo>
                  <a:pt x="1044403" y="353025"/>
                  <a:pt x="1032692" y="364081"/>
                  <a:pt x="1021275" y="375372"/>
                </a:cubicBezTo>
                <a:cubicBezTo>
                  <a:pt x="999174" y="396458"/>
                  <a:pt x="975781" y="416195"/>
                  <a:pt x="956234" y="439804"/>
                </a:cubicBezTo>
                <a:cubicBezTo>
                  <a:pt x="940825" y="457605"/>
                  <a:pt x="923126" y="473178"/>
                  <a:pt x="907130" y="490422"/>
                </a:cubicBezTo>
                <a:cubicBezTo>
                  <a:pt x="890576" y="509397"/>
                  <a:pt x="872643" y="526993"/>
                  <a:pt x="852861" y="542595"/>
                </a:cubicBezTo>
                <a:cubicBezTo>
                  <a:pt x="846198" y="547933"/>
                  <a:pt x="840798" y="554913"/>
                  <a:pt x="833636" y="559488"/>
                </a:cubicBezTo>
                <a:cubicBezTo>
                  <a:pt x="829292" y="561981"/>
                  <a:pt x="823422" y="559458"/>
                  <a:pt x="822072" y="554678"/>
                </a:cubicBezTo>
                <a:cubicBezTo>
                  <a:pt x="821338" y="550690"/>
                  <a:pt x="822483" y="546232"/>
                  <a:pt x="822542" y="542302"/>
                </a:cubicBezTo>
                <a:cubicBezTo>
                  <a:pt x="823686" y="521480"/>
                  <a:pt x="825535" y="500746"/>
                  <a:pt x="828118" y="480070"/>
                </a:cubicBezTo>
                <a:cubicBezTo>
                  <a:pt x="835984" y="412970"/>
                  <a:pt x="847343" y="346280"/>
                  <a:pt x="857762" y="279531"/>
                </a:cubicBezTo>
                <a:cubicBezTo>
                  <a:pt x="863339" y="249588"/>
                  <a:pt x="867213" y="219440"/>
                  <a:pt x="870266" y="189145"/>
                </a:cubicBezTo>
                <a:cubicBezTo>
                  <a:pt x="873788" y="152779"/>
                  <a:pt x="879541" y="116502"/>
                  <a:pt x="879100" y="79843"/>
                </a:cubicBezTo>
                <a:cubicBezTo>
                  <a:pt x="878543" y="63361"/>
                  <a:pt x="880216" y="45647"/>
                  <a:pt x="875285" y="29811"/>
                </a:cubicBezTo>
                <a:cubicBezTo>
                  <a:pt x="858966" y="3094"/>
                  <a:pt x="820986" y="17845"/>
                  <a:pt x="802701" y="35060"/>
                </a:cubicBezTo>
                <a:cubicBezTo>
                  <a:pt x="766746" y="66822"/>
                  <a:pt x="751132" y="138321"/>
                  <a:pt x="738804" y="184159"/>
                </a:cubicBezTo>
                <a:cubicBezTo>
                  <a:pt x="726800" y="239705"/>
                  <a:pt x="714032" y="295192"/>
                  <a:pt x="705198" y="351324"/>
                </a:cubicBezTo>
                <a:cubicBezTo>
                  <a:pt x="701588" y="381296"/>
                  <a:pt x="694690" y="410711"/>
                  <a:pt x="690552" y="440596"/>
                </a:cubicBezTo>
                <a:cubicBezTo>
                  <a:pt x="686179" y="468984"/>
                  <a:pt x="681042" y="497285"/>
                  <a:pt x="677638" y="525850"/>
                </a:cubicBezTo>
                <a:cubicBezTo>
                  <a:pt x="676493" y="534882"/>
                  <a:pt x="675348" y="543915"/>
                  <a:pt x="674644" y="552977"/>
                </a:cubicBezTo>
                <a:cubicBezTo>
                  <a:pt x="674028" y="556731"/>
                  <a:pt x="675554" y="561834"/>
                  <a:pt x="671298" y="563770"/>
                </a:cubicBezTo>
                <a:cubicBezTo>
                  <a:pt x="671004" y="569723"/>
                  <a:pt x="663813" y="572861"/>
                  <a:pt x="659176" y="569254"/>
                </a:cubicBezTo>
                <a:cubicBezTo>
                  <a:pt x="646144" y="556643"/>
                  <a:pt x="639394" y="538959"/>
                  <a:pt x="629326" y="524031"/>
                </a:cubicBezTo>
                <a:cubicBezTo>
                  <a:pt x="612949" y="497256"/>
                  <a:pt x="596659" y="470392"/>
                  <a:pt x="583158" y="442003"/>
                </a:cubicBezTo>
                <a:cubicBezTo>
                  <a:pt x="557799" y="392206"/>
                  <a:pt x="527128" y="345195"/>
                  <a:pt x="497131" y="298154"/>
                </a:cubicBezTo>
                <a:cubicBezTo>
                  <a:pt x="479521" y="274458"/>
                  <a:pt x="462850" y="250233"/>
                  <a:pt x="447910" y="224748"/>
                </a:cubicBezTo>
                <a:cubicBezTo>
                  <a:pt x="419499" y="186535"/>
                  <a:pt x="389297" y="148703"/>
                  <a:pt x="351934" y="118819"/>
                </a:cubicBezTo>
                <a:cubicBezTo>
                  <a:pt x="328483" y="101134"/>
                  <a:pt x="289006" y="77937"/>
                  <a:pt x="259773" y="89609"/>
                </a:cubicBezTo>
                <a:cubicBezTo>
                  <a:pt x="251936" y="103774"/>
                  <a:pt x="256838" y="120607"/>
                  <a:pt x="259245" y="135623"/>
                </a:cubicBezTo>
                <a:cubicBezTo>
                  <a:pt x="266934" y="172077"/>
                  <a:pt x="279174" y="207445"/>
                  <a:pt x="295639" y="240849"/>
                </a:cubicBezTo>
                <a:cubicBezTo>
                  <a:pt x="307380" y="264486"/>
                  <a:pt x="322642" y="286100"/>
                  <a:pt x="335703" y="309005"/>
                </a:cubicBezTo>
                <a:cubicBezTo>
                  <a:pt x="355456" y="345136"/>
                  <a:pt x="376207" y="380651"/>
                  <a:pt x="401771" y="413058"/>
                </a:cubicBezTo>
                <a:cubicBezTo>
                  <a:pt x="420233" y="439335"/>
                  <a:pt x="440954" y="463823"/>
                  <a:pt x="460707" y="489103"/>
                </a:cubicBezTo>
                <a:cubicBezTo>
                  <a:pt x="471596" y="503414"/>
                  <a:pt x="482221" y="518019"/>
                  <a:pt x="494372" y="531363"/>
                </a:cubicBezTo>
                <a:cubicBezTo>
                  <a:pt x="515593" y="553798"/>
                  <a:pt x="535170" y="577641"/>
                  <a:pt x="554629" y="601602"/>
                </a:cubicBezTo>
                <a:cubicBezTo>
                  <a:pt x="566252" y="616177"/>
                  <a:pt x="598420" y="647293"/>
                  <a:pt x="589028" y="666854"/>
                </a:cubicBezTo>
                <a:cubicBezTo>
                  <a:pt x="580194" y="677676"/>
                  <a:pt x="545002" y="665945"/>
                  <a:pt x="530708" y="666678"/>
                </a:cubicBezTo>
                <a:cubicBezTo>
                  <a:pt x="453604" y="666385"/>
                  <a:pt x="376530" y="670667"/>
                  <a:pt x="299426" y="671400"/>
                </a:cubicBezTo>
                <a:cubicBezTo>
                  <a:pt x="252875" y="673746"/>
                  <a:pt x="206355" y="676268"/>
                  <a:pt x="159717" y="677031"/>
                </a:cubicBezTo>
                <a:cubicBezTo>
                  <a:pt x="118332" y="678175"/>
                  <a:pt x="78298" y="678145"/>
                  <a:pt x="39350" y="692252"/>
                </a:cubicBezTo>
                <a:cubicBezTo>
                  <a:pt x="30398" y="696064"/>
                  <a:pt x="17953" y="699173"/>
                  <a:pt x="15311" y="709731"/>
                </a:cubicBezTo>
                <a:cubicBezTo>
                  <a:pt x="16280" y="729409"/>
                  <a:pt x="46335" y="746976"/>
                  <a:pt x="62948" y="753545"/>
                </a:cubicBezTo>
                <a:cubicBezTo>
                  <a:pt x="118156" y="770614"/>
                  <a:pt x="176916" y="768268"/>
                  <a:pt x="234062" y="768473"/>
                </a:cubicBezTo>
                <a:cubicBezTo>
                  <a:pt x="296373" y="767534"/>
                  <a:pt x="358626" y="763780"/>
                  <a:pt x="420849" y="760320"/>
                </a:cubicBezTo>
                <a:cubicBezTo>
                  <a:pt x="465961" y="756918"/>
                  <a:pt x="511073" y="751815"/>
                  <a:pt x="556390" y="753751"/>
                </a:cubicBezTo>
                <a:cubicBezTo>
                  <a:pt x="566076" y="755012"/>
                  <a:pt x="585682" y="751815"/>
                  <a:pt x="585711" y="765833"/>
                </a:cubicBezTo>
                <a:cubicBezTo>
                  <a:pt x="585447" y="767681"/>
                  <a:pt x="584449" y="769646"/>
                  <a:pt x="583129" y="770966"/>
                </a:cubicBezTo>
                <a:cubicBezTo>
                  <a:pt x="576173" y="776596"/>
                  <a:pt x="568424" y="781289"/>
                  <a:pt x="561321" y="786744"/>
                </a:cubicBezTo>
                <a:cubicBezTo>
                  <a:pt x="543681" y="799032"/>
                  <a:pt x="529681" y="815543"/>
                  <a:pt x="512540" y="828447"/>
                </a:cubicBezTo>
                <a:cubicBezTo>
                  <a:pt x="475177" y="854900"/>
                  <a:pt x="439545" y="883699"/>
                  <a:pt x="403385" y="911765"/>
                </a:cubicBezTo>
                <a:cubicBezTo>
                  <a:pt x="377498" y="933027"/>
                  <a:pt x="352110" y="954847"/>
                  <a:pt x="327338" y="977341"/>
                </a:cubicBezTo>
                <a:cubicBezTo>
                  <a:pt x="291266" y="1007371"/>
                  <a:pt x="256779" y="1039573"/>
                  <a:pt x="227693" y="1076496"/>
                </a:cubicBezTo>
                <a:cubicBezTo>
                  <a:pt x="217332" y="1090133"/>
                  <a:pt x="207998" y="1104532"/>
                  <a:pt x="199017" y="1119078"/>
                </a:cubicBezTo>
                <a:cubicBezTo>
                  <a:pt x="184019" y="1143919"/>
                  <a:pt x="166907" y="1173246"/>
                  <a:pt x="176975" y="1202983"/>
                </a:cubicBezTo>
                <a:cubicBezTo>
                  <a:pt x="180526" y="1207764"/>
                  <a:pt x="188627" y="1203775"/>
                  <a:pt x="193675" y="1203658"/>
                </a:cubicBezTo>
                <a:cubicBezTo>
                  <a:pt x="207177" y="1200755"/>
                  <a:pt x="219885" y="1195300"/>
                  <a:pt x="232535" y="1189933"/>
                </a:cubicBezTo>
                <a:cubicBezTo>
                  <a:pt x="262737" y="1177557"/>
                  <a:pt x="290151" y="1159960"/>
                  <a:pt x="317036" y="1141690"/>
                </a:cubicBezTo>
                <a:cubicBezTo>
                  <a:pt x="355192" y="1114826"/>
                  <a:pt x="392731" y="1087083"/>
                  <a:pt x="427688" y="1056143"/>
                </a:cubicBezTo>
                <a:cubicBezTo>
                  <a:pt x="445474" y="1041039"/>
                  <a:pt x="461441" y="1024029"/>
                  <a:pt x="478288" y="1007899"/>
                </a:cubicBezTo>
                <a:cubicBezTo>
                  <a:pt x="489618" y="997459"/>
                  <a:pt x="501211" y="987282"/>
                  <a:pt x="511983" y="976255"/>
                </a:cubicBezTo>
                <a:cubicBezTo>
                  <a:pt x="557564" y="927367"/>
                  <a:pt x="606580" y="881910"/>
                  <a:pt x="656799" y="837861"/>
                </a:cubicBezTo>
                <a:cubicBezTo>
                  <a:pt x="671474" y="824928"/>
                  <a:pt x="687177" y="813197"/>
                  <a:pt x="701441" y="799794"/>
                </a:cubicBezTo>
                <a:cubicBezTo>
                  <a:pt x="708104" y="793606"/>
                  <a:pt x="720930" y="778855"/>
                  <a:pt x="727592" y="792697"/>
                </a:cubicBezTo>
                <a:cubicBezTo>
                  <a:pt x="729119" y="799648"/>
                  <a:pt x="727857" y="807009"/>
                  <a:pt x="728238" y="814106"/>
                </a:cubicBezTo>
                <a:cubicBezTo>
                  <a:pt x="728209" y="887482"/>
                  <a:pt x="728062" y="960888"/>
                  <a:pt x="730351" y="1034235"/>
                </a:cubicBezTo>
                <a:cubicBezTo>
                  <a:pt x="730674" y="1087171"/>
                  <a:pt x="735312" y="1139901"/>
                  <a:pt x="746846" y="1191634"/>
                </a:cubicBezTo>
                <a:cubicBezTo>
                  <a:pt x="752100" y="1216239"/>
                  <a:pt x="757589" y="1240903"/>
                  <a:pt x="766042" y="1264658"/>
                </a:cubicBezTo>
                <a:cubicBezTo>
                  <a:pt x="772851" y="1282049"/>
                  <a:pt x="776872" y="1302578"/>
                  <a:pt x="791782" y="1315101"/>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8"/>
          <p:cNvSpPr/>
          <p:nvPr/>
        </p:nvSpPr>
        <p:spPr>
          <a:xfrm rot="1940363">
            <a:off x="10198163" y="4915559"/>
            <a:ext cx="814795" cy="738779"/>
          </a:xfrm>
          <a:custGeom>
            <a:avLst/>
            <a:gdLst/>
            <a:ahLst/>
            <a:cxnLst/>
            <a:rect l="l" t="t" r="r" b="b"/>
            <a:pathLst>
              <a:path w="1222039" h="1108029" extrusionOk="0">
                <a:moveTo>
                  <a:pt x="1182670" y="524884"/>
                </a:moveTo>
                <a:cubicBezTo>
                  <a:pt x="1140830" y="515507"/>
                  <a:pt x="1097769" y="513724"/>
                  <a:pt x="1055269" y="509109"/>
                </a:cubicBezTo>
                <a:cubicBezTo>
                  <a:pt x="975036" y="500537"/>
                  <a:pt x="894289" y="495971"/>
                  <a:pt x="813616" y="499512"/>
                </a:cubicBezTo>
                <a:cubicBezTo>
                  <a:pt x="843212" y="470599"/>
                  <a:pt x="874005" y="442859"/>
                  <a:pt x="904725" y="415094"/>
                </a:cubicBezTo>
                <a:cubicBezTo>
                  <a:pt x="920219" y="399929"/>
                  <a:pt x="936740" y="385864"/>
                  <a:pt x="952894" y="371383"/>
                </a:cubicBezTo>
                <a:cubicBezTo>
                  <a:pt x="968217" y="357000"/>
                  <a:pt x="983369" y="342446"/>
                  <a:pt x="999328" y="328747"/>
                </a:cubicBezTo>
                <a:cubicBezTo>
                  <a:pt x="1013747" y="315487"/>
                  <a:pt x="1027873" y="301910"/>
                  <a:pt x="1043489" y="290042"/>
                </a:cubicBezTo>
                <a:cubicBezTo>
                  <a:pt x="1064360" y="272948"/>
                  <a:pt x="1082763" y="252338"/>
                  <a:pt x="1097133" y="229506"/>
                </a:cubicBezTo>
                <a:cubicBezTo>
                  <a:pt x="1106713" y="212632"/>
                  <a:pt x="1118224" y="192681"/>
                  <a:pt x="1111454" y="172828"/>
                </a:cubicBezTo>
                <a:cubicBezTo>
                  <a:pt x="1106298" y="158958"/>
                  <a:pt x="1093394" y="147383"/>
                  <a:pt x="1078486" y="145381"/>
                </a:cubicBezTo>
                <a:cubicBezTo>
                  <a:pt x="1051994" y="142377"/>
                  <a:pt x="1026895" y="154807"/>
                  <a:pt x="1004729" y="167969"/>
                </a:cubicBezTo>
                <a:cubicBezTo>
                  <a:pt x="972763" y="188310"/>
                  <a:pt x="944316" y="213414"/>
                  <a:pt x="915136" y="237418"/>
                </a:cubicBezTo>
                <a:cubicBezTo>
                  <a:pt x="879455" y="267674"/>
                  <a:pt x="845387" y="299810"/>
                  <a:pt x="811245" y="331799"/>
                </a:cubicBezTo>
                <a:cubicBezTo>
                  <a:pt x="793038" y="349723"/>
                  <a:pt x="777055" y="369771"/>
                  <a:pt x="758310" y="387207"/>
                </a:cubicBezTo>
                <a:cubicBezTo>
                  <a:pt x="749195" y="396169"/>
                  <a:pt x="740739" y="405790"/>
                  <a:pt x="732014" y="415118"/>
                </a:cubicBezTo>
                <a:cubicBezTo>
                  <a:pt x="721579" y="426449"/>
                  <a:pt x="709384" y="435777"/>
                  <a:pt x="697873" y="445911"/>
                </a:cubicBezTo>
                <a:cubicBezTo>
                  <a:pt x="704667" y="346207"/>
                  <a:pt x="728324" y="248236"/>
                  <a:pt x="738197" y="148873"/>
                </a:cubicBezTo>
                <a:cubicBezTo>
                  <a:pt x="742694" y="110803"/>
                  <a:pt x="746824" y="72489"/>
                  <a:pt x="743549" y="34150"/>
                </a:cubicBezTo>
                <a:cubicBezTo>
                  <a:pt x="743256" y="6434"/>
                  <a:pt x="713465" y="-5775"/>
                  <a:pt x="689808" y="2600"/>
                </a:cubicBezTo>
                <a:cubicBezTo>
                  <a:pt x="666909" y="9633"/>
                  <a:pt x="648530" y="27630"/>
                  <a:pt x="637631" y="48582"/>
                </a:cubicBezTo>
                <a:cubicBezTo>
                  <a:pt x="607228" y="109558"/>
                  <a:pt x="597477" y="178152"/>
                  <a:pt x="583498" y="244182"/>
                </a:cubicBezTo>
                <a:cubicBezTo>
                  <a:pt x="577975" y="269114"/>
                  <a:pt x="574944" y="294462"/>
                  <a:pt x="571083" y="319687"/>
                </a:cubicBezTo>
                <a:cubicBezTo>
                  <a:pt x="563409" y="365864"/>
                  <a:pt x="555393" y="412261"/>
                  <a:pt x="552607" y="459049"/>
                </a:cubicBezTo>
                <a:cubicBezTo>
                  <a:pt x="538995" y="437633"/>
                  <a:pt x="526238" y="415558"/>
                  <a:pt x="513211" y="393702"/>
                </a:cubicBezTo>
                <a:cubicBezTo>
                  <a:pt x="499379" y="369039"/>
                  <a:pt x="487819" y="343105"/>
                  <a:pt x="473058" y="318954"/>
                </a:cubicBezTo>
                <a:cubicBezTo>
                  <a:pt x="450134" y="282252"/>
                  <a:pt x="428408" y="244793"/>
                  <a:pt x="402136" y="210337"/>
                </a:cubicBezTo>
                <a:cubicBezTo>
                  <a:pt x="393729" y="197590"/>
                  <a:pt x="386740" y="183964"/>
                  <a:pt x="377453" y="171803"/>
                </a:cubicBezTo>
                <a:cubicBezTo>
                  <a:pt x="368117" y="159422"/>
                  <a:pt x="358073" y="147579"/>
                  <a:pt x="348150" y="135686"/>
                </a:cubicBezTo>
                <a:cubicBezTo>
                  <a:pt x="323736" y="107287"/>
                  <a:pt x="296022" y="79351"/>
                  <a:pt x="260292" y="65847"/>
                </a:cubicBezTo>
                <a:cubicBezTo>
                  <a:pt x="246631" y="60304"/>
                  <a:pt x="231430" y="57324"/>
                  <a:pt x="216864" y="60792"/>
                </a:cubicBezTo>
                <a:cubicBezTo>
                  <a:pt x="195113" y="66433"/>
                  <a:pt x="199757" y="95175"/>
                  <a:pt x="202860" y="112171"/>
                </a:cubicBezTo>
                <a:cubicBezTo>
                  <a:pt x="212514" y="163085"/>
                  <a:pt x="234216" y="210727"/>
                  <a:pt x="262736" y="253754"/>
                </a:cubicBezTo>
                <a:cubicBezTo>
                  <a:pt x="274198" y="272509"/>
                  <a:pt x="283949" y="292288"/>
                  <a:pt x="295704" y="310896"/>
                </a:cubicBezTo>
                <a:cubicBezTo>
                  <a:pt x="311590" y="335389"/>
                  <a:pt x="329406" y="358660"/>
                  <a:pt x="347099" y="381883"/>
                </a:cubicBezTo>
                <a:cubicBezTo>
                  <a:pt x="372223" y="412579"/>
                  <a:pt x="395171" y="444959"/>
                  <a:pt x="422763" y="473578"/>
                </a:cubicBezTo>
                <a:cubicBezTo>
                  <a:pt x="435447" y="488303"/>
                  <a:pt x="447202" y="503761"/>
                  <a:pt x="460032" y="518339"/>
                </a:cubicBezTo>
                <a:cubicBezTo>
                  <a:pt x="467339" y="526959"/>
                  <a:pt x="475062" y="535726"/>
                  <a:pt x="478728" y="546593"/>
                </a:cubicBezTo>
                <a:cubicBezTo>
                  <a:pt x="438795" y="539999"/>
                  <a:pt x="398446" y="543247"/>
                  <a:pt x="358195" y="543833"/>
                </a:cubicBezTo>
                <a:cubicBezTo>
                  <a:pt x="306628" y="545665"/>
                  <a:pt x="254989" y="545420"/>
                  <a:pt x="203496" y="548888"/>
                </a:cubicBezTo>
                <a:cubicBezTo>
                  <a:pt x="178006" y="550255"/>
                  <a:pt x="152443" y="550451"/>
                  <a:pt x="126904" y="551330"/>
                </a:cubicBezTo>
                <a:cubicBezTo>
                  <a:pt x="87875" y="552380"/>
                  <a:pt x="46182" y="552820"/>
                  <a:pt x="11381" y="572673"/>
                </a:cubicBezTo>
                <a:cubicBezTo>
                  <a:pt x="-22541" y="598557"/>
                  <a:pt x="27730" y="634063"/>
                  <a:pt x="53318" y="641047"/>
                </a:cubicBezTo>
                <a:cubicBezTo>
                  <a:pt x="77855" y="648519"/>
                  <a:pt x="103736" y="649984"/>
                  <a:pt x="129177" y="651743"/>
                </a:cubicBezTo>
                <a:cubicBezTo>
                  <a:pt x="168133" y="653428"/>
                  <a:pt x="207211" y="652622"/>
                  <a:pt x="246142" y="651010"/>
                </a:cubicBezTo>
                <a:cubicBezTo>
                  <a:pt x="285440" y="649130"/>
                  <a:pt x="324762" y="647640"/>
                  <a:pt x="363987" y="644710"/>
                </a:cubicBezTo>
                <a:cubicBezTo>
                  <a:pt x="397982" y="641828"/>
                  <a:pt x="432050" y="638727"/>
                  <a:pt x="466191" y="640363"/>
                </a:cubicBezTo>
                <a:cubicBezTo>
                  <a:pt x="451845" y="649960"/>
                  <a:pt x="439381" y="661852"/>
                  <a:pt x="426844" y="673574"/>
                </a:cubicBezTo>
                <a:cubicBezTo>
                  <a:pt x="370879" y="715477"/>
                  <a:pt x="314889" y="757577"/>
                  <a:pt x="263396" y="805024"/>
                </a:cubicBezTo>
                <a:cubicBezTo>
                  <a:pt x="222265" y="839113"/>
                  <a:pt x="183382" y="877134"/>
                  <a:pt x="155986" y="923409"/>
                </a:cubicBezTo>
                <a:cubicBezTo>
                  <a:pt x="141738" y="946192"/>
                  <a:pt x="127637" y="972175"/>
                  <a:pt x="133551" y="999915"/>
                </a:cubicBezTo>
                <a:cubicBezTo>
                  <a:pt x="136973" y="1021722"/>
                  <a:pt x="157819" y="1016520"/>
                  <a:pt x="173289" y="1012101"/>
                </a:cubicBezTo>
                <a:cubicBezTo>
                  <a:pt x="197142" y="1004091"/>
                  <a:pt x="220212" y="993346"/>
                  <a:pt x="241670" y="980184"/>
                </a:cubicBezTo>
                <a:cubicBezTo>
                  <a:pt x="302181" y="941895"/>
                  <a:pt x="358806" y="897427"/>
                  <a:pt x="409004" y="846341"/>
                </a:cubicBezTo>
                <a:cubicBezTo>
                  <a:pt x="438159" y="820481"/>
                  <a:pt x="463527" y="790811"/>
                  <a:pt x="492194" y="764438"/>
                </a:cubicBezTo>
                <a:cubicBezTo>
                  <a:pt x="524136" y="732547"/>
                  <a:pt x="559841" y="704122"/>
                  <a:pt x="593689" y="674111"/>
                </a:cubicBezTo>
                <a:cubicBezTo>
                  <a:pt x="593567" y="741850"/>
                  <a:pt x="593640" y="809614"/>
                  <a:pt x="595889" y="877330"/>
                </a:cubicBezTo>
                <a:cubicBezTo>
                  <a:pt x="596182" y="929514"/>
                  <a:pt x="605176" y="981112"/>
                  <a:pt x="618006" y="1031563"/>
                </a:cubicBezTo>
                <a:cubicBezTo>
                  <a:pt x="624531" y="1051880"/>
                  <a:pt x="635724" y="1100694"/>
                  <a:pt x="656986" y="1107678"/>
                </a:cubicBezTo>
                <a:cubicBezTo>
                  <a:pt x="686411" y="1116103"/>
                  <a:pt x="711412" y="970587"/>
                  <a:pt x="717644" y="946144"/>
                </a:cubicBezTo>
                <a:cubicBezTo>
                  <a:pt x="727737" y="896767"/>
                  <a:pt x="736047" y="847025"/>
                  <a:pt x="739664" y="796721"/>
                </a:cubicBezTo>
                <a:cubicBezTo>
                  <a:pt x="742987" y="753132"/>
                  <a:pt x="745016" y="709690"/>
                  <a:pt x="749439" y="666101"/>
                </a:cubicBezTo>
                <a:cubicBezTo>
                  <a:pt x="764200" y="681217"/>
                  <a:pt x="780501" y="694672"/>
                  <a:pt x="795604" y="709421"/>
                </a:cubicBezTo>
                <a:cubicBezTo>
                  <a:pt x="808973" y="722950"/>
                  <a:pt x="822072" y="736747"/>
                  <a:pt x="835880" y="749860"/>
                </a:cubicBezTo>
                <a:cubicBezTo>
                  <a:pt x="852523" y="766807"/>
                  <a:pt x="867382" y="785415"/>
                  <a:pt x="884880" y="801556"/>
                </a:cubicBezTo>
                <a:cubicBezTo>
                  <a:pt x="896244" y="812789"/>
                  <a:pt x="905116" y="824828"/>
                  <a:pt x="916211" y="836964"/>
                </a:cubicBezTo>
                <a:cubicBezTo>
                  <a:pt x="929432" y="850957"/>
                  <a:pt x="943558" y="864045"/>
                  <a:pt x="957782" y="876988"/>
                </a:cubicBezTo>
                <a:cubicBezTo>
                  <a:pt x="983101" y="897012"/>
                  <a:pt x="1023645" y="930515"/>
                  <a:pt x="1057615" y="917841"/>
                </a:cubicBezTo>
                <a:cubicBezTo>
                  <a:pt x="1083789" y="905387"/>
                  <a:pt x="1074014" y="879405"/>
                  <a:pt x="1063578" y="859308"/>
                </a:cubicBezTo>
                <a:cubicBezTo>
                  <a:pt x="1053729" y="839992"/>
                  <a:pt x="1044149" y="820066"/>
                  <a:pt x="1032174" y="801678"/>
                </a:cubicBezTo>
                <a:cubicBezTo>
                  <a:pt x="1022496" y="787466"/>
                  <a:pt x="1011694" y="774060"/>
                  <a:pt x="1001772" y="759994"/>
                </a:cubicBezTo>
                <a:cubicBezTo>
                  <a:pt x="978702" y="728981"/>
                  <a:pt x="949961" y="702731"/>
                  <a:pt x="920561" y="677847"/>
                </a:cubicBezTo>
                <a:cubicBezTo>
                  <a:pt x="910883" y="669081"/>
                  <a:pt x="901987" y="659532"/>
                  <a:pt x="892212" y="650888"/>
                </a:cubicBezTo>
                <a:cubicBezTo>
                  <a:pt x="882070" y="641633"/>
                  <a:pt x="869875" y="634967"/>
                  <a:pt x="859757" y="625712"/>
                </a:cubicBezTo>
                <a:cubicBezTo>
                  <a:pt x="899910" y="625443"/>
                  <a:pt x="939868" y="631206"/>
                  <a:pt x="980021" y="629106"/>
                </a:cubicBezTo>
                <a:cubicBezTo>
                  <a:pt x="1011328" y="627860"/>
                  <a:pt x="1042732" y="629228"/>
                  <a:pt x="1073818" y="624686"/>
                </a:cubicBezTo>
                <a:cubicBezTo>
                  <a:pt x="1093052" y="622830"/>
                  <a:pt x="1112530" y="622708"/>
                  <a:pt x="1131470" y="618410"/>
                </a:cubicBezTo>
                <a:cubicBezTo>
                  <a:pt x="1149628" y="614479"/>
                  <a:pt x="1166955" y="607544"/>
                  <a:pt x="1184649" y="601951"/>
                </a:cubicBezTo>
                <a:cubicBezTo>
                  <a:pt x="1194083" y="598826"/>
                  <a:pt x="1203932" y="595529"/>
                  <a:pt x="1211019" y="588228"/>
                </a:cubicBezTo>
                <a:cubicBezTo>
                  <a:pt x="1237584" y="564028"/>
                  <a:pt x="1211361" y="530280"/>
                  <a:pt x="1182670" y="52488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7" name="Google Shape;297;p8"/>
          <p:cNvSpPr/>
          <p:nvPr/>
        </p:nvSpPr>
        <p:spPr>
          <a:xfrm rot="1940363">
            <a:off x="10198163" y="4915559"/>
            <a:ext cx="814795" cy="738779"/>
          </a:xfrm>
          <a:custGeom>
            <a:avLst/>
            <a:gdLst/>
            <a:ahLst/>
            <a:cxnLst/>
            <a:rect l="l" t="t" r="r" b="b"/>
            <a:pathLst>
              <a:path w="1222039" h="1108029" extrusionOk="0">
                <a:moveTo>
                  <a:pt x="656986" y="1107678"/>
                </a:moveTo>
                <a:cubicBezTo>
                  <a:pt x="635724" y="1100694"/>
                  <a:pt x="624531" y="1051880"/>
                  <a:pt x="618006" y="1031563"/>
                </a:cubicBezTo>
                <a:cubicBezTo>
                  <a:pt x="605176" y="981112"/>
                  <a:pt x="596182" y="929514"/>
                  <a:pt x="595889" y="877330"/>
                </a:cubicBezTo>
                <a:cubicBezTo>
                  <a:pt x="593640" y="809614"/>
                  <a:pt x="593567" y="741850"/>
                  <a:pt x="593689" y="674111"/>
                </a:cubicBezTo>
                <a:cubicBezTo>
                  <a:pt x="559841" y="704122"/>
                  <a:pt x="524136" y="732547"/>
                  <a:pt x="492194" y="764438"/>
                </a:cubicBezTo>
                <a:cubicBezTo>
                  <a:pt x="463527" y="790811"/>
                  <a:pt x="438159" y="820481"/>
                  <a:pt x="409004" y="846341"/>
                </a:cubicBezTo>
                <a:cubicBezTo>
                  <a:pt x="358806" y="897427"/>
                  <a:pt x="302181" y="941895"/>
                  <a:pt x="241670" y="980184"/>
                </a:cubicBezTo>
                <a:cubicBezTo>
                  <a:pt x="220212" y="993346"/>
                  <a:pt x="197142" y="1004091"/>
                  <a:pt x="173289" y="1012101"/>
                </a:cubicBezTo>
                <a:cubicBezTo>
                  <a:pt x="157819" y="1016520"/>
                  <a:pt x="136973" y="1021722"/>
                  <a:pt x="133551" y="999915"/>
                </a:cubicBezTo>
                <a:cubicBezTo>
                  <a:pt x="127637" y="972175"/>
                  <a:pt x="141738" y="946192"/>
                  <a:pt x="155986" y="923409"/>
                </a:cubicBezTo>
                <a:cubicBezTo>
                  <a:pt x="183382" y="877134"/>
                  <a:pt x="222265" y="839113"/>
                  <a:pt x="263396" y="805024"/>
                </a:cubicBezTo>
                <a:cubicBezTo>
                  <a:pt x="314889" y="757577"/>
                  <a:pt x="370879" y="715477"/>
                  <a:pt x="426844" y="673574"/>
                </a:cubicBezTo>
                <a:cubicBezTo>
                  <a:pt x="439381" y="661852"/>
                  <a:pt x="451845" y="649960"/>
                  <a:pt x="466191" y="640363"/>
                </a:cubicBezTo>
                <a:cubicBezTo>
                  <a:pt x="432050" y="638727"/>
                  <a:pt x="397982" y="641828"/>
                  <a:pt x="363987" y="644710"/>
                </a:cubicBezTo>
                <a:cubicBezTo>
                  <a:pt x="324762" y="647640"/>
                  <a:pt x="285440" y="649130"/>
                  <a:pt x="246142" y="651010"/>
                </a:cubicBezTo>
                <a:cubicBezTo>
                  <a:pt x="207211" y="652622"/>
                  <a:pt x="168133" y="653428"/>
                  <a:pt x="129177" y="651743"/>
                </a:cubicBezTo>
                <a:cubicBezTo>
                  <a:pt x="103736" y="649984"/>
                  <a:pt x="77855" y="648519"/>
                  <a:pt x="53318" y="641047"/>
                </a:cubicBezTo>
                <a:cubicBezTo>
                  <a:pt x="27730" y="634063"/>
                  <a:pt x="-22541" y="598557"/>
                  <a:pt x="11381" y="572673"/>
                </a:cubicBezTo>
                <a:cubicBezTo>
                  <a:pt x="46182" y="552820"/>
                  <a:pt x="87875" y="552380"/>
                  <a:pt x="126904" y="551330"/>
                </a:cubicBezTo>
                <a:cubicBezTo>
                  <a:pt x="152443" y="550451"/>
                  <a:pt x="178006" y="550255"/>
                  <a:pt x="203496" y="548888"/>
                </a:cubicBezTo>
                <a:cubicBezTo>
                  <a:pt x="254989" y="545420"/>
                  <a:pt x="306628" y="545665"/>
                  <a:pt x="358195" y="543833"/>
                </a:cubicBezTo>
                <a:cubicBezTo>
                  <a:pt x="398446" y="543247"/>
                  <a:pt x="438795" y="539999"/>
                  <a:pt x="478728" y="546593"/>
                </a:cubicBezTo>
                <a:cubicBezTo>
                  <a:pt x="475062" y="535726"/>
                  <a:pt x="467339" y="526959"/>
                  <a:pt x="460032" y="518339"/>
                </a:cubicBezTo>
                <a:cubicBezTo>
                  <a:pt x="447202" y="503761"/>
                  <a:pt x="435447" y="488303"/>
                  <a:pt x="422763" y="473578"/>
                </a:cubicBezTo>
                <a:cubicBezTo>
                  <a:pt x="395171" y="444959"/>
                  <a:pt x="372223" y="412579"/>
                  <a:pt x="347099" y="381883"/>
                </a:cubicBezTo>
                <a:cubicBezTo>
                  <a:pt x="329406" y="358660"/>
                  <a:pt x="311590" y="335389"/>
                  <a:pt x="295704" y="310896"/>
                </a:cubicBezTo>
                <a:cubicBezTo>
                  <a:pt x="283949" y="292288"/>
                  <a:pt x="274198" y="272509"/>
                  <a:pt x="262736" y="253754"/>
                </a:cubicBezTo>
                <a:cubicBezTo>
                  <a:pt x="234216" y="210727"/>
                  <a:pt x="212514" y="163085"/>
                  <a:pt x="202860" y="112171"/>
                </a:cubicBezTo>
                <a:cubicBezTo>
                  <a:pt x="199757" y="95175"/>
                  <a:pt x="195113" y="66433"/>
                  <a:pt x="216864" y="60792"/>
                </a:cubicBezTo>
                <a:cubicBezTo>
                  <a:pt x="231430" y="57324"/>
                  <a:pt x="246631" y="60304"/>
                  <a:pt x="260292" y="65847"/>
                </a:cubicBezTo>
                <a:cubicBezTo>
                  <a:pt x="296022" y="79351"/>
                  <a:pt x="323736" y="107287"/>
                  <a:pt x="348150" y="135686"/>
                </a:cubicBezTo>
                <a:cubicBezTo>
                  <a:pt x="358073" y="147579"/>
                  <a:pt x="368117" y="159422"/>
                  <a:pt x="377453" y="171803"/>
                </a:cubicBezTo>
                <a:cubicBezTo>
                  <a:pt x="386740" y="183964"/>
                  <a:pt x="393729" y="197590"/>
                  <a:pt x="402136" y="210337"/>
                </a:cubicBezTo>
                <a:cubicBezTo>
                  <a:pt x="428408" y="244793"/>
                  <a:pt x="450134" y="282252"/>
                  <a:pt x="473058" y="318954"/>
                </a:cubicBezTo>
                <a:cubicBezTo>
                  <a:pt x="487819" y="343105"/>
                  <a:pt x="499379" y="369039"/>
                  <a:pt x="513211" y="393702"/>
                </a:cubicBezTo>
                <a:cubicBezTo>
                  <a:pt x="526238" y="415558"/>
                  <a:pt x="538995" y="437633"/>
                  <a:pt x="552607" y="459049"/>
                </a:cubicBezTo>
                <a:cubicBezTo>
                  <a:pt x="555393" y="412261"/>
                  <a:pt x="563409" y="365864"/>
                  <a:pt x="571083" y="319687"/>
                </a:cubicBezTo>
                <a:cubicBezTo>
                  <a:pt x="574944" y="294462"/>
                  <a:pt x="577975" y="269114"/>
                  <a:pt x="583498" y="244182"/>
                </a:cubicBezTo>
                <a:cubicBezTo>
                  <a:pt x="597477" y="178152"/>
                  <a:pt x="607228" y="109558"/>
                  <a:pt x="637631" y="48582"/>
                </a:cubicBezTo>
                <a:cubicBezTo>
                  <a:pt x="648530" y="27630"/>
                  <a:pt x="666909" y="9633"/>
                  <a:pt x="689808" y="2600"/>
                </a:cubicBezTo>
                <a:cubicBezTo>
                  <a:pt x="713465" y="-5775"/>
                  <a:pt x="743256" y="6434"/>
                  <a:pt x="743549" y="34150"/>
                </a:cubicBezTo>
                <a:cubicBezTo>
                  <a:pt x="746824" y="72489"/>
                  <a:pt x="742694" y="110803"/>
                  <a:pt x="738197" y="148873"/>
                </a:cubicBezTo>
                <a:cubicBezTo>
                  <a:pt x="728324" y="248236"/>
                  <a:pt x="704667" y="346207"/>
                  <a:pt x="697873" y="445911"/>
                </a:cubicBezTo>
                <a:cubicBezTo>
                  <a:pt x="709384" y="435777"/>
                  <a:pt x="721579" y="426449"/>
                  <a:pt x="732014" y="415118"/>
                </a:cubicBezTo>
                <a:cubicBezTo>
                  <a:pt x="740739" y="405790"/>
                  <a:pt x="749195" y="396169"/>
                  <a:pt x="758310" y="387207"/>
                </a:cubicBezTo>
                <a:cubicBezTo>
                  <a:pt x="777055" y="369771"/>
                  <a:pt x="793038" y="349723"/>
                  <a:pt x="811245" y="331799"/>
                </a:cubicBezTo>
                <a:cubicBezTo>
                  <a:pt x="845387" y="299810"/>
                  <a:pt x="879455" y="267674"/>
                  <a:pt x="915136" y="237418"/>
                </a:cubicBezTo>
                <a:cubicBezTo>
                  <a:pt x="944316" y="213414"/>
                  <a:pt x="972763" y="188310"/>
                  <a:pt x="1004729" y="167969"/>
                </a:cubicBezTo>
                <a:cubicBezTo>
                  <a:pt x="1026895" y="154807"/>
                  <a:pt x="1051994" y="142377"/>
                  <a:pt x="1078486" y="145381"/>
                </a:cubicBezTo>
                <a:cubicBezTo>
                  <a:pt x="1093394" y="147383"/>
                  <a:pt x="1106298" y="158958"/>
                  <a:pt x="1111454" y="172828"/>
                </a:cubicBezTo>
                <a:cubicBezTo>
                  <a:pt x="1118224" y="192681"/>
                  <a:pt x="1106713" y="212632"/>
                  <a:pt x="1097133" y="229506"/>
                </a:cubicBezTo>
                <a:cubicBezTo>
                  <a:pt x="1082763" y="252338"/>
                  <a:pt x="1064360" y="272948"/>
                  <a:pt x="1043489" y="290042"/>
                </a:cubicBezTo>
                <a:cubicBezTo>
                  <a:pt x="1027873" y="301910"/>
                  <a:pt x="1013747" y="315487"/>
                  <a:pt x="999328" y="328747"/>
                </a:cubicBezTo>
                <a:cubicBezTo>
                  <a:pt x="983369" y="342446"/>
                  <a:pt x="968217" y="357000"/>
                  <a:pt x="952894" y="371383"/>
                </a:cubicBezTo>
                <a:cubicBezTo>
                  <a:pt x="936740" y="385864"/>
                  <a:pt x="920219" y="399929"/>
                  <a:pt x="904725" y="415094"/>
                </a:cubicBezTo>
                <a:cubicBezTo>
                  <a:pt x="874005" y="442859"/>
                  <a:pt x="843212" y="470599"/>
                  <a:pt x="813616" y="499512"/>
                </a:cubicBezTo>
                <a:cubicBezTo>
                  <a:pt x="894289" y="495971"/>
                  <a:pt x="975036" y="500537"/>
                  <a:pt x="1055269" y="509109"/>
                </a:cubicBezTo>
                <a:cubicBezTo>
                  <a:pt x="1097769" y="513724"/>
                  <a:pt x="1140830" y="515507"/>
                  <a:pt x="1182670" y="524884"/>
                </a:cubicBezTo>
                <a:cubicBezTo>
                  <a:pt x="1211361" y="530280"/>
                  <a:pt x="1237584" y="564028"/>
                  <a:pt x="1211019" y="588228"/>
                </a:cubicBezTo>
                <a:cubicBezTo>
                  <a:pt x="1203932" y="595529"/>
                  <a:pt x="1194083" y="598826"/>
                  <a:pt x="1184649" y="601951"/>
                </a:cubicBezTo>
                <a:cubicBezTo>
                  <a:pt x="1166955" y="607544"/>
                  <a:pt x="1149628" y="614479"/>
                  <a:pt x="1131470" y="618410"/>
                </a:cubicBezTo>
                <a:cubicBezTo>
                  <a:pt x="1112530" y="622708"/>
                  <a:pt x="1093052" y="622830"/>
                  <a:pt x="1073818" y="624686"/>
                </a:cubicBezTo>
                <a:cubicBezTo>
                  <a:pt x="1042732" y="629228"/>
                  <a:pt x="1011328" y="627860"/>
                  <a:pt x="980021" y="629106"/>
                </a:cubicBezTo>
                <a:cubicBezTo>
                  <a:pt x="939868" y="631206"/>
                  <a:pt x="899910" y="625443"/>
                  <a:pt x="859757" y="625712"/>
                </a:cubicBezTo>
                <a:cubicBezTo>
                  <a:pt x="869875" y="634967"/>
                  <a:pt x="882070" y="641633"/>
                  <a:pt x="892212" y="650888"/>
                </a:cubicBezTo>
                <a:cubicBezTo>
                  <a:pt x="901987" y="659532"/>
                  <a:pt x="910883" y="669081"/>
                  <a:pt x="920561" y="677847"/>
                </a:cubicBezTo>
                <a:cubicBezTo>
                  <a:pt x="949961" y="702731"/>
                  <a:pt x="978702" y="728981"/>
                  <a:pt x="1001772" y="759994"/>
                </a:cubicBezTo>
                <a:cubicBezTo>
                  <a:pt x="1011694" y="774060"/>
                  <a:pt x="1022496" y="787466"/>
                  <a:pt x="1032174" y="801678"/>
                </a:cubicBezTo>
                <a:cubicBezTo>
                  <a:pt x="1044149" y="820066"/>
                  <a:pt x="1053729" y="839992"/>
                  <a:pt x="1063578" y="859308"/>
                </a:cubicBezTo>
                <a:cubicBezTo>
                  <a:pt x="1074014" y="879405"/>
                  <a:pt x="1083789" y="905387"/>
                  <a:pt x="1057615" y="917841"/>
                </a:cubicBezTo>
                <a:cubicBezTo>
                  <a:pt x="1023645" y="930515"/>
                  <a:pt x="983101" y="897012"/>
                  <a:pt x="957782" y="876988"/>
                </a:cubicBezTo>
                <a:cubicBezTo>
                  <a:pt x="943558" y="864045"/>
                  <a:pt x="929432" y="850957"/>
                  <a:pt x="916211" y="836964"/>
                </a:cubicBezTo>
                <a:cubicBezTo>
                  <a:pt x="905116" y="824828"/>
                  <a:pt x="896244" y="812789"/>
                  <a:pt x="884880" y="801556"/>
                </a:cubicBezTo>
                <a:cubicBezTo>
                  <a:pt x="867382" y="785415"/>
                  <a:pt x="852523" y="766807"/>
                  <a:pt x="835880" y="749860"/>
                </a:cubicBezTo>
                <a:cubicBezTo>
                  <a:pt x="822072" y="736747"/>
                  <a:pt x="808973" y="722950"/>
                  <a:pt x="795604" y="709421"/>
                </a:cubicBezTo>
                <a:cubicBezTo>
                  <a:pt x="780501" y="694672"/>
                  <a:pt x="764200" y="681217"/>
                  <a:pt x="749439" y="666101"/>
                </a:cubicBezTo>
                <a:cubicBezTo>
                  <a:pt x="745016" y="709690"/>
                  <a:pt x="742987" y="753132"/>
                  <a:pt x="739664" y="796721"/>
                </a:cubicBezTo>
                <a:cubicBezTo>
                  <a:pt x="736047" y="847025"/>
                  <a:pt x="727737" y="896767"/>
                  <a:pt x="717644" y="946144"/>
                </a:cubicBezTo>
                <a:cubicBezTo>
                  <a:pt x="711412" y="970587"/>
                  <a:pt x="686411" y="1116103"/>
                  <a:pt x="656986" y="1107678"/>
                </a:cubicBezTo>
                <a:close/>
                <a:moveTo>
                  <a:pt x="659284" y="1095029"/>
                </a:moveTo>
                <a:cubicBezTo>
                  <a:pt x="665467" y="1087264"/>
                  <a:pt x="670061" y="1078473"/>
                  <a:pt x="673263" y="1069096"/>
                </a:cubicBezTo>
                <a:cubicBezTo>
                  <a:pt x="680057" y="1049584"/>
                  <a:pt x="685775" y="1029731"/>
                  <a:pt x="690419" y="1009610"/>
                </a:cubicBezTo>
                <a:cubicBezTo>
                  <a:pt x="706842" y="941089"/>
                  <a:pt x="720992" y="871689"/>
                  <a:pt x="726589" y="801361"/>
                </a:cubicBezTo>
                <a:cubicBezTo>
                  <a:pt x="730743" y="752766"/>
                  <a:pt x="732063" y="703951"/>
                  <a:pt x="738099" y="655552"/>
                </a:cubicBezTo>
                <a:cubicBezTo>
                  <a:pt x="739028" y="649594"/>
                  <a:pt x="745456" y="645125"/>
                  <a:pt x="750734" y="649447"/>
                </a:cubicBezTo>
                <a:cubicBezTo>
                  <a:pt x="757064" y="655723"/>
                  <a:pt x="763174" y="662243"/>
                  <a:pt x="769723" y="668299"/>
                </a:cubicBezTo>
                <a:cubicBezTo>
                  <a:pt x="787124" y="684416"/>
                  <a:pt x="804965" y="700044"/>
                  <a:pt x="821070" y="717480"/>
                </a:cubicBezTo>
                <a:cubicBezTo>
                  <a:pt x="833192" y="730056"/>
                  <a:pt x="846291" y="741631"/>
                  <a:pt x="857875" y="754720"/>
                </a:cubicBezTo>
                <a:cubicBezTo>
                  <a:pt x="870119" y="769396"/>
                  <a:pt x="883731" y="782729"/>
                  <a:pt x="897271" y="796208"/>
                </a:cubicBezTo>
                <a:cubicBezTo>
                  <a:pt x="906460" y="805634"/>
                  <a:pt x="914574" y="816086"/>
                  <a:pt x="923225" y="826000"/>
                </a:cubicBezTo>
                <a:cubicBezTo>
                  <a:pt x="940332" y="843826"/>
                  <a:pt x="958002" y="861335"/>
                  <a:pt x="977382" y="876719"/>
                </a:cubicBezTo>
                <a:cubicBezTo>
                  <a:pt x="997397" y="890296"/>
                  <a:pt x="1030537" y="917475"/>
                  <a:pt x="1055293" y="904679"/>
                </a:cubicBezTo>
                <a:cubicBezTo>
                  <a:pt x="1060255" y="901114"/>
                  <a:pt x="1063432" y="895498"/>
                  <a:pt x="1061428" y="889393"/>
                </a:cubicBezTo>
                <a:cubicBezTo>
                  <a:pt x="1059864" y="880968"/>
                  <a:pt x="1056369" y="873129"/>
                  <a:pt x="1052581" y="865486"/>
                </a:cubicBezTo>
                <a:cubicBezTo>
                  <a:pt x="1042561" y="845780"/>
                  <a:pt x="1032932" y="825780"/>
                  <a:pt x="1020761" y="807270"/>
                </a:cubicBezTo>
                <a:cubicBezTo>
                  <a:pt x="1005927" y="787320"/>
                  <a:pt x="991972" y="766636"/>
                  <a:pt x="975744" y="747809"/>
                </a:cubicBezTo>
                <a:cubicBezTo>
                  <a:pt x="958124" y="728493"/>
                  <a:pt x="939232" y="709837"/>
                  <a:pt x="919144" y="693329"/>
                </a:cubicBezTo>
                <a:cubicBezTo>
                  <a:pt x="906704" y="682926"/>
                  <a:pt x="895707" y="670961"/>
                  <a:pt x="883658" y="660119"/>
                </a:cubicBezTo>
                <a:cubicBezTo>
                  <a:pt x="874249" y="651914"/>
                  <a:pt x="863594" y="645369"/>
                  <a:pt x="853965" y="637457"/>
                </a:cubicBezTo>
                <a:cubicBezTo>
                  <a:pt x="847244" y="632085"/>
                  <a:pt x="833998" y="618923"/>
                  <a:pt x="847611" y="613575"/>
                </a:cubicBezTo>
                <a:cubicBezTo>
                  <a:pt x="862470" y="612232"/>
                  <a:pt x="877548" y="613673"/>
                  <a:pt x="892481" y="613893"/>
                </a:cubicBezTo>
                <a:cubicBezTo>
                  <a:pt x="923983" y="615480"/>
                  <a:pt x="955411" y="618288"/>
                  <a:pt x="986962" y="616188"/>
                </a:cubicBezTo>
                <a:cubicBezTo>
                  <a:pt x="1012501" y="615309"/>
                  <a:pt x="1038162" y="616530"/>
                  <a:pt x="1063554" y="613111"/>
                </a:cubicBezTo>
                <a:cubicBezTo>
                  <a:pt x="1083912" y="610523"/>
                  <a:pt x="1104538" y="610742"/>
                  <a:pt x="1124749" y="606933"/>
                </a:cubicBezTo>
                <a:cubicBezTo>
                  <a:pt x="1145400" y="602733"/>
                  <a:pt x="1165000" y="594821"/>
                  <a:pt x="1185040" y="588521"/>
                </a:cubicBezTo>
                <a:cubicBezTo>
                  <a:pt x="1211801" y="580365"/>
                  <a:pt x="1218791" y="558558"/>
                  <a:pt x="1193227" y="542197"/>
                </a:cubicBezTo>
                <a:cubicBezTo>
                  <a:pt x="1175802" y="533870"/>
                  <a:pt x="1155909" y="532893"/>
                  <a:pt x="1137042" y="530036"/>
                </a:cubicBezTo>
                <a:cubicBezTo>
                  <a:pt x="1124749" y="528571"/>
                  <a:pt x="1112432" y="527081"/>
                  <a:pt x="1100090" y="525885"/>
                </a:cubicBezTo>
                <a:cubicBezTo>
                  <a:pt x="1056247" y="522027"/>
                  <a:pt x="1012281" y="517485"/>
                  <a:pt x="968437" y="513944"/>
                </a:cubicBezTo>
                <a:cubicBezTo>
                  <a:pt x="924667" y="511746"/>
                  <a:pt x="880823" y="509963"/>
                  <a:pt x="837004" y="511331"/>
                </a:cubicBezTo>
                <a:cubicBezTo>
                  <a:pt x="827033" y="510842"/>
                  <a:pt x="801934" y="516141"/>
                  <a:pt x="796777" y="506300"/>
                </a:cubicBezTo>
                <a:cubicBezTo>
                  <a:pt x="794211" y="500489"/>
                  <a:pt x="799906" y="496069"/>
                  <a:pt x="803303" y="492088"/>
                </a:cubicBezTo>
                <a:cubicBezTo>
                  <a:pt x="811172" y="483664"/>
                  <a:pt x="819701" y="475923"/>
                  <a:pt x="828255" y="468231"/>
                </a:cubicBezTo>
                <a:cubicBezTo>
                  <a:pt x="837688" y="459830"/>
                  <a:pt x="846829" y="451088"/>
                  <a:pt x="855822" y="442224"/>
                </a:cubicBezTo>
                <a:cubicBezTo>
                  <a:pt x="873540" y="425521"/>
                  <a:pt x="892163" y="410356"/>
                  <a:pt x="909417" y="393238"/>
                </a:cubicBezTo>
                <a:cubicBezTo>
                  <a:pt x="926793" y="377195"/>
                  <a:pt x="945122" y="362250"/>
                  <a:pt x="961863" y="345523"/>
                </a:cubicBezTo>
                <a:cubicBezTo>
                  <a:pt x="979117" y="329650"/>
                  <a:pt x="996713" y="314193"/>
                  <a:pt x="1013845" y="298198"/>
                </a:cubicBezTo>
                <a:cubicBezTo>
                  <a:pt x="1035156" y="280591"/>
                  <a:pt x="1056809" y="263376"/>
                  <a:pt x="1073598" y="241130"/>
                </a:cubicBezTo>
                <a:cubicBezTo>
                  <a:pt x="1086404" y="223792"/>
                  <a:pt x="1100017" y="205257"/>
                  <a:pt x="1100921" y="183231"/>
                </a:cubicBezTo>
                <a:cubicBezTo>
                  <a:pt x="1094934" y="149166"/>
                  <a:pt x="1058202" y="155124"/>
                  <a:pt x="1034471" y="166431"/>
                </a:cubicBezTo>
                <a:cubicBezTo>
                  <a:pt x="1006318" y="179080"/>
                  <a:pt x="982245" y="198664"/>
                  <a:pt x="958417" y="217858"/>
                </a:cubicBezTo>
                <a:cubicBezTo>
                  <a:pt x="931901" y="239567"/>
                  <a:pt x="905189" y="262448"/>
                  <a:pt x="879699" y="285158"/>
                </a:cubicBezTo>
                <a:cubicBezTo>
                  <a:pt x="869630" y="293949"/>
                  <a:pt x="859879" y="303155"/>
                  <a:pt x="850372" y="312557"/>
                </a:cubicBezTo>
                <a:cubicBezTo>
                  <a:pt x="831970" y="330114"/>
                  <a:pt x="812492" y="346548"/>
                  <a:pt x="796215" y="366206"/>
                </a:cubicBezTo>
                <a:cubicBezTo>
                  <a:pt x="783385" y="381029"/>
                  <a:pt x="768648" y="393995"/>
                  <a:pt x="755329" y="408354"/>
                </a:cubicBezTo>
                <a:cubicBezTo>
                  <a:pt x="741545" y="424153"/>
                  <a:pt x="726613" y="438805"/>
                  <a:pt x="710141" y="451796"/>
                </a:cubicBezTo>
                <a:cubicBezTo>
                  <a:pt x="704594" y="456241"/>
                  <a:pt x="700097" y="462052"/>
                  <a:pt x="694134" y="465862"/>
                </a:cubicBezTo>
                <a:cubicBezTo>
                  <a:pt x="690517" y="467937"/>
                  <a:pt x="685629" y="465837"/>
                  <a:pt x="684505" y="461857"/>
                </a:cubicBezTo>
                <a:cubicBezTo>
                  <a:pt x="683894" y="458536"/>
                  <a:pt x="684847" y="454824"/>
                  <a:pt x="684896" y="451552"/>
                </a:cubicBezTo>
                <a:cubicBezTo>
                  <a:pt x="685849" y="434214"/>
                  <a:pt x="687388" y="416950"/>
                  <a:pt x="689539" y="399734"/>
                </a:cubicBezTo>
                <a:cubicBezTo>
                  <a:pt x="696089" y="343862"/>
                  <a:pt x="705547" y="288332"/>
                  <a:pt x="714222" y="232754"/>
                </a:cubicBezTo>
                <a:cubicBezTo>
                  <a:pt x="718866" y="207822"/>
                  <a:pt x="722092" y="182718"/>
                  <a:pt x="724633" y="157493"/>
                </a:cubicBezTo>
                <a:cubicBezTo>
                  <a:pt x="727566" y="127213"/>
                  <a:pt x="732356" y="97006"/>
                  <a:pt x="731990" y="66482"/>
                </a:cubicBezTo>
                <a:cubicBezTo>
                  <a:pt x="731525" y="52758"/>
                  <a:pt x="732918" y="38009"/>
                  <a:pt x="728813" y="24822"/>
                </a:cubicBezTo>
                <a:cubicBezTo>
                  <a:pt x="715224" y="2576"/>
                  <a:pt x="683600" y="14859"/>
                  <a:pt x="668375" y="29193"/>
                </a:cubicBezTo>
                <a:cubicBezTo>
                  <a:pt x="638437" y="55639"/>
                  <a:pt x="625435" y="115174"/>
                  <a:pt x="615171" y="153342"/>
                </a:cubicBezTo>
                <a:cubicBezTo>
                  <a:pt x="605176" y="199592"/>
                  <a:pt x="594545" y="245794"/>
                  <a:pt x="587188" y="292533"/>
                </a:cubicBezTo>
                <a:cubicBezTo>
                  <a:pt x="584182" y="317489"/>
                  <a:pt x="578439" y="341982"/>
                  <a:pt x="574993" y="366865"/>
                </a:cubicBezTo>
                <a:cubicBezTo>
                  <a:pt x="571352" y="390503"/>
                  <a:pt x="567075" y="414068"/>
                  <a:pt x="564240" y="437853"/>
                </a:cubicBezTo>
                <a:cubicBezTo>
                  <a:pt x="563287" y="445374"/>
                  <a:pt x="562334" y="452895"/>
                  <a:pt x="561747" y="460441"/>
                </a:cubicBezTo>
                <a:cubicBezTo>
                  <a:pt x="561234" y="463566"/>
                  <a:pt x="562505" y="467815"/>
                  <a:pt x="558961" y="469427"/>
                </a:cubicBezTo>
                <a:cubicBezTo>
                  <a:pt x="558717" y="474384"/>
                  <a:pt x="552729" y="476997"/>
                  <a:pt x="548868" y="473994"/>
                </a:cubicBezTo>
                <a:cubicBezTo>
                  <a:pt x="538017" y="463493"/>
                  <a:pt x="532396" y="448768"/>
                  <a:pt x="524014" y="436339"/>
                </a:cubicBezTo>
                <a:cubicBezTo>
                  <a:pt x="510377" y="414044"/>
                  <a:pt x="496813" y="391676"/>
                  <a:pt x="485571" y="368038"/>
                </a:cubicBezTo>
                <a:cubicBezTo>
                  <a:pt x="464456" y="326573"/>
                  <a:pt x="438917" y="287429"/>
                  <a:pt x="413940" y="248260"/>
                </a:cubicBezTo>
                <a:cubicBezTo>
                  <a:pt x="399277" y="228529"/>
                  <a:pt x="385395" y="208359"/>
                  <a:pt x="372956" y="187138"/>
                </a:cubicBezTo>
                <a:cubicBezTo>
                  <a:pt x="349299" y="155320"/>
                  <a:pt x="324151" y="123819"/>
                  <a:pt x="293040" y="98935"/>
                </a:cubicBezTo>
                <a:cubicBezTo>
                  <a:pt x="273514" y="84210"/>
                  <a:pt x="240643" y="64894"/>
                  <a:pt x="216302" y="74613"/>
                </a:cubicBezTo>
                <a:cubicBezTo>
                  <a:pt x="209777" y="86408"/>
                  <a:pt x="213858" y="100425"/>
                  <a:pt x="215862" y="112928"/>
                </a:cubicBezTo>
                <a:cubicBezTo>
                  <a:pt x="222265" y="143281"/>
                  <a:pt x="232456" y="172731"/>
                  <a:pt x="246166" y="200545"/>
                </a:cubicBezTo>
                <a:cubicBezTo>
                  <a:pt x="255942" y="220227"/>
                  <a:pt x="268650" y="238224"/>
                  <a:pt x="279526" y="257295"/>
                </a:cubicBezTo>
                <a:cubicBezTo>
                  <a:pt x="295973" y="287380"/>
                  <a:pt x="313251" y="316952"/>
                  <a:pt x="334538" y="343936"/>
                </a:cubicBezTo>
                <a:cubicBezTo>
                  <a:pt x="349910" y="365815"/>
                  <a:pt x="367164" y="386206"/>
                  <a:pt x="383611" y="407255"/>
                </a:cubicBezTo>
                <a:cubicBezTo>
                  <a:pt x="392678" y="419172"/>
                  <a:pt x="401525" y="431333"/>
                  <a:pt x="411643" y="442444"/>
                </a:cubicBezTo>
                <a:cubicBezTo>
                  <a:pt x="429312" y="461124"/>
                  <a:pt x="445613" y="480977"/>
                  <a:pt x="461816" y="500928"/>
                </a:cubicBezTo>
                <a:cubicBezTo>
                  <a:pt x="471494" y="513065"/>
                  <a:pt x="498279" y="538974"/>
                  <a:pt x="490459" y="555261"/>
                </a:cubicBezTo>
                <a:cubicBezTo>
                  <a:pt x="483103" y="564272"/>
                  <a:pt x="453800" y="554504"/>
                  <a:pt x="441898" y="555115"/>
                </a:cubicBezTo>
                <a:cubicBezTo>
                  <a:pt x="377697" y="554871"/>
                  <a:pt x="313520" y="558436"/>
                  <a:pt x="249319" y="559046"/>
                </a:cubicBezTo>
                <a:cubicBezTo>
                  <a:pt x="210559" y="561000"/>
                  <a:pt x="171823" y="563100"/>
                  <a:pt x="132989" y="563735"/>
                </a:cubicBezTo>
                <a:cubicBezTo>
                  <a:pt x="98530" y="564687"/>
                  <a:pt x="65195" y="564663"/>
                  <a:pt x="32765" y="576409"/>
                </a:cubicBezTo>
                <a:cubicBezTo>
                  <a:pt x="25311" y="579583"/>
                  <a:pt x="14949" y="582172"/>
                  <a:pt x="12749" y="590963"/>
                </a:cubicBezTo>
                <a:cubicBezTo>
                  <a:pt x="13556" y="607348"/>
                  <a:pt x="38581" y="621975"/>
                  <a:pt x="52414" y="627445"/>
                </a:cubicBezTo>
                <a:cubicBezTo>
                  <a:pt x="98384" y="641657"/>
                  <a:pt x="147310" y="639704"/>
                  <a:pt x="194893" y="639875"/>
                </a:cubicBezTo>
                <a:cubicBezTo>
                  <a:pt x="246777" y="639093"/>
                  <a:pt x="298612" y="635968"/>
                  <a:pt x="350423" y="633086"/>
                </a:cubicBezTo>
                <a:cubicBezTo>
                  <a:pt x="387986" y="630254"/>
                  <a:pt x="425549" y="626005"/>
                  <a:pt x="463283" y="627616"/>
                </a:cubicBezTo>
                <a:cubicBezTo>
                  <a:pt x="471347" y="628666"/>
                  <a:pt x="487673" y="626005"/>
                  <a:pt x="487697" y="637677"/>
                </a:cubicBezTo>
                <a:cubicBezTo>
                  <a:pt x="487477" y="639215"/>
                  <a:pt x="486646" y="640852"/>
                  <a:pt x="485547" y="641951"/>
                </a:cubicBezTo>
                <a:cubicBezTo>
                  <a:pt x="479754" y="646639"/>
                  <a:pt x="473303" y="650546"/>
                  <a:pt x="467388" y="655088"/>
                </a:cubicBezTo>
                <a:cubicBezTo>
                  <a:pt x="452700" y="665320"/>
                  <a:pt x="441043" y="679068"/>
                  <a:pt x="426771" y="689813"/>
                </a:cubicBezTo>
                <a:cubicBezTo>
                  <a:pt x="395660" y="711839"/>
                  <a:pt x="365991" y="735819"/>
                  <a:pt x="335882" y="759188"/>
                </a:cubicBezTo>
                <a:cubicBezTo>
                  <a:pt x="314327" y="776892"/>
                  <a:pt x="293187" y="795060"/>
                  <a:pt x="272560" y="813790"/>
                </a:cubicBezTo>
                <a:cubicBezTo>
                  <a:pt x="242525" y="838796"/>
                  <a:pt x="213809" y="865608"/>
                  <a:pt x="189590" y="896352"/>
                </a:cubicBezTo>
                <a:cubicBezTo>
                  <a:pt x="180963" y="907707"/>
                  <a:pt x="173191" y="919697"/>
                  <a:pt x="165713" y="931809"/>
                </a:cubicBezTo>
                <a:cubicBezTo>
                  <a:pt x="153225" y="952493"/>
                  <a:pt x="138977" y="976912"/>
                  <a:pt x="147359" y="1001673"/>
                </a:cubicBezTo>
                <a:cubicBezTo>
                  <a:pt x="150316" y="1005654"/>
                  <a:pt x="157062" y="1002333"/>
                  <a:pt x="161265" y="1002235"/>
                </a:cubicBezTo>
                <a:cubicBezTo>
                  <a:pt x="172507" y="999818"/>
                  <a:pt x="183089" y="995275"/>
                  <a:pt x="193622" y="990807"/>
                </a:cubicBezTo>
                <a:cubicBezTo>
                  <a:pt x="218770" y="980502"/>
                  <a:pt x="241596" y="965850"/>
                  <a:pt x="263982" y="950637"/>
                </a:cubicBezTo>
                <a:cubicBezTo>
                  <a:pt x="295753" y="928269"/>
                  <a:pt x="327011" y="905168"/>
                  <a:pt x="356117" y="879405"/>
                </a:cubicBezTo>
                <a:cubicBezTo>
                  <a:pt x="370928" y="866829"/>
                  <a:pt x="384222" y="852666"/>
                  <a:pt x="398250" y="839235"/>
                </a:cubicBezTo>
                <a:cubicBezTo>
                  <a:pt x="407684" y="830542"/>
                  <a:pt x="417337" y="822068"/>
                  <a:pt x="426306" y="812887"/>
                </a:cubicBezTo>
                <a:cubicBezTo>
                  <a:pt x="464260" y="772179"/>
                  <a:pt x="505073" y="734329"/>
                  <a:pt x="546888" y="697651"/>
                </a:cubicBezTo>
                <a:cubicBezTo>
                  <a:pt x="559108" y="686882"/>
                  <a:pt x="572183" y="677115"/>
                  <a:pt x="584060" y="665955"/>
                </a:cubicBezTo>
                <a:cubicBezTo>
                  <a:pt x="589608" y="660802"/>
                  <a:pt x="600288" y="648519"/>
                  <a:pt x="605835" y="660045"/>
                </a:cubicBezTo>
                <a:cubicBezTo>
                  <a:pt x="607106" y="665833"/>
                  <a:pt x="606055" y="671962"/>
                  <a:pt x="606373" y="677872"/>
                </a:cubicBezTo>
                <a:cubicBezTo>
                  <a:pt x="606349" y="738969"/>
                  <a:pt x="606226" y="800091"/>
                  <a:pt x="608133" y="861164"/>
                </a:cubicBezTo>
                <a:cubicBezTo>
                  <a:pt x="608401" y="905241"/>
                  <a:pt x="612263" y="949147"/>
                  <a:pt x="621867" y="992223"/>
                </a:cubicBezTo>
                <a:cubicBezTo>
                  <a:pt x="626242" y="1012711"/>
                  <a:pt x="630812" y="1033248"/>
                  <a:pt x="637851" y="1053028"/>
                </a:cubicBezTo>
                <a:cubicBezTo>
                  <a:pt x="643520" y="1067508"/>
                  <a:pt x="646869" y="1084602"/>
                  <a:pt x="659284" y="109502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8" name="Google Shape;298;p8"/>
          <p:cNvSpPr/>
          <p:nvPr/>
        </p:nvSpPr>
        <p:spPr>
          <a:xfrm rot="-361440">
            <a:off x="869549" y="1500652"/>
            <a:ext cx="958463" cy="867515"/>
          </a:xfrm>
          <a:custGeom>
            <a:avLst/>
            <a:gdLst/>
            <a:ahLst/>
            <a:cxnLst/>
            <a:rect l="l" t="t" r="r" b="b"/>
            <a:pathLst>
              <a:path w="1436940" h="1299892" extrusionOk="0">
                <a:moveTo>
                  <a:pt x="1417811" y="635986"/>
                </a:moveTo>
                <a:cubicBezTo>
                  <a:pt x="1448512" y="655635"/>
                  <a:pt x="1440088" y="681824"/>
                  <a:pt x="1407979" y="691619"/>
                </a:cubicBezTo>
                <a:cubicBezTo>
                  <a:pt x="1383911" y="699186"/>
                  <a:pt x="1360372" y="708688"/>
                  <a:pt x="1335571" y="713732"/>
                </a:cubicBezTo>
                <a:cubicBezTo>
                  <a:pt x="1311327" y="718307"/>
                  <a:pt x="1286526" y="718043"/>
                  <a:pt x="1262077" y="721152"/>
                </a:cubicBezTo>
                <a:cubicBezTo>
                  <a:pt x="1231552" y="725287"/>
                  <a:pt x="1200763" y="723791"/>
                  <a:pt x="1170092" y="724847"/>
                </a:cubicBezTo>
                <a:cubicBezTo>
                  <a:pt x="1132200" y="727369"/>
                  <a:pt x="1094426" y="723996"/>
                  <a:pt x="1056622" y="722090"/>
                </a:cubicBezTo>
                <a:cubicBezTo>
                  <a:pt x="1038689" y="721826"/>
                  <a:pt x="1020580" y="720067"/>
                  <a:pt x="1002735" y="721709"/>
                </a:cubicBezTo>
                <a:cubicBezTo>
                  <a:pt x="986386" y="728132"/>
                  <a:pt x="1002265" y="743939"/>
                  <a:pt x="1010366" y="750391"/>
                </a:cubicBezTo>
                <a:cubicBezTo>
                  <a:pt x="1021930" y="759893"/>
                  <a:pt x="1034727" y="767753"/>
                  <a:pt x="1045997" y="777606"/>
                </a:cubicBezTo>
                <a:cubicBezTo>
                  <a:pt x="1060467" y="790628"/>
                  <a:pt x="1073675" y="804998"/>
                  <a:pt x="1088615" y="817491"/>
                </a:cubicBezTo>
                <a:cubicBezTo>
                  <a:pt x="1112741" y="837287"/>
                  <a:pt x="1135458" y="859722"/>
                  <a:pt x="1156620" y="882891"/>
                </a:cubicBezTo>
                <a:cubicBezTo>
                  <a:pt x="1176109" y="905531"/>
                  <a:pt x="1192897" y="930342"/>
                  <a:pt x="1210684" y="954302"/>
                </a:cubicBezTo>
                <a:cubicBezTo>
                  <a:pt x="1225300" y="976532"/>
                  <a:pt x="1236835" y="1000551"/>
                  <a:pt x="1248898" y="1024218"/>
                </a:cubicBezTo>
                <a:cubicBezTo>
                  <a:pt x="1253448" y="1033398"/>
                  <a:pt x="1257645" y="1042782"/>
                  <a:pt x="1259523" y="1052929"/>
                </a:cubicBezTo>
                <a:cubicBezTo>
                  <a:pt x="1261930" y="1060261"/>
                  <a:pt x="1258114" y="1067006"/>
                  <a:pt x="1252156" y="1071288"/>
                </a:cubicBezTo>
                <a:cubicBezTo>
                  <a:pt x="1222395" y="1086656"/>
                  <a:pt x="1182595" y="1054015"/>
                  <a:pt x="1158586" y="1037709"/>
                </a:cubicBezTo>
                <a:cubicBezTo>
                  <a:pt x="1135341" y="1019233"/>
                  <a:pt x="1114120" y="998176"/>
                  <a:pt x="1093545" y="976796"/>
                </a:cubicBezTo>
                <a:cubicBezTo>
                  <a:pt x="1083155" y="964889"/>
                  <a:pt x="1073440" y="952337"/>
                  <a:pt x="1062375" y="941017"/>
                </a:cubicBezTo>
                <a:cubicBezTo>
                  <a:pt x="1046115" y="924829"/>
                  <a:pt x="1029767" y="908816"/>
                  <a:pt x="1015062" y="891190"/>
                </a:cubicBezTo>
                <a:cubicBezTo>
                  <a:pt x="1001150" y="875471"/>
                  <a:pt x="985418" y="861570"/>
                  <a:pt x="970860" y="846466"/>
                </a:cubicBezTo>
                <a:cubicBezTo>
                  <a:pt x="951518" y="825498"/>
                  <a:pt x="930092" y="806758"/>
                  <a:pt x="909194" y="787402"/>
                </a:cubicBezTo>
                <a:cubicBezTo>
                  <a:pt x="901328" y="780129"/>
                  <a:pt x="893991" y="772298"/>
                  <a:pt x="886389" y="764761"/>
                </a:cubicBezTo>
                <a:cubicBezTo>
                  <a:pt x="880049" y="759600"/>
                  <a:pt x="872330" y="764937"/>
                  <a:pt x="871214" y="772093"/>
                </a:cubicBezTo>
                <a:cubicBezTo>
                  <a:pt x="863965" y="830190"/>
                  <a:pt x="862380" y="888844"/>
                  <a:pt x="857390" y="947205"/>
                </a:cubicBezTo>
                <a:cubicBezTo>
                  <a:pt x="850669" y="1031667"/>
                  <a:pt x="833675" y="1115015"/>
                  <a:pt x="813951" y="1197307"/>
                </a:cubicBezTo>
                <a:cubicBezTo>
                  <a:pt x="808404" y="1221472"/>
                  <a:pt x="801507" y="1245315"/>
                  <a:pt x="793347" y="1268748"/>
                </a:cubicBezTo>
                <a:cubicBezTo>
                  <a:pt x="789502" y="1280009"/>
                  <a:pt x="783984" y="1290567"/>
                  <a:pt x="776559" y="1299893"/>
                </a:cubicBezTo>
                <a:cubicBezTo>
                  <a:pt x="761649" y="1287341"/>
                  <a:pt x="757628" y="1266812"/>
                  <a:pt x="750760" y="1249392"/>
                </a:cubicBezTo>
                <a:cubicBezTo>
                  <a:pt x="742307" y="1225666"/>
                  <a:pt x="736847" y="1200973"/>
                  <a:pt x="731564" y="1176367"/>
                </a:cubicBezTo>
                <a:cubicBezTo>
                  <a:pt x="720000" y="1124634"/>
                  <a:pt x="715363" y="1071904"/>
                  <a:pt x="715069" y="1018969"/>
                </a:cubicBezTo>
                <a:cubicBezTo>
                  <a:pt x="712780" y="945621"/>
                  <a:pt x="712897" y="872216"/>
                  <a:pt x="712956" y="798839"/>
                </a:cubicBezTo>
                <a:cubicBezTo>
                  <a:pt x="712574" y="791742"/>
                  <a:pt x="713836" y="784381"/>
                  <a:pt x="712310" y="777431"/>
                </a:cubicBezTo>
                <a:cubicBezTo>
                  <a:pt x="705677" y="763588"/>
                  <a:pt x="692821" y="778369"/>
                  <a:pt x="686159" y="784528"/>
                </a:cubicBezTo>
                <a:cubicBezTo>
                  <a:pt x="671894" y="797930"/>
                  <a:pt x="656192" y="809661"/>
                  <a:pt x="641517" y="822594"/>
                </a:cubicBezTo>
                <a:cubicBezTo>
                  <a:pt x="591268" y="866644"/>
                  <a:pt x="542282" y="912101"/>
                  <a:pt x="496701" y="960989"/>
                </a:cubicBezTo>
                <a:cubicBezTo>
                  <a:pt x="485929" y="972016"/>
                  <a:pt x="474365" y="982192"/>
                  <a:pt x="463006" y="992633"/>
                </a:cubicBezTo>
                <a:cubicBezTo>
                  <a:pt x="446188" y="1008733"/>
                  <a:pt x="430221" y="1025772"/>
                  <a:pt x="412435" y="1040876"/>
                </a:cubicBezTo>
                <a:cubicBezTo>
                  <a:pt x="377478" y="1071816"/>
                  <a:pt x="339939" y="1099589"/>
                  <a:pt x="301783" y="1126423"/>
                </a:cubicBezTo>
                <a:cubicBezTo>
                  <a:pt x="274898" y="1144694"/>
                  <a:pt x="247484" y="1162320"/>
                  <a:pt x="217283" y="1174696"/>
                </a:cubicBezTo>
                <a:cubicBezTo>
                  <a:pt x="204633" y="1180062"/>
                  <a:pt x="191924" y="1185488"/>
                  <a:pt x="178422" y="1188421"/>
                </a:cubicBezTo>
                <a:cubicBezTo>
                  <a:pt x="173345" y="1188538"/>
                  <a:pt x="165273" y="1192556"/>
                  <a:pt x="161722" y="1187746"/>
                </a:cubicBezTo>
                <a:cubicBezTo>
                  <a:pt x="151625" y="1158008"/>
                  <a:pt x="168766" y="1128681"/>
                  <a:pt x="183764" y="1103841"/>
                </a:cubicBezTo>
                <a:cubicBezTo>
                  <a:pt x="192746" y="1089295"/>
                  <a:pt x="202079" y="1074895"/>
                  <a:pt x="212440" y="1061258"/>
                </a:cubicBezTo>
                <a:cubicBezTo>
                  <a:pt x="241556" y="1024335"/>
                  <a:pt x="276043" y="992134"/>
                  <a:pt x="312085" y="962103"/>
                </a:cubicBezTo>
                <a:cubicBezTo>
                  <a:pt x="336886" y="939609"/>
                  <a:pt x="362245" y="917790"/>
                  <a:pt x="388133" y="896528"/>
                </a:cubicBezTo>
                <a:cubicBezTo>
                  <a:pt x="424322" y="868462"/>
                  <a:pt x="459954" y="839663"/>
                  <a:pt x="497288" y="813210"/>
                </a:cubicBezTo>
                <a:cubicBezTo>
                  <a:pt x="514428" y="800306"/>
                  <a:pt x="528429" y="783794"/>
                  <a:pt x="546068" y="771506"/>
                </a:cubicBezTo>
                <a:cubicBezTo>
                  <a:pt x="553200" y="766052"/>
                  <a:pt x="560920" y="761359"/>
                  <a:pt x="567876" y="755728"/>
                </a:cubicBezTo>
                <a:cubicBezTo>
                  <a:pt x="569197" y="754409"/>
                  <a:pt x="570195" y="752444"/>
                  <a:pt x="570459" y="750596"/>
                </a:cubicBezTo>
                <a:cubicBezTo>
                  <a:pt x="570400" y="736578"/>
                  <a:pt x="550823" y="739774"/>
                  <a:pt x="541137" y="738513"/>
                </a:cubicBezTo>
                <a:cubicBezTo>
                  <a:pt x="495820" y="736578"/>
                  <a:pt x="450708" y="741681"/>
                  <a:pt x="405596" y="745083"/>
                </a:cubicBezTo>
                <a:cubicBezTo>
                  <a:pt x="343373" y="748543"/>
                  <a:pt x="281120" y="752297"/>
                  <a:pt x="218809" y="753236"/>
                </a:cubicBezTo>
                <a:cubicBezTo>
                  <a:pt x="161663" y="753030"/>
                  <a:pt x="102874" y="755376"/>
                  <a:pt x="47695" y="738308"/>
                </a:cubicBezTo>
                <a:cubicBezTo>
                  <a:pt x="30994" y="731797"/>
                  <a:pt x="939" y="714231"/>
                  <a:pt x="0" y="694552"/>
                </a:cubicBezTo>
                <a:cubicBezTo>
                  <a:pt x="2671" y="683994"/>
                  <a:pt x="15116" y="680886"/>
                  <a:pt x="24038" y="677073"/>
                </a:cubicBezTo>
                <a:cubicBezTo>
                  <a:pt x="62986" y="662967"/>
                  <a:pt x="103021" y="662996"/>
                  <a:pt x="144405" y="661852"/>
                </a:cubicBezTo>
                <a:cubicBezTo>
                  <a:pt x="191014" y="661090"/>
                  <a:pt x="237564" y="658568"/>
                  <a:pt x="284114" y="656221"/>
                </a:cubicBezTo>
                <a:cubicBezTo>
                  <a:pt x="361218" y="655518"/>
                  <a:pt x="438263" y="651207"/>
                  <a:pt x="515368" y="651500"/>
                </a:cubicBezTo>
                <a:cubicBezTo>
                  <a:pt x="529661" y="650767"/>
                  <a:pt x="564853" y="662498"/>
                  <a:pt x="573687" y="651705"/>
                </a:cubicBezTo>
                <a:cubicBezTo>
                  <a:pt x="583079" y="632115"/>
                  <a:pt x="550911" y="601028"/>
                  <a:pt x="539288" y="586452"/>
                </a:cubicBezTo>
                <a:cubicBezTo>
                  <a:pt x="519829" y="562521"/>
                  <a:pt x="500252" y="538678"/>
                  <a:pt x="479061" y="516214"/>
                </a:cubicBezTo>
                <a:cubicBezTo>
                  <a:pt x="466910" y="502870"/>
                  <a:pt x="456285" y="488265"/>
                  <a:pt x="445396" y="473953"/>
                </a:cubicBezTo>
                <a:cubicBezTo>
                  <a:pt x="425643" y="448674"/>
                  <a:pt x="404921" y="424185"/>
                  <a:pt x="386460" y="397908"/>
                </a:cubicBezTo>
                <a:cubicBezTo>
                  <a:pt x="360895" y="365502"/>
                  <a:pt x="340144" y="329987"/>
                  <a:pt x="320391" y="293856"/>
                </a:cubicBezTo>
                <a:cubicBezTo>
                  <a:pt x="307360" y="270951"/>
                  <a:pt x="292068" y="249337"/>
                  <a:pt x="280328" y="225699"/>
                </a:cubicBezTo>
                <a:cubicBezTo>
                  <a:pt x="263862" y="192296"/>
                  <a:pt x="251623" y="156927"/>
                  <a:pt x="243933" y="120474"/>
                </a:cubicBezTo>
                <a:cubicBezTo>
                  <a:pt x="241526" y="105458"/>
                  <a:pt x="236625" y="88625"/>
                  <a:pt x="244461" y="74460"/>
                </a:cubicBezTo>
                <a:cubicBezTo>
                  <a:pt x="273665" y="62787"/>
                  <a:pt x="313142" y="85985"/>
                  <a:pt x="336593" y="103669"/>
                </a:cubicBezTo>
                <a:cubicBezTo>
                  <a:pt x="373956" y="133554"/>
                  <a:pt x="404158" y="171386"/>
                  <a:pt x="432569" y="209599"/>
                </a:cubicBezTo>
                <a:cubicBezTo>
                  <a:pt x="447509" y="235055"/>
                  <a:pt x="464180" y="259308"/>
                  <a:pt x="481790" y="283005"/>
                </a:cubicBezTo>
                <a:cubicBezTo>
                  <a:pt x="511787" y="330016"/>
                  <a:pt x="542488" y="377027"/>
                  <a:pt x="567817" y="426825"/>
                </a:cubicBezTo>
                <a:cubicBezTo>
                  <a:pt x="581318" y="455213"/>
                  <a:pt x="597608" y="482077"/>
                  <a:pt x="613986" y="508853"/>
                </a:cubicBezTo>
                <a:cubicBezTo>
                  <a:pt x="624053" y="523751"/>
                  <a:pt x="630804" y="541435"/>
                  <a:pt x="643835" y="554075"/>
                </a:cubicBezTo>
                <a:cubicBezTo>
                  <a:pt x="648473" y="557653"/>
                  <a:pt x="655664" y="554544"/>
                  <a:pt x="655957" y="548591"/>
                </a:cubicBezTo>
                <a:cubicBezTo>
                  <a:pt x="660213" y="546655"/>
                  <a:pt x="658687" y="541582"/>
                  <a:pt x="659303" y="537828"/>
                </a:cubicBezTo>
                <a:cubicBezTo>
                  <a:pt x="660007" y="528766"/>
                  <a:pt x="661152" y="519733"/>
                  <a:pt x="662297" y="510700"/>
                </a:cubicBezTo>
                <a:cubicBezTo>
                  <a:pt x="665701" y="482136"/>
                  <a:pt x="670867" y="453835"/>
                  <a:pt x="675211" y="425446"/>
                </a:cubicBezTo>
                <a:cubicBezTo>
                  <a:pt x="679349" y="395562"/>
                  <a:pt x="686247" y="366118"/>
                  <a:pt x="689857" y="336175"/>
                </a:cubicBezTo>
                <a:cubicBezTo>
                  <a:pt x="698692" y="280043"/>
                  <a:pt x="711430" y="224526"/>
                  <a:pt x="723463" y="169010"/>
                </a:cubicBezTo>
                <a:cubicBezTo>
                  <a:pt x="735791" y="123201"/>
                  <a:pt x="751405" y="51672"/>
                  <a:pt x="787301" y="19911"/>
                </a:cubicBezTo>
                <a:cubicBezTo>
                  <a:pt x="805587" y="2667"/>
                  <a:pt x="843596" y="-12055"/>
                  <a:pt x="859885" y="14662"/>
                </a:cubicBezTo>
                <a:cubicBezTo>
                  <a:pt x="864845" y="30469"/>
                  <a:pt x="863143" y="48212"/>
                  <a:pt x="863730" y="64694"/>
                </a:cubicBezTo>
                <a:cubicBezTo>
                  <a:pt x="864170" y="101323"/>
                  <a:pt x="858418" y="137601"/>
                  <a:pt x="854896" y="173996"/>
                </a:cubicBezTo>
                <a:cubicBezTo>
                  <a:pt x="851843" y="204291"/>
                  <a:pt x="847969" y="234468"/>
                  <a:pt x="842392" y="264382"/>
                </a:cubicBezTo>
                <a:cubicBezTo>
                  <a:pt x="831973" y="331130"/>
                  <a:pt x="820614" y="397820"/>
                  <a:pt x="812748" y="464921"/>
                </a:cubicBezTo>
                <a:cubicBezTo>
                  <a:pt x="810165" y="485596"/>
                  <a:pt x="808316" y="506331"/>
                  <a:pt x="807171" y="527153"/>
                </a:cubicBezTo>
                <a:cubicBezTo>
                  <a:pt x="807113" y="531083"/>
                  <a:pt x="805968" y="535540"/>
                  <a:pt x="806702" y="539529"/>
                </a:cubicBezTo>
                <a:cubicBezTo>
                  <a:pt x="808023" y="544309"/>
                  <a:pt x="813893" y="546831"/>
                  <a:pt x="818266" y="544339"/>
                </a:cubicBezTo>
                <a:cubicBezTo>
                  <a:pt x="825427" y="539764"/>
                  <a:pt x="830857" y="532784"/>
                  <a:pt x="837491" y="527446"/>
                </a:cubicBezTo>
                <a:cubicBezTo>
                  <a:pt x="857273" y="511844"/>
                  <a:pt x="875236" y="494248"/>
                  <a:pt x="891760" y="475273"/>
                </a:cubicBezTo>
                <a:cubicBezTo>
                  <a:pt x="907756" y="458000"/>
                  <a:pt x="925425" y="442427"/>
                  <a:pt x="940864" y="424655"/>
                </a:cubicBezTo>
                <a:cubicBezTo>
                  <a:pt x="960440" y="401046"/>
                  <a:pt x="983803" y="381309"/>
                  <a:pt x="1005905" y="360223"/>
                </a:cubicBezTo>
                <a:cubicBezTo>
                  <a:pt x="1017322" y="348932"/>
                  <a:pt x="1029033" y="337876"/>
                  <a:pt x="1041125" y="327318"/>
                </a:cubicBezTo>
                <a:cubicBezTo>
                  <a:pt x="1071709" y="300044"/>
                  <a:pt x="1103818" y="272564"/>
                  <a:pt x="1135664" y="246492"/>
                </a:cubicBezTo>
                <a:cubicBezTo>
                  <a:pt x="1164280" y="223441"/>
                  <a:pt x="1193191" y="199892"/>
                  <a:pt x="1227003" y="184729"/>
                </a:cubicBezTo>
                <a:cubicBezTo>
                  <a:pt x="1255502" y="171151"/>
                  <a:pt x="1299616" y="163995"/>
                  <a:pt x="1306807" y="204907"/>
                </a:cubicBezTo>
                <a:cubicBezTo>
                  <a:pt x="1305721" y="231360"/>
                  <a:pt x="1289373" y="253619"/>
                  <a:pt x="1273993" y="274412"/>
                </a:cubicBezTo>
                <a:cubicBezTo>
                  <a:pt x="1253859" y="301129"/>
                  <a:pt x="1227825" y="321804"/>
                  <a:pt x="1202231" y="342949"/>
                </a:cubicBezTo>
                <a:cubicBezTo>
                  <a:pt x="1181656" y="362159"/>
                  <a:pt x="1160524" y="380752"/>
                  <a:pt x="1139802" y="399785"/>
                </a:cubicBezTo>
                <a:cubicBezTo>
                  <a:pt x="1119697" y="419845"/>
                  <a:pt x="1097655" y="437822"/>
                  <a:pt x="1076816" y="457090"/>
                </a:cubicBezTo>
                <a:cubicBezTo>
                  <a:pt x="1056123" y="477649"/>
                  <a:pt x="1033758" y="495861"/>
                  <a:pt x="1012450" y="515921"/>
                </a:cubicBezTo>
                <a:cubicBezTo>
                  <a:pt x="1001649" y="526537"/>
                  <a:pt x="990672" y="537065"/>
                  <a:pt x="979342" y="547154"/>
                </a:cubicBezTo>
                <a:cubicBezTo>
                  <a:pt x="969069" y="556392"/>
                  <a:pt x="958826" y="565689"/>
                  <a:pt x="949375" y="575807"/>
                </a:cubicBezTo>
                <a:cubicBezTo>
                  <a:pt x="945295" y="580558"/>
                  <a:pt x="938486" y="585866"/>
                  <a:pt x="941539" y="592875"/>
                </a:cubicBezTo>
                <a:cubicBezTo>
                  <a:pt x="947732" y="604723"/>
                  <a:pt x="977875" y="598330"/>
                  <a:pt x="989850" y="598916"/>
                </a:cubicBezTo>
                <a:cubicBezTo>
                  <a:pt x="1042475" y="597274"/>
                  <a:pt x="1095130" y="599415"/>
                  <a:pt x="1147697" y="602054"/>
                </a:cubicBezTo>
                <a:cubicBezTo>
                  <a:pt x="1200352" y="606307"/>
                  <a:pt x="1253154" y="611762"/>
                  <a:pt x="1305809" y="616395"/>
                </a:cubicBezTo>
                <a:cubicBezTo>
                  <a:pt x="1320631" y="617832"/>
                  <a:pt x="1335424" y="619621"/>
                  <a:pt x="1350187" y="621381"/>
                </a:cubicBezTo>
                <a:cubicBezTo>
                  <a:pt x="1372963" y="624783"/>
                  <a:pt x="1396884" y="625985"/>
                  <a:pt x="1417811" y="63598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8"/>
          <p:cNvSpPr/>
          <p:nvPr/>
        </p:nvSpPr>
        <p:spPr>
          <a:xfrm rot="1940363">
            <a:off x="10206655" y="4923964"/>
            <a:ext cx="797752" cy="721667"/>
          </a:xfrm>
          <a:custGeom>
            <a:avLst/>
            <a:gdLst/>
            <a:ahLst/>
            <a:cxnLst/>
            <a:rect l="l" t="t" r="r" b="b"/>
            <a:pathLst>
              <a:path w="1196479" h="1082365" extrusionOk="0">
                <a:moveTo>
                  <a:pt x="1180551" y="529559"/>
                </a:moveTo>
                <a:cubicBezTo>
                  <a:pt x="1206115" y="545920"/>
                  <a:pt x="1199101" y="567726"/>
                  <a:pt x="1172364" y="575882"/>
                </a:cubicBezTo>
                <a:cubicBezTo>
                  <a:pt x="1152324" y="582182"/>
                  <a:pt x="1132724" y="590094"/>
                  <a:pt x="1112073" y="594294"/>
                </a:cubicBezTo>
                <a:cubicBezTo>
                  <a:pt x="1091887" y="598104"/>
                  <a:pt x="1071236" y="597884"/>
                  <a:pt x="1050878" y="600473"/>
                </a:cubicBezTo>
                <a:cubicBezTo>
                  <a:pt x="1025461" y="603916"/>
                  <a:pt x="999825" y="602670"/>
                  <a:pt x="974286" y="603549"/>
                </a:cubicBezTo>
                <a:cubicBezTo>
                  <a:pt x="942735" y="605650"/>
                  <a:pt x="911282" y="602841"/>
                  <a:pt x="879805" y="601254"/>
                </a:cubicBezTo>
                <a:cubicBezTo>
                  <a:pt x="864873" y="601034"/>
                  <a:pt x="849794" y="599569"/>
                  <a:pt x="834935" y="600937"/>
                </a:cubicBezTo>
                <a:cubicBezTo>
                  <a:pt x="821322" y="606284"/>
                  <a:pt x="834544" y="619446"/>
                  <a:pt x="841289" y="624819"/>
                </a:cubicBezTo>
                <a:cubicBezTo>
                  <a:pt x="850918" y="632731"/>
                  <a:pt x="861573" y="639275"/>
                  <a:pt x="870958" y="647480"/>
                </a:cubicBezTo>
                <a:cubicBezTo>
                  <a:pt x="883006" y="658322"/>
                  <a:pt x="894004" y="670288"/>
                  <a:pt x="906443" y="680691"/>
                </a:cubicBezTo>
                <a:cubicBezTo>
                  <a:pt x="926532" y="697174"/>
                  <a:pt x="945448" y="715855"/>
                  <a:pt x="963068" y="735146"/>
                </a:cubicBezTo>
                <a:cubicBezTo>
                  <a:pt x="979296" y="753998"/>
                  <a:pt x="993275" y="774657"/>
                  <a:pt x="1008085" y="794607"/>
                </a:cubicBezTo>
                <a:cubicBezTo>
                  <a:pt x="1020256" y="813117"/>
                  <a:pt x="1029860" y="833117"/>
                  <a:pt x="1039905" y="852823"/>
                </a:cubicBezTo>
                <a:cubicBezTo>
                  <a:pt x="1043693" y="860466"/>
                  <a:pt x="1047188" y="868281"/>
                  <a:pt x="1048752" y="876730"/>
                </a:cubicBezTo>
                <a:cubicBezTo>
                  <a:pt x="1050756" y="882835"/>
                  <a:pt x="1047579" y="888451"/>
                  <a:pt x="1042618" y="892016"/>
                </a:cubicBezTo>
                <a:cubicBezTo>
                  <a:pt x="1017836" y="904812"/>
                  <a:pt x="984697" y="877633"/>
                  <a:pt x="964706" y="864056"/>
                </a:cubicBezTo>
                <a:cubicBezTo>
                  <a:pt x="945350" y="848672"/>
                  <a:pt x="927681" y="831139"/>
                  <a:pt x="910549" y="813337"/>
                </a:cubicBezTo>
                <a:cubicBezTo>
                  <a:pt x="901898" y="803423"/>
                  <a:pt x="893808" y="792971"/>
                  <a:pt x="884595" y="783545"/>
                </a:cubicBezTo>
                <a:cubicBezTo>
                  <a:pt x="871056" y="770066"/>
                  <a:pt x="857443" y="756733"/>
                  <a:pt x="845199" y="742057"/>
                </a:cubicBezTo>
                <a:cubicBezTo>
                  <a:pt x="833615" y="728968"/>
                  <a:pt x="820516" y="717393"/>
                  <a:pt x="808394" y="704817"/>
                </a:cubicBezTo>
                <a:cubicBezTo>
                  <a:pt x="792289" y="687357"/>
                  <a:pt x="774448" y="671753"/>
                  <a:pt x="757048" y="655636"/>
                </a:cubicBezTo>
                <a:cubicBezTo>
                  <a:pt x="750498" y="649580"/>
                  <a:pt x="744388" y="643060"/>
                  <a:pt x="738058" y="636784"/>
                </a:cubicBezTo>
                <a:cubicBezTo>
                  <a:pt x="732780" y="632486"/>
                  <a:pt x="726352" y="636931"/>
                  <a:pt x="725423" y="642889"/>
                </a:cubicBezTo>
                <a:cubicBezTo>
                  <a:pt x="719387" y="691264"/>
                  <a:pt x="718067" y="740103"/>
                  <a:pt x="713913" y="788698"/>
                </a:cubicBezTo>
                <a:cubicBezTo>
                  <a:pt x="708316" y="859026"/>
                  <a:pt x="694166" y="928426"/>
                  <a:pt x="677743" y="996947"/>
                </a:cubicBezTo>
                <a:cubicBezTo>
                  <a:pt x="673124" y="1017068"/>
                  <a:pt x="667381" y="1036921"/>
                  <a:pt x="660587" y="1056433"/>
                </a:cubicBezTo>
                <a:cubicBezTo>
                  <a:pt x="657385" y="1065810"/>
                  <a:pt x="652791" y="1074601"/>
                  <a:pt x="646608" y="1082366"/>
                </a:cubicBezTo>
                <a:cubicBezTo>
                  <a:pt x="634193" y="1071915"/>
                  <a:pt x="630844" y="1054821"/>
                  <a:pt x="625126" y="1040316"/>
                </a:cubicBezTo>
                <a:cubicBezTo>
                  <a:pt x="618087" y="1020560"/>
                  <a:pt x="613542" y="999999"/>
                  <a:pt x="609143" y="979511"/>
                </a:cubicBezTo>
                <a:cubicBezTo>
                  <a:pt x="599514" y="936435"/>
                  <a:pt x="595652" y="892529"/>
                  <a:pt x="595408" y="848452"/>
                </a:cubicBezTo>
                <a:cubicBezTo>
                  <a:pt x="593502" y="787379"/>
                  <a:pt x="593599" y="726257"/>
                  <a:pt x="593648" y="665160"/>
                </a:cubicBezTo>
                <a:cubicBezTo>
                  <a:pt x="593331" y="659250"/>
                  <a:pt x="594381" y="653121"/>
                  <a:pt x="593111" y="647334"/>
                </a:cubicBezTo>
                <a:cubicBezTo>
                  <a:pt x="587587" y="635808"/>
                  <a:pt x="576883" y="648115"/>
                  <a:pt x="571335" y="653243"/>
                </a:cubicBezTo>
                <a:cubicBezTo>
                  <a:pt x="559458" y="664403"/>
                  <a:pt x="546383" y="674170"/>
                  <a:pt x="534164" y="684939"/>
                </a:cubicBezTo>
                <a:cubicBezTo>
                  <a:pt x="492324" y="721617"/>
                  <a:pt x="451535" y="759468"/>
                  <a:pt x="413582" y="800175"/>
                </a:cubicBezTo>
                <a:cubicBezTo>
                  <a:pt x="404612" y="809357"/>
                  <a:pt x="394983" y="817830"/>
                  <a:pt x="385526" y="826523"/>
                </a:cubicBezTo>
                <a:cubicBezTo>
                  <a:pt x="371522" y="839930"/>
                  <a:pt x="358227" y="854117"/>
                  <a:pt x="343417" y="866693"/>
                </a:cubicBezTo>
                <a:cubicBezTo>
                  <a:pt x="314310" y="892456"/>
                  <a:pt x="283053" y="915581"/>
                  <a:pt x="251282" y="937925"/>
                </a:cubicBezTo>
                <a:cubicBezTo>
                  <a:pt x="228896" y="953138"/>
                  <a:pt x="206070" y="967814"/>
                  <a:pt x="180922" y="978119"/>
                </a:cubicBezTo>
                <a:cubicBezTo>
                  <a:pt x="170389" y="982588"/>
                  <a:pt x="159807" y="987106"/>
                  <a:pt x="148565" y="989548"/>
                </a:cubicBezTo>
                <a:cubicBezTo>
                  <a:pt x="144337" y="989645"/>
                  <a:pt x="137616" y="992991"/>
                  <a:pt x="134659" y="988986"/>
                </a:cubicBezTo>
                <a:cubicBezTo>
                  <a:pt x="126252" y="964225"/>
                  <a:pt x="140524" y="939805"/>
                  <a:pt x="153013" y="919122"/>
                </a:cubicBezTo>
                <a:cubicBezTo>
                  <a:pt x="160491" y="907010"/>
                  <a:pt x="168263" y="895020"/>
                  <a:pt x="176890" y="883665"/>
                </a:cubicBezTo>
                <a:cubicBezTo>
                  <a:pt x="201133" y="852921"/>
                  <a:pt x="229849" y="826108"/>
                  <a:pt x="259860" y="801103"/>
                </a:cubicBezTo>
                <a:cubicBezTo>
                  <a:pt x="280511" y="782373"/>
                  <a:pt x="301626" y="764205"/>
                  <a:pt x="323182" y="746501"/>
                </a:cubicBezTo>
                <a:cubicBezTo>
                  <a:pt x="353315" y="723131"/>
                  <a:pt x="382984" y="699152"/>
                  <a:pt x="414070" y="677125"/>
                </a:cubicBezTo>
                <a:cubicBezTo>
                  <a:pt x="428343" y="666381"/>
                  <a:pt x="440000" y="652633"/>
                  <a:pt x="454688" y="642401"/>
                </a:cubicBezTo>
                <a:cubicBezTo>
                  <a:pt x="460627" y="637859"/>
                  <a:pt x="467054" y="633952"/>
                  <a:pt x="472846" y="629263"/>
                </a:cubicBezTo>
                <a:cubicBezTo>
                  <a:pt x="473946" y="628164"/>
                  <a:pt x="474777" y="626528"/>
                  <a:pt x="474997" y="624990"/>
                </a:cubicBezTo>
                <a:cubicBezTo>
                  <a:pt x="474948" y="613317"/>
                  <a:pt x="458647" y="615979"/>
                  <a:pt x="450582" y="614929"/>
                </a:cubicBezTo>
                <a:cubicBezTo>
                  <a:pt x="412848" y="613317"/>
                  <a:pt x="375286" y="617566"/>
                  <a:pt x="337723" y="620399"/>
                </a:cubicBezTo>
                <a:cubicBezTo>
                  <a:pt x="285912" y="623280"/>
                  <a:pt x="234077" y="626406"/>
                  <a:pt x="182193" y="627187"/>
                </a:cubicBezTo>
                <a:cubicBezTo>
                  <a:pt x="134610" y="627017"/>
                  <a:pt x="85659" y="628970"/>
                  <a:pt x="39713" y="614758"/>
                </a:cubicBezTo>
                <a:cubicBezTo>
                  <a:pt x="25808" y="609337"/>
                  <a:pt x="782" y="594710"/>
                  <a:pt x="0" y="578324"/>
                </a:cubicBezTo>
                <a:cubicBezTo>
                  <a:pt x="2224" y="569533"/>
                  <a:pt x="12586" y="566945"/>
                  <a:pt x="20016" y="563770"/>
                </a:cubicBezTo>
                <a:cubicBezTo>
                  <a:pt x="52446" y="552024"/>
                  <a:pt x="85781" y="552049"/>
                  <a:pt x="120240" y="551096"/>
                </a:cubicBezTo>
                <a:cubicBezTo>
                  <a:pt x="159049" y="550462"/>
                  <a:pt x="197809" y="548361"/>
                  <a:pt x="236570" y="546408"/>
                </a:cubicBezTo>
                <a:cubicBezTo>
                  <a:pt x="300771" y="545822"/>
                  <a:pt x="364923" y="542232"/>
                  <a:pt x="429125" y="542476"/>
                </a:cubicBezTo>
                <a:cubicBezTo>
                  <a:pt x="441027" y="541866"/>
                  <a:pt x="470329" y="551634"/>
                  <a:pt x="477685" y="542647"/>
                </a:cubicBezTo>
                <a:cubicBezTo>
                  <a:pt x="485506" y="526335"/>
                  <a:pt x="458720" y="500451"/>
                  <a:pt x="449043" y="488314"/>
                </a:cubicBezTo>
                <a:cubicBezTo>
                  <a:pt x="432839" y="468388"/>
                  <a:pt x="416539" y="448535"/>
                  <a:pt x="398894" y="429829"/>
                </a:cubicBezTo>
                <a:cubicBezTo>
                  <a:pt x="388776" y="418719"/>
                  <a:pt x="379929" y="406558"/>
                  <a:pt x="370862" y="394641"/>
                </a:cubicBezTo>
                <a:cubicBezTo>
                  <a:pt x="354415" y="373591"/>
                  <a:pt x="337161" y="353201"/>
                  <a:pt x="321789" y="331321"/>
                </a:cubicBezTo>
                <a:cubicBezTo>
                  <a:pt x="300502" y="304338"/>
                  <a:pt x="283224" y="274766"/>
                  <a:pt x="266776" y="244681"/>
                </a:cubicBezTo>
                <a:cubicBezTo>
                  <a:pt x="255925" y="225610"/>
                  <a:pt x="243193" y="207612"/>
                  <a:pt x="233417" y="187930"/>
                </a:cubicBezTo>
                <a:cubicBezTo>
                  <a:pt x="219707" y="160117"/>
                  <a:pt x="209516" y="130667"/>
                  <a:pt x="203113" y="100313"/>
                </a:cubicBezTo>
                <a:cubicBezTo>
                  <a:pt x="201109" y="87811"/>
                  <a:pt x="197027" y="73794"/>
                  <a:pt x="203553" y="61999"/>
                </a:cubicBezTo>
                <a:cubicBezTo>
                  <a:pt x="227869" y="52280"/>
                  <a:pt x="260740" y="71596"/>
                  <a:pt x="280267" y="86321"/>
                </a:cubicBezTo>
                <a:cubicBezTo>
                  <a:pt x="311378" y="111204"/>
                  <a:pt x="336525" y="142706"/>
                  <a:pt x="360182" y="174524"/>
                </a:cubicBezTo>
                <a:cubicBezTo>
                  <a:pt x="372622" y="195720"/>
                  <a:pt x="386503" y="215915"/>
                  <a:pt x="401167" y="235646"/>
                </a:cubicBezTo>
                <a:cubicBezTo>
                  <a:pt x="426143" y="274790"/>
                  <a:pt x="451706" y="313935"/>
                  <a:pt x="472797" y="355399"/>
                </a:cubicBezTo>
                <a:cubicBezTo>
                  <a:pt x="484039" y="379037"/>
                  <a:pt x="497603" y="401405"/>
                  <a:pt x="511240" y="423700"/>
                </a:cubicBezTo>
                <a:cubicBezTo>
                  <a:pt x="519622" y="436105"/>
                  <a:pt x="525243" y="450830"/>
                  <a:pt x="536094" y="461355"/>
                </a:cubicBezTo>
                <a:cubicBezTo>
                  <a:pt x="539956" y="464334"/>
                  <a:pt x="545943" y="461746"/>
                  <a:pt x="546188" y="456789"/>
                </a:cubicBezTo>
                <a:cubicBezTo>
                  <a:pt x="549731" y="455177"/>
                  <a:pt x="548461" y="450952"/>
                  <a:pt x="548974" y="447827"/>
                </a:cubicBezTo>
                <a:cubicBezTo>
                  <a:pt x="549560" y="440281"/>
                  <a:pt x="550513" y="432760"/>
                  <a:pt x="551467" y="425239"/>
                </a:cubicBezTo>
                <a:cubicBezTo>
                  <a:pt x="554301" y="401454"/>
                  <a:pt x="558603" y="377889"/>
                  <a:pt x="562220" y="354251"/>
                </a:cubicBezTo>
                <a:cubicBezTo>
                  <a:pt x="565666" y="329368"/>
                  <a:pt x="571409" y="304851"/>
                  <a:pt x="574415" y="279918"/>
                </a:cubicBezTo>
                <a:cubicBezTo>
                  <a:pt x="581771" y="233180"/>
                  <a:pt x="592377" y="186954"/>
                  <a:pt x="602397" y="140728"/>
                </a:cubicBezTo>
                <a:cubicBezTo>
                  <a:pt x="612662" y="102584"/>
                  <a:pt x="625663" y="43025"/>
                  <a:pt x="655552" y="16579"/>
                </a:cubicBezTo>
                <a:cubicBezTo>
                  <a:pt x="670778" y="2220"/>
                  <a:pt x="702426" y="-10038"/>
                  <a:pt x="715990" y="12208"/>
                </a:cubicBezTo>
                <a:cubicBezTo>
                  <a:pt x="720120" y="25370"/>
                  <a:pt x="718703" y="40144"/>
                  <a:pt x="719192" y="53868"/>
                </a:cubicBezTo>
                <a:cubicBezTo>
                  <a:pt x="719558" y="84368"/>
                  <a:pt x="714768" y="114574"/>
                  <a:pt x="711835" y="144879"/>
                </a:cubicBezTo>
                <a:cubicBezTo>
                  <a:pt x="709294" y="170104"/>
                  <a:pt x="706068" y="195232"/>
                  <a:pt x="701424" y="220140"/>
                </a:cubicBezTo>
                <a:cubicBezTo>
                  <a:pt x="692749" y="275718"/>
                  <a:pt x="683291" y="331248"/>
                  <a:pt x="676741" y="387120"/>
                </a:cubicBezTo>
                <a:cubicBezTo>
                  <a:pt x="674590" y="404336"/>
                  <a:pt x="673051" y="421600"/>
                  <a:pt x="672098" y="438938"/>
                </a:cubicBezTo>
                <a:cubicBezTo>
                  <a:pt x="672049" y="442210"/>
                  <a:pt x="671095" y="445922"/>
                  <a:pt x="671706" y="449243"/>
                </a:cubicBezTo>
                <a:cubicBezTo>
                  <a:pt x="672806" y="453223"/>
                  <a:pt x="677694" y="455323"/>
                  <a:pt x="681335" y="453248"/>
                </a:cubicBezTo>
                <a:cubicBezTo>
                  <a:pt x="687299" y="449438"/>
                  <a:pt x="691820" y="443626"/>
                  <a:pt x="697343" y="439182"/>
                </a:cubicBezTo>
                <a:cubicBezTo>
                  <a:pt x="713815" y="426191"/>
                  <a:pt x="728772" y="411539"/>
                  <a:pt x="742531" y="395740"/>
                </a:cubicBezTo>
                <a:cubicBezTo>
                  <a:pt x="755850" y="381357"/>
                  <a:pt x="770562" y="368390"/>
                  <a:pt x="783417" y="353592"/>
                </a:cubicBezTo>
                <a:cubicBezTo>
                  <a:pt x="799718" y="333934"/>
                  <a:pt x="819172" y="317500"/>
                  <a:pt x="837574" y="299942"/>
                </a:cubicBezTo>
                <a:cubicBezTo>
                  <a:pt x="847081" y="290541"/>
                  <a:pt x="856832" y="281335"/>
                  <a:pt x="866901" y="272544"/>
                </a:cubicBezTo>
                <a:cubicBezTo>
                  <a:pt x="892366" y="249834"/>
                  <a:pt x="919103" y="226953"/>
                  <a:pt x="945619" y="205244"/>
                </a:cubicBezTo>
                <a:cubicBezTo>
                  <a:pt x="969447" y="186050"/>
                  <a:pt x="993520" y="166441"/>
                  <a:pt x="1021673" y="153816"/>
                </a:cubicBezTo>
                <a:cubicBezTo>
                  <a:pt x="1045404" y="142510"/>
                  <a:pt x="1082135" y="136552"/>
                  <a:pt x="1088123" y="170617"/>
                </a:cubicBezTo>
                <a:cubicBezTo>
                  <a:pt x="1087219" y="192643"/>
                  <a:pt x="1073606" y="211178"/>
                  <a:pt x="1060800" y="228491"/>
                </a:cubicBezTo>
                <a:cubicBezTo>
                  <a:pt x="1044035" y="250737"/>
                  <a:pt x="1022358" y="267953"/>
                  <a:pt x="1001047" y="285559"/>
                </a:cubicBezTo>
                <a:cubicBezTo>
                  <a:pt x="983915" y="301554"/>
                  <a:pt x="966319" y="317036"/>
                  <a:pt x="949065" y="332884"/>
                </a:cubicBezTo>
                <a:cubicBezTo>
                  <a:pt x="932324" y="349587"/>
                  <a:pt x="913970" y="364556"/>
                  <a:pt x="896619" y="380600"/>
                </a:cubicBezTo>
                <a:cubicBezTo>
                  <a:pt x="879389" y="397718"/>
                  <a:pt x="860767" y="412882"/>
                  <a:pt x="843024" y="429585"/>
                </a:cubicBezTo>
                <a:cubicBezTo>
                  <a:pt x="834030" y="438425"/>
                  <a:pt x="824890" y="447192"/>
                  <a:pt x="815457" y="455592"/>
                </a:cubicBezTo>
                <a:cubicBezTo>
                  <a:pt x="806903" y="463284"/>
                  <a:pt x="798374" y="471025"/>
                  <a:pt x="790505" y="479450"/>
                </a:cubicBezTo>
                <a:cubicBezTo>
                  <a:pt x="787108" y="483406"/>
                  <a:pt x="781438" y="487826"/>
                  <a:pt x="783979" y="493662"/>
                </a:cubicBezTo>
                <a:cubicBezTo>
                  <a:pt x="789136" y="503527"/>
                  <a:pt x="814235" y="498204"/>
                  <a:pt x="824206" y="498692"/>
                </a:cubicBezTo>
                <a:cubicBezTo>
                  <a:pt x="868025" y="497325"/>
                  <a:pt x="911869" y="499107"/>
                  <a:pt x="955639" y="501305"/>
                </a:cubicBezTo>
                <a:cubicBezTo>
                  <a:pt x="999483" y="504846"/>
                  <a:pt x="1043448" y="509388"/>
                  <a:pt x="1087292" y="513246"/>
                </a:cubicBezTo>
                <a:cubicBezTo>
                  <a:pt x="1099634" y="514443"/>
                  <a:pt x="1111951" y="515932"/>
                  <a:pt x="1124244" y="517398"/>
                </a:cubicBezTo>
                <a:cubicBezTo>
                  <a:pt x="1143209" y="520230"/>
                  <a:pt x="1163126" y="521231"/>
                  <a:pt x="1180551" y="52955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00" name="Google Shape;300;p8"/>
          <p:cNvGrpSpPr/>
          <p:nvPr/>
        </p:nvGrpSpPr>
        <p:grpSpPr>
          <a:xfrm>
            <a:off x="10061054" y="-303573"/>
            <a:ext cx="2336589" cy="2730877"/>
            <a:chOff x="15091580" y="-455361"/>
            <a:chExt cx="3504884" cy="4096316"/>
          </a:xfrm>
        </p:grpSpPr>
        <p:grpSp>
          <p:nvGrpSpPr>
            <p:cNvPr id="301" name="Google Shape;301;p8"/>
            <p:cNvGrpSpPr/>
            <p:nvPr/>
          </p:nvGrpSpPr>
          <p:grpSpPr>
            <a:xfrm>
              <a:off x="15091580" y="-455361"/>
              <a:ext cx="3504884" cy="4096316"/>
              <a:chOff x="15091580" y="-455361"/>
              <a:chExt cx="3504884" cy="4096316"/>
            </a:xfrm>
          </p:grpSpPr>
          <p:sp>
            <p:nvSpPr>
              <p:cNvPr id="302" name="Google Shape;302;p8"/>
              <p:cNvSpPr/>
              <p:nvPr/>
            </p:nvSpPr>
            <p:spPr>
              <a:xfrm>
                <a:off x="15091580" y="-455361"/>
                <a:ext cx="3504884" cy="4096316"/>
              </a:xfrm>
              <a:custGeom>
                <a:avLst/>
                <a:gdLst/>
                <a:ahLst/>
                <a:cxnLst/>
                <a:rect l="l" t="t" r="r" b="b"/>
                <a:pathLst>
                  <a:path w="3504884" h="4096316" extrusionOk="0">
                    <a:moveTo>
                      <a:pt x="3210688" y="2148648"/>
                    </a:moveTo>
                    <a:cubicBezTo>
                      <a:pt x="3213229" y="2144551"/>
                      <a:pt x="3218147" y="2137096"/>
                      <a:pt x="3217983" y="2131853"/>
                    </a:cubicBezTo>
                    <a:cubicBezTo>
                      <a:pt x="3273060" y="2057875"/>
                      <a:pt x="3315350" y="1974558"/>
                      <a:pt x="3350019" y="1889029"/>
                    </a:cubicBezTo>
                    <a:cubicBezTo>
                      <a:pt x="3413537" y="1757541"/>
                      <a:pt x="3455664" y="1616877"/>
                      <a:pt x="3480416" y="1473099"/>
                    </a:cubicBezTo>
                    <a:cubicBezTo>
                      <a:pt x="3511069" y="1273695"/>
                      <a:pt x="3519183" y="1066591"/>
                      <a:pt x="3467712" y="869890"/>
                    </a:cubicBezTo>
                    <a:cubicBezTo>
                      <a:pt x="3450583" y="782477"/>
                      <a:pt x="3420094" y="697112"/>
                      <a:pt x="3371984" y="621905"/>
                    </a:cubicBezTo>
                    <a:cubicBezTo>
                      <a:pt x="3329365" y="545716"/>
                      <a:pt x="3277075" y="474851"/>
                      <a:pt x="3211590" y="416603"/>
                    </a:cubicBezTo>
                    <a:cubicBezTo>
                      <a:pt x="3158645" y="364171"/>
                      <a:pt x="3103240" y="314607"/>
                      <a:pt x="3041279" y="272990"/>
                    </a:cubicBezTo>
                    <a:cubicBezTo>
                      <a:pt x="3006364" y="246692"/>
                      <a:pt x="2972433" y="218756"/>
                      <a:pt x="2933175" y="198930"/>
                    </a:cubicBezTo>
                    <a:cubicBezTo>
                      <a:pt x="2803761" y="127492"/>
                      <a:pt x="2659759" y="89561"/>
                      <a:pt x="2516822" y="55644"/>
                    </a:cubicBezTo>
                    <a:cubicBezTo>
                      <a:pt x="2426504" y="33443"/>
                      <a:pt x="2335529" y="10996"/>
                      <a:pt x="2242587" y="3786"/>
                    </a:cubicBezTo>
                    <a:cubicBezTo>
                      <a:pt x="2140794" y="1083"/>
                      <a:pt x="2032772" y="-3751"/>
                      <a:pt x="1931716" y="5015"/>
                    </a:cubicBezTo>
                    <a:cubicBezTo>
                      <a:pt x="1859346" y="13371"/>
                      <a:pt x="1786730" y="18123"/>
                      <a:pt x="1715344" y="33279"/>
                    </a:cubicBezTo>
                    <a:cubicBezTo>
                      <a:pt x="1695510" y="36802"/>
                      <a:pt x="1676086" y="41963"/>
                      <a:pt x="1656825" y="47861"/>
                    </a:cubicBezTo>
                    <a:cubicBezTo>
                      <a:pt x="1593225" y="59495"/>
                      <a:pt x="1530116" y="73995"/>
                      <a:pt x="1468975" y="95541"/>
                    </a:cubicBezTo>
                    <a:cubicBezTo>
                      <a:pt x="1395130" y="114138"/>
                      <a:pt x="1325219" y="142320"/>
                      <a:pt x="1254406" y="170175"/>
                    </a:cubicBezTo>
                    <a:cubicBezTo>
                      <a:pt x="1231130" y="179350"/>
                      <a:pt x="1210640" y="194015"/>
                      <a:pt x="1188511" y="205238"/>
                    </a:cubicBezTo>
                    <a:cubicBezTo>
                      <a:pt x="1165234" y="217199"/>
                      <a:pt x="1137942" y="223262"/>
                      <a:pt x="1117534" y="240302"/>
                    </a:cubicBezTo>
                    <a:cubicBezTo>
                      <a:pt x="1093192" y="259226"/>
                      <a:pt x="1067047" y="276021"/>
                      <a:pt x="1041312" y="292979"/>
                    </a:cubicBezTo>
                    <a:cubicBezTo>
                      <a:pt x="1037050" y="296666"/>
                      <a:pt x="1027543" y="299042"/>
                      <a:pt x="1026805" y="305104"/>
                    </a:cubicBezTo>
                    <a:cubicBezTo>
                      <a:pt x="885180" y="399890"/>
                      <a:pt x="781747" y="534001"/>
                      <a:pt x="693641" y="726850"/>
                    </a:cubicBezTo>
                    <a:cubicBezTo>
                      <a:pt x="584062" y="944523"/>
                      <a:pt x="506365" y="1179564"/>
                      <a:pt x="478171" y="1422060"/>
                    </a:cubicBezTo>
                    <a:cubicBezTo>
                      <a:pt x="468418" y="1518731"/>
                      <a:pt x="476450" y="1616385"/>
                      <a:pt x="480466" y="1713220"/>
                    </a:cubicBezTo>
                    <a:cubicBezTo>
                      <a:pt x="481613" y="1720265"/>
                      <a:pt x="481777" y="1727802"/>
                      <a:pt x="482924" y="1735011"/>
                    </a:cubicBezTo>
                    <a:cubicBezTo>
                      <a:pt x="483252" y="1780643"/>
                      <a:pt x="493497" y="1818574"/>
                      <a:pt x="512184" y="1849050"/>
                    </a:cubicBezTo>
                    <a:cubicBezTo>
                      <a:pt x="519314" y="1883540"/>
                      <a:pt x="535214" y="1916474"/>
                      <a:pt x="533247" y="1953176"/>
                    </a:cubicBezTo>
                    <a:cubicBezTo>
                      <a:pt x="533084" y="1960549"/>
                      <a:pt x="533657" y="1968250"/>
                      <a:pt x="531526" y="1975459"/>
                    </a:cubicBezTo>
                    <a:cubicBezTo>
                      <a:pt x="529149" y="1980211"/>
                      <a:pt x="526855" y="1985946"/>
                      <a:pt x="526773" y="1991189"/>
                    </a:cubicBezTo>
                    <a:cubicBezTo>
                      <a:pt x="475958" y="2007983"/>
                      <a:pt x="429077" y="2034691"/>
                      <a:pt x="382033" y="2059841"/>
                    </a:cubicBezTo>
                    <a:cubicBezTo>
                      <a:pt x="323432" y="2086958"/>
                      <a:pt x="279584" y="2137014"/>
                      <a:pt x="242374" y="2188463"/>
                    </a:cubicBezTo>
                    <a:cubicBezTo>
                      <a:pt x="218934" y="2219021"/>
                      <a:pt x="199510" y="2252364"/>
                      <a:pt x="185987" y="2288165"/>
                    </a:cubicBezTo>
                    <a:cubicBezTo>
                      <a:pt x="123780" y="2290377"/>
                      <a:pt x="88865" y="2309465"/>
                      <a:pt x="60999" y="2381149"/>
                    </a:cubicBezTo>
                    <a:cubicBezTo>
                      <a:pt x="30346" y="2467005"/>
                      <a:pt x="17315" y="2558187"/>
                      <a:pt x="7725" y="2648550"/>
                    </a:cubicBezTo>
                    <a:cubicBezTo>
                      <a:pt x="-8584" y="2779711"/>
                      <a:pt x="-61" y="2913903"/>
                      <a:pt x="42804" y="3039493"/>
                    </a:cubicBezTo>
                    <a:cubicBezTo>
                      <a:pt x="91734" y="3165574"/>
                      <a:pt x="97061" y="3223495"/>
                      <a:pt x="238686" y="3267161"/>
                    </a:cubicBezTo>
                    <a:cubicBezTo>
                      <a:pt x="240899" y="3267816"/>
                      <a:pt x="242948" y="3268062"/>
                      <a:pt x="244915" y="3268062"/>
                    </a:cubicBezTo>
                    <a:cubicBezTo>
                      <a:pt x="245243" y="3268062"/>
                      <a:pt x="245489" y="3267980"/>
                      <a:pt x="245817" y="3267980"/>
                    </a:cubicBezTo>
                    <a:cubicBezTo>
                      <a:pt x="267454" y="3305419"/>
                      <a:pt x="291140" y="3341793"/>
                      <a:pt x="322285" y="3371860"/>
                    </a:cubicBezTo>
                    <a:cubicBezTo>
                      <a:pt x="367690" y="3416508"/>
                      <a:pt x="426701" y="3442315"/>
                      <a:pt x="486039" y="3462960"/>
                    </a:cubicBezTo>
                    <a:cubicBezTo>
                      <a:pt x="546771" y="3486472"/>
                      <a:pt x="607175" y="3496385"/>
                      <a:pt x="670857" y="3511459"/>
                    </a:cubicBezTo>
                    <a:cubicBezTo>
                      <a:pt x="673070" y="3512032"/>
                      <a:pt x="675119" y="3512278"/>
                      <a:pt x="677086" y="3512278"/>
                    </a:cubicBezTo>
                    <a:cubicBezTo>
                      <a:pt x="678725" y="3512278"/>
                      <a:pt x="680282" y="3512032"/>
                      <a:pt x="681757" y="3511705"/>
                    </a:cubicBezTo>
                    <a:cubicBezTo>
                      <a:pt x="786009" y="3596414"/>
                      <a:pt x="900342" y="3626890"/>
                      <a:pt x="1059097" y="3638442"/>
                    </a:cubicBezTo>
                    <a:cubicBezTo>
                      <a:pt x="1071801" y="3639261"/>
                      <a:pt x="1084587" y="3639671"/>
                      <a:pt x="1097536" y="3639671"/>
                    </a:cubicBezTo>
                    <a:cubicBezTo>
                      <a:pt x="1262848" y="3639671"/>
                      <a:pt x="1443322" y="3572574"/>
                      <a:pt x="1564785" y="3464025"/>
                    </a:cubicBezTo>
                    <a:cubicBezTo>
                      <a:pt x="1599864" y="3428633"/>
                      <a:pt x="1628467" y="3386033"/>
                      <a:pt x="1650842" y="3341138"/>
                    </a:cubicBezTo>
                    <a:cubicBezTo>
                      <a:pt x="1648875" y="3457880"/>
                      <a:pt x="1674856" y="3529482"/>
                      <a:pt x="1736653" y="3672768"/>
                    </a:cubicBezTo>
                    <a:cubicBezTo>
                      <a:pt x="1766978" y="3763786"/>
                      <a:pt x="1861477" y="3786970"/>
                      <a:pt x="1939175" y="3823591"/>
                    </a:cubicBezTo>
                    <a:cubicBezTo>
                      <a:pt x="1967532" y="3837846"/>
                      <a:pt x="1994087" y="3855213"/>
                      <a:pt x="2021871" y="3870533"/>
                    </a:cubicBezTo>
                    <a:cubicBezTo>
                      <a:pt x="2070391" y="3896749"/>
                      <a:pt x="2124894" y="3908710"/>
                      <a:pt x="2175791" y="3928863"/>
                    </a:cubicBezTo>
                    <a:cubicBezTo>
                      <a:pt x="2177594" y="3929437"/>
                      <a:pt x="2179479" y="3929683"/>
                      <a:pt x="2181282" y="3929683"/>
                    </a:cubicBezTo>
                    <a:cubicBezTo>
                      <a:pt x="2183741" y="3929683"/>
                      <a:pt x="2186199" y="3929191"/>
                      <a:pt x="2188494" y="3928290"/>
                    </a:cubicBezTo>
                    <a:cubicBezTo>
                      <a:pt x="2220294" y="3955899"/>
                      <a:pt x="2256192" y="3978509"/>
                      <a:pt x="2293894" y="3997598"/>
                    </a:cubicBezTo>
                    <a:cubicBezTo>
                      <a:pt x="2394703" y="4050849"/>
                      <a:pt x="2502152" y="4100167"/>
                      <a:pt x="2618780" y="4095989"/>
                    </a:cubicBezTo>
                    <a:cubicBezTo>
                      <a:pt x="2623451" y="4096235"/>
                      <a:pt x="2628041" y="4096317"/>
                      <a:pt x="2632713" y="4096317"/>
                    </a:cubicBezTo>
                    <a:cubicBezTo>
                      <a:pt x="2722950" y="4096317"/>
                      <a:pt x="2807696" y="4061335"/>
                      <a:pt x="2890720" y="4029057"/>
                    </a:cubicBezTo>
                    <a:cubicBezTo>
                      <a:pt x="2955632" y="4001530"/>
                      <a:pt x="3023904" y="3973430"/>
                      <a:pt x="3082013" y="3932304"/>
                    </a:cubicBezTo>
                    <a:cubicBezTo>
                      <a:pt x="3083816" y="3931239"/>
                      <a:pt x="3085537" y="3930010"/>
                      <a:pt x="3087176" y="3928618"/>
                    </a:cubicBezTo>
                    <a:cubicBezTo>
                      <a:pt x="3116927" y="3906908"/>
                      <a:pt x="3143810" y="3881757"/>
                      <a:pt x="3165939" y="3851035"/>
                    </a:cubicBezTo>
                    <a:cubicBezTo>
                      <a:pt x="3197985" y="3803519"/>
                      <a:pt x="3234211" y="3758461"/>
                      <a:pt x="3259700" y="3706848"/>
                    </a:cubicBezTo>
                    <a:cubicBezTo>
                      <a:pt x="3262896" y="3700294"/>
                      <a:pt x="3265847" y="3693577"/>
                      <a:pt x="3268634" y="3686941"/>
                    </a:cubicBezTo>
                    <a:cubicBezTo>
                      <a:pt x="3385262" y="3503103"/>
                      <a:pt x="3417062" y="3267406"/>
                      <a:pt x="3396326" y="3054075"/>
                    </a:cubicBezTo>
                    <a:cubicBezTo>
                      <a:pt x="3379033" y="2940856"/>
                      <a:pt x="3346741" y="2829275"/>
                      <a:pt x="3298959" y="2725149"/>
                    </a:cubicBezTo>
                    <a:cubicBezTo>
                      <a:pt x="3264864" y="2654530"/>
                      <a:pt x="3216508" y="2592104"/>
                      <a:pt x="3178151" y="2523861"/>
                    </a:cubicBezTo>
                    <a:cubicBezTo>
                      <a:pt x="3158153" y="2486094"/>
                      <a:pt x="3136352" y="2449064"/>
                      <a:pt x="3118649" y="2410232"/>
                    </a:cubicBezTo>
                    <a:cubicBezTo>
                      <a:pt x="3097503" y="2344610"/>
                      <a:pt x="3135368" y="2281775"/>
                      <a:pt x="3169873" y="2228032"/>
                    </a:cubicBezTo>
                    <a:cubicBezTo>
                      <a:pt x="3185035" y="2201816"/>
                      <a:pt x="3196018" y="2175109"/>
                      <a:pt x="3210688" y="2148648"/>
                    </a:cubicBezTo>
                    <a:close/>
                    <a:moveTo>
                      <a:pt x="1777633" y="65639"/>
                    </a:moveTo>
                    <a:cubicBezTo>
                      <a:pt x="1841643" y="55480"/>
                      <a:pt x="1906309" y="51302"/>
                      <a:pt x="1970729" y="43847"/>
                    </a:cubicBezTo>
                    <a:cubicBezTo>
                      <a:pt x="1996628" y="42618"/>
                      <a:pt x="2025150" y="42946"/>
                      <a:pt x="2053344" y="43274"/>
                    </a:cubicBezTo>
                    <a:cubicBezTo>
                      <a:pt x="2069080" y="43438"/>
                      <a:pt x="2084652" y="43601"/>
                      <a:pt x="2099650" y="43520"/>
                    </a:cubicBezTo>
                    <a:cubicBezTo>
                      <a:pt x="2146777" y="43601"/>
                      <a:pt x="2193985" y="43356"/>
                      <a:pt x="2241194" y="46223"/>
                    </a:cubicBezTo>
                    <a:cubicBezTo>
                      <a:pt x="2359707" y="56545"/>
                      <a:pt x="2474450" y="89479"/>
                      <a:pt x="2589684" y="117088"/>
                    </a:cubicBezTo>
                    <a:cubicBezTo>
                      <a:pt x="2717622" y="150431"/>
                      <a:pt x="2843184" y="189754"/>
                      <a:pt x="2955714" y="261848"/>
                    </a:cubicBezTo>
                    <a:cubicBezTo>
                      <a:pt x="3007430" y="301417"/>
                      <a:pt x="3061605" y="337710"/>
                      <a:pt x="3111272" y="379819"/>
                    </a:cubicBezTo>
                    <a:cubicBezTo>
                      <a:pt x="3153153" y="420371"/>
                      <a:pt x="3200608" y="461497"/>
                      <a:pt x="3239948" y="505900"/>
                    </a:cubicBezTo>
                    <a:cubicBezTo>
                      <a:pt x="3326333" y="608879"/>
                      <a:pt x="3396244" y="732094"/>
                      <a:pt x="3423290" y="864975"/>
                    </a:cubicBezTo>
                    <a:cubicBezTo>
                      <a:pt x="3444436" y="956321"/>
                      <a:pt x="3462795" y="1046192"/>
                      <a:pt x="3462057" y="1140978"/>
                    </a:cubicBezTo>
                    <a:cubicBezTo>
                      <a:pt x="3461893" y="1262718"/>
                      <a:pt x="3456156" y="1385195"/>
                      <a:pt x="3431159" y="1504558"/>
                    </a:cubicBezTo>
                    <a:cubicBezTo>
                      <a:pt x="3406653" y="1640553"/>
                      <a:pt x="3360182" y="1771058"/>
                      <a:pt x="3300598" y="1895665"/>
                    </a:cubicBezTo>
                    <a:cubicBezTo>
                      <a:pt x="3260110" y="1994302"/>
                      <a:pt x="3207082" y="2090317"/>
                      <a:pt x="3132336" y="2167162"/>
                    </a:cubicBezTo>
                    <a:cubicBezTo>
                      <a:pt x="3106601" y="2200014"/>
                      <a:pt x="3069883" y="2219676"/>
                      <a:pt x="3033247" y="2237945"/>
                    </a:cubicBezTo>
                    <a:cubicBezTo>
                      <a:pt x="3016773" y="2246055"/>
                      <a:pt x="2999562" y="2253511"/>
                      <a:pt x="2980957" y="2254412"/>
                    </a:cubicBezTo>
                    <a:cubicBezTo>
                      <a:pt x="2938502" y="2253756"/>
                      <a:pt x="2894572" y="2251626"/>
                      <a:pt x="2857363" y="2228278"/>
                    </a:cubicBezTo>
                    <a:cubicBezTo>
                      <a:pt x="2821055" y="2200588"/>
                      <a:pt x="2796385" y="2151597"/>
                      <a:pt x="2804909" y="2105555"/>
                    </a:cubicBezTo>
                    <a:cubicBezTo>
                      <a:pt x="2817776" y="2060415"/>
                      <a:pt x="2838184" y="2017568"/>
                      <a:pt x="2855314" y="1973821"/>
                    </a:cubicBezTo>
                    <a:cubicBezTo>
                      <a:pt x="2873673" y="1924912"/>
                      <a:pt x="2892687" y="1876331"/>
                      <a:pt x="2915800" y="1829388"/>
                    </a:cubicBezTo>
                    <a:cubicBezTo>
                      <a:pt x="2979728" y="1688724"/>
                      <a:pt x="3026608" y="1540277"/>
                      <a:pt x="3053491" y="1388144"/>
                    </a:cubicBezTo>
                    <a:cubicBezTo>
                      <a:pt x="3091520" y="1168341"/>
                      <a:pt x="3065129" y="936741"/>
                      <a:pt x="2966204" y="735780"/>
                    </a:cubicBezTo>
                    <a:cubicBezTo>
                      <a:pt x="2896293" y="607896"/>
                      <a:pt x="2795729" y="495988"/>
                      <a:pt x="2678200" y="409967"/>
                    </a:cubicBezTo>
                    <a:cubicBezTo>
                      <a:pt x="2612551" y="364253"/>
                      <a:pt x="2541492" y="326814"/>
                      <a:pt x="2470761" y="289620"/>
                    </a:cubicBezTo>
                    <a:cubicBezTo>
                      <a:pt x="2397654" y="251771"/>
                      <a:pt x="2324383" y="213267"/>
                      <a:pt x="2245210" y="189591"/>
                    </a:cubicBezTo>
                    <a:cubicBezTo>
                      <a:pt x="2136778" y="154117"/>
                      <a:pt x="2023019" y="140846"/>
                      <a:pt x="1910243" y="127246"/>
                    </a:cubicBezTo>
                    <a:cubicBezTo>
                      <a:pt x="1849593" y="119300"/>
                      <a:pt x="1788534" y="115285"/>
                      <a:pt x="1727474" y="115285"/>
                    </a:cubicBezTo>
                    <a:cubicBezTo>
                      <a:pt x="1667808" y="115285"/>
                      <a:pt x="1608223" y="119136"/>
                      <a:pt x="1548967" y="127082"/>
                    </a:cubicBezTo>
                    <a:cubicBezTo>
                      <a:pt x="1624205" y="102669"/>
                      <a:pt x="1698624" y="75552"/>
                      <a:pt x="1777633" y="65639"/>
                    </a:cubicBezTo>
                    <a:close/>
                    <a:moveTo>
                      <a:pt x="2764421" y="2093348"/>
                    </a:moveTo>
                    <a:cubicBezTo>
                      <a:pt x="2757209" y="2110471"/>
                      <a:pt x="2750078" y="2127675"/>
                      <a:pt x="2741637" y="2144224"/>
                    </a:cubicBezTo>
                    <a:cubicBezTo>
                      <a:pt x="2713688" y="2198703"/>
                      <a:pt x="2678282" y="2248923"/>
                      <a:pt x="2638778" y="2295866"/>
                    </a:cubicBezTo>
                    <a:cubicBezTo>
                      <a:pt x="2624107" y="2313234"/>
                      <a:pt x="2610174" y="2331257"/>
                      <a:pt x="2596405" y="2349362"/>
                    </a:cubicBezTo>
                    <a:cubicBezTo>
                      <a:pt x="2593700" y="2352803"/>
                      <a:pt x="2592717" y="2357063"/>
                      <a:pt x="2593127" y="2361077"/>
                    </a:cubicBezTo>
                    <a:cubicBezTo>
                      <a:pt x="2574768" y="2371154"/>
                      <a:pt x="2555179" y="2379510"/>
                      <a:pt x="2536329" y="2388030"/>
                    </a:cubicBezTo>
                    <a:cubicBezTo>
                      <a:pt x="2533952" y="2389177"/>
                      <a:pt x="2531657" y="2390324"/>
                      <a:pt x="2529280" y="2391471"/>
                    </a:cubicBezTo>
                    <a:cubicBezTo>
                      <a:pt x="2429536" y="2367385"/>
                      <a:pt x="2327005" y="2345102"/>
                      <a:pt x="2223901" y="2351492"/>
                    </a:cubicBezTo>
                    <a:cubicBezTo>
                      <a:pt x="2153252" y="2356735"/>
                      <a:pt x="2085635" y="2389833"/>
                      <a:pt x="2032116" y="2435464"/>
                    </a:cubicBezTo>
                    <a:cubicBezTo>
                      <a:pt x="1969827" y="2492648"/>
                      <a:pt x="1912456" y="2555484"/>
                      <a:pt x="1861231" y="2622826"/>
                    </a:cubicBezTo>
                    <a:cubicBezTo>
                      <a:pt x="1822629" y="2676814"/>
                      <a:pt x="1795746" y="2738093"/>
                      <a:pt x="1766241" y="2797242"/>
                    </a:cubicBezTo>
                    <a:cubicBezTo>
                      <a:pt x="1752308" y="2825015"/>
                      <a:pt x="1739522" y="2853279"/>
                      <a:pt x="1728130" y="2882116"/>
                    </a:cubicBezTo>
                    <a:cubicBezTo>
                      <a:pt x="1727064" y="2814447"/>
                      <a:pt x="1720262" y="2746859"/>
                      <a:pt x="1707640" y="2680091"/>
                    </a:cubicBezTo>
                    <a:cubicBezTo>
                      <a:pt x="1697969" y="2615944"/>
                      <a:pt x="1685183" y="2551551"/>
                      <a:pt x="1664284" y="2490026"/>
                    </a:cubicBezTo>
                    <a:cubicBezTo>
                      <a:pt x="1641991" y="2428501"/>
                      <a:pt x="1611092" y="2369925"/>
                      <a:pt x="1577981" y="2313561"/>
                    </a:cubicBezTo>
                    <a:cubicBezTo>
                      <a:pt x="1565523" y="2292343"/>
                      <a:pt x="1550360" y="2273254"/>
                      <a:pt x="1534296" y="2254821"/>
                    </a:cubicBezTo>
                    <a:cubicBezTo>
                      <a:pt x="1535935" y="2243352"/>
                      <a:pt x="1522822" y="2230572"/>
                      <a:pt x="1516347" y="2221642"/>
                    </a:cubicBezTo>
                    <a:cubicBezTo>
                      <a:pt x="1474466" y="2180762"/>
                      <a:pt x="1425537" y="2141028"/>
                      <a:pt x="1368247" y="2125135"/>
                    </a:cubicBezTo>
                    <a:cubicBezTo>
                      <a:pt x="1299729" y="2087122"/>
                      <a:pt x="1210230" y="2059104"/>
                      <a:pt x="1127779" y="2044603"/>
                    </a:cubicBezTo>
                    <a:cubicBezTo>
                      <a:pt x="1126550" y="2044030"/>
                      <a:pt x="1125238" y="2043457"/>
                      <a:pt x="1123763" y="2043047"/>
                    </a:cubicBezTo>
                    <a:cubicBezTo>
                      <a:pt x="1097700" y="2036657"/>
                      <a:pt x="1075079" y="2021173"/>
                      <a:pt x="1049426" y="2013636"/>
                    </a:cubicBezTo>
                    <a:cubicBezTo>
                      <a:pt x="1019921" y="2002412"/>
                      <a:pt x="988694" y="1995940"/>
                      <a:pt x="959599" y="1983570"/>
                    </a:cubicBezTo>
                    <a:cubicBezTo>
                      <a:pt x="956976" y="1981931"/>
                      <a:pt x="953534" y="1980375"/>
                      <a:pt x="949928" y="1979310"/>
                    </a:cubicBezTo>
                    <a:cubicBezTo>
                      <a:pt x="949354" y="1976524"/>
                      <a:pt x="948125" y="1973739"/>
                      <a:pt x="945994" y="1971035"/>
                    </a:cubicBezTo>
                    <a:cubicBezTo>
                      <a:pt x="927471" y="1949981"/>
                      <a:pt x="919685" y="1922372"/>
                      <a:pt x="914521" y="1895337"/>
                    </a:cubicBezTo>
                    <a:cubicBezTo>
                      <a:pt x="910423" y="1874119"/>
                      <a:pt x="906407" y="1852901"/>
                      <a:pt x="902883" y="1831600"/>
                    </a:cubicBezTo>
                    <a:cubicBezTo>
                      <a:pt x="901326" y="1826685"/>
                      <a:pt x="900178" y="1813823"/>
                      <a:pt x="898048" y="1801206"/>
                    </a:cubicBezTo>
                    <a:cubicBezTo>
                      <a:pt x="900424" y="1782691"/>
                      <a:pt x="900097" y="1763193"/>
                      <a:pt x="896654" y="1743286"/>
                    </a:cubicBezTo>
                    <a:cubicBezTo>
                      <a:pt x="896736" y="1742876"/>
                      <a:pt x="896900" y="1742467"/>
                      <a:pt x="896982" y="1741975"/>
                    </a:cubicBezTo>
                    <a:cubicBezTo>
                      <a:pt x="897228" y="1703143"/>
                      <a:pt x="896736" y="1664065"/>
                      <a:pt x="901080" y="1625151"/>
                    </a:cubicBezTo>
                    <a:cubicBezTo>
                      <a:pt x="907719" y="1538966"/>
                      <a:pt x="924766" y="1454011"/>
                      <a:pt x="943617" y="1369711"/>
                    </a:cubicBezTo>
                    <a:cubicBezTo>
                      <a:pt x="968942" y="1270582"/>
                      <a:pt x="992464" y="1170471"/>
                      <a:pt x="1030739" y="1075275"/>
                    </a:cubicBezTo>
                    <a:cubicBezTo>
                      <a:pt x="1049262" y="1033247"/>
                      <a:pt x="1070080" y="992203"/>
                      <a:pt x="1090242" y="950913"/>
                    </a:cubicBezTo>
                    <a:cubicBezTo>
                      <a:pt x="1142204" y="839496"/>
                      <a:pt x="1200723" y="730947"/>
                      <a:pt x="1270470" y="629524"/>
                    </a:cubicBezTo>
                    <a:cubicBezTo>
                      <a:pt x="1301368" y="586514"/>
                      <a:pt x="1336693" y="546945"/>
                      <a:pt x="1368411" y="504590"/>
                    </a:cubicBezTo>
                    <a:cubicBezTo>
                      <a:pt x="1420291" y="436511"/>
                      <a:pt x="1488235" y="383506"/>
                      <a:pt x="1553557" y="329190"/>
                    </a:cubicBezTo>
                    <a:cubicBezTo>
                      <a:pt x="1580849" y="303629"/>
                      <a:pt x="1611338" y="281837"/>
                      <a:pt x="1642073" y="260701"/>
                    </a:cubicBezTo>
                    <a:cubicBezTo>
                      <a:pt x="1688789" y="225801"/>
                      <a:pt x="1734850" y="189754"/>
                      <a:pt x="1784354" y="158623"/>
                    </a:cubicBezTo>
                    <a:cubicBezTo>
                      <a:pt x="1841807" y="160917"/>
                      <a:pt x="1899178" y="166406"/>
                      <a:pt x="1956058" y="175008"/>
                    </a:cubicBezTo>
                    <a:cubicBezTo>
                      <a:pt x="2058179" y="187297"/>
                      <a:pt x="2160382" y="203600"/>
                      <a:pt x="2257750" y="237844"/>
                    </a:cubicBezTo>
                    <a:cubicBezTo>
                      <a:pt x="2329792" y="262503"/>
                      <a:pt x="2393474" y="297157"/>
                      <a:pt x="2461746" y="332303"/>
                    </a:cubicBezTo>
                    <a:cubicBezTo>
                      <a:pt x="2540181" y="374494"/>
                      <a:pt x="2620583" y="415210"/>
                      <a:pt x="2689674" y="471984"/>
                    </a:cubicBezTo>
                    <a:cubicBezTo>
                      <a:pt x="2778764" y="542357"/>
                      <a:pt x="2852937" y="631081"/>
                      <a:pt x="2913341" y="726850"/>
                    </a:cubicBezTo>
                    <a:cubicBezTo>
                      <a:pt x="3050376" y="975982"/>
                      <a:pt x="3053655" y="1272794"/>
                      <a:pt x="2975384" y="1541342"/>
                    </a:cubicBezTo>
                    <a:cubicBezTo>
                      <a:pt x="2937027" y="1692329"/>
                      <a:pt x="2863018" y="1831764"/>
                      <a:pt x="2807777" y="1977098"/>
                    </a:cubicBezTo>
                    <a:cubicBezTo>
                      <a:pt x="2793599" y="2015848"/>
                      <a:pt x="2773109" y="2053287"/>
                      <a:pt x="2764421" y="2093348"/>
                    </a:cubicBezTo>
                    <a:close/>
                    <a:moveTo>
                      <a:pt x="589799" y="1078224"/>
                    </a:moveTo>
                    <a:cubicBezTo>
                      <a:pt x="622173" y="969428"/>
                      <a:pt x="668890" y="865958"/>
                      <a:pt x="719131" y="764372"/>
                    </a:cubicBezTo>
                    <a:cubicBezTo>
                      <a:pt x="797402" y="593232"/>
                      <a:pt x="903375" y="424058"/>
                      <a:pt x="1069588" y="326486"/>
                    </a:cubicBezTo>
                    <a:cubicBezTo>
                      <a:pt x="1183101" y="258243"/>
                      <a:pt x="1310630" y="214823"/>
                      <a:pt x="1440289" y="188280"/>
                    </a:cubicBezTo>
                    <a:cubicBezTo>
                      <a:pt x="1545689" y="164931"/>
                      <a:pt x="1653219" y="155592"/>
                      <a:pt x="1760749" y="158132"/>
                    </a:cubicBezTo>
                    <a:cubicBezTo>
                      <a:pt x="1698624" y="188034"/>
                      <a:pt x="1642892" y="229488"/>
                      <a:pt x="1584455" y="265780"/>
                    </a:cubicBezTo>
                    <a:cubicBezTo>
                      <a:pt x="1515610" y="318785"/>
                      <a:pt x="1445043" y="370725"/>
                      <a:pt x="1384065" y="432906"/>
                    </a:cubicBezTo>
                    <a:cubicBezTo>
                      <a:pt x="1336529" y="484027"/>
                      <a:pt x="1295303" y="540636"/>
                      <a:pt x="1251373" y="594952"/>
                    </a:cubicBezTo>
                    <a:cubicBezTo>
                      <a:pt x="1211049" y="651234"/>
                      <a:pt x="1174987" y="710875"/>
                      <a:pt x="1139745" y="770434"/>
                    </a:cubicBezTo>
                    <a:cubicBezTo>
                      <a:pt x="1084423" y="876608"/>
                      <a:pt x="1025822" y="981635"/>
                      <a:pt x="980171" y="1092315"/>
                    </a:cubicBezTo>
                    <a:cubicBezTo>
                      <a:pt x="940256" y="1204961"/>
                      <a:pt x="910014" y="1321130"/>
                      <a:pt x="886409" y="1438200"/>
                    </a:cubicBezTo>
                    <a:cubicBezTo>
                      <a:pt x="872968" y="1504394"/>
                      <a:pt x="862559" y="1571245"/>
                      <a:pt x="857888" y="1638668"/>
                    </a:cubicBezTo>
                    <a:cubicBezTo>
                      <a:pt x="856003" y="1673650"/>
                      <a:pt x="850921" y="1709943"/>
                      <a:pt x="857560" y="1744515"/>
                    </a:cubicBezTo>
                    <a:cubicBezTo>
                      <a:pt x="859199" y="1750249"/>
                      <a:pt x="863051" y="1754100"/>
                      <a:pt x="867723" y="1756230"/>
                    </a:cubicBezTo>
                    <a:cubicBezTo>
                      <a:pt x="860510" y="1849787"/>
                      <a:pt x="800516" y="1916310"/>
                      <a:pt x="701428" y="1902137"/>
                    </a:cubicBezTo>
                    <a:cubicBezTo>
                      <a:pt x="520872" y="1888128"/>
                      <a:pt x="518741" y="1774827"/>
                      <a:pt x="500464" y="1629821"/>
                    </a:cubicBezTo>
                    <a:cubicBezTo>
                      <a:pt x="501529" y="1572064"/>
                      <a:pt x="502021" y="1514143"/>
                      <a:pt x="505463" y="1456551"/>
                    </a:cubicBezTo>
                    <a:cubicBezTo>
                      <a:pt x="519396" y="1328749"/>
                      <a:pt x="551688" y="1201520"/>
                      <a:pt x="589799" y="1078224"/>
                    </a:cubicBezTo>
                    <a:close/>
                    <a:moveTo>
                      <a:pt x="85751" y="3033594"/>
                    </a:moveTo>
                    <a:cubicBezTo>
                      <a:pt x="43460" y="2913247"/>
                      <a:pt x="33870" y="2784134"/>
                      <a:pt x="48787" y="2657889"/>
                    </a:cubicBezTo>
                    <a:cubicBezTo>
                      <a:pt x="57393" y="2570066"/>
                      <a:pt x="69768" y="2481998"/>
                      <a:pt x="96815" y="2397779"/>
                    </a:cubicBezTo>
                    <a:cubicBezTo>
                      <a:pt x="108125" y="2367467"/>
                      <a:pt x="124763" y="2332977"/>
                      <a:pt x="158530" y="2323556"/>
                    </a:cubicBezTo>
                    <a:cubicBezTo>
                      <a:pt x="161235" y="2322655"/>
                      <a:pt x="167956" y="2320852"/>
                      <a:pt x="176069" y="2318395"/>
                    </a:cubicBezTo>
                    <a:cubicBezTo>
                      <a:pt x="175906" y="2318968"/>
                      <a:pt x="175742" y="2319542"/>
                      <a:pt x="175578" y="2320115"/>
                    </a:cubicBezTo>
                    <a:cubicBezTo>
                      <a:pt x="158612" y="2382787"/>
                      <a:pt x="138778" y="2445132"/>
                      <a:pt x="126648" y="2509033"/>
                    </a:cubicBezTo>
                    <a:cubicBezTo>
                      <a:pt x="119026" y="2556631"/>
                      <a:pt x="116157" y="2604966"/>
                      <a:pt x="108617" y="2652564"/>
                    </a:cubicBezTo>
                    <a:cubicBezTo>
                      <a:pt x="98044" y="2733342"/>
                      <a:pt x="94520" y="2816577"/>
                      <a:pt x="105257" y="2897436"/>
                    </a:cubicBezTo>
                    <a:cubicBezTo>
                      <a:pt x="113617" y="2962156"/>
                      <a:pt x="133615" y="3024091"/>
                      <a:pt x="155580" y="3085206"/>
                    </a:cubicBezTo>
                    <a:cubicBezTo>
                      <a:pt x="171070" y="3129937"/>
                      <a:pt x="191150" y="3172866"/>
                      <a:pt x="215328" y="3213500"/>
                    </a:cubicBezTo>
                    <a:cubicBezTo>
                      <a:pt x="126648" y="3176634"/>
                      <a:pt x="126812" y="3133214"/>
                      <a:pt x="85751" y="3033594"/>
                    </a:cubicBezTo>
                    <a:close/>
                    <a:moveTo>
                      <a:pt x="244259" y="3177945"/>
                    </a:moveTo>
                    <a:cubicBezTo>
                      <a:pt x="202624" y="3103558"/>
                      <a:pt x="175168" y="3020978"/>
                      <a:pt x="155580" y="2937989"/>
                    </a:cubicBezTo>
                    <a:cubicBezTo>
                      <a:pt x="138860" y="2866305"/>
                      <a:pt x="140581" y="2788968"/>
                      <a:pt x="144187" y="2715400"/>
                    </a:cubicBezTo>
                    <a:cubicBezTo>
                      <a:pt x="148941" y="2659773"/>
                      <a:pt x="159022" y="2604802"/>
                      <a:pt x="163694" y="2549176"/>
                    </a:cubicBezTo>
                    <a:cubicBezTo>
                      <a:pt x="168939" y="2497072"/>
                      <a:pt x="184921" y="2447098"/>
                      <a:pt x="198035" y="2396632"/>
                    </a:cubicBezTo>
                    <a:cubicBezTo>
                      <a:pt x="209837" y="2352721"/>
                      <a:pt x="220573" y="2308236"/>
                      <a:pt x="240489" y="2267110"/>
                    </a:cubicBezTo>
                    <a:cubicBezTo>
                      <a:pt x="272044" y="2212139"/>
                      <a:pt x="311138" y="2161100"/>
                      <a:pt x="358019" y="2118253"/>
                    </a:cubicBezTo>
                    <a:cubicBezTo>
                      <a:pt x="409899" y="2082453"/>
                      <a:pt x="463746" y="2048618"/>
                      <a:pt x="518659" y="2017487"/>
                    </a:cubicBezTo>
                    <a:cubicBezTo>
                      <a:pt x="525297" y="2013226"/>
                      <a:pt x="533657" y="2009704"/>
                      <a:pt x="540542" y="2004952"/>
                    </a:cubicBezTo>
                    <a:cubicBezTo>
                      <a:pt x="549147" y="2004870"/>
                      <a:pt x="555950" y="1995367"/>
                      <a:pt x="559802" y="1987666"/>
                    </a:cubicBezTo>
                    <a:cubicBezTo>
                      <a:pt x="573407" y="1957682"/>
                      <a:pt x="564720" y="1924011"/>
                      <a:pt x="551196" y="1893043"/>
                    </a:cubicBezTo>
                    <a:cubicBezTo>
                      <a:pt x="592422" y="1926305"/>
                      <a:pt x="650367" y="1943673"/>
                      <a:pt x="720278" y="1946130"/>
                    </a:cubicBezTo>
                    <a:cubicBezTo>
                      <a:pt x="723147" y="1946212"/>
                      <a:pt x="726015" y="1946294"/>
                      <a:pt x="728884" y="1946294"/>
                    </a:cubicBezTo>
                    <a:cubicBezTo>
                      <a:pt x="795353" y="1946294"/>
                      <a:pt x="847315" y="1914426"/>
                      <a:pt x="875591" y="1866664"/>
                    </a:cubicBezTo>
                    <a:cubicBezTo>
                      <a:pt x="880098" y="1911640"/>
                      <a:pt x="886573" y="1958501"/>
                      <a:pt x="914767" y="1995121"/>
                    </a:cubicBezTo>
                    <a:cubicBezTo>
                      <a:pt x="919029" y="2000446"/>
                      <a:pt x="924274" y="2002658"/>
                      <a:pt x="929438" y="2002658"/>
                    </a:cubicBezTo>
                    <a:cubicBezTo>
                      <a:pt x="932061" y="2002658"/>
                      <a:pt x="934683" y="2002085"/>
                      <a:pt x="937060" y="2001020"/>
                    </a:cubicBezTo>
                    <a:cubicBezTo>
                      <a:pt x="938945" y="2002740"/>
                      <a:pt x="940994" y="2004297"/>
                      <a:pt x="942715" y="2005689"/>
                    </a:cubicBezTo>
                    <a:cubicBezTo>
                      <a:pt x="959107" y="2018224"/>
                      <a:pt x="978122" y="2026089"/>
                      <a:pt x="997218" y="2033871"/>
                    </a:cubicBezTo>
                    <a:cubicBezTo>
                      <a:pt x="992792" y="2034035"/>
                      <a:pt x="988448" y="2034281"/>
                      <a:pt x="984269" y="2034609"/>
                    </a:cubicBezTo>
                    <a:cubicBezTo>
                      <a:pt x="898457" y="2040343"/>
                      <a:pt x="820022" y="2080978"/>
                      <a:pt x="748062" y="2125381"/>
                    </a:cubicBezTo>
                    <a:cubicBezTo>
                      <a:pt x="658891" y="2185513"/>
                      <a:pt x="587013" y="2269895"/>
                      <a:pt x="525297" y="2357145"/>
                    </a:cubicBezTo>
                    <a:cubicBezTo>
                      <a:pt x="488252" y="2409986"/>
                      <a:pt x="468008" y="2471593"/>
                      <a:pt x="445469" y="2531398"/>
                    </a:cubicBezTo>
                    <a:cubicBezTo>
                      <a:pt x="414980" y="2610783"/>
                      <a:pt x="387770" y="2692379"/>
                      <a:pt x="380148" y="2777581"/>
                    </a:cubicBezTo>
                    <a:cubicBezTo>
                      <a:pt x="370067" y="2864257"/>
                      <a:pt x="379738" y="2951588"/>
                      <a:pt x="399490" y="3036216"/>
                    </a:cubicBezTo>
                    <a:cubicBezTo>
                      <a:pt x="428094" y="3175569"/>
                      <a:pt x="478007" y="3299685"/>
                      <a:pt x="576932" y="3404384"/>
                    </a:cubicBezTo>
                    <a:cubicBezTo>
                      <a:pt x="592258" y="3423390"/>
                      <a:pt x="607584" y="3440840"/>
                      <a:pt x="622911" y="3456979"/>
                    </a:cubicBezTo>
                    <a:cubicBezTo>
                      <a:pt x="577997" y="3446903"/>
                      <a:pt x="532920" y="3436006"/>
                      <a:pt x="489973" y="3419294"/>
                    </a:cubicBezTo>
                    <a:cubicBezTo>
                      <a:pt x="352118" y="3374154"/>
                      <a:pt x="308761" y="3299439"/>
                      <a:pt x="244259" y="3177945"/>
                    </a:cubicBezTo>
                    <a:close/>
                    <a:moveTo>
                      <a:pt x="1520773" y="3446493"/>
                    </a:moveTo>
                    <a:cubicBezTo>
                      <a:pt x="1415538" y="3530219"/>
                      <a:pt x="1283911" y="3581504"/>
                      <a:pt x="1150072" y="3595267"/>
                    </a:cubicBezTo>
                    <a:cubicBezTo>
                      <a:pt x="1001398" y="3600347"/>
                      <a:pt x="838053" y="3580193"/>
                      <a:pt x="717000" y="3486062"/>
                    </a:cubicBezTo>
                    <a:cubicBezTo>
                      <a:pt x="677250" y="3454521"/>
                      <a:pt x="644466" y="3415525"/>
                      <a:pt x="610535" y="3378004"/>
                    </a:cubicBezTo>
                    <a:cubicBezTo>
                      <a:pt x="562999" y="3323852"/>
                      <a:pt x="518823" y="3265522"/>
                      <a:pt x="492350" y="3197934"/>
                    </a:cubicBezTo>
                    <a:cubicBezTo>
                      <a:pt x="440388" y="3058909"/>
                      <a:pt x="404244" y="2907594"/>
                      <a:pt x="425389" y="2758820"/>
                    </a:cubicBezTo>
                    <a:cubicBezTo>
                      <a:pt x="435470" y="2678288"/>
                      <a:pt x="464074" y="2601935"/>
                      <a:pt x="492760" y="2526483"/>
                    </a:cubicBezTo>
                    <a:cubicBezTo>
                      <a:pt x="511036" y="2477901"/>
                      <a:pt x="527838" y="2429320"/>
                      <a:pt x="557261" y="2385655"/>
                    </a:cubicBezTo>
                    <a:cubicBezTo>
                      <a:pt x="613485" y="2304468"/>
                      <a:pt x="681512" y="2225165"/>
                      <a:pt x="761913" y="2166425"/>
                    </a:cubicBezTo>
                    <a:cubicBezTo>
                      <a:pt x="830103" y="2123742"/>
                      <a:pt x="903539" y="2082534"/>
                      <a:pt x="985088" y="2075407"/>
                    </a:cubicBezTo>
                    <a:cubicBezTo>
                      <a:pt x="997300" y="2074424"/>
                      <a:pt x="1009512" y="2074014"/>
                      <a:pt x="1021642" y="2074014"/>
                    </a:cubicBezTo>
                    <a:cubicBezTo>
                      <a:pt x="1048115" y="2074014"/>
                      <a:pt x="1074424" y="2076226"/>
                      <a:pt x="1100569" y="2079995"/>
                    </a:cubicBezTo>
                    <a:cubicBezTo>
                      <a:pt x="1104503" y="2081388"/>
                      <a:pt x="1108437" y="2082698"/>
                      <a:pt x="1112535" y="2083763"/>
                    </a:cubicBezTo>
                    <a:cubicBezTo>
                      <a:pt x="1114666" y="2084337"/>
                      <a:pt x="1116715" y="2084583"/>
                      <a:pt x="1118600" y="2084583"/>
                    </a:cubicBezTo>
                    <a:cubicBezTo>
                      <a:pt x="1120567" y="2084583"/>
                      <a:pt x="1122370" y="2084255"/>
                      <a:pt x="1124173" y="2083681"/>
                    </a:cubicBezTo>
                    <a:cubicBezTo>
                      <a:pt x="1148843" y="2088023"/>
                      <a:pt x="1173430" y="2093512"/>
                      <a:pt x="1197854" y="2099902"/>
                    </a:cubicBezTo>
                    <a:cubicBezTo>
                      <a:pt x="1283829" y="2120302"/>
                      <a:pt x="1372017" y="2148893"/>
                      <a:pt x="1439470" y="2208206"/>
                    </a:cubicBezTo>
                    <a:cubicBezTo>
                      <a:pt x="1442830" y="2219676"/>
                      <a:pt x="1452501" y="2227950"/>
                      <a:pt x="1460451" y="2236470"/>
                    </a:cubicBezTo>
                    <a:cubicBezTo>
                      <a:pt x="1483646" y="2263178"/>
                      <a:pt x="1510528" y="2289148"/>
                      <a:pt x="1532001" y="2320689"/>
                    </a:cubicBezTo>
                    <a:cubicBezTo>
                      <a:pt x="1567982" y="2378281"/>
                      <a:pt x="1599782" y="2439151"/>
                      <a:pt x="1623632" y="2502725"/>
                    </a:cubicBezTo>
                    <a:cubicBezTo>
                      <a:pt x="1653957" y="2590302"/>
                      <a:pt x="1664202" y="2681483"/>
                      <a:pt x="1678626" y="2773321"/>
                    </a:cubicBezTo>
                    <a:cubicBezTo>
                      <a:pt x="1695346" y="2898747"/>
                      <a:pt x="1682806" y="3029334"/>
                      <a:pt x="1658137" y="3153532"/>
                    </a:cubicBezTo>
                    <a:cubicBezTo>
                      <a:pt x="1648383" y="3197033"/>
                      <a:pt x="1643876" y="3241764"/>
                      <a:pt x="1629615" y="3284119"/>
                    </a:cubicBezTo>
                    <a:cubicBezTo>
                      <a:pt x="1605601" y="3344579"/>
                      <a:pt x="1569703" y="3403237"/>
                      <a:pt x="1520773" y="3446493"/>
                    </a:cubicBezTo>
                    <a:close/>
                    <a:moveTo>
                      <a:pt x="1965483" y="3789018"/>
                    </a:moveTo>
                    <a:cubicBezTo>
                      <a:pt x="1910981" y="3758625"/>
                      <a:pt x="1843692" y="3747647"/>
                      <a:pt x="1800746" y="3699639"/>
                    </a:cubicBezTo>
                    <a:cubicBezTo>
                      <a:pt x="1776322" y="3668426"/>
                      <a:pt x="1765749" y="3628938"/>
                      <a:pt x="1750259" y="3593056"/>
                    </a:cubicBezTo>
                    <a:cubicBezTo>
                      <a:pt x="1735506" y="3555207"/>
                      <a:pt x="1719114" y="3517849"/>
                      <a:pt x="1708132" y="3478771"/>
                    </a:cubicBezTo>
                    <a:cubicBezTo>
                      <a:pt x="1679528" y="3370877"/>
                      <a:pt x="1699936" y="3258149"/>
                      <a:pt x="1710918" y="3149190"/>
                    </a:cubicBezTo>
                    <a:cubicBezTo>
                      <a:pt x="1716901" y="3004429"/>
                      <a:pt x="1774109" y="2869418"/>
                      <a:pt x="1840578" y="2742763"/>
                    </a:cubicBezTo>
                    <a:cubicBezTo>
                      <a:pt x="1891310" y="2635114"/>
                      <a:pt x="1975564" y="2547291"/>
                      <a:pt x="2061212" y="2466350"/>
                    </a:cubicBezTo>
                    <a:cubicBezTo>
                      <a:pt x="2112026" y="2423586"/>
                      <a:pt x="2176364" y="2394093"/>
                      <a:pt x="2243325" y="2391799"/>
                    </a:cubicBezTo>
                    <a:cubicBezTo>
                      <a:pt x="2310777" y="2389669"/>
                      <a:pt x="2377820" y="2398025"/>
                      <a:pt x="2444616" y="2407610"/>
                    </a:cubicBezTo>
                    <a:cubicBezTo>
                      <a:pt x="2458304" y="2409003"/>
                      <a:pt x="2472155" y="2411215"/>
                      <a:pt x="2486088" y="2413099"/>
                    </a:cubicBezTo>
                    <a:cubicBezTo>
                      <a:pt x="2452075" y="2430877"/>
                      <a:pt x="2418717" y="2449965"/>
                      <a:pt x="2386016" y="2470119"/>
                    </a:cubicBezTo>
                    <a:cubicBezTo>
                      <a:pt x="2370034" y="2479376"/>
                      <a:pt x="2354871" y="2489862"/>
                      <a:pt x="2340201" y="2501004"/>
                    </a:cubicBezTo>
                    <a:cubicBezTo>
                      <a:pt x="2320858" y="2491419"/>
                      <a:pt x="2300369" y="2483472"/>
                      <a:pt x="2280944" y="2474379"/>
                    </a:cubicBezTo>
                    <a:cubicBezTo>
                      <a:pt x="2263241" y="2468480"/>
                      <a:pt x="2235375" y="2445705"/>
                      <a:pt x="2222917" y="2470446"/>
                    </a:cubicBezTo>
                    <a:cubicBezTo>
                      <a:pt x="2213819" y="2496744"/>
                      <a:pt x="2249554" y="2500758"/>
                      <a:pt x="2266765" y="2508050"/>
                    </a:cubicBezTo>
                    <a:cubicBezTo>
                      <a:pt x="2281764" y="2513129"/>
                      <a:pt x="2296434" y="2518945"/>
                      <a:pt x="2311269" y="2524352"/>
                    </a:cubicBezTo>
                    <a:cubicBezTo>
                      <a:pt x="2290615" y="2542048"/>
                      <a:pt x="2270863" y="2560809"/>
                      <a:pt x="2251193" y="2579488"/>
                    </a:cubicBezTo>
                    <a:cubicBezTo>
                      <a:pt x="2230375" y="2598412"/>
                      <a:pt x="2210459" y="2618402"/>
                      <a:pt x="2191527" y="2639211"/>
                    </a:cubicBezTo>
                    <a:cubicBezTo>
                      <a:pt x="2173742" y="2633803"/>
                      <a:pt x="2155383" y="2630035"/>
                      <a:pt x="2137434" y="2625447"/>
                    </a:cubicBezTo>
                    <a:cubicBezTo>
                      <a:pt x="2120304" y="2622088"/>
                      <a:pt x="2089651" y="2608980"/>
                      <a:pt x="2087357" y="2636589"/>
                    </a:cubicBezTo>
                    <a:cubicBezTo>
                      <a:pt x="2087520" y="2656005"/>
                      <a:pt x="2109322" y="2654694"/>
                      <a:pt x="2123337" y="2655268"/>
                    </a:cubicBezTo>
                    <a:cubicBezTo>
                      <a:pt x="2138335" y="2656251"/>
                      <a:pt x="2155465" y="2659036"/>
                      <a:pt x="2172266" y="2661002"/>
                    </a:cubicBezTo>
                    <a:cubicBezTo>
                      <a:pt x="2140630" y="2697868"/>
                      <a:pt x="2111863" y="2737192"/>
                      <a:pt x="2086619" y="2778728"/>
                    </a:cubicBezTo>
                    <a:cubicBezTo>
                      <a:pt x="2051704" y="2836730"/>
                      <a:pt x="2028838" y="2900877"/>
                      <a:pt x="2009495" y="2965433"/>
                    </a:cubicBezTo>
                    <a:cubicBezTo>
                      <a:pt x="2004906" y="2979278"/>
                      <a:pt x="2000644" y="2993206"/>
                      <a:pt x="1996792" y="3007215"/>
                    </a:cubicBezTo>
                    <a:cubicBezTo>
                      <a:pt x="1996300" y="3007215"/>
                      <a:pt x="1995890" y="3007215"/>
                      <a:pt x="1995398" y="3007215"/>
                    </a:cubicBezTo>
                    <a:cubicBezTo>
                      <a:pt x="1961631" y="3008607"/>
                      <a:pt x="1928110" y="3005248"/>
                      <a:pt x="1895326" y="2997630"/>
                    </a:cubicBezTo>
                    <a:cubicBezTo>
                      <a:pt x="1885245" y="2995663"/>
                      <a:pt x="1875328" y="3004020"/>
                      <a:pt x="1874017" y="3013850"/>
                    </a:cubicBezTo>
                    <a:cubicBezTo>
                      <a:pt x="1872378" y="3042606"/>
                      <a:pt x="1910079" y="3035724"/>
                      <a:pt x="1929012" y="3038837"/>
                    </a:cubicBezTo>
                    <a:cubicBezTo>
                      <a:pt x="1934995" y="3039329"/>
                      <a:pt x="1941060" y="3039575"/>
                      <a:pt x="1947043" y="3039575"/>
                    </a:cubicBezTo>
                    <a:cubicBezTo>
                      <a:pt x="1961140" y="3039575"/>
                      <a:pt x="1975236" y="3038264"/>
                      <a:pt x="1989252" y="3036625"/>
                    </a:cubicBezTo>
                    <a:cubicBezTo>
                      <a:pt x="1968106" y="3123547"/>
                      <a:pt x="1959254" y="3212927"/>
                      <a:pt x="1958189" y="3302634"/>
                    </a:cubicBezTo>
                    <a:cubicBezTo>
                      <a:pt x="1944666" y="3301814"/>
                      <a:pt x="1931142" y="3301978"/>
                      <a:pt x="1917619" y="3302388"/>
                    </a:cubicBezTo>
                    <a:cubicBezTo>
                      <a:pt x="1897539" y="3302961"/>
                      <a:pt x="1877377" y="3303453"/>
                      <a:pt x="1857543" y="3300176"/>
                    </a:cubicBezTo>
                    <a:cubicBezTo>
                      <a:pt x="1833447" y="3297964"/>
                      <a:pt x="1832136" y="3333683"/>
                      <a:pt x="1856150" y="3333765"/>
                    </a:cubicBezTo>
                    <a:cubicBezTo>
                      <a:pt x="1859592" y="3333929"/>
                      <a:pt x="1863116" y="3334093"/>
                      <a:pt x="1866559" y="3334011"/>
                    </a:cubicBezTo>
                    <a:cubicBezTo>
                      <a:pt x="1896965" y="3334011"/>
                      <a:pt x="1927044" y="3327129"/>
                      <a:pt x="1957369" y="3323852"/>
                    </a:cubicBezTo>
                    <a:cubicBezTo>
                      <a:pt x="1953435" y="3416754"/>
                      <a:pt x="1963844" y="3509657"/>
                      <a:pt x="1987940" y="3599364"/>
                    </a:cubicBezTo>
                    <a:cubicBezTo>
                      <a:pt x="1973515" y="3598954"/>
                      <a:pt x="1959091" y="3598544"/>
                      <a:pt x="1944748" y="3597561"/>
                    </a:cubicBezTo>
                    <a:cubicBezTo>
                      <a:pt x="1940158" y="3597889"/>
                      <a:pt x="1934093" y="3597070"/>
                      <a:pt x="1927618" y="3596250"/>
                    </a:cubicBezTo>
                    <a:cubicBezTo>
                      <a:pt x="1909505" y="3594121"/>
                      <a:pt x="1888196" y="3591908"/>
                      <a:pt x="1886721" y="3613127"/>
                    </a:cubicBezTo>
                    <a:cubicBezTo>
                      <a:pt x="1886721" y="3622303"/>
                      <a:pt x="1894507" y="3631232"/>
                      <a:pt x="1903932" y="3631232"/>
                    </a:cubicBezTo>
                    <a:cubicBezTo>
                      <a:pt x="1904178" y="3631232"/>
                      <a:pt x="1904506" y="3631232"/>
                      <a:pt x="1904752" y="3631232"/>
                    </a:cubicBezTo>
                    <a:cubicBezTo>
                      <a:pt x="1927290" y="3630085"/>
                      <a:pt x="1949747" y="3628037"/>
                      <a:pt x="1972204" y="3626317"/>
                    </a:cubicBezTo>
                    <a:cubicBezTo>
                      <a:pt x="1976138" y="3625416"/>
                      <a:pt x="1985072" y="3625088"/>
                      <a:pt x="1995071" y="3624432"/>
                    </a:cubicBezTo>
                    <a:cubicBezTo>
                      <a:pt x="2003021" y="3651058"/>
                      <a:pt x="2012118" y="3677356"/>
                      <a:pt x="2022527" y="3703244"/>
                    </a:cubicBezTo>
                    <a:cubicBezTo>
                      <a:pt x="2048836" y="3763868"/>
                      <a:pt x="2087684" y="3818102"/>
                      <a:pt x="2130877" y="3867994"/>
                    </a:cubicBezTo>
                    <a:cubicBezTo>
                      <a:pt x="2124566" y="3865946"/>
                      <a:pt x="2118255" y="3863897"/>
                      <a:pt x="2112108" y="3861686"/>
                    </a:cubicBezTo>
                    <a:cubicBezTo>
                      <a:pt x="2058835" y="3846447"/>
                      <a:pt x="2013347" y="3815234"/>
                      <a:pt x="1965483" y="3789018"/>
                    </a:cubicBezTo>
                    <a:close/>
                    <a:moveTo>
                      <a:pt x="3096683" y="2456110"/>
                    </a:moveTo>
                    <a:cubicBezTo>
                      <a:pt x="3127254" y="2516324"/>
                      <a:pt x="3158645" y="2576047"/>
                      <a:pt x="3196264" y="2632329"/>
                    </a:cubicBezTo>
                    <a:cubicBezTo>
                      <a:pt x="3282403" y="2757100"/>
                      <a:pt x="3328792" y="2905137"/>
                      <a:pt x="3353461" y="3053584"/>
                    </a:cubicBezTo>
                    <a:cubicBezTo>
                      <a:pt x="3369525" y="3202686"/>
                      <a:pt x="3356576" y="3357687"/>
                      <a:pt x="3308958" y="3500727"/>
                    </a:cubicBezTo>
                    <a:cubicBezTo>
                      <a:pt x="3308794" y="3500563"/>
                      <a:pt x="3308712" y="3500317"/>
                      <a:pt x="3308466" y="3500153"/>
                    </a:cubicBezTo>
                    <a:lnTo>
                      <a:pt x="3308466" y="3500153"/>
                    </a:lnTo>
                    <a:cubicBezTo>
                      <a:pt x="3307318" y="3505888"/>
                      <a:pt x="3305843" y="3511459"/>
                      <a:pt x="3304204" y="3516948"/>
                    </a:cubicBezTo>
                    <a:cubicBezTo>
                      <a:pt x="3300926" y="3527844"/>
                      <a:pt x="3297237" y="3538658"/>
                      <a:pt x="3292730" y="3549144"/>
                    </a:cubicBezTo>
                    <a:cubicBezTo>
                      <a:pt x="3290107" y="3555043"/>
                      <a:pt x="3287648" y="3560941"/>
                      <a:pt x="3284862" y="3566758"/>
                    </a:cubicBezTo>
                    <a:cubicBezTo>
                      <a:pt x="3282403" y="3572083"/>
                      <a:pt x="3279616" y="3577244"/>
                      <a:pt x="3276912" y="3582487"/>
                    </a:cubicBezTo>
                    <a:cubicBezTo>
                      <a:pt x="3271502" y="3592974"/>
                      <a:pt x="3265601" y="3603132"/>
                      <a:pt x="3259864" y="3613291"/>
                    </a:cubicBezTo>
                    <a:cubicBezTo>
                      <a:pt x="3255848" y="3620336"/>
                      <a:pt x="3251996" y="3627546"/>
                      <a:pt x="3248144" y="3634673"/>
                    </a:cubicBezTo>
                    <a:cubicBezTo>
                      <a:pt x="3248062" y="3634837"/>
                      <a:pt x="3247980" y="3635001"/>
                      <a:pt x="3247898" y="3635165"/>
                    </a:cubicBezTo>
                    <a:cubicBezTo>
                      <a:pt x="3244866" y="3641391"/>
                      <a:pt x="3241915" y="3647781"/>
                      <a:pt x="3238964" y="3654089"/>
                    </a:cubicBezTo>
                    <a:cubicBezTo>
                      <a:pt x="3238801" y="3654335"/>
                      <a:pt x="3238637" y="3654581"/>
                      <a:pt x="3238555" y="3654827"/>
                    </a:cubicBezTo>
                    <a:cubicBezTo>
                      <a:pt x="3236752" y="3658677"/>
                      <a:pt x="3234949" y="3662445"/>
                      <a:pt x="3233227" y="3666296"/>
                    </a:cubicBezTo>
                    <a:cubicBezTo>
                      <a:pt x="3232900" y="3667033"/>
                      <a:pt x="3232490" y="3667853"/>
                      <a:pt x="3232162" y="3668590"/>
                    </a:cubicBezTo>
                    <a:cubicBezTo>
                      <a:pt x="3229621" y="3674079"/>
                      <a:pt x="3226916" y="3679486"/>
                      <a:pt x="3224130" y="3684893"/>
                    </a:cubicBezTo>
                    <a:cubicBezTo>
                      <a:pt x="3223064" y="3686941"/>
                      <a:pt x="3221917" y="3689071"/>
                      <a:pt x="3220687" y="3691119"/>
                    </a:cubicBezTo>
                    <a:cubicBezTo>
                      <a:pt x="3220032" y="3692184"/>
                      <a:pt x="3219376" y="3693249"/>
                      <a:pt x="3218639" y="3694232"/>
                    </a:cubicBezTo>
                    <a:cubicBezTo>
                      <a:pt x="3217163" y="3696362"/>
                      <a:pt x="3215606" y="3698410"/>
                      <a:pt x="3213475" y="3699885"/>
                    </a:cubicBezTo>
                    <a:cubicBezTo>
                      <a:pt x="3211508" y="3701278"/>
                      <a:pt x="3209131" y="3701851"/>
                      <a:pt x="3206918" y="3701523"/>
                    </a:cubicBezTo>
                    <a:cubicBezTo>
                      <a:pt x="3169217" y="3754037"/>
                      <a:pt x="3127090" y="3803765"/>
                      <a:pt x="3089963" y="3856688"/>
                    </a:cubicBezTo>
                    <a:cubicBezTo>
                      <a:pt x="3079554" y="3870615"/>
                      <a:pt x="3069145" y="3884542"/>
                      <a:pt x="3057917" y="3897896"/>
                    </a:cubicBezTo>
                    <a:cubicBezTo>
                      <a:pt x="3055704" y="3899453"/>
                      <a:pt x="3053573" y="3901091"/>
                      <a:pt x="3051278" y="3902648"/>
                    </a:cubicBezTo>
                    <a:cubicBezTo>
                      <a:pt x="2979318" y="3946887"/>
                      <a:pt x="2902194" y="3980230"/>
                      <a:pt x="2822284" y="4009313"/>
                    </a:cubicBezTo>
                    <a:cubicBezTo>
                      <a:pt x="2770240" y="4030449"/>
                      <a:pt x="2715819" y="4047490"/>
                      <a:pt x="2659104" y="4052405"/>
                    </a:cubicBezTo>
                    <a:cubicBezTo>
                      <a:pt x="2538460" y="4063137"/>
                      <a:pt x="2433634" y="4024059"/>
                      <a:pt x="2329054" y="3967532"/>
                    </a:cubicBezTo>
                    <a:cubicBezTo>
                      <a:pt x="2251521" y="3932960"/>
                      <a:pt x="2187101" y="3876186"/>
                      <a:pt x="2136532" y="3808516"/>
                    </a:cubicBezTo>
                    <a:cubicBezTo>
                      <a:pt x="2089651" y="3751333"/>
                      <a:pt x="2056130" y="3684893"/>
                      <a:pt x="2035886" y="3614110"/>
                    </a:cubicBezTo>
                    <a:cubicBezTo>
                      <a:pt x="2037771" y="3611898"/>
                      <a:pt x="2038345" y="3609113"/>
                      <a:pt x="2036952" y="3605754"/>
                    </a:cubicBezTo>
                    <a:cubicBezTo>
                      <a:pt x="2035804" y="3604361"/>
                      <a:pt x="2034329" y="3603378"/>
                      <a:pt x="2032772" y="3602641"/>
                    </a:cubicBezTo>
                    <a:cubicBezTo>
                      <a:pt x="2030641" y="3594448"/>
                      <a:pt x="2028510" y="3586338"/>
                      <a:pt x="2026707" y="3578063"/>
                    </a:cubicBezTo>
                    <a:cubicBezTo>
                      <a:pt x="2003185" y="3491469"/>
                      <a:pt x="1995235" y="3402581"/>
                      <a:pt x="2000152" y="3313038"/>
                    </a:cubicBezTo>
                    <a:cubicBezTo>
                      <a:pt x="2001791" y="3257575"/>
                      <a:pt x="2003676" y="3201867"/>
                      <a:pt x="2010315" y="3146732"/>
                    </a:cubicBezTo>
                    <a:cubicBezTo>
                      <a:pt x="2015970" y="3106998"/>
                      <a:pt x="2024494" y="3067757"/>
                      <a:pt x="2034821" y="3029006"/>
                    </a:cubicBezTo>
                    <a:cubicBezTo>
                      <a:pt x="2035558" y="3028433"/>
                      <a:pt x="2036378" y="3027941"/>
                      <a:pt x="2037034" y="3027122"/>
                    </a:cubicBezTo>
                    <a:cubicBezTo>
                      <a:pt x="2039656" y="3024091"/>
                      <a:pt x="2039902" y="3019585"/>
                      <a:pt x="2038345" y="3015898"/>
                    </a:cubicBezTo>
                    <a:cubicBezTo>
                      <a:pt x="2049410" y="2976001"/>
                      <a:pt x="2062277" y="2936596"/>
                      <a:pt x="2075964" y="2897682"/>
                    </a:cubicBezTo>
                    <a:cubicBezTo>
                      <a:pt x="2117354" y="2784954"/>
                      <a:pt x="2193658" y="2688119"/>
                      <a:pt x="2280534" y="2606523"/>
                    </a:cubicBezTo>
                    <a:cubicBezTo>
                      <a:pt x="2355199" y="2527711"/>
                      <a:pt x="2447731" y="2471020"/>
                      <a:pt x="2542312" y="2419244"/>
                    </a:cubicBezTo>
                    <a:cubicBezTo>
                      <a:pt x="2566326" y="2406955"/>
                      <a:pt x="2591651" y="2393192"/>
                      <a:pt x="2613124" y="2375742"/>
                    </a:cubicBezTo>
                    <a:cubicBezTo>
                      <a:pt x="2619435" y="2374185"/>
                      <a:pt x="2624189" y="2368614"/>
                      <a:pt x="2628369" y="2361978"/>
                    </a:cubicBezTo>
                    <a:cubicBezTo>
                      <a:pt x="2640663" y="2349608"/>
                      <a:pt x="2650744" y="2335353"/>
                      <a:pt x="2657546" y="2318804"/>
                    </a:cubicBezTo>
                    <a:cubicBezTo>
                      <a:pt x="2692625" y="2270633"/>
                      <a:pt x="2727457" y="2221724"/>
                      <a:pt x="2753111" y="2167736"/>
                    </a:cubicBezTo>
                    <a:cubicBezTo>
                      <a:pt x="2756389" y="2160936"/>
                      <a:pt x="2759421" y="2154055"/>
                      <a:pt x="2762290" y="2147173"/>
                    </a:cubicBezTo>
                    <a:cubicBezTo>
                      <a:pt x="2768765" y="2189773"/>
                      <a:pt x="2793434" y="2230162"/>
                      <a:pt x="2825399" y="2257935"/>
                    </a:cubicBezTo>
                    <a:cubicBezTo>
                      <a:pt x="2866050" y="2288738"/>
                      <a:pt x="2918586" y="2295210"/>
                      <a:pt x="2968090" y="2297176"/>
                    </a:cubicBezTo>
                    <a:cubicBezTo>
                      <a:pt x="2970466" y="2297340"/>
                      <a:pt x="2972843" y="2297422"/>
                      <a:pt x="2975220" y="2297422"/>
                    </a:cubicBezTo>
                    <a:cubicBezTo>
                      <a:pt x="3009397" y="2297422"/>
                      <a:pt x="3041033" y="2282676"/>
                      <a:pt x="3070702" y="2266537"/>
                    </a:cubicBezTo>
                    <a:cubicBezTo>
                      <a:pt x="3095700" y="2253101"/>
                      <a:pt x="3121435" y="2239584"/>
                      <a:pt x="3141761" y="2219430"/>
                    </a:cubicBezTo>
                    <a:cubicBezTo>
                      <a:pt x="3143482" y="2217710"/>
                      <a:pt x="3145121" y="2215989"/>
                      <a:pt x="3146842" y="2214269"/>
                    </a:cubicBezTo>
                    <a:cubicBezTo>
                      <a:pt x="3142089" y="2221232"/>
                      <a:pt x="3137171" y="2228196"/>
                      <a:pt x="3131762" y="2235241"/>
                    </a:cubicBezTo>
                    <a:cubicBezTo>
                      <a:pt x="3085455" y="2296931"/>
                      <a:pt x="3052507" y="2384672"/>
                      <a:pt x="3096683" y="245611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3" name="Google Shape;303;p8"/>
              <p:cNvSpPr/>
              <p:nvPr/>
            </p:nvSpPr>
            <p:spPr>
              <a:xfrm>
                <a:off x="15756661" y="1832746"/>
                <a:ext cx="870007" cy="1159285"/>
              </a:xfrm>
              <a:custGeom>
                <a:avLst/>
                <a:gdLst/>
                <a:ahLst/>
                <a:cxnLst/>
                <a:rect l="l" t="t" r="r" b="b"/>
                <a:pathLst>
                  <a:path w="870007" h="1159285" extrusionOk="0">
                    <a:moveTo>
                      <a:pt x="850774" y="440809"/>
                    </a:moveTo>
                    <a:cubicBezTo>
                      <a:pt x="842251" y="441628"/>
                      <a:pt x="776601" y="444578"/>
                      <a:pt x="745621" y="454491"/>
                    </a:cubicBezTo>
                    <a:cubicBezTo>
                      <a:pt x="739966" y="369781"/>
                      <a:pt x="718328" y="286791"/>
                      <a:pt x="674808" y="220924"/>
                    </a:cubicBezTo>
                    <a:cubicBezTo>
                      <a:pt x="692511" y="212732"/>
                      <a:pt x="708657" y="201262"/>
                      <a:pt x="720951" y="185943"/>
                    </a:cubicBezTo>
                    <a:cubicBezTo>
                      <a:pt x="735048" y="168984"/>
                      <a:pt x="745539" y="149404"/>
                      <a:pt x="755292" y="129742"/>
                    </a:cubicBezTo>
                    <a:cubicBezTo>
                      <a:pt x="759390" y="121468"/>
                      <a:pt x="754390" y="111064"/>
                      <a:pt x="746359" y="107705"/>
                    </a:cubicBezTo>
                    <a:cubicBezTo>
                      <a:pt x="738163" y="104264"/>
                      <a:pt x="727508" y="108114"/>
                      <a:pt x="724311" y="116634"/>
                    </a:cubicBezTo>
                    <a:cubicBezTo>
                      <a:pt x="717919" y="133511"/>
                      <a:pt x="710460" y="149896"/>
                      <a:pt x="700379" y="164970"/>
                    </a:cubicBezTo>
                    <a:cubicBezTo>
                      <a:pt x="690708" y="180372"/>
                      <a:pt x="676119" y="191431"/>
                      <a:pt x="661613" y="202245"/>
                    </a:cubicBezTo>
                    <a:cubicBezTo>
                      <a:pt x="649893" y="187008"/>
                      <a:pt x="636861" y="172753"/>
                      <a:pt x="622354" y="159972"/>
                    </a:cubicBezTo>
                    <a:cubicBezTo>
                      <a:pt x="584735" y="126056"/>
                      <a:pt x="538428" y="100905"/>
                      <a:pt x="488679" y="89763"/>
                    </a:cubicBezTo>
                    <a:cubicBezTo>
                      <a:pt x="485319" y="89272"/>
                      <a:pt x="481876" y="88616"/>
                      <a:pt x="478434" y="87961"/>
                    </a:cubicBezTo>
                    <a:cubicBezTo>
                      <a:pt x="480975" y="87224"/>
                      <a:pt x="483434" y="86486"/>
                      <a:pt x="485974" y="85831"/>
                    </a:cubicBezTo>
                    <a:cubicBezTo>
                      <a:pt x="508185" y="79441"/>
                      <a:pt x="530806" y="74280"/>
                      <a:pt x="553099" y="68135"/>
                    </a:cubicBezTo>
                    <a:cubicBezTo>
                      <a:pt x="559738" y="66169"/>
                      <a:pt x="576047" y="62892"/>
                      <a:pt x="569327" y="53143"/>
                    </a:cubicBezTo>
                    <a:cubicBezTo>
                      <a:pt x="554984" y="43067"/>
                      <a:pt x="534494" y="48637"/>
                      <a:pt x="518020" y="50030"/>
                    </a:cubicBezTo>
                    <a:cubicBezTo>
                      <a:pt x="445486" y="57895"/>
                      <a:pt x="380165" y="90009"/>
                      <a:pt x="321810" y="132200"/>
                    </a:cubicBezTo>
                    <a:cubicBezTo>
                      <a:pt x="322220" y="121058"/>
                      <a:pt x="321318" y="109753"/>
                      <a:pt x="319843" y="99349"/>
                    </a:cubicBezTo>
                    <a:cubicBezTo>
                      <a:pt x="315253" y="77720"/>
                      <a:pt x="283043" y="-20425"/>
                      <a:pt x="252063" y="3825"/>
                    </a:cubicBezTo>
                    <a:cubicBezTo>
                      <a:pt x="243949" y="10133"/>
                      <a:pt x="242883" y="21520"/>
                      <a:pt x="248703" y="29631"/>
                    </a:cubicBezTo>
                    <a:cubicBezTo>
                      <a:pt x="275667" y="64776"/>
                      <a:pt x="298370" y="112129"/>
                      <a:pt x="289682" y="156696"/>
                    </a:cubicBezTo>
                    <a:cubicBezTo>
                      <a:pt x="230508" y="203147"/>
                      <a:pt x="194118" y="271390"/>
                      <a:pt x="161334" y="338486"/>
                    </a:cubicBezTo>
                    <a:cubicBezTo>
                      <a:pt x="124534" y="310058"/>
                      <a:pt x="52001" y="257135"/>
                      <a:pt x="41592" y="284334"/>
                    </a:cubicBezTo>
                    <a:cubicBezTo>
                      <a:pt x="38641" y="291297"/>
                      <a:pt x="41920" y="300391"/>
                      <a:pt x="49214" y="303094"/>
                    </a:cubicBezTo>
                    <a:cubicBezTo>
                      <a:pt x="86669" y="314728"/>
                      <a:pt x="119207" y="336356"/>
                      <a:pt x="152974" y="355526"/>
                    </a:cubicBezTo>
                    <a:cubicBezTo>
                      <a:pt x="151909" y="357738"/>
                      <a:pt x="150843" y="360032"/>
                      <a:pt x="149696" y="362244"/>
                    </a:cubicBezTo>
                    <a:cubicBezTo>
                      <a:pt x="122731" y="432453"/>
                      <a:pt x="112159" y="508479"/>
                      <a:pt x="107815" y="583276"/>
                    </a:cubicBezTo>
                    <a:cubicBezTo>
                      <a:pt x="102897" y="645128"/>
                      <a:pt x="106340" y="707227"/>
                      <a:pt x="117568" y="768097"/>
                    </a:cubicBezTo>
                    <a:cubicBezTo>
                      <a:pt x="108716" y="785055"/>
                      <a:pt x="96177" y="799802"/>
                      <a:pt x="79211" y="809878"/>
                    </a:cubicBezTo>
                    <a:cubicBezTo>
                      <a:pt x="55935" y="824870"/>
                      <a:pt x="31347" y="837569"/>
                      <a:pt x="8071" y="852561"/>
                    </a:cubicBezTo>
                    <a:cubicBezTo>
                      <a:pt x="612" y="857312"/>
                      <a:pt x="-2420" y="866980"/>
                      <a:pt x="2170" y="874844"/>
                    </a:cubicBezTo>
                    <a:cubicBezTo>
                      <a:pt x="5448" y="880415"/>
                      <a:pt x="10283" y="882627"/>
                      <a:pt x="15447" y="882627"/>
                    </a:cubicBezTo>
                    <a:cubicBezTo>
                      <a:pt x="21430" y="882627"/>
                      <a:pt x="27823" y="879596"/>
                      <a:pt x="32658" y="875336"/>
                    </a:cubicBezTo>
                    <a:cubicBezTo>
                      <a:pt x="52738" y="862228"/>
                      <a:pt x="73064" y="849530"/>
                      <a:pt x="92652" y="835603"/>
                    </a:cubicBezTo>
                    <a:cubicBezTo>
                      <a:pt x="106012" y="827246"/>
                      <a:pt x="116748" y="816350"/>
                      <a:pt x="125108" y="803898"/>
                    </a:cubicBezTo>
                    <a:cubicBezTo>
                      <a:pt x="126338" y="809141"/>
                      <a:pt x="127485" y="814384"/>
                      <a:pt x="128796" y="819545"/>
                    </a:cubicBezTo>
                    <a:cubicBezTo>
                      <a:pt x="160596" y="917773"/>
                      <a:pt x="239441" y="999205"/>
                      <a:pt x="334268" y="1043690"/>
                    </a:cubicBezTo>
                    <a:cubicBezTo>
                      <a:pt x="341398" y="1064008"/>
                      <a:pt x="348037" y="1084407"/>
                      <a:pt x="342956" y="1106199"/>
                    </a:cubicBezTo>
                    <a:cubicBezTo>
                      <a:pt x="342382" y="1123321"/>
                      <a:pt x="316483" y="1143556"/>
                      <a:pt x="335497" y="1157319"/>
                    </a:cubicBezTo>
                    <a:cubicBezTo>
                      <a:pt x="338366" y="1158630"/>
                      <a:pt x="340907" y="1159286"/>
                      <a:pt x="343201" y="1159286"/>
                    </a:cubicBezTo>
                    <a:cubicBezTo>
                      <a:pt x="358200" y="1159286"/>
                      <a:pt x="363281" y="1134626"/>
                      <a:pt x="367215" y="1122010"/>
                    </a:cubicBezTo>
                    <a:cubicBezTo>
                      <a:pt x="373035" y="1099563"/>
                      <a:pt x="369264" y="1076214"/>
                      <a:pt x="360659" y="1054996"/>
                    </a:cubicBezTo>
                    <a:cubicBezTo>
                      <a:pt x="403114" y="1071381"/>
                      <a:pt x="447945" y="1080393"/>
                      <a:pt x="492777" y="1080393"/>
                    </a:cubicBezTo>
                    <a:cubicBezTo>
                      <a:pt x="493924" y="1080393"/>
                      <a:pt x="495154" y="1080393"/>
                      <a:pt x="496301" y="1080393"/>
                    </a:cubicBezTo>
                    <a:cubicBezTo>
                      <a:pt x="507939" y="1080556"/>
                      <a:pt x="517611" y="1070644"/>
                      <a:pt x="517611" y="1059092"/>
                    </a:cubicBezTo>
                    <a:cubicBezTo>
                      <a:pt x="517611" y="1047295"/>
                      <a:pt x="507939" y="1038038"/>
                      <a:pt x="496301" y="1037792"/>
                    </a:cubicBezTo>
                    <a:cubicBezTo>
                      <a:pt x="474090" y="1037382"/>
                      <a:pt x="451961" y="1035580"/>
                      <a:pt x="430160" y="1031566"/>
                    </a:cubicBezTo>
                    <a:cubicBezTo>
                      <a:pt x="417375" y="1029190"/>
                      <a:pt x="404753" y="1025913"/>
                      <a:pt x="392459" y="1021817"/>
                    </a:cubicBezTo>
                    <a:cubicBezTo>
                      <a:pt x="492367" y="1014689"/>
                      <a:pt x="574900" y="948412"/>
                      <a:pt x="635222" y="865751"/>
                    </a:cubicBezTo>
                    <a:cubicBezTo>
                      <a:pt x="666530" y="870584"/>
                      <a:pt x="698494" y="878285"/>
                      <a:pt x="720295" y="901552"/>
                    </a:cubicBezTo>
                    <a:cubicBezTo>
                      <a:pt x="723410" y="905730"/>
                      <a:pt x="727836" y="907532"/>
                      <a:pt x="732262" y="907532"/>
                    </a:cubicBezTo>
                    <a:cubicBezTo>
                      <a:pt x="741195" y="907532"/>
                      <a:pt x="750210" y="900077"/>
                      <a:pt x="748489" y="889673"/>
                    </a:cubicBezTo>
                    <a:cubicBezTo>
                      <a:pt x="735130" y="861573"/>
                      <a:pt x="686446" y="849939"/>
                      <a:pt x="647844" y="847727"/>
                    </a:cubicBezTo>
                    <a:cubicBezTo>
                      <a:pt x="677595" y="803570"/>
                      <a:pt x="701281" y="755726"/>
                      <a:pt x="718083" y="710422"/>
                    </a:cubicBezTo>
                    <a:cubicBezTo>
                      <a:pt x="738408" y="641032"/>
                      <a:pt x="749965" y="557469"/>
                      <a:pt x="746768" y="474398"/>
                    </a:cubicBezTo>
                    <a:cubicBezTo>
                      <a:pt x="781847" y="473415"/>
                      <a:pt x="816679" y="471449"/>
                      <a:pt x="853069" y="474234"/>
                    </a:cubicBezTo>
                    <a:cubicBezTo>
                      <a:pt x="858151" y="474562"/>
                      <a:pt x="863396" y="471613"/>
                      <a:pt x="866429" y="467680"/>
                    </a:cubicBezTo>
                    <a:cubicBezTo>
                      <a:pt x="875854" y="456457"/>
                      <a:pt x="865281" y="438515"/>
                      <a:pt x="850774" y="440809"/>
                    </a:cubicBezTo>
                    <a:close/>
                    <a:moveTo>
                      <a:pt x="702428" y="565826"/>
                    </a:moveTo>
                    <a:cubicBezTo>
                      <a:pt x="696363" y="646194"/>
                      <a:pt x="676283" y="727544"/>
                      <a:pt x="629895" y="794886"/>
                    </a:cubicBezTo>
                    <a:cubicBezTo>
                      <a:pt x="598094" y="849694"/>
                      <a:pt x="558098" y="899258"/>
                      <a:pt x="505972" y="936206"/>
                    </a:cubicBezTo>
                    <a:cubicBezTo>
                      <a:pt x="456141" y="970450"/>
                      <a:pt x="396065" y="989047"/>
                      <a:pt x="335661" y="975529"/>
                    </a:cubicBezTo>
                    <a:cubicBezTo>
                      <a:pt x="314844" y="970778"/>
                      <a:pt x="294846" y="963159"/>
                      <a:pt x="275011" y="955458"/>
                    </a:cubicBezTo>
                    <a:cubicBezTo>
                      <a:pt x="273536" y="954311"/>
                      <a:pt x="272061" y="953082"/>
                      <a:pt x="270668" y="951935"/>
                    </a:cubicBezTo>
                    <a:cubicBezTo>
                      <a:pt x="228623" y="915643"/>
                      <a:pt x="193216" y="873288"/>
                      <a:pt x="173792" y="820447"/>
                    </a:cubicBezTo>
                    <a:cubicBezTo>
                      <a:pt x="155023" y="756300"/>
                      <a:pt x="145762" y="688467"/>
                      <a:pt x="148467" y="621616"/>
                    </a:cubicBezTo>
                    <a:cubicBezTo>
                      <a:pt x="150843" y="509626"/>
                      <a:pt x="166907" y="393948"/>
                      <a:pt x="228541" y="297851"/>
                    </a:cubicBezTo>
                    <a:cubicBezTo>
                      <a:pt x="249686" y="259265"/>
                      <a:pt x="272143" y="220351"/>
                      <a:pt x="306976" y="191841"/>
                    </a:cubicBezTo>
                    <a:cubicBezTo>
                      <a:pt x="345824" y="160054"/>
                      <a:pt x="386476" y="128104"/>
                      <a:pt x="431799" y="106148"/>
                    </a:cubicBezTo>
                    <a:cubicBezTo>
                      <a:pt x="436963" y="107869"/>
                      <a:pt x="442946" y="108934"/>
                      <a:pt x="446552" y="109999"/>
                    </a:cubicBezTo>
                    <a:cubicBezTo>
                      <a:pt x="522610" y="126302"/>
                      <a:pt x="591866" y="169804"/>
                      <a:pt x="636697" y="233786"/>
                    </a:cubicBezTo>
                    <a:cubicBezTo>
                      <a:pt x="701937" y="331686"/>
                      <a:pt x="708411" y="450640"/>
                      <a:pt x="702428" y="56582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4" name="Google Shape;304;p8"/>
              <p:cNvSpPr/>
              <p:nvPr/>
            </p:nvSpPr>
            <p:spPr>
              <a:xfrm>
                <a:off x="17326555" y="2206894"/>
                <a:ext cx="1077787" cy="1207457"/>
              </a:xfrm>
              <a:custGeom>
                <a:avLst/>
                <a:gdLst/>
                <a:ahLst/>
                <a:cxnLst/>
                <a:rect l="l" t="t" r="r" b="b"/>
                <a:pathLst>
                  <a:path w="1077787" h="1207457" extrusionOk="0">
                    <a:moveTo>
                      <a:pt x="614521" y="7840"/>
                    </a:moveTo>
                    <a:cubicBezTo>
                      <a:pt x="554691" y="2842"/>
                      <a:pt x="492729" y="-6497"/>
                      <a:pt x="433473" y="6938"/>
                    </a:cubicBezTo>
                    <a:cubicBezTo>
                      <a:pt x="341269" y="25208"/>
                      <a:pt x="261523" y="81981"/>
                      <a:pt x="207839" y="158335"/>
                    </a:cubicBezTo>
                    <a:cubicBezTo>
                      <a:pt x="158910" y="219860"/>
                      <a:pt x="104735" y="279583"/>
                      <a:pt x="75721" y="353806"/>
                    </a:cubicBezTo>
                    <a:cubicBezTo>
                      <a:pt x="33758" y="454000"/>
                      <a:pt x="13023" y="562631"/>
                      <a:pt x="1548" y="670280"/>
                    </a:cubicBezTo>
                    <a:cubicBezTo>
                      <a:pt x="-3697" y="777519"/>
                      <a:pt x="2040" y="893769"/>
                      <a:pt x="55969" y="989130"/>
                    </a:cubicBezTo>
                    <a:cubicBezTo>
                      <a:pt x="78672" y="1030010"/>
                      <a:pt x="118340" y="1056717"/>
                      <a:pt x="155959" y="1082605"/>
                    </a:cubicBezTo>
                    <a:cubicBezTo>
                      <a:pt x="192103" y="1109804"/>
                      <a:pt x="229723" y="1135365"/>
                      <a:pt x="272505" y="1150848"/>
                    </a:cubicBezTo>
                    <a:cubicBezTo>
                      <a:pt x="330286" y="1170756"/>
                      <a:pt x="390936" y="1187960"/>
                      <a:pt x="452487" y="1187796"/>
                    </a:cubicBezTo>
                    <a:cubicBezTo>
                      <a:pt x="483878" y="1198774"/>
                      <a:pt x="512318" y="1205000"/>
                      <a:pt x="546659" y="1206966"/>
                    </a:cubicBezTo>
                    <a:cubicBezTo>
                      <a:pt x="553461" y="1207294"/>
                      <a:pt x="560182" y="1207458"/>
                      <a:pt x="567066" y="1207458"/>
                    </a:cubicBezTo>
                    <a:cubicBezTo>
                      <a:pt x="634929" y="1207458"/>
                      <a:pt x="705168" y="1192302"/>
                      <a:pt x="763031" y="1156911"/>
                    </a:cubicBezTo>
                    <a:cubicBezTo>
                      <a:pt x="816058" y="1122584"/>
                      <a:pt x="855317" y="1072283"/>
                      <a:pt x="899083" y="1027552"/>
                    </a:cubicBezTo>
                    <a:cubicBezTo>
                      <a:pt x="977764" y="949478"/>
                      <a:pt x="1017432" y="841502"/>
                      <a:pt x="1042102" y="735574"/>
                    </a:cubicBezTo>
                    <a:cubicBezTo>
                      <a:pt x="1072181" y="618176"/>
                      <a:pt x="1087835" y="494962"/>
                      <a:pt x="1070705" y="374369"/>
                    </a:cubicBezTo>
                    <a:cubicBezTo>
                      <a:pt x="1053658" y="300637"/>
                      <a:pt x="1038331" y="221253"/>
                      <a:pt x="988008" y="162103"/>
                    </a:cubicBezTo>
                    <a:cubicBezTo>
                      <a:pt x="934407" y="105985"/>
                      <a:pt x="867365" y="58633"/>
                      <a:pt x="791471" y="38643"/>
                    </a:cubicBezTo>
                    <a:cubicBezTo>
                      <a:pt x="733280" y="24634"/>
                      <a:pt x="673695" y="16442"/>
                      <a:pt x="614521" y="7840"/>
                    </a:cubicBezTo>
                    <a:close/>
                    <a:moveTo>
                      <a:pt x="197185" y="1059748"/>
                    </a:moveTo>
                    <a:cubicBezTo>
                      <a:pt x="162434" y="1034024"/>
                      <a:pt x="122356" y="1012478"/>
                      <a:pt x="97604" y="976022"/>
                    </a:cubicBezTo>
                    <a:cubicBezTo>
                      <a:pt x="64247" y="926048"/>
                      <a:pt x="52855" y="865833"/>
                      <a:pt x="45397" y="807257"/>
                    </a:cubicBezTo>
                    <a:cubicBezTo>
                      <a:pt x="31955" y="718861"/>
                      <a:pt x="42036" y="630465"/>
                      <a:pt x="60395" y="541331"/>
                    </a:cubicBezTo>
                    <a:cubicBezTo>
                      <a:pt x="98342" y="351676"/>
                      <a:pt x="151616" y="289987"/>
                      <a:pt x="272505" y="146456"/>
                    </a:cubicBezTo>
                    <a:cubicBezTo>
                      <a:pt x="342416" y="68054"/>
                      <a:pt x="424867" y="42985"/>
                      <a:pt x="516498" y="42985"/>
                    </a:cubicBezTo>
                    <a:cubicBezTo>
                      <a:pt x="549281" y="42985"/>
                      <a:pt x="583212" y="46180"/>
                      <a:pt x="618209" y="51260"/>
                    </a:cubicBezTo>
                    <a:cubicBezTo>
                      <a:pt x="535266" y="54537"/>
                      <a:pt x="460683" y="94761"/>
                      <a:pt x="397903" y="146620"/>
                    </a:cubicBezTo>
                    <a:cubicBezTo>
                      <a:pt x="253245" y="244765"/>
                      <a:pt x="178498" y="429668"/>
                      <a:pt x="151042" y="596958"/>
                    </a:cubicBezTo>
                    <a:cubicBezTo>
                      <a:pt x="138584" y="691908"/>
                      <a:pt x="145714" y="787841"/>
                      <a:pt x="173826" y="879515"/>
                    </a:cubicBezTo>
                    <a:cubicBezTo>
                      <a:pt x="182514" y="910564"/>
                      <a:pt x="191284" y="940548"/>
                      <a:pt x="205381" y="970041"/>
                    </a:cubicBezTo>
                    <a:cubicBezTo>
                      <a:pt x="233083" y="1025258"/>
                      <a:pt x="263654" y="1081950"/>
                      <a:pt x="313977" y="1119799"/>
                    </a:cubicBezTo>
                    <a:cubicBezTo>
                      <a:pt x="271604" y="1107510"/>
                      <a:pt x="231854" y="1087029"/>
                      <a:pt x="197185" y="1059748"/>
                    </a:cubicBezTo>
                    <a:close/>
                    <a:moveTo>
                      <a:pt x="970961" y="209947"/>
                    </a:moveTo>
                    <a:cubicBezTo>
                      <a:pt x="993172" y="244355"/>
                      <a:pt x="1004728" y="286301"/>
                      <a:pt x="1015629" y="325706"/>
                    </a:cubicBezTo>
                    <a:cubicBezTo>
                      <a:pt x="1030381" y="376254"/>
                      <a:pt x="1036610" y="428357"/>
                      <a:pt x="1034316" y="480953"/>
                    </a:cubicBezTo>
                    <a:cubicBezTo>
                      <a:pt x="1035955" y="566973"/>
                      <a:pt x="1019563" y="651847"/>
                      <a:pt x="998417" y="735000"/>
                    </a:cubicBezTo>
                    <a:cubicBezTo>
                      <a:pt x="981534" y="807257"/>
                      <a:pt x="955799" y="878286"/>
                      <a:pt x="915065" y="942187"/>
                    </a:cubicBezTo>
                    <a:cubicBezTo>
                      <a:pt x="890969" y="976759"/>
                      <a:pt x="860562" y="1005924"/>
                      <a:pt x="831876" y="1036564"/>
                    </a:cubicBezTo>
                    <a:cubicBezTo>
                      <a:pt x="798191" y="1073020"/>
                      <a:pt x="765899" y="1108657"/>
                      <a:pt x="720904" y="1132333"/>
                    </a:cubicBezTo>
                    <a:cubicBezTo>
                      <a:pt x="673695" y="1153060"/>
                      <a:pt x="621487" y="1164775"/>
                      <a:pt x="569853" y="1165267"/>
                    </a:cubicBezTo>
                    <a:cubicBezTo>
                      <a:pt x="562477" y="1165349"/>
                      <a:pt x="555182" y="1164857"/>
                      <a:pt x="547806" y="1164448"/>
                    </a:cubicBezTo>
                    <a:cubicBezTo>
                      <a:pt x="546085" y="1158795"/>
                      <a:pt x="540758" y="1154863"/>
                      <a:pt x="534692" y="1154781"/>
                    </a:cubicBezTo>
                    <a:cubicBezTo>
                      <a:pt x="517317" y="1154371"/>
                      <a:pt x="499696" y="1154043"/>
                      <a:pt x="482485" y="1150521"/>
                    </a:cubicBezTo>
                    <a:cubicBezTo>
                      <a:pt x="422572" y="1136511"/>
                      <a:pt x="361103" y="1109067"/>
                      <a:pt x="316517" y="1065483"/>
                    </a:cubicBezTo>
                    <a:cubicBezTo>
                      <a:pt x="242016" y="983395"/>
                      <a:pt x="210462" y="873125"/>
                      <a:pt x="192021" y="766049"/>
                    </a:cubicBezTo>
                    <a:cubicBezTo>
                      <a:pt x="175875" y="645785"/>
                      <a:pt x="200709" y="524291"/>
                      <a:pt x="246524" y="413037"/>
                    </a:cubicBezTo>
                    <a:cubicBezTo>
                      <a:pt x="274718" y="343402"/>
                      <a:pt x="314796" y="277453"/>
                      <a:pt x="367004" y="223301"/>
                    </a:cubicBezTo>
                    <a:cubicBezTo>
                      <a:pt x="407492" y="188974"/>
                      <a:pt x="449455" y="155467"/>
                      <a:pt x="494369" y="127204"/>
                    </a:cubicBezTo>
                    <a:cubicBezTo>
                      <a:pt x="560346" y="88290"/>
                      <a:pt x="636732" y="81735"/>
                      <a:pt x="712216" y="81735"/>
                    </a:cubicBezTo>
                    <a:cubicBezTo>
                      <a:pt x="712954" y="81735"/>
                      <a:pt x="713691" y="81735"/>
                      <a:pt x="714347" y="81735"/>
                    </a:cubicBezTo>
                    <a:cubicBezTo>
                      <a:pt x="758277" y="81981"/>
                      <a:pt x="804420" y="81572"/>
                      <a:pt x="843596" y="104101"/>
                    </a:cubicBezTo>
                    <a:cubicBezTo>
                      <a:pt x="891461" y="131873"/>
                      <a:pt x="938423" y="163824"/>
                      <a:pt x="970961" y="2099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05" name="Google Shape;305;p8"/>
            <p:cNvSpPr/>
            <p:nvPr/>
          </p:nvSpPr>
          <p:spPr>
            <a:xfrm>
              <a:off x="15592044" y="-297614"/>
              <a:ext cx="1259875" cy="1746294"/>
            </a:xfrm>
            <a:custGeom>
              <a:avLst/>
              <a:gdLst/>
              <a:ahLst/>
              <a:cxnLst/>
              <a:rect l="l" t="t" r="r" b="b"/>
              <a:pathLst>
                <a:path w="1259875" h="1746294" extrusionOk="0">
                  <a:moveTo>
                    <a:pt x="939825" y="30532"/>
                  </a:moveTo>
                  <a:cubicBezTo>
                    <a:pt x="1045061" y="7184"/>
                    <a:pt x="1152509" y="-2074"/>
                    <a:pt x="1259876" y="384"/>
                  </a:cubicBezTo>
                  <a:cubicBezTo>
                    <a:pt x="1197833" y="30204"/>
                    <a:pt x="1142264" y="71740"/>
                    <a:pt x="1083992" y="108033"/>
                  </a:cubicBezTo>
                  <a:cubicBezTo>
                    <a:pt x="1015146" y="161038"/>
                    <a:pt x="944579" y="212978"/>
                    <a:pt x="883601" y="275158"/>
                  </a:cubicBezTo>
                  <a:cubicBezTo>
                    <a:pt x="836065" y="326279"/>
                    <a:pt x="794840" y="382889"/>
                    <a:pt x="750910" y="437205"/>
                  </a:cubicBezTo>
                  <a:cubicBezTo>
                    <a:pt x="710586" y="493487"/>
                    <a:pt x="674524" y="553128"/>
                    <a:pt x="639281" y="612687"/>
                  </a:cubicBezTo>
                  <a:cubicBezTo>
                    <a:pt x="583959" y="718860"/>
                    <a:pt x="525358" y="823887"/>
                    <a:pt x="479707" y="934567"/>
                  </a:cubicBezTo>
                  <a:cubicBezTo>
                    <a:pt x="439793" y="1047213"/>
                    <a:pt x="409550" y="1163382"/>
                    <a:pt x="385946" y="1280452"/>
                  </a:cubicBezTo>
                  <a:cubicBezTo>
                    <a:pt x="372504" y="1346647"/>
                    <a:pt x="362095" y="1413497"/>
                    <a:pt x="357424" y="1480921"/>
                  </a:cubicBezTo>
                  <a:cubicBezTo>
                    <a:pt x="355539" y="1515902"/>
                    <a:pt x="350457" y="1552195"/>
                    <a:pt x="357096" y="1586767"/>
                  </a:cubicBezTo>
                  <a:cubicBezTo>
                    <a:pt x="358735" y="1592584"/>
                    <a:pt x="362587" y="1596434"/>
                    <a:pt x="367259" y="1598482"/>
                  </a:cubicBezTo>
                  <a:cubicBezTo>
                    <a:pt x="360046" y="1692040"/>
                    <a:pt x="299970" y="1758562"/>
                    <a:pt x="200964" y="1744389"/>
                  </a:cubicBezTo>
                  <a:cubicBezTo>
                    <a:pt x="20490" y="1730380"/>
                    <a:pt x="18277" y="1617079"/>
                    <a:pt x="0" y="1472237"/>
                  </a:cubicBezTo>
                  <a:cubicBezTo>
                    <a:pt x="1065" y="1414398"/>
                    <a:pt x="1557" y="1356478"/>
                    <a:pt x="4999" y="1298885"/>
                  </a:cubicBezTo>
                  <a:cubicBezTo>
                    <a:pt x="18851" y="1171083"/>
                    <a:pt x="51061" y="1043854"/>
                    <a:pt x="89172" y="920558"/>
                  </a:cubicBezTo>
                  <a:cubicBezTo>
                    <a:pt x="121545" y="811763"/>
                    <a:pt x="168262" y="708292"/>
                    <a:pt x="218503" y="606706"/>
                  </a:cubicBezTo>
                  <a:cubicBezTo>
                    <a:pt x="296774" y="435566"/>
                    <a:pt x="402747" y="266392"/>
                    <a:pt x="568960" y="168820"/>
                  </a:cubicBezTo>
                  <a:cubicBezTo>
                    <a:pt x="682638" y="100577"/>
                    <a:pt x="810166" y="57158"/>
                    <a:pt x="939825" y="3053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6" name="Google Shape;306;p8"/>
            <p:cNvSpPr/>
            <p:nvPr/>
          </p:nvSpPr>
          <p:spPr>
            <a:xfrm>
              <a:off x="16640466" y="-412388"/>
              <a:ext cx="1913111" cy="2211356"/>
            </a:xfrm>
            <a:custGeom>
              <a:avLst/>
              <a:gdLst/>
              <a:ahLst/>
              <a:cxnLst/>
              <a:rect l="l" t="t" r="r" b="b"/>
              <a:pathLst>
                <a:path w="1913111" h="2211356" extrusionOk="0">
                  <a:moveTo>
                    <a:pt x="1874324" y="821920"/>
                  </a:moveTo>
                  <a:cubicBezTo>
                    <a:pt x="1895469" y="913266"/>
                    <a:pt x="1913828" y="1003137"/>
                    <a:pt x="1913090" y="1097923"/>
                  </a:cubicBezTo>
                  <a:cubicBezTo>
                    <a:pt x="1912926" y="1219663"/>
                    <a:pt x="1907189" y="1342140"/>
                    <a:pt x="1882192" y="1461503"/>
                  </a:cubicBezTo>
                  <a:cubicBezTo>
                    <a:pt x="1857686" y="1597498"/>
                    <a:pt x="1811215" y="1728003"/>
                    <a:pt x="1751631" y="1852610"/>
                  </a:cubicBezTo>
                  <a:cubicBezTo>
                    <a:pt x="1711143" y="1951247"/>
                    <a:pt x="1658115" y="2047262"/>
                    <a:pt x="1583369" y="2124108"/>
                  </a:cubicBezTo>
                  <a:cubicBezTo>
                    <a:pt x="1557633" y="2156959"/>
                    <a:pt x="1520916" y="2176621"/>
                    <a:pt x="1484280" y="2194890"/>
                  </a:cubicBezTo>
                  <a:cubicBezTo>
                    <a:pt x="1467806" y="2203001"/>
                    <a:pt x="1450595" y="2210456"/>
                    <a:pt x="1431990" y="2211357"/>
                  </a:cubicBezTo>
                  <a:cubicBezTo>
                    <a:pt x="1389535" y="2210701"/>
                    <a:pt x="1345605" y="2208571"/>
                    <a:pt x="1308396" y="2185223"/>
                  </a:cubicBezTo>
                  <a:cubicBezTo>
                    <a:pt x="1272088" y="2157533"/>
                    <a:pt x="1247418" y="2108542"/>
                    <a:pt x="1255942" y="2062500"/>
                  </a:cubicBezTo>
                  <a:cubicBezTo>
                    <a:pt x="1268810" y="2017360"/>
                    <a:pt x="1289217" y="1974514"/>
                    <a:pt x="1306347" y="1930766"/>
                  </a:cubicBezTo>
                  <a:cubicBezTo>
                    <a:pt x="1324705" y="1881857"/>
                    <a:pt x="1343720" y="1833276"/>
                    <a:pt x="1366833" y="1786333"/>
                  </a:cubicBezTo>
                  <a:cubicBezTo>
                    <a:pt x="1430761" y="1645669"/>
                    <a:pt x="1477641" y="1497222"/>
                    <a:pt x="1504524" y="1345089"/>
                  </a:cubicBezTo>
                  <a:cubicBezTo>
                    <a:pt x="1542553" y="1125286"/>
                    <a:pt x="1516162" y="893686"/>
                    <a:pt x="1417237" y="692725"/>
                  </a:cubicBezTo>
                  <a:cubicBezTo>
                    <a:pt x="1347326" y="564841"/>
                    <a:pt x="1246763" y="452933"/>
                    <a:pt x="1129233" y="366912"/>
                  </a:cubicBezTo>
                  <a:cubicBezTo>
                    <a:pt x="1063584" y="321198"/>
                    <a:pt x="992525" y="283759"/>
                    <a:pt x="921795" y="246565"/>
                  </a:cubicBezTo>
                  <a:cubicBezTo>
                    <a:pt x="848687" y="208716"/>
                    <a:pt x="775415" y="170212"/>
                    <a:pt x="696243" y="146536"/>
                  </a:cubicBezTo>
                  <a:cubicBezTo>
                    <a:pt x="587811" y="111062"/>
                    <a:pt x="474052" y="97791"/>
                    <a:pt x="361276" y="84191"/>
                  </a:cubicBezTo>
                  <a:cubicBezTo>
                    <a:pt x="300626" y="76245"/>
                    <a:pt x="239567" y="72230"/>
                    <a:pt x="178507" y="72230"/>
                  </a:cubicBezTo>
                  <a:cubicBezTo>
                    <a:pt x="118841" y="72230"/>
                    <a:pt x="59257" y="76081"/>
                    <a:pt x="0" y="84027"/>
                  </a:cubicBezTo>
                  <a:cubicBezTo>
                    <a:pt x="75239" y="59778"/>
                    <a:pt x="149657" y="32579"/>
                    <a:pt x="228584" y="22666"/>
                  </a:cubicBezTo>
                  <a:cubicBezTo>
                    <a:pt x="292594" y="12507"/>
                    <a:pt x="357260" y="8329"/>
                    <a:pt x="421680" y="874"/>
                  </a:cubicBezTo>
                  <a:cubicBezTo>
                    <a:pt x="447579" y="-355"/>
                    <a:pt x="476101" y="-27"/>
                    <a:pt x="504295" y="301"/>
                  </a:cubicBezTo>
                  <a:cubicBezTo>
                    <a:pt x="520031" y="465"/>
                    <a:pt x="535603" y="628"/>
                    <a:pt x="550602" y="546"/>
                  </a:cubicBezTo>
                  <a:cubicBezTo>
                    <a:pt x="597728" y="628"/>
                    <a:pt x="644937" y="383"/>
                    <a:pt x="692145" y="3250"/>
                  </a:cubicBezTo>
                  <a:cubicBezTo>
                    <a:pt x="810658" y="13572"/>
                    <a:pt x="925401" y="46506"/>
                    <a:pt x="1040635" y="74115"/>
                  </a:cubicBezTo>
                  <a:cubicBezTo>
                    <a:pt x="1168573" y="107458"/>
                    <a:pt x="1294135" y="146781"/>
                    <a:pt x="1406665" y="218875"/>
                  </a:cubicBezTo>
                  <a:cubicBezTo>
                    <a:pt x="1458381" y="258444"/>
                    <a:pt x="1512556" y="294737"/>
                    <a:pt x="1562223" y="336846"/>
                  </a:cubicBezTo>
                  <a:cubicBezTo>
                    <a:pt x="1604104" y="377398"/>
                    <a:pt x="1651559" y="418524"/>
                    <a:pt x="1690899" y="462927"/>
                  </a:cubicBezTo>
                  <a:cubicBezTo>
                    <a:pt x="1777366" y="565824"/>
                    <a:pt x="1847277" y="689039"/>
                    <a:pt x="1874324" y="82192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7" name="Google Shape;307;p8"/>
            <p:cNvSpPr/>
            <p:nvPr/>
          </p:nvSpPr>
          <p:spPr>
            <a:xfrm>
              <a:off x="17513639" y="2288629"/>
              <a:ext cx="847693" cy="1083540"/>
            </a:xfrm>
            <a:custGeom>
              <a:avLst/>
              <a:gdLst/>
              <a:ahLst/>
              <a:cxnLst/>
              <a:rect l="l" t="t" r="r" b="b"/>
              <a:pathLst>
                <a:path w="847693" h="1083540" extrusionOk="0">
                  <a:moveTo>
                    <a:pt x="828544" y="243971"/>
                  </a:moveTo>
                  <a:cubicBezTo>
                    <a:pt x="843296" y="294518"/>
                    <a:pt x="849525" y="346622"/>
                    <a:pt x="847230" y="399217"/>
                  </a:cubicBezTo>
                  <a:cubicBezTo>
                    <a:pt x="848870" y="485238"/>
                    <a:pt x="832478" y="570111"/>
                    <a:pt x="811332" y="653265"/>
                  </a:cubicBezTo>
                  <a:cubicBezTo>
                    <a:pt x="794449" y="725522"/>
                    <a:pt x="768713" y="796550"/>
                    <a:pt x="727980" y="860451"/>
                  </a:cubicBezTo>
                  <a:cubicBezTo>
                    <a:pt x="703884" y="895023"/>
                    <a:pt x="673477" y="924188"/>
                    <a:pt x="644791" y="954828"/>
                  </a:cubicBezTo>
                  <a:cubicBezTo>
                    <a:pt x="611106" y="991285"/>
                    <a:pt x="578814" y="1026922"/>
                    <a:pt x="533819" y="1050598"/>
                  </a:cubicBezTo>
                  <a:cubicBezTo>
                    <a:pt x="486610" y="1071325"/>
                    <a:pt x="434402" y="1083040"/>
                    <a:pt x="382768" y="1083531"/>
                  </a:cubicBezTo>
                  <a:cubicBezTo>
                    <a:pt x="375392" y="1083613"/>
                    <a:pt x="368097" y="1083122"/>
                    <a:pt x="360721" y="1082712"/>
                  </a:cubicBezTo>
                  <a:cubicBezTo>
                    <a:pt x="359000" y="1077059"/>
                    <a:pt x="353673" y="1073127"/>
                    <a:pt x="347607" y="1073045"/>
                  </a:cubicBezTo>
                  <a:cubicBezTo>
                    <a:pt x="330232" y="1072636"/>
                    <a:pt x="312611" y="1072308"/>
                    <a:pt x="295399" y="1068785"/>
                  </a:cubicBezTo>
                  <a:cubicBezTo>
                    <a:pt x="235487" y="1054776"/>
                    <a:pt x="174018" y="1027331"/>
                    <a:pt x="129432" y="983748"/>
                  </a:cubicBezTo>
                  <a:cubicBezTo>
                    <a:pt x="54931" y="901659"/>
                    <a:pt x="23377" y="791389"/>
                    <a:pt x="4936" y="684314"/>
                  </a:cubicBezTo>
                  <a:cubicBezTo>
                    <a:pt x="-11210" y="564049"/>
                    <a:pt x="13624" y="442555"/>
                    <a:pt x="59439" y="331302"/>
                  </a:cubicBezTo>
                  <a:cubicBezTo>
                    <a:pt x="87633" y="261666"/>
                    <a:pt x="127711" y="195717"/>
                    <a:pt x="179919" y="141565"/>
                  </a:cubicBezTo>
                  <a:cubicBezTo>
                    <a:pt x="220407" y="107239"/>
                    <a:pt x="262370" y="73732"/>
                    <a:pt x="307284" y="45468"/>
                  </a:cubicBezTo>
                  <a:cubicBezTo>
                    <a:pt x="373261" y="6554"/>
                    <a:pt x="449647" y="0"/>
                    <a:pt x="525131" y="0"/>
                  </a:cubicBezTo>
                  <a:cubicBezTo>
                    <a:pt x="525869" y="0"/>
                    <a:pt x="526606" y="0"/>
                    <a:pt x="527262" y="0"/>
                  </a:cubicBezTo>
                  <a:cubicBezTo>
                    <a:pt x="571192" y="246"/>
                    <a:pt x="617335" y="-164"/>
                    <a:pt x="656511" y="22365"/>
                  </a:cubicBezTo>
                  <a:cubicBezTo>
                    <a:pt x="704294" y="50220"/>
                    <a:pt x="751256" y="82170"/>
                    <a:pt x="783794" y="128294"/>
                  </a:cubicBezTo>
                  <a:cubicBezTo>
                    <a:pt x="806087" y="162620"/>
                    <a:pt x="817561" y="204565"/>
                    <a:pt x="828544" y="243971"/>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8"/>
            <p:cNvSpPr/>
            <p:nvPr/>
          </p:nvSpPr>
          <p:spPr>
            <a:xfrm>
              <a:off x="17365691" y="2249961"/>
              <a:ext cx="578989" cy="1076895"/>
            </a:xfrm>
            <a:custGeom>
              <a:avLst/>
              <a:gdLst/>
              <a:ahLst/>
              <a:cxnLst/>
              <a:rect l="l" t="t" r="r" b="b"/>
              <a:pathLst>
                <a:path w="578989" h="1076895" extrusionOk="0">
                  <a:moveTo>
                    <a:pt x="477279" y="0"/>
                  </a:moveTo>
                  <a:cubicBezTo>
                    <a:pt x="510062" y="0"/>
                    <a:pt x="543993" y="3195"/>
                    <a:pt x="578990" y="8356"/>
                  </a:cubicBezTo>
                  <a:cubicBezTo>
                    <a:pt x="496047" y="11633"/>
                    <a:pt x="421464" y="51858"/>
                    <a:pt x="358684" y="103716"/>
                  </a:cubicBezTo>
                  <a:cubicBezTo>
                    <a:pt x="214026" y="201862"/>
                    <a:pt x="139279" y="386765"/>
                    <a:pt x="111823" y="554054"/>
                  </a:cubicBezTo>
                  <a:cubicBezTo>
                    <a:pt x="99365" y="649005"/>
                    <a:pt x="106495" y="744938"/>
                    <a:pt x="134607" y="836611"/>
                  </a:cubicBezTo>
                  <a:cubicBezTo>
                    <a:pt x="143295" y="867661"/>
                    <a:pt x="152064" y="897645"/>
                    <a:pt x="166161" y="927138"/>
                  </a:cubicBezTo>
                  <a:cubicBezTo>
                    <a:pt x="193864" y="982355"/>
                    <a:pt x="224435" y="1039047"/>
                    <a:pt x="274757" y="1076896"/>
                  </a:cubicBezTo>
                  <a:cubicBezTo>
                    <a:pt x="232385" y="1064525"/>
                    <a:pt x="192634" y="1044044"/>
                    <a:pt x="157966" y="1016763"/>
                  </a:cubicBezTo>
                  <a:cubicBezTo>
                    <a:pt x="123215" y="991039"/>
                    <a:pt x="83137" y="969493"/>
                    <a:pt x="58385" y="933036"/>
                  </a:cubicBezTo>
                  <a:cubicBezTo>
                    <a:pt x="25028" y="883063"/>
                    <a:pt x="13636" y="822848"/>
                    <a:pt x="6177" y="764272"/>
                  </a:cubicBezTo>
                  <a:cubicBezTo>
                    <a:pt x="-7264" y="675876"/>
                    <a:pt x="2817" y="587480"/>
                    <a:pt x="21176" y="498346"/>
                  </a:cubicBezTo>
                  <a:cubicBezTo>
                    <a:pt x="59123" y="308691"/>
                    <a:pt x="112396" y="247002"/>
                    <a:pt x="233286" y="103470"/>
                  </a:cubicBezTo>
                  <a:cubicBezTo>
                    <a:pt x="303279" y="24987"/>
                    <a:pt x="385648" y="0"/>
                    <a:pt x="477279"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9" name="Google Shape;309;p8"/>
            <p:cNvSpPr/>
            <p:nvPr/>
          </p:nvSpPr>
          <p:spPr>
            <a:xfrm>
              <a:off x="15133691" y="1863114"/>
              <a:ext cx="173217" cy="895187"/>
            </a:xfrm>
            <a:custGeom>
              <a:avLst/>
              <a:gdLst/>
              <a:ahLst/>
              <a:cxnLst/>
              <a:rect l="l" t="t" r="r" b="b"/>
              <a:pathLst>
                <a:path w="173217" h="895187" extrusionOk="0">
                  <a:moveTo>
                    <a:pt x="133959" y="0"/>
                  </a:moveTo>
                  <a:cubicBezTo>
                    <a:pt x="133795" y="574"/>
                    <a:pt x="133631" y="1147"/>
                    <a:pt x="133467" y="1721"/>
                  </a:cubicBezTo>
                  <a:cubicBezTo>
                    <a:pt x="116502" y="64393"/>
                    <a:pt x="96668" y="126737"/>
                    <a:pt x="84538" y="190638"/>
                  </a:cubicBezTo>
                  <a:cubicBezTo>
                    <a:pt x="76916" y="238236"/>
                    <a:pt x="74047" y="286571"/>
                    <a:pt x="66507" y="334169"/>
                  </a:cubicBezTo>
                  <a:cubicBezTo>
                    <a:pt x="55934" y="414947"/>
                    <a:pt x="52410" y="498182"/>
                    <a:pt x="63147" y="579041"/>
                  </a:cubicBezTo>
                  <a:cubicBezTo>
                    <a:pt x="71506" y="643762"/>
                    <a:pt x="91504" y="705696"/>
                    <a:pt x="113469" y="766812"/>
                  </a:cubicBezTo>
                  <a:cubicBezTo>
                    <a:pt x="129042" y="811625"/>
                    <a:pt x="149040" y="854553"/>
                    <a:pt x="173218" y="895187"/>
                  </a:cubicBezTo>
                  <a:cubicBezTo>
                    <a:pt x="84374" y="858157"/>
                    <a:pt x="84620" y="814738"/>
                    <a:pt x="43558" y="715118"/>
                  </a:cubicBezTo>
                  <a:cubicBezTo>
                    <a:pt x="1267" y="594771"/>
                    <a:pt x="-8322" y="465658"/>
                    <a:pt x="6595" y="339413"/>
                  </a:cubicBezTo>
                  <a:cubicBezTo>
                    <a:pt x="15200" y="251590"/>
                    <a:pt x="27576" y="163521"/>
                    <a:pt x="54623" y="79303"/>
                  </a:cubicBezTo>
                  <a:cubicBezTo>
                    <a:pt x="65933" y="48991"/>
                    <a:pt x="82571" y="14501"/>
                    <a:pt x="116338" y="5080"/>
                  </a:cubicBezTo>
                  <a:cubicBezTo>
                    <a:pt x="119125" y="4178"/>
                    <a:pt x="125845" y="2376"/>
                    <a:pt x="133959"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0" name="Google Shape;310;p8"/>
            <p:cNvSpPr/>
            <p:nvPr/>
          </p:nvSpPr>
          <p:spPr>
            <a:xfrm>
              <a:off x="16785455" y="1936274"/>
              <a:ext cx="791966" cy="1476520"/>
            </a:xfrm>
            <a:custGeom>
              <a:avLst/>
              <a:gdLst/>
              <a:ahLst/>
              <a:cxnLst/>
              <a:rect l="l" t="t" r="r" b="b"/>
              <a:pathLst>
                <a:path w="791966" h="1476520" extrusionOk="0">
                  <a:moveTo>
                    <a:pt x="750741" y="16056"/>
                  </a:moveTo>
                  <a:cubicBezTo>
                    <a:pt x="764346" y="17448"/>
                    <a:pt x="778115" y="19661"/>
                    <a:pt x="791967" y="21545"/>
                  </a:cubicBezTo>
                  <a:cubicBezTo>
                    <a:pt x="758036" y="39322"/>
                    <a:pt x="724760" y="58493"/>
                    <a:pt x="692222" y="78564"/>
                  </a:cubicBezTo>
                  <a:cubicBezTo>
                    <a:pt x="676158" y="87822"/>
                    <a:pt x="660996" y="98226"/>
                    <a:pt x="646325" y="109368"/>
                  </a:cubicBezTo>
                  <a:cubicBezTo>
                    <a:pt x="626983" y="99865"/>
                    <a:pt x="606493" y="91918"/>
                    <a:pt x="587151" y="82824"/>
                  </a:cubicBezTo>
                  <a:cubicBezTo>
                    <a:pt x="569448" y="76926"/>
                    <a:pt x="541581" y="54151"/>
                    <a:pt x="529124" y="78892"/>
                  </a:cubicBezTo>
                  <a:cubicBezTo>
                    <a:pt x="520026" y="105190"/>
                    <a:pt x="555760" y="109204"/>
                    <a:pt x="572972" y="116495"/>
                  </a:cubicBezTo>
                  <a:cubicBezTo>
                    <a:pt x="587888" y="121574"/>
                    <a:pt x="602641" y="127391"/>
                    <a:pt x="617476" y="132880"/>
                  </a:cubicBezTo>
                  <a:cubicBezTo>
                    <a:pt x="596822" y="150494"/>
                    <a:pt x="577152" y="169336"/>
                    <a:pt x="557482" y="187933"/>
                  </a:cubicBezTo>
                  <a:cubicBezTo>
                    <a:pt x="536664" y="206858"/>
                    <a:pt x="516666" y="226765"/>
                    <a:pt x="497651" y="247574"/>
                  </a:cubicBezTo>
                  <a:cubicBezTo>
                    <a:pt x="479948" y="242167"/>
                    <a:pt x="461507" y="238480"/>
                    <a:pt x="443640" y="233893"/>
                  </a:cubicBezTo>
                  <a:cubicBezTo>
                    <a:pt x="426511" y="230534"/>
                    <a:pt x="395858" y="217426"/>
                    <a:pt x="393563" y="245034"/>
                  </a:cubicBezTo>
                  <a:cubicBezTo>
                    <a:pt x="393727" y="264451"/>
                    <a:pt x="415528" y="263140"/>
                    <a:pt x="429543" y="263713"/>
                  </a:cubicBezTo>
                  <a:cubicBezTo>
                    <a:pt x="444460" y="264696"/>
                    <a:pt x="461507" y="267482"/>
                    <a:pt x="478227" y="269448"/>
                  </a:cubicBezTo>
                  <a:cubicBezTo>
                    <a:pt x="446673" y="306314"/>
                    <a:pt x="417987" y="345638"/>
                    <a:pt x="392744" y="387173"/>
                  </a:cubicBezTo>
                  <a:cubicBezTo>
                    <a:pt x="357829" y="445176"/>
                    <a:pt x="334962" y="509322"/>
                    <a:pt x="315620" y="573879"/>
                  </a:cubicBezTo>
                  <a:cubicBezTo>
                    <a:pt x="311030" y="587724"/>
                    <a:pt x="306769" y="601651"/>
                    <a:pt x="302916" y="615660"/>
                  </a:cubicBezTo>
                  <a:cubicBezTo>
                    <a:pt x="302425" y="615742"/>
                    <a:pt x="302015" y="615660"/>
                    <a:pt x="301523" y="615660"/>
                  </a:cubicBezTo>
                  <a:cubicBezTo>
                    <a:pt x="267756" y="617053"/>
                    <a:pt x="234235" y="613694"/>
                    <a:pt x="201451" y="606075"/>
                  </a:cubicBezTo>
                  <a:cubicBezTo>
                    <a:pt x="191370" y="604109"/>
                    <a:pt x="181453" y="612465"/>
                    <a:pt x="180142" y="622296"/>
                  </a:cubicBezTo>
                  <a:cubicBezTo>
                    <a:pt x="178502" y="651052"/>
                    <a:pt x="216204" y="644170"/>
                    <a:pt x="235136" y="647283"/>
                  </a:cubicBezTo>
                  <a:cubicBezTo>
                    <a:pt x="241201" y="647856"/>
                    <a:pt x="247184" y="648020"/>
                    <a:pt x="253167" y="648020"/>
                  </a:cubicBezTo>
                  <a:cubicBezTo>
                    <a:pt x="267182" y="648020"/>
                    <a:pt x="281197" y="646791"/>
                    <a:pt x="295294" y="645153"/>
                  </a:cubicBezTo>
                  <a:cubicBezTo>
                    <a:pt x="274149" y="731993"/>
                    <a:pt x="265379" y="821372"/>
                    <a:pt x="264314" y="910997"/>
                  </a:cubicBezTo>
                  <a:cubicBezTo>
                    <a:pt x="250872" y="910096"/>
                    <a:pt x="237267" y="910506"/>
                    <a:pt x="223744" y="910834"/>
                  </a:cubicBezTo>
                  <a:cubicBezTo>
                    <a:pt x="203664" y="911407"/>
                    <a:pt x="183502" y="911899"/>
                    <a:pt x="163668" y="908621"/>
                  </a:cubicBezTo>
                  <a:cubicBezTo>
                    <a:pt x="139572" y="906410"/>
                    <a:pt x="138260" y="942129"/>
                    <a:pt x="162275" y="942210"/>
                  </a:cubicBezTo>
                  <a:cubicBezTo>
                    <a:pt x="165717" y="942456"/>
                    <a:pt x="169159" y="942538"/>
                    <a:pt x="172683" y="942538"/>
                  </a:cubicBezTo>
                  <a:cubicBezTo>
                    <a:pt x="203008" y="942538"/>
                    <a:pt x="233087" y="935575"/>
                    <a:pt x="263412" y="932380"/>
                  </a:cubicBezTo>
                  <a:cubicBezTo>
                    <a:pt x="259478" y="1025364"/>
                    <a:pt x="269887" y="1118184"/>
                    <a:pt x="293983" y="1207973"/>
                  </a:cubicBezTo>
                  <a:cubicBezTo>
                    <a:pt x="279558" y="1207564"/>
                    <a:pt x="265215" y="1207154"/>
                    <a:pt x="250872" y="1206171"/>
                  </a:cubicBezTo>
                  <a:cubicBezTo>
                    <a:pt x="246283" y="1206498"/>
                    <a:pt x="240218" y="1205679"/>
                    <a:pt x="233743" y="1204860"/>
                  </a:cubicBezTo>
                  <a:cubicBezTo>
                    <a:pt x="215630" y="1202730"/>
                    <a:pt x="194321" y="1200518"/>
                    <a:pt x="192845" y="1221736"/>
                  </a:cubicBezTo>
                  <a:cubicBezTo>
                    <a:pt x="192845" y="1230912"/>
                    <a:pt x="200713" y="1239842"/>
                    <a:pt x="210139" y="1239842"/>
                  </a:cubicBezTo>
                  <a:cubicBezTo>
                    <a:pt x="210385" y="1239842"/>
                    <a:pt x="210712" y="1239842"/>
                    <a:pt x="210958" y="1239760"/>
                  </a:cubicBezTo>
                  <a:cubicBezTo>
                    <a:pt x="233497" y="1238613"/>
                    <a:pt x="255954" y="1236565"/>
                    <a:pt x="278411" y="1234844"/>
                  </a:cubicBezTo>
                  <a:cubicBezTo>
                    <a:pt x="282345" y="1233943"/>
                    <a:pt x="291196" y="1233615"/>
                    <a:pt x="301195" y="1232960"/>
                  </a:cubicBezTo>
                  <a:cubicBezTo>
                    <a:pt x="309145" y="1259586"/>
                    <a:pt x="318325" y="1285883"/>
                    <a:pt x="328652" y="1311771"/>
                  </a:cubicBezTo>
                  <a:cubicBezTo>
                    <a:pt x="354960" y="1372395"/>
                    <a:pt x="393727" y="1426629"/>
                    <a:pt x="437002" y="1476521"/>
                  </a:cubicBezTo>
                  <a:cubicBezTo>
                    <a:pt x="430691" y="1474555"/>
                    <a:pt x="424462" y="1472507"/>
                    <a:pt x="418315" y="1470213"/>
                  </a:cubicBezTo>
                  <a:cubicBezTo>
                    <a:pt x="365205" y="1455057"/>
                    <a:pt x="319800" y="1423844"/>
                    <a:pt x="271936" y="1397628"/>
                  </a:cubicBezTo>
                  <a:cubicBezTo>
                    <a:pt x="217433" y="1367234"/>
                    <a:pt x="150145" y="1356256"/>
                    <a:pt x="107198" y="1308249"/>
                  </a:cubicBezTo>
                  <a:cubicBezTo>
                    <a:pt x="82774" y="1277035"/>
                    <a:pt x="72201" y="1237548"/>
                    <a:pt x="56711" y="1201665"/>
                  </a:cubicBezTo>
                  <a:cubicBezTo>
                    <a:pt x="41958" y="1163816"/>
                    <a:pt x="25567" y="1126458"/>
                    <a:pt x="14584" y="1087380"/>
                  </a:cubicBezTo>
                  <a:cubicBezTo>
                    <a:pt x="-14019" y="979486"/>
                    <a:pt x="6388" y="866758"/>
                    <a:pt x="17371" y="757799"/>
                  </a:cubicBezTo>
                  <a:cubicBezTo>
                    <a:pt x="23354" y="613039"/>
                    <a:pt x="80561" y="478027"/>
                    <a:pt x="147030" y="351372"/>
                  </a:cubicBezTo>
                  <a:cubicBezTo>
                    <a:pt x="197763" y="243724"/>
                    <a:pt x="282017" y="155901"/>
                    <a:pt x="367664" y="74959"/>
                  </a:cubicBezTo>
                  <a:cubicBezTo>
                    <a:pt x="418479" y="32195"/>
                    <a:pt x="482817" y="2702"/>
                    <a:pt x="549777" y="408"/>
                  </a:cubicBezTo>
                  <a:cubicBezTo>
                    <a:pt x="616902" y="-1968"/>
                    <a:pt x="683944" y="6389"/>
                    <a:pt x="750741" y="1605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8"/>
            <p:cNvSpPr/>
            <p:nvPr/>
          </p:nvSpPr>
          <p:spPr>
            <a:xfrm>
              <a:off x="15510744" y="1618652"/>
              <a:ext cx="1267007" cy="1521976"/>
            </a:xfrm>
            <a:custGeom>
              <a:avLst/>
              <a:gdLst/>
              <a:ahLst/>
              <a:cxnLst/>
              <a:rect l="l" t="t" r="r" b="b"/>
              <a:pathLst>
                <a:path w="1267007" h="1521976" extrusionOk="0">
                  <a:moveTo>
                    <a:pt x="1112347" y="681938"/>
                  </a:moveTo>
                  <a:cubicBezTo>
                    <a:pt x="1121690" y="670551"/>
                    <a:pt x="1111118" y="652609"/>
                    <a:pt x="1096693" y="654903"/>
                  </a:cubicBezTo>
                  <a:cubicBezTo>
                    <a:pt x="1088169" y="655723"/>
                    <a:pt x="1022520" y="658672"/>
                    <a:pt x="991621" y="668585"/>
                  </a:cubicBezTo>
                  <a:cubicBezTo>
                    <a:pt x="985966" y="583957"/>
                    <a:pt x="964493" y="500886"/>
                    <a:pt x="920890" y="435100"/>
                  </a:cubicBezTo>
                  <a:cubicBezTo>
                    <a:pt x="938594" y="426908"/>
                    <a:pt x="954658" y="415439"/>
                    <a:pt x="966870" y="400037"/>
                  </a:cubicBezTo>
                  <a:cubicBezTo>
                    <a:pt x="980967" y="383078"/>
                    <a:pt x="991457" y="363498"/>
                    <a:pt x="1001210" y="343836"/>
                  </a:cubicBezTo>
                  <a:cubicBezTo>
                    <a:pt x="1005308" y="335562"/>
                    <a:pt x="1000309" y="325158"/>
                    <a:pt x="992277" y="321799"/>
                  </a:cubicBezTo>
                  <a:cubicBezTo>
                    <a:pt x="984081" y="318358"/>
                    <a:pt x="973426" y="322209"/>
                    <a:pt x="970230" y="330729"/>
                  </a:cubicBezTo>
                  <a:cubicBezTo>
                    <a:pt x="963837" y="347605"/>
                    <a:pt x="956379" y="363990"/>
                    <a:pt x="946298" y="379064"/>
                  </a:cubicBezTo>
                  <a:cubicBezTo>
                    <a:pt x="936627" y="394466"/>
                    <a:pt x="922038" y="405525"/>
                    <a:pt x="907613" y="416340"/>
                  </a:cubicBezTo>
                  <a:cubicBezTo>
                    <a:pt x="895893" y="401102"/>
                    <a:pt x="882779" y="386929"/>
                    <a:pt x="868273" y="374149"/>
                  </a:cubicBezTo>
                  <a:cubicBezTo>
                    <a:pt x="830653" y="340232"/>
                    <a:pt x="784346" y="315081"/>
                    <a:pt x="734597" y="303939"/>
                  </a:cubicBezTo>
                  <a:cubicBezTo>
                    <a:pt x="731237" y="303448"/>
                    <a:pt x="727795" y="302793"/>
                    <a:pt x="724189" y="302137"/>
                  </a:cubicBezTo>
                  <a:cubicBezTo>
                    <a:pt x="726729" y="301400"/>
                    <a:pt x="729270" y="300662"/>
                    <a:pt x="731893" y="300007"/>
                  </a:cubicBezTo>
                  <a:cubicBezTo>
                    <a:pt x="754104" y="293617"/>
                    <a:pt x="776724" y="288456"/>
                    <a:pt x="799017" y="282311"/>
                  </a:cubicBezTo>
                  <a:cubicBezTo>
                    <a:pt x="805656" y="280345"/>
                    <a:pt x="821966" y="277068"/>
                    <a:pt x="815245" y="267319"/>
                  </a:cubicBezTo>
                  <a:cubicBezTo>
                    <a:pt x="800902" y="257242"/>
                    <a:pt x="780412" y="262813"/>
                    <a:pt x="763939" y="264206"/>
                  </a:cubicBezTo>
                  <a:cubicBezTo>
                    <a:pt x="691487" y="272071"/>
                    <a:pt x="626083" y="304103"/>
                    <a:pt x="567810" y="346376"/>
                  </a:cubicBezTo>
                  <a:cubicBezTo>
                    <a:pt x="568220" y="335235"/>
                    <a:pt x="567237" y="324011"/>
                    <a:pt x="565761" y="313525"/>
                  </a:cubicBezTo>
                  <a:cubicBezTo>
                    <a:pt x="561172" y="291896"/>
                    <a:pt x="528962" y="193751"/>
                    <a:pt x="497981" y="218001"/>
                  </a:cubicBezTo>
                  <a:cubicBezTo>
                    <a:pt x="489867" y="224309"/>
                    <a:pt x="488802" y="235696"/>
                    <a:pt x="494621" y="243807"/>
                  </a:cubicBezTo>
                  <a:cubicBezTo>
                    <a:pt x="521586" y="278953"/>
                    <a:pt x="544370" y="326141"/>
                    <a:pt x="535683" y="370708"/>
                  </a:cubicBezTo>
                  <a:cubicBezTo>
                    <a:pt x="476426" y="417159"/>
                    <a:pt x="440036" y="485566"/>
                    <a:pt x="407171" y="552662"/>
                  </a:cubicBezTo>
                  <a:cubicBezTo>
                    <a:pt x="370371" y="524234"/>
                    <a:pt x="297837" y="471311"/>
                    <a:pt x="287428" y="498510"/>
                  </a:cubicBezTo>
                  <a:cubicBezTo>
                    <a:pt x="284478" y="505473"/>
                    <a:pt x="287756" y="514567"/>
                    <a:pt x="295050" y="517270"/>
                  </a:cubicBezTo>
                  <a:cubicBezTo>
                    <a:pt x="332506" y="528904"/>
                    <a:pt x="365044" y="550532"/>
                    <a:pt x="398811" y="569702"/>
                  </a:cubicBezTo>
                  <a:cubicBezTo>
                    <a:pt x="397745" y="571914"/>
                    <a:pt x="396680" y="574126"/>
                    <a:pt x="395532" y="576420"/>
                  </a:cubicBezTo>
                  <a:cubicBezTo>
                    <a:pt x="368568" y="646629"/>
                    <a:pt x="357995" y="722655"/>
                    <a:pt x="353651" y="797452"/>
                  </a:cubicBezTo>
                  <a:cubicBezTo>
                    <a:pt x="348734" y="859386"/>
                    <a:pt x="352094" y="921567"/>
                    <a:pt x="363322" y="982519"/>
                  </a:cubicBezTo>
                  <a:cubicBezTo>
                    <a:pt x="354553" y="999395"/>
                    <a:pt x="341931" y="1013978"/>
                    <a:pt x="325048" y="1024136"/>
                  </a:cubicBezTo>
                  <a:cubicBezTo>
                    <a:pt x="301771" y="1039128"/>
                    <a:pt x="277183" y="1051827"/>
                    <a:pt x="253907" y="1066819"/>
                  </a:cubicBezTo>
                  <a:cubicBezTo>
                    <a:pt x="246449" y="1071571"/>
                    <a:pt x="243416" y="1081238"/>
                    <a:pt x="248006" y="1089102"/>
                  </a:cubicBezTo>
                  <a:cubicBezTo>
                    <a:pt x="251284" y="1094755"/>
                    <a:pt x="256120" y="1096967"/>
                    <a:pt x="261283" y="1096967"/>
                  </a:cubicBezTo>
                  <a:cubicBezTo>
                    <a:pt x="267266" y="1096967"/>
                    <a:pt x="273659" y="1093936"/>
                    <a:pt x="278495" y="1089676"/>
                  </a:cubicBezTo>
                  <a:cubicBezTo>
                    <a:pt x="298575" y="1076568"/>
                    <a:pt x="318901" y="1063870"/>
                    <a:pt x="338489" y="1049942"/>
                  </a:cubicBezTo>
                  <a:cubicBezTo>
                    <a:pt x="351766" y="1041586"/>
                    <a:pt x="362503" y="1030772"/>
                    <a:pt x="370863" y="1018401"/>
                  </a:cubicBezTo>
                  <a:cubicBezTo>
                    <a:pt x="372092" y="1023645"/>
                    <a:pt x="373321" y="1028806"/>
                    <a:pt x="374715" y="1033967"/>
                  </a:cubicBezTo>
                  <a:cubicBezTo>
                    <a:pt x="406515" y="1132195"/>
                    <a:pt x="485442" y="1213627"/>
                    <a:pt x="580186" y="1258112"/>
                  </a:cubicBezTo>
                  <a:cubicBezTo>
                    <a:pt x="587317" y="1278348"/>
                    <a:pt x="593873" y="1298747"/>
                    <a:pt x="588792" y="1320539"/>
                  </a:cubicBezTo>
                  <a:cubicBezTo>
                    <a:pt x="588218" y="1337661"/>
                    <a:pt x="562319" y="1357896"/>
                    <a:pt x="581334" y="1371659"/>
                  </a:cubicBezTo>
                  <a:cubicBezTo>
                    <a:pt x="584202" y="1372970"/>
                    <a:pt x="586743" y="1373626"/>
                    <a:pt x="589038" y="1373626"/>
                  </a:cubicBezTo>
                  <a:cubicBezTo>
                    <a:pt x="604036" y="1373626"/>
                    <a:pt x="609118" y="1348884"/>
                    <a:pt x="613052" y="1336350"/>
                  </a:cubicBezTo>
                  <a:cubicBezTo>
                    <a:pt x="618871" y="1313903"/>
                    <a:pt x="615101" y="1290636"/>
                    <a:pt x="606495" y="1269336"/>
                  </a:cubicBezTo>
                  <a:cubicBezTo>
                    <a:pt x="648950" y="1285721"/>
                    <a:pt x="693782" y="1294732"/>
                    <a:pt x="738613" y="1294732"/>
                  </a:cubicBezTo>
                  <a:cubicBezTo>
                    <a:pt x="739761" y="1294732"/>
                    <a:pt x="740908" y="1294732"/>
                    <a:pt x="742138" y="1294732"/>
                  </a:cubicBezTo>
                  <a:cubicBezTo>
                    <a:pt x="753776" y="1294896"/>
                    <a:pt x="763447" y="1284983"/>
                    <a:pt x="763447" y="1273432"/>
                  </a:cubicBezTo>
                  <a:cubicBezTo>
                    <a:pt x="763447" y="1261635"/>
                    <a:pt x="753776" y="1252377"/>
                    <a:pt x="742138" y="1252132"/>
                  </a:cubicBezTo>
                  <a:cubicBezTo>
                    <a:pt x="719927" y="1251722"/>
                    <a:pt x="697798" y="1249920"/>
                    <a:pt x="675997" y="1245906"/>
                  </a:cubicBezTo>
                  <a:cubicBezTo>
                    <a:pt x="663129" y="1243612"/>
                    <a:pt x="650507" y="1240253"/>
                    <a:pt x="638213" y="1236157"/>
                  </a:cubicBezTo>
                  <a:cubicBezTo>
                    <a:pt x="738204" y="1229111"/>
                    <a:pt x="820818" y="1162834"/>
                    <a:pt x="881140" y="1080091"/>
                  </a:cubicBezTo>
                  <a:cubicBezTo>
                    <a:pt x="912449" y="1084924"/>
                    <a:pt x="944413" y="1092625"/>
                    <a:pt x="966214" y="1115892"/>
                  </a:cubicBezTo>
                  <a:cubicBezTo>
                    <a:pt x="969328" y="1120070"/>
                    <a:pt x="973672" y="1121872"/>
                    <a:pt x="978180" y="1121872"/>
                  </a:cubicBezTo>
                  <a:cubicBezTo>
                    <a:pt x="987113" y="1121872"/>
                    <a:pt x="996047" y="1114499"/>
                    <a:pt x="994408" y="1104095"/>
                  </a:cubicBezTo>
                  <a:cubicBezTo>
                    <a:pt x="981048" y="1076076"/>
                    <a:pt x="932365" y="1064361"/>
                    <a:pt x="893762" y="1062149"/>
                  </a:cubicBezTo>
                  <a:cubicBezTo>
                    <a:pt x="923513" y="1017992"/>
                    <a:pt x="947117" y="970230"/>
                    <a:pt x="964001" y="924844"/>
                  </a:cubicBezTo>
                  <a:cubicBezTo>
                    <a:pt x="984327" y="855454"/>
                    <a:pt x="995883" y="771891"/>
                    <a:pt x="992687" y="688820"/>
                  </a:cubicBezTo>
                  <a:cubicBezTo>
                    <a:pt x="1027765" y="687837"/>
                    <a:pt x="1062598" y="685789"/>
                    <a:pt x="1098988" y="688656"/>
                  </a:cubicBezTo>
                  <a:cubicBezTo>
                    <a:pt x="1104069" y="688820"/>
                    <a:pt x="1109315" y="685871"/>
                    <a:pt x="1112347" y="681938"/>
                  </a:cubicBezTo>
                  <a:close/>
                  <a:moveTo>
                    <a:pt x="1259382" y="699306"/>
                  </a:moveTo>
                  <a:cubicBezTo>
                    <a:pt x="1276101" y="824732"/>
                    <a:pt x="1263562" y="955320"/>
                    <a:pt x="1238892" y="1079517"/>
                  </a:cubicBezTo>
                  <a:cubicBezTo>
                    <a:pt x="1229139" y="1123019"/>
                    <a:pt x="1224631" y="1167750"/>
                    <a:pt x="1210370" y="1210105"/>
                  </a:cubicBezTo>
                  <a:cubicBezTo>
                    <a:pt x="1186356" y="1270483"/>
                    <a:pt x="1150540" y="1329222"/>
                    <a:pt x="1101528" y="1372479"/>
                  </a:cubicBezTo>
                  <a:cubicBezTo>
                    <a:pt x="996293" y="1456205"/>
                    <a:pt x="864666" y="1507490"/>
                    <a:pt x="730827" y="1521253"/>
                  </a:cubicBezTo>
                  <a:cubicBezTo>
                    <a:pt x="582153" y="1526332"/>
                    <a:pt x="418809" y="1506179"/>
                    <a:pt x="297755" y="1412048"/>
                  </a:cubicBezTo>
                  <a:cubicBezTo>
                    <a:pt x="258005" y="1380507"/>
                    <a:pt x="225221" y="1341511"/>
                    <a:pt x="191290" y="1303990"/>
                  </a:cubicBezTo>
                  <a:cubicBezTo>
                    <a:pt x="143754" y="1249838"/>
                    <a:pt x="99578" y="1191508"/>
                    <a:pt x="73105" y="1123920"/>
                  </a:cubicBezTo>
                  <a:cubicBezTo>
                    <a:pt x="21143" y="984894"/>
                    <a:pt x="-15001" y="833580"/>
                    <a:pt x="6144" y="684806"/>
                  </a:cubicBezTo>
                  <a:cubicBezTo>
                    <a:pt x="16225" y="604274"/>
                    <a:pt x="44829" y="527920"/>
                    <a:pt x="73515" y="452468"/>
                  </a:cubicBezTo>
                  <a:cubicBezTo>
                    <a:pt x="91792" y="403887"/>
                    <a:pt x="108593" y="355306"/>
                    <a:pt x="138017" y="311640"/>
                  </a:cubicBezTo>
                  <a:cubicBezTo>
                    <a:pt x="194241" y="230453"/>
                    <a:pt x="262267" y="151151"/>
                    <a:pt x="342669" y="92411"/>
                  </a:cubicBezTo>
                  <a:cubicBezTo>
                    <a:pt x="410859" y="49728"/>
                    <a:pt x="484294" y="8520"/>
                    <a:pt x="565843" y="1393"/>
                  </a:cubicBezTo>
                  <a:cubicBezTo>
                    <a:pt x="578055" y="410"/>
                    <a:pt x="590185" y="0"/>
                    <a:pt x="602397" y="0"/>
                  </a:cubicBezTo>
                  <a:cubicBezTo>
                    <a:pt x="628706" y="0"/>
                    <a:pt x="654933" y="2130"/>
                    <a:pt x="680914" y="5817"/>
                  </a:cubicBezTo>
                  <a:cubicBezTo>
                    <a:pt x="684930" y="7291"/>
                    <a:pt x="689110" y="8602"/>
                    <a:pt x="693290" y="9749"/>
                  </a:cubicBezTo>
                  <a:cubicBezTo>
                    <a:pt x="695421" y="10323"/>
                    <a:pt x="697388" y="10568"/>
                    <a:pt x="699355" y="10568"/>
                  </a:cubicBezTo>
                  <a:cubicBezTo>
                    <a:pt x="701404" y="10568"/>
                    <a:pt x="703371" y="10241"/>
                    <a:pt x="705174" y="9667"/>
                  </a:cubicBezTo>
                  <a:cubicBezTo>
                    <a:pt x="729762" y="14009"/>
                    <a:pt x="754268" y="19580"/>
                    <a:pt x="778609" y="25888"/>
                  </a:cubicBezTo>
                  <a:cubicBezTo>
                    <a:pt x="864585" y="46287"/>
                    <a:pt x="952773" y="74879"/>
                    <a:pt x="1020225" y="134192"/>
                  </a:cubicBezTo>
                  <a:cubicBezTo>
                    <a:pt x="1023585" y="145661"/>
                    <a:pt x="1033256" y="153936"/>
                    <a:pt x="1041206" y="162374"/>
                  </a:cubicBezTo>
                  <a:cubicBezTo>
                    <a:pt x="1064401" y="189082"/>
                    <a:pt x="1091283" y="215051"/>
                    <a:pt x="1112757" y="246592"/>
                  </a:cubicBezTo>
                  <a:cubicBezTo>
                    <a:pt x="1148737" y="304185"/>
                    <a:pt x="1180537" y="365055"/>
                    <a:pt x="1204387" y="428628"/>
                  </a:cubicBezTo>
                  <a:cubicBezTo>
                    <a:pt x="1234794" y="516287"/>
                    <a:pt x="1245039" y="607551"/>
                    <a:pt x="1259382" y="6993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2" name="Google Shape;312;p8"/>
            <p:cNvSpPr/>
            <p:nvPr/>
          </p:nvSpPr>
          <p:spPr>
            <a:xfrm>
              <a:off x="15904666" y="1938976"/>
              <a:ext cx="556180" cy="873815"/>
            </a:xfrm>
            <a:custGeom>
              <a:avLst/>
              <a:gdLst/>
              <a:ahLst/>
              <a:cxnLst/>
              <a:rect l="l" t="t" r="r" b="b"/>
              <a:pathLst>
                <a:path w="556180" h="873815" extrusionOk="0">
                  <a:moveTo>
                    <a:pt x="488693" y="127556"/>
                  </a:moveTo>
                  <a:cubicBezTo>
                    <a:pt x="554014" y="225456"/>
                    <a:pt x="560407" y="344492"/>
                    <a:pt x="554424" y="459678"/>
                  </a:cubicBezTo>
                  <a:cubicBezTo>
                    <a:pt x="548359" y="540045"/>
                    <a:pt x="528279" y="621396"/>
                    <a:pt x="481890" y="688738"/>
                  </a:cubicBezTo>
                  <a:cubicBezTo>
                    <a:pt x="450090" y="743545"/>
                    <a:pt x="410094" y="793110"/>
                    <a:pt x="357968" y="830058"/>
                  </a:cubicBezTo>
                  <a:cubicBezTo>
                    <a:pt x="308137" y="864302"/>
                    <a:pt x="248061" y="882899"/>
                    <a:pt x="187657" y="869381"/>
                  </a:cubicBezTo>
                  <a:cubicBezTo>
                    <a:pt x="166839" y="864630"/>
                    <a:pt x="146841" y="857011"/>
                    <a:pt x="127007" y="849310"/>
                  </a:cubicBezTo>
                  <a:cubicBezTo>
                    <a:pt x="125532" y="848163"/>
                    <a:pt x="124056" y="847016"/>
                    <a:pt x="122663" y="845787"/>
                  </a:cubicBezTo>
                  <a:cubicBezTo>
                    <a:pt x="80618" y="809494"/>
                    <a:pt x="45212" y="767140"/>
                    <a:pt x="25787" y="714298"/>
                  </a:cubicBezTo>
                  <a:cubicBezTo>
                    <a:pt x="7019" y="650152"/>
                    <a:pt x="-2243" y="582318"/>
                    <a:pt x="462" y="515468"/>
                  </a:cubicBezTo>
                  <a:cubicBezTo>
                    <a:pt x="2839" y="403477"/>
                    <a:pt x="18903" y="287800"/>
                    <a:pt x="80536" y="191703"/>
                  </a:cubicBezTo>
                  <a:cubicBezTo>
                    <a:pt x="101682" y="153117"/>
                    <a:pt x="124138" y="114203"/>
                    <a:pt x="158971" y="85693"/>
                  </a:cubicBezTo>
                  <a:cubicBezTo>
                    <a:pt x="197820" y="53906"/>
                    <a:pt x="238389" y="21956"/>
                    <a:pt x="283795" y="0"/>
                  </a:cubicBezTo>
                  <a:cubicBezTo>
                    <a:pt x="288958" y="1802"/>
                    <a:pt x="294941" y="2867"/>
                    <a:pt x="298629" y="3850"/>
                  </a:cubicBezTo>
                  <a:cubicBezTo>
                    <a:pt x="374688" y="20072"/>
                    <a:pt x="443861" y="63573"/>
                    <a:pt x="488693" y="12755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3" name="Google Shape;313;p8"/>
            <p:cNvSpPr/>
            <p:nvPr/>
          </p:nvSpPr>
          <p:spPr>
            <a:xfrm>
              <a:off x="15233459" y="1411383"/>
              <a:ext cx="855421" cy="1590315"/>
            </a:xfrm>
            <a:custGeom>
              <a:avLst/>
              <a:gdLst/>
              <a:ahLst/>
              <a:cxnLst/>
              <a:rect l="l" t="t" r="r" b="b"/>
              <a:pathLst>
                <a:path w="855421" h="1590315" extrusionOk="0">
                  <a:moveTo>
                    <a:pt x="855421" y="167207"/>
                  </a:moveTo>
                  <a:cubicBezTo>
                    <a:pt x="850995" y="167371"/>
                    <a:pt x="846733" y="167617"/>
                    <a:pt x="842554" y="167945"/>
                  </a:cubicBezTo>
                  <a:cubicBezTo>
                    <a:pt x="756742" y="173680"/>
                    <a:pt x="678307" y="214314"/>
                    <a:pt x="606347" y="258717"/>
                  </a:cubicBezTo>
                  <a:cubicBezTo>
                    <a:pt x="517176" y="318849"/>
                    <a:pt x="445298" y="403232"/>
                    <a:pt x="383582" y="490481"/>
                  </a:cubicBezTo>
                  <a:cubicBezTo>
                    <a:pt x="346537" y="543322"/>
                    <a:pt x="326293" y="604929"/>
                    <a:pt x="303754" y="664734"/>
                  </a:cubicBezTo>
                  <a:cubicBezTo>
                    <a:pt x="273265" y="744119"/>
                    <a:pt x="246055" y="825716"/>
                    <a:pt x="238433" y="910917"/>
                  </a:cubicBezTo>
                  <a:cubicBezTo>
                    <a:pt x="228352" y="997593"/>
                    <a:pt x="238023" y="1084924"/>
                    <a:pt x="257775" y="1169552"/>
                  </a:cubicBezTo>
                  <a:cubicBezTo>
                    <a:pt x="286379" y="1308905"/>
                    <a:pt x="336292" y="1433020"/>
                    <a:pt x="435217" y="1537720"/>
                  </a:cubicBezTo>
                  <a:cubicBezTo>
                    <a:pt x="450543" y="1556726"/>
                    <a:pt x="465787" y="1574176"/>
                    <a:pt x="481114" y="1590315"/>
                  </a:cubicBezTo>
                  <a:cubicBezTo>
                    <a:pt x="436200" y="1580239"/>
                    <a:pt x="391205" y="1569261"/>
                    <a:pt x="348258" y="1552630"/>
                  </a:cubicBezTo>
                  <a:cubicBezTo>
                    <a:pt x="210321" y="1507490"/>
                    <a:pt x="166964" y="1432693"/>
                    <a:pt x="102462" y="1311281"/>
                  </a:cubicBezTo>
                  <a:cubicBezTo>
                    <a:pt x="60827" y="1236894"/>
                    <a:pt x="33371" y="1154314"/>
                    <a:pt x="13783" y="1071325"/>
                  </a:cubicBezTo>
                  <a:cubicBezTo>
                    <a:pt x="-2937" y="999641"/>
                    <a:pt x="-1216" y="922304"/>
                    <a:pt x="2390" y="848736"/>
                  </a:cubicBezTo>
                  <a:cubicBezTo>
                    <a:pt x="7144" y="793110"/>
                    <a:pt x="17225" y="738138"/>
                    <a:pt x="21897" y="682512"/>
                  </a:cubicBezTo>
                  <a:cubicBezTo>
                    <a:pt x="27142" y="630408"/>
                    <a:pt x="43124" y="580434"/>
                    <a:pt x="56238" y="529969"/>
                  </a:cubicBezTo>
                  <a:cubicBezTo>
                    <a:pt x="68040" y="486057"/>
                    <a:pt x="78776" y="441572"/>
                    <a:pt x="98692" y="400446"/>
                  </a:cubicBezTo>
                  <a:cubicBezTo>
                    <a:pt x="130247" y="345475"/>
                    <a:pt x="169341" y="294436"/>
                    <a:pt x="216222" y="251590"/>
                  </a:cubicBezTo>
                  <a:cubicBezTo>
                    <a:pt x="268102" y="215789"/>
                    <a:pt x="321949" y="181954"/>
                    <a:pt x="376862" y="150823"/>
                  </a:cubicBezTo>
                  <a:cubicBezTo>
                    <a:pt x="383500" y="146563"/>
                    <a:pt x="391860" y="143040"/>
                    <a:pt x="398827" y="138370"/>
                  </a:cubicBezTo>
                  <a:cubicBezTo>
                    <a:pt x="407432" y="138206"/>
                    <a:pt x="414235" y="128785"/>
                    <a:pt x="418005" y="121084"/>
                  </a:cubicBezTo>
                  <a:cubicBezTo>
                    <a:pt x="431610" y="91182"/>
                    <a:pt x="423005" y="57593"/>
                    <a:pt x="409481" y="26625"/>
                  </a:cubicBezTo>
                  <a:cubicBezTo>
                    <a:pt x="450707" y="59805"/>
                    <a:pt x="508652" y="77009"/>
                    <a:pt x="578481" y="79467"/>
                  </a:cubicBezTo>
                  <a:cubicBezTo>
                    <a:pt x="581350" y="79630"/>
                    <a:pt x="584218" y="79630"/>
                    <a:pt x="587087" y="79630"/>
                  </a:cubicBezTo>
                  <a:cubicBezTo>
                    <a:pt x="653556" y="79630"/>
                    <a:pt x="705600" y="47844"/>
                    <a:pt x="733876" y="0"/>
                  </a:cubicBezTo>
                  <a:cubicBezTo>
                    <a:pt x="738383" y="44976"/>
                    <a:pt x="744858" y="91837"/>
                    <a:pt x="773052" y="128457"/>
                  </a:cubicBezTo>
                  <a:cubicBezTo>
                    <a:pt x="777232" y="133782"/>
                    <a:pt x="782559" y="135994"/>
                    <a:pt x="787723" y="135994"/>
                  </a:cubicBezTo>
                  <a:cubicBezTo>
                    <a:pt x="790346" y="135994"/>
                    <a:pt x="792968" y="135421"/>
                    <a:pt x="795345" y="134438"/>
                  </a:cubicBezTo>
                  <a:cubicBezTo>
                    <a:pt x="797230" y="136158"/>
                    <a:pt x="799279" y="137797"/>
                    <a:pt x="801082" y="139108"/>
                  </a:cubicBezTo>
                  <a:cubicBezTo>
                    <a:pt x="817392" y="151560"/>
                    <a:pt x="836407" y="159507"/>
                    <a:pt x="855421" y="16720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8"/>
            <p:cNvSpPr/>
            <p:nvPr/>
          </p:nvSpPr>
          <p:spPr>
            <a:xfrm>
              <a:off x="17090259" y="1691810"/>
              <a:ext cx="1361352" cy="1906927"/>
            </a:xfrm>
            <a:custGeom>
              <a:avLst/>
              <a:gdLst/>
              <a:ahLst/>
              <a:cxnLst/>
              <a:rect l="l" t="t" r="r" b="b"/>
              <a:pathLst>
                <a:path w="1361352" h="1906927" extrusionOk="0">
                  <a:moveTo>
                    <a:pt x="1278397" y="1250575"/>
                  </a:moveTo>
                  <a:cubicBezTo>
                    <a:pt x="1308476" y="1133178"/>
                    <a:pt x="1324130" y="1009964"/>
                    <a:pt x="1307000" y="889371"/>
                  </a:cubicBezTo>
                  <a:cubicBezTo>
                    <a:pt x="1289953" y="815639"/>
                    <a:pt x="1274626" y="736254"/>
                    <a:pt x="1224303" y="677105"/>
                  </a:cubicBezTo>
                  <a:cubicBezTo>
                    <a:pt x="1170702" y="620987"/>
                    <a:pt x="1103660" y="573634"/>
                    <a:pt x="1027766" y="553645"/>
                  </a:cubicBezTo>
                  <a:cubicBezTo>
                    <a:pt x="969575" y="539800"/>
                    <a:pt x="910072" y="531607"/>
                    <a:pt x="850898" y="523005"/>
                  </a:cubicBezTo>
                  <a:cubicBezTo>
                    <a:pt x="791068" y="518008"/>
                    <a:pt x="729106" y="508668"/>
                    <a:pt x="669850" y="522104"/>
                  </a:cubicBezTo>
                  <a:cubicBezTo>
                    <a:pt x="577646" y="540373"/>
                    <a:pt x="497900" y="597147"/>
                    <a:pt x="444216" y="673500"/>
                  </a:cubicBezTo>
                  <a:cubicBezTo>
                    <a:pt x="395287" y="735025"/>
                    <a:pt x="341112" y="794748"/>
                    <a:pt x="312098" y="868972"/>
                  </a:cubicBezTo>
                  <a:cubicBezTo>
                    <a:pt x="270135" y="969165"/>
                    <a:pt x="249400" y="1077797"/>
                    <a:pt x="237925" y="1185445"/>
                  </a:cubicBezTo>
                  <a:cubicBezTo>
                    <a:pt x="232680" y="1292684"/>
                    <a:pt x="238417" y="1408935"/>
                    <a:pt x="292346" y="1504295"/>
                  </a:cubicBezTo>
                  <a:cubicBezTo>
                    <a:pt x="315049" y="1545175"/>
                    <a:pt x="354717" y="1571883"/>
                    <a:pt x="392336" y="1597771"/>
                  </a:cubicBezTo>
                  <a:cubicBezTo>
                    <a:pt x="428480" y="1624969"/>
                    <a:pt x="466100" y="1650530"/>
                    <a:pt x="508882" y="1666014"/>
                  </a:cubicBezTo>
                  <a:cubicBezTo>
                    <a:pt x="566663" y="1685921"/>
                    <a:pt x="627313" y="1703125"/>
                    <a:pt x="688864" y="1702962"/>
                  </a:cubicBezTo>
                  <a:cubicBezTo>
                    <a:pt x="720255" y="1713939"/>
                    <a:pt x="748695" y="1720165"/>
                    <a:pt x="783035" y="1722132"/>
                  </a:cubicBezTo>
                  <a:cubicBezTo>
                    <a:pt x="789756" y="1722459"/>
                    <a:pt x="796641" y="1722623"/>
                    <a:pt x="803361" y="1722623"/>
                  </a:cubicBezTo>
                  <a:cubicBezTo>
                    <a:pt x="871306" y="1722623"/>
                    <a:pt x="941544" y="1707467"/>
                    <a:pt x="999408" y="1672076"/>
                  </a:cubicBezTo>
                  <a:cubicBezTo>
                    <a:pt x="1052435" y="1637750"/>
                    <a:pt x="1091694" y="1587448"/>
                    <a:pt x="1135460" y="1542718"/>
                  </a:cubicBezTo>
                  <a:cubicBezTo>
                    <a:pt x="1214059" y="1464480"/>
                    <a:pt x="1253727" y="1356585"/>
                    <a:pt x="1278397" y="1250575"/>
                  </a:cubicBezTo>
                  <a:close/>
                  <a:moveTo>
                    <a:pt x="1354782" y="906411"/>
                  </a:moveTo>
                  <a:cubicBezTo>
                    <a:pt x="1370846" y="1055595"/>
                    <a:pt x="1357979" y="1210514"/>
                    <a:pt x="1310361" y="1353554"/>
                  </a:cubicBezTo>
                  <a:cubicBezTo>
                    <a:pt x="1310197" y="1353308"/>
                    <a:pt x="1310033" y="1353144"/>
                    <a:pt x="1309787" y="1352981"/>
                  </a:cubicBezTo>
                  <a:cubicBezTo>
                    <a:pt x="1309213" y="1355848"/>
                    <a:pt x="1308557" y="1358634"/>
                    <a:pt x="1307820" y="1361419"/>
                  </a:cubicBezTo>
                  <a:cubicBezTo>
                    <a:pt x="1307410" y="1362812"/>
                    <a:pt x="1307082" y="1364286"/>
                    <a:pt x="1306673" y="1365597"/>
                  </a:cubicBezTo>
                  <a:cubicBezTo>
                    <a:pt x="1306263" y="1366990"/>
                    <a:pt x="1305853" y="1368383"/>
                    <a:pt x="1305443" y="1369775"/>
                  </a:cubicBezTo>
                  <a:cubicBezTo>
                    <a:pt x="1302165" y="1380671"/>
                    <a:pt x="1298477" y="1391485"/>
                    <a:pt x="1293969" y="1401971"/>
                  </a:cubicBezTo>
                  <a:cubicBezTo>
                    <a:pt x="1291346" y="1407870"/>
                    <a:pt x="1288887" y="1413768"/>
                    <a:pt x="1286101" y="1419585"/>
                  </a:cubicBezTo>
                  <a:cubicBezTo>
                    <a:pt x="1284461" y="1423190"/>
                    <a:pt x="1282658" y="1426713"/>
                    <a:pt x="1280855" y="1430153"/>
                  </a:cubicBezTo>
                  <a:cubicBezTo>
                    <a:pt x="1279954" y="1431874"/>
                    <a:pt x="1279052" y="1433594"/>
                    <a:pt x="1278151" y="1435233"/>
                  </a:cubicBezTo>
                  <a:cubicBezTo>
                    <a:pt x="1272741" y="1445719"/>
                    <a:pt x="1266840" y="1455878"/>
                    <a:pt x="1261103" y="1466036"/>
                  </a:cubicBezTo>
                  <a:cubicBezTo>
                    <a:pt x="1257087" y="1473082"/>
                    <a:pt x="1253153" y="1480291"/>
                    <a:pt x="1249383" y="1487419"/>
                  </a:cubicBezTo>
                  <a:cubicBezTo>
                    <a:pt x="1249301" y="1487582"/>
                    <a:pt x="1249219" y="1487746"/>
                    <a:pt x="1249137" y="1487910"/>
                  </a:cubicBezTo>
                  <a:cubicBezTo>
                    <a:pt x="1245941" y="1494464"/>
                    <a:pt x="1242826" y="1501018"/>
                    <a:pt x="1239712" y="1507572"/>
                  </a:cubicBezTo>
                  <a:cubicBezTo>
                    <a:pt x="1237581" y="1512160"/>
                    <a:pt x="1235450" y="1516747"/>
                    <a:pt x="1233319" y="1521335"/>
                  </a:cubicBezTo>
                  <a:cubicBezTo>
                    <a:pt x="1230778" y="1526824"/>
                    <a:pt x="1228074" y="1532231"/>
                    <a:pt x="1225287" y="1537638"/>
                  </a:cubicBezTo>
                  <a:cubicBezTo>
                    <a:pt x="1224222" y="1539686"/>
                    <a:pt x="1223074" y="1541816"/>
                    <a:pt x="1221845" y="1543864"/>
                  </a:cubicBezTo>
                  <a:cubicBezTo>
                    <a:pt x="1221189" y="1544929"/>
                    <a:pt x="1220451" y="1545994"/>
                    <a:pt x="1219796" y="1547141"/>
                  </a:cubicBezTo>
                  <a:cubicBezTo>
                    <a:pt x="1218402" y="1549189"/>
                    <a:pt x="1216763" y="1551237"/>
                    <a:pt x="1214714" y="1552630"/>
                  </a:cubicBezTo>
                  <a:cubicBezTo>
                    <a:pt x="1212747" y="1554023"/>
                    <a:pt x="1210452" y="1554596"/>
                    <a:pt x="1208157" y="1554269"/>
                  </a:cubicBezTo>
                  <a:cubicBezTo>
                    <a:pt x="1170456" y="1606782"/>
                    <a:pt x="1128329" y="1656510"/>
                    <a:pt x="1091202" y="1709433"/>
                  </a:cubicBezTo>
                  <a:cubicBezTo>
                    <a:pt x="1080711" y="1723443"/>
                    <a:pt x="1070302" y="1737452"/>
                    <a:pt x="1059074" y="1750887"/>
                  </a:cubicBezTo>
                  <a:cubicBezTo>
                    <a:pt x="1056943" y="1752444"/>
                    <a:pt x="1054812" y="1753918"/>
                    <a:pt x="1052599" y="1755393"/>
                  </a:cubicBezTo>
                  <a:cubicBezTo>
                    <a:pt x="980639" y="1799632"/>
                    <a:pt x="903515" y="1832975"/>
                    <a:pt x="823605" y="1862058"/>
                  </a:cubicBezTo>
                  <a:cubicBezTo>
                    <a:pt x="771561" y="1883195"/>
                    <a:pt x="717140" y="1900235"/>
                    <a:pt x="660425" y="1905151"/>
                  </a:cubicBezTo>
                  <a:cubicBezTo>
                    <a:pt x="539781" y="1915883"/>
                    <a:pt x="434955" y="1876805"/>
                    <a:pt x="330375" y="1820277"/>
                  </a:cubicBezTo>
                  <a:cubicBezTo>
                    <a:pt x="252842" y="1785705"/>
                    <a:pt x="188422" y="1728931"/>
                    <a:pt x="137853" y="1661262"/>
                  </a:cubicBezTo>
                  <a:cubicBezTo>
                    <a:pt x="90973" y="1604079"/>
                    <a:pt x="57369" y="1537802"/>
                    <a:pt x="37125" y="1467101"/>
                  </a:cubicBezTo>
                  <a:cubicBezTo>
                    <a:pt x="39092" y="1464807"/>
                    <a:pt x="39584" y="1462022"/>
                    <a:pt x="38191" y="1458499"/>
                  </a:cubicBezTo>
                  <a:cubicBezTo>
                    <a:pt x="36961" y="1457024"/>
                    <a:pt x="35486" y="1456041"/>
                    <a:pt x="33847" y="1455222"/>
                  </a:cubicBezTo>
                  <a:cubicBezTo>
                    <a:pt x="31716" y="1447112"/>
                    <a:pt x="29749" y="1438919"/>
                    <a:pt x="27946" y="1430727"/>
                  </a:cubicBezTo>
                  <a:cubicBezTo>
                    <a:pt x="4424" y="1344133"/>
                    <a:pt x="-3526" y="1255245"/>
                    <a:pt x="1391" y="1165702"/>
                  </a:cubicBezTo>
                  <a:cubicBezTo>
                    <a:pt x="3030" y="1110239"/>
                    <a:pt x="4915" y="1054530"/>
                    <a:pt x="11554" y="999395"/>
                  </a:cubicBezTo>
                  <a:cubicBezTo>
                    <a:pt x="17127" y="959826"/>
                    <a:pt x="25569" y="920666"/>
                    <a:pt x="35896" y="881998"/>
                  </a:cubicBezTo>
                  <a:cubicBezTo>
                    <a:pt x="36798" y="881424"/>
                    <a:pt x="37535" y="880687"/>
                    <a:pt x="38273" y="879868"/>
                  </a:cubicBezTo>
                  <a:cubicBezTo>
                    <a:pt x="40896" y="876836"/>
                    <a:pt x="41223" y="872248"/>
                    <a:pt x="39584" y="868562"/>
                  </a:cubicBezTo>
                  <a:cubicBezTo>
                    <a:pt x="50649" y="828665"/>
                    <a:pt x="63516" y="789341"/>
                    <a:pt x="77203" y="750427"/>
                  </a:cubicBezTo>
                  <a:cubicBezTo>
                    <a:pt x="118593" y="637699"/>
                    <a:pt x="194897" y="540865"/>
                    <a:pt x="281773" y="459268"/>
                  </a:cubicBezTo>
                  <a:cubicBezTo>
                    <a:pt x="356438" y="380457"/>
                    <a:pt x="448970" y="323765"/>
                    <a:pt x="543551" y="271989"/>
                  </a:cubicBezTo>
                  <a:cubicBezTo>
                    <a:pt x="567483" y="259700"/>
                    <a:pt x="592890" y="246019"/>
                    <a:pt x="614364" y="228569"/>
                  </a:cubicBezTo>
                  <a:cubicBezTo>
                    <a:pt x="620674" y="227094"/>
                    <a:pt x="625428" y="221442"/>
                    <a:pt x="629608" y="214806"/>
                  </a:cubicBezTo>
                  <a:cubicBezTo>
                    <a:pt x="641984" y="202353"/>
                    <a:pt x="652229" y="188016"/>
                    <a:pt x="658949" y="171304"/>
                  </a:cubicBezTo>
                  <a:cubicBezTo>
                    <a:pt x="693946" y="123214"/>
                    <a:pt x="728779" y="74387"/>
                    <a:pt x="754350" y="20481"/>
                  </a:cubicBezTo>
                  <a:cubicBezTo>
                    <a:pt x="757628" y="13681"/>
                    <a:pt x="760661" y="6882"/>
                    <a:pt x="763529" y="0"/>
                  </a:cubicBezTo>
                  <a:cubicBezTo>
                    <a:pt x="769922" y="42601"/>
                    <a:pt x="794674" y="82908"/>
                    <a:pt x="826638" y="110680"/>
                  </a:cubicBezTo>
                  <a:cubicBezTo>
                    <a:pt x="867289" y="141484"/>
                    <a:pt x="919825" y="147956"/>
                    <a:pt x="969329" y="149922"/>
                  </a:cubicBezTo>
                  <a:cubicBezTo>
                    <a:pt x="971706" y="150085"/>
                    <a:pt x="974082" y="150167"/>
                    <a:pt x="976459" y="150167"/>
                  </a:cubicBezTo>
                  <a:cubicBezTo>
                    <a:pt x="1010636" y="150167"/>
                    <a:pt x="1042272" y="135421"/>
                    <a:pt x="1071941" y="119282"/>
                  </a:cubicBezTo>
                  <a:cubicBezTo>
                    <a:pt x="1096939" y="105846"/>
                    <a:pt x="1122674" y="92329"/>
                    <a:pt x="1143000" y="72176"/>
                  </a:cubicBezTo>
                  <a:cubicBezTo>
                    <a:pt x="1144721" y="70537"/>
                    <a:pt x="1146442" y="68817"/>
                    <a:pt x="1148082" y="67178"/>
                  </a:cubicBezTo>
                  <a:cubicBezTo>
                    <a:pt x="1143328" y="74060"/>
                    <a:pt x="1138410" y="80941"/>
                    <a:pt x="1133083" y="87987"/>
                  </a:cubicBezTo>
                  <a:cubicBezTo>
                    <a:pt x="1086694" y="149758"/>
                    <a:pt x="1053746" y="237499"/>
                    <a:pt x="1097923" y="309019"/>
                  </a:cubicBezTo>
                  <a:cubicBezTo>
                    <a:pt x="1128493" y="369233"/>
                    <a:pt x="1159884" y="428956"/>
                    <a:pt x="1197503" y="485238"/>
                  </a:cubicBezTo>
                  <a:cubicBezTo>
                    <a:pt x="1283642" y="610009"/>
                    <a:pt x="1330113" y="757964"/>
                    <a:pt x="1354782" y="90641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8"/>
          <p:cNvGrpSpPr/>
          <p:nvPr/>
        </p:nvGrpSpPr>
        <p:grpSpPr>
          <a:xfrm rot="-709566">
            <a:off x="-342529" y="5506783"/>
            <a:ext cx="3955756" cy="1519659"/>
            <a:chOff x="5649470" y="6576946"/>
            <a:chExt cx="6988793" cy="2684843"/>
          </a:xfrm>
        </p:grpSpPr>
        <p:grpSp>
          <p:nvGrpSpPr>
            <p:cNvPr id="316" name="Google Shape;316;p8"/>
            <p:cNvGrpSpPr/>
            <p:nvPr/>
          </p:nvGrpSpPr>
          <p:grpSpPr>
            <a:xfrm>
              <a:off x="5649470" y="6576946"/>
              <a:ext cx="6988793" cy="2684843"/>
              <a:chOff x="5649470" y="6576946"/>
              <a:chExt cx="6988793" cy="2684843"/>
            </a:xfrm>
          </p:grpSpPr>
          <p:sp>
            <p:nvSpPr>
              <p:cNvPr id="317" name="Google Shape;317;p8"/>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8" name="Google Shape;318;p8"/>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9" name="Google Shape;319;p8"/>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0" name="Google Shape;320;p8"/>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21" name="Google Shape;321;p8"/>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2" name="Google Shape;322;p8"/>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3" name="Google Shape;323;p8"/>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8"/>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5" name="Google Shape;325;p8"/>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6" name="Google Shape;326;p8"/>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8"/>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8" name="Google Shape;328;p8"/>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9" name="Google Shape;329;p8"/>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8"/>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1" name="Google Shape;331;p8"/>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2" name="Google Shape;332;p8"/>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8"/>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4" name="Google Shape;334;p8"/>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5" name="Google Shape;335;p8"/>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8"/>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7" name="Google Shape;337;p8"/>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8" name="Google Shape;338;p8"/>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8"/>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0" name="Google Shape;340;p8"/>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1" name="Google Shape;341;p8"/>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2" name="Google Shape;342;p8"/>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8"/>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8"/>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5" name="Google Shape;345;p8"/>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6" name="Google Shape;346;p8"/>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7" name="Google Shape;347;p8"/>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8" name="Google Shape;348;p8"/>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8"/>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8"/>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8"/>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8"/>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8"/>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8"/>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8"/>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8"/>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8"/>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8"/>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8"/>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0" name="Google Shape;360;p8"/>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1" name="Google Shape;361;p8"/>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8"/>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3" name="Google Shape;363;p8"/>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4" name="Google Shape;364;p8"/>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5" name="Google Shape;365;p8"/>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6" name="Google Shape;366;p8"/>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7" name="Google Shape;367;p8"/>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8"/>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9" name="Google Shape;369;p8"/>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0" name="Google Shape;370;p8"/>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8"/>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8"/>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8"/>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4" name="Google Shape;374;p8"/>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5" name="Google Shape;375;p8"/>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8"/>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7" name="Google Shape;377;p8"/>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8" name="Google Shape;378;p8"/>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9" name="Google Shape;379;p8"/>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0" name="Google Shape;380;p8"/>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8"/>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8"/>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8"/>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8"/>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5" name="Google Shape;385;p8"/>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6" name="Google Shape;386;p8"/>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7" name="Google Shape;387;p8"/>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8" name="Google Shape;388;p8"/>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9" name="Google Shape;389;p8"/>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0" name="Google Shape;390;p8"/>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1" name="Google Shape;391;p8"/>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2" name="Google Shape;392;p8"/>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8"/>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8"/>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5" name="Google Shape;395;p8"/>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6" name="Google Shape;396;p8"/>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8"/>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8"/>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9" name="Google Shape;399;p8"/>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0" name="Google Shape;400;p8"/>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1" name="Google Shape;401;p8"/>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2" name="Google Shape;402;p8"/>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3" name="Google Shape;403;p8"/>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8"/>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8"/>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8"/>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8"/>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8"/>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9" name="Google Shape;409;p8"/>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0" name="Google Shape;410;p8"/>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1" name="Google Shape;411;p8"/>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2" name="Google Shape;412;p8"/>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3" name="Google Shape;413;p8"/>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8"/>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8"/>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6" name="Google Shape;416;p8"/>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7" name="Google Shape;417;p8"/>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8" name="Google Shape;418;p8"/>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9" name="Google Shape;419;p8"/>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0" name="Google Shape;420;p8"/>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1" name="Google Shape;421;p8"/>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2" name="Google Shape;422;p8"/>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3" name="Google Shape;423;p8"/>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4" name="Google Shape;424;p8"/>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5" name="Google Shape;425;p8"/>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8"/>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7" name="Google Shape;427;p8"/>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8" name="Google Shape;428;p8"/>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8"/>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0" name="Google Shape;430;p8"/>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1" name="Google Shape;431;p8"/>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8"/>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3" name="Google Shape;433;p8"/>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4" name="Google Shape;434;p8"/>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35" name="Google Shape;435;p8"/>
          <p:cNvSpPr txBox="1">
            <a:spLocks noGrp="1"/>
          </p:cNvSpPr>
          <p:nvPr>
            <p:ph type="title"/>
          </p:nvPr>
        </p:nvSpPr>
        <p:spPr>
          <a:xfrm>
            <a:off x="1140400" y="1114668"/>
            <a:ext cx="9911200" cy="4300400"/>
          </a:xfrm>
          <a:prstGeom prst="rect">
            <a:avLst/>
          </a:prstGeom>
        </p:spPr>
        <p:txBody>
          <a:bodyPr spcFirstLastPara="1" wrap="square" lIns="0" tIns="0" rIns="0" bIns="0" anchor="ctr" anchorCtr="0">
            <a:noAutofit/>
          </a:bodyPr>
          <a:lstStyle>
            <a:lvl1pPr lvl="0" algn="ctr" rtl="0">
              <a:spcBef>
                <a:spcPts val="0"/>
              </a:spcBef>
              <a:spcAft>
                <a:spcPts val="0"/>
              </a:spcAft>
              <a:buSzPts val="4200"/>
              <a:buFont typeface="Dosis ExtraBold"/>
              <a:buNone/>
              <a:defRPr sz="5600" b="0">
                <a:latin typeface="Dosis ExtraBold"/>
                <a:ea typeface="Dosis ExtraBold"/>
                <a:cs typeface="Dosis ExtraBold"/>
                <a:sym typeface="Dosis ExtraBold"/>
              </a:defRPr>
            </a:lvl1pPr>
            <a:lvl2pPr lvl="1" rtl="0">
              <a:spcBef>
                <a:spcPts val="0"/>
              </a:spcBef>
              <a:spcAft>
                <a:spcPts val="0"/>
              </a:spcAft>
              <a:buSzPts val="3200"/>
              <a:buFont typeface="Dosis ExtraBold"/>
              <a:buNone/>
              <a:defRPr b="0">
                <a:latin typeface="Dosis ExtraBold"/>
                <a:ea typeface="Dosis ExtraBold"/>
                <a:cs typeface="Dosis ExtraBold"/>
                <a:sym typeface="Dosis ExtraBold"/>
              </a:defRPr>
            </a:lvl2pPr>
            <a:lvl3pPr lvl="2" rtl="0">
              <a:spcBef>
                <a:spcPts val="0"/>
              </a:spcBef>
              <a:spcAft>
                <a:spcPts val="0"/>
              </a:spcAft>
              <a:buSzPts val="3200"/>
              <a:buFont typeface="Dosis ExtraBold"/>
              <a:buNone/>
              <a:defRPr b="0">
                <a:latin typeface="Dosis ExtraBold"/>
                <a:ea typeface="Dosis ExtraBold"/>
                <a:cs typeface="Dosis ExtraBold"/>
                <a:sym typeface="Dosis ExtraBold"/>
              </a:defRPr>
            </a:lvl3pPr>
            <a:lvl4pPr lvl="3" rtl="0">
              <a:spcBef>
                <a:spcPts val="0"/>
              </a:spcBef>
              <a:spcAft>
                <a:spcPts val="0"/>
              </a:spcAft>
              <a:buSzPts val="3200"/>
              <a:buFont typeface="Dosis ExtraBold"/>
              <a:buNone/>
              <a:defRPr b="0">
                <a:latin typeface="Dosis ExtraBold"/>
                <a:ea typeface="Dosis ExtraBold"/>
                <a:cs typeface="Dosis ExtraBold"/>
                <a:sym typeface="Dosis ExtraBold"/>
              </a:defRPr>
            </a:lvl4pPr>
            <a:lvl5pPr lvl="4" rtl="0">
              <a:spcBef>
                <a:spcPts val="0"/>
              </a:spcBef>
              <a:spcAft>
                <a:spcPts val="0"/>
              </a:spcAft>
              <a:buSzPts val="3200"/>
              <a:buFont typeface="Dosis ExtraBold"/>
              <a:buNone/>
              <a:defRPr b="0">
                <a:latin typeface="Dosis ExtraBold"/>
                <a:ea typeface="Dosis ExtraBold"/>
                <a:cs typeface="Dosis ExtraBold"/>
                <a:sym typeface="Dosis ExtraBold"/>
              </a:defRPr>
            </a:lvl5pPr>
            <a:lvl6pPr lvl="5" rtl="0">
              <a:spcBef>
                <a:spcPts val="0"/>
              </a:spcBef>
              <a:spcAft>
                <a:spcPts val="0"/>
              </a:spcAft>
              <a:buSzPts val="3200"/>
              <a:buFont typeface="Dosis ExtraBold"/>
              <a:buNone/>
              <a:defRPr b="0">
                <a:latin typeface="Dosis ExtraBold"/>
                <a:ea typeface="Dosis ExtraBold"/>
                <a:cs typeface="Dosis ExtraBold"/>
                <a:sym typeface="Dosis ExtraBold"/>
              </a:defRPr>
            </a:lvl6pPr>
            <a:lvl7pPr lvl="6" rtl="0">
              <a:spcBef>
                <a:spcPts val="0"/>
              </a:spcBef>
              <a:spcAft>
                <a:spcPts val="0"/>
              </a:spcAft>
              <a:buSzPts val="3200"/>
              <a:buFont typeface="Dosis ExtraBold"/>
              <a:buNone/>
              <a:defRPr b="0">
                <a:latin typeface="Dosis ExtraBold"/>
                <a:ea typeface="Dosis ExtraBold"/>
                <a:cs typeface="Dosis ExtraBold"/>
                <a:sym typeface="Dosis ExtraBold"/>
              </a:defRPr>
            </a:lvl7pPr>
            <a:lvl8pPr lvl="7" rtl="0">
              <a:spcBef>
                <a:spcPts val="0"/>
              </a:spcBef>
              <a:spcAft>
                <a:spcPts val="0"/>
              </a:spcAft>
              <a:buSzPts val="3200"/>
              <a:buFont typeface="Dosis ExtraBold"/>
              <a:buNone/>
              <a:defRPr b="0">
                <a:latin typeface="Dosis ExtraBold"/>
                <a:ea typeface="Dosis ExtraBold"/>
                <a:cs typeface="Dosis ExtraBold"/>
                <a:sym typeface="Dosis ExtraBold"/>
              </a:defRPr>
            </a:lvl8pPr>
            <a:lvl9pPr lvl="8" rtl="0">
              <a:spcBef>
                <a:spcPts val="0"/>
              </a:spcBef>
              <a:spcAft>
                <a:spcPts val="0"/>
              </a:spcAft>
              <a:buSzPts val="3200"/>
              <a:buFont typeface="Dosis ExtraBold"/>
              <a:buNone/>
              <a:defRPr b="0">
                <a:latin typeface="Dosis ExtraBold"/>
                <a:ea typeface="Dosis ExtraBold"/>
                <a:cs typeface="Dosis ExtraBold"/>
                <a:sym typeface="Dosis ExtraBold"/>
              </a:defRPr>
            </a:lvl9pPr>
          </a:lstStyle>
          <a:p>
            <a:endParaRPr/>
          </a:p>
        </p:txBody>
      </p:sp>
    </p:spTree>
    <p:extLst>
      <p:ext uri="{BB962C8B-B14F-4D97-AF65-F5344CB8AC3E}">
        <p14:creationId xmlns:p14="http://schemas.microsoft.com/office/powerpoint/2010/main" val="28407784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36"/>
        <p:cNvGrpSpPr/>
        <p:nvPr/>
      </p:nvGrpSpPr>
      <p:grpSpPr>
        <a:xfrm>
          <a:off x="0" y="0"/>
          <a:ext cx="0" cy="0"/>
          <a:chOff x="0" y="0"/>
          <a:chExt cx="0" cy="0"/>
        </a:xfrm>
      </p:grpSpPr>
      <p:sp>
        <p:nvSpPr>
          <p:cNvPr id="437" name="Google Shape;437;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438" name="Google Shape;438;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075852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9"/>
        <p:cNvGrpSpPr/>
        <p:nvPr/>
      </p:nvGrpSpPr>
      <p:grpSpPr>
        <a:xfrm>
          <a:off x="0" y="0"/>
          <a:ext cx="0" cy="0"/>
          <a:chOff x="0" y="0"/>
          <a:chExt cx="0" cy="0"/>
        </a:xfrm>
      </p:grpSpPr>
      <p:sp>
        <p:nvSpPr>
          <p:cNvPr id="440" name="Google Shape;44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798252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6C234-7C23-7DC9-09D1-3CFC93146D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9325C7-4CC2-08A0-547A-DD3D6F4DFB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9ACC15-21EF-796D-C6AD-09F984FFD392}"/>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2640BD98-EFB3-02D5-53B8-418660E50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E0D92D-D401-0486-B17C-C3D63020DAD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6069233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p:nvPr/>
        </p:nvSpPr>
        <p:spPr>
          <a:xfrm rot="-5400000">
            <a:off x="3757852" y="53722"/>
            <a:ext cx="4674555" cy="6750556"/>
          </a:xfrm>
          <a:custGeom>
            <a:avLst/>
            <a:gdLst/>
            <a:ahLst/>
            <a:cxnLst/>
            <a:rect l="l" t="t" r="r" b="b"/>
            <a:pathLst>
              <a:path w="7011831" h="10125833" extrusionOk="0">
                <a:moveTo>
                  <a:pt x="2058153" y="10078746"/>
                </a:moveTo>
                <a:cubicBezTo>
                  <a:pt x="2007997" y="10078746"/>
                  <a:pt x="1960680" y="10072772"/>
                  <a:pt x="1907099" y="10056672"/>
                </a:cubicBezTo>
                <a:cubicBezTo>
                  <a:pt x="1814330" y="10026619"/>
                  <a:pt x="1607931" y="9696840"/>
                  <a:pt x="1524934" y="9447806"/>
                </a:cubicBezTo>
                <a:cubicBezTo>
                  <a:pt x="1410088" y="9100186"/>
                  <a:pt x="1473684" y="8988842"/>
                  <a:pt x="1404492" y="8974605"/>
                </a:cubicBezTo>
                <a:cubicBezTo>
                  <a:pt x="807920" y="8852630"/>
                  <a:pt x="299759" y="8417139"/>
                  <a:pt x="19202" y="7890190"/>
                </a:cubicBezTo>
                <a:cubicBezTo>
                  <a:pt x="-6687" y="7890190"/>
                  <a:pt x="1098" y="7771110"/>
                  <a:pt x="1098" y="165155"/>
                </a:cubicBezTo>
                <a:cubicBezTo>
                  <a:pt x="372823" y="118617"/>
                  <a:pt x="743878" y="82569"/>
                  <a:pt x="1117691" y="82488"/>
                </a:cubicBezTo>
                <a:cubicBezTo>
                  <a:pt x="3912701" y="81840"/>
                  <a:pt x="5338659" y="-37037"/>
                  <a:pt x="6816719" y="11749"/>
                </a:cubicBezTo>
                <a:cubicBezTo>
                  <a:pt x="6890370" y="14625"/>
                  <a:pt x="7019428" y="7110400"/>
                  <a:pt x="7011481" y="10071516"/>
                </a:cubicBezTo>
                <a:cubicBezTo>
                  <a:pt x="7011481" y="10189361"/>
                  <a:pt x="5835508" y="10078746"/>
                  <a:pt x="2058153" y="10078746"/>
                </a:cubicBezTo>
                <a:close/>
              </a:path>
            </a:pathLst>
          </a:custGeom>
          <a:solidFill>
            <a:srgbClr val="FFD16C"/>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 name="Google Shape;11;p2"/>
          <p:cNvGrpSpPr/>
          <p:nvPr/>
        </p:nvGrpSpPr>
        <p:grpSpPr>
          <a:xfrm rot="-5400000">
            <a:off x="4216203" y="552751"/>
            <a:ext cx="4182248" cy="6219173"/>
            <a:chOff x="5655999" y="797417"/>
            <a:chExt cx="6273373" cy="9328759"/>
          </a:xfrm>
        </p:grpSpPr>
        <p:grpSp>
          <p:nvGrpSpPr>
            <p:cNvPr id="12" name="Google Shape;12;p2"/>
            <p:cNvGrpSpPr/>
            <p:nvPr/>
          </p:nvGrpSpPr>
          <p:grpSpPr>
            <a:xfrm>
              <a:off x="6152389" y="797417"/>
              <a:ext cx="5776983" cy="8557041"/>
              <a:chOff x="6152389" y="797417"/>
              <a:chExt cx="5776983" cy="8557041"/>
            </a:xfrm>
          </p:grpSpPr>
          <p:grpSp>
            <p:nvGrpSpPr>
              <p:cNvPr id="13" name="Google Shape;13;p2"/>
              <p:cNvGrpSpPr/>
              <p:nvPr/>
            </p:nvGrpSpPr>
            <p:grpSpPr>
              <a:xfrm>
                <a:off x="6152457" y="797417"/>
                <a:ext cx="5776910" cy="116313"/>
                <a:chOff x="6152457" y="797417"/>
                <a:chExt cx="5776910" cy="116313"/>
              </a:xfrm>
            </p:grpSpPr>
            <p:grpSp>
              <p:nvGrpSpPr>
                <p:cNvPr id="14" name="Google Shape;14;p2"/>
                <p:cNvGrpSpPr/>
                <p:nvPr/>
              </p:nvGrpSpPr>
              <p:grpSpPr>
                <a:xfrm>
                  <a:off x="6152457" y="797417"/>
                  <a:ext cx="103487" cy="116262"/>
                  <a:chOff x="6152457" y="797417"/>
                  <a:chExt cx="103487" cy="116262"/>
                </a:xfrm>
              </p:grpSpPr>
              <p:sp>
                <p:nvSpPr>
                  <p:cNvPr id="15" name="Google Shape;15;p2"/>
                  <p:cNvSpPr/>
                  <p:nvPr/>
                </p:nvSpPr>
                <p:spPr>
                  <a:xfrm>
                    <a:off x="6219325" y="800187"/>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6152457" y="797417"/>
                    <a:ext cx="103487" cy="116262"/>
                  </a:xfrm>
                  <a:custGeom>
                    <a:avLst/>
                    <a:gdLst/>
                    <a:ahLst/>
                    <a:cxnLst/>
                    <a:rect l="l" t="t" r="r" b="b"/>
                    <a:pathLst>
                      <a:path w="103487" h="116262" extrusionOk="0">
                        <a:moveTo>
                          <a:pt x="103297" y="57289"/>
                        </a:moveTo>
                        <a:cubicBezTo>
                          <a:pt x="98796" y="3844"/>
                          <a:pt x="49837" y="-4965"/>
                          <a:pt x="71468" y="5404"/>
                        </a:cubicBezTo>
                        <a:cubicBezTo>
                          <a:pt x="55291" y="-2758"/>
                          <a:pt x="39538" y="-1461"/>
                          <a:pt x="25368" y="7854"/>
                        </a:cubicBezTo>
                        <a:cubicBezTo>
                          <a:pt x="-29775" y="44814"/>
                          <a:pt x="14745" y="135804"/>
                          <a:pt x="66177" y="112495"/>
                        </a:cubicBezTo>
                        <a:cubicBezTo>
                          <a:pt x="110453" y="92142"/>
                          <a:pt x="102729" y="5007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 name="Google Shape;17;p2"/>
                <p:cNvGrpSpPr/>
                <p:nvPr/>
              </p:nvGrpSpPr>
              <p:grpSpPr>
                <a:xfrm>
                  <a:off x="6861685" y="797451"/>
                  <a:ext cx="103455" cy="116279"/>
                  <a:chOff x="6861685" y="797451"/>
                  <a:chExt cx="103455" cy="116279"/>
                </a:xfrm>
              </p:grpSpPr>
              <p:sp>
                <p:nvSpPr>
                  <p:cNvPr id="18" name="Google Shape;18;p2"/>
                  <p:cNvSpPr/>
                  <p:nvPr/>
                </p:nvSpPr>
                <p:spPr>
                  <a:xfrm>
                    <a:off x="6928502"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a:off x="6861685"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 name="Google Shape;20;p2"/>
                <p:cNvGrpSpPr/>
                <p:nvPr/>
              </p:nvGrpSpPr>
              <p:grpSpPr>
                <a:xfrm>
                  <a:off x="7570873" y="797451"/>
                  <a:ext cx="103455" cy="116279"/>
                  <a:chOff x="7570873" y="797451"/>
                  <a:chExt cx="103455" cy="116279"/>
                </a:xfrm>
              </p:grpSpPr>
              <p:sp>
                <p:nvSpPr>
                  <p:cNvPr id="21" name="Google Shape;21;p2"/>
                  <p:cNvSpPr/>
                  <p:nvPr/>
                </p:nvSpPr>
                <p:spPr>
                  <a:xfrm>
                    <a:off x="7637681" y="800187"/>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a:off x="7570873"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 name="Google Shape;23;p2"/>
                <p:cNvGrpSpPr/>
                <p:nvPr/>
              </p:nvGrpSpPr>
              <p:grpSpPr>
                <a:xfrm>
                  <a:off x="8280040" y="797451"/>
                  <a:ext cx="103455" cy="116279"/>
                  <a:chOff x="8280040" y="797451"/>
                  <a:chExt cx="103455" cy="116279"/>
                </a:xfrm>
              </p:grpSpPr>
              <p:sp>
                <p:nvSpPr>
                  <p:cNvPr id="24" name="Google Shape;24;p2"/>
                  <p:cNvSpPr/>
                  <p:nvPr/>
                </p:nvSpPr>
                <p:spPr>
                  <a:xfrm>
                    <a:off x="8346858"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8280040"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 name="Google Shape;26;p2"/>
                <p:cNvGrpSpPr/>
                <p:nvPr/>
              </p:nvGrpSpPr>
              <p:grpSpPr>
                <a:xfrm>
                  <a:off x="8989228" y="797451"/>
                  <a:ext cx="103455" cy="116279"/>
                  <a:chOff x="8989228" y="797451"/>
                  <a:chExt cx="103455" cy="116279"/>
                </a:xfrm>
              </p:grpSpPr>
              <p:sp>
                <p:nvSpPr>
                  <p:cNvPr id="27" name="Google Shape;27;p2"/>
                  <p:cNvSpPr/>
                  <p:nvPr/>
                </p:nvSpPr>
                <p:spPr>
                  <a:xfrm>
                    <a:off x="9056030" y="800187"/>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a:off x="8989228"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 name="Google Shape;29;p2"/>
                <p:cNvGrpSpPr/>
                <p:nvPr/>
              </p:nvGrpSpPr>
              <p:grpSpPr>
                <a:xfrm>
                  <a:off x="9698396" y="797451"/>
                  <a:ext cx="103455" cy="116279"/>
                  <a:chOff x="9698396" y="797451"/>
                  <a:chExt cx="103455" cy="116279"/>
                </a:xfrm>
              </p:grpSpPr>
              <p:sp>
                <p:nvSpPr>
                  <p:cNvPr id="30" name="Google Shape;30;p2"/>
                  <p:cNvSpPr/>
                  <p:nvPr/>
                </p:nvSpPr>
                <p:spPr>
                  <a:xfrm>
                    <a:off x="9765213"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9698396" y="797451"/>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 name="Google Shape;32;p2"/>
                <p:cNvGrpSpPr/>
                <p:nvPr/>
              </p:nvGrpSpPr>
              <p:grpSpPr>
                <a:xfrm>
                  <a:off x="10407584" y="797451"/>
                  <a:ext cx="103455" cy="116279"/>
                  <a:chOff x="10407584" y="797451"/>
                  <a:chExt cx="103455" cy="116279"/>
                </a:xfrm>
              </p:grpSpPr>
              <p:sp>
                <p:nvSpPr>
                  <p:cNvPr id="33" name="Google Shape;33;p2"/>
                  <p:cNvSpPr/>
                  <p:nvPr/>
                </p:nvSpPr>
                <p:spPr>
                  <a:xfrm>
                    <a:off x="10474386" y="800187"/>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10407584"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5" name="Google Shape;35;p2"/>
                <p:cNvGrpSpPr/>
                <p:nvPr/>
              </p:nvGrpSpPr>
              <p:grpSpPr>
                <a:xfrm>
                  <a:off x="11116752" y="797451"/>
                  <a:ext cx="103455" cy="116279"/>
                  <a:chOff x="11116752" y="797451"/>
                  <a:chExt cx="103455" cy="116279"/>
                </a:xfrm>
              </p:grpSpPr>
              <p:sp>
                <p:nvSpPr>
                  <p:cNvPr id="36" name="Google Shape;36;p2"/>
                  <p:cNvSpPr/>
                  <p:nvPr/>
                </p:nvSpPr>
                <p:spPr>
                  <a:xfrm>
                    <a:off x="11183569"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11116752"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8" name="Google Shape;38;p2"/>
                <p:cNvGrpSpPr/>
                <p:nvPr/>
              </p:nvGrpSpPr>
              <p:grpSpPr>
                <a:xfrm>
                  <a:off x="11825880" y="797417"/>
                  <a:ext cx="103487" cy="116262"/>
                  <a:chOff x="11825880" y="797417"/>
                  <a:chExt cx="103487" cy="116262"/>
                </a:xfrm>
              </p:grpSpPr>
              <p:sp>
                <p:nvSpPr>
                  <p:cNvPr id="39" name="Google Shape;39;p2"/>
                  <p:cNvSpPr/>
                  <p:nvPr/>
                </p:nvSpPr>
                <p:spPr>
                  <a:xfrm>
                    <a:off x="11892742" y="800187"/>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a:off x="11825880" y="797417"/>
                    <a:ext cx="103487" cy="116262"/>
                  </a:xfrm>
                  <a:custGeom>
                    <a:avLst/>
                    <a:gdLst/>
                    <a:ahLst/>
                    <a:cxnLst/>
                    <a:rect l="l" t="t" r="r" b="b"/>
                    <a:pathLst>
                      <a:path w="103487" h="116262" extrusionOk="0">
                        <a:moveTo>
                          <a:pt x="103297" y="57289"/>
                        </a:moveTo>
                        <a:cubicBezTo>
                          <a:pt x="98796" y="3844"/>
                          <a:pt x="49837" y="-4965"/>
                          <a:pt x="71468" y="5404"/>
                        </a:cubicBezTo>
                        <a:cubicBezTo>
                          <a:pt x="55290" y="-2758"/>
                          <a:pt x="39539" y="-1461"/>
                          <a:pt x="25368" y="7854"/>
                        </a:cubicBezTo>
                        <a:cubicBezTo>
                          <a:pt x="-29775" y="44814"/>
                          <a:pt x="14744" y="135804"/>
                          <a:pt x="66177" y="112495"/>
                        </a:cubicBezTo>
                        <a:cubicBezTo>
                          <a:pt x="110453" y="92142"/>
                          <a:pt x="102729" y="5007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 name="Google Shape;41;p2"/>
              <p:cNvGrpSpPr/>
              <p:nvPr/>
            </p:nvGrpSpPr>
            <p:grpSpPr>
              <a:xfrm>
                <a:off x="6152389" y="1564732"/>
                <a:ext cx="5776983" cy="116333"/>
                <a:chOff x="6152389" y="1564732"/>
                <a:chExt cx="5776983" cy="116333"/>
              </a:xfrm>
            </p:grpSpPr>
            <p:grpSp>
              <p:nvGrpSpPr>
                <p:cNvPr id="42" name="Google Shape;42;p2"/>
                <p:cNvGrpSpPr/>
                <p:nvPr/>
              </p:nvGrpSpPr>
              <p:grpSpPr>
                <a:xfrm>
                  <a:off x="6152389" y="1564732"/>
                  <a:ext cx="103563" cy="116306"/>
                  <a:chOff x="6152389" y="1564732"/>
                  <a:chExt cx="103563" cy="116306"/>
                </a:xfrm>
              </p:grpSpPr>
              <p:sp>
                <p:nvSpPr>
                  <p:cNvPr id="43" name="Google Shape;43;p2"/>
                  <p:cNvSpPr/>
                  <p:nvPr/>
                </p:nvSpPr>
                <p:spPr>
                  <a:xfrm>
                    <a:off x="6219325" y="1567537"/>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6152389" y="1564732"/>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1"/>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 name="Google Shape;45;p2"/>
                <p:cNvGrpSpPr/>
                <p:nvPr/>
              </p:nvGrpSpPr>
              <p:grpSpPr>
                <a:xfrm>
                  <a:off x="6861685" y="1564786"/>
                  <a:ext cx="103455" cy="116279"/>
                  <a:chOff x="6861685" y="1564786"/>
                  <a:chExt cx="103455" cy="116279"/>
                </a:xfrm>
              </p:grpSpPr>
              <p:sp>
                <p:nvSpPr>
                  <p:cNvPr id="46" name="Google Shape;46;p2"/>
                  <p:cNvSpPr/>
                  <p:nvPr/>
                </p:nvSpPr>
                <p:spPr>
                  <a:xfrm>
                    <a:off x="6928502"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6861685"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 name="Google Shape;48;p2"/>
                <p:cNvGrpSpPr/>
                <p:nvPr/>
              </p:nvGrpSpPr>
              <p:grpSpPr>
                <a:xfrm>
                  <a:off x="7570873" y="1564786"/>
                  <a:ext cx="103455" cy="116279"/>
                  <a:chOff x="7570873" y="1564786"/>
                  <a:chExt cx="103455" cy="116279"/>
                </a:xfrm>
              </p:grpSpPr>
              <p:sp>
                <p:nvSpPr>
                  <p:cNvPr id="49" name="Google Shape;49;p2"/>
                  <p:cNvSpPr/>
                  <p:nvPr/>
                </p:nvSpPr>
                <p:spPr>
                  <a:xfrm>
                    <a:off x="7637681" y="1567537"/>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7570873"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 name="Google Shape;51;p2"/>
                <p:cNvGrpSpPr/>
                <p:nvPr/>
              </p:nvGrpSpPr>
              <p:grpSpPr>
                <a:xfrm>
                  <a:off x="8280040" y="1564786"/>
                  <a:ext cx="103455" cy="116279"/>
                  <a:chOff x="8280040" y="1564786"/>
                  <a:chExt cx="103455" cy="116279"/>
                </a:xfrm>
              </p:grpSpPr>
              <p:sp>
                <p:nvSpPr>
                  <p:cNvPr id="52" name="Google Shape;52;p2"/>
                  <p:cNvSpPr/>
                  <p:nvPr/>
                </p:nvSpPr>
                <p:spPr>
                  <a:xfrm>
                    <a:off x="8346858"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8280040"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 name="Google Shape;54;p2"/>
                <p:cNvGrpSpPr/>
                <p:nvPr/>
              </p:nvGrpSpPr>
              <p:grpSpPr>
                <a:xfrm>
                  <a:off x="8989228" y="1564786"/>
                  <a:ext cx="103455" cy="116279"/>
                  <a:chOff x="8989228" y="1564786"/>
                  <a:chExt cx="103455" cy="116279"/>
                </a:xfrm>
              </p:grpSpPr>
              <p:sp>
                <p:nvSpPr>
                  <p:cNvPr id="55" name="Google Shape;55;p2"/>
                  <p:cNvSpPr/>
                  <p:nvPr/>
                </p:nvSpPr>
                <p:spPr>
                  <a:xfrm>
                    <a:off x="9056030" y="1567537"/>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8989228"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 name="Google Shape;57;p2"/>
                <p:cNvGrpSpPr/>
                <p:nvPr/>
              </p:nvGrpSpPr>
              <p:grpSpPr>
                <a:xfrm>
                  <a:off x="9698396" y="1564786"/>
                  <a:ext cx="103455" cy="116279"/>
                  <a:chOff x="9698396" y="1564786"/>
                  <a:chExt cx="103455" cy="116279"/>
                </a:xfrm>
              </p:grpSpPr>
              <p:sp>
                <p:nvSpPr>
                  <p:cNvPr id="58" name="Google Shape;58;p2"/>
                  <p:cNvSpPr/>
                  <p:nvPr/>
                </p:nvSpPr>
                <p:spPr>
                  <a:xfrm>
                    <a:off x="9765213"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2"/>
                  <p:cNvSpPr/>
                  <p:nvPr/>
                </p:nvSpPr>
                <p:spPr>
                  <a:xfrm>
                    <a:off x="9698396" y="1564786"/>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 name="Google Shape;60;p2"/>
                <p:cNvGrpSpPr/>
                <p:nvPr/>
              </p:nvGrpSpPr>
              <p:grpSpPr>
                <a:xfrm>
                  <a:off x="10407584" y="1564786"/>
                  <a:ext cx="103455" cy="116279"/>
                  <a:chOff x="10407584" y="1564786"/>
                  <a:chExt cx="103455" cy="116279"/>
                </a:xfrm>
              </p:grpSpPr>
              <p:sp>
                <p:nvSpPr>
                  <p:cNvPr id="61" name="Google Shape;61;p2"/>
                  <p:cNvSpPr/>
                  <p:nvPr/>
                </p:nvSpPr>
                <p:spPr>
                  <a:xfrm>
                    <a:off x="10474386" y="1567537"/>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0407584"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 name="Google Shape;63;p2"/>
                <p:cNvGrpSpPr/>
                <p:nvPr/>
              </p:nvGrpSpPr>
              <p:grpSpPr>
                <a:xfrm>
                  <a:off x="11116752" y="1564786"/>
                  <a:ext cx="103455" cy="116279"/>
                  <a:chOff x="11116752" y="1564786"/>
                  <a:chExt cx="103455" cy="116279"/>
                </a:xfrm>
              </p:grpSpPr>
              <p:sp>
                <p:nvSpPr>
                  <p:cNvPr id="64" name="Google Shape;64;p2"/>
                  <p:cNvSpPr/>
                  <p:nvPr/>
                </p:nvSpPr>
                <p:spPr>
                  <a:xfrm>
                    <a:off x="11183569"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1116752"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 name="Google Shape;66;p2"/>
                <p:cNvGrpSpPr/>
                <p:nvPr/>
              </p:nvGrpSpPr>
              <p:grpSpPr>
                <a:xfrm>
                  <a:off x="11825812" y="1564732"/>
                  <a:ext cx="103560" cy="116306"/>
                  <a:chOff x="11825812" y="1564732"/>
                  <a:chExt cx="103560" cy="116306"/>
                </a:xfrm>
              </p:grpSpPr>
              <p:sp>
                <p:nvSpPr>
                  <p:cNvPr id="67" name="Google Shape;67;p2"/>
                  <p:cNvSpPr/>
                  <p:nvPr/>
                </p:nvSpPr>
                <p:spPr>
                  <a:xfrm>
                    <a:off x="11892742" y="1567537"/>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11825812" y="1564732"/>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1"/>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9" name="Google Shape;69;p2"/>
              <p:cNvGrpSpPr/>
              <p:nvPr/>
            </p:nvGrpSpPr>
            <p:grpSpPr>
              <a:xfrm>
                <a:off x="6152389" y="2332067"/>
                <a:ext cx="5776983" cy="116334"/>
                <a:chOff x="6152389" y="2332067"/>
                <a:chExt cx="5776983" cy="116334"/>
              </a:xfrm>
            </p:grpSpPr>
            <p:grpSp>
              <p:nvGrpSpPr>
                <p:cNvPr id="70" name="Google Shape;70;p2"/>
                <p:cNvGrpSpPr/>
                <p:nvPr/>
              </p:nvGrpSpPr>
              <p:grpSpPr>
                <a:xfrm>
                  <a:off x="6152389" y="2332067"/>
                  <a:ext cx="103563" cy="116306"/>
                  <a:chOff x="6152389" y="2332067"/>
                  <a:chExt cx="103563" cy="116306"/>
                </a:xfrm>
              </p:grpSpPr>
              <p:sp>
                <p:nvSpPr>
                  <p:cNvPr id="71" name="Google Shape;71;p2"/>
                  <p:cNvSpPr/>
                  <p:nvPr/>
                </p:nvSpPr>
                <p:spPr>
                  <a:xfrm>
                    <a:off x="6219325" y="2334872"/>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6152389" y="2332067"/>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1"/>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 name="Google Shape;73;p2"/>
                <p:cNvGrpSpPr/>
                <p:nvPr/>
              </p:nvGrpSpPr>
              <p:grpSpPr>
                <a:xfrm>
                  <a:off x="6861685" y="2332122"/>
                  <a:ext cx="103455" cy="116279"/>
                  <a:chOff x="6861685" y="2332122"/>
                  <a:chExt cx="103455" cy="116279"/>
                </a:xfrm>
              </p:grpSpPr>
              <p:sp>
                <p:nvSpPr>
                  <p:cNvPr id="74" name="Google Shape;74;p2"/>
                  <p:cNvSpPr/>
                  <p:nvPr/>
                </p:nvSpPr>
                <p:spPr>
                  <a:xfrm>
                    <a:off x="6928502"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 name="Google Shape;75;p2"/>
                  <p:cNvSpPr/>
                  <p:nvPr/>
                </p:nvSpPr>
                <p:spPr>
                  <a:xfrm>
                    <a:off x="6861685"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 name="Google Shape;76;p2"/>
                <p:cNvGrpSpPr/>
                <p:nvPr/>
              </p:nvGrpSpPr>
              <p:grpSpPr>
                <a:xfrm>
                  <a:off x="7570873" y="2332122"/>
                  <a:ext cx="103455" cy="116279"/>
                  <a:chOff x="7570873" y="2332122"/>
                  <a:chExt cx="103455" cy="116279"/>
                </a:xfrm>
              </p:grpSpPr>
              <p:sp>
                <p:nvSpPr>
                  <p:cNvPr id="77" name="Google Shape;77;p2"/>
                  <p:cNvSpPr/>
                  <p:nvPr/>
                </p:nvSpPr>
                <p:spPr>
                  <a:xfrm>
                    <a:off x="7637681" y="2334872"/>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7570873"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9" name="Google Shape;79;p2"/>
                <p:cNvGrpSpPr/>
                <p:nvPr/>
              </p:nvGrpSpPr>
              <p:grpSpPr>
                <a:xfrm>
                  <a:off x="8280040" y="2332122"/>
                  <a:ext cx="103455" cy="116279"/>
                  <a:chOff x="8280040" y="2332122"/>
                  <a:chExt cx="103455" cy="116279"/>
                </a:xfrm>
              </p:grpSpPr>
              <p:sp>
                <p:nvSpPr>
                  <p:cNvPr id="80" name="Google Shape;80;p2"/>
                  <p:cNvSpPr/>
                  <p:nvPr/>
                </p:nvSpPr>
                <p:spPr>
                  <a:xfrm>
                    <a:off x="8346858"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8280040"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2" name="Google Shape;82;p2"/>
                <p:cNvGrpSpPr/>
                <p:nvPr/>
              </p:nvGrpSpPr>
              <p:grpSpPr>
                <a:xfrm>
                  <a:off x="8989228" y="2332122"/>
                  <a:ext cx="103455" cy="116279"/>
                  <a:chOff x="8989228" y="2332122"/>
                  <a:chExt cx="103455" cy="116279"/>
                </a:xfrm>
              </p:grpSpPr>
              <p:sp>
                <p:nvSpPr>
                  <p:cNvPr id="83" name="Google Shape;83;p2"/>
                  <p:cNvSpPr/>
                  <p:nvPr/>
                </p:nvSpPr>
                <p:spPr>
                  <a:xfrm>
                    <a:off x="9056030" y="2334872"/>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8989228"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5" name="Google Shape;85;p2"/>
                <p:cNvGrpSpPr/>
                <p:nvPr/>
              </p:nvGrpSpPr>
              <p:grpSpPr>
                <a:xfrm>
                  <a:off x="9698396" y="2332122"/>
                  <a:ext cx="103455" cy="116279"/>
                  <a:chOff x="9698396" y="2332122"/>
                  <a:chExt cx="103455" cy="116279"/>
                </a:xfrm>
              </p:grpSpPr>
              <p:sp>
                <p:nvSpPr>
                  <p:cNvPr id="86" name="Google Shape;86;p2"/>
                  <p:cNvSpPr/>
                  <p:nvPr/>
                </p:nvSpPr>
                <p:spPr>
                  <a:xfrm>
                    <a:off x="9765213"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9698396" y="2332122"/>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8" name="Google Shape;88;p2"/>
                <p:cNvGrpSpPr/>
                <p:nvPr/>
              </p:nvGrpSpPr>
              <p:grpSpPr>
                <a:xfrm>
                  <a:off x="10407584" y="2332122"/>
                  <a:ext cx="103455" cy="116279"/>
                  <a:chOff x="10407584" y="2332122"/>
                  <a:chExt cx="103455" cy="116279"/>
                </a:xfrm>
              </p:grpSpPr>
              <p:sp>
                <p:nvSpPr>
                  <p:cNvPr id="89" name="Google Shape;89;p2"/>
                  <p:cNvSpPr/>
                  <p:nvPr/>
                </p:nvSpPr>
                <p:spPr>
                  <a:xfrm>
                    <a:off x="10474386" y="2334872"/>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10407584"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 name="Google Shape;91;p2"/>
                <p:cNvGrpSpPr/>
                <p:nvPr/>
              </p:nvGrpSpPr>
              <p:grpSpPr>
                <a:xfrm>
                  <a:off x="11116752" y="2332122"/>
                  <a:ext cx="103455" cy="116279"/>
                  <a:chOff x="11116752" y="2332122"/>
                  <a:chExt cx="103455" cy="116279"/>
                </a:xfrm>
              </p:grpSpPr>
              <p:sp>
                <p:nvSpPr>
                  <p:cNvPr id="92" name="Google Shape;92;p2"/>
                  <p:cNvSpPr/>
                  <p:nvPr/>
                </p:nvSpPr>
                <p:spPr>
                  <a:xfrm>
                    <a:off x="11183569"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11116752"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 name="Google Shape;94;p2"/>
                <p:cNvGrpSpPr/>
                <p:nvPr/>
              </p:nvGrpSpPr>
              <p:grpSpPr>
                <a:xfrm>
                  <a:off x="11825812" y="2332067"/>
                  <a:ext cx="103560" cy="116306"/>
                  <a:chOff x="11825812" y="2332067"/>
                  <a:chExt cx="103560" cy="116306"/>
                </a:xfrm>
              </p:grpSpPr>
              <p:sp>
                <p:nvSpPr>
                  <p:cNvPr id="95" name="Google Shape;95;p2"/>
                  <p:cNvSpPr/>
                  <p:nvPr/>
                </p:nvSpPr>
                <p:spPr>
                  <a:xfrm>
                    <a:off x="11892742" y="2334872"/>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11825812" y="2332067"/>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1"/>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 name="Google Shape;97;p2"/>
              <p:cNvGrpSpPr/>
              <p:nvPr/>
            </p:nvGrpSpPr>
            <p:grpSpPr>
              <a:xfrm>
                <a:off x="6152389" y="3099422"/>
                <a:ext cx="5776983" cy="116334"/>
                <a:chOff x="6152389" y="3099422"/>
                <a:chExt cx="5776983" cy="116334"/>
              </a:xfrm>
            </p:grpSpPr>
            <p:grpSp>
              <p:nvGrpSpPr>
                <p:cNvPr id="98" name="Google Shape;98;p2"/>
                <p:cNvGrpSpPr/>
                <p:nvPr/>
              </p:nvGrpSpPr>
              <p:grpSpPr>
                <a:xfrm>
                  <a:off x="6152389" y="3099422"/>
                  <a:ext cx="103563" cy="116306"/>
                  <a:chOff x="6152389" y="3099422"/>
                  <a:chExt cx="103563" cy="116306"/>
                </a:xfrm>
              </p:grpSpPr>
              <p:sp>
                <p:nvSpPr>
                  <p:cNvPr id="99" name="Google Shape;99;p2"/>
                  <p:cNvSpPr/>
                  <p:nvPr/>
                </p:nvSpPr>
                <p:spPr>
                  <a:xfrm>
                    <a:off x="6219325" y="310221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6152389" y="3099422"/>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 name="Google Shape;101;p2"/>
                <p:cNvGrpSpPr/>
                <p:nvPr/>
              </p:nvGrpSpPr>
              <p:grpSpPr>
                <a:xfrm>
                  <a:off x="6861685" y="3099477"/>
                  <a:ext cx="103455" cy="116279"/>
                  <a:chOff x="6861685" y="3099477"/>
                  <a:chExt cx="103455" cy="116279"/>
                </a:xfrm>
              </p:grpSpPr>
              <p:sp>
                <p:nvSpPr>
                  <p:cNvPr id="102" name="Google Shape;102;p2"/>
                  <p:cNvSpPr/>
                  <p:nvPr/>
                </p:nvSpPr>
                <p:spPr>
                  <a:xfrm>
                    <a:off x="6928502"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6861685"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 name="Google Shape;104;p2"/>
                <p:cNvGrpSpPr/>
                <p:nvPr/>
              </p:nvGrpSpPr>
              <p:grpSpPr>
                <a:xfrm>
                  <a:off x="7570873" y="3099477"/>
                  <a:ext cx="103455" cy="116279"/>
                  <a:chOff x="7570873" y="3099477"/>
                  <a:chExt cx="103455" cy="116279"/>
                </a:xfrm>
              </p:grpSpPr>
              <p:sp>
                <p:nvSpPr>
                  <p:cNvPr id="105" name="Google Shape;105;p2"/>
                  <p:cNvSpPr/>
                  <p:nvPr/>
                </p:nvSpPr>
                <p:spPr>
                  <a:xfrm>
                    <a:off x="7637681" y="310221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7570873"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 name="Google Shape;107;p2"/>
                <p:cNvGrpSpPr/>
                <p:nvPr/>
              </p:nvGrpSpPr>
              <p:grpSpPr>
                <a:xfrm>
                  <a:off x="8280040" y="3099477"/>
                  <a:ext cx="103455" cy="116279"/>
                  <a:chOff x="8280040" y="3099477"/>
                  <a:chExt cx="103455" cy="116279"/>
                </a:xfrm>
              </p:grpSpPr>
              <p:sp>
                <p:nvSpPr>
                  <p:cNvPr id="108" name="Google Shape;108;p2"/>
                  <p:cNvSpPr/>
                  <p:nvPr/>
                </p:nvSpPr>
                <p:spPr>
                  <a:xfrm>
                    <a:off x="8346858"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8280040"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 name="Google Shape;110;p2"/>
                <p:cNvGrpSpPr/>
                <p:nvPr/>
              </p:nvGrpSpPr>
              <p:grpSpPr>
                <a:xfrm>
                  <a:off x="8989228" y="3099477"/>
                  <a:ext cx="103455" cy="116279"/>
                  <a:chOff x="8989228" y="3099477"/>
                  <a:chExt cx="103455" cy="116279"/>
                </a:xfrm>
              </p:grpSpPr>
              <p:sp>
                <p:nvSpPr>
                  <p:cNvPr id="111" name="Google Shape;111;p2"/>
                  <p:cNvSpPr/>
                  <p:nvPr/>
                </p:nvSpPr>
                <p:spPr>
                  <a:xfrm>
                    <a:off x="9056030" y="310221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8989228"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 name="Google Shape;113;p2"/>
                <p:cNvGrpSpPr/>
                <p:nvPr/>
              </p:nvGrpSpPr>
              <p:grpSpPr>
                <a:xfrm>
                  <a:off x="9698396" y="3099477"/>
                  <a:ext cx="103455" cy="116279"/>
                  <a:chOff x="9698396" y="3099477"/>
                  <a:chExt cx="103455" cy="116279"/>
                </a:xfrm>
              </p:grpSpPr>
              <p:sp>
                <p:nvSpPr>
                  <p:cNvPr id="114" name="Google Shape;114;p2"/>
                  <p:cNvSpPr/>
                  <p:nvPr/>
                </p:nvSpPr>
                <p:spPr>
                  <a:xfrm>
                    <a:off x="9765213"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9698396" y="3099477"/>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 name="Google Shape;116;p2"/>
                <p:cNvGrpSpPr/>
                <p:nvPr/>
              </p:nvGrpSpPr>
              <p:grpSpPr>
                <a:xfrm>
                  <a:off x="10407584" y="3099477"/>
                  <a:ext cx="103455" cy="116279"/>
                  <a:chOff x="10407584" y="3099477"/>
                  <a:chExt cx="103455" cy="116279"/>
                </a:xfrm>
              </p:grpSpPr>
              <p:sp>
                <p:nvSpPr>
                  <p:cNvPr id="117" name="Google Shape;117;p2"/>
                  <p:cNvSpPr/>
                  <p:nvPr/>
                </p:nvSpPr>
                <p:spPr>
                  <a:xfrm>
                    <a:off x="10474386" y="3102213"/>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10407584"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 name="Google Shape;119;p2"/>
                <p:cNvGrpSpPr/>
                <p:nvPr/>
              </p:nvGrpSpPr>
              <p:grpSpPr>
                <a:xfrm>
                  <a:off x="11116752" y="3099477"/>
                  <a:ext cx="103455" cy="116279"/>
                  <a:chOff x="11116752" y="3099477"/>
                  <a:chExt cx="103455" cy="116279"/>
                </a:xfrm>
              </p:grpSpPr>
              <p:sp>
                <p:nvSpPr>
                  <p:cNvPr id="120" name="Google Shape;120;p2"/>
                  <p:cNvSpPr/>
                  <p:nvPr/>
                </p:nvSpPr>
                <p:spPr>
                  <a:xfrm>
                    <a:off x="11183569"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11116752"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 name="Google Shape;122;p2"/>
                <p:cNvGrpSpPr/>
                <p:nvPr/>
              </p:nvGrpSpPr>
              <p:grpSpPr>
                <a:xfrm>
                  <a:off x="11825812" y="3099422"/>
                  <a:ext cx="103560" cy="116306"/>
                  <a:chOff x="11825812" y="3099422"/>
                  <a:chExt cx="103560" cy="116306"/>
                </a:xfrm>
              </p:grpSpPr>
              <p:sp>
                <p:nvSpPr>
                  <p:cNvPr id="123" name="Google Shape;123;p2"/>
                  <p:cNvSpPr/>
                  <p:nvPr/>
                </p:nvSpPr>
                <p:spPr>
                  <a:xfrm>
                    <a:off x="11892742" y="310221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11825812" y="3099422"/>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5" name="Google Shape;125;p2"/>
              <p:cNvGrpSpPr/>
              <p:nvPr/>
            </p:nvGrpSpPr>
            <p:grpSpPr>
              <a:xfrm>
                <a:off x="6152389" y="3866758"/>
                <a:ext cx="5776983" cy="116333"/>
                <a:chOff x="6152389" y="3866758"/>
                <a:chExt cx="5776983" cy="116333"/>
              </a:xfrm>
            </p:grpSpPr>
            <p:grpSp>
              <p:nvGrpSpPr>
                <p:cNvPr id="126" name="Google Shape;126;p2"/>
                <p:cNvGrpSpPr/>
                <p:nvPr/>
              </p:nvGrpSpPr>
              <p:grpSpPr>
                <a:xfrm>
                  <a:off x="6152389" y="3866758"/>
                  <a:ext cx="103563" cy="116306"/>
                  <a:chOff x="6152389" y="3866758"/>
                  <a:chExt cx="103563" cy="116306"/>
                </a:xfrm>
              </p:grpSpPr>
              <p:sp>
                <p:nvSpPr>
                  <p:cNvPr id="127" name="Google Shape;127;p2"/>
                  <p:cNvSpPr/>
                  <p:nvPr/>
                </p:nvSpPr>
                <p:spPr>
                  <a:xfrm>
                    <a:off x="6219325" y="3869548"/>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6152389" y="3866758"/>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9" name="Google Shape;129;p2"/>
                <p:cNvGrpSpPr/>
                <p:nvPr/>
              </p:nvGrpSpPr>
              <p:grpSpPr>
                <a:xfrm>
                  <a:off x="6861685" y="3866812"/>
                  <a:ext cx="103455" cy="116279"/>
                  <a:chOff x="6861685" y="3866812"/>
                  <a:chExt cx="103455" cy="116279"/>
                </a:xfrm>
              </p:grpSpPr>
              <p:sp>
                <p:nvSpPr>
                  <p:cNvPr id="130" name="Google Shape;130;p2"/>
                  <p:cNvSpPr/>
                  <p:nvPr/>
                </p:nvSpPr>
                <p:spPr>
                  <a:xfrm>
                    <a:off x="6928502"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6861685"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2" name="Google Shape;132;p2"/>
                <p:cNvGrpSpPr/>
                <p:nvPr/>
              </p:nvGrpSpPr>
              <p:grpSpPr>
                <a:xfrm>
                  <a:off x="7570873" y="3866812"/>
                  <a:ext cx="103455" cy="116279"/>
                  <a:chOff x="7570873" y="3866812"/>
                  <a:chExt cx="103455" cy="116279"/>
                </a:xfrm>
              </p:grpSpPr>
              <p:sp>
                <p:nvSpPr>
                  <p:cNvPr id="133" name="Google Shape;133;p2"/>
                  <p:cNvSpPr/>
                  <p:nvPr/>
                </p:nvSpPr>
                <p:spPr>
                  <a:xfrm>
                    <a:off x="7637681" y="3869548"/>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7570873"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5" name="Google Shape;135;p2"/>
                <p:cNvGrpSpPr/>
                <p:nvPr/>
              </p:nvGrpSpPr>
              <p:grpSpPr>
                <a:xfrm>
                  <a:off x="8280040" y="3866812"/>
                  <a:ext cx="103455" cy="116279"/>
                  <a:chOff x="8280040" y="3866812"/>
                  <a:chExt cx="103455" cy="116279"/>
                </a:xfrm>
              </p:grpSpPr>
              <p:sp>
                <p:nvSpPr>
                  <p:cNvPr id="136" name="Google Shape;136;p2"/>
                  <p:cNvSpPr/>
                  <p:nvPr/>
                </p:nvSpPr>
                <p:spPr>
                  <a:xfrm>
                    <a:off x="8346858"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280040"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8" name="Google Shape;138;p2"/>
                <p:cNvGrpSpPr/>
                <p:nvPr/>
              </p:nvGrpSpPr>
              <p:grpSpPr>
                <a:xfrm>
                  <a:off x="8989228" y="3866812"/>
                  <a:ext cx="103455" cy="116279"/>
                  <a:chOff x="8989228" y="3866812"/>
                  <a:chExt cx="103455" cy="116279"/>
                </a:xfrm>
              </p:grpSpPr>
              <p:sp>
                <p:nvSpPr>
                  <p:cNvPr id="139" name="Google Shape;139;p2"/>
                  <p:cNvSpPr/>
                  <p:nvPr/>
                </p:nvSpPr>
                <p:spPr>
                  <a:xfrm>
                    <a:off x="9056030" y="3869548"/>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8989228"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1" name="Google Shape;141;p2"/>
                <p:cNvGrpSpPr/>
                <p:nvPr/>
              </p:nvGrpSpPr>
              <p:grpSpPr>
                <a:xfrm>
                  <a:off x="9698396" y="3866812"/>
                  <a:ext cx="103455" cy="116279"/>
                  <a:chOff x="9698396" y="3866812"/>
                  <a:chExt cx="103455" cy="116279"/>
                </a:xfrm>
              </p:grpSpPr>
              <p:sp>
                <p:nvSpPr>
                  <p:cNvPr id="142" name="Google Shape;142;p2"/>
                  <p:cNvSpPr/>
                  <p:nvPr/>
                </p:nvSpPr>
                <p:spPr>
                  <a:xfrm>
                    <a:off x="9765213"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9698396" y="3866812"/>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4" name="Google Shape;144;p2"/>
                <p:cNvGrpSpPr/>
                <p:nvPr/>
              </p:nvGrpSpPr>
              <p:grpSpPr>
                <a:xfrm>
                  <a:off x="10407584" y="3866812"/>
                  <a:ext cx="103455" cy="116279"/>
                  <a:chOff x="10407584" y="3866812"/>
                  <a:chExt cx="103455" cy="116279"/>
                </a:xfrm>
              </p:grpSpPr>
              <p:sp>
                <p:nvSpPr>
                  <p:cNvPr id="145" name="Google Shape;145;p2"/>
                  <p:cNvSpPr/>
                  <p:nvPr/>
                </p:nvSpPr>
                <p:spPr>
                  <a:xfrm>
                    <a:off x="10474386" y="3869548"/>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10407584"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7" name="Google Shape;147;p2"/>
                <p:cNvGrpSpPr/>
                <p:nvPr/>
              </p:nvGrpSpPr>
              <p:grpSpPr>
                <a:xfrm>
                  <a:off x="11116752" y="3866812"/>
                  <a:ext cx="103455" cy="116279"/>
                  <a:chOff x="11116752" y="3866812"/>
                  <a:chExt cx="103455" cy="116279"/>
                </a:xfrm>
              </p:grpSpPr>
              <p:sp>
                <p:nvSpPr>
                  <p:cNvPr id="148" name="Google Shape;148;p2"/>
                  <p:cNvSpPr/>
                  <p:nvPr/>
                </p:nvSpPr>
                <p:spPr>
                  <a:xfrm>
                    <a:off x="11183569"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11116752"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0" name="Google Shape;150;p2"/>
                <p:cNvGrpSpPr/>
                <p:nvPr/>
              </p:nvGrpSpPr>
              <p:grpSpPr>
                <a:xfrm>
                  <a:off x="11825812" y="3866758"/>
                  <a:ext cx="103560" cy="116306"/>
                  <a:chOff x="11825812" y="3866758"/>
                  <a:chExt cx="103560" cy="116306"/>
                </a:xfrm>
              </p:grpSpPr>
              <p:sp>
                <p:nvSpPr>
                  <p:cNvPr id="151" name="Google Shape;151;p2"/>
                  <p:cNvSpPr/>
                  <p:nvPr/>
                </p:nvSpPr>
                <p:spPr>
                  <a:xfrm>
                    <a:off x="11892742" y="3869548"/>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11825812" y="3866758"/>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53" name="Google Shape;153;p2"/>
              <p:cNvGrpSpPr/>
              <p:nvPr/>
            </p:nvGrpSpPr>
            <p:grpSpPr>
              <a:xfrm>
                <a:off x="6152389" y="4634093"/>
                <a:ext cx="5776983" cy="116334"/>
                <a:chOff x="6152389" y="4634093"/>
                <a:chExt cx="5776983" cy="116334"/>
              </a:xfrm>
            </p:grpSpPr>
            <p:grpSp>
              <p:nvGrpSpPr>
                <p:cNvPr id="154" name="Google Shape;154;p2"/>
                <p:cNvGrpSpPr/>
                <p:nvPr/>
              </p:nvGrpSpPr>
              <p:grpSpPr>
                <a:xfrm>
                  <a:off x="6152389" y="4634093"/>
                  <a:ext cx="103563" cy="116306"/>
                  <a:chOff x="6152389" y="4634093"/>
                  <a:chExt cx="103563" cy="116306"/>
                </a:xfrm>
              </p:grpSpPr>
              <p:sp>
                <p:nvSpPr>
                  <p:cNvPr id="155" name="Google Shape;155;p2"/>
                  <p:cNvSpPr/>
                  <p:nvPr/>
                </p:nvSpPr>
                <p:spPr>
                  <a:xfrm>
                    <a:off x="6219325" y="463688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6152389" y="4634093"/>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8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7" name="Google Shape;157;p2"/>
                <p:cNvGrpSpPr/>
                <p:nvPr/>
              </p:nvGrpSpPr>
              <p:grpSpPr>
                <a:xfrm>
                  <a:off x="6861685" y="4634148"/>
                  <a:ext cx="103455" cy="116279"/>
                  <a:chOff x="6861685" y="4634148"/>
                  <a:chExt cx="103455" cy="116279"/>
                </a:xfrm>
              </p:grpSpPr>
              <p:sp>
                <p:nvSpPr>
                  <p:cNvPr id="158" name="Google Shape;158;p2"/>
                  <p:cNvSpPr/>
                  <p:nvPr/>
                </p:nvSpPr>
                <p:spPr>
                  <a:xfrm>
                    <a:off x="6928502"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6861685"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0" name="Google Shape;160;p2"/>
                <p:cNvGrpSpPr/>
                <p:nvPr/>
              </p:nvGrpSpPr>
              <p:grpSpPr>
                <a:xfrm>
                  <a:off x="7570873" y="4634148"/>
                  <a:ext cx="103455" cy="116279"/>
                  <a:chOff x="7570873" y="4634148"/>
                  <a:chExt cx="103455" cy="116279"/>
                </a:xfrm>
              </p:grpSpPr>
              <p:sp>
                <p:nvSpPr>
                  <p:cNvPr id="161" name="Google Shape;161;p2"/>
                  <p:cNvSpPr/>
                  <p:nvPr/>
                </p:nvSpPr>
                <p:spPr>
                  <a:xfrm>
                    <a:off x="7637681" y="463688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7570873"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3" name="Google Shape;163;p2"/>
                <p:cNvGrpSpPr/>
                <p:nvPr/>
              </p:nvGrpSpPr>
              <p:grpSpPr>
                <a:xfrm>
                  <a:off x="8280040" y="4634148"/>
                  <a:ext cx="103455" cy="116279"/>
                  <a:chOff x="8280040" y="4634148"/>
                  <a:chExt cx="103455" cy="116279"/>
                </a:xfrm>
              </p:grpSpPr>
              <p:sp>
                <p:nvSpPr>
                  <p:cNvPr id="164" name="Google Shape;164;p2"/>
                  <p:cNvSpPr/>
                  <p:nvPr/>
                </p:nvSpPr>
                <p:spPr>
                  <a:xfrm>
                    <a:off x="8346858"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280040"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6" name="Google Shape;166;p2"/>
                <p:cNvGrpSpPr/>
                <p:nvPr/>
              </p:nvGrpSpPr>
              <p:grpSpPr>
                <a:xfrm>
                  <a:off x="8989228" y="4634148"/>
                  <a:ext cx="103455" cy="116279"/>
                  <a:chOff x="8989228" y="4634148"/>
                  <a:chExt cx="103455" cy="116279"/>
                </a:xfrm>
              </p:grpSpPr>
              <p:sp>
                <p:nvSpPr>
                  <p:cNvPr id="167" name="Google Shape;167;p2"/>
                  <p:cNvSpPr/>
                  <p:nvPr/>
                </p:nvSpPr>
                <p:spPr>
                  <a:xfrm>
                    <a:off x="9056030" y="463688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8989228"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9" name="Google Shape;169;p2"/>
                <p:cNvGrpSpPr/>
                <p:nvPr/>
              </p:nvGrpSpPr>
              <p:grpSpPr>
                <a:xfrm>
                  <a:off x="9698396" y="4634148"/>
                  <a:ext cx="103455" cy="116279"/>
                  <a:chOff x="9698396" y="4634148"/>
                  <a:chExt cx="103455" cy="116279"/>
                </a:xfrm>
              </p:grpSpPr>
              <p:sp>
                <p:nvSpPr>
                  <p:cNvPr id="170" name="Google Shape;170;p2"/>
                  <p:cNvSpPr/>
                  <p:nvPr/>
                </p:nvSpPr>
                <p:spPr>
                  <a:xfrm>
                    <a:off x="9765213"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9698396" y="4634148"/>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2"/>
                <p:cNvGrpSpPr/>
                <p:nvPr/>
              </p:nvGrpSpPr>
              <p:grpSpPr>
                <a:xfrm>
                  <a:off x="10407584" y="4634148"/>
                  <a:ext cx="103455" cy="116279"/>
                  <a:chOff x="10407584" y="4634148"/>
                  <a:chExt cx="103455" cy="116279"/>
                </a:xfrm>
              </p:grpSpPr>
              <p:sp>
                <p:nvSpPr>
                  <p:cNvPr id="173" name="Google Shape;173;p2"/>
                  <p:cNvSpPr/>
                  <p:nvPr/>
                </p:nvSpPr>
                <p:spPr>
                  <a:xfrm>
                    <a:off x="10474386" y="4636883"/>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10407584"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5" name="Google Shape;175;p2"/>
                <p:cNvGrpSpPr/>
                <p:nvPr/>
              </p:nvGrpSpPr>
              <p:grpSpPr>
                <a:xfrm>
                  <a:off x="11116752" y="4634148"/>
                  <a:ext cx="103455" cy="116279"/>
                  <a:chOff x="11116752" y="4634148"/>
                  <a:chExt cx="103455" cy="116279"/>
                </a:xfrm>
              </p:grpSpPr>
              <p:sp>
                <p:nvSpPr>
                  <p:cNvPr id="176" name="Google Shape;176;p2"/>
                  <p:cNvSpPr/>
                  <p:nvPr/>
                </p:nvSpPr>
                <p:spPr>
                  <a:xfrm>
                    <a:off x="11183569"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11116752"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8" name="Google Shape;178;p2"/>
                <p:cNvGrpSpPr/>
                <p:nvPr/>
              </p:nvGrpSpPr>
              <p:grpSpPr>
                <a:xfrm>
                  <a:off x="11825812" y="4634093"/>
                  <a:ext cx="103560" cy="116306"/>
                  <a:chOff x="11825812" y="4634093"/>
                  <a:chExt cx="103560" cy="116306"/>
                </a:xfrm>
              </p:grpSpPr>
              <p:sp>
                <p:nvSpPr>
                  <p:cNvPr id="179" name="Google Shape;179;p2"/>
                  <p:cNvSpPr/>
                  <p:nvPr/>
                </p:nvSpPr>
                <p:spPr>
                  <a:xfrm>
                    <a:off x="11892742" y="463688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11825812" y="4634093"/>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8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81" name="Google Shape;181;p2"/>
              <p:cNvGrpSpPr/>
              <p:nvPr/>
            </p:nvGrpSpPr>
            <p:grpSpPr>
              <a:xfrm>
                <a:off x="6152389" y="5401428"/>
                <a:ext cx="5776983" cy="116334"/>
                <a:chOff x="6152389" y="5401428"/>
                <a:chExt cx="5776983" cy="116334"/>
              </a:xfrm>
            </p:grpSpPr>
            <p:grpSp>
              <p:nvGrpSpPr>
                <p:cNvPr id="182" name="Google Shape;182;p2"/>
                <p:cNvGrpSpPr/>
                <p:nvPr/>
              </p:nvGrpSpPr>
              <p:grpSpPr>
                <a:xfrm>
                  <a:off x="6152389" y="5401428"/>
                  <a:ext cx="103563" cy="116306"/>
                  <a:chOff x="6152389" y="5401428"/>
                  <a:chExt cx="103563" cy="116306"/>
                </a:xfrm>
              </p:grpSpPr>
              <p:sp>
                <p:nvSpPr>
                  <p:cNvPr id="183" name="Google Shape;183;p2"/>
                  <p:cNvSpPr/>
                  <p:nvPr/>
                </p:nvSpPr>
                <p:spPr>
                  <a:xfrm>
                    <a:off x="6219325" y="5404233"/>
                    <a:ext cx="58" cy="47"/>
                  </a:xfrm>
                  <a:custGeom>
                    <a:avLst/>
                    <a:gdLst/>
                    <a:ahLst/>
                    <a:cxnLst/>
                    <a:rect l="l" t="t" r="r" b="b"/>
                    <a:pathLst>
                      <a:path w="58" h="47"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6152389" y="5401428"/>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0"/>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5" name="Google Shape;185;p2"/>
                <p:cNvGrpSpPr/>
                <p:nvPr/>
              </p:nvGrpSpPr>
              <p:grpSpPr>
                <a:xfrm>
                  <a:off x="6861685" y="5401483"/>
                  <a:ext cx="103455" cy="116279"/>
                  <a:chOff x="6861685" y="5401483"/>
                  <a:chExt cx="103455" cy="116279"/>
                </a:xfrm>
              </p:grpSpPr>
              <p:sp>
                <p:nvSpPr>
                  <p:cNvPr id="186" name="Google Shape;186;p2"/>
                  <p:cNvSpPr/>
                  <p:nvPr/>
                </p:nvSpPr>
                <p:spPr>
                  <a:xfrm>
                    <a:off x="6928502"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6861685"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8" name="Google Shape;188;p2"/>
                <p:cNvGrpSpPr/>
                <p:nvPr/>
              </p:nvGrpSpPr>
              <p:grpSpPr>
                <a:xfrm>
                  <a:off x="7570873" y="5401483"/>
                  <a:ext cx="103455" cy="116279"/>
                  <a:chOff x="7570873" y="5401483"/>
                  <a:chExt cx="103455" cy="116279"/>
                </a:xfrm>
              </p:grpSpPr>
              <p:sp>
                <p:nvSpPr>
                  <p:cNvPr id="189" name="Google Shape;189;p2"/>
                  <p:cNvSpPr/>
                  <p:nvPr/>
                </p:nvSpPr>
                <p:spPr>
                  <a:xfrm>
                    <a:off x="7637681" y="5404233"/>
                    <a:ext cx="58" cy="47"/>
                  </a:xfrm>
                  <a:custGeom>
                    <a:avLst/>
                    <a:gdLst/>
                    <a:ahLst/>
                    <a:cxnLst/>
                    <a:rect l="l" t="t" r="r" b="b"/>
                    <a:pathLst>
                      <a:path w="58" h="47"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7570873"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1" name="Google Shape;191;p2"/>
                <p:cNvGrpSpPr/>
                <p:nvPr/>
              </p:nvGrpSpPr>
              <p:grpSpPr>
                <a:xfrm>
                  <a:off x="8280040" y="5401483"/>
                  <a:ext cx="103455" cy="116279"/>
                  <a:chOff x="8280040" y="5401483"/>
                  <a:chExt cx="103455" cy="116279"/>
                </a:xfrm>
              </p:grpSpPr>
              <p:sp>
                <p:nvSpPr>
                  <p:cNvPr id="192" name="Google Shape;192;p2"/>
                  <p:cNvSpPr/>
                  <p:nvPr/>
                </p:nvSpPr>
                <p:spPr>
                  <a:xfrm>
                    <a:off x="8346858"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8280040"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4" name="Google Shape;194;p2"/>
                <p:cNvGrpSpPr/>
                <p:nvPr/>
              </p:nvGrpSpPr>
              <p:grpSpPr>
                <a:xfrm>
                  <a:off x="8989228" y="5401483"/>
                  <a:ext cx="103455" cy="116279"/>
                  <a:chOff x="8989228" y="5401483"/>
                  <a:chExt cx="103455" cy="116279"/>
                </a:xfrm>
              </p:grpSpPr>
              <p:sp>
                <p:nvSpPr>
                  <p:cNvPr id="195" name="Google Shape;195;p2"/>
                  <p:cNvSpPr/>
                  <p:nvPr/>
                </p:nvSpPr>
                <p:spPr>
                  <a:xfrm>
                    <a:off x="9056030" y="5404233"/>
                    <a:ext cx="44" cy="47"/>
                  </a:xfrm>
                  <a:custGeom>
                    <a:avLst/>
                    <a:gdLst/>
                    <a:ahLst/>
                    <a:cxnLst/>
                    <a:rect l="l" t="t" r="r" b="b"/>
                    <a:pathLst>
                      <a:path w="44"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2"/>
                  <p:cNvSpPr/>
                  <p:nvPr/>
                </p:nvSpPr>
                <p:spPr>
                  <a:xfrm>
                    <a:off x="8989228"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3"/>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7" name="Google Shape;197;p2"/>
                <p:cNvGrpSpPr/>
                <p:nvPr/>
              </p:nvGrpSpPr>
              <p:grpSpPr>
                <a:xfrm>
                  <a:off x="9698396" y="5401483"/>
                  <a:ext cx="103455" cy="116279"/>
                  <a:chOff x="9698396" y="5401483"/>
                  <a:chExt cx="103455" cy="116279"/>
                </a:xfrm>
              </p:grpSpPr>
              <p:sp>
                <p:nvSpPr>
                  <p:cNvPr id="198" name="Google Shape;198;p2"/>
                  <p:cNvSpPr/>
                  <p:nvPr/>
                </p:nvSpPr>
                <p:spPr>
                  <a:xfrm>
                    <a:off x="9765213"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9" name="Google Shape;199;p2"/>
                  <p:cNvSpPr/>
                  <p:nvPr/>
                </p:nvSpPr>
                <p:spPr>
                  <a:xfrm>
                    <a:off x="9698396" y="5401483"/>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0" name="Google Shape;200;p2"/>
                <p:cNvGrpSpPr/>
                <p:nvPr/>
              </p:nvGrpSpPr>
              <p:grpSpPr>
                <a:xfrm>
                  <a:off x="10407584" y="5401483"/>
                  <a:ext cx="103455" cy="116279"/>
                  <a:chOff x="10407584" y="5401483"/>
                  <a:chExt cx="103455" cy="116279"/>
                </a:xfrm>
              </p:grpSpPr>
              <p:sp>
                <p:nvSpPr>
                  <p:cNvPr id="201" name="Google Shape;201;p2"/>
                  <p:cNvSpPr/>
                  <p:nvPr/>
                </p:nvSpPr>
                <p:spPr>
                  <a:xfrm>
                    <a:off x="10474386" y="5404233"/>
                    <a:ext cx="45" cy="47"/>
                  </a:xfrm>
                  <a:custGeom>
                    <a:avLst/>
                    <a:gdLst/>
                    <a:ahLst/>
                    <a:cxnLst/>
                    <a:rect l="l" t="t" r="r" b="b"/>
                    <a:pathLst>
                      <a:path w="45"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2" name="Google Shape;202;p2"/>
                  <p:cNvSpPr/>
                  <p:nvPr/>
                </p:nvSpPr>
                <p:spPr>
                  <a:xfrm>
                    <a:off x="10407584"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3" name="Google Shape;203;p2"/>
                <p:cNvGrpSpPr/>
                <p:nvPr/>
              </p:nvGrpSpPr>
              <p:grpSpPr>
                <a:xfrm>
                  <a:off x="11116752" y="5401483"/>
                  <a:ext cx="103455" cy="116279"/>
                  <a:chOff x="11116752" y="5401483"/>
                  <a:chExt cx="103455" cy="116279"/>
                </a:xfrm>
              </p:grpSpPr>
              <p:sp>
                <p:nvSpPr>
                  <p:cNvPr id="204" name="Google Shape;204;p2"/>
                  <p:cNvSpPr/>
                  <p:nvPr/>
                </p:nvSpPr>
                <p:spPr>
                  <a:xfrm>
                    <a:off x="11183569"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2"/>
                  <p:cNvSpPr/>
                  <p:nvPr/>
                </p:nvSpPr>
                <p:spPr>
                  <a:xfrm>
                    <a:off x="11116752"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6" name="Google Shape;206;p2"/>
                <p:cNvGrpSpPr/>
                <p:nvPr/>
              </p:nvGrpSpPr>
              <p:grpSpPr>
                <a:xfrm>
                  <a:off x="11825812" y="5401428"/>
                  <a:ext cx="103560" cy="116306"/>
                  <a:chOff x="11825812" y="5401428"/>
                  <a:chExt cx="103560" cy="116306"/>
                </a:xfrm>
              </p:grpSpPr>
              <p:sp>
                <p:nvSpPr>
                  <p:cNvPr id="207" name="Google Shape;207;p2"/>
                  <p:cNvSpPr/>
                  <p:nvPr/>
                </p:nvSpPr>
                <p:spPr>
                  <a:xfrm>
                    <a:off x="11892742" y="5404233"/>
                    <a:ext cx="44" cy="47"/>
                  </a:xfrm>
                  <a:custGeom>
                    <a:avLst/>
                    <a:gdLst/>
                    <a:ahLst/>
                    <a:cxnLst/>
                    <a:rect l="l" t="t" r="r" b="b"/>
                    <a:pathLst>
                      <a:path w="44"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2"/>
                  <p:cNvSpPr/>
                  <p:nvPr/>
                </p:nvSpPr>
                <p:spPr>
                  <a:xfrm>
                    <a:off x="11825812" y="5401428"/>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0"/>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09" name="Google Shape;209;p2"/>
              <p:cNvGrpSpPr/>
              <p:nvPr/>
            </p:nvGrpSpPr>
            <p:grpSpPr>
              <a:xfrm>
                <a:off x="6152389" y="6168763"/>
                <a:ext cx="5776983" cy="116334"/>
                <a:chOff x="6152389" y="6168763"/>
                <a:chExt cx="5776983" cy="116334"/>
              </a:xfrm>
            </p:grpSpPr>
            <p:grpSp>
              <p:nvGrpSpPr>
                <p:cNvPr id="210" name="Google Shape;210;p2"/>
                <p:cNvGrpSpPr/>
                <p:nvPr/>
              </p:nvGrpSpPr>
              <p:grpSpPr>
                <a:xfrm>
                  <a:off x="6152389" y="6168763"/>
                  <a:ext cx="103563" cy="116306"/>
                  <a:chOff x="6152389" y="6168763"/>
                  <a:chExt cx="103563" cy="116306"/>
                </a:xfrm>
              </p:grpSpPr>
              <p:sp>
                <p:nvSpPr>
                  <p:cNvPr id="211" name="Google Shape;211;p2"/>
                  <p:cNvSpPr/>
                  <p:nvPr/>
                </p:nvSpPr>
                <p:spPr>
                  <a:xfrm>
                    <a:off x="6219325" y="6171569"/>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2" name="Google Shape;212;p2"/>
                  <p:cNvSpPr/>
                  <p:nvPr/>
                </p:nvSpPr>
                <p:spPr>
                  <a:xfrm>
                    <a:off x="6152389" y="6168763"/>
                    <a:ext cx="103563" cy="116306"/>
                  </a:xfrm>
                  <a:custGeom>
                    <a:avLst/>
                    <a:gdLst/>
                    <a:ahLst/>
                    <a:cxnLst/>
                    <a:rect l="l" t="t" r="r" b="b"/>
                    <a:pathLst>
                      <a:path w="103563" h="116306" extrusionOk="0">
                        <a:moveTo>
                          <a:pt x="103365" y="57308"/>
                        </a:moveTo>
                        <a:cubicBezTo>
                          <a:pt x="98864" y="3864"/>
                          <a:pt x="49905" y="-4945"/>
                          <a:pt x="71536" y="5424"/>
                        </a:cubicBezTo>
                        <a:cubicBezTo>
                          <a:pt x="55359" y="-2738"/>
                          <a:pt x="39566" y="-1502"/>
                          <a:pt x="25436" y="7875"/>
                        </a:cubicBezTo>
                        <a:cubicBezTo>
                          <a:pt x="-29889" y="44591"/>
                          <a:pt x="14873" y="135946"/>
                          <a:pt x="66245" y="112515"/>
                        </a:cubicBezTo>
                        <a:cubicBezTo>
                          <a:pt x="110582" y="92284"/>
                          <a:pt x="102797" y="50120"/>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3" name="Google Shape;213;p2"/>
                <p:cNvGrpSpPr/>
                <p:nvPr/>
              </p:nvGrpSpPr>
              <p:grpSpPr>
                <a:xfrm>
                  <a:off x="6861685" y="6168818"/>
                  <a:ext cx="103455" cy="116279"/>
                  <a:chOff x="6861685" y="6168818"/>
                  <a:chExt cx="103455" cy="116279"/>
                </a:xfrm>
              </p:grpSpPr>
              <p:sp>
                <p:nvSpPr>
                  <p:cNvPr id="214" name="Google Shape;214;p2"/>
                  <p:cNvSpPr/>
                  <p:nvPr/>
                </p:nvSpPr>
                <p:spPr>
                  <a:xfrm>
                    <a:off x="6928502"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5" name="Google Shape;215;p2"/>
                  <p:cNvSpPr/>
                  <p:nvPr/>
                </p:nvSpPr>
                <p:spPr>
                  <a:xfrm>
                    <a:off x="6861685"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6" name="Google Shape;216;p2"/>
                <p:cNvGrpSpPr/>
                <p:nvPr/>
              </p:nvGrpSpPr>
              <p:grpSpPr>
                <a:xfrm>
                  <a:off x="7570873" y="6168818"/>
                  <a:ext cx="103455" cy="116279"/>
                  <a:chOff x="7570873" y="6168818"/>
                  <a:chExt cx="103455" cy="116279"/>
                </a:xfrm>
              </p:grpSpPr>
              <p:sp>
                <p:nvSpPr>
                  <p:cNvPr id="217" name="Google Shape;217;p2"/>
                  <p:cNvSpPr/>
                  <p:nvPr/>
                </p:nvSpPr>
                <p:spPr>
                  <a:xfrm>
                    <a:off x="7637681" y="6171569"/>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8" name="Google Shape;218;p2"/>
                  <p:cNvSpPr/>
                  <p:nvPr/>
                </p:nvSpPr>
                <p:spPr>
                  <a:xfrm>
                    <a:off x="7570873"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9" name="Google Shape;219;p2"/>
                <p:cNvGrpSpPr/>
                <p:nvPr/>
              </p:nvGrpSpPr>
              <p:grpSpPr>
                <a:xfrm>
                  <a:off x="8280040" y="6168818"/>
                  <a:ext cx="103455" cy="116279"/>
                  <a:chOff x="8280040" y="6168818"/>
                  <a:chExt cx="103455" cy="116279"/>
                </a:xfrm>
              </p:grpSpPr>
              <p:sp>
                <p:nvSpPr>
                  <p:cNvPr id="220" name="Google Shape;220;p2"/>
                  <p:cNvSpPr/>
                  <p:nvPr/>
                </p:nvSpPr>
                <p:spPr>
                  <a:xfrm>
                    <a:off x="8346858"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1" name="Google Shape;221;p2"/>
                  <p:cNvSpPr/>
                  <p:nvPr/>
                </p:nvSpPr>
                <p:spPr>
                  <a:xfrm>
                    <a:off x="8280040"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2" name="Google Shape;222;p2"/>
                <p:cNvGrpSpPr/>
                <p:nvPr/>
              </p:nvGrpSpPr>
              <p:grpSpPr>
                <a:xfrm>
                  <a:off x="8989228" y="6168818"/>
                  <a:ext cx="103455" cy="116279"/>
                  <a:chOff x="8989228" y="6168818"/>
                  <a:chExt cx="103455" cy="116279"/>
                </a:xfrm>
              </p:grpSpPr>
              <p:sp>
                <p:nvSpPr>
                  <p:cNvPr id="223" name="Google Shape;223;p2"/>
                  <p:cNvSpPr/>
                  <p:nvPr/>
                </p:nvSpPr>
                <p:spPr>
                  <a:xfrm>
                    <a:off x="9056030" y="6171569"/>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4" name="Google Shape;224;p2"/>
                  <p:cNvSpPr/>
                  <p:nvPr/>
                </p:nvSpPr>
                <p:spPr>
                  <a:xfrm>
                    <a:off x="8989228"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5" name="Google Shape;225;p2"/>
                <p:cNvGrpSpPr/>
                <p:nvPr/>
              </p:nvGrpSpPr>
              <p:grpSpPr>
                <a:xfrm>
                  <a:off x="9698396" y="6168818"/>
                  <a:ext cx="103455" cy="116279"/>
                  <a:chOff x="9698396" y="6168818"/>
                  <a:chExt cx="103455" cy="116279"/>
                </a:xfrm>
              </p:grpSpPr>
              <p:sp>
                <p:nvSpPr>
                  <p:cNvPr id="226" name="Google Shape;226;p2"/>
                  <p:cNvSpPr/>
                  <p:nvPr/>
                </p:nvSpPr>
                <p:spPr>
                  <a:xfrm>
                    <a:off x="9765213"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7" name="Google Shape;227;p2"/>
                  <p:cNvSpPr/>
                  <p:nvPr/>
                </p:nvSpPr>
                <p:spPr>
                  <a:xfrm>
                    <a:off x="9698396" y="6168818"/>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8" name="Google Shape;228;p2"/>
                <p:cNvGrpSpPr/>
                <p:nvPr/>
              </p:nvGrpSpPr>
              <p:grpSpPr>
                <a:xfrm>
                  <a:off x="10407584" y="6168818"/>
                  <a:ext cx="103455" cy="116279"/>
                  <a:chOff x="10407584" y="6168818"/>
                  <a:chExt cx="103455" cy="116279"/>
                </a:xfrm>
              </p:grpSpPr>
              <p:sp>
                <p:nvSpPr>
                  <p:cNvPr id="229" name="Google Shape;229;p2"/>
                  <p:cNvSpPr/>
                  <p:nvPr/>
                </p:nvSpPr>
                <p:spPr>
                  <a:xfrm>
                    <a:off x="10474386" y="6171569"/>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0" name="Google Shape;230;p2"/>
                  <p:cNvSpPr/>
                  <p:nvPr/>
                </p:nvSpPr>
                <p:spPr>
                  <a:xfrm>
                    <a:off x="10407584"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1" name="Google Shape;231;p2"/>
                <p:cNvGrpSpPr/>
                <p:nvPr/>
              </p:nvGrpSpPr>
              <p:grpSpPr>
                <a:xfrm>
                  <a:off x="11116752" y="6168818"/>
                  <a:ext cx="103455" cy="116279"/>
                  <a:chOff x="11116752" y="6168818"/>
                  <a:chExt cx="103455" cy="116279"/>
                </a:xfrm>
              </p:grpSpPr>
              <p:sp>
                <p:nvSpPr>
                  <p:cNvPr id="232" name="Google Shape;232;p2"/>
                  <p:cNvSpPr/>
                  <p:nvPr/>
                </p:nvSpPr>
                <p:spPr>
                  <a:xfrm>
                    <a:off x="11183569"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3" name="Google Shape;233;p2"/>
                  <p:cNvSpPr/>
                  <p:nvPr/>
                </p:nvSpPr>
                <p:spPr>
                  <a:xfrm>
                    <a:off x="11116752"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4" name="Google Shape;234;p2"/>
                <p:cNvGrpSpPr/>
                <p:nvPr/>
              </p:nvGrpSpPr>
              <p:grpSpPr>
                <a:xfrm>
                  <a:off x="11825812" y="6168763"/>
                  <a:ext cx="103560" cy="116306"/>
                  <a:chOff x="11825812" y="6168763"/>
                  <a:chExt cx="103560" cy="116306"/>
                </a:xfrm>
              </p:grpSpPr>
              <p:sp>
                <p:nvSpPr>
                  <p:cNvPr id="235" name="Google Shape;235;p2"/>
                  <p:cNvSpPr/>
                  <p:nvPr/>
                </p:nvSpPr>
                <p:spPr>
                  <a:xfrm>
                    <a:off x="11892742" y="6171569"/>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6" name="Google Shape;236;p2"/>
                  <p:cNvSpPr/>
                  <p:nvPr/>
                </p:nvSpPr>
                <p:spPr>
                  <a:xfrm>
                    <a:off x="11825812" y="6168763"/>
                    <a:ext cx="103560" cy="116306"/>
                  </a:xfrm>
                  <a:custGeom>
                    <a:avLst/>
                    <a:gdLst/>
                    <a:ahLst/>
                    <a:cxnLst/>
                    <a:rect l="l" t="t" r="r" b="b"/>
                    <a:pathLst>
                      <a:path w="103560" h="116306" extrusionOk="0">
                        <a:moveTo>
                          <a:pt x="103365" y="57308"/>
                        </a:moveTo>
                        <a:cubicBezTo>
                          <a:pt x="98864" y="3864"/>
                          <a:pt x="49905" y="-4945"/>
                          <a:pt x="71536" y="5424"/>
                        </a:cubicBezTo>
                        <a:cubicBezTo>
                          <a:pt x="55358" y="-2738"/>
                          <a:pt x="39566" y="-1502"/>
                          <a:pt x="25436" y="7875"/>
                        </a:cubicBezTo>
                        <a:cubicBezTo>
                          <a:pt x="-29889" y="44591"/>
                          <a:pt x="14874" y="135946"/>
                          <a:pt x="66245" y="112515"/>
                        </a:cubicBezTo>
                        <a:cubicBezTo>
                          <a:pt x="110562" y="92284"/>
                          <a:pt x="102797" y="50120"/>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37" name="Google Shape;237;p2"/>
              <p:cNvGrpSpPr/>
              <p:nvPr/>
            </p:nvGrpSpPr>
            <p:grpSpPr>
              <a:xfrm>
                <a:off x="6152389" y="6936119"/>
                <a:ext cx="5776983" cy="116334"/>
                <a:chOff x="6152389" y="6936119"/>
                <a:chExt cx="5776983" cy="116334"/>
              </a:xfrm>
            </p:grpSpPr>
            <p:grpSp>
              <p:nvGrpSpPr>
                <p:cNvPr id="238" name="Google Shape;238;p2"/>
                <p:cNvGrpSpPr/>
                <p:nvPr/>
              </p:nvGrpSpPr>
              <p:grpSpPr>
                <a:xfrm>
                  <a:off x="6152389" y="6936119"/>
                  <a:ext cx="103563" cy="116306"/>
                  <a:chOff x="6152389" y="6936119"/>
                  <a:chExt cx="103563" cy="116306"/>
                </a:xfrm>
              </p:grpSpPr>
              <p:sp>
                <p:nvSpPr>
                  <p:cNvPr id="239" name="Google Shape;239;p2"/>
                  <p:cNvSpPr/>
                  <p:nvPr/>
                </p:nvSpPr>
                <p:spPr>
                  <a:xfrm>
                    <a:off x="6219325" y="6938909"/>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0" name="Google Shape;240;p2"/>
                  <p:cNvSpPr/>
                  <p:nvPr/>
                </p:nvSpPr>
                <p:spPr>
                  <a:xfrm>
                    <a:off x="6152389" y="6936119"/>
                    <a:ext cx="103563" cy="116306"/>
                  </a:xfrm>
                  <a:custGeom>
                    <a:avLst/>
                    <a:gdLst/>
                    <a:ahLst/>
                    <a:cxnLst/>
                    <a:rect l="l" t="t" r="r" b="b"/>
                    <a:pathLst>
                      <a:path w="103563" h="116306" extrusionOk="0">
                        <a:moveTo>
                          <a:pt x="103365" y="57308"/>
                        </a:moveTo>
                        <a:cubicBezTo>
                          <a:pt x="98864" y="3865"/>
                          <a:pt x="49905" y="-4945"/>
                          <a:pt x="71536" y="5424"/>
                        </a:cubicBezTo>
                        <a:cubicBezTo>
                          <a:pt x="55359" y="-2738"/>
                          <a:pt x="39566" y="-1502"/>
                          <a:pt x="25436" y="7875"/>
                        </a:cubicBezTo>
                        <a:cubicBezTo>
                          <a:pt x="-29889" y="44591"/>
                          <a:pt x="14873" y="135946"/>
                          <a:pt x="66245" y="112515"/>
                        </a:cubicBezTo>
                        <a:cubicBezTo>
                          <a:pt x="110582" y="92263"/>
                          <a:pt x="102797" y="50099"/>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1" name="Google Shape;241;p2"/>
                <p:cNvGrpSpPr/>
                <p:nvPr/>
              </p:nvGrpSpPr>
              <p:grpSpPr>
                <a:xfrm>
                  <a:off x="6861685" y="6936174"/>
                  <a:ext cx="103455" cy="116279"/>
                  <a:chOff x="6861685" y="6936174"/>
                  <a:chExt cx="103455" cy="116279"/>
                </a:xfrm>
              </p:grpSpPr>
              <p:sp>
                <p:nvSpPr>
                  <p:cNvPr id="242" name="Google Shape;242;p2"/>
                  <p:cNvSpPr/>
                  <p:nvPr/>
                </p:nvSpPr>
                <p:spPr>
                  <a:xfrm>
                    <a:off x="6928502"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3" name="Google Shape;243;p2"/>
                  <p:cNvSpPr/>
                  <p:nvPr/>
                </p:nvSpPr>
                <p:spPr>
                  <a:xfrm>
                    <a:off x="6861685"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4" name="Google Shape;244;p2"/>
                <p:cNvGrpSpPr/>
                <p:nvPr/>
              </p:nvGrpSpPr>
              <p:grpSpPr>
                <a:xfrm>
                  <a:off x="7570873" y="6936174"/>
                  <a:ext cx="103455" cy="116279"/>
                  <a:chOff x="7570873" y="6936174"/>
                  <a:chExt cx="103455" cy="116279"/>
                </a:xfrm>
              </p:grpSpPr>
              <p:sp>
                <p:nvSpPr>
                  <p:cNvPr id="245" name="Google Shape;245;p2"/>
                  <p:cNvSpPr/>
                  <p:nvPr/>
                </p:nvSpPr>
                <p:spPr>
                  <a:xfrm>
                    <a:off x="7637681" y="6938909"/>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6" name="Google Shape;246;p2"/>
                  <p:cNvSpPr/>
                  <p:nvPr/>
                </p:nvSpPr>
                <p:spPr>
                  <a:xfrm>
                    <a:off x="7570873"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7" name="Google Shape;247;p2"/>
                <p:cNvGrpSpPr/>
                <p:nvPr/>
              </p:nvGrpSpPr>
              <p:grpSpPr>
                <a:xfrm>
                  <a:off x="8280040" y="6936174"/>
                  <a:ext cx="103455" cy="116279"/>
                  <a:chOff x="8280040" y="6936174"/>
                  <a:chExt cx="103455" cy="116279"/>
                </a:xfrm>
              </p:grpSpPr>
              <p:sp>
                <p:nvSpPr>
                  <p:cNvPr id="248" name="Google Shape;248;p2"/>
                  <p:cNvSpPr/>
                  <p:nvPr/>
                </p:nvSpPr>
                <p:spPr>
                  <a:xfrm>
                    <a:off x="8346858"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9" name="Google Shape;249;p2"/>
                  <p:cNvSpPr/>
                  <p:nvPr/>
                </p:nvSpPr>
                <p:spPr>
                  <a:xfrm>
                    <a:off x="8280040"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0" name="Google Shape;250;p2"/>
                <p:cNvGrpSpPr/>
                <p:nvPr/>
              </p:nvGrpSpPr>
              <p:grpSpPr>
                <a:xfrm>
                  <a:off x="8989228" y="6936174"/>
                  <a:ext cx="103455" cy="116279"/>
                  <a:chOff x="8989228" y="6936174"/>
                  <a:chExt cx="103455" cy="116279"/>
                </a:xfrm>
              </p:grpSpPr>
              <p:sp>
                <p:nvSpPr>
                  <p:cNvPr id="251" name="Google Shape;251;p2"/>
                  <p:cNvSpPr/>
                  <p:nvPr/>
                </p:nvSpPr>
                <p:spPr>
                  <a:xfrm>
                    <a:off x="9056030" y="6938909"/>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2" name="Google Shape;252;p2"/>
                  <p:cNvSpPr/>
                  <p:nvPr/>
                </p:nvSpPr>
                <p:spPr>
                  <a:xfrm>
                    <a:off x="8989228"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2"/>
                          <a:pt x="14461"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3" name="Google Shape;253;p2"/>
                <p:cNvGrpSpPr/>
                <p:nvPr/>
              </p:nvGrpSpPr>
              <p:grpSpPr>
                <a:xfrm>
                  <a:off x="9698396" y="6936174"/>
                  <a:ext cx="103455" cy="116279"/>
                  <a:chOff x="9698396" y="6936174"/>
                  <a:chExt cx="103455" cy="116279"/>
                </a:xfrm>
              </p:grpSpPr>
              <p:sp>
                <p:nvSpPr>
                  <p:cNvPr id="254" name="Google Shape;254;p2"/>
                  <p:cNvSpPr/>
                  <p:nvPr/>
                </p:nvSpPr>
                <p:spPr>
                  <a:xfrm>
                    <a:off x="9765213"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5" name="Google Shape;255;p2"/>
                  <p:cNvSpPr/>
                  <p:nvPr/>
                </p:nvSpPr>
                <p:spPr>
                  <a:xfrm>
                    <a:off x="9698396" y="6936174"/>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6" name="Google Shape;256;p2"/>
                <p:cNvGrpSpPr/>
                <p:nvPr/>
              </p:nvGrpSpPr>
              <p:grpSpPr>
                <a:xfrm>
                  <a:off x="10407584" y="6936174"/>
                  <a:ext cx="103455" cy="116279"/>
                  <a:chOff x="10407584" y="6936174"/>
                  <a:chExt cx="103455" cy="116279"/>
                </a:xfrm>
              </p:grpSpPr>
              <p:sp>
                <p:nvSpPr>
                  <p:cNvPr id="257" name="Google Shape;257;p2"/>
                  <p:cNvSpPr/>
                  <p:nvPr/>
                </p:nvSpPr>
                <p:spPr>
                  <a:xfrm>
                    <a:off x="10474386" y="6938909"/>
                    <a:ext cx="45" cy="61"/>
                  </a:xfrm>
                  <a:custGeom>
                    <a:avLst/>
                    <a:gdLst/>
                    <a:ahLst/>
                    <a:cxnLst/>
                    <a:rect l="l" t="t" r="r" b="b"/>
                    <a:pathLst>
                      <a:path w="45"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8" name="Google Shape;258;p2"/>
                  <p:cNvSpPr/>
                  <p:nvPr/>
                </p:nvSpPr>
                <p:spPr>
                  <a:xfrm>
                    <a:off x="10407584"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9" name="Google Shape;259;p2"/>
                <p:cNvGrpSpPr/>
                <p:nvPr/>
              </p:nvGrpSpPr>
              <p:grpSpPr>
                <a:xfrm>
                  <a:off x="11116752" y="6936174"/>
                  <a:ext cx="103455" cy="116279"/>
                  <a:chOff x="11116752" y="6936174"/>
                  <a:chExt cx="103455" cy="116279"/>
                </a:xfrm>
              </p:grpSpPr>
              <p:sp>
                <p:nvSpPr>
                  <p:cNvPr id="260" name="Google Shape;260;p2"/>
                  <p:cNvSpPr/>
                  <p:nvPr/>
                </p:nvSpPr>
                <p:spPr>
                  <a:xfrm>
                    <a:off x="11183569"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2"/>
                  <p:cNvSpPr/>
                  <p:nvPr/>
                </p:nvSpPr>
                <p:spPr>
                  <a:xfrm>
                    <a:off x="11116752"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2" name="Google Shape;262;p2"/>
                <p:cNvGrpSpPr/>
                <p:nvPr/>
              </p:nvGrpSpPr>
              <p:grpSpPr>
                <a:xfrm>
                  <a:off x="11825812" y="6936119"/>
                  <a:ext cx="103560" cy="116306"/>
                  <a:chOff x="11825812" y="6936119"/>
                  <a:chExt cx="103560" cy="116306"/>
                </a:xfrm>
              </p:grpSpPr>
              <p:sp>
                <p:nvSpPr>
                  <p:cNvPr id="263" name="Google Shape;263;p2"/>
                  <p:cNvSpPr/>
                  <p:nvPr/>
                </p:nvSpPr>
                <p:spPr>
                  <a:xfrm>
                    <a:off x="11892742" y="6938909"/>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2"/>
                  <p:cNvSpPr/>
                  <p:nvPr/>
                </p:nvSpPr>
                <p:spPr>
                  <a:xfrm>
                    <a:off x="11825812" y="6936119"/>
                    <a:ext cx="103560" cy="116306"/>
                  </a:xfrm>
                  <a:custGeom>
                    <a:avLst/>
                    <a:gdLst/>
                    <a:ahLst/>
                    <a:cxnLst/>
                    <a:rect l="l" t="t" r="r" b="b"/>
                    <a:pathLst>
                      <a:path w="103560" h="116306" extrusionOk="0">
                        <a:moveTo>
                          <a:pt x="103365" y="57308"/>
                        </a:moveTo>
                        <a:cubicBezTo>
                          <a:pt x="98864" y="3865"/>
                          <a:pt x="49905" y="-4945"/>
                          <a:pt x="71536" y="5424"/>
                        </a:cubicBezTo>
                        <a:cubicBezTo>
                          <a:pt x="55358" y="-2738"/>
                          <a:pt x="39566" y="-1502"/>
                          <a:pt x="25436" y="7875"/>
                        </a:cubicBezTo>
                        <a:cubicBezTo>
                          <a:pt x="-29889" y="44591"/>
                          <a:pt x="14874" y="135946"/>
                          <a:pt x="66245" y="112515"/>
                        </a:cubicBezTo>
                        <a:cubicBezTo>
                          <a:pt x="110562" y="92263"/>
                          <a:pt x="102797" y="50099"/>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65" name="Google Shape;265;p2"/>
              <p:cNvGrpSpPr/>
              <p:nvPr/>
            </p:nvGrpSpPr>
            <p:grpSpPr>
              <a:xfrm>
                <a:off x="6152389" y="7703454"/>
                <a:ext cx="5776983" cy="116334"/>
                <a:chOff x="6152389" y="7703454"/>
                <a:chExt cx="5776983" cy="116334"/>
              </a:xfrm>
            </p:grpSpPr>
            <p:grpSp>
              <p:nvGrpSpPr>
                <p:cNvPr id="266" name="Google Shape;266;p2"/>
                <p:cNvGrpSpPr/>
                <p:nvPr/>
              </p:nvGrpSpPr>
              <p:grpSpPr>
                <a:xfrm>
                  <a:off x="6152389" y="7703454"/>
                  <a:ext cx="103563" cy="116306"/>
                  <a:chOff x="6152389" y="7703454"/>
                  <a:chExt cx="103563" cy="116306"/>
                </a:xfrm>
              </p:grpSpPr>
              <p:sp>
                <p:nvSpPr>
                  <p:cNvPr id="267" name="Google Shape;267;p2"/>
                  <p:cNvSpPr/>
                  <p:nvPr/>
                </p:nvSpPr>
                <p:spPr>
                  <a:xfrm>
                    <a:off x="6219325" y="7706244"/>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8" name="Google Shape;268;p2"/>
                  <p:cNvSpPr/>
                  <p:nvPr/>
                </p:nvSpPr>
                <p:spPr>
                  <a:xfrm>
                    <a:off x="6152389" y="7703454"/>
                    <a:ext cx="103563" cy="116306"/>
                  </a:xfrm>
                  <a:custGeom>
                    <a:avLst/>
                    <a:gdLst/>
                    <a:ahLst/>
                    <a:cxnLst/>
                    <a:rect l="l" t="t" r="r" b="b"/>
                    <a:pathLst>
                      <a:path w="103563" h="116306" extrusionOk="0">
                        <a:moveTo>
                          <a:pt x="103365" y="57309"/>
                        </a:moveTo>
                        <a:cubicBezTo>
                          <a:pt x="98864" y="3864"/>
                          <a:pt x="49905" y="-4945"/>
                          <a:pt x="71536" y="5424"/>
                        </a:cubicBezTo>
                        <a:cubicBezTo>
                          <a:pt x="55359" y="-2737"/>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9" name="Google Shape;269;p2"/>
                <p:cNvGrpSpPr/>
                <p:nvPr/>
              </p:nvGrpSpPr>
              <p:grpSpPr>
                <a:xfrm>
                  <a:off x="6861685" y="7703509"/>
                  <a:ext cx="103455" cy="116279"/>
                  <a:chOff x="6861685" y="7703509"/>
                  <a:chExt cx="103455" cy="116279"/>
                </a:xfrm>
              </p:grpSpPr>
              <p:sp>
                <p:nvSpPr>
                  <p:cNvPr id="270" name="Google Shape;270;p2"/>
                  <p:cNvSpPr/>
                  <p:nvPr/>
                </p:nvSpPr>
                <p:spPr>
                  <a:xfrm>
                    <a:off x="6928502"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2"/>
                  <p:cNvSpPr/>
                  <p:nvPr/>
                </p:nvSpPr>
                <p:spPr>
                  <a:xfrm>
                    <a:off x="6861685"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2" name="Google Shape;272;p2"/>
                <p:cNvGrpSpPr/>
                <p:nvPr/>
              </p:nvGrpSpPr>
              <p:grpSpPr>
                <a:xfrm>
                  <a:off x="7570873" y="7703509"/>
                  <a:ext cx="103455" cy="116279"/>
                  <a:chOff x="7570873" y="7703509"/>
                  <a:chExt cx="103455" cy="116279"/>
                </a:xfrm>
              </p:grpSpPr>
              <p:sp>
                <p:nvSpPr>
                  <p:cNvPr id="273" name="Google Shape;273;p2"/>
                  <p:cNvSpPr/>
                  <p:nvPr/>
                </p:nvSpPr>
                <p:spPr>
                  <a:xfrm>
                    <a:off x="7637681" y="7706244"/>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2"/>
                  <p:cNvSpPr/>
                  <p:nvPr/>
                </p:nvSpPr>
                <p:spPr>
                  <a:xfrm>
                    <a:off x="7570873"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5" name="Google Shape;275;p2"/>
                <p:cNvGrpSpPr/>
                <p:nvPr/>
              </p:nvGrpSpPr>
              <p:grpSpPr>
                <a:xfrm>
                  <a:off x="8280040" y="7703509"/>
                  <a:ext cx="103455" cy="116279"/>
                  <a:chOff x="8280040" y="7703509"/>
                  <a:chExt cx="103455" cy="116279"/>
                </a:xfrm>
              </p:grpSpPr>
              <p:sp>
                <p:nvSpPr>
                  <p:cNvPr id="276" name="Google Shape;276;p2"/>
                  <p:cNvSpPr/>
                  <p:nvPr/>
                </p:nvSpPr>
                <p:spPr>
                  <a:xfrm>
                    <a:off x="8346858"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7" name="Google Shape;277;p2"/>
                  <p:cNvSpPr/>
                  <p:nvPr/>
                </p:nvSpPr>
                <p:spPr>
                  <a:xfrm>
                    <a:off x="8280040"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8" name="Google Shape;278;p2"/>
                <p:cNvGrpSpPr/>
                <p:nvPr/>
              </p:nvGrpSpPr>
              <p:grpSpPr>
                <a:xfrm>
                  <a:off x="8989228" y="7703509"/>
                  <a:ext cx="103455" cy="116279"/>
                  <a:chOff x="8989228" y="7703509"/>
                  <a:chExt cx="103455" cy="116279"/>
                </a:xfrm>
              </p:grpSpPr>
              <p:sp>
                <p:nvSpPr>
                  <p:cNvPr id="279" name="Google Shape;279;p2"/>
                  <p:cNvSpPr/>
                  <p:nvPr/>
                </p:nvSpPr>
                <p:spPr>
                  <a:xfrm>
                    <a:off x="9056030" y="7706244"/>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0" name="Google Shape;280;p2"/>
                  <p:cNvSpPr/>
                  <p:nvPr/>
                </p:nvSpPr>
                <p:spPr>
                  <a:xfrm>
                    <a:off x="8989228"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1" name="Google Shape;281;p2"/>
                <p:cNvGrpSpPr/>
                <p:nvPr/>
              </p:nvGrpSpPr>
              <p:grpSpPr>
                <a:xfrm>
                  <a:off x="9698396" y="7703509"/>
                  <a:ext cx="103455" cy="116279"/>
                  <a:chOff x="9698396" y="7703509"/>
                  <a:chExt cx="103455" cy="116279"/>
                </a:xfrm>
              </p:grpSpPr>
              <p:sp>
                <p:nvSpPr>
                  <p:cNvPr id="282" name="Google Shape;282;p2"/>
                  <p:cNvSpPr/>
                  <p:nvPr/>
                </p:nvSpPr>
                <p:spPr>
                  <a:xfrm>
                    <a:off x="9765213"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3" name="Google Shape;283;p2"/>
                  <p:cNvSpPr/>
                  <p:nvPr/>
                </p:nvSpPr>
                <p:spPr>
                  <a:xfrm>
                    <a:off x="9698396" y="7703509"/>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4" name="Google Shape;284;p2"/>
                <p:cNvGrpSpPr/>
                <p:nvPr/>
              </p:nvGrpSpPr>
              <p:grpSpPr>
                <a:xfrm>
                  <a:off x="10407584" y="7703509"/>
                  <a:ext cx="103455" cy="116279"/>
                  <a:chOff x="10407584" y="7703509"/>
                  <a:chExt cx="103455" cy="116279"/>
                </a:xfrm>
              </p:grpSpPr>
              <p:sp>
                <p:nvSpPr>
                  <p:cNvPr id="285" name="Google Shape;285;p2"/>
                  <p:cNvSpPr/>
                  <p:nvPr/>
                </p:nvSpPr>
                <p:spPr>
                  <a:xfrm>
                    <a:off x="10474386" y="7706244"/>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6" name="Google Shape;286;p2"/>
                  <p:cNvSpPr/>
                  <p:nvPr/>
                </p:nvSpPr>
                <p:spPr>
                  <a:xfrm>
                    <a:off x="10407584"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19"/>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7" name="Google Shape;287;p2"/>
                <p:cNvGrpSpPr/>
                <p:nvPr/>
              </p:nvGrpSpPr>
              <p:grpSpPr>
                <a:xfrm>
                  <a:off x="11116752" y="7703509"/>
                  <a:ext cx="103455" cy="116279"/>
                  <a:chOff x="11116752" y="7703509"/>
                  <a:chExt cx="103455" cy="116279"/>
                </a:xfrm>
              </p:grpSpPr>
              <p:sp>
                <p:nvSpPr>
                  <p:cNvPr id="288" name="Google Shape;288;p2"/>
                  <p:cNvSpPr/>
                  <p:nvPr/>
                </p:nvSpPr>
                <p:spPr>
                  <a:xfrm>
                    <a:off x="11183569"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9" name="Google Shape;289;p2"/>
                  <p:cNvSpPr/>
                  <p:nvPr/>
                </p:nvSpPr>
                <p:spPr>
                  <a:xfrm>
                    <a:off x="11116752"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0" name="Google Shape;290;p2"/>
                <p:cNvGrpSpPr/>
                <p:nvPr/>
              </p:nvGrpSpPr>
              <p:grpSpPr>
                <a:xfrm>
                  <a:off x="11825812" y="7703454"/>
                  <a:ext cx="103560" cy="116306"/>
                  <a:chOff x="11825812" y="7703454"/>
                  <a:chExt cx="103560" cy="116306"/>
                </a:xfrm>
              </p:grpSpPr>
              <p:sp>
                <p:nvSpPr>
                  <p:cNvPr id="291" name="Google Shape;291;p2"/>
                  <p:cNvSpPr/>
                  <p:nvPr/>
                </p:nvSpPr>
                <p:spPr>
                  <a:xfrm>
                    <a:off x="11892742" y="7706244"/>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2" name="Google Shape;292;p2"/>
                  <p:cNvSpPr/>
                  <p:nvPr/>
                </p:nvSpPr>
                <p:spPr>
                  <a:xfrm>
                    <a:off x="11825812" y="7703454"/>
                    <a:ext cx="103560" cy="116306"/>
                  </a:xfrm>
                  <a:custGeom>
                    <a:avLst/>
                    <a:gdLst/>
                    <a:ahLst/>
                    <a:cxnLst/>
                    <a:rect l="l" t="t" r="r" b="b"/>
                    <a:pathLst>
                      <a:path w="103560" h="116306" extrusionOk="0">
                        <a:moveTo>
                          <a:pt x="103365" y="57309"/>
                        </a:moveTo>
                        <a:cubicBezTo>
                          <a:pt x="98864" y="3864"/>
                          <a:pt x="49905" y="-4945"/>
                          <a:pt x="71536" y="5424"/>
                        </a:cubicBezTo>
                        <a:cubicBezTo>
                          <a:pt x="55358" y="-2737"/>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93" name="Google Shape;293;p2"/>
              <p:cNvGrpSpPr/>
              <p:nvPr/>
            </p:nvGrpSpPr>
            <p:grpSpPr>
              <a:xfrm>
                <a:off x="6861685" y="8470789"/>
                <a:ext cx="5067687" cy="116334"/>
                <a:chOff x="6861685" y="8470789"/>
                <a:chExt cx="5067687" cy="116334"/>
              </a:xfrm>
            </p:grpSpPr>
            <p:grpSp>
              <p:nvGrpSpPr>
                <p:cNvPr id="294" name="Google Shape;294;p2"/>
                <p:cNvGrpSpPr/>
                <p:nvPr/>
              </p:nvGrpSpPr>
              <p:grpSpPr>
                <a:xfrm>
                  <a:off x="6861685" y="8470844"/>
                  <a:ext cx="103455" cy="116279"/>
                  <a:chOff x="6861685" y="8470844"/>
                  <a:chExt cx="103455" cy="116279"/>
                </a:xfrm>
              </p:grpSpPr>
              <p:sp>
                <p:nvSpPr>
                  <p:cNvPr id="295" name="Google Shape;295;p2"/>
                  <p:cNvSpPr/>
                  <p:nvPr/>
                </p:nvSpPr>
                <p:spPr>
                  <a:xfrm>
                    <a:off x="6928502"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2"/>
                  <p:cNvSpPr/>
                  <p:nvPr/>
                </p:nvSpPr>
                <p:spPr>
                  <a:xfrm>
                    <a:off x="6861685"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7" name="Google Shape;297;p2"/>
                <p:cNvGrpSpPr/>
                <p:nvPr/>
              </p:nvGrpSpPr>
              <p:grpSpPr>
                <a:xfrm>
                  <a:off x="7570873" y="8470844"/>
                  <a:ext cx="103455" cy="116279"/>
                  <a:chOff x="7570873" y="8470844"/>
                  <a:chExt cx="103455" cy="116279"/>
                </a:xfrm>
              </p:grpSpPr>
              <p:sp>
                <p:nvSpPr>
                  <p:cNvPr id="298" name="Google Shape;298;p2"/>
                  <p:cNvSpPr/>
                  <p:nvPr/>
                </p:nvSpPr>
                <p:spPr>
                  <a:xfrm>
                    <a:off x="7637681" y="8473580"/>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2"/>
                  <p:cNvSpPr/>
                  <p:nvPr/>
                </p:nvSpPr>
                <p:spPr>
                  <a:xfrm>
                    <a:off x="7570873"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0" name="Google Shape;300;p2"/>
                <p:cNvGrpSpPr/>
                <p:nvPr/>
              </p:nvGrpSpPr>
              <p:grpSpPr>
                <a:xfrm>
                  <a:off x="8280040" y="8470844"/>
                  <a:ext cx="103455" cy="116279"/>
                  <a:chOff x="8280040" y="8470844"/>
                  <a:chExt cx="103455" cy="116279"/>
                </a:xfrm>
              </p:grpSpPr>
              <p:sp>
                <p:nvSpPr>
                  <p:cNvPr id="301" name="Google Shape;301;p2"/>
                  <p:cNvSpPr/>
                  <p:nvPr/>
                </p:nvSpPr>
                <p:spPr>
                  <a:xfrm>
                    <a:off x="8346858"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2" name="Google Shape;302;p2"/>
                  <p:cNvSpPr/>
                  <p:nvPr/>
                </p:nvSpPr>
                <p:spPr>
                  <a:xfrm>
                    <a:off x="8280040"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3" name="Google Shape;303;p2"/>
                <p:cNvGrpSpPr/>
                <p:nvPr/>
              </p:nvGrpSpPr>
              <p:grpSpPr>
                <a:xfrm>
                  <a:off x="8989228" y="8470844"/>
                  <a:ext cx="103455" cy="116279"/>
                  <a:chOff x="8989228" y="8470844"/>
                  <a:chExt cx="103455" cy="116279"/>
                </a:xfrm>
              </p:grpSpPr>
              <p:sp>
                <p:nvSpPr>
                  <p:cNvPr id="304" name="Google Shape;304;p2"/>
                  <p:cNvSpPr/>
                  <p:nvPr/>
                </p:nvSpPr>
                <p:spPr>
                  <a:xfrm>
                    <a:off x="9056030" y="8473580"/>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5" name="Google Shape;305;p2"/>
                  <p:cNvSpPr/>
                  <p:nvPr/>
                </p:nvSpPr>
                <p:spPr>
                  <a:xfrm>
                    <a:off x="8989228"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2"/>
                          <a:pt x="14461"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6" name="Google Shape;306;p2"/>
                <p:cNvGrpSpPr/>
                <p:nvPr/>
              </p:nvGrpSpPr>
              <p:grpSpPr>
                <a:xfrm>
                  <a:off x="9698396" y="8470844"/>
                  <a:ext cx="103455" cy="116279"/>
                  <a:chOff x="9698396" y="8470844"/>
                  <a:chExt cx="103455" cy="116279"/>
                </a:xfrm>
              </p:grpSpPr>
              <p:sp>
                <p:nvSpPr>
                  <p:cNvPr id="307" name="Google Shape;307;p2"/>
                  <p:cNvSpPr/>
                  <p:nvPr/>
                </p:nvSpPr>
                <p:spPr>
                  <a:xfrm>
                    <a:off x="9765213"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2"/>
                  <p:cNvSpPr/>
                  <p:nvPr/>
                </p:nvSpPr>
                <p:spPr>
                  <a:xfrm>
                    <a:off x="9698396" y="8470844"/>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9" name="Google Shape;309;p2"/>
                <p:cNvGrpSpPr/>
                <p:nvPr/>
              </p:nvGrpSpPr>
              <p:grpSpPr>
                <a:xfrm>
                  <a:off x="10407584" y="8470844"/>
                  <a:ext cx="103455" cy="116279"/>
                  <a:chOff x="10407584" y="8470844"/>
                  <a:chExt cx="103455" cy="116279"/>
                </a:xfrm>
              </p:grpSpPr>
              <p:sp>
                <p:nvSpPr>
                  <p:cNvPr id="310" name="Google Shape;310;p2"/>
                  <p:cNvSpPr/>
                  <p:nvPr/>
                </p:nvSpPr>
                <p:spPr>
                  <a:xfrm>
                    <a:off x="10474386" y="8473580"/>
                    <a:ext cx="45" cy="61"/>
                  </a:xfrm>
                  <a:custGeom>
                    <a:avLst/>
                    <a:gdLst/>
                    <a:ahLst/>
                    <a:cxnLst/>
                    <a:rect l="l" t="t" r="r" b="b"/>
                    <a:pathLst>
                      <a:path w="45"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2"/>
                  <p:cNvSpPr/>
                  <p:nvPr/>
                </p:nvSpPr>
                <p:spPr>
                  <a:xfrm>
                    <a:off x="10407584"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2" name="Google Shape;312;p2"/>
                <p:cNvGrpSpPr/>
                <p:nvPr/>
              </p:nvGrpSpPr>
              <p:grpSpPr>
                <a:xfrm>
                  <a:off x="11116752" y="8470844"/>
                  <a:ext cx="103455" cy="116279"/>
                  <a:chOff x="11116752" y="8470844"/>
                  <a:chExt cx="103455" cy="116279"/>
                </a:xfrm>
              </p:grpSpPr>
              <p:sp>
                <p:nvSpPr>
                  <p:cNvPr id="313" name="Google Shape;313;p2"/>
                  <p:cNvSpPr/>
                  <p:nvPr/>
                </p:nvSpPr>
                <p:spPr>
                  <a:xfrm>
                    <a:off x="11183569"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2"/>
                  <p:cNvSpPr/>
                  <p:nvPr/>
                </p:nvSpPr>
                <p:spPr>
                  <a:xfrm>
                    <a:off x="11116752"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2"/>
                <p:cNvGrpSpPr/>
                <p:nvPr/>
              </p:nvGrpSpPr>
              <p:grpSpPr>
                <a:xfrm>
                  <a:off x="11825812" y="8470789"/>
                  <a:ext cx="103560" cy="116306"/>
                  <a:chOff x="11825812" y="8470789"/>
                  <a:chExt cx="103560" cy="116306"/>
                </a:xfrm>
              </p:grpSpPr>
              <p:sp>
                <p:nvSpPr>
                  <p:cNvPr id="316" name="Google Shape;316;p2"/>
                  <p:cNvSpPr/>
                  <p:nvPr/>
                </p:nvSpPr>
                <p:spPr>
                  <a:xfrm>
                    <a:off x="11892742" y="8473580"/>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7" name="Google Shape;317;p2"/>
                  <p:cNvSpPr/>
                  <p:nvPr/>
                </p:nvSpPr>
                <p:spPr>
                  <a:xfrm>
                    <a:off x="11825812" y="8470789"/>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5"/>
                        </a:cubicBezTo>
                        <a:cubicBezTo>
                          <a:pt x="-29889" y="44591"/>
                          <a:pt x="14874" y="135946"/>
                          <a:pt x="66245" y="112515"/>
                        </a:cubicBezTo>
                        <a:cubicBezTo>
                          <a:pt x="110562" y="92284"/>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18" name="Google Shape;318;p2"/>
              <p:cNvGrpSpPr/>
              <p:nvPr/>
            </p:nvGrpSpPr>
            <p:grpSpPr>
              <a:xfrm>
                <a:off x="7570873" y="9238145"/>
                <a:ext cx="4358494" cy="116313"/>
                <a:chOff x="7570873" y="9238145"/>
                <a:chExt cx="4358494" cy="116313"/>
              </a:xfrm>
            </p:grpSpPr>
            <p:grpSp>
              <p:nvGrpSpPr>
                <p:cNvPr id="319" name="Google Shape;319;p2"/>
                <p:cNvGrpSpPr/>
                <p:nvPr/>
              </p:nvGrpSpPr>
              <p:grpSpPr>
                <a:xfrm>
                  <a:off x="7570873" y="9238179"/>
                  <a:ext cx="103455" cy="116279"/>
                  <a:chOff x="7570873" y="9238179"/>
                  <a:chExt cx="103455" cy="116279"/>
                </a:xfrm>
              </p:grpSpPr>
              <p:sp>
                <p:nvSpPr>
                  <p:cNvPr id="320" name="Google Shape;320;p2"/>
                  <p:cNvSpPr/>
                  <p:nvPr/>
                </p:nvSpPr>
                <p:spPr>
                  <a:xfrm>
                    <a:off x="7637681" y="9240930"/>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1" name="Google Shape;321;p2"/>
                  <p:cNvSpPr/>
                  <p:nvPr/>
                </p:nvSpPr>
                <p:spPr>
                  <a:xfrm>
                    <a:off x="7570873"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2" name="Google Shape;322;p2"/>
                <p:cNvGrpSpPr/>
                <p:nvPr/>
              </p:nvGrpSpPr>
              <p:grpSpPr>
                <a:xfrm>
                  <a:off x="8280040" y="9238179"/>
                  <a:ext cx="103455" cy="116279"/>
                  <a:chOff x="8280040" y="9238179"/>
                  <a:chExt cx="103455" cy="116279"/>
                </a:xfrm>
              </p:grpSpPr>
              <p:sp>
                <p:nvSpPr>
                  <p:cNvPr id="323" name="Google Shape;323;p2"/>
                  <p:cNvSpPr/>
                  <p:nvPr/>
                </p:nvSpPr>
                <p:spPr>
                  <a:xfrm>
                    <a:off x="8346858"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2"/>
                  <p:cNvSpPr/>
                  <p:nvPr/>
                </p:nvSpPr>
                <p:spPr>
                  <a:xfrm>
                    <a:off x="8280040"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5" name="Google Shape;325;p2"/>
                <p:cNvGrpSpPr/>
                <p:nvPr/>
              </p:nvGrpSpPr>
              <p:grpSpPr>
                <a:xfrm>
                  <a:off x="8989228" y="9238179"/>
                  <a:ext cx="103455" cy="116279"/>
                  <a:chOff x="8989228" y="9238179"/>
                  <a:chExt cx="103455" cy="116279"/>
                </a:xfrm>
              </p:grpSpPr>
              <p:sp>
                <p:nvSpPr>
                  <p:cNvPr id="326" name="Google Shape;326;p2"/>
                  <p:cNvSpPr/>
                  <p:nvPr/>
                </p:nvSpPr>
                <p:spPr>
                  <a:xfrm>
                    <a:off x="9056030" y="9240930"/>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2"/>
                  <p:cNvSpPr/>
                  <p:nvPr/>
                </p:nvSpPr>
                <p:spPr>
                  <a:xfrm>
                    <a:off x="8989228"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8" name="Google Shape;328;p2"/>
                <p:cNvGrpSpPr/>
                <p:nvPr/>
              </p:nvGrpSpPr>
              <p:grpSpPr>
                <a:xfrm>
                  <a:off x="9698396" y="9238179"/>
                  <a:ext cx="103455" cy="116279"/>
                  <a:chOff x="9698396" y="9238179"/>
                  <a:chExt cx="103455" cy="116279"/>
                </a:xfrm>
              </p:grpSpPr>
              <p:sp>
                <p:nvSpPr>
                  <p:cNvPr id="329" name="Google Shape;329;p2"/>
                  <p:cNvSpPr/>
                  <p:nvPr/>
                </p:nvSpPr>
                <p:spPr>
                  <a:xfrm>
                    <a:off x="9765213"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2"/>
                  <p:cNvSpPr/>
                  <p:nvPr/>
                </p:nvSpPr>
                <p:spPr>
                  <a:xfrm>
                    <a:off x="9698396" y="9238179"/>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1" name="Google Shape;331;p2"/>
                <p:cNvGrpSpPr/>
                <p:nvPr/>
              </p:nvGrpSpPr>
              <p:grpSpPr>
                <a:xfrm>
                  <a:off x="10407584" y="9238179"/>
                  <a:ext cx="103455" cy="116279"/>
                  <a:chOff x="10407584" y="9238179"/>
                  <a:chExt cx="103455" cy="116279"/>
                </a:xfrm>
              </p:grpSpPr>
              <p:sp>
                <p:nvSpPr>
                  <p:cNvPr id="332" name="Google Shape;332;p2"/>
                  <p:cNvSpPr/>
                  <p:nvPr/>
                </p:nvSpPr>
                <p:spPr>
                  <a:xfrm>
                    <a:off x="10474386" y="9240930"/>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2"/>
                  <p:cNvSpPr/>
                  <p:nvPr/>
                </p:nvSpPr>
                <p:spPr>
                  <a:xfrm>
                    <a:off x="10407584"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19"/>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4" name="Google Shape;334;p2"/>
                <p:cNvGrpSpPr/>
                <p:nvPr/>
              </p:nvGrpSpPr>
              <p:grpSpPr>
                <a:xfrm>
                  <a:off x="11116752" y="9238179"/>
                  <a:ext cx="103455" cy="116279"/>
                  <a:chOff x="11116752" y="9238179"/>
                  <a:chExt cx="103455" cy="116279"/>
                </a:xfrm>
              </p:grpSpPr>
              <p:sp>
                <p:nvSpPr>
                  <p:cNvPr id="335" name="Google Shape;335;p2"/>
                  <p:cNvSpPr/>
                  <p:nvPr/>
                </p:nvSpPr>
                <p:spPr>
                  <a:xfrm>
                    <a:off x="11183569"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2"/>
                  <p:cNvSpPr/>
                  <p:nvPr/>
                </p:nvSpPr>
                <p:spPr>
                  <a:xfrm>
                    <a:off x="11116752"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7" name="Google Shape;337;p2"/>
                <p:cNvGrpSpPr/>
                <p:nvPr/>
              </p:nvGrpSpPr>
              <p:grpSpPr>
                <a:xfrm>
                  <a:off x="11825880" y="9238145"/>
                  <a:ext cx="103487" cy="116262"/>
                  <a:chOff x="11825880" y="9238145"/>
                  <a:chExt cx="103487" cy="116262"/>
                </a:xfrm>
              </p:grpSpPr>
              <p:sp>
                <p:nvSpPr>
                  <p:cNvPr id="338" name="Google Shape;338;p2"/>
                  <p:cNvSpPr/>
                  <p:nvPr/>
                </p:nvSpPr>
                <p:spPr>
                  <a:xfrm>
                    <a:off x="11892742" y="9240930"/>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2"/>
                  <p:cNvSpPr/>
                  <p:nvPr/>
                </p:nvSpPr>
                <p:spPr>
                  <a:xfrm>
                    <a:off x="11825880" y="9238145"/>
                    <a:ext cx="103487" cy="116262"/>
                  </a:xfrm>
                  <a:custGeom>
                    <a:avLst/>
                    <a:gdLst/>
                    <a:ahLst/>
                    <a:cxnLst/>
                    <a:rect l="l" t="t" r="r" b="b"/>
                    <a:pathLst>
                      <a:path w="103487" h="116262" extrusionOk="0">
                        <a:moveTo>
                          <a:pt x="103297" y="57289"/>
                        </a:moveTo>
                        <a:cubicBezTo>
                          <a:pt x="98796" y="3844"/>
                          <a:pt x="49837" y="-4965"/>
                          <a:pt x="71468" y="5404"/>
                        </a:cubicBezTo>
                        <a:cubicBezTo>
                          <a:pt x="55290" y="-2758"/>
                          <a:pt x="39539" y="-1462"/>
                          <a:pt x="25368" y="7854"/>
                        </a:cubicBezTo>
                        <a:cubicBezTo>
                          <a:pt x="-29775" y="44814"/>
                          <a:pt x="14744" y="135805"/>
                          <a:pt x="66177" y="112495"/>
                        </a:cubicBezTo>
                        <a:cubicBezTo>
                          <a:pt x="110453" y="92142"/>
                          <a:pt x="102729" y="5009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340" name="Google Shape;340;p2"/>
            <p:cNvSpPr/>
            <p:nvPr/>
          </p:nvSpPr>
          <p:spPr>
            <a:xfrm>
              <a:off x="5655999" y="7970752"/>
              <a:ext cx="1858643" cy="2155424"/>
            </a:xfrm>
            <a:custGeom>
              <a:avLst/>
              <a:gdLst/>
              <a:ahLst/>
              <a:cxnLst/>
              <a:rect l="l" t="t" r="r" b="b"/>
              <a:pathLst>
                <a:path w="1858643" h="2155424" extrusionOk="0">
                  <a:moveTo>
                    <a:pt x="1260916" y="1723194"/>
                  </a:moveTo>
                  <a:cubicBezTo>
                    <a:pt x="1385574" y="1843812"/>
                    <a:pt x="1521261" y="1952604"/>
                    <a:pt x="1666780" y="2047058"/>
                  </a:cubicBezTo>
                  <a:cubicBezTo>
                    <a:pt x="1741081" y="2095297"/>
                    <a:pt x="1812381" y="2137947"/>
                    <a:pt x="1858643" y="2155425"/>
                  </a:cubicBezTo>
                  <a:cubicBezTo>
                    <a:pt x="1704103" y="1989017"/>
                    <a:pt x="1656198" y="1740732"/>
                    <a:pt x="1581026" y="1515169"/>
                  </a:cubicBezTo>
                  <a:cubicBezTo>
                    <a:pt x="1488642" y="1235514"/>
                    <a:pt x="1554671" y="967887"/>
                    <a:pt x="1474390" y="951362"/>
                  </a:cubicBezTo>
                  <a:cubicBezTo>
                    <a:pt x="822149" y="818005"/>
                    <a:pt x="301418" y="566176"/>
                    <a:pt x="0" y="0"/>
                  </a:cubicBezTo>
                  <a:cubicBezTo>
                    <a:pt x="16685" y="68066"/>
                    <a:pt x="41742" y="146703"/>
                    <a:pt x="74584" y="232246"/>
                  </a:cubicBezTo>
                  <a:cubicBezTo>
                    <a:pt x="214650" y="597080"/>
                    <a:pt x="436152" y="925217"/>
                    <a:pt x="717135" y="1197055"/>
                  </a:cubicBezTo>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1" name="Google Shape;341;p2"/>
          <p:cNvGrpSpPr/>
          <p:nvPr/>
        </p:nvGrpSpPr>
        <p:grpSpPr>
          <a:xfrm>
            <a:off x="9172532" y="4888125"/>
            <a:ext cx="2190379" cy="2198627"/>
            <a:chOff x="13758798" y="7332188"/>
            <a:chExt cx="3285569" cy="3297940"/>
          </a:xfrm>
        </p:grpSpPr>
        <p:sp>
          <p:nvSpPr>
            <p:cNvPr id="342" name="Google Shape;342;p2"/>
            <p:cNvSpPr/>
            <p:nvPr/>
          </p:nvSpPr>
          <p:spPr>
            <a:xfrm>
              <a:off x="13758803" y="7332188"/>
              <a:ext cx="3285564" cy="3297940"/>
            </a:xfrm>
            <a:custGeom>
              <a:avLst/>
              <a:gdLst/>
              <a:ahLst/>
              <a:cxnLst/>
              <a:rect l="l" t="t" r="r" b="b"/>
              <a:pathLst>
                <a:path w="3285564" h="3297940" extrusionOk="0">
                  <a:moveTo>
                    <a:pt x="3282170" y="1537772"/>
                  </a:moveTo>
                  <a:cubicBezTo>
                    <a:pt x="3281320" y="1524488"/>
                    <a:pt x="3280238" y="1511211"/>
                    <a:pt x="3279005" y="1498006"/>
                  </a:cubicBezTo>
                  <a:cubicBezTo>
                    <a:pt x="3278385" y="1491443"/>
                    <a:pt x="3277692" y="1484801"/>
                    <a:pt x="3276999" y="1478159"/>
                  </a:cubicBezTo>
                  <a:cubicBezTo>
                    <a:pt x="3265028" y="1365113"/>
                    <a:pt x="3240399" y="1254462"/>
                    <a:pt x="3204801" y="1147827"/>
                  </a:cubicBezTo>
                  <a:cubicBezTo>
                    <a:pt x="3204571" y="1147286"/>
                    <a:pt x="3204412" y="1146824"/>
                    <a:pt x="3204261" y="1146283"/>
                  </a:cubicBezTo>
                  <a:cubicBezTo>
                    <a:pt x="3198159" y="1127907"/>
                    <a:pt x="3191676" y="1109683"/>
                    <a:pt x="3184803" y="1091538"/>
                  </a:cubicBezTo>
                  <a:cubicBezTo>
                    <a:pt x="3177310" y="1071691"/>
                    <a:pt x="3169514" y="1052082"/>
                    <a:pt x="3161328" y="1032545"/>
                  </a:cubicBezTo>
                  <a:cubicBezTo>
                    <a:pt x="3156698" y="1021583"/>
                    <a:pt x="3151982" y="1010693"/>
                    <a:pt x="3147121" y="999882"/>
                  </a:cubicBezTo>
                  <a:cubicBezTo>
                    <a:pt x="3147121" y="999803"/>
                    <a:pt x="3147042" y="999731"/>
                    <a:pt x="3147042" y="999651"/>
                  </a:cubicBezTo>
                  <a:cubicBezTo>
                    <a:pt x="2885886" y="414648"/>
                    <a:pt x="2286912" y="-15994"/>
                    <a:pt x="1622231" y="456"/>
                  </a:cubicBezTo>
                  <a:cubicBezTo>
                    <a:pt x="1518221" y="-395"/>
                    <a:pt x="1414904" y="9723"/>
                    <a:pt x="1313902" y="29873"/>
                  </a:cubicBezTo>
                  <a:cubicBezTo>
                    <a:pt x="1303092" y="32037"/>
                    <a:pt x="1292281" y="34273"/>
                    <a:pt x="1281550" y="36667"/>
                  </a:cubicBezTo>
                  <a:cubicBezTo>
                    <a:pt x="1254289" y="42689"/>
                    <a:pt x="1227187" y="49410"/>
                    <a:pt x="1200315" y="56896"/>
                  </a:cubicBezTo>
                  <a:cubicBezTo>
                    <a:pt x="1195375" y="58288"/>
                    <a:pt x="1190507" y="59752"/>
                    <a:pt x="1185567" y="61144"/>
                  </a:cubicBezTo>
                  <a:cubicBezTo>
                    <a:pt x="865267" y="153347"/>
                    <a:pt x="575242" y="346005"/>
                    <a:pt x="366062" y="605610"/>
                  </a:cubicBezTo>
                  <a:cubicBezTo>
                    <a:pt x="359960" y="613175"/>
                    <a:pt x="353938" y="620747"/>
                    <a:pt x="348068" y="628392"/>
                  </a:cubicBezTo>
                  <a:cubicBezTo>
                    <a:pt x="342587" y="635344"/>
                    <a:pt x="337258" y="642369"/>
                    <a:pt x="332007" y="649393"/>
                  </a:cubicBezTo>
                  <a:cubicBezTo>
                    <a:pt x="330154" y="651787"/>
                    <a:pt x="328380" y="654182"/>
                    <a:pt x="326678" y="656576"/>
                  </a:cubicBezTo>
                  <a:cubicBezTo>
                    <a:pt x="322819" y="661675"/>
                    <a:pt x="319112" y="666846"/>
                    <a:pt x="315406" y="671944"/>
                  </a:cubicBezTo>
                  <a:cubicBezTo>
                    <a:pt x="313473" y="674569"/>
                    <a:pt x="311547" y="677195"/>
                    <a:pt x="309766" y="679820"/>
                  </a:cubicBezTo>
                  <a:cubicBezTo>
                    <a:pt x="305828" y="685301"/>
                    <a:pt x="301891" y="690861"/>
                    <a:pt x="298032" y="696421"/>
                  </a:cubicBezTo>
                  <a:cubicBezTo>
                    <a:pt x="297570" y="697114"/>
                    <a:pt x="297030" y="697813"/>
                    <a:pt x="296568" y="698585"/>
                  </a:cubicBezTo>
                  <a:cubicBezTo>
                    <a:pt x="237957" y="783295"/>
                    <a:pt x="187611" y="874100"/>
                    <a:pt x="147001" y="969851"/>
                  </a:cubicBezTo>
                  <a:cubicBezTo>
                    <a:pt x="-187269" y="1689595"/>
                    <a:pt x="73101" y="2547554"/>
                    <a:pt x="679568" y="2990860"/>
                  </a:cubicBezTo>
                  <a:cubicBezTo>
                    <a:pt x="680188" y="2991322"/>
                    <a:pt x="680801" y="2991790"/>
                    <a:pt x="681421" y="2992252"/>
                  </a:cubicBezTo>
                  <a:cubicBezTo>
                    <a:pt x="690768" y="2999125"/>
                    <a:pt x="700259" y="3005839"/>
                    <a:pt x="709757" y="3012409"/>
                  </a:cubicBezTo>
                  <a:cubicBezTo>
                    <a:pt x="714546" y="3015726"/>
                    <a:pt x="719334" y="3018972"/>
                    <a:pt x="724116" y="3022289"/>
                  </a:cubicBezTo>
                  <a:cubicBezTo>
                    <a:pt x="728905" y="3025534"/>
                    <a:pt x="733693" y="3028773"/>
                    <a:pt x="738555" y="3031939"/>
                  </a:cubicBezTo>
                  <a:cubicBezTo>
                    <a:pt x="746661" y="3037268"/>
                    <a:pt x="754767" y="3042598"/>
                    <a:pt x="762952" y="3047848"/>
                  </a:cubicBezTo>
                  <a:cubicBezTo>
                    <a:pt x="767820" y="3050862"/>
                    <a:pt x="772681" y="3053949"/>
                    <a:pt x="777549" y="3056957"/>
                  </a:cubicBezTo>
                  <a:cubicBezTo>
                    <a:pt x="783109" y="3060433"/>
                    <a:pt x="788749" y="3063830"/>
                    <a:pt x="794382" y="3067227"/>
                  </a:cubicBezTo>
                  <a:cubicBezTo>
                    <a:pt x="800094" y="3070624"/>
                    <a:pt x="805733" y="3074020"/>
                    <a:pt x="811445" y="3077345"/>
                  </a:cubicBezTo>
                  <a:cubicBezTo>
                    <a:pt x="952827" y="3160201"/>
                    <a:pt x="1109656" y="3221820"/>
                    <a:pt x="1279307" y="3256646"/>
                  </a:cubicBezTo>
                  <a:cubicBezTo>
                    <a:pt x="1332588" y="3269000"/>
                    <a:pt x="1385869" y="3278498"/>
                    <a:pt x="1438913" y="3285219"/>
                  </a:cubicBezTo>
                  <a:cubicBezTo>
                    <a:pt x="1445865" y="3286149"/>
                    <a:pt x="1452890" y="3286993"/>
                    <a:pt x="1459842" y="3287765"/>
                  </a:cubicBezTo>
                  <a:cubicBezTo>
                    <a:pt x="1467255" y="3288695"/>
                    <a:pt x="1474590" y="3289466"/>
                    <a:pt x="1481924" y="3290159"/>
                  </a:cubicBezTo>
                  <a:cubicBezTo>
                    <a:pt x="1482465" y="3290159"/>
                    <a:pt x="1483006" y="3290238"/>
                    <a:pt x="1483468" y="3290238"/>
                  </a:cubicBezTo>
                  <a:cubicBezTo>
                    <a:pt x="1489569" y="3290931"/>
                    <a:pt x="1495670" y="3291472"/>
                    <a:pt x="1501692" y="3291940"/>
                  </a:cubicBezTo>
                  <a:cubicBezTo>
                    <a:pt x="1508024" y="3292560"/>
                    <a:pt x="1514277" y="3293022"/>
                    <a:pt x="1520536" y="3293483"/>
                  </a:cubicBezTo>
                  <a:cubicBezTo>
                    <a:pt x="1524243" y="3293793"/>
                    <a:pt x="1528029" y="3294103"/>
                    <a:pt x="1531736" y="3294334"/>
                  </a:cubicBezTo>
                  <a:cubicBezTo>
                    <a:pt x="1537758" y="3294723"/>
                    <a:pt x="1543707" y="3295106"/>
                    <a:pt x="1549650" y="3295416"/>
                  </a:cubicBezTo>
                  <a:cubicBezTo>
                    <a:pt x="1553667" y="3295647"/>
                    <a:pt x="1557684" y="3295878"/>
                    <a:pt x="1561622" y="3296036"/>
                  </a:cubicBezTo>
                  <a:cubicBezTo>
                    <a:pt x="1572043" y="3296577"/>
                    <a:pt x="1582550" y="3296966"/>
                    <a:pt x="1592972" y="3297269"/>
                  </a:cubicBezTo>
                  <a:cubicBezTo>
                    <a:pt x="2131561" y="3312948"/>
                    <a:pt x="2638800" y="3052722"/>
                    <a:pt x="2954463" y="2636908"/>
                  </a:cubicBezTo>
                  <a:cubicBezTo>
                    <a:pt x="2958018" y="2632278"/>
                    <a:pt x="2961488" y="2627562"/>
                    <a:pt x="2965043" y="2622852"/>
                  </a:cubicBezTo>
                  <a:cubicBezTo>
                    <a:pt x="2968598" y="2618222"/>
                    <a:pt x="2971995" y="2613506"/>
                    <a:pt x="2975392" y="2608724"/>
                  </a:cubicBezTo>
                  <a:cubicBezTo>
                    <a:pt x="2978868" y="2604015"/>
                    <a:pt x="2982265" y="2599226"/>
                    <a:pt x="2985662" y="2594438"/>
                  </a:cubicBezTo>
                  <a:cubicBezTo>
                    <a:pt x="2989058" y="2589649"/>
                    <a:pt x="2992455" y="2584860"/>
                    <a:pt x="2995780" y="2580078"/>
                  </a:cubicBezTo>
                  <a:cubicBezTo>
                    <a:pt x="3009215" y="2560852"/>
                    <a:pt x="3022110" y="2541315"/>
                    <a:pt x="3034622" y="2521468"/>
                  </a:cubicBezTo>
                  <a:cubicBezTo>
                    <a:pt x="3175470" y="2298925"/>
                    <a:pt x="3264190" y="2039867"/>
                    <a:pt x="3280634" y="1759564"/>
                  </a:cubicBezTo>
                  <a:cubicBezTo>
                    <a:pt x="3281946" y="1743193"/>
                    <a:pt x="3283028" y="1726822"/>
                    <a:pt x="3283800" y="1710451"/>
                  </a:cubicBezTo>
                  <a:cubicBezTo>
                    <a:pt x="3284110" y="1704429"/>
                    <a:pt x="3284340" y="1698407"/>
                    <a:pt x="3284571" y="1692306"/>
                  </a:cubicBezTo>
                  <a:cubicBezTo>
                    <a:pt x="3284802" y="1686284"/>
                    <a:pt x="3284960" y="1680262"/>
                    <a:pt x="3285112" y="1674240"/>
                  </a:cubicBezTo>
                  <a:cubicBezTo>
                    <a:pt x="3285191" y="1670533"/>
                    <a:pt x="3285264" y="1666826"/>
                    <a:pt x="3285343" y="1663119"/>
                  </a:cubicBezTo>
                  <a:cubicBezTo>
                    <a:pt x="3285422" y="1659874"/>
                    <a:pt x="3285495" y="1656636"/>
                    <a:pt x="3285495" y="1653470"/>
                  </a:cubicBezTo>
                  <a:cubicBezTo>
                    <a:pt x="3285871" y="1614680"/>
                    <a:pt x="3284716" y="1576153"/>
                    <a:pt x="3282170" y="153777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2"/>
            <p:cNvSpPr/>
            <p:nvPr/>
          </p:nvSpPr>
          <p:spPr>
            <a:xfrm>
              <a:off x="13758798" y="7937785"/>
              <a:ext cx="968899" cy="2471727"/>
            </a:xfrm>
            <a:custGeom>
              <a:avLst/>
              <a:gdLst/>
              <a:ahLst/>
              <a:cxnLst/>
              <a:rect l="l" t="t" r="r" b="b"/>
              <a:pathLst>
                <a:path w="968899" h="2471727" extrusionOk="0">
                  <a:moveTo>
                    <a:pt x="968899" y="1363127"/>
                  </a:moveTo>
                  <a:cubicBezTo>
                    <a:pt x="968049" y="1412082"/>
                    <a:pt x="964269" y="1462889"/>
                    <a:pt x="963260" y="1513545"/>
                  </a:cubicBezTo>
                  <a:cubicBezTo>
                    <a:pt x="895310" y="1540727"/>
                    <a:pt x="801332" y="1544275"/>
                    <a:pt x="744193" y="1570454"/>
                  </a:cubicBezTo>
                  <a:cubicBezTo>
                    <a:pt x="704506" y="1632923"/>
                    <a:pt x="703496" y="1716472"/>
                    <a:pt x="697244" y="1785115"/>
                  </a:cubicBezTo>
                  <a:cubicBezTo>
                    <a:pt x="740024" y="1836464"/>
                    <a:pt x="812994" y="1851832"/>
                    <a:pt x="852450" y="1905727"/>
                  </a:cubicBezTo>
                  <a:cubicBezTo>
                    <a:pt x="896154" y="1988115"/>
                    <a:pt x="861796" y="2088734"/>
                    <a:pt x="854224" y="2176683"/>
                  </a:cubicBezTo>
                  <a:cubicBezTo>
                    <a:pt x="839245" y="2274902"/>
                    <a:pt x="822254" y="2372890"/>
                    <a:pt x="811444" y="2471728"/>
                  </a:cubicBezTo>
                  <a:cubicBezTo>
                    <a:pt x="805732" y="2468410"/>
                    <a:pt x="800092" y="2465013"/>
                    <a:pt x="794380" y="2461610"/>
                  </a:cubicBezTo>
                  <a:cubicBezTo>
                    <a:pt x="788741" y="2458213"/>
                    <a:pt x="783108" y="2454816"/>
                    <a:pt x="777548" y="2451340"/>
                  </a:cubicBezTo>
                  <a:cubicBezTo>
                    <a:pt x="772680" y="2448326"/>
                    <a:pt x="767819" y="2445239"/>
                    <a:pt x="762951" y="2442232"/>
                  </a:cubicBezTo>
                  <a:cubicBezTo>
                    <a:pt x="754766" y="2436981"/>
                    <a:pt x="746660" y="2431652"/>
                    <a:pt x="738553" y="2426322"/>
                  </a:cubicBezTo>
                  <a:cubicBezTo>
                    <a:pt x="733686" y="2423156"/>
                    <a:pt x="728904" y="2419911"/>
                    <a:pt x="724115" y="2416673"/>
                  </a:cubicBezTo>
                  <a:cubicBezTo>
                    <a:pt x="719326" y="2413355"/>
                    <a:pt x="714538" y="2410110"/>
                    <a:pt x="709756" y="2406792"/>
                  </a:cubicBezTo>
                  <a:cubicBezTo>
                    <a:pt x="700258" y="2400229"/>
                    <a:pt x="690760" y="2393508"/>
                    <a:pt x="681420" y="2386635"/>
                  </a:cubicBezTo>
                  <a:cubicBezTo>
                    <a:pt x="680800" y="2386173"/>
                    <a:pt x="680187" y="2385712"/>
                    <a:pt x="679567" y="2385244"/>
                  </a:cubicBezTo>
                  <a:cubicBezTo>
                    <a:pt x="73107" y="1941944"/>
                    <a:pt x="-187270" y="1083985"/>
                    <a:pt x="147000" y="364241"/>
                  </a:cubicBezTo>
                  <a:cubicBezTo>
                    <a:pt x="187617" y="268490"/>
                    <a:pt x="237963" y="177685"/>
                    <a:pt x="296567" y="92975"/>
                  </a:cubicBezTo>
                  <a:cubicBezTo>
                    <a:pt x="297028" y="92203"/>
                    <a:pt x="297569" y="91511"/>
                    <a:pt x="298031" y="90811"/>
                  </a:cubicBezTo>
                  <a:cubicBezTo>
                    <a:pt x="301890" y="85251"/>
                    <a:pt x="305827" y="79691"/>
                    <a:pt x="309765" y="74210"/>
                  </a:cubicBezTo>
                  <a:cubicBezTo>
                    <a:pt x="311539" y="71585"/>
                    <a:pt x="313472" y="68959"/>
                    <a:pt x="315404" y="66334"/>
                  </a:cubicBezTo>
                  <a:cubicBezTo>
                    <a:pt x="319111" y="61236"/>
                    <a:pt x="322818" y="56065"/>
                    <a:pt x="326677" y="50966"/>
                  </a:cubicBezTo>
                  <a:cubicBezTo>
                    <a:pt x="328378" y="48572"/>
                    <a:pt x="330153" y="46177"/>
                    <a:pt x="332006" y="43783"/>
                  </a:cubicBezTo>
                  <a:cubicBezTo>
                    <a:pt x="337256" y="36759"/>
                    <a:pt x="342586" y="29727"/>
                    <a:pt x="348067" y="22782"/>
                  </a:cubicBezTo>
                  <a:cubicBezTo>
                    <a:pt x="353937" y="15137"/>
                    <a:pt x="359959" y="7572"/>
                    <a:pt x="366060" y="0"/>
                  </a:cubicBezTo>
                  <a:cubicBezTo>
                    <a:pt x="379496" y="9036"/>
                    <a:pt x="391619" y="20929"/>
                    <a:pt x="403663" y="30730"/>
                  </a:cubicBezTo>
                  <a:cubicBezTo>
                    <a:pt x="444742" y="67179"/>
                    <a:pt x="487674" y="101226"/>
                    <a:pt x="529604" y="136672"/>
                  </a:cubicBezTo>
                  <a:cubicBezTo>
                    <a:pt x="551766" y="178371"/>
                    <a:pt x="573387" y="220842"/>
                    <a:pt x="586823" y="266168"/>
                  </a:cubicBezTo>
                  <a:cubicBezTo>
                    <a:pt x="613615" y="374346"/>
                    <a:pt x="571072" y="483151"/>
                    <a:pt x="560644" y="590558"/>
                  </a:cubicBezTo>
                  <a:cubicBezTo>
                    <a:pt x="563579" y="614494"/>
                    <a:pt x="573156" y="637817"/>
                    <a:pt x="568909" y="662294"/>
                  </a:cubicBezTo>
                  <a:cubicBezTo>
                    <a:pt x="554160" y="746536"/>
                    <a:pt x="503353" y="841285"/>
                    <a:pt x="565743" y="918423"/>
                  </a:cubicBezTo>
                  <a:cubicBezTo>
                    <a:pt x="605357" y="969310"/>
                    <a:pt x="661567" y="1003747"/>
                    <a:pt x="713997" y="1040037"/>
                  </a:cubicBezTo>
                  <a:cubicBezTo>
                    <a:pt x="746429" y="1065134"/>
                    <a:pt x="799321" y="1076327"/>
                    <a:pt x="808977" y="1121271"/>
                  </a:cubicBezTo>
                  <a:cubicBezTo>
                    <a:pt x="815157" y="1174473"/>
                    <a:pt x="830367" y="1228374"/>
                    <a:pt x="874381" y="1263194"/>
                  </a:cubicBezTo>
                  <a:cubicBezTo>
                    <a:pt x="905428" y="1296179"/>
                    <a:pt x="962106" y="1313474"/>
                    <a:pt x="968899" y="13631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2"/>
            <p:cNvSpPr/>
            <p:nvPr/>
          </p:nvSpPr>
          <p:spPr>
            <a:xfrm>
              <a:off x="15103173" y="8810360"/>
              <a:ext cx="1941191" cy="1819748"/>
            </a:xfrm>
            <a:custGeom>
              <a:avLst/>
              <a:gdLst/>
              <a:ahLst/>
              <a:cxnLst/>
              <a:rect l="l" t="t" r="r" b="b"/>
              <a:pathLst>
                <a:path w="1941191" h="1819748" extrusionOk="0">
                  <a:moveTo>
                    <a:pt x="1937800" y="59600"/>
                  </a:moveTo>
                  <a:cubicBezTo>
                    <a:pt x="1940346" y="97974"/>
                    <a:pt x="1941507" y="136507"/>
                    <a:pt x="1941118" y="175271"/>
                  </a:cubicBezTo>
                  <a:cubicBezTo>
                    <a:pt x="1941118" y="178437"/>
                    <a:pt x="1941039" y="181682"/>
                    <a:pt x="1940966" y="184921"/>
                  </a:cubicBezTo>
                  <a:cubicBezTo>
                    <a:pt x="1940887" y="188628"/>
                    <a:pt x="1940814" y="192334"/>
                    <a:pt x="1940735" y="196041"/>
                  </a:cubicBezTo>
                  <a:cubicBezTo>
                    <a:pt x="1940584" y="202063"/>
                    <a:pt x="1940425" y="208085"/>
                    <a:pt x="1940194" y="214107"/>
                  </a:cubicBezTo>
                  <a:cubicBezTo>
                    <a:pt x="1939964" y="220208"/>
                    <a:pt x="1939733" y="226230"/>
                    <a:pt x="1939423" y="232252"/>
                  </a:cubicBezTo>
                  <a:cubicBezTo>
                    <a:pt x="1938651" y="248623"/>
                    <a:pt x="1937569" y="264994"/>
                    <a:pt x="1936257" y="281365"/>
                  </a:cubicBezTo>
                  <a:cubicBezTo>
                    <a:pt x="1919807" y="561661"/>
                    <a:pt x="1831086" y="820726"/>
                    <a:pt x="1690246" y="1043269"/>
                  </a:cubicBezTo>
                  <a:cubicBezTo>
                    <a:pt x="1677733" y="1063116"/>
                    <a:pt x="1664838" y="1082653"/>
                    <a:pt x="1651403" y="1101880"/>
                  </a:cubicBezTo>
                  <a:cubicBezTo>
                    <a:pt x="1648085" y="1106668"/>
                    <a:pt x="1644688" y="1111457"/>
                    <a:pt x="1641285" y="1116245"/>
                  </a:cubicBezTo>
                  <a:cubicBezTo>
                    <a:pt x="1637881" y="1121034"/>
                    <a:pt x="1634491" y="1125823"/>
                    <a:pt x="1631015" y="1130532"/>
                  </a:cubicBezTo>
                  <a:cubicBezTo>
                    <a:pt x="1627618" y="1135321"/>
                    <a:pt x="1624221" y="1140030"/>
                    <a:pt x="1620666" y="1144660"/>
                  </a:cubicBezTo>
                  <a:cubicBezTo>
                    <a:pt x="1617111" y="1149370"/>
                    <a:pt x="1613641" y="1154079"/>
                    <a:pt x="1610086" y="1158716"/>
                  </a:cubicBezTo>
                  <a:cubicBezTo>
                    <a:pt x="1294423" y="1574530"/>
                    <a:pt x="787184" y="1834756"/>
                    <a:pt x="248595" y="1819077"/>
                  </a:cubicBezTo>
                  <a:cubicBezTo>
                    <a:pt x="238173" y="1818767"/>
                    <a:pt x="227666" y="1818385"/>
                    <a:pt x="217245" y="1817844"/>
                  </a:cubicBezTo>
                  <a:cubicBezTo>
                    <a:pt x="213307" y="1817692"/>
                    <a:pt x="209290" y="1817455"/>
                    <a:pt x="205273" y="1817224"/>
                  </a:cubicBezTo>
                  <a:cubicBezTo>
                    <a:pt x="199331" y="1816914"/>
                    <a:pt x="193381" y="1816531"/>
                    <a:pt x="187359" y="1816142"/>
                  </a:cubicBezTo>
                  <a:cubicBezTo>
                    <a:pt x="183652" y="1815911"/>
                    <a:pt x="179866" y="1815601"/>
                    <a:pt x="176159" y="1815291"/>
                  </a:cubicBezTo>
                  <a:cubicBezTo>
                    <a:pt x="169907" y="1814830"/>
                    <a:pt x="163647" y="1814361"/>
                    <a:pt x="157315" y="1813748"/>
                  </a:cubicBezTo>
                  <a:cubicBezTo>
                    <a:pt x="151293" y="1813286"/>
                    <a:pt x="145192" y="1812745"/>
                    <a:pt x="139091" y="1812046"/>
                  </a:cubicBezTo>
                  <a:cubicBezTo>
                    <a:pt x="138629" y="1812046"/>
                    <a:pt x="138088" y="1811967"/>
                    <a:pt x="137547" y="1811967"/>
                  </a:cubicBezTo>
                  <a:cubicBezTo>
                    <a:pt x="130213" y="1811274"/>
                    <a:pt x="122878" y="1810503"/>
                    <a:pt x="115465" y="1809573"/>
                  </a:cubicBezTo>
                  <a:cubicBezTo>
                    <a:pt x="108513" y="1808801"/>
                    <a:pt x="101488" y="1807950"/>
                    <a:pt x="94536" y="1807027"/>
                  </a:cubicBezTo>
                  <a:cubicBezTo>
                    <a:pt x="77545" y="1758145"/>
                    <a:pt x="59868" y="1709659"/>
                    <a:pt x="40173" y="1661780"/>
                  </a:cubicBezTo>
                  <a:cubicBezTo>
                    <a:pt x="25115" y="1620780"/>
                    <a:pt x="-3762" y="1580625"/>
                    <a:pt x="407" y="1535298"/>
                  </a:cubicBezTo>
                  <a:cubicBezTo>
                    <a:pt x="21639" y="1432060"/>
                    <a:pt x="198935" y="1310440"/>
                    <a:pt x="176232" y="1205038"/>
                  </a:cubicBezTo>
                  <a:cubicBezTo>
                    <a:pt x="138471" y="1108205"/>
                    <a:pt x="65501" y="1028600"/>
                    <a:pt x="32760" y="929141"/>
                  </a:cubicBezTo>
                  <a:cubicBezTo>
                    <a:pt x="-523" y="839491"/>
                    <a:pt x="14074" y="734710"/>
                    <a:pt x="87736" y="669536"/>
                  </a:cubicBezTo>
                  <a:cubicBezTo>
                    <a:pt x="156306" y="599422"/>
                    <a:pt x="222713" y="525371"/>
                    <a:pt x="303947" y="469544"/>
                  </a:cubicBezTo>
                  <a:cubicBezTo>
                    <a:pt x="481005" y="345226"/>
                    <a:pt x="457531" y="532244"/>
                    <a:pt x="569343" y="527304"/>
                  </a:cubicBezTo>
                  <a:cubicBezTo>
                    <a:pt x="706557" y="521282"/>
                    <a:pt x="844080" y="508769"/>
                    <a:pt x="980297" y="497497"/>
                  </a:cubicBezTo>
                  <a:cubicBezTo>
                    <a:pt x="1058978" y="516724"/>
                    <a:pt x="1076662" y="613557"/>
                    <a:pt x="1116586" y="673474"/>
                  </a:cubicBezTo>
                  <a:cubicBezTo>
                    <a:pt x="1187393" y="678342"/>
                    <a:pt x="1256042" y="697641"/>
                    <a:pt x="1325074" y="712858"/>
                  </a:cubicBezTo>
                  <a:cubicBezTo>
                    <a:pt x="1357354" y="718959"/>
                    <a:pt x="1391870" y="722507"/>
                    <a:pt x="1417811" y="744828"/>
                  </a:cubicBezTo>
                  <a:cubicBezTo>
                    <a:pt x="1444993" y="769766"/>
                    <a:pt x="1449392" y="808609"/>
                    <a:pt x="1457888" y="843435"/>
                  </a:cubicBezTo>
                  <a:cubicBezTo>
                    <a:pt x="1544451" y="764754"/>
                    <a:pt x="1645064" y="700583"/>
                    <a:pt x="1720659" y="611091"/>
                  </a:cubicBezTo>
                  <a:cubicBezTo>
                    <a:pt x="1700040" y="514257"/>
                    <a:pt x="1675181" y="408163"/>
                    <a:pt x="1697494" y="310176"/>
                  </a:cubicBezTo>
                  <a:cubicBezTo>
                    <a:pt x="1769303" y="215736"/>
                    <a:pt x="1847912" y="130492"/>
                    <a:pt x="1907064" y="28336"/>
                  </a:cubicBezTo>
                  <a:cubicBezTo>
                    <a:pt x="1912934" y="14979"/>
                    <a:pt x="1922043" y="5633"/>
                    <a:pt x="1932623" y="0"/>
                  </a:cubicBezTo>
                  <a:cubicBezTo>
                    <a:pt x="1933315" y="6642"/>
                    <a:pt x="1934014" y="13284"/>
                    <a:pt x="1934628" y="19847"/>
                  </a:cubicBezTo>
                  <a:cubicBezTo>
                    <a:pt x="1935868" y="33039"/>
                    <a:pt x="1936949" y="46323"/>
                    <a:pt x="1937800" y="5960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5" name="Google Shape;345;p2"/>
            <p:cNvSpPr/>
            <p:nvPr/>
          </p:nvSpPr>
          <p:spPr>
            <a:xfrm>
              <a:off x="14667495" y="7332194"/>
              <a:ext cx="2296101" cy="1601237"/>
            </a:xfrm>
            <a:custGeom>
              <a:avLst/>
              <a:gdLst/>
              <a:ahLst/>
              <a:cxnLst/>
              <a:rect l="l" t="t" r="r" b="b"/>
              <a:pathLst>
                <a:path w="2296101" h="1601237" extrusionOk="0">
                  <a:moveTo>
                    <a:pt x="2295561" y="1146277"/>
                  </a:moveTo>
                  <a:cubicBezTo>
                    <a:pt x="2295713" y="1146818"/>
                    <a:pt x="2295871" y="1147279"/>
                    <a:pt x="2296102" y="1147820"/>
                  </a:cubicBezTo>
                  <a:cubicBezTo>
                    <a:pt x="2184520" y="1150597"/>
                    <a:pt x="2074027" y="1082726"/>
                    <a:pt x="1959899" y="1096313"/>
                  </a:cubicBezTo>
                  <a:cubicBezTo>
                    <a:pt x="1983215" y="1156157"/>
                    <a:pt x="1971402" y="1237082"/>
                    <a:pt x="1904613" y="1261480"/>
                  </a:cubicBezTo>
                  <a:cubicBezTo>
                    <a:pt x="1864154" y="1284954"/>
                    <a:pt x="1827086" y="1314062"/>
                    <a:pt x="1784925" y="1334990"/>
                  </a:cubicBezTo>
                  <a:cubicBezTo>
                    <a:pt x="1764616" y="1472362"/>
                    <a:pt x="1773963" y="1648417"/>
                    <a:pt x="1577981" y="1589576"/>
                  </a:cubicBezTo>
                  <a:cubicBezTo>
                    <a:pt x="1526632" y="1578224"/>
                    <a:pt x="1497987" y="1532047"/>
                    <a:pt x="1469644" y="1492050"/>
                  </a:cubicBezTo>
                  <a:cubicBezTo>
                    <a:pt x="1422926" y="1435761"/>
                    <a:pt x="1400692" y="1352825"/>
                    <a:pt x="1340228" y="1310744"/>
                  </a:cubicBezTo>
                  <a:cubicBezTo>
                    <a:pt x="1338684" y="1310665"/>
                    <a:pt x="1337213" y="1310592"/>
                    <a:pt x="1335670" y="1310513"/>
                  </a:cubicBezTo>
                  <a:cubicBezTo>
                    <a:pt x="1334898" y="1258775"/>
                    <a:pt x="1367943" y="1210824"/>
                    <a:pt x="1362231" y="1158783"/>
                  </a:cubicBezTo>
                  <a:cubicBezTo>
                    <a:pt x="1350187" y="1095852"/>
                    <a:pt x="1329648" y="1034537"/>
                    <a:pt x="1322617" y="970683"/>
                  </a:cubicBezTo>
                  <a:cubicBezTo>
                    <a:pt x="1374506" y="888367"/>
                    <a:pt x="1500988" y="788915"/>
                    <a:pt x="1462303" y="680189"/>
                  </a:cubicBezTo>
                  <a:cubicBezTo>
                    <a:pt x="1449408" y="646214"/>
                    <a:pt x="1430333" y="593164"/>
                    <a:pt x="1385007" y="600808"/>
                  </a:cubicBezTo>
                  <a:cubicBezTo>
                    <a:pt x="1301457" y="620655"/>
                    <a:pt x="1229490" y="670843"/>
                    <a:pt x="1148183" y="696019"/>
                  </a:cubicBezTo>
                  <a:cubicBezTo>
                    <a:pt x="1104169" y="710847"/>
                    <a:pt x="1060076" y="698565"/>
                    <a:pt x="1016530" y="690459"/>
                  </a:cubicBezTo>
                  <a:cubicBezTo>
                    <a:pt x="1003326" y="689298"/>
                    <a:pt x="990972" y="694396"/>
                    <a:pt x="980009" y="701118"/>
                  </a:cubicBezTo>
                  <a:cubicBezTo>
                    <a:pt x="906730" y="740963"/>
                    <a:pt x="848047" y="801348"/>
                    <a:pt x="801018" y="869608"/>
                  </a:cubicBezTo>
                  <a:cubicBezTo>
                    <a:pt x="783183" y="893465"/>
                    <a:pt x="769358" y="920106"/>
                    <a:pt x="754458" y="945975"/>
                  </a:cubicBezTo>
                  <a:cubicBezTo>
                    <a:pt x="723570" y="960261"/>
                    <a:pt x="692141" y="970683"/>
                    <a:pt x="660019" y="957788"/>
                  </a:cubicBezTo>
                  <a:cubicBezTo>
                    <a:pt x="626816" y="941958"/>
                    <a:pt x="602490" y="913622"/>
                    <a:pt x="572071" y="893696"/>
                  </a:cubicBezTo>
                  <a:cubicBezTo>
                    <a:pt x="518479" y="876171"/>
                    <a:pt x="456169" y="894619"/>
                    <a:pt x="403890" y="868599"/>
                  </a:cubicBezTo>
                  <a:cubicBezTo>
                    <a:pt x="360569" y="865354"/>
                    <a:pt x="326521" y="841418"/>
                    <a:pt x="292777" y="816400"/>
                  </a:cubicBezTo>
                  <a:cubicBezTo>
                    <a:pt x="218105" y="774470"/>
                    <a:pt x="129695" y="770763"/>
                    <a:pt x="46455" y="777636"/>
                  </a:cubicBezTo>
                  <a:cubicBezTo>
                    <a:pt x="-415" y="772537"/>
                    <a:pt x="2211" y="716400"/>
                    <a:pt x="2751" y="680802"/>
                  </a:cubicBezTo>
                  <a:cubicBezTo>
                    <a:pt x="3754" y="656404"/>
                    <a:pt x="-1879" y="636096"/>
                    <a:pt x="667" y="613314"/>
                  </a:cubicBezTo>
                  <a:cubicBezTo>
                    <a:pt x="18271" y="548991"/>
                    <a:pt x="146224" y="550225"/>
                    <a:pt x="201121" y="529844"/>
                  </a:cubicBezTo>
                  <a:cubicBezTo>
                    <a:pt x="295171" y="511389"/>
                    <a:pt x="285132" y="449691"/>
                    <a:pt x="304359" y="375488"/>
                  </a:cubicBezTo>
                  <a:cubicBezTo>
                    <a:pt x="316482" y="342674"/>
                    <a:pt x="346058" y="323368"/>
                    <a:pt x="373622" y="303679"/>
                  </a:cubicBezTo>
                  <a:cubicBezTo>
                    <a:pt x="303660" y="249936"/>
                    <a:pt x="267449" y="167779"/>
                    <a:pt x="276096" y="75041"/>
                  </a:cubicBezTo>
                  <a:cubicBezTo>
                    <a:pt x="276558" y="70484"/>
                    <a:pt x="276788" y="65853"/>
                    <a:pt x="276868" y="61144"/>
                  </a:cubicBezTo>
                  <a:cubicBezTo>
                    <a:pt x="281808" y="59752"/>
                    <a:pt x="286676" y="58288"/>
                    <a:pt x="291616" y="56896"/>
                  </a:cubicBezTo>
                  <a:cubicBezTo>
                    <a:pt x="318487" y="49403"/>
                    <a:pt x="345590" y="42689"/>
                    <a:pt x="372850" y="36667"/>
                  </a:cubicBezTo>
                  <a:cubicBezTo>
                    <a:pt x="383582" y="34273"/>
                    <a:pt x="394392" y="32037"/>
                    <a:pt x="405203" y="29873"/>
                  </a:cubicBezTo>
                  <a:cubicBezTo>
                    <a:pt x="506205" y="9716"/>
                    <a:pt x="609522" y="-395"/>
                    <a:pt x="713531" y="456"/>
                  </a:cubicBezTo>
                  <a:cubicBezTo>
                    <a:pt x="1378219" y="-15994"/>
                    <a:pt x="1977193" y="414648"/>
                    <a:pt x="2238342" y="999645"/>
                  </a:cubicBezTo>
                  <a:cubicBezTo>
                    <a:pt x="2238342" y="999724"/>
                    <a:pt x="2238421" y="999797"/>
                    <a:pt x="2238421" y="999876"/>
                  </a:cubicBezTo>
                  <a:cubicBezTo>
                    <a:pt x="2243289" y="1010686"/>
                    <a:pt x="2247998" y="1021576"/>
                    <a:pt x="2252629" y="1032538"/>
                  </a:cubicBezTo>
                  <a:cubicBezTo>
                    <a:pt x="2260814" y="1052075"/>
                    <a:pt x="2268610" y="1071685"/>
                    <a:pt x="2276103" y="1091531"/>
                  </a:cubicBezTo>
                  <a:cubicBezTo>
                    <a:pt x="2282976" y="1109677"/>
                    <a:pt x="2289460" y="1127901"/>
                    <a:pt x="2295561" y="114627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6" name="Google Shape;346;p2"/>
          <p:cNvGrpSpPr/>
          <p:nvPr/>
        </p:nvGrpSpPr>
        <p:grpSpPr>
          <a:xfrm rot="-450953">
            <a:off x="1656303" y="4919253"/>
            <a:ext cx="1905149" cy="1386556"/>
            <a:chOff x="2484846" y="7378706"/>
            <a:chExt cx="2857748" cy="2079852"/>
          </a:xfrm>
        </p:grpSpPr>
        <p:sp>
          <p:nvSpPr>
            <p:cNvPr id="347" name="Google Shape;347;p2"/>
            <p:cNvSpPr/>
            <p:nvPr/>
          </p:nvSpPr>
          <p:spPr>
            <a:xfrm>
              <a:off x="2707079" y="7449115"/>
              <a:ext cx="438505" cy="179765"/>
            </a:xfrm>
            <a:custGeom>
              <a:avLst/>
              <a:gdLst/>
              <a:ahLst/>
              <a:cxnLst/>
              <a:rect l="l" t="t" r="r" b="b"/>
              <a:pathLst>
                <a:path w="438505" h="179765" extrusionOk="0">
                  <a:moveTo>
                    <a:pt x="4883" y="140254"/>
                  </a:moveTo>
                  <a:cubicBezTo>
                    <a:pt x="-8108" y="89522"/>
                    <a:pt x="2557" y="18464"/>
                    <a:pt x="64576" y="9648"/>
                  </a:cubicBezTo>
                  <a:cubicBezTo>
                    <a:pt x="147416" y="-3405"/>
                    <a:pt x="232308" y="3858"/>
                    <a:pt x="315909" y="1574"/>
                  </a:cubicBezTo>
                  <a:cubicBezTo>
                    <a:pt x="426550" y="-10274"/>
                    <a:pt x="442902" y="45522"/>
                    <a:pt x="437649" y="143108"/>
                  </a:cubicBezTo>
                  <a:cubicBezTo>
                    <a:pt x="441244" y="174044"/>
                    <a:pt x="403888" y="193623"/>
                    <a:pt x="383506" y="167820"/>
                  </a:cubicBezTo>
                  <a:cubicBezTo>
                    <a:pt x="369469" y="142069"/>
                    <a:pt x="382563" y="108741"/>
                    <a:pt x="376065" y="80489"/>
                  </a:cubicBezTo>
                  <a:cubicBezTo>
                    <a:pt x="374293" y="73706"/>
                    <a:pt x="373441" y="64553"/>
                    <a:pt x="366103" y="61584"/>
                  </a:cubicBezTo>
                  <a:cubicBezTo>
                    <a:pt x="324614" y="60756"/>
                    <a:pt x="282999" y="62315"/>
                    <a:pt x="241413" y="61778"/>
                  </a:cubicBezTo>
                  <a:cubicBezTo>
                    <a:pt x="197170" y="61807"/>
                    <a:pt x="152960" y="62315"/>
                    <a:pt x="112586" y="64034"/>
                  </a:cubicBezTo>
                  <a:cubicBezTo>
                    <a:pt x="96097" y="66803"/>
                    <a:pt x="72669" y="63063"/>
                    <a:pt x="61615" y="77686"/>
                  </a:cubicBezTo>
                  <a:cubicBezTo>
                    <a:pt x="49847" y="101969"/>
                    <a:pt x="63118" y="147608"/>
                    <a:pt x="29523" y="155190"/>
                  </a:cubicBezTo>
                  <a:cubicBezTo>
                    <a:pt x="19326" y="156309"/>
                    <a:pt x="8107" y="150223"/>
                    <a:pt x="4883" y="140254"/>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8" name="Google Shape;348;p2"/>
            <p:cNvSpPr/>
            <p:nvPr/>
          </p:nvSpPr>
          <p:spPr>
            <a:xfrm>
              <a:off x="2725683" y="7463518"/>
              <a:ext cx="403187" cy="145323"/>
            </a:xfrm>
            <a:custGeom>
              <a:avLst/>
              <a:gdLst/>
              <a:ahLst/>
              <a:cxnLst/>
              <a:rect l="l" t="t" r="r" b="b"/>
              <a:pathLst>
                <a:path w="403187" h="145323" extrusionOk="0">
                  <a:moveTo>
                    <a:pt x="26230" y="128191"/>
                  </a:moveTo>
                  <a:cubicBezTo>
                    <a:pt x="25573" y="126769"/>
                    <a:pt x="24984" y="125376"/>
                    <a:pt x="24464" y="123983"/>
                  </a:cubicBezTo>
                  <a:cubicBezTo>
                    <a:pt x="-2879" y="121648"/>
                    <a:pt x="-5542" y="89616"/>
                    <a:pt x="7803" y="70802"/>
                  </a:cubicBezTo>
                  <a:cubicBezTo>
                    <a:pt x="15342" y="56607"/>
                    <a:pt x="26905" y="37000"/>
                    <a:pt x="45840" y="42447"/>
                  </a:cubicBezTo>
                  <a:cubicBezTo>
                    <a:pt x="52916" y="21150"/>
                    <a:pt x="85226" y="19077"/>
                    <a:pt x="91730" y="41830"/>
                  </a:cubicBezTo>
                  <a:cubicBezTo>
                    <a:pt x="92753" y="41499"/>
                    <a:pt x="93804" y="41231"/>
                    <a:pt x="94873" y="41014"/>
                  </a:cubicBezTo>
                  <a:cubicBezTo>
                    <a:pt x="101429" y="39644"/>
                    <a:pt x="107956" y="40951"/>
                    <a:pt x="113169" y="44234"/>
                  </a:cubicBezTo>
                  <a:cubicBezTo>
                    <a:pt x="115220" y="42499"/>
                    <a:pt x="117450" y="41003"/>
                    <a:pt x="120056" y="39495"/>
                  </a:cubicBezTo>
                  <a:cubicBezTo>
                    <a:pt x="128240" y="34728"/>
                    <a:pt x="137780" y="36258"/>
                    <a:pt x="144804" y="41488"/>
                  </a:cubicBezTo>
                  <a:cubicBezTo>
                    <a:pt x="150891" y="13972"/>
                    <a:pt x="185138" y="1679"/>
                    <a:pt x="200513" y="28852"/>
                  </a:cubicBezTo>
                  <a:cubicBezTo>
                    <a:pt x="204142" y="24907"/>
                    <a:pt x="208669" y="22269"/>
                    <a:pt x="214270" y="21641"/>
                  </a:cubicBezTo>
                  <a:cubicBezTo>
                    <a:pt x="220288" y="20927"/>
                    <a:pt x="226501" y="22840"/>
                    <a:pt x="231045" y="26762"/>
                  </a:cubicBezTo>
                  <a:cubicBezTo>
                    <a:pt x="238018" y="16348"/>
                    <a:pt x="254307" y="11723"/>
                    <a:pt x="264681" y="19694"/>
                  </a:cubicBezTo>
                  <a:cubicBezTo>
                    <a:pt x="270779" y="-7045"/>
                    <a:pt x="308113" y="-6634"/>
                    <a:pt x="311616" y="21407"/>
                  </a:cubicBezTo>
                  <a:cubicBezTo>
                    <a:pt x="319469" y="14486"/>
                    <a:pt x="331341" y="13333"/>
                    <a:pt x="340388" y="20487"/>
                  </a:cubicBezTo>
                  <a:cubicBezTo>
                    <a:pt x="341829" y="21641"/>
                    <a:pt x="343080" y="22840"/>
                    <a:pt x="344166" y="24096"/>
                  </a:cubicBezTo>
                  <a:cubicBezTo>
                    <a:pt x="356986" y="17946"/>
                    <a:pt x="372292" y="25500"/>
                    <a:pt x="376179" y="38867"/>
                  </a:cubicBezTo>
                  <a:cubicBezTo>
                    <a:pt x="409529" y="32952"/>
                    <a:pt x="403402" y="74393"/>
                    <a:pt x="401481" y="95303"/>
                  </a:cubicBezTo>
                  <a:cubicBezTo>
                    <a:pt x="405093" y="121459"/>
                    <a:pt x="384512" y="144972"/>
                    <a:pt x="358506" y="130424"/>
                  </a:cubicBezTo>
                  <a:cubicBezTo>
                    <a:pt x="354557" y="134586"/>
                    <a:pt x="349264" y="137372"/>
                    <a:pt x="343183" y="138029"/>
                  </a:cubicBezTo>
                  <a:cubicBezTo>
                    <a:pt x="335867" y="138874"/>
                    <a:pt x="328952" y="136430"/>
                    <a:pt x="323762" y="131840"/>
                  </a:cubicBezTo>
                  <a:cubicBezTo>
                    <a:pt x="318246" y="136916"/>
                    <a:pt x="310639" y="139456"/>
                    <a:pt x="302940" y="138337"/>
                  </a:cubicBezTo>
                  <a:cubicBezTo>
                    <a:pt x="294298" y="137098"/>
                    <a:pt x="287577" y="131588"/>
                    <a:pt x="283896" y="124109"/>
                  </a:cubicBezTo>
                  <a:cubicBezTo>
                    <a:pt x="280798" y="126027"/>
                    <a:pt x="277255" y="127255"/>
                    <a:pt x="273808" y="127660"/>
                  </a:cubicBezTo>
                  <a:cubicBezTo>
                    <a:pt x="266361" y="128499"/>
                    <a:pt x="259491" y="125667"/>
                    <a:pt x="254376" y="120534"/>
                  </a:cubicBezTo>
                  <a:cubicBezTo>
                    <a:pt x="246780" y="132685"/>
                    <a:pt x="227804" y="135591"/>
                    <a:pt x="216899" y="126227"/>
                  </a:cubicBezTo>
                  <a:cubicBezTo>
                    <a:pt x="215985" y="125428"/>
                    <a:pt x="215105" y="124628"/>
                    <a:pt x="214276" y="123812"/>
                  </a:cubicBezTo>
                  <a:cubicBezTo>
                    <a:pt x="202279" y="137281"/>
                    <a:pt x="178943" y="131023"/>
                    <a:pt x="173427" y="114271"/>
                  </a:cubicBezTo>
                  <a:cubicBezTo>
                    <a:pt x="170501" y="131834"/>
                    <a:pt x="147913" y="142049"/>
                    <a:pt x="133476" y="131931"/>
                  </a:cubicBezTo>
                  <a:cubicBezTo>
                    <a:pt x="125617" y="146953"/>
                    <a:pt x="103246" y="149820"/>
                    <a:pt x="91495" y="138075"/>
                  </a:cubicBezTo>
                  <a:cubicBezTo>
                    <a:pt x="84563" y="139576"/>
                    <a:pt x="77247" y="138246"/>
                    <a:pt x="71005" y="134209"/>
                  </a:cubicBezTo>
                  <a:cubicBezTo>
                    <a:pt x="59009" y="147376"/>
                    <a:pt x="33929" y="144984"/>
                    <a:pt x="26230" y="128191"/>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2"/>
            <p:cNvSpPr/>
            <p:nvPr/>
          </p:nvSpPr>
          <p:spPr>
            <a:xfrm>
              <a:off x="2803673" y="7378706"/>
              <a:ext cx="246597" cy="123865"/>
            </a:xfrm>
            <a:custGeom>
              <a:avLst/>
              <a:gdLst/>
              <a:ahLst/>
              <a:cxnLst/>
              <a:rect l="l" t="t" r="r" b="b"/>
              <a:pathLst>
                <a:path w="246597" h="123865" extrusionOk="0">
                  <a:moveTo>
                    <a:pt x="0" y="93983"/>
                  </a:moveTo>
                  <a:cubicBezTo>
                    <a:pt x="2503" y="60347"/>
                    <a:pt x="1166" y="5150"/>
                    <a:pt x="46364" y="3300"/>
                  </a:cubicBezTo>
                  <a:cubicBezTo>
                    <a:pt x="81349" y="1416"/>
                    <a:pt x="116442" y="234"/>
                    <a:pt x="151426" y="0"/>
                  </a:cubicBezTo>
                  <a:cubicBezTo>
                    <a:pt x="178535" y="320"/>
                    <a:pt x="212199" y="-2267"/>
                    <a:pt x="230432" y="21817"/>
                  </a:cubicBezTo>
                  <a:cubicBezTo>
                    <a:pt x="237873" y="33676"/>
                    <a:pt x="243937" y="47426"/>
                    <a:pt x="246538" y="61232"/>
                  </a:cubicBezTo>
                  <a:cubicBezTo>
                    <a:pt x="248287" y="91928"/>
                    <a:pt x="211079" y="98757"/>
                    <a:pt x="195870" y="74370"/>
                  </a:cubicBezTo>
                  <a:cubicBezTo>
                    <a:pt x="193710" y="94503"/>
                    <a:pt x="174003" y="108326"/>
                    <a:pt x="154890" y="110102"/>
                  </a:cubicBezTo>
                  <a:cubicBezTo>
                    <a:pt x="124415" y="113054"/>
                    <a:pt x="80771" y="125707"/>
                    <a:pt x="60110" y="95976"/>
                  </a:cubicBezTo>
                  <a:cubicBezTo>
                    <a:pt x="57738" y="134420"/>
                    <a:pt x="103" y="132518"/>
                    <a:pt x="0" y="93983"/>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2"/>
            <p:cNvSpPr/>
            <p:nvPr/>
          </p:nvSpPr>
          <p:spPr>
            <a:xfrm>
              <a:off x="2486732" y="8110460"/>
              <a:ext cx="2808892" cy="1274123"/>
            </a:xfrm>
            <a:custGeom>
              <a:avLst/>
              <a:gdLst/>
              <a:ahLst/>
              <a:cxnLst/>
              <a:rect l="l" t="t" r="r" b="b"/>
              <a:pathLst>
                <a:path w="2808892" h="1274123" extrusionOk="0">
                  <a:moveTo>
                    <a:pt x="0" y="1266655"/>
                  </a:moveTo>
                  <a:cubicBezTo>
                    <a:pt x="0" y="1165963"/>
                    <a:pt x="0" y="1065265"/>
                    <a:pt x="0" y="964573"/>
                  </a:cubicBezTo>
                  <a:cubicBezTo>
                    <a:pt x="0" y="878972"/>
                    <a:pt x="0" y="793290"/>
                    <a:pt x="0" y="707609"/>
                  </a:cubicBezTo>
                  <a:cubicBezTo>
                    <a:pt x="0" y="677033"/>
                    <a:pt x="0" y="646452"/>
                    <a:pt x="0" y="615876"/>
                  </a:cubicBezTo>
                  <a:cubicBezTo>
                    <a:pt x="0" y="517068"/>
                    <a:pt x="0" y="418180"/>
                    <a:pt x="0" y="319292"/>
                  </a:cubicBezTo>
                  <a:cubicBezTo>
                    <a:pt x="0" y="293901"/>
                    <a:pt x="0" y="268515"/>
                    <a:pt x="0" y="243124"/>
                  </a:cubicBezTo>
                  <a:cubicBezTo>
                    <a:pt x="0" y="183696"/>
                    <a:pt x="80" y="124349"/>
                    <a:pt x="0" y="64921"/>
                  </a:cubicBezTo>
                  <a:cubicBezTo>
                    <a:pt x="411676" y="52582"/>
                    <a:pt x="822334" y="15869"/>
                    <a:pt x="1234250" y="7698"/>
                  </a:cubicBezTo>
                  <a:cubicBezTo>
                    <a:pt x="1735317" y="-8655"/>
                    <a:pt x="2236457" y="5420"/>
                    <a:pt x="2737524" y="10056"/>
                  </a:cubicBezTo>
                  <a:cubicBezTo>
                    <a:pt x="2761363" y="10136"/>
                    <a:pt x="2785128" y="10216"/>
                    <a:pt x="2808893" y="10370"/>
                  </a:cubicBezTo>
                  <a:cubicBezTo>
                    <a:pt x="2808893" y="116800"/>
                    <a:pt x="2808893" y="223317"/>
                    <a:pt x="2808893" y="329827"/>
                  </a:cubicBezTo>
                  <a:cubicBezTo>
                    <a:pt x="2808893" y="445690"/>
                    <a:pt x="2808893" y="561559"/>
                    <a:pt x="2808893" y="677342"/>
                  </a:cubicBezTo>
                  <a:cubicBezTo>
                    <a:pt x="2808893" y="791795"/>
                    <a:pt x="2808893" y="906162"/>
                    <a:pt x="2808893" y="1020614"/>
                  </a:cubicBezTo>
                  <a:cubicBezTo>
                    <a:pt x="2808893" y="1101419"/>
                    <a:pt x="2808893" y="1182310"/>
                    <a:pt x="2808893" y="1263195"/>
                  </a:cubicBezTo>
                  <a:cubicBezTo>
                    <a:pt x="2795359" y="1262332"/>
                    <a:pt x="2781745" y="1261859"/>
                    <a:pt x="2768136" y="1261859"/>
                  </a:cubicBezTo>
                  <a:cubicBezTo>
                    <a:pt x="2048326" y="1246688"/>
                    <a:pt x="1329071" y="1272861"/>
                    <a:pt x="609186" y="1274123"/>
                  </a:cubicBezTo>
                  <a:cubicBezTo>
                    <a:pt x="406172" y="1266889"/>
                    <a:pt x="202849" y="1263903"/>
                    <a:pt x="0" y="1266655"/>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2"/>
            <p:cNvSpPr/>
            <p:nvPr/>
          </p:nvSpPr>
          <p:spPr>
            <a:xfrm>
              <a:off x="2484846" y="7569018"/>
              <a:ext cx="2814231" cy="606213"/>
            </a:xfrm>
            <a:custGeom>
              <a:avLst/>
              <a:gdLst/>
              <a:ahLst/>
              <a:cxnLst/>
              <a:rect l="l" t="t" r="r" b="b"/>
              <a:pathLst>
                <a:path w="2814231" h="606213" extrusionOk="0">
                  <a:moveTo>
                    <a:pt x="1812" y="572092"/>
                  </a:moveTo>
                  <a:cubicBezTo>
                    <a:pt x="1812" y="551657"/>
                    <a:pt x="1732" y="531136"/>
                    <a:pt x="1732" y="510701"/>
                  </a:cubicBezTo>
                  <a:cubicBezTo>
                    <a:pt x="1497" y="395466"/>
                    <a:pt x="1572" y="280151"/>
                    <a:pt x="629" y="164836"/>
                  </a:cubicBezTo>
                  <a:cubicBezTo>
                    <a:pt x="160" y="109891"/>
                    <a:pt x="0" y="54945"/>
                    <a:pt x="0" y="0"/>
                  </a:cubicBezTo>
                  <a:cubicBezTo>
                    <a:pt x="7082" y="0"/>
                    <a:pt x="14163" y="0"/>
                    <a:pt x="21245" y="0"/>
                  </a:cubicBezTo>
                  <a:cubicBezTo>
                    <a:pt x="114801" y="0"/>
                    <a:pt x="208358" y="0"/>
                    <a:pt x="301990" y="0"/>
                  </a:cubicBezTo>
                  <a:cubicBezTo>
                    <a:pt x="397747" y="0"/>
                    <a:pt x="493510" y="0"/>
                    <a:pt x="589268" y="0"/>
                  </a:cubicBezTo>
                  <a:cubicBezTo>
                    <a:pt x="686917" y="0"/>
                    <a:pt x="784641" y="0"/>
                    <a:pt x="882290" y="0"/>
                  </a:cubicBezTo>
                  <a:cubicBezTo>
                    <a:pt x="981277" y="0"/>
                    <a:pt x="1080338" y="0"/>
                    <a:pt x="1179324" y="0"/>
                  </a:cubicBezTo>
                  <a:cubicBezTo>
                    <a:pt x="1272881" y="0"/>
                    <a:pt x="1366438" y="0"/>
                    <a:pt x="1459995" y="0"/>
                  </a:cubicBezTo>
                  <a:cubicBezTo>
                    <a:pt x="1558668" y="0"/>
                    <a:pt x="1657334" y="0"/>
                    <a:pt x="1756007" y="0"/>
                  </a:cubicBezTo>
                  <a:cubicBezTo>
                    <a:pt x="1853736" y="0"/>
                    <a:pt x="1951460" y="0"/>
                    <a:pt x="2049183" y="0"/>
                  </a:cubicBezTo>
                  <a:cubicBezTo>
                    <a:pt x="2147227" y="0"/>
                    <a:pt x="2245345" y="0"/>
                    <a:pt x="2343463" y="0"/>
                  </a:cubicBezTo>
                  <a:cubicBezTo>
                    <a:pt x="2440009" y="0"/>
                    <a:pt x="2536555" y="0"/>
                    <a:pt x="2633102" y="0"/>
                  </a:cubicBezTo>
                  <a:cubicBezTo>
                    <a:pt x="2680786" y="0"/>
                    <a:pt x="2728390" y="0"/>
                    <a:pt x="2776069" y="0"/>
                  </a:cubicBezTo>
                  <a:cubicBezTo>
                    <a:pt x="2788814" y="0"/>
                    <a:pt x="2801560" y="0"/>
                    <a:pt x="2814231" y="0"/>
                  </a:cubicBezTo>
                  <a:cubicBezTo>
                    <a:pt x="2812031" y="6052"/>
                    <a:pt x="2810848" y="12579"/>
                    <a:pt x="2810848" y="19339"/>
                  </a:cubicBezTo>
                  <a:cubicBezTo>
                    <a:pt x="2810848" y="73810"/>
                    <a:pt x="2810848" y="128208"/>
                    <a:pt x="2810848" y="182685"/>
                  </a:cubicBezTo>
                  <a:cubicBezTo>
                    <a:pt x="2810848" y="296663"/>
                    <a:pt x="2810848" y="410722"/>
                    <a:pt x="2810848" y="524781"/>
                  </a:cubicBezTo>
                  <a:cubicBezTo>
                    <a:pt x="2810848" y="533740"/>
                    <a:pt x="2810848" y="542704"/>
                    <a:pt x="2810848" y="551743"/>
                  </a:cubicBezTo>
                  <a:cubicBezTo>
                    <a:pt x="2787083" y="551583"/>
                    <a:pt x="2763243" y="551429"/>
                    <a:pt x="2739404" y="551349"/>
                  </a:cubicBezTo>
                  <a:cubicBezTo>
                    <a:pt x="2238338" y="546712"/>
                    <a:pt x="1737197" y="532638"/>
                    <a:pt x="1236131" y="548990"/>
                  </a:cubicBezTo>
                  <a:cubicBezTo>
                    <a:pt x="824215" y="557167"/>
                    <a:pt x="413562" y="593875"/>
                    <a:pt x="1880" y="606214"/>
                  </a:cubicBezTo>
                  <a:cubicBezTo>
                    <a:pt x="1886" y="594812"/>
                    <a:pt x="1812" y="583489"/>
                    <a:pt x="1812" y="57209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2"/>
            <p:cNvSpPr/>
            <p:nvPr/>
          </p:nvSpPr>
          <p:spPr>
            <a:xfrm>
              <a:off x="5335353" y="7448747"/>
              <a:ext cx="7241" cy="3460"/>
            </a:xfrm>
            <a:custGeom>
              <a:avLst/>
              <a:gdLst/>
              <a:ahLst/>
              <a:cxnLst/>
              <a:rect l="l" t="t" r="r" b="b"/>
              <a:pathLst>
                <a:path w="7241" h="3460" extrusionOk="0">
                  <a:moveTo>
                    <a:pt x="0" y="3460"/>
                  </a:moveTo>
                  <a:cubicBezTo>
                    <a:pt x="789" y="2358"/>
                    <a:pt x="1497" y="1182"/>
                    <a:pt x="2126" y="0"/>
                  </a:cubicBezTo>
                  <a:cubicBezTo>
                    <a:pt x="3858" y="1102"/>
                    <a:pt x="5590" y="2278"/>
                    <a:pt x="7242" y="3460"/>
                  </a:cubicBezTo>
                  <a:cubicBezTo>
                    <a:pt x="4881" y="3460"/>
                    <a:pt x="2441" y="3460"/>
                    <a:pt x="0" y="3460"/>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2"/>
            <p:cNvSpPr/>
            <p:nvPr/>
          </p:nvSpPr>
          <p:spPr>
            <a:xfrm>
              <a:off x="2486720" y="9367608"/>
              <a:ext cx="2808881" cy="90950"/>
            </a:xfrm>
            <a:custGeom>
              <a:avLst/>
              <a:gdLst/>
              <a:ahLst/>
              <a:cxnLst/>
              <a:rect l="l" t="t" r="r" b="b"/>
              <a:pathLst>
                <a:path w="2808881" h="90950" extrusionOk="0">
                  <a:moveTo>
                    <a:pt x="2783876" y="90391"/>
                  </a:moveTo>
                  <a:cubicBezTo>
                    <a:pt x="2737375" y="89209"/>
                    <a:pt x="2690874" y="86776"/>
                    <a:pt x="2644367" y="85281"/>
                  </a:cubicBezTo>
                  <a:cubicBezTo>
                    <a:pt x="2627294" y="84732"/>
                    <a:pt x="2610217" y="84338"/>
                    <a:pt x="2593224" y="84104"/>
                  </a:cubicBezTo>
                  <a:cubicBezTo>
                    <a:pt x="2590630" y="83710"/>
                    <a:pt x="2588029" y="83556"/>
                    <a:pt x="2585354" y="83556"/>
                  </a:cubicBezTo>
                  <a:cubicBezTo>
                    <a:pt x="2564818" y="83556"/>
                    <a:pt x="2544283" y="83556"/>
                    <a:pt x="2523747" y="83556"/>
                  </a:cubicBezTo>
                  <a:cubicBezTo>
                    <a:pt x="2425703" y="83556"/>
                    <a:pt x="2327665" y="83556"/>
                    <a:pt x="2229622" y="83556"/>
                  </a:cubicBezTo>
                  <a:cubicBezTo>
                    <a:pt x="2130240" y="83556"/>
                    <a:pt x="2030785" y="83556"/>
                    <a:pt x="1931404" y="83556"/>
                  </a:cubicBezTo>
                  <a:cubicBezTo>
                    <a:pt x="1832263" y="83556"/>
                    <a:pt x="1733116" y="83556"/>
                    <a:pt x="1633895" y="83556"/>
                  </a:cubicBezTo>
                  <a:cubicBezTo>
                    <a:pt x="1534045" y="83556"/>
                    <a:pt x="1434196" y="83556"/>
                    <a:pt x="1334340" y="83556"/>
                  </a:cubicBezTo>
                  <a:cubicBezTo>
                    <a:pt x="1234570" y="83556"/>
                    <a:pt x="1134875" y="83556"/>
                    <a:pt x="1035180" y="83556"/>
                  </a:cubicBezTo>
                  <a:cubicBezTo>
                    <a:pt x="937690" y="83556"/>
                    <a:pt x="840121" y="83556"/>
                    <a:pt x="742632" y="83556"/>
                  </a:cubicBezTo>
                  <a:cubicBezTo>
                    <a:pt x="643805" y="83556"/>
                    <a:pt x="544978" y="83556"/>
                    <a:pt x="446226" y="83556"/>
                  </a:cubicBezTo>
                  <a:cubicBezTo>
                    <a:pt x="349131" y="83556"/>
                    <a:pt x="252031" y="83556"/>
                    <a:pt x="154936" y="83556"/>
                  </a:cubicBezTo>
                  <a:cubicBezTo>
                    <a:pt x="107171" y="83556"/>
                    <a:pt x="59413" y="83556"/>
                    <a:pt x="11648" y="83556"/>
                  </a:cubicBezTo>
                  <a:cubicBezTo>
                    <a:pt x="7716" y="83556"/>
                    <a:pt x="3858" y="83556"/>
                    <a:pt x="0" y="83556"/>
                  </a:cubicBezTo>
                  <a:cubicBezTo>
                    <a:pt x="0" y="73261"/>
                    <a:pt x="0" y="62961"/>
                    <a:pt x="0" y="52666"/>
                  </a:cubicBezTo>
                  <a:cubicBezTo>
                    <a:pt x="0" y="52506"/>
                    <a:pt x="0" y="52432"/>
                    <a:pt x="0" y="52272"/>
                  </a:cubicBezTo>
                  <a:cubicBezTo>
                    <a:pt x="0" y="38043"/>
                    <a:pt x="0" y="23740"/>
                    <a:pt x="0" y="9512"/>
                  </a:cubicBezTo>
                  <a:cubicBezTo>
                    <a:pt x="202849" y="6759"/>
                    <a:pt x="406172" y="9746"/>
                    <a:pt x="609175" y="16980"/>
                  </a:cubicBezTo>
                  <a:cubicBezTo>
                    <a:pt x="1329059" y="15724"/>
                    <a:pt x="2048320" y="-10455"/>
                    <a:pt x="2768124" y="4715"/>
                  </a:cubicBezTo>
                  <a:cubicBezTo>
                    <a:pt x="2781739" y="4715"/>
                    <a:pt x="2795347" y="5189"/>
                    <a:pt x="2808882" y="6051"/>
                  </a:cubicBezTo>
                  <a:cubicBezTo>
                    <a:pt x="2808882" y="21616"/>
                    <a:pt x="2808882" y="37181"/>
                    <a:pt x="2808882" y="52746"/>
                  </a:cubicBezTo>
                  <a:cubicBezTo>
                    <a:pt x="2808882" y="65479"/>
                    <a:pt x="2808882" y="78212"/>
                    <a:pt x="2808882" y="90950"/>
                  </a:cubicBezTo>
                  <a:cubicBezTo>
                    <a:pt x="2800560" y="90705"/>
                    <a:pt x="2792221" y="90551"/>
                    <a:pt x="2783876" y="9039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2"/>
            <p:cNvSpPr/>
            <p:nvPr/>
          </p:nvSpPr>
          <p:spPr>
            <a:xfrm>
              <a:off x="3168413" y="7718845"/>
              <a:ext cx="1572910" cy="1570252"/>
            </a:xfrm>
            <a:custGeom>
              <a:avLst/>
              <a:gdLst/>
              <a:ahLst/>
              <a:cxnLst/>
              <a:rect l="l" t="t" r="r" b="b"/>
              <a:pathLst>
                <a:path w="1572910" h="1570252" extrusionOk="0">
                  <a:moveTo>
                    <a:pt x="1535338" y="539357"/>
                  </a:moveTo>
                  <a:cubicBezTo>
                    <a:pt x="1710489" y="1091093"/>
                    <a:pt x="1248060" y="1647861"/>
                    <a:pt x="671303" y="1561312"/>
                  </a:cubicBezTo>
                  <a:cubicBezTo>
                    <a:pt x="113351" y="1481055"/>
                    <a:pt x="-180535" y="843403"/>
                    <a:pt x="119883" y="367286"/>
                  </a:cubicBezTo>
                  <a:cubicBezTo>
                    <a:pt x="475142" y="-194979"/>
                    <a:pt x="1325488" y="-91381"/>
                    <a:pt x="1535338" y="539357"/>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2"/>
            <p:cNvSpPr/>
            <p:nvPr/>
          </p:nvSpPr>
          <p:spPr>
            <a:xfrm>
              <a:off x="3342428" y="7889930"/>
              <a:ext cx="1221878" cy="1220987"/>
            </a:xfrm>
            <a:custGeom>
              <a:avLst/>
              <a:gdLst/>
              <a:ahLst/>
              <a:cxnLst/>
              <a:rect l="l" t="t" r="r" b="b"/>
              <a:pathLst>
                <a:path w="1221878" h="1220987" extrusionOk="0">
                  <a:moveTo>
                    <a:pt x="536553" y="1120764"/>
                  </a:moveTo>
                  <a:cubicBezTo>
                    <a:pt x="950750" y="1187266"/>
                    <a:pt x="1269189" y="747150"/>
                    <a:pt x="1076171" y="374952"/>
                  </a:cubicBezTo>
                  <a:cubicBezTo>
                    <a:pt x="915337" y="54159"/>
                    <a:pt x="464395" y="-1889"/>
                    <a:pt x="229523" y="269229"/>
                  </a:cubicBezTo>
                  <a:cubicBezTo>
                    <a:pt x="-40363" y="570289"/>
                    <a:pt x="136680" y="1060401"/>
                    <a:pt x="536553" y="1120764"/>
                  </a:cubicBezTo>
                  <a:close/>
                  <a:moveTo>
                    <a:pt x="1205375" y="472030"/>
                  </a:moveTo>
                  <a:cubicBezTo>
                    <a:pt x="1315770" y="939895"/>
                    <a:pt x="852712" y="1349510"/>
                    <a:pt x="401142" y="1183258"/>
                  </a:cubicBezTo>
                  <a:cubicBezTo>
                    <a:pt x="-19033" y="1033433"/>
                    <a:pt x="-138321" y="481148"/>
                    <a:pt x="183816" y="172540"/>
                  </a:cubicBezTo>
                  <a:cubicBezTo>
                    <a:pt x="519870" y="-158942"/>
                    <a:pt x="1101433" y="12340"/>
                    <a:pt x="1205375" y="472030"/>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2"/>
            <p:cNvSpPr/>
            <p:nvPr/>
          </p:nvSpPr>
          <p:spPr>
            <a:xfrm>
              <a:off x="3442722" y="7985930"/>
              <a:ext cx="1033680" cy="1031483"/>
            </a:xfrm>
            <a:custGeom>
              <a:avLst/>
              <a:gdLst/>
              <a:ahLst/>
              <a:cxnLst/>
              <a:rect l="l" t="t" r="r" b="b"/>
              <a:pathLst>
                <a:path w="1033680" h="1031483" extrusionOk="0">
                  <a:moveTo>
                    <a:pt x="975876" y="278952"/>
                  </a:moveTo>
                  <a:cubicBezTo>
                    <a:pt x="1168889" y="651150"/>
                    <a:pt x="850455" y="1091266"/>
                    <a:pt x="436259" y="1024764"/>
                  </a:cubicBezTo>
                  <a:cubicBezTo>
                    <a:pt x="36385" y="964395"/>
                    <a:pt x="-140658" y="474283"/>
                    <a:pt x="129234" y="173224"/>
                  </a:cubicBezTo>
                  <a:cubicBezTo>
                    <a:pt x="364106" y="-97883"/>
                    <a:pt x="815048" y="-41841"/>
                    <a:pt x="975876" y="27895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2"/>
            <p:cNvSpPr/>
            <p:nvPr/>
          </p:nvSpPr>
          <p:spPr>
            <a:xfrm>
              <a:off x="4194222" y="8196930"/>
              <a:ext cx="185935" cy="357656"/>
            </a:xfrm>
            <a:custGeom>
              <a:avLst/>
              <a:gdLst/>
              <a:ahLst/>
              <a:cxnLst/>
              <a:rect l="l" t="t" r="r" b="b"/>
              <a:pathLst>
                <a:path w="185935" h="357656" extrusionOk="0">
                  <a:moveTo>
                    <a:pt x="90611" y="350381"/>
                  </a:moveTo>
                  <a:cubicBezTo>
                    <a:pt x="44618" y="307295"/>
                    <a:pt x="77545" y="233582"/>
                    <a:pt x="55958" y="179481"/>
                  </a:cubicBezTo>
                  <a:cubicBezTo>
                    <a:pt x="44635" y="144629"/>
                    <a:pt x="27300" y="112397"/>
                    <a:pt x="9736" y="80365"/>
                  </a:cubicBezTo>
                  <a:cubicBezTo>
                    <a:pt x="-511" y="63516"/>
                    <a:pt x="-4255" y="43172"/>
                    <a:pt x="6353" y="25574"/>
                  </a:cubicBezTo>
                  <a:cubicBezTo>
                    <a:pt x="73413" y="-58948"/>
                    <a:pt x="154024" y="88182"/>
                    <a:pt x="170416" y="146867"/>
                  </a:cubicBezTo>
                  <a:cubicBezTo>
                    <a:pt x="184568" y="204901"/>
                    <a:pt x="199668" y="276359"/>
                    <a:pt x="163409" y="329152"/>
                  </a:cubicBezTo>
                  <a:cubicBezTo>
                    <a:pt x="146766" y="350335"/>
                    <a:pt x="115565" y="368167"/>
                    <a:pt x="90611" y="350381"/>
                  </a:cubicBezTo>
                  <a:close/>
                  <a:moveTo>
                    <a:pt x="121223" y="281070"/>
                  </a:moveTo>
                  <a:cubicBezTo>
                    <a:pt x="121223" y="280630"/>
                    <a:pt x="121206" y="280185"/>
                    <a:pt x="121263" y="280939"/>
                  </a:cubicBezTo>
                  <a:cubicBezTo>
                    <a:pt x="125207" y="267526"/>
                    <a:pt x="125481" y="253475"/>
                    <a:pt x="125732" y="239588"/>
                  </a:cubicBezTo>
                  <a:cubicBezTo>
                    <a:pt x="123469" y="237761"/>
                    <a:pt x="121509" y="235529"/>
                    <a:pt x="119931" y="232988"/>
                  </a:cubicBezTo>
                  <a:cubicBezTo>
                    <a:pt x="120446" y="249706"/>
                    <a:pt x="120594" y="265682"/>
                    <a:pt x="121223" y="281070"/>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2"/>
            <p:cNvSpPr/>
            <p:nvPr/>
          </p:nvSpPr>
          <p:spPr>
            <a:xfrm>
              <a:off x="4242621" y="8253719"/>
              <a:ext cx="105623" cy="273987"/>
            </a:xfrm>
            <a:custGeom>
              <a:avLst/>
              <a:gdLst/>
              <a:ahLst/>
              <a:cxnLst/>
              <a:rect l="l" t="t" r="r" b="b"/>
              <a:pathLst>
                <a:path w="105623" h="273987" extrusionOk="0">
                  <a:moveTo>
                    <a:pt x="68171" y="273825"/>
                  </a:moveTo>
                  <a:cubicBezTo>
                    <a:pt x="52986" y="271712"/>
                    <a:pt x="44515" y="257706"/>
                    <a:pt x="44984" y="243294"/>
                  </a:cubicBezTo>
                  <a:cubicBezTo>
                    <a:pt x="45241" y="196229"/>
                    <a:pt x="49076" y="147792"/>
                    <a:pt x="35953" y="101966"/>
                  </a:cubicBezTo>
                  <a:cubicBezTo>
                    <a:pt x="28237" y="76620"/>
                    <a:pt x="19504" y="56036"/>
                    <a:pt x="4124" y="35566"/>
                  </a:cubicBezTo>
                  <a:cubicBezTo>
                    <a:pt x="-3038" y="25660"/>
                    <a:pt x="-597" y="11277"/>
                    <a:pt x="9319" y="4123"/>
                  </a:cubicBezTo>
                  <a:cubicBezTo>
                    <a:pt x="36285" y="-12596"/>
                    <a:pt x="52288" y="25797"/>
                    <a:pt x="65342" y="43195"/>
                  </a:cubicBezTo>
                  <a:cubicBezTo>
                    <a:pt x="93828" y="74359"/>
                    <a:pt x="138169" y="280596"/>
                    <a:pt x="68171" y="273825"/>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2"/>
            <p:cNvSpPr/>
            <p:nvPr/>
          </p:nvSpPr>
          <p:spPr>
            <a:xfrm>
              <a:off x="4276701" y="8382812"/>
              <a:ext cx="55316" cy="127428"/>
            </a:xfrm>
            <a:custGeom>
              <a:avLst/>
              <a:gdLst/>
              <a:ahLst/>
              <a:cxnLst/>
              <a:rect l="l" t="t" r="r" b="b"/>
              <a:pathLst>
                <a:path w="55316" h="127428" extrusionOk="0">
                  <a:moveTo>
                    <a:pt x="25399" y="127425"/>
                  </a:moveTo>
                  <a:cubicBezTo>
                    <a:pt x="-3430" y="125456"/>
                    <a:pt x="-1344" y="97900"/>
                    <a:pt x="1634" y="76648"/>
                  </a:cubicBezTo>
                  <a:cubicBezTo>
                    <a:pt x="3188" y="57349"/>
                    <a:pt x="5652" y="44519"/>
                    <a:pt x="5235" y="26830"/>
                  </a:cubicBezTo>
                  <a:cubicBezTo>
                    <a:pt x="3245" y="15017"/>
                    <a:pt x="11487" y="3078"/>
                    <a:pt x="23198" y="320"/>
                  </a:cubicBezTo>
                  <a:cubicBezTo>
                    <a:pt x="62315" y="-4602"/>
                    <a:pt x="54965" y="48533"/>
                    <a:pt x="54434" y="73662"/>
                  </a:cubicBezTo>
                  <a:cubicBezTo>
                    <a:pt x="53462" y="94743"/>
                    <a:pt x="54451" y="127819"/>
                    <a:pt x="25399" y="127425"/>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0" name="Google Shape;360;p2"/>
            <p:cNvSpPr/>
            <p:nvPr/>
          </p:nvSpPr>
          <p:spPr>
            <a:xfrm>
              <a:off x="4218586" y="8651123"/>
              <a:ext cx="86828" cy="88921"/>
            </a:xfrm>
            <a:custGeom>
              <a:avLst/>
              <a:gdLst/>
              <a:ahLst/>
              <a:cxnLst/>
              <a:rect l="l" t="t" r="r" b="b"/>
              <a:pathLst>
                <a:path w="86828" h="88921" extrusionOk="0">
                  <a:moveTo>
                    <a:pt x="34497" y="88402"/>
                  </a:moveTo>
                  <a:cubicBezTo>
                    <a:pt x="-25556" y="80842"/>
                    <a:pt x="313" y="-20918"/>
                    <a:pt x="54713" y="3886"/>
                  </a:cubicBezTo>
                  <a:cubicBezTo>
                    <a:pt x="112359" y="10538"/>
                    <a:pt x="84228" y="96356"/>
                    <a:pt x="34497" y="88402"/>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1" name="Google Shape;361;p2"/>
            <p:cNvSpPr/>
            <p:nvPr/>
          </p:nvSpPr>
          <p:spPr>
            <a:xfrm>
              <a:off x="2627823" y="7705658"/>
              <a:ext cx="658013" cy="246825"/>
            </a:xfrm>
            <a:custGeom>
              <a:avLst/>
              <a:gdLst/>
              <a:ahLst/>
              <a:cxnLst/>
              <a:rect l="l" t="t" r="r" b="b"/>
              <a:pathLst>
                <a:path w="658013" h="246825" extrusionOk="0">
                  <a:moveTo>
                    <a:pt x="592567" y="2222"/>
                  </a:moveTo>
                  <a:cubicBezTo>
                    <a:pt x="653232" y="10713"/>
                    <a:pt x="663068" y="69352"/>
                    <a:pt x="656066" y="120837"/>
                  </a:cubicBezTo>
                  <a:cubicBezTo>
                    <a:pt x="652843" y="143003"/>
                    <a:pt x="654883" y="166744"/>
                    <a:pt x="644104" y="187339"/>
                  </a:cubicBezTo>
                  <a:cubicBezTo>
                    <a:pt x="606490" y="244095"/>
                    <a:pt x="523164" y="222317"/>
                    <a:pt x="464780" y="227976"/>
                  </a:cubicBezTo>
                  <a:cubicBezTo>
                    <a:pt x="324956" y="221375"/>
                    <a:pt x="188516" y="254938"/>
                    <a:pt x="49086" y="244957"/>
                  </a:cubicBezTo>
                  <a:cubicBezTo>
                    <a:pt x="7540" y="242599"/>
                    <a:pt x="11084" y="192450"/>
                    <a:pt x="3842" y="162262"/>
                  </a:cubicBezTo>
                  <a:cubicBezTo>
                    <a:pt x="-719" y="125948"/>
                    <a:pt x="-8275" y="73749"/>
                    <a:pt x="29573" y="52765"/>
                  </a:cubicBezTo>
                  <a:cubicBezTo>
                    <a:pt x="123050" y="19357"/>
                    <a:pt x="227153" y="27534"/>
                    <a:pt x="325036" y="17159"/>
                  </a:cubicBezTo>
                  <a:cubicBezTo>
                    <a:pt x="413403" y="6859"/>
                    <a:pt x="503811" y="-5012"/>
                    <a:pt x="592567" y="2222"/>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2"/>
            <p:cNvSpPr/>
            <p:nvPr/>
          </p:nvSpPr>
          <p:spPr>
            <a:xfrm>
              <a:off x="2682773" y="7750576"/>
              <a:ext cx="548334" cy="146378"/>
            </a:xfrm>
            <a:custGeom>
              <a:avLst/>
              <a:gdLst/>
              <a:ahLst/>
              <a:cxnLst/>
              <a:rect l="l" t="t" r="r" b="b"/>
              <a:pathLst>
                <a:path w="548334" h="146378" extrusionOk="0">
                  <a:moveTo>
                    <a:pt x="105965" y="146379"/>
                  </a:moveTo>
                  <a:cubicBezTo>
                    <a:pt x="35253" y="142970"/>
                    <a:pt x="-1572" y="163457"/>
                    <a:pt x="51" y="70130"/>
                  </a:cubicBezTo>
                  <a:cubicBezTo>
                    <a:pt x="10814" y="29477"/>
                    <a:pt x="122580" y="36300"/>
                    <a:pt x="159948" y="29916"/>
                  </a:cubicBezTo>
                  <a:cubicBezTo>
                    <a:pt x="227060" y="20352"/>
                    <a:pt x="294382" y="12262"/>
                    <a:pt x="362385" y="11177"/>
                  </a:cubicBezTo>
                  <a:cubicBezTo>
                    <a:pt x="408412" y="4314"/>
                    <a:pt x="455182" y="6820"/>
                    <a:pt x="501186" y="1282"/>
                  </a:cubicBezTo>
                  <a:cubicBezTo>
                    <a:pt x="539063" y="-7677"/>
                    <a:pt x="547145" y="32252"/>
                    <a:pt x="547373" y="61177"/>
                  </a:cubicBezTo>
                  <a:cubicBezTo>
                    <a:pt x="558153" y="137631"/>
                    <a:pt x="475809" y="127908"/>
                    <a:pt x="424313" y="128781"/>
                  </a:cubicBezTo>
                  <a:cubicBezTo>
                    <a:pt x="317650" y="131699"/>
                    <a:pt x="212319" y="141006"/>
                    <a:pt x="105965" y="146379"/>
                  </a:cubicBezTo>
                  <a:close/>
                  <a:moveTo>
                    <a:pt x="237445" y="79723"/>
                  </a:moveTo>
                  <a:cubicBezTo>
                    <a:pt x="226328" y="80922"/>
                    <a:pt x="215274" y="82726"/>
                    <a:pt x="204226" y="84570"/>
                  </a:cubicBezTo>
                  <a:cubicBezTo>
                    <a:pt x="300264" y="80265"/>
                    <a:pt x="397844" y="76520"/>
                    <a:pt x="493739" y="75423"/>
                  </a:cubicBezTo>
                  <a:cubicBezTo>
                    <a:pt x="494036" y="72557"/>
                    <a:pt x="494328" y="69691"/>
                    <a:pt x="494602" y="66824"/>
                  </a:cubicBezTo>
                  <a:cubicBezTo>
                    <a:pt x="494694" y="65505"/>
                    <a:pt x="494779" y="64186"/>
                    <a:pt x="494859" y="62868"/>
                  </a:cubicBezTo>
                  <a:cubicBezTo>
                    <a:pt x="407412" y="66921"/>
                    <a:pt x="324006" y="72169"/>
                    <a:pt x="237445" y="7972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3" name="Google Shape;363;p2"/>
            <p:cNvSpPr/>
            <p:nvPr/>
          </p:nvSpPr>
          <p:spPr>
            <a:xfrm>
              <a:off x="2736824" y="7790859"/>
              <a:ext cx="454276" cy="80698"/>
            </a:xfrm>
            <a:custGeom>
              <a:avLst/>
              <a:gdLst/>
              <a:ahLst/>
              <a:cxnLst/>
              <a:rect l="l" t="t" r="r" b="b"/>
              <a:pathLst>
                <a:path w="454276" h="80698" extrusionOk="0">
                  <a:moveTo>
                    <a:pt x="25195" y="80698"/>
                  </a:moveTo>
                  <a:cubicBezTo>
                    <a:pt x="-6481" y="77501"/>
                    <a:pt x="-9133" y="29008"/>
                    <a:pt x="22046" y="22139"/>
                  </a:cubicBezTo>
                  <a:cubicBezTo>
                    <a:pt x="138287" y="7293"/>
                    <a:pt x="254763" y="-3224"/>
                    <a:pt x="372114" y="904"/>
                  </a:cubicBezTo>
                  <a:cubicBezTo>
                    <a:pt x="396982" y="4393"/>
                    <a:pt x="442866" y="-9494"/>
                    <a:pt x="453629" y="19615"/>
                  </a:cubicBezTo>
                  <a:cubicBezTo>
                    <a:pt x="456303" y="30304"/>
                    <a:pt x="450479" y="41466"/>
                    <a:pt x="440254" y="45634"/>
                  </a:cubicBezTo>
                  <a:cubicBezTo>
                    <a:pt x="374777" y="53411"/>
                    <a:pt x="307203" y="53982"/>
                    <a:pt x="241183" y="57271"/>
                  </a:cubicBezTo>
                  <a:cubicBezTo>
                    <a:pt x="168865" y="61045"/>
                    <a:pt x="97456" y="78089"/>
                    <a:pt x="25195" y="80698"/>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4" name="Google Shape;364;p2"/>
            <p:cNvSpPr/>
            <p:nvPr/>
          </p:nvSpPr>
          <p:spPr>
            <a:xfrm>
              <a:off x="3237959" y="8305407"/>
              <a:ext cx="1443919" cy="915753"/>
            </a:xfrm>
            <a:custGeom>
              <a:avLst/>
              <a:gdLst/>
              <a:ahLst/>
              <a:cxnLst/>
              <a:rect l="l" t="t" r="r" b="b"/>
              <a:pathLst>
                <a:path w="1443919" h="915753" extrusionOk="0">
                  <a:moveTo>
                    <a:pt x="622430" y="908127"/>
                  </a:moveTo>
                  <a:cubicBezTo>
                    <a:pt x="301374" y="868279"/>
                    <a:pt x="34871" y="592022"/>
                    <a:pt x="4591" y="270555"/>
                  </a:cubicBezTo>
                  <a:cubicBezTo>
                    <a:pt x="2567" y="242280"/>
                    <a:pt x="-11596" y="76382"/>
                    <a:pt x="22852" y="80642"/>
                  </a:cubicBezTo>
                  <a:cubicBezTo>
                    <a:pt x="29853" y="81116"/>
                    <a:pt x="36226" y="87168"/>
                    <a:pt x="36392" y="94391"/>
                  </a:cubicBezTo>
                  <a:cubicBezTo>
                    <a:pt x="-37630" y="578598"/>
                    <a:pt x="417873" y="987670"/>
                    <a:pt x="890899" y="866383"/>
                  </a:cubicBezTo>
                  <a:cubicBezTo>
                    <a:pt x="1191928" y="795387"/>
                    <a:pt x="1416987" y="507003"/>
                    <a:pt x="1414941" y="199177"/>
                  </a:cubicBezTo>
                  <a:cubicBezTo>
                    <a:pt x="1415381" y="140006"/>
                    <a:pt x="1408620" y="84507"/>
                    <a:pt x="1395663" y="27735"/>
                  </a:cubicBezTo>
                  <a:cubicBezTo>
                    <a:pt x="1394668" y="21357"/>
                    <a:pt x="1391439" y="14779"/>
                    <a:pt x="1393462" y="8322"/>
                  </a:cubicBezTo>
                  <a:cubicBezTo>
                    <a:pt x="1396532" y="-89"/>
                    <a:pt x="1406917" y="-2681"/>
                    <a:pt x="1413604" y="3131"/>
                  </a:cubicBezTo>
                  <a:cubicBezTo>
                    <a:pt x="1565082" y="493328"/>
                    <a:pt x="1125228" y="984107"/>
                    <a:pt x="620618" y="907887"/>
                  </a:cubicBezTo>
                  <a:cubicBezTo>
                    <a:pt x="620618" y="907893"/>
                    <a:pt x="622430" y="908127"/>
                    <a:pt x="622430" y="90812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5" name="Google Shape;365;p2"/>
            <p:cNvSpPr/>
            <p:nvPr/>
          </p:nvSpPr>
          <p:spPr>
            <a:xfrm>
              <a:off x="3328978" y="7777636"/>
              <a:ext cx="1235489" cy="391611"/>
            </a:xfrm>
            <a:custGeom>
              <a:avLst/>
              <a:gdLst/>
              <a:ahLst/>
              <a:cxnLst/>
              <a:rect l="l" t="t" r="r" b="b"/>
              <a:pathLst>
                <a:path w="1235489" h="391611" extrusionOk="0">
                  <a:moveTo>
                    <a:pt x="681" y="382945"/>
                  </a:moveTo>
                  <a:cubicBezTo>
                    <a:pt x="-891" y="378622"/>
                    <a:pt x="521" y="374220"/>
                    <a:pt x="2253" y="370286"/>
                  </a:cubicBezTo>
                  <a:cubicBezTo>
                    <a:pt x="19331" y="335970"/>
                    <a:pt x="41690" y="299565"/>
                    <a:pt x="64335" y="270376"/>
                  </a:cubicBezTo>
                  <a:cubicBezTo>
                    <a:pt x="133475" y="183308"/>
                    <a:pt x="223534" y="112563"/>
                    <a:pt x="324624" y="66240"/>
                  </a:cubicBezTo>
                  <a:cubicBezTo>
                    <a:pt x="615017" y="-72405"/>
                    <a:pt x="989114" y="12636"/>
                    <a:pt x="1189293" y="264872"/>
                  </a:cubicBezTo>
                  <a:cubicBezTo>
                    <a:pt x="1204719" y="286506"/>
                    <a:pt x="1226553" y="306588"/>
                    <a:pt x="1235480" y="331534"/>
                  </a:cubicBezTo>
                  <a:cubicBezTo>
                    <a:pt x="1235875" y="343090"/>
                    <a:pt x="1224226" y="350479"/>
                    <a:pt x="1213761" y="345762"/>
                  </a:cubicBezTo>
                  <a:cubicBezTo>
                    <a:pt x="1168998" y="287820"/>
                    <a:pt x="1120570" y="225400"/>
                    <a:pt x="1061038" y="181480"/>
                  </a:cubicBezTo>
                  <a:cubicBezTo>
                    <a:pt x="799833" y="-33505"/>
                    <a:pt x="391038" y="-10905"/>
                    <a:pt x="152679" y="226770"/>
                  </a:cubicBezTo>
                  <a:cubicBezTo>
                    <a:pt x="105395" y="273574"/>
                    <a:pt x="66312" y="321913"/>
                    <a:pt x="30425" y="376258"/>
                  </a:cubicBezTo>
                  <a:cubicBezTo>
                    <a:pt x="25589" y="388546"/>
                    <a:pt x="7900" y="400091"/>
                    <a:pt x="681" y="38294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6" name="Google Shape;366;p2"/>
          <p:cNvGrpSpPr/>
          <p:nvPr/>
        </p:nvGrpSpPr>
        <p:grpSpPr>
          <a:xfrm rot="480805">
            <a:off x="453825" y="467758"/>
            <a:ext cx="3060728" cy="2078135"/>
            <a:chOff x="680506" y="701426"/>
            <a:chExt cx="4591256" cy="3117400"/>
          </a:xfrm>
        </p:grpSpPr>
        <p:sp>
          <p:nvSpPr>
            <p:cNvPr id="367" name="Google Shape;367;p2"/>
            <p:cNvSpPr/>
            <p:nvPr/>
          </p:nvSpPr>
          <p:spPr>
            <a:xfrm>
              <a:off x="2618981" y="716778"/>
              <a:ext cx="1084090" cy="932026"/>
            </a:xfrm>
            <a:custGeom>
              <a:avLst/>
              <a:gdLst/>
              <a:ahLst/>
              <a:cxnLst/>
              <a:rect l="l" t="t" r="r" b="b"/>
              <a:pathLst>
                <a:path w="1084090" h="932026" extrusionOk="0">
                  <a:moveTo>
                    <a:pt x="1048878" y="868785"/>
                  </a:moveTo>
                  <a:cubicBezTo>
                    <a:pt x="1014955" y="809901"/>
                    <a:pt x="983828" y="742928"/>
                    <a:pt x="942157" y="689212"/>
                  </a:cubicBezTo>
                  <a:cubicBezTo>
                    <a:pt x="908564" y="645915"/>
                    <a:pt x="886216" y="596474"/>
                    <a:pt x="858189" y="548819"/>
                  </a:cubicBezTo>
                  <a:cubicBezTo>
                    <a:pt x="740427" y="348566"/>
                    <a:pt x="571682" y="169030"/>
                    <a:pt x="354872" y="77323"/>
                  </a:cubicBezTo>
                  <a:cubicBezTo>
                    <a:pt x="335946" y="69318"/>
                    <a:pt x="316716" y="62022"/>
                    <a:pt x="297238" y="55500"/>
                  </a:cubicBezTo>
                  <a:cubicBezTo>
                    <a:pt x="256965" y="42013"/>
                    <a:pt x="216122" y="30130"/>
                    <a:pt x="174727" y="20632"/>
                  </a:cubicBezTo>
                  <a:cubicBezTo>
                    <a:pt x="136866" y="11945"/>
                    <a:pt x="92278" y="-492"/>
                    <a:pt x="53413" y="15"/>
                  </a:cubicBezTo>
                  <a:cubicBezTo>
                    <a:pt x="38112" y="218"/>
                    <a:pt x="22213" y="5192"/>
                    <a:pt x="12037" y="16634"/>
                  </a:cubicBezTo>
                  <a:cubicBezTo>
                    <a:pt x="1695" y="28269"/>
                    <a:pt x="-1323" y="45016"/>
                    <a:pt x="499" y="60484"/>
                  </a:cubicBezTo>
                  <a:cubicBezTo>
                    <a:pt x="3351" y="84748"/>
                    <a:pt x="14843" y="110054"/>
                    <a:pt x="23492" y="132817"/>
                  </a:cubicBezTo>
                  <a:cubicBezTo>
                    <a:pt x="55999" y="218343"/>
                    <a:pt x="102243" y="298461"/>
                    <a:pt x="140969" y="381232"/>
                  </a:cubicBezTo>
                  <a:cubicBezTo>
                    <a:pt x="193184" y="492837"/>
                    <a:pt x="237882" y="607077"/>
                    <a:pt x="284448" y="721040"/>
                  </a:cubicBezTo>
                  <a:cubicBezTo>
                    <a:pt x="312134" y="790472"/>
                    <a:pt x="335789" y="861784"/>
                    <a:pt x="361322" y="932026"/>
                  </a:cubicBezTo>
                  <a:lnTo>
                    <a:pt x="380294" y="932026"/>
                  </a:lnTo>
                  <a:lnTo>
                    <a:pt x="409167" y="932026"/>
                  </a:lnTo>
                  <a:lnTo>
                    <a:pt x="411053" y="932026"/>
                  </a:lnTo>
                  <a:lnTo>
                    <a:pt x="417475" y="932026"/>
                  </a:lnTo>
                  <a:lnTo>
                    <a:pt x="1084090" y="932026"/>
                  </a:lnTo>
                  <a:cubicBezTo>
                    <a:pt x="1073068" y="910497"/>
                    <a:pt x="1060978" y="889770"/>
                    <a:pt x="1048878" y="8687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2"/>
            <p:cNvSpPr/>
            <p:nvPr/>
          </p:nvSpPr>
          <p:spPr>
            <a:xfrm>
              <a:off x="1259050" y="874104"/>
              <a:ext cx="444877" cy="722820"/>
            </a:xfrm>
            <a:custGeom>
              <a:avLst/>
              <a:gdLst/>
              <a:ahLst/>
              <a:cxnLst/>
              <a:rect l="l" t="t" r="r" b="b"/>
              <a:pathLst>
                <a:path w="444877" h="722820" extrusionOk="0">
                  <a:moveTo>
                    <a:pt x="429417" y="207352"/>
                  </a:moveTo>
                  <a:cubicBezTo>
                    <a:pt x="456790" y="267185"/>
                    <a:pt x="440330" y="333678"/>
                    <a:pt x="436171" y="396459"/>
                  </a:cubicBezTo>
                  <a:cubicBezTo>
                    <a:pt x="428010" y="468802"/>
                    <a:pt x="413969" y="540233"/>
                    <a:pt x="403351" y="612244"/>
                  </a:cubicBezTo>
                  <a:cubicBezTo>
                    <a:pt x="398134" y="644910"/>
                    <a:pt x="389449" y="676904"/>
                    <a:pt x="383081" y="709285"/>
                  </a:cubicBezTo>
                  <a:cubicBezTo>
                    <a:pt x="381729" y="717696"/>
                    <a:pt x="373862" y="723877"/>
                    <a:pt x="365462" y="722670"/>
                  </a:cubicBezTo>
                  <a:cubicBezTo>
                    <a:pt x="339396" y="716581"/>
                    <a:pt x="358846" y="682174"/>
                    <a:pt x="358175" y="664099"/>
                  </a:cubicBezTo>
                  <a:cubicBezTo>
                    <a:pt x="289297" y="667913"/>
                    <a:pt x="220805" y="660138"/>
                    <a:pt x="152019" y="660525"/>
                  </a:cubicBezTo>
                  <a:cubicBezTo>
                    <a:pt x="104036" y="659512"/>
                    <a:pt x="45831" y="668162"/>
                    <a:pt x="5908" y="636454"/>
                  </a:cubicBezTo>
                  <a:cubicBezTo>
                    <a:pt x="-1093" y="627850"/>
                    <a:pt x="-275" y="614943"/>
                    <a:pt x="498" y="604119"/>
                  </a:cubicBezTo>
                  <a:cubicBezTo>
                    <a:pt x="1612" y="569325"/>
                    <a:pt x="3056" y="534531"/>
                    <a:pt x="10445" y="500409"/>
                  </a:cubicBezTo>
                  <a:cubicBezTo>
                    <a:pt x="25267" y="421147"/>
                    <a:pt x="37477" y="341168"/>
                    <a:pt x="54949" y="262441"/>
                  </a:cubicBezTo>
                  <a:cubicBezTo>
                    <a:pt x="64362" y="222911"/>
                    <a:pt x="76378" y="184101"/>
                    <a:pt x="86030" y="144663"/>
                  </a:cubicBezTo>
                  <a:cubicBezTo>
                    <a:pt x="102058" y="72265"/>
                    <a:pt x="127057" y="-38981"/>
                    <a:pt x="225047" y="13694"/>
                  </a:cubicBezTo>
                  <a:cubicBezTo>
                    <a:pt x="269597" y="39497"/>
                    <a:pt x="307294" y="75213"/>
                    <a:pt x="344852" y="109961"/>
                  </a:cubicBezTo>
                  <a:cubicBezTo>
                    <a:pt x="376172" y="139357"/>
                    <a:pt x="410592" y="167823"/>
                    <a:pt x="429417" y="20735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9" name="Google Shape;369;p2"/>
            <p:cNvSpPr/>
            <p:nvPr/>
          </p:nvSpPr>
          <p:spPr>
            <a:xfrm>
              <a:off x="680506" y="715029"/>
              <a:ext cx="4591256" cy="2040308"/>
            </a:xfrm>
            <a:custGeom>
              <a:avLst/>
              <a:gdLst/>
              <a:ahLst/>
              <a:cxnLst/>
              <a:rect l="l" t="t" r="r" b="b"/>
              <a:pathLst>
                <a:path w="4591256" h="2040308" extrusionOk="0">
                  <a:moveTo>
                    <a:pt x="4514033" y="1858657"/>
                  </a:moveTo>
                  <a:cubicBezTo>
                    <a:pt x="4440509" y="1939447"/>
                    <a:pt x="4328681" y="1975697"/>
                    <a:pt x="4225502" y="1999943"/>
                  </a:cubicBezTo>
                  <a:cubicBezTo>
                    <a:pt x="3975274" y="2058707"/>
                    <a:pt x="3707629" y="2038671"/>
                    <a:pt x="3451843" y="2029385"/>
                  </a:cubicBezTo>
                  <a:cubicBezTo>
                    <a:pt x="2657547" y="2000560"/>
                    <a:pt x="1857068" y="1896261"/>
                    <a:pt x="1089086" y="1687919"/>
                  </a:cubicBezTo>
                  <a:cubicBezTo>
                    <a:pt x="856155" y="1624944"/>
                    <a:pt x="635094" y="1562099"/>
                    <a:pt x="457158" y="1391361"/>
                  </a:cubicBezTo>
                  <a:cubicBezTo>
                    <a:pt x="238443" y="1181536"/>
                    <a:pt x="147372" y="890184"/>
                    <a:pt x="75826" y="603769"/>
                  </a:cubicBezTo>
                  <a:cubicBezTo>
                    <a:pt x="42344" y="469659"/>
                    <a:pt x="19112" y="332453"/>
                    <a:pt x="3166" y="195376"/>
                  </a:cubicBezTo>
                  <a:cubicBezTo>
                    <a:pt x="-39342" y="-168605"/>
                    <a:pt x="357687" y="70045"/>
                    <a:pt x="501396" y="163576"/>
                  </a:cubicBezTo>
                  <a:cubicBezTo>
                    <a:pt x="648932" y="259834"/>
                    <a:pt x="767311" y="388868"/>
                    <a:pt x="847139" y="546368"/>
                  </a:cubicBezTo>
                  <a:cubicBezTo>
                    <a:pt x="886933" y="624929"/>
                    <a:pt x="910533" y="730712"/>
                    <a:pt x="982447" y="785764"/>
                  </a:cubicBezTo>
                  <a:cubicBezTo>
                    <a:pt x="1059551" y="844657"/>
                    <a:pt x="1180524" y="845772"/>
                    <a:pt x="1272589" y="849236"/>
                  </a:cubicBezTo>
                  <a:cubicBezTo>
                    <a:pt x="1993112" y="877075"/>
                    <a:pt x="2715255" y="859876"/>
                    <a:pt x="3435033" y="902316"/>
                  </a:cubicBezTo>
                  <a:cubicBezTo>
                    <a:pt x="3518191" y="908258"/>
                    <a:pt x="3601358" y="915554"/>
                    <a:pt x="3684267" y="924711"/>
                  </a:cubicBezTo>
                  <a:cubicBezTo>
                    <a:pt x="3951296" y="953784"/>
                    <a:pt x="4218574" y="1054740"/>
                    <a:pt x="4405656" y="1254054"/>
                  </a:cubicBezTo>
                  <a:cubicBezTo>
                    <a:pt x="4408996" y="1257518"/>
                    <a:pt x="4412207" y="1261111"/>
                    <a:pt x="4415538" y="1264814"/>
                  </a:cubicBezTo>
                  <a:cubicBezTo>
                    <a:pt x="4470522" y="1325808"/>
                    <a:pt x="4523041" y="1404249"/>
                    <a:pt x="4556155" y="1487877"/>
                  </a:cubicBezTo>
                  <a:cubicBezTo>
                    <a:pt x="4606098" y="1613936"/>
                    <a:pt x="4611536" y="1751768"/>
                    <a:pt x="4514033" y="185865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0" name="Google Shape;370;p2"/>
            <p:cNvSpPr/>
            <p:nvPr/>
          </p:nvSpPr>
          <p:spPr>
            <a:xfrm>
              <a:off x="875892" y="1847565"/>
              <a:ext cx="659858" cy="681088"/>
            </a:xfrm>
            <a:custGeom>
              <a:avLst/>
              <a:gdLst/>
              <a:ahLst/>
              <a:cxnLst/>
              <a:rect l="l" t="t" r="r" b="b"/>
              <a:pathLst>
                <a:path w="659858" h="681088" extrusionOk="0">
                  <a:moveTo>
                    <a:pt x="646812" y="1484"/>
                  </a:moveTo>
                  <a:cubicBezTo>
                    <a:pt x="680846" y="18886"/>
                    <a:pt x="638218" y="65564"/>
                    <a:pt x="632329" y="90501"/>
                  </a:cubicBezTo>
                  <a:cubicBezTo>
                    <a:pt x="604478" y="156276"/>
                    <a:pt x="582368" y="224316"/>
                    <a:pt x="553505" y="289658"/>
                  </a:cubicBezTo>
                  <a:cubicBezTo>
                    <a:pt x="524403" y="355387"/>
                    <a:pt x="493414" y="420139"/>
                    <a:pt x="460447" y="483988"/>
                  </a:cubicBezTo>
                  <a:cubicBezTo>
                    <a:pt x="439156" y="525554"/>
                    <a:pt x="414305" y="567358"/>
                    <a:pt x="375642" y="594903"/>
                  </a:cubicBezTo>
                  <a:cubicBezTo>
                    <a:pt x="289964" y="654293"/>
                    <a:pt x="184641" y="678512"/>
                    <a:pt x="81830" y="681073"/>
                  </a:cubicBezTo>
                  <a:cubicBezTo>
                    <a:pt x="2279" y="682188"/>
                    <a:pt x="-10317" y="624676"/>
                    <a:pt x="6529" y="558220"/>
                  </a:cubicBezTo>
                  <a:cubicBezTo>
                    <a:pt x="23229" y="482395"/>
                    <a:pt x="49728" y="408744"/>
                    <a:pt x="76033" y="335719"/>
                  </a:cubicBezTo>
                  <a:cubicBezTo>
                    <a:pt x="111852" y="255297"/>
                    <a:pt x="132600" y="169182"/>
                    <a:pt x="167499" y="88327"/>
                  </a:cubicBezTo>
                  <a:cubicBezTo>
                    <a:pt x="179378" y="65029"/>
                    <a:pt x="183279" y="27913"/>
                    <a:pt x="214130" y="23565"/>
                  </a:cubicBezTo>
                  <a:cubicBezTo>
                    <a:pt x="293681" y="8052"/>
                    <a:pt x="376360" y="16417"/>
                    <a:pt x="456684" y="10272"/>
                  </a:cubicBezTo>
                  <a:cubicBezTo>
                    <a:pt x="513886" y="7859"/>
                    <a:pt x="571852" y="2930"/>
                    <a:pt x="628621" y="2350"/>
                  </a:cubicBezTo>
                  <a:cubicBezTo>
                    <a:pt x="634216" y="-349"/>
                    <a:pt x="640978" y="-838"/>
                    <a:pt x="646812" y="14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2"/>
            <p:cNvSpPr/>
            <p:nvPr/>
          </p:nvSpPr>
          <p:spPr>
            <a:xfrm>
              <a:off x="2678926" y="2288923"/>
              <a:ext cx="1092324" cy="1514287"/>
            </a:xfrm>
            <a:custGeom>
              <a:avLst/>
              <a:gdLst/>
              <a:ahLst/>
              <a:cxnLst/>
              <a:rect l="l" t="t" r="r" b="b"/>
              <a:pathLst>
                <a:path w="1092324" h="1514287" extrusionOk="0">
                  <a:moveTo>
                    <a:pt x="1047553" y="43404"/>
                  </a:moveTo>
                  <a:cubicBezTo>
                    <a:pt x="1116845" y="49926"/>
                    <a:pt x="1167450" y="-60961"/>
                    <a:pt x="705086" y="1072594"/>
                  </a:cubicBezTo>
                  <a:cubicBezTo>
                    <a:pt x="636898" y="1183130"/>
                    <a:pt x="607731" y="1301571"/>
                    <a:pt x="515731" y="1384600"/>
                  </a:cubicBezTo>
                  <a:cubicBezTo>
                    <a:pt x="418855" y="1469416"/>
                    <a:pt x="206856" y="1529636"/>
                    <a:pt x="79911" y="1510834"/>
                  </a:cubicBezTo>
                  <a:cubicBezTo>
                    <a:pt x="-49591" y="1497707"/>
                    <a:pt x="1897" y="1413093"/>
                    <a:pt x="69386" y="1176406"/>
                  </a:cubicBezTo>
                  <a:cubicBezTo>
                    <a:pt x="130811" y="927659"/>
                    <a:pt x="422130" y="2032"/>
                    <a:pt x="429951" y="1212"/>
                  </a:cubicBezTo>
                  <a:cubicBezTo>
                    <a:pt x="504515" y="-7235"/>
                    <a:pt x="946932" y="30793"/>
                    <a:pt x="1047553" y="434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2"/>
            <p:cNvSpPr/>
            <p:nvPr/>
          </p:nvSpPr>
          <p:spPr>
            <a:xfrm>
              <a:off x="1052082" y="1844602"/>
              <a:ext cx="480734" cy="59794"/>
            </a:xfrm>
            <a:custGeom>
              <a:avLst/>
              <a:gdLst/>
              <a:ahLst/>
              <a:cxnLst/>
              <a:rect l="l" t="t" r="r" b="b"/>
              <a:pathLst>
                <a:path w="480734" h="59794" extrusionOk="0">
                  <a:moveTo>
                    <a:pt x="14036" y="58909"/>
                  </a:moveTo>
                  <a:cubicBezTo>
                    <a:pt x="-3409" y="53327"/>
                    <a:pt x="-5167" y="26492"/>
                    <a:pt x="12002" y="19371"/>
                  </a:cubicBezTo>
                  <a:cubicBezTo>
                    <a:pt x="53784" y="11154"/>
                    <a:pt x="97479" y="11863"/>
                    <a:pt x="139969" y="7146"/>
                  </a:cubicBezTo>
                  <a:cubicBezTo>
                    <a:pt x="205930" y="2421"/>
                    <a:pt x="272177" y="-702"/>
                    <a:pt x="338349" y="136"/>
                  </a:cubicBezTo>
                  <a:cubicBezTo>
                    <a:pt x="382137" y="1343"/>
                    <a:pt x="427644" y="-1495"/>
                    <a:pt x="469877" y="11642"/>
                  </a:cubicBezTo>
                  <a:cubicBezTo>
                    <a:pt x="487754" y="18008"/>
                    <a:pt x="482252" y="45672"/>
                    <a:pt x="462875" y="44023"/>
                  </a:cubicBezTo>
                  <a:cubicBezTo>
                    <a:pt x="353209" y="33696"/>
                    <a:pt x="242384" y="42355"/>
                    <a:pt x="132764" y="50702"/>
                  </a:cubicBezTo>
                  <a:cubicBezTo>
                    <a:pt x="93375" y="52203"/>
                    <a:pt x="53149" y="62898"/>
                    <a:pt x="14036" y="58909"/>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2"/>
            <p:cNvSpPr/>
            <p:nvPr/>
          </p:nvSpPr>
          <p:spPr>
            <a:xfrm>
              <a:off x="1078503" y="1987267"/>
              <a:ext cx="424633" cy="537840"/>
            </a:xfrm>
            <a:custGeom>
              <a:avLst/>
              <a:gdLst/>
              <a:ahLst/>
              <a:cxnLst/>
              <a:rect l="l" t="t" r="r" b="b"/>
              <a:pathLst>
                <a:path w="424633" h="537840" extrusionOk="0">
                  <a:moveTo>
                    <a:pt x="883" y="528207"/>
                  </a:moveTo>
                  <a:cubicBezTo>
                    <a:pt x="-7573" y="504707"/>
                    <a:pt x="47108" y="497669"/>
                    <a:pt x="62428" y="488917"/>
                  </a:cubicBezTo>
                  <a:cubicBezTo>
                    <a:pt x="89239" y="479097"/>
                    <a:pt x="116483" y="469618"/>
                    <a:pt x="141261" y="455192"/>
                  </a:cubicBezTo>
                  <a:cubicBezTo>
                    <a:pt x="201150" y="419126"/>
                    <a:pt x="235322" y="354282"/>
                    <a:pt x="267038" y="294256"/>
                  </a:cubicBezTo>
                  <a:cubicBezTo>
                    <a:pt x="310632" y="214617"/>
                    <a:pt x="347960" y="131486"/>
                    <a:pt x="382785" y="47637"/>
                  </a:cubicBezTo>
                  <a:cubicBezTo>
                    <a:pt x="388453" y="34169"/>
                    <a:pt x="394415" y="20719"/>
                    <a:pt x="400166" y="7288"/>
                  </a:cubicBezTo>
                  <a:cubicBezTo>
                    <a:pt x="402576" y="1392"/>
                    <a:pt x="410057" y="-1316"/>
                    <a:pt x="415853" y="618"/>
                  </a:cubicBezTo>
                  <a:cubicBezTo>
                    <a:pt x="422607" y="2839"/>
                    <a:pt x="426085" y="10190"/>
                    <a:pt x="424060" y="16905"/>
                  </a:cubicBezTo>
                  <a:cubicBezTo>
                    <a:pt x="393596" y="107839"/>
                    <a:pt x="352799" y="195188"/>
                    <a:pt x="309951" y="280870"/>
                  </a:cubicBezTo>
                  <a:cubicBezTo>
                    <a:pt x="265400" y="363365"/>
                    <a:pt x="219800" y="458204"/>
                    <a:pt x="129180" y="497669"/>
                  </a:cubicBezTo>
                  <a:cubicBezTo>
                    <a:pt x="93140" y="513302"/>
                    <a:pt x="55886" y="527314"/>
                    <a:pt x="17923" y="537493"/>
                  </a:cubicBezTo>
                  <a:cubicBezTo>
                    <a:pt x="10921" y="539087"/>
                    <a:pt x="3367" y="535070"/>
                    <a:pt x="883" y="528207"/>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4" name="Google Shape;374;p2"/>
            <p:cNvSpPr/>
            <p:nvPr/>
          </p:nvSpPr>
          <p:spPr>
            <a:xfrm>
              <a:off x="2895320" y="2400869"/>
              <a:ext cx="864057" cy="1417957"/>
            </a:xfrm>
            <a:custGeom>
              <a:avLst/>
              <a:gdLst/>
              <a:ahLst/>
              <a:cxnLst/>
              <a:rect l="l" t="t" r="r" b="b"/>
              <a:pathLst>
                <a:path w="864057" h="1417957" extrusionOk="0">
                  <a:moveTo>
                    <a:pt x="15636" y="1417957"/>
                  </a:moveTo>
                  <a:cubicBezTo>
                    <a:pt x="1034" y="1416612"/>
                    <a:pt x="-5618" y="1397792"/>
                    <a:pt x="5736" y="1387944"/>
                  </a:cubicBezTo>
                  <a:cubicBezTo>
                    <a:pt x="27790" y="1373905"/>
                    <a:pt x="55697" y="1369962"/>
                    <a:pt x="79591" y="1358806"/>
                  </a:cubicBezTo>
                  <a:cubicBezTo>
                    <a:pt x="138017" y="1337351"/>
                    <a:pt x="196176" y="1314256"/>
                    <a:pt x="247655" y="1278587"/>
                  </a:cubicBezTo>
                  <a:cubicBezTo>
                    <a:pt x="304811" y="1238109"/>
                    <a:pt x="335929" y="1176139"/>
                    <a:pt x="366209" y="1115034"/>
                  </a:cubicBezTo>
                  <a:cubicBezTo>
                    <a:pt x="397722" y="1057247"/>
                    <a:pt x="427579" y="998630"/>
                    <a:pt x="455945" y="939165"/>
                  </a:cubicBezTo>
                  <a:cubicBezTo>
                    <a:pt x="563007" y="723656"/>
                    <a:pt x="649799" y="499119"/>
                    <a:pt x="737116" y="275145"/>
                  </a:cubicBezTo>
                  <a:cubicBezTo>
                    <a:pt x="760348" y="198334"/>
                    <a:pt x="792643" y="125245"/>
                    <a:pt x="823025" y="51142"/>
                  </a:cubicBezTo>
                  <a:cubicBezTo>
                    <a:pt x="832069" y="34975"/>
                    <a:pt x="834434" y="-9566"/>
                    <a:pt x="858945" y="1848"/>
                  </a:cubicBezTo>
                  <a:cubicBezTo>
                    <a:pt x="876537" y="12580"/>
                    <a:pt x="843488" y="87033"/>
                    <a:pt x="838427" y="105420"/>
                  </a:cubicBezTo>
                  <a:cubicBezTo>
                    <a:pt x="810788" y="167556"/>
                    <a:pt x="790546" y="232207"/>
                    <a:pt x="768482" y="296406"/>
                  </a:cubicBezTo>
                  <a:cubicBezTo>
                    <a:pt x="674062" y="539929"/>
                    <a:pt x="577793" y="782872"/>
                    <a:pt x="459322" y="1015912"/>
                  </a:cubicBezTo>
                  <a:cubicBezTo>
                    <a:pt x="438280" y="1060987"/>
                    <a:pt x="413124" y="1103915"/>
                    <a:pt x="390628" y="1148281"/>
                  </a:cubicBezTo>
                  <a:cubicBezTo>
                    <a:pt x="361240" y="1210012"/>
                    <a:pt x="325182" y="1268942"/>
                    <a:pt x="268412" y="1309116"/>
                  </a:cubicBezTo>
                  <a:cubicBezTo>
                    <a:pt x="213777" y="1346830"/>
                    <a:pt x="153649" y="1371068"/>
                    <a:pt x="92473" y="1393407"/>
                  </a:cubicBezTo>
                  <a:cubicBezTo>
                    <a:pt x="67096" y="1401550"/>
                    <a:pt x="42180" y="1415765"/>
                    <a:pt x="15636" y="14179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5" name="Google Shape;375;p2"/>
            <p:cNvSpPr/>
            <p:nvPr/>
          </p:nvSpPr>
          <p:spPr>
            <a:xfrm>
              <a:off x="1556367" y="2328121"/>
              <a:ext cx="1286333" cy="280239"/>
            </a:xfrm>
            <a:custGeom>
              <a:avLst/>
              <a:gdLst/>
              <a:ahLst/>
              <a:cxnLst/>
              <a:rect l="l" t="t" r="r" b="b"/>
              <a:pathLst>
                <a:path w="1286333" h="280239" extrusionOk="0">
                  <a:moveTo>
                    <a:pt x="1260059" y="278940"/>
                  </a:moveTo>
                  <a:cubicBezTo>
                    <a:pt x="989985" y="247683"/>
                    <a:pt x="724069" y="191793"/>
                    <a:pt x="458117" y="136622"/>
                  </a:cubicBezTo>
                  <a:cubicBezTo>
                    <a:pt x="308988" y="104932"/>
                    <a:pt x="162409" y="62298"/>
                    <a:pt x="12406" y="35859"/>
                  </a:cubicBezTo>
                  <a:cubicBezTo>
                    <a:pt x="-8554" y="29097"/>
                    <a:pt x="-1174" y="-3661"/>
                    <a:pt x="21239" y="337"/>
                  </a:cubicBezTo>
                  <a:cubicBezTo>
                    <a:pt x="115861" y="16735"/>
                    <a:pt x="212636" y="39710"/>
                    <a:pt x="305014" y="63505"/>
                  </a:cubicBezTo>
                  <a:cubicBezTo>
                    <a:pt x="507986" y="111611"/>
                    <a:pt x="712872" y="151960"/>
                    <a:pt x="917693" y="191231"/>
                  </a:cubicBezTo>
                  <a:cubicBezTo>
                    <a:pt x="1036689" y="213635"/>
                    <a:pt x="1156586" y="231138"/>
                    <a:pt x="1275553" y="253284"/>
                  </a:cubicBezTo>
                  <a:cubicBezTo>
                    <a:pt x="1289401" y="255753"/>
                    <a:pt x="1290293" y="276720"/>
                    <a:pt x="1275986" y="279723"/>
                  </a:cubicBezTo>
                  <a:cubicBezTo>
                    <a:pt x="1270824" y="281031"/>
                    <a:pt x="1265101" y="279511"/>
                    <a:pt x="1260059" y="27894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2"/>
            <p:cNvSpPr/>
            <p:nvPr/>
          </p:nvSpPr>
          <p:spPr>
            <a:xfrm>
              <a:off x="2659087" y="701426"/>
              <a:ext cx="903056" cy="706773"/>
            </a:xfrm>
            <a:custGeom>
              <a:avLst/>
              <a:gdLst/>
              <a:ahLst/>
              <a:cxnLst/>
              <a:rect l="l" t="t" r="r" b="b"/>
              <a:pathLst>
                <a:path w="903056" h="706773" extrusionOk="0">
                  <a:moveTo>
                    <a:pt x="871651" y="701432"/>
                  </a:moveTo>
                  <a:cubicBezTo>
                    <a:pt x="807033" y="595603"/>
                    <a:pt x="731429" y="496471"/>
                    <a:pt x="658254" y="396243"/>
                  </a:cubicBezTo>
                  <a:cubicBezTo>
                    <a:pt x="615396" y="343061"/>
                    <a:pt x="585006" y="278926"/>
                    <a:pt x="532653" y="234238"/>
                  </a:cubicBezTo>
                  <a:cubicBezTo>
                    <a:pt x="476610" y="184686"/>
                    <a:pt x="416068" y="145525"/>
                    <a:pt x="345368" y="123858"/>
                  </a:cubicBezTo>
                  <a:cubicBezTo>
                    <a:pt x="279738" y="102081"/>
                    <a:pt x="214218" y="79041"/>
                    <a:pt x="146840" y="62681"/>
                  </a:cubicBezTo>
                  <a:cubicBezTo>
                    <a:pt x="102252" y="51313"/>
                    <a:pt x="57720" y="39816"/>
                    <a:pt x="13233" y="28209"/>
                  </a:cubicBezTo>
                  <a:cubicBezTo>
                    <a:pt x="2054" y="27628"/>
                    <a:pt x="-4681" y="13138"/>
                    <a:pt x="3867" y="4976"/>
                  </a:cubicBezTo>
                  <a:cubicBezTo>
                    <a:pt x="15414" y="-5213"/>
                    <a:pt x="36521" y="3179"/>
                    <a:pt x="49237" y="4543"/>
                  </a:cubicBezTo>
                  <a:cubicBezTo>
                    <a:pt x="62376" y="6919"/>
                    <a:pt x="79627" y="10871"/>
                    <a:pt x="91763" y="13294"/>
                  </a:cubicBezTo>
                  <a:cubicBezTo>
                    <a:pt x="181086" y="30558"/>
                    <a:pt x="268412" y="58544"/>
                    <a:pt x="354219" y="87959"/>
                  </a:cubicBezTo>
                  <a:cubicBezTo>
                    <a:pt x="424873" y="109239"/>
                    <a:pt x="488525" y="147626"/>
                    <a:pt x="544338" y="195538"/>
                  </a:cubicBezTo>
                  <a:cubicBezTo>
                    <a:pt x="613335" y="250231"/>
                    <a:pt x="651022" y="331132"/>
                    <a:pt x="705556" y="397745"/>
                  </a:cubicBezTo>
                  <a:cubicBezTo>
                    <a:pt x="760440" y="473395"/>
                    <a:pt x="815884" y="549460"/>
                    <a:pt x="868320" y="626528"/>
                  </a:cubicBezTo>
                  <a:cubicBezTo>
                    <a:pt x="879785" y="644501"/>
                    <a:pt x="890209" y="663137"/>
                    <a:pt x="901434" y="681230"/>
                  </a:cubicBezTo>
                  <a:cubicBezTo>
                    <a:pt x="909559" y="698696"/>
                    <a:pt x="885222" y="715730"/>
                    <a:pt x="871651" y="70143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7" name="Google Shape;377;p2"/>
            <p:cNvSpPr/>
            <p:nvPr/>
          </p:nvSpPr>
          <p:spPr>
            <a:xfrm>
              <a:off x="903543" y="736464"/>
              <a:ext cx="853772" cy="834861"/>
            </a:xfrm>
            <a:custGeom>
              <a:avLst/>
              <a:gdLst/>
              <a:ahLst/>
              <a:cxnLst/>
              <a:rect l="l" t="t" r="r" b="b"/>
              <a:pathLst>
                <a:path w="853772" h="834861" extrusionOk="0">
                  <a:moveTo>
                    <a:pt x="832290" y="834212"/>
                  </a:moveTo>
                  <a:cubicBezTo>
                    <a:pt x="802930" y="825442"/>
                    <a:pt x="769319" y="823996"/>
                    <a:pt x="750034" y="796618"/>
                  </a:cubicBezTo>
                  <a:cubicBezTo>
                    <a:pt x="710047" y="743445"/>
                    <a:pt x="687551" y="678647"/>
                    <a:pt x="651805" y="622444"/>
                  </a:cubicBezTo>
                  <a:cubicBezTo>
                    <a:pt x="423926" y="240250"/>
                    <a:pt x="457611" y="238481"/>
                    <a:pt x="45649" y="41977"/>
                  </a:cubicBezTo>
                  <a:cubicBezTo>
                    <a:pt x="33136" y="36284"/>
                    <a:pt x="20945" y="29651"/>
                    <a:pt x="8045" y="24962"/>
                  </a:cubicBezTo>
                  <a:cubicBezTo>
                    <a:pt x="2009" y="22880"/>
                    <a:pt x="-1128" y="15732"/>
                    <a:pt x="371" y="9790"/>
                  </a:cubicBezTo>
                  <a:cubicBezTo>
                    <a:pt x="2009" y="3166"/>
                    <a:pt x="9250" y="-1523"/>
                    <a:pt x="16013" y="458"/>
                  </a:cubicBezTo>
                  <a:cubicBezTo>
                    <a:pt x="85600" y="25349"/>
                    <a:pt x="150632" y="63294"/>
                    <a:pt x="217430" y="94459"/>
                  </a:cubicBezTo>
                  <a:cubicBezTo>
                    <a:pt x="303606" y="138778"/>
                    <a:pt x="394253" y="184913"/>
                    <a:pt x="458835" y="258960"/>
                  </a:cubicBezTo>
                  <a:cubicBezTo>
                    <a:pt x="519772" y="333882"/>
                    <a:pt x="566375" y="418533"/>
                    <a:pt x="615416" y="501378"/>
                  </a:cubicBezTo>
                  <a:cubicBezTo>
                    <a:pt x="667300" y="586056"/>
                    <a:pt x="715209" y="672806"/>
                    <a:pt x="762777" y="759870"/>
                  </a:cubicBezTo>
                  <a:cubicBezTo>
                    <a:pt x="779652" y="792095"/>
                    <a:pt x="812619" y="791551"/>
                    <a:pt x="843157" y="801058"/>
                  </a:cubicBezTo>
                  <a:cubicBezTo>
                    <a:pt x="862681" y="808547"/>
                    <a:pt x="853048" y="839721"/>
                    <a:pt x="832290" y="83421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8" name="Google Shape;378;p2"/>
            <p:cNvSpPr/>
            <p:nvPr/>
          </p:nvSpPr>
          <p:spPr>
            <a:xfrm>
              <a:off x="4319809" y="1974316"/>
              <a:ext cx="916870" cy="234336"/>
            </a:xfrm>
            <a:custGeom>
              <a:avLst/>
              <a:gdLst/>
              <a:ahLst/>
              <a:cxnLst/>
              <a:rect l="l" t="t" r="r" b="b"/>
              <a:pathLst>
                <a:path w="916870" h="234336" extrusionOk="0">
                  <a:moveTo>
                    <a:pt x="916870" y="228581"/>
                  </a:moveTo>
                  <a:cubicBezTo>
                    <a:pt x="801086" y="224500"/>
                    <a:pt x="684934" y="228701"/>
                    <a:pt x="569149" y="231796"/>
                  </a:cubicBezTo>
                  <a:cubicBezTo>
                    <a:pt x="474822" y="234320"/>
                    <a:pt x="380374" y="235969"/>
                    <a:pt x="286065" y="231750"/>
                  </a:cubicBezTo>
                  <a:cubicBezTo>
                    <a:pt x="198058" y="227816"/>
                    <a:pt x="105791" y="225449"/>
                    <a:pt x="31338" y="172092"/>
                  </a:cubicBezTo>
                  <a:cubicBezTo>
                    <a:pt x="-8907" y="143249"/>
                    <a:pt x="-11695" y="70123"/>
                    <a:pt x="30583" y="41344"/>
                  </a:cubicBezTo>
                  <a:cubicBezTo>
                    <a:pt x="86681" y="3151"/>
                    <a:pt x="177632" y="1179"/>
                    <a:pt x="242673" y="387"/>
                  </a:cubicBezTo>
                  <a:cubicBezTo>
                    <a:pt x="346340" y="-875"/>
                    <a:pt x="449859" y="1290"/>
                    <a:pt x="553204" y="2045"/>
                  </a:cubicBezTo>
                  <a:cubicBezTo>
                    <a:pt x="627594" y="2543"/>
                    <a:pt x="701854" y="3031"/>
                    <a:pt x="776244" y="5509"/>
                  </a:cubicBezTo>
                  <a:cubicBezTo>
                    <a:pt x="831237" y="66512"/>
                    <a:pt x="883756" y="144953"/>
                    <a:pt x="916870" y="22858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79" name="Google Shape;379;p2"/>
            <p:cNvGrpSpPr/>
            <p:nvPr/>
          </p:nvGrpSpPr>
          <p:grpSpPr>
            <a:xfrm>
              <a:off x="2010683" y="1944929"/>
              <a:ext cx="2163456" cy="191197"/>
              <a:chOff x="2010683" y="1944929"/>
              <a:chExt cx="2163456" cy="191197"/>
            </a:xfrm>
          </p:grpSpPr>
          <p:sp>
            <p:nvSpPr>
              <p:cNvPr id="380" name="Google Shape;380;p2"/>
              <p:cNvSpPr/>
              <p:nvPr/>
            </p:nvSpPr>
            <p:spPr>
              <a:xfrm>
                <a:off x="4030550" y="1992362"/>
                <a:ext cx="143589" cy="143764"/>
              </a:xfrm>
              <a:custGeom>
                <a:avLst/>
                <a:gdLst/>
                <a:ahLst/>
                <a:cxnLst/>
                <a:rect l="l" t="t" r="r" b="b"/>
                <a:pathLst>
                  <a:path w="143589" h="143764" extrusionOk="0">
                    <a:moveTo>
                      <a:pt x="143589" y="71882"/>
                    </a:moveTo>
                    <a:cubicBezTo>
                      <a:pt x="143589" y="111582"/>
                      <a:pt x="111446" y="143765"/>
                      <a:pt x="71795" y="143765"/>
                    </a:cubicBezTo>
                    <a:cubicBezTo>
                      <a:pt x="32143" y="143765"/>
                      <a:pt x="0" y="111582"/>
                      <a:pt x="0" y="71882"/>
                    </a:cubicBezTo>
                    <a:cubicBezTo>
                      <a:pt x="0" y="32183"/>
                      <a:pt x="32143"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2"/>
              <p:cNvSpPr/>
              <p:nvPr/>
            </p:nvSpPr>
            <p:spPr>
              <a:xfrm>
                <a:off x="3693907" y="1984458"/>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2"/>
              <p:cNvSpPr/>
              <p:nvPr/>
            </p:nvSpPr>
            <p:spPr>
              <a:xfrm>
                <a:off x="3357264" y="1976554"/>
                <a:ext cx="143589" cy="143764"/>
              </a:xfrm>
              <a:custGeom>
                <a:avLst/>
                <a:gdLst/>
                <a:ahLst/>
                <a:cxnLst/>
                <a:rect l="l" t="t" r="r" b="b"/>
                <a:pathLst>
                  <a:path w="143589" h="143764" extrusionOk="0">
                    <a:moveTo>
                      <a:pt x="143589" y="71882"/>
                    </a:moveTo>
                    <a:cubicBezTo>
                      <a:pt x="143589" y="111582"/>
                      <a:pt x="111446" y="143765"/>
                      <a:pt x="71795" y="143765"/>
                    </a:cubicBezTo>
                    <a:cubicBezTo>
                      <a:pt x="32143" y="143765"/>
                      <a:pt x="0" y="111582"/>
                      <a:pt x="0" y="71882"/>
                    </a:cubicBezTo>
                    <a:cubicBezTo>
                      <a:pt x="0" y="32183"/>
                      <a:pt x="32143"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2"/>
              <p:cNvSpPr/>
              <p:nvPr/>
            </p:nvSpPr>
            <p:spPr>
              <a:xfrm>
                <a:off x="3020621" y="1968650"/>
                <a:ext cx="143589" cy="143764"/>
              </a:xfrm>
              <a:custGeom>
                <a:avLst/>
                <a:gdLst/>
                <a:ahLst/>
                <a:cxnLst/>
                <a:rect l="l" t="t" r="r" b="b"/>
                <a:pathLst>
                  <a:path w="143589" h="143764" extrusionOk="0">
                    <a:moveTo>
                      <a:pt x="143590" y="71882"/>
                    </a:moveTo>
                    <a:cubicBezTo>
                      <a:pt x="143590" y="111582"/>
                      <a:pt x="111446" y="143765"/>
                      <a:pt x="71795" y="143765"/>
                    </a:cubicBezTo>
                    <a:cubicBezTo>
                      <a:pt x="32144" y="143765"/>
                      <a:pt x="0" y="111582"/>
                      <a:pt x="0" y="71882"/>
                    </a:cubicBezTo>
                    <a:cubicBezTo>
                      <a:pt x="0" y="32183"/>
                      <a:pt x="32144" y="0"/>
                      <a:pt x="71795" y="0"/>
                    </a:cubicBezTo>
                    <a:cubicBezTo>
                      <a:pt x="111446" y="0"/>
                      <a:pt x="143590" y="32183"/>
                      <a:pt x="143590"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2"/>
              <p:cNvSpPr/>
              <p:nvPr/>
            </p:nvSpPr>
            <p:spPr>
              <a:xfrm>
                <a:off x="2683969" y="1960746"/>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5" name="Google Shape;385;p2"/>
              <p:cNvSpPr/>
              <p:nvPr/>
            </p:nvSpPr>
            <p:spPr>
              <a:xfrm>
                <a:off x="2347326" y="1952833"/>
                <a:ext cx="143589" cy="143764"/>
              </a:xfrm>
              <a:custGeom>
                <a:avLst/>
                <a:gdLst/>
                <a:ahLst/>
                <a:cxnLst/>
                <a:rect l="l" t="t" r="r" b="b"/>
                <a:pathLst>
                  <a:path w="143589" h="143764" extrusionOk="0">
                    <a:moveTo>
                      <a:pt x="143590" y="71882"/>
                    </a:moveTo>
                    <a:cubicBezTo>
                      <a:pt x="143590" y="111582"/>
                      <a:pt x="111446" y="143765"/>
                      <a:pt x="71795" y="143765"/>
                    </a:cubicBezTo>
                    <a:cubicBezTo>
                      <a:pt x="32144" y="143765"/>
                      <a:pt x="0" y="111582"/>
                      <a:pt x="0" y="71882"/>
                    </a:cubicBezTo>
                    <a:cubicBezTo>
                      <a:pt x="0" y="32183"/>
                      <a:pt x="32144" y="0"/>
                      <a:pt x="71795" y="0"/>
                    </a:cubicBezTo>
                    <a:cubicBezTo>
                      <a:pt x="111446" y="0"/>
                      <a:pt x="143590" y="32183"/>
                      <a:pt x="143590"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6" name="Google Shape;386;p2"/>
              <p:cNvSpPr/>
              <p:nvPr/>
            </p:nvSpPr>
            <p:spPr>
              <a:xfrm>
                <a:off x="2010683" y="1944929"/>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87" name="Google Shape;387;p2"/>
          <p:cNvGrpSpPr/>
          <p:nvPr/>
        </p:nvGrpSpPr>
        <p:grpSpPr>
          <a:xfrm rot="391344">
            <a:off x="8796260" y="1296701"/>
            <a:ext cx="2149009" cy="569364"/>
            <a:chOff x="13193500" y="1942907"/>
            <a:chExt cx="3223279" cy="854003"/>
          </a:xfrm>
        </p:grpSpPr>
        <p:sp>
          <p:nvSpPr>
            <p:cNvPr id="388" name="Google Shape;388;p2"/>
            <p:cNvSpPr/>
            <p:nvPr/>
          </p:nvSpPr>
          <p:spPr>
            <a:xfrm>
              <a:off x="13193500" y="1942907"/>
              <a:ext cx="3223279" cy="854003"/>
            </a:xfrm>
            <a:custGeom>
              <a:avLst/>
              <a:gdLst/>
              <a:ahLst/>
              <a:cxnLst/>
              <a:rect l="l" t="t" r="r" b="b"/>
              <a:pathLst>
                <a:path w="3223279" h="854003" extrusionOk="0">
                  <a:moveTo>
                    <a:pt x="214184" y="826553"/>
                  </a:moveTo>
                  <a:cubicBezTo>
                    <a:pt x="256622" y="844560"/>
                    <a:pt x="301838" y="853354"/>
                    <a:pt x="348892" y="853354"/>
                  </a:cubicBezTo>
                  <a:cubicBezTo>
                    <a:pt x="405692" y="853354"/>
                    <a:pt x="466438" y="840333"/>
                    <a:pt x="520570" y="808237"/>
                  </a:cubicBezTo>
                  <a:cubicBezTo>
                    <a:pt x="569828" y="841601"/>
                    <a:pt x="624837" y="853354"/>
                    <a:pt x="674346" y="853354"/>
                  </a:cubicBezTo>
                  <a:cubicBezTo>
                    <a:pt x="704046" y="853354"/>
                    <a:pt x="733377" y="849314"/>
                    <a:pt x="761613" y="840906"/>
                  </a:cubicBezTo>
                  <a:cubicBezTo>
                    <a:pt x="785878" y="848999"/>
                    <a:pt x="811716" y="853354"/>
                    <a:pt x="838005" y="853354"/>
                  </a:cubicBezTo>
                  <a:cubicBezTo>
                    <a:pt x="859053" y="853354"/>
                    <a:pt x="877497" y="849893"/>
                    <a:pt x="881545" y="849205"/>
                  </a:cubicBezTo>
                  <a:cubicBezTo>
                    <a:pt x="890609" y="847558"/>
                    <a:pt x="899570" y="845403"/>
                    <a:pt x="908382" y="842726"/>
                  </a:cubicBezTo>
                  <a:cubicBezTo>
                    <a:pt x="929424" y="850073"/>
                    <a:pt x="951884" y="853998"/>
                    <a:pt x="974956" y="853998"/>
                  </a:cubicBezTo>
                  <a:cubicBezTo>
                    <a:pt x="993915" y="853998"/>
                    <a:pt x="1012778" y="851354"/>
                    <a:pt x="1030964" y="846149"/>
                  </a:cubicBezTo>
                  <a:cubicBezTo>
                    <a:pt x="1052611" y="850935"/>
                    <a:pt x="1074994" y="853354"/>
                    <a:pt x="1097866" y="853354"/>
                  </a:cubicBezTo>
                  <a:cubicBezTo>
                    <a:pt x="1154783" y="853354"/>
                    <a:pt x="1206678" y="838422"/>
                    <a:pt x="1251101" y="812792"/>
                  </a:cubicBezTo>
                  <a:cubicBezTo>
                    <a:pt x="1258411" y="814484"/>
                    <a:pt x="1265948" y="815777"/>
                    <a:pt x="1273696" y="816633"/>
                  </a:cubicBezTo>
                  <a:cubicBezTo>
                    <a:pt x="1280949" y="820602"/>
                    <a:pt x="1288465" y="824333"/>
                    <a:pt x="1296246" y="827788"/>
                  </a:cubicBezTo>
                  <a:cubicBezTo>
                    <a:pt x="1334539" y="844791"/>
                    <a:pt x="1376951" y="854049"/>
                    <a:pt x="1420916" y="853341"/>
                  </a:cubicBezTo>
                  <a:cubicBezTo>
                    <a:pt x="1471451" y="852769"/>
                    <a:pt x="1522579" y="839432"/>
                    <a:pt x="1567466" y="812219"/>
                  </a:cubicBezTo>
                  <a:cubicBezTo>
                    <a:pt x="1614745" y="839317"/>
                    <a:pt x="1669019" y="853354"/>
                    <a:pt x="1726471" y="853354"/>
                  </a:cubicBezTo>
                  <a:cubicBezTo>
                    <a:pt x="1763732" y="853354"/>
                    <a:pt x="1802179" y="847333"/>
                    <a:pt x="1838873" y="833559"/>
                  </a:cubicBezTo>
                  <a:cubicBezTo>
                    <a:pt x="1861056" y="842122"/>
                    <a:pt x="1885404" y="847005"/>
                    <a:pt x="1911178" y="847005"/>
                  </a:cubicBezTo>
                  <a:cubicBezTo>
                    <a:pt x="1919835" y="847005"/>
                    <a:pt x="1994538" y="847037"/>
                    <a:pt x="2008289" y="847481"/>
                  </a:cubicBezTo>
                  <a:cubicBezTo>
                    <a:pt x="2010732" y="847583"/>
                    <a:pt x="2013175" y="847635"/>
                    <a:pt x="2015625" y="847635"/>
                  </a:cubicBezTo>
                  <a:cubicBezTo>
                    <a:pt x="2042726" y="847635"/>
                    <a:pt x="2069563" y="842218"/>
                    <a:pt x="2094569" y="831597"/>
                  </a:cubicBezTo>
                  <a:cubicBezTo>
                    <a:pt x="2101332" y="828721"/>
                    <a:pt x="2107888" y="825504"/>
                    <a:pt x="2114212" y="821960"/>
                  </a:cubicBezTo>
                  <a:cubicBezTo>
                    <a:pt x="2142725" y="837972"/>
                    <a:pt x="2176151" y="847641"/>
                    <a:pt x="2212413" y="847641"/>
                  </a:cubicBezTo>
                  <a:lnTo>
                    <a:pt x="2345509" y="847641"/>
                  </a:lnTo>
                  <a:cubicBezTo>
                    <a:pt x="2363024" y="847641"/>
                    <a:pt x="2379888" y="845390"/>
                    <a:pt x="2395863" y="841253"/>
                  </a:cubicBezTo>
                  <a:cubicBezTo>
                    <a:pt x="2418071" y="849552"/>
                    <a:pt x="2441949" y="854004"/>
                    <a:pt x="2466530" y="854004"/>
                  </a:cubicBezTo>
                  <a:cubicBezTo>
                    <a:pt x="2485489" y="854004"/>
                    <a:pt x="2504352" y="851360"/>
                    <a:pt x="2522538" y="846155"/>
                  </a:cubicBezTo>
                  <a:cubicBezTo>
                    <a:pt x="2544185" y="850942"/>
                    <a:pt x="2566568" y="853361"/>
                    <a:pt x="2589447" y="853361"/>
                  </a:cubicBezTo>
                  <a:cubicBezTo>
                    <a:pt x="2638382" y="853361"/>
                    <a:pt x="2685384" y="842244"/>
                    <a:pt x="2727841" y="820821"/>
                  </a:cubicBezTo>
                  <a:cubicBezTo>
                    <a:pt x="2737382" y="816002"/>
                    <a:pt x="2746511" y="810766"/>
                    <a:pt x="2755226" y="805162"/>
                  </a:cubicBezTo>
                  <a:cubicBezTo>
                    <a:pt x="2764999" y="811119"/>
                    <a:pt x="2774953" y="816498"/>
                    <a:pt x="2784990" y="821297"/>
                  </a:cubicBezTo>
                  <a:cubicBezTo>
                    <a:pt x="2825977" y="840893"/>
                    <a:pt x="2873605" y="853361"/>
                    <a:pt x="2923798" y="853361"/>
                  </a:cubicBezTo>
                  <a:cubicBezTo>
                    <a:pt x="2968898" y="853361"/>
                    <a:pt x="3035317" y="847532"/>
                    <a:pt x="3098164" y="808765"/>
                  </a:cubicBezTo>
                  <a:cubicBezTo>
                    <a:pt x="3142330" y="781526"/>
                    <a:pt x="3176329" y="743151"/>
                    <a:pt x="3199104" y="697687"/>
                  </a:cubicBezTo>
                  <a:cubicBezTo>
                    <a:pt x="3205815" y="684363"/>
                    <a:pt x="3220720" y="651952"/>
                    <a:pt x="3220720" y="607883"/>
                  </a:cubicBezTo>
                  <a:cubicBezTo>
                    <a:pt x="3220720" y="591504"/>
                    <a:pt x="3218696" y="575865"/>
                    <a:pt x="3215073" y="561113"/>
                  </a:cubicBezTo>
                  <a:cubicBezTo>
                    <a:pt x="3218721" y="548677"/>
                    <a:pt x="3221158" y="535560"/>
                    <a:pt x="3221996" y="521889"/>
                  </a:cubicBezTo>
                  <a:cubicBezTo>
                    <a:pt x="3223363" y="505748"/>
                    <a:pt x="3223279" y="491652"/>
                    <a:pt x="3223279" y="485862"/>
                  </a:cubicBezTo>
                  <a:cubicBezTo>
                    <a:pt x="3223279" y="407195"/>
                    <a:pt x="3204429" y="323607"/>
                    <a:pt x="3149911" y="255954"/>
                  </a:cubicBezTo>
                  <a:cubicBezTo>
                    <a:pt x="3123364" y="223015"/>
                    <a:pt x="3090042" y="196239"/>
                    <a:pt x="3051336" y="177731"/>
                  </a:cubicBezTo>
                  <a:cubicBezTo>
                    <a:pt x="3009982" y="157961"/>
                    <a:pt x="2966474" y="149508"/>
                    <a:pt x="2924442" y="149508"/>
                  </a:cubicBezTo>
                  <a:cubicBezTo>
                    <a:pt x="2863006" y="149508"/>
                    <a:pt x="2807746" y="167315"/>
                    <a:pt x="2761544" y="196471"/>
                  </a:cubicBezTo>
                  <a:cubicBezTo>
                    <a:pt x="2726262" y="173922"/>
                    <a:pt x="2685984" y="158913"/>
                    <a:pt x="2642134" y="152718"/>
                  </a:cubicBezTo>
                  <a:cubicBezTo>
                    <a:pt x="2631833" y="132974"/>
                    <a:pt x="2618520" y="115520"/>
                    <a:pt x="2603158" y="100794"/>
                  </a:cubicBezTo>
                  <a:cubicBezTo>
                    <a:pt x="2566696" y="65829"/>
                    <a:pt x="2517007" y="44644"/>
                    <a:pt x="2455480" y="44818"/>
                  </a:cubicBezTo>
                  <a:cubicBezTo>
                    <a:pt x="2455480" y="44818"/>
                    <a:pt x="2451297" y="45004"/>
                    <a:pt x="2448602" y="45146"/>
                  </a:cubicBezTo>
                  <a:cubicBezTo>
                    <a:pt x="2441549" y="44676"/>
                    <a:pt x="2430810" y="44014"/>
                    <a:pt x="2414951" y="44014"/>
                  </a:cubicBezTo>
                  <a:cubicBezTo>
                    <a:pt x="2408956" y="44014"/>
                    <a:pt x="2403012" y="44284"/>
                    <a:pt x="2397133" y="44805"/>
                  </a:cubicBezTo>
                  <a:cubicBezTo>
                    <a:pt x="2364378" y="21130"/>
                    <a:pt x="2325105" y="5523"/>
                    <a:pt x="2281965" y="1200"/>
                  </a:cubicBezTo>
                  <a:cubicBezTo>
                    <a:pt x="2172509" y="-9763"/>
                    <a:pt x="2072993" y="55458"/>
                    <a:pt x="2036286" y="153715"/>
                  </a:cubicBezTo>
                  <a:cubicBezTo>
                    <a:pt x="2025707" y="155606"/>
                    <a:pt x="2015361" y="158115"/>
                    <a:pt x="2005278" y="161178"/>
                  </a:cubicBezTo>
                  <a:cubicBezTo>
                    <a:pt x="1993597" y="158476"/>
                    <a:pt x="1981510" y="156739"/>
                    <a:pt x="1969100" y="156063"/>
                  </a:cubicBezTo>
                  <a:cubicBezTo>
                    <a:pt x="1953280" y="155336"/>
                    <a:pt x="1938376" y="155626"/>
                    <a:pt x="1930072" y="155754"/>
                  </a:cubicBezTo>
                  <a:cubicBezTo>
                    <a:pt x="1925289" y="155832"/>
                    <a:pt x="1922227" y="155870"/>
                    <a:pt x="1919461" y="155870"/>
                  </a:cubicBezTo>
                  <a:lnTo>
                    <a:pt x="1900992" y="155870"/>
                  </a:lnTo>
                  <a:cubicBezTo>
                    <a:pt x="1877178" y="155870"/>
                    <a:pt x="1854557" y="160039"/>
                    <a:pt x="1833735" y="167444"/>
                  </a:cubicBezTo>
                  <a:cubicBezTo>
                    <a:pt x="1795829" y="154667"/>
                    <a:pt x="1757466" y="149508"/>
                    <a:pt x="1722641" y="149508"/>
                  </a:cubicBezTo>
                  <a:cubicBezTo>
                    <a:pt x="1685709" y="149508"/>
                    <a:pt x="1649035" y="155355"/>
                    <a:pt x="1614023" y="167849"/>
                  </a:cubicBezTo>
                  <a:cubicBezTo>
                    <a:pt x="1586496" y="155992"/>
                    <a:pt x="1554083" y="149276"/>
                    <a:pt x="1518060" y="152544"/>
                  </a:cubicBezTo>
                  <a:cubicBezTo>
                    <a:pt x="1509370" y="153329"/>
                    <a:pt x="1501060" y="154641"/>
                    <a:pt x="1493124" y="156372"/>
                  </a:cubicBezTo>
                  <a:cubicBezTo>
                    <a:pt x="1471064" y="151643"/>
                    <a:pt x="1447599" y="149012"/>
                    <a:pt x="1423308" y="149514"/>
                  </a:cubicBezTo>
                  <a:cubicBezTo>
                    <a:pt x="1368809" y="150093"/>
                    <a:pt x="1314903" y="165379"/>
                    <a:pt x="1268707" y="195680"/>
                  </a:cubicBezTo>
                  <a:cubicBezTo>
                    <a:pt x="1263859" y="192617"/>
                    <a:pt x="1258863" y="189665"/>
                    <a:pt x="1253712" y="186827"/>
                  </a:cubicBezTo>
                  <a:cubicBezTo>
                    <a:pt x="1221447" y="169046"/>
                    <a:pt x="1186648" y="157813"/>
                    <a:pt x="1150528" y="152711"/>
                  </a:cubicBezTo>
                  <a:cubicBezTo>
                    <a:pt x="1140227" y="132980"/>
                    <a:pt x="1126927" y="115533"/>
                    <a:pt x="1111572" y="100801"/>
                  </a:cubicBezTo>
                  <a:cubicBezTo>
                    <a:pt x="1075097" y="65810"/>
                    <a:pt x="1025388" y="44638"/>
                    <a:pt x="963874" y="44811"/>
                  </a:cubicBezTo>
                  <a:cubicBezTo>
                    <a:pt x="963874" y="44811"/>
                    <a:pt x="959697" y="44998"/>
                    <a:pt x="957002" y="45139"/>
                  </a:cubicBezTo>
                  <a:cubicBezTo>
                    <a:pt x="949950" y="44670"/>
                    <a:pt x="939216" y="44007"/>
                    <a:pt x="923358" y="44007"/>
                  </a:cubicBezTo>
                  <a:cubicBezTo>
                    <a:pt x="866776" y="44007"/>
                    <a:pt x="816551" y="67579"/>
                    <a:pt x="781179" y="102879"/>
                  </a:cubicBezTo>
                  <a:cubicBezTo>
                    <a:pt x="765159" y="118866"/>
                    <a:pt x="751770" y="137638"/>
                    <a:pt x="741797" y="158398"/>
                  </a:cubicBezTo>
                  <a:cubicBezTo>
                    <a:pt x="741539" y="158405"/>
                    <a:pt x="741320" y="158418"/>
                    <a:pt x="741120" y="158424"/>
                  </a:cubicBezTo>
                  <a:cubicBezTo>
                    <a:pt x="718176" y="158720"/>
                    <a:pt x="695594" y="162895"/>
                    <a:pt x="674275" y="170693"/>
                  </a:cubicBezTo>
                  <a:cubicBezTo>
                    <a:pt x="660622" y="138223"/>
                    <a:pt x="639432" y="112715"/>
                    <a:pt x="617758" y="94342"/>
                  </a:cubicBezTo>
                  <a:cubicBezTo>
                    <a:pt x="596704" y="76637"/>
                    <a:pt x="567907" y="59531"/>
                    <a:pt x="531484" y="51451"/>
                  </a:cubicBezTo>
                  <a:cubicBezTo>
                    <a:pt x="506226" y="45834"/>
                    <a:pt x="481239" y="45480"/>
                    <a:pt x="457748" y="49218"/>
                  </a:cubicBezTo>
                  <a:cubicBezTo>
                    <a:pt x="427417" y="41492"/>
                    <a:pt x="397531" y="38288"/>
                    <a:pt x="369914" y="38288"/>
                  </a:cubicBezTo>
                  <a:cubicBezTo>
                    <a:pt x="286727" y="38288"/>
                    <a:pt x="207480" y="67566"/>
                    <a:pt x="147430" y="122198"/>
                  </a:cubicBezTo>
                  <a:cubicBezTo>
                    <a:pt x="116725" y="150132"/>
                    <a:pt x="91442" y="184415"/>
                    <a:pt x="74107" y="223594"/>
                  </a:cubicBezTo>
                  <a:cubicBezTo>
                    <a:pt x="57668" y="260740"/>
                    <a:pt x="48778" y="301418"/>
                    <a:pt x="48778" y="343499"/>
                  </a:cubicBezTo>
                  <a:cubicBezTo>
                    <a:pt x="48778" y="380008"/>
                    <a:pt x="55541" y="417662"/>
                    <a:pt x="69955" y="453921"/>
                  </a:cubicBezTo>
                  <a:cubicBezTo>
                    <a:pt x="63360" y="461171"/>
                    <a:pt x="57552" y="467559"/>
                    <a:pt x="57455" y="467662"/>
                  </a:cubicBezTo>
                  <a:cubicBezTo>
                    <a:pt x="41468" y="485309"/>
                    <a:pt x="10763" y="523787"/>
                    <a:pt x="2202" y="580735"/>
                  </a:cubicBezTo>
                  <a:cubicBezTo>
                    <a:pt x="-2272" y="610489"/>
                    <a:pt x="-312" y="643621"/>
                    <a:pt x="11646" y="676733"/>
                  </a:cubicBezTo>
                  <a:cubicBezTo>
                    <a:pt x="24539" y="712425"/>
                    <a:pt x="45826" y="739278"/>
                    <a:pt x="67531" y="758662"/>
                  </a:cubicBezTo>
                  <a:cubicBezTo>
                    <a:pt x="96296" y="784164"/>
                    <a:pt x="134047" y="803058"/>
                    <a:pt x="177181" y="808076"/>
                  </a:cubicBezTo>
                  <a:cubicBezTo>
                    <a:pt x="188785" y="814786"/>
                    <a:pt x="201104" y="821001"/>
                    <a:pt x="214184" y="826553"/>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89" name="Google Shape;389;p2"/>
            <p:cNvGrpSpPr/>
            <p:nvPr/>
          </p:nvGrpSpPr>
          <p:grpSpPr>
            <a:xfrm>
              <a:off x="13372606" y="2122973"/>
              <a:ext cx="2865060" cy="495181"/>
              <a:chOff x="13372606" y="2122973"/>
              <a:chExt cx="2865060" cy="495181"/>
            </a:xfrm>
          </p:grpSpPr>
          <p:sp>
            <p:nvSpPr>
              <p:cNvPr id="390" name="Google Shape;390;p2"/>
              <p:cNvSpPr/>
              <p:nvPr/>
            </p:nvSpPr>
            <p:spPr>
              <a:xfrm>
                <a:off x="13372606" y="2159945"/>
                <a:ext cx="331212" cy="457558"/>
              </a:xfrm>
              <a:custGeom>
                <a:avLst/>
                <a:gdLst/>
                <a:ahLst/>
                <a:cxnLst/>
                <a:rect l="l" t="t" r="r" b="b"/>
                <a:pathLst>
                  <a:path w="331212" h="457558" extrusionOk="0">
                    <a:moveTo>
                      <a:pt x="286327" y="22871"/>
                    </a:moveTo>
                    <a:lnTo>
                      <a:pt x="282504" y="27329"/>
                    </a:lnTo>
                    <a:cubicBezTo>
                      <a:pt x="255757" y="8254"/>
                      <a:pt x="222641" y="0"/>
                      <a:pt x="190801" y="0"/>
                    </a:cubicBezTo>
                    <a:cubicBezTo>
                      <a:pt x="108646" y="0"/>
                      <a:pt x="48784" y="57199"/>
                      <a:pt x="48784" y="126460"/>
                    </a:cubicBezTo>
                    <a:cubicBezTo>
                      <a:pt x="48784" y="164597"/>
                      <a:pt x="67253" y="206543"/>
                      <a:pt x="111199" y="233228"/>
                    </a:cubicBezTo>
                    <a:cubicBezTo>
                      <a:pt x="125208" y="242125"/>
                      <a:pt x="144309" y="249118"/>
                      <a:pt x="197171" y="268180"/>
                    </a:cubicBezTo>
                    <a:cubicBezTo>
                      <a:pt x="248118" y="286612"/>
                      <a:pt x="258935" y="317112"/>
                      <a:pt x="258935" y="342531"/>
                    </a:cubicBezTo>
                    <a:cubicBezTo>
                      <a:pt x="258935" y="388922"/>
                      <a:pt x="223911" y="413072"/>
                      <a:pt x="171049" y="413072"/>
                    </a:cubicBezTo>
                    <a:cubicBezTo>
                      <a:pt x="133479" y="413072"/>
                      <a:pt x="103547" y="401003"/>
                      <a:pt x="73616" y="367955"/>
                    </a:cubicBezTo>
                    <a:lnTo>
                      <a:pt x="74892" y="366681"/>
                    </a:lnTo>
                    <a:cubicBezTo>
                      <a:pt x="86992" y="353339"/>
                      <a:pt x="91447" y="339996"/>
                      <a:pt x="79347" y="329188"/>
                    </a:cubicBezTo>
                    <a:cubicBezTo>
                      <a:pt x="67885" y="319010"/>
                      <a:pt x="54515" y="322838"/>
                      <a:pt x="42408" y="336181"/>
                    </a:cubicBezTo>
                    <a:lnTo>
                      <a:pt x="11207" y="370490"/>
                    </a:lnTo>
                    <a:cubicBezTo>
                      <a:pt x="-894" y="383846"/>
                      <a:pt x="-4710" y="397188"/>
                      <a:pt x="7384" y="407996"/>
                    </a:cubicBezTo>
                    <a:cubicBezTo>
                      <a:pt x="18846" y="418161"/>
                      <a:pt x="32222" y="413716"/>
                      <a:pt x="43684" y="401003"/>
                    </a:cubicBezTo>
                    <a:cubicBezTo>
                      <a:pt x="77432" y="435956"/>
                      <a:pt x="116279" y="457559"/>
                      <a:pt x="169773" y="457559"/>
                    </a:cubicBezTo>
                    <a:cubicBezTo>
                      <a:pt x="245559" y="457559"/>
                      <a:pt x="303507" y="414346"/>
                      <a:pt x="303507" y="341900"/>
                    </a:cubicBezTo>
                    <a:cubicBezTo>
                      <a:pt x="303507" y="301859"/>
                      <a:pt x="285676" y="253557"/>
                      <a:pt x="211804" y="226229"/>
                    </a:cubicBezTo>
                    <a:cubicBezTo>
                      <a:pt x="155764" y="205893"/>
                      <a:pt x="145579" y="202078"/>
                      <a:pt x="134749" y="195085"/>
                    </a:cubicBezTo>
                    <a:cubicBezTo>
                      <a:pt x="108640" y="178570"/>
                      <a:pt x="93362" y="156317"/>
                      <a:pt x="93362" y="127728"/>
                    </a:cubicBezTo>
                    <a:cubicBezTo>
                      <a:pt x="93362" y="83872"/>
                      <a:pt x="129018" y="44474"/>
                      <a:pt x="194618" y="44474"/>
                    </a:cubicBezTo>
                    <a:cubicBezTo>
                      <a:pt x="221996" y="44474"/>
                      <a:pt x="237288" y="51467"/>
                      <a:pt x="253842" y="62275"/>
                    </a:cubicBezTo>
                    <a:cubicBezTo>
                      <a:pt x="243012" y="76891"/>
                      <a:pt x="244289" y="87687"/>
                      <a:pt x="253842" y="95953"/>
                    </a:cubicBezTo>
                    <a:cubicBezTo>
                      <a:pt x="265304" y="105481"/>
                      <a:pt x="278681" y="101673"/>
                      <a:pt x="290781" y="87056"/>
                    </a:cubicBezTo>
                    <a:lnTo>
                      <a:pt x="320713" y="51473"/>
                    </a:lnTo>
                    <a:cubicBezTo>
                      <a:pt x="332175" y="37487"/>
                      <a:pt x="335991" y="24775"/>
                      <a:pt x="323259" y="13980"/>
                    </a:cubicBezTo>
                    <a:cubicBezTo>
                      <a:pt x="311165" y="3809"/>
                      <a:pt x="298427" y="8254"/>
                      <a:pt x="286327" y="228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1" name="Google Shape;391;p2"/>
              <p:cNvSpPr/>
              <p:nvPr/>
            </p:nvSpPr>
            <p:spPr>
              <a:xfrm>
                <a:off x="13707378" y="2277229"/>
                <a:ext cx="380817" cy="340275"/>
              </a:xfrm>
              <a:custGeom>
                <a:avLst/>
                <a:gdLst/>
                <a:ahLst/>
                <a:cxnLst/>
                <a:rect l="l" t="t" r="r" b="b"/>
                <a:pathLst>
                  <a:path w="380817" h="340275" extrusionOk="0">
                    <a:moveTo>
                      <a:pt x="358526" y="237972"/>
                    </a:moveTo>
                    <a:cubicBezTo>
                      <a:pt x="345787" y="237972"/>
                      <a:pt x="336233" y="248150"/>
                      <a:pt x="336233" y="259582"/>
                    </a:cubicBezTo>
                    <a:cubicBezTo>
                      <a:pt x="336233" y="265932"/>
                      <a:pt x="336872" y="271020"/>
                      <a:pt x="336872" y="275459"/>
                    </a:cubicBezTo>
                    <a:cubicBezTo>
                      <a:pt x="336872" y="288815"/>
                      <a:pt x="334325" y="295165"/>
                      <a:pt x="322863" y="295795"/>
                    </a:cubicBezTo>
                    <a:cubicBezTo>
                      <a:pt x="308855" y="296439"/>
                      <a:pt x="308217" y="284357"/>
                      <a:pt x="305670" y="262760"/>
                    </a:cubicBezTo>
                    <a:cubicBezTo>
                      <a:pt x="305032" y="255124"/>
                      <a:pt x="304394" y="232247"/>
                      <a:pt x="304394" y="203014"/>
                    </a:cubicBezTo>
                    <a:cubicBezTo>
                      <a:pt x="304394" y="167431"/>
                      <a:pt x="305032" y="124848"/>
                      <a:pt x="305670" y="92431"/>
                    </a:cubicBezTo>
                    <a:cubicBezTo>
                      <a:pt x="306302" y="78458"/>
                      <a:pt x="306302" y="65115"/>
                      <a:pt x="306302" y="52402"/>
                    </a:cubicBezTo>
                    <a:cubicBezTo>
                      <a:pt x="306302" y="40964"/>
                      <a:pt x="306940" y="26978"/>
                      <a:pt x="302479" y="15539"/>
                    </a:cubicBezTo>
                    <a:cubicBezTo>
                      <a:pt x="299301" y="7273"/>
                      <a:pt x="291649" y="2197"/>
                      <a:pt x="282740" y="1553"/>
                    </a:cubicBezTo>
                    <a:cubicBezTo>
                      <a:pt x="271910" y="923"/>
                      <a:pt x="234977" y="2827"/>
                      <a:pt x="229885" y="2827"/>
                    </a:cubicBezTo>
                    <a:cubicBezTo>
                      <a:pt x="217146" y="2827"/>
                      <a:pt x="207599" y="12992"/>
                      <a:pt x="207599" y="25067"/>
                    </a:cubicBezTo>
                    <a:cubicBezTo>
                      <a:pt x="207599" y="37779"/>
                      <a:pt x="217146" y="47307"/>
                      <a:pt x="229885" y="47307"/>
                    </a:cubicBezTo>
                    <a:cubicBezTo>
                      <a:pt x="235615" y="47307"/>
                      <a:pt x="243255" y="47307"/>
                      <a:pt x="261724" y="46033"/>
                    </a:cubicBezTo>
                    <a:cubicBezTo>
                      <a:pt x="261086" y="60650"/>
                      <a:pt x="260454" y="97513"/>
                      <a:pt x="260454" y="138185"/>
                    </a:cubicBezTo>
                    <a:cubicBezTo>
                      <a:pt x="255355" y="220165"/>
                      <a:pt x="236254" y="295789"/>
                      <a:pt x="160474" y="295789"/>
                    </a:cubicBezTo>
                    <a:cubicBezTo>
                      <a:pt x="106981" y="295789"/>
                      <a:pt x="99973" y="228432"/>
                      <a:pt x="99973" y="150897"/>
                    </a:cubicBezTo>
                    <a:lnTo>
                      <a:pt x="100612" y="100061"/>
                    </a:lnTo>
                    <a:cubicBezTo>
                      <a:pt x="100612" y="73993"/>
                      <a:pt x="99973" y="47307"/>
                      <a:pt x="98065" y="20622"/>
                    </a:cubicBezTo>
                    <a:cubicBezTo>
                      <a:pt x="96795" y="11724"/>
                      <a:pt x="89788" y="916"/>
                      <a:pt x="76418" y="286"/>
                    </a:cubicBezTo>
                    <a:cubicBezTo>
                      <a:pt x="38841" y="-357"/>
                      <a:pt x="31840" y="286"/>
                      <a:pt x="24832" y="286"/>
                    </a:cubicBezTo>
                    <a:cubicBezTo>
                      <a:pt x="12100" y="286"/>
                      <a:pt x="0" y="9170"/>
                      <a:pt x="0" y="22526"/>
                    </a:cubicBezTo>
                    <a:cubicBezTo>
                      <a:pt x="0" y="33965"/>
                      <a:pt x="8271" y="43492"/>
                      <a:pt x="19739" y="44766"/>
                    </a:cubicBezTo>
                    <a:cubicBezTo>
                      <a:pt x="23562" y="45397"/>
                      <a:pt x="28017" y="45397"/>
                      <a:pt x="33110" y="45397"/>
                    </a:cubicBezTo>
                    <a:lnTo>
                      <a:pt x="54764" y="44766"/>
                    </a:lnTo>
                    <a:cubicBezTo>
                      <a:pt x="55395" y="63198"/>
                      <a:pt x="56034" y="81629"/>
                      <a:pt x="56034" y="100061"/>
                    </a:cubicBezTo>
                    <a:lnTo>
                      <a:pt x="55395" y="150267"/>
                    </a:lnTo>
                    <a:cubicBezTo>
                      <a:pt x="55395" y="285000"/>
                      <a:pt x="87241" y="340275"/>
                      <a:pt x="160474" y="340275"/>
                    </a:cubicBezTo>
                    <a:cubicBezTo>
                      <a:pt x="208869" y="340275"/>
                      <a:pt x="241346" y="316768"/>
                      <a:pt x="263001" y="281172"/>
                    </a:cubicBezTo>
                    <a:cubicBezTo>
                      <a:pt x="264915" y="295158"/>
                      <a:pt x="269370" y="308501"/>
                      <a:pt x="278924" y="319940"/>
                    </a:cubicBezTo>
                    <a:cubicBezTo>
                      <a:pt x="289116" y="332652"/>
                      <a:pt x="306940" y="340275"/>
                      <a:pt x="324133" y="340275"/>
                    </a:cubicBezTo>
                    <a:cubicBezTo>
                      <a:pt x="327963" y="340275"/>
                      <a:pt x="331779" y="339645"/>
                      <a:pt x="335602" y="339014"/>
                    </a:cubicBezTo>
                    <a:cubicBezTo>
                      <a:pt x="370626" y="332652"/>
                      <a:pt x="380818" y="302151"/>
                      <a:pt x="380818" y="265295"/>
                    </a:cubicBezTo>
                    <a:lnTo>
                      <a:pt x="380818" y="257671"/>
                    </a:lnTo>
                    <a:cubicBezTo>
                      <a:pt x="379535" y="246239"/>
                      <a:pt x="369981" y="237972"/>
                      <a:pt x="358526" y="2379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2" name="Google Shape;392;p2"/>
              <p:cNvSpPr/>
              <p:nvPr/>
            </p:nvSpPr>
            <p:spPr>
              <a:xfrm>
                <a:off x="14094598" y="2165665"/>
                <a:ext cx="338779" cy="452489"/>
              </a:xfrm>
              <a:custGeom>
                <a:avLst/>
                <a:gdLst/>
                <a:ahLst/>
                <a:cxnLst/>
                <a:rect l="l" t="t" r="r" b="b"/>
                <a:pathLst>
                  <a:path w="338779" h="452489" extrusionOk="0">
                    <a:moveTo>
                      <a:pt x="203138" y="105494"/>
                    </a:moveTo>
                    <a:cubicBezTo>
                      <a:pt x="152190" y="105494"/>
                      <a:pt x="116535" y="128371"/>
                      <a:pt x="93604" y="160789"/>
                    </a:cubicBezTo>
                    <a:lnTo>
                      <a:pt x="93604" y="81343"/>
                    </a:lnTo>
                    <a:cubicBezTo>
                      <a:pt x="93604" y="58466"/>
                      <a:pt x="93604" y="40672"/>
                      <a:pt x="92966" y="22240"/>
                    </a:cubicBezTo>
                    <a:cubicBezTo>
                      <a:pt x="92966" y="10171"/>
                      <a:pt x="82774" y="630"/>
                      <a:pt x="70680" y="630"/>
                    </a:cubicBezTo>
                    <a:lnTo>
                      <a:pt x="56033" y="1274"/>
                    </a:lnTo>
                    <a:cubicBezTo>
                      <a:pt x="46486" y="1274"/>
                      <a:pt x="40755" y="0"/>
                      <a:pt x="22286" y="0"/>
                    </a:cubicBezTo>
                    <a:cubicBezTo>
                      <a:pt x="10185" y="0"/>
                      <a:pt x="0" y="10178"/>
                      <a:pt x="0" y="22877"/>
                    </a:cubicBezTo>
                    <a:cubicBezTo>
                      <a:pt x="0" y="34328"/>
                      <a:pt x="9547" y="44487"/>
                      <a:pt x="21009" y="44487"/>
                    </a:cubicBezTo>
                    <a:cubicBezTo>
                      <a:pt x="35024" y="45117"/>
                      <a:pt x="42663" y="45760"/>
                      <a:pt x="49032" y="45760"/>
                    </a:cubicBezTo>
                    <a:lnTo>
                      <a:pt x="49032" y="299961"/>
                    </a:lnTo>
                    <a:cubicBezTo>
                      <a:pt x="49032" y="316488"/>
                      <a:pt x="49664" y="345091"/>
                      <a:pt x="50303" y="372407"/>
                    </a:cubicBezTo>
                    <a:cubicBezTo>
                      <a:pt x="50941" y="396571"/>
                      <a:pt x="51573" y="419441"/>
                      <a:pt x="51573" y="430249"/>
                    </a:cubicBezTo>
                    <a:cubicBezTo>
                      <a:pt x="51573" y="442962"/>
                      <a:pt x="61764" y="452489"/>
                      <a:pt x="73858" y="452489"/>
                    </a:cubicBezTo>
                    <a:cubicBezTo>
                      <a:pt x="86597" y="452489"/>
                      <a:pt x="96150" y="442962"/>
                      <a:pt x="96150" y="430249"/>
                    </a:cubicBezTo>
                    <a:cubicBezTo>
                      <a:pt x="96150" y="423256"/>
                      <a:pt x="96150" y="411174"/>
                      <a:pt x="95512" y="397832"/>
                    </a:cubicBezTo>
                    <a:cubicBezTo>
                      <a:pt x="117160" y="428976"/>
                      <a:pt x="149638" y="451846"/>
                      <a:pt x="196768" y="451846"/>
                    </a:cubicBezTo>
                    <a:cubicBezTo>
                      <a:pt x="287194" y="451846"/>
                      <a:pt x="338780" y="366688"/>
                      <a:pt x="338780" y="274549"/>
                    </a:cubicBezTo>
                    <a:cubicBezTo>
                      <a:pt x="338780" y="202091"/>
                      <a:pt x="306940" y="105494"/>
                      <a:pt x="203138" y="105494"/>
                    </a:cubicBezTo>
                    <a:close/>
                    <a:moveTo>
                      <a:pt x="195498" y="407359"/>
                    </a:moveTo>
                    <a:cubicBezTo>
                      <a:pt x="132451" y="407359"/>
                      <a:pt x="94880" y="343811"/>
                      <a:pt x="93604" y="275810"/>
                    </a:cubicBezTo>
                    <a:lnTo>
                      <a:pt x="93604" y="268817"/>
                    </a:lnTo>
                    <a:cubicBezTo>
                      <a:pt x="94874" y="200180"/>
                      <a:pt x="134991" y="149981"/>
                      <a:pt x="198045" y="149981"/>
                    </a:cubicBezTo>
                    <a:cubicBezTo>
                      <a:pt x="270001" y="149981"/>
                      <a:pt x="294202" y="214173"/>
                      <a:pt x="294202" y="272002"/>
                    </a:cubicBezTo>
                    <a:cubicBezTo>
                      <a:pt x="294202" y="338729"/>
                      <a:pt x="261730" y="407359"/>
                      <a:pt x="195498" y="4073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2"/>
              <p:cNvSpPr/>
              <p:nvPr/>
            </p:nvSpPr>
            <p:spPr>
              <a:xfrm>
                <a:off x="14468150" y="2271127"/>
                <a:ext cx="282626" cy="346393"/>
              </a:xfrm>
              <a:custGeom>
                <a:avLst/>
                <a:gdLst/>
                <a:ahLst/>
                <a:cxnLst/>
                <a:rect l="l" t="t" r="r" b="b"/>
                <a:pathLst>
                  <a:path w="282626" h="346393" extrusionOk="0">
                    <a:moveTo>
                      <a:pt x="274766" y="7655"/>
                    </a:moveTo>
                    <a:cubicBezTo>
                      <a:pt x="263304" y="-1873"/>
                      <a:pt x="250566" y="1305"/>
                      <a:pt x="237827" y="16552"/>
                    </a:cubicBezTo>
                    <a:lnTo>
                      <a:pt x="232096" y="23545"/>
                    </a:lnTo>
                    <a:cubicBezTo>
                      <a:pt x="211719" y="10833"/>
                      <a:pt x="181155" y="-606"/>
                      <a:pt x="150579" y="25"/>
                    </a:cubicBezTo>
                    <a:cubicBezTo>
                      <a:pt x="91355" y="655"/>
                      <a:pt x="49317" y="42607"/>
                      <a:pt x="50600" y="99169"/>
                    </a:cubicBezTo>
                    <a:cubicBezTo>
                      <a:pt x="51231" y="150649"/>
                      <a:pt x="87538" y="175430"/>
                      <a:pt x="134025" y="195135"/>
                    </a:cubicBezTo>
                    <a:cubicBezTo>
                      <a:pt x="147395" y="200211"/>
                      <a:pt x="160133" y="205300"/>
                      <a:pt x="170963" y="213567"/>
                    </a:cubicBezTo>
                    <a:cubicBezTo>
                      <a:pt x="187525" y="224362"/>
                      <a:pt x="197072" y="240252"/>
                      <a:pt x="197072" y="256149"/>
                    </a:cubicBezTo>
                    <a:cubicBezTo>
                      <a:pt x="197717" y="286650"/>
                      <a:pt x="172872" y="302540"/>
                      <a:pt x="144223" y="303171"/>
                    </a:cubicBezTo>
                    <a:cubicBezTo>
                      <a:pt x="114292" y="303801"/>
                      <a:pt x="90085" y="286013"/>
                      <a:pt x="75445" y="266938"/>
                    </a:cubicBezTo>
                    <a:lnTo>
                      <a:pt x="76708" y="265677"/>
                    </a:lnTo>
                    <a:cubicBezTo>
                      <a:pt x="91355" y="251691"/>
                      <a:pt x="93269" y="238979"/>
                      <a:pt x="82439" y="228814"/>
                    </a:cubicBezTo>
                    <a:cubicBezTo>
                      <a:pt x="72254" y="218006"/>
                      <a:pt x="59515" y="219917"/>
                      <a:pt x="44869" y="234533"/>
                    </a:cubicBezTo>
                    <a:lnTo>
                      <a:pt x="13029" y="266938"/>
                    </a:lnTo>
                    <a:cubicBezTo>
                      <a:pt x="-1618" y="281555"/>
                      <a:pt x="-4164" y="294267"/>
                      <a:pt x="6653" y="304444"/>
                    </a:cubicBezTo>
                    <a:cubicBezTo>
                      <a:pt x="16852" y="314609"/>
                      <a:pt x="30222" y="312698"/>
                      <a:pt x="44237" y="298725"/>
                    </a:cubicBezTo>
                    <a:lnTo>
                      <a:pt x="44237" y="298082"/>
                    </a:lnTo>
                    <a:cubicBezTo>
                      <a:pt x="70345" y="327952"/>
                      <a:pt x="104093" y="347027"/>
                      <a:pt x="144217" y="346377"/>
                    </a:cubicBezTo>
                    <a:cubicBezTo>
                      <a:pt x="199625" y="345747"/>
                      <a:pt x="242920" y="308253"/>
                      <a:pt x="241644" y="255500"/>
                    </a:cubicBezTo>
                    <a:cubicBezTo>
                      <a:pt x="241012" y="226260"/>
                      <a:pt x="225733" y="197670"/>
                      <a:pt x="197066" y="178608"/>
                    </a:cubicBezTo>
                    <a:cubicBezTo>
                      <a:pt x="182419" y="167800"/>
                      <a:pt x="166502" y="161438"/>
                      <a:pt x="151211" y="155718"/>
                    </a:cubicBezTo>
                    <a:cubicBezTo>
                      <a:pt x="123194" y="143649"/>
                      <a:pt x="95822" y="128402"/>
                      <a:pt x="95171" y="97259"/>
                    </a:cubicBezTo>
                    <a:cubicBezTo>
                      <a:pt x="94539" y="66745"/>
                      <a:pt x="117457" y="44505"/>
                      <a:pt x="150579" y="43875"/>
                    </a:cubicBezTo>
                    <a:cubicBezTo>
                      <a:pt x="165858" y="43875"/>
                      <a:pt x="184972" y="47690"/>
                      <a:pt x="203441" y="57848"/>
                    </a:cubicBezTo>
                    <a:cubicBezTo>
                      <a:pt x="195157" y="71203"/>
                      <a:pt x="195802" y="81999"/>
                      <a:pt x="205349" y="89635"/>
                    </a:cubicBezTo>
                    <a:cubicBezTo>
                      <a:pt x="216811" y="99163"/>
                      <a:pt x="229550" y="95985"/>
                      <a:pt x="242288" y="80738"/>
                    </a:cubicBezTo>
                    <a:lnTo>
                      <a:pt x="272220" y="45136"/>
                    </a:lnTo>
                    <a:cubicBezTo>
                      <a:pt x="284964" y="29901"/>
                      <a:pt x="286228" y="16552"/>
                      <a:pt x="274766" y="765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2"/>
              <p:cNvSpPr/>
              <p:nvPr/>
            </p:nvSpPr>
            <p:spPr>
              <a:xfrm>
                <a:off x="14776038" y="2271165"/>
                <a:ext cx="261098" cy="346352"/>
              </a:xfrm>
              <a:custGeom>
                <a:avLst/>
                <a:gdLst/>
                <a:ahLst/>
                <a:cxnLst/>
                <a:rect l="l" t="t" r="r" b="b"/>
                <a:pathLst>
                  <a:path w="261098" h="346352" extrusionOk="0">
                    <a:moveTo>
                      <a:pt x="216527" y="226235"/>
                    </a:moveTo>
                    <a:cubicBezTo>
                      <a:pt x="216527" y="284708"/>
                      <a:pt x="182780" y="301865"/>
                      <a:pt x="145196" y="301865"/>
                    </a:cubicBezTo>
                    <a:cubicBezTo>
                      <a:pt x="84076" y="301865"/>
                      <a:pt x="44584" y="257379"/>
                      <a:pt x="44584" y="172221"/>
                    </a:cubicBezTo>
                    <a:cubicBezTo>
                      <a:pt x="44584" y="102310"/>
                      <a:pt x="71338" y="44480"/>
                      <a:pt x="141380" y="44480"/>
                    </a:cubicBezTo>
                    <a:cubicBezTo>
                      <a:pt x="173864" y="44480"/>
                      <a:pt x="199341" y="57192"/>
                      <a:pt x="207612" y="67370"/>
                    </a:cubicBezTo>
                    <a:cubicBezTo>
                      <a:pt x="225449" y="90247"/>
                      <a:pt x="259829" y="63542"/>
                      <a:pt x="242004" y="38767"/>
                    </a:cubicBezTo>
                    <a:cubicBezTo>
                      <a:pt x="218435" y="12082"/>
                      <a:pt x="177680" y="0"/>
                      <a:pt x="140110" y="0"/>
                    </a:cubicBezTo>
                    <a:cubicBezTo>
                      <a:pt x="45861" y="0"/>
                      <a:pt x="0" y="77535"/>
                      <a:pt x="0" y="171590"/>
                    </a:cubicBezTo>
                    <a:cubicBezTo>
                      <a:pt x="0" y="267556"/>
                      <a:pt x="47763" y="346352"/>
                      <a:pt x="143926" y="346352"/>
                    </a:cubicBezTo>
                    <a:cubicBezTo>
                      <a:pt x="217153" y="346352"/>
                      <a:pt x="261099" y="300605"/>
                      <a:pt x="261099" y="226885"/>
                    </a:cubicBezTo>
                    <a:cubicBezTo>
                      <a:pt x="261105" y="197639"/>
                      <a:pt x="216527" y="197639"/>
                      <a:pt x="216527" y="22623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5" name="Google Shape;395;p2"/>
              <p:cNvSpPr/>
              <p:nvPr/>
            </p:nvSpPr>
            <p:spPr>
              <a:xfrm>
                <a:off x="15072219" y="2271159"/>
                <a:ext cx="296110" cy="340632"/>
              </a:xfrm>
              <a:custGeom>
                <a:avLst/>
                <a:gdLst/>
                <a:ahLst/>
                <a:cxnLst/>
                <a:rect l="l" t="t" r="r" b="b"/>
                <a:pathLst>
                  <a:path w="296110" h="340632" extrusionOk="0">
                    <a:moveTo>
                      <a:pt x="205039" y="0"/>
                    </a:moveTo>
                    <a:cubicBezTo>
                      <a:pt x="163653" y="0"/>
                      <a:pt x="125437" y="28603"/>
                      <a:pt x="105704" y="75000"/>
                    </a:cubicBezTo>
                    <a:lnTo>
                      <a:pt x="103796" y="27335"/>
                    </a:lnTo>
                    <a:cubicBezTo>
                      <a:pt x="103152" y="15897"/>
                      <a:pt x="93598" y="6999"/>
                      <a:pt x="82142" y="6369"/>
                    </a:cubicBezTo>
                    <a:cubicBezTo>
                      <a:pt x="68140" y="5726"/>
                      <a:pt x="54126" y="6369"/>
                      <a:pt x="40755" y="6369"/>
                    </a:cubicBezTo>
                    <a:lnTo>
                      <a:pt x="22286" y="6369"/>
                    </a:lnTo>
                    <a:cubicBezTo>
                      <a:pt x="10179" y="6369"/>
                      <a:pt x="0" y="16534"/>
                      <a:pt x="0" y="28609"/>
                    </a:cubicBezTo>
                    <a:cubicBezTo>
                      <a:pt x="0" y="41309"/>
                      <a:pt x="10186" y="50849"/>
                      <a:pt x="22286" y="50849"/>
                    </a:cubicBezTo>
                    <a:lnTo>
                      <a:pt x="60488" y="50849"/>
                    </a:lnTo>
                    <a:cubicBezTo>
                      <a:pt x="61765" y="81350"/>
                      <a:pt x="61765" y="117576"/>
                      <a:pt x="61765" y="148720"/>
                    </a:cubicBezTo>
                    <a:lnTo>
                      <a:pt x="61765" y="295522"/>
                    </a:lnTo>
                    <a:lnTo>
                      <a:pt x="32465" y="295522"/>
                    </a:lnTo>
                    <a:cubicBezTo>
                      <a:pt x="20371" y="295522"/>
                      <a:pt x="10179" y="305050"/>
                      <a:pt x="10179" y="317762"/>
                    </a:cubicBezTo>
                    <a:cubicBezTo>
                      <a:pt x="10179" y="329831"/>
                      <a:pt x="20378" y="340002"/>
                      <a:pt x="32465" y="340002"/>
                    </a:cubicBezTo>
                    <a:cubicBezTo>
                      <a:pt x="38841" y="340002"/>
                      <a:pt x="122897" y="340002"/>
                      <a:pt x="136912" y="340633"/>
                    </a:cubicBezTo>
                    <a:cubicBezTo>
                      <a:pt x="149651" y="340633"/>
                      <a:pt x="159198" y="330468"/>
                      <a:pt x="159198" y="317756"/>
                    </a:cubicBezTo>
                    <a:cubicBezTo>
                      <a:pt x="159198" y="305674"/>
                      <a:pt x="149651" y="295516"/>
                      <a:pt x="136912" y="295516"/>
                    </a:cubicBezTo>
                    <a:lnTo>
                      <a:pt x="112712" y="296146"/>
                    </a:lnTo>
                    <a:lnTo>
                      <a:pt x="106336" y="296146"/>
                    </a:lnTo>
                    <a:lnTo>
                      <a:pt x="106336" y="181755"/>
                    </a:lnTo>
                    <a:cubicBezTo>
                      <a:pt x="108244" y="110583"/>
                      <a:pt x="168120" y="44487"/>
                      <a:pt x="205039" y="44487"/>
                    </a:cubicBezTo>
                    <a:cubicBezTo>
                      <a:pt x="229885" y="44487"/>
                      <a:pt x="250262" y="59734"/>
                      <a:pt x="251539" y="83884"/>
                    </a:cubicBezTo>
                    <a:cubicBezTo>
                      <a:pt x="252170" y="95966"/>
                      <a:pt x="261724" y="105494"/>
                      <a:pt x="273824" y="105494"/>
                    </a:cubicBezTo>
                    <a:cubicBezTo>
                      <a:pt x="285918" y="105494"/>
                      <a:pt x="296110" y="95329"/>
                      <a:pt x="296110" y="83254"/>
                    </a:cubicBezTo>
                    <a:cubicBezTo>
                      <a:pt x="296117" y="34322"/>
                      <a:pt x="248354" y="0"/>
                      <a:pt x="205039"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6" name="Google Shape;396;p2"/>
              <p:cNvSpPr/>
              <p:nvPr/>
            </p:nvSpPr>
            <p:spPr>
              <a:xfrm>
                <a:off x="15394508" y="2122973"/>
                <a:ext cx="115170" cy="114175"/>
              </a:xfrm>
              <a:custGeom>
                <a:avLst/>
                <a:gdLst/>
                <a:ahLst/>
                <a:cxnLst/>
                <a:rect l="l" t="t" r="r" b="b"/>
                <a:pathLst>
                  <a:path w="115170" h="114175" extrusionOk="0">
                    <a:moveTo>
                      <a:pt x="26058" y="104973"/>
                    </a:moveTo>
                    <a:cubicBezTo>
                      <a:pt x="37520" y="113227"/>
                      <a:pt x="52166" y="115781"/>
                      <a:pt x="67445" y="113227"/>
                    </a:cubicBezTo>
                    <a:cubicBezTo>
                      <a:pt x="98021" y="108138"/>
                      <a:pt x="119030" y="78918"/>
                      <a:pt x="114575" y="48405"/>
                    </a:cubicBezTo>
                    <a:cubicBezTo>
                      <a:pt x="109476" y="17261"/>
                      <a:pt x="80183" y="-4336"/>
                      <a:pt x="48975" y="740"/>
                    </a:cubicBezTo>
                    <a:cubicBezTo>
                      <a:pt x="17780" y="5829"/>
                      <a:pt x="-3874" y="34431"/>
                      <a:pt x="581" y="64932"/>
                    </a:cubicBezTo>
                    <a:cubicBezTo>
                      <a:pt x="3772" y="81459"/>
                      <a:pt x="12687" y="96076"/>
                      <a:pt x="26058" y="104973"/>
                    </a:cubicBezTo>
                    <a:close/>
                    <a:moveTo>
                      <a:pt x="54081" y="38877"/>
                    </a:moveTo>
                    <a:cubicBezTo>
                      <a:pt x="66187" y="36973"/>
                      <a:pt x="75735" y="42692"/>
                      <a:pt x="77649" y="53493"/>
                    </a:cubicBezTo>
                    <a:cubicBezTo>
                      <a:pt x="78926" y="64932"/>
                      <a:pt x="71919" y="73829"/>
                      <a:pt x="59812" y="75733"/>
                    </a:cubicBezTo>
                    <a:cubicBezTo>
                      <a:pt x="48350" y="77638"/>
                      <a:pt x="38802" y="70645"/>
                      <a:pt x="36888" y="59206"/>
                    </a:cubicBezTo>
                    <a:cubicBezTo>
                      <a:pt x="35611" y="49042"/>
                      <a:pt x="42619" y="40151"/>
                      <a:pt x="54081" y="388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2"/>
              <p:cNvSpPr/>
              <p:nvPr/>
            </p:nvSpPr>
            <p:spPr>
              <a:xfrm>
                <a:off x="15384278" y="2277528"/>
                <a:ext cx="177035" cy="334263"/>
              </a:xfrm>
              <a:custGeom>
                <a:avLst/>
                <a:gdLst/>
                <a:ahLst/>
                <a:cxnLst/>
                <a:rect l="l" t="t" r="r" b="b"/>
                <a:pathLst>
                  <a:path w="177035" h="334263" extrusionOk="0">
                    <a:moveTo>
                      <a:pt x="154743" y="289784"/>
                    </a:moveTo>
                    <a:lnTo>
                      <a:pt x="108257" y="289784"/>
                    </a:lnTo>
                    <a:lnTo>
                      <a:pt x="109534" y="118193"/>
                    </a:lnTo>
                    <a:cubicBezTo>
                      <a:pt x="109534" y="51467"/>
                      <a:pt x="108257" y="44487"/>
                      <a:pt x="107625" y="35583"/>
                    </a:cubicBezTo>
                    <a:lnTo>
                      <a:pt x="106349" y="20966"/>
                    </a:lnTo>
                    <a:cubicBezTo>
                      <a:pt x="105717" y="9528"/>
                      <a:pt x="96151" y="0"/>
                      <a:pt x="84063" y="0"/>
                    </a:cubicBezTo>
                    <a:lnTo>
                      <a:pt x="25470" y="0"/>
                    </a:lnTo>
                    <a:cubicBezTo>
                      <a:pt x="13377" y="0"/>
                      <a:pt x="3185" y="9528"/>
                      <a:pt x="3185" y="22240"/>
                    </a:cubicBezTo>
                    <a:cubicBezTo>
                      <a:pt x="3185" y="34309"/>
                      <a:pt x="12732" y="43837"/>
                      <a:pt x="24839" y="44480"/>
                    </a:cubicBezTo>
                    <a:cubicBezTo>
                      <a:pt x="36932" y="45111"/>
                      <a:pt x="53487" y="45111"/>
                      <a:pt x="63041" y="45111"/>
                    </a:cubicBezTo>
                    <a:cubicBezTo>
                      <a:pt x="63686" y="52104"/>
                      <a:pt x="64962" y="66077"/>
                      <a:pt x="64962" y="118830"/>
                    </a:cubicBezTo>
                    <a:lnTo>
                      <a:pt x="63686" y="289777"/>
                    </a:lnTo>
                    <a:lnTo>
                      <a:pt x="22286" y="289777"/>
                    </a:lnTo>
                    <a:cubicBezTo>
                      <a:pt x="10192" y="289777"/>
                      <a:pt x="0" y="299955"/>
                      <a:pt x="0" y="312667"/>
                    </a:cubicBezTo>
                    <a:cubicBezTo>
                      <a:pt x="0" y="324106"/>
                      <a:pt x="9567" y="334264"/>
                      <a:pt x="21654" y="334264"/>
                    </a:cubicBezTo>
                    <a:lnTo>
                      <a:pt x="154750" y="334264"/>
                    </a:lnTo>
                    <a:cubicBezTo>
                      <a:pt x="166844" y="334264"/>
                      <a:pt x="177036" y="324099"/>
                      <a:pt x="177036" y="312024"/>
                    </a:cubicBezTo>
                    <a:cubicBezTo>
                      <a:pt x="177029" y="299311"/>
                      <a:pt x="166831" y="289784"/>
                      <a:pt x="154743" y="28978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2"/>
              <p:cNvSpPr/>
              <p:nvPr/>
            </p:nvSpPr>
            <p:spPr>
              <a:xfrm>
                <a:off x="15586170" y="2165665"/>
                <a:ext cx="338786" cy="452489"/>
              </a:xfrm>
              <a:custGeom>
                <a:avLst/>
                <a:gdLst/>
                <a:ahLst/>
                <a:cxnLst/>
                <a:rect l="l" t="t" r="r" b="b"/>
                <a:pathLst>
                  <a:path w="338786" h="452489" extrusionOk="0">
                    <a:moveTo>
                      <a:pt x="203144" y="105494"/>
                    </a:moveTo>
                    <a:cubicBezTo>
                      <a:pt x="152203" y="105494"/>
                      <a:pt x="116535" y="128371"/>
                      <a:pt x="93611" y="160789"/>
                    </a:cubicBezTo>
                    <a:lnTo>
                      <a:pt x="93611" y="81343"/>
                    </a:lnTo>
                    <a:cubicBezTo>
                      <a:pt x="93611" y="58466"/>
                      <a:pt x="93611" y="40672"/>
                      <a:pt x="92979" y="22240"/>
                    </a:cubicBezTo>
                    <a:cubicBezTo>
                      <a:pt x="92979" y="10171"/>
                      <a:pt x="82780" y="630"/>
                      <a:pt x="70693" y="630"/>
                    </a:cubicBezTo>
                    <a:lnTo>
                      <a:pt x="56046" y="1274"/>
                    </a:lnTo>
                    <a:cubicBezTo>
                      <a:pt x="46480" y="1274"/>
                      <a:pt x="40755" y="0"/>
                      <a:pt x="22286" y="0"/>
                    </a:cubicBezTo>
                    <a:cubicBezTo>
                      <a:pt x="10192" y="0"/>
                      <a:pt x="0" y="10178"/>
                      <a:pt x="0" y="22877"/>
                    </a:cubicBezTo>
                    <a:cubicBezTo>
                      <a:pt x="0" y="34328"/>
                      <a:pt x="9567" y="44487"/>
                      <a:pt x="21022" y="44487"/>
                    </a:cubicBezTo>
                    <a:cubicBezTo>
                      <a:pt x="35024" y="45117"/>
                      <a:pt x="42663" y="45760"/>
                      <a:pt x="49039" y="45760"/>
                    </a:cubicBezTo>
                    <a:lnTo>
                      <a:pt x="49039" y="299961"/>
                    </a:lnTo>
                    <a:cubicBezTo>
                      <a:pt x="49039" y="316488"/>
                      <a:pt x="49671" y="345091"/>
                      <a:pt x="50316" y="372407"/>
                    </a:cubicBezTo>
                    <a:cubicBezTo>
                      <a:pt x="50947" y="396571"/>
                      <a:pt x="51579" y="419441"/>
                      <a:pt x="51579" y="430249"/>
                    </a:cubicBezTo>
                    <a:cubicBezTo>
                      <a:pt x="51579" y="442962"/>
                      <a:pt x="61777" y="452489"/>
                      <a:pt x="73865" y="452489"/>
                    </a:cubicBezTo>
                    <a:cubicBezTo>
                      <a:pt x="86603" y="452489"/>
                      <a:pt x="96151" y="442962"/>
                      <a:pt x="96151" y="430249"/>
                    </a:cubicBezTo>
                    <a:cubicBezTo>
                      <a:pt x="96151" y="423256"/>
                      <a:pt x="96151" y="411174"/>
                      <a:pt x="95519" y="397832"/>
                    </a:cubicBezTo>
                    <a:cubicBezTo>
                      <a:pt x="117173" y="428976"/>
                      <a:pt x="149644" y="451846"/>
                      <a:pt x="196781" y="451846"/>
                    </a:cubicBezTo>
                    <a:cubicBezTo>
                      <a:pt x="287201" y="451846"/>
                      <a:pt x="338786" y="366688"/>
                      <a:pt x="338786" y="274549"/>
                    </a:cubicBezTo>
                    <a:cubicBezTo>
                      <a:pt x="338786" y="202091"/>
                      <a:pt x="306947" y="105494"/>
                      <a:pt x="203144" y="105494"/>
                    </a:cubicBezTo>
                    <a:close/>
                    <a:moveTo>
                      <a:pt x="195505" y="407359"/>
                    </a:moveTo>
                    <a:cubicBezTo>
                      <a:pt x="132458" y="407359"/>
                      <a:pt x="94893" y="343811"/>
                      <a:pt x="93611" y="275810"/>
                    </a:cubicBezTo>
                    <a:lnTo>
                      <a:pt x="93611" y="268817"/>
                    </a:lnTo>
                    <a:cubicBezTo>
                      <a:pt x="94887" y="200180"/>
                      <a:pt x="134998" y="149981"/>
                      <a:pt x="198045" y="149981"/>
                    </a:cubicBezTo>
                    <a:cubicBezTo>
                      <a:pt x="270008" y="149981"/>
                      <a:pt x="294208" y="214173"/>
                      <a:pt x="294208" y="272002"/>
                    </a:cubicBezTo>
                    <a:cubicBezTo>
                      <a:pt x="294208" y="338729"/>
                      <a:pt x="261737" y="407359"/>
                      <a:pt x="195505" y="4073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9" name="Google Shape;399;p2"/>
              <p:cNvSpPr/>
              <p:nvPr/>
            </p:nvSpPr>
            <p:spPr>
              <a:xfrm>
                <a:off x="15974016" y="2271165"/>
                <a:ext cx="263651" cy="346358"/>
              </a:xfrm>
              <a:custGeom>
                <a:avLst/>
                <a:gdLst/>
                <a:ahLst/>
                <a:cxnLst/>
                <a:rect l="l" t="t" r="r" b="b"/>
                <a:pathLst>
                  <a:path w="263651" h="346358" extrusionOk="0">
                    <a:moveTo>
                      <a:pt x="242629" y="198919"/>
                    </a:moveTo>
                    <a:cubicBezTo>
                      <a:pt x="252828" y="198276"/>
                      <a:pt x="262375" y="188741"/>
                      <a:pt x="263007" y="178583"/>
                    </a:cubicBezTo>
                    <a:cubicBezTo>
                      <a:pt x="263652" y="170960"/>
                      <a:pt x="263652" y="163967"/>
                      <a:pt x="263652" y="157604"/>
                    </a:cubicBezTo>
                    <a:cubicBezTo>
                      <a:pt x="263652" y="53384"/>
                      <a:pt x="213343" y="0"/>
                      <a:pt x="143926" y="0"/>
                    </a:cubicBezTo>
                    <a:cubicBezTo>
                      <a:pt x="56685" y="0"/>
                      <a:pt x="0" y="84528"/>
                      <a:pt x="0" y="179220"/>
                    </a:cubicBezTo>
                    <a:cubicBezTo>
                      <a:pt x="0" y="239597"/>
                      <a:pt x="17838" y="275186"/>
                      <a:pt x="31853" y="292987"/>
                    </a:cubicBezTo>
                    <a:cubicBezTo>
                      <a:pt x="57961" y="325392"/>
                      <a:pt x="101894" y="346358"/>
                      <a:pt x="143294" y="346358"/>
                    </a:cubicBezTo>
                    <a:cubicBezTo>
                      <a:pt x="195511" y="346358"/>
                      <a:pt x="236267" y="333659"/>
                      <a:pt x="258559" y="289160"/>
                    </a:cubicBezTo>
                    <a:cubicBezTo>
                      <a:pt x="259835" y="286625"/>
                      <a:pt x="261099" y="283440"/>
                      <a:pt x="261099" y="279632"/>
                    </a:cubicBezTo>
                    <a:cubicBezTo>
                      <a:pt x="261099" y="270104"/>
                      <a:pt x="252196" y="258035"/>
                      <a:pt x="239458" y="258035"/>
                    </a:cubicBezTo>
                    <a:cubicBezTo>
                      <a:pt x="231174" y="258035"/>
                      <a:pt x="222897" y="263111"/>
                      <a:pt x="219712" y="270747"/>
                    </a:cubicBezTo>
                    <a:cubicBezTo>
                      <a:pt x="212705" y="285994"/>
                      <a:pt x="197426" y="303152"/>
                      <a:pt x="143294" y="303152"/>
                    </a:cubicBezTo>
                    <a:cubicBezTo>
                      <a:pt x="91077" y="303152"/>
                      <a:pt x="47131" y="261850"/>
                      <a:pt x="45854" y="200193"/>
                    </a:cubicBezTo>
                    <a:lnTo>
                      <a:pt x="124180" y="200193"/>
                    </a:lnTo>
                    <a:cubicBezTo>
                      <a:pt x="156033" y="200180"/>
                      <a:pt x="209526" y="199550"/>
                      <a:pt x="242629" y="198919"/>
                    </a:cubicBezTo>
                    <a:close/>
                    <a:moveTo>
                      <a:pt x="44572" y="156337"/>
                    </a:moveTo>
                    <a:cubicBezTo>
                      <a:pt x="50316" y="93419"/>
                      <a:pt x="88518" y="43850"/>
                      <a:pt x="145196" y="43850"/>
                    </a:cubicBezTo>
                    <a:cubicBezTo>
                      <a:pt x="196782" y="43850"/>
                      <a:pt x="219699" y="90241"/>
                      <a:pt x="219067" y="156337"/>
                    </a:cubicBezTo>
                    <a:lnTo>
                      <a:pt x="44572" y="156337"/>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00" name="Google Shape;400;p2"/>
          <p:cNvGrpSpPr/>
          <p:nvPr/>
        </p:nvGrpSpPr>
        <p:grpSpPr>
          <a:xfrm rot="-810493">
            <a:off x="10140465" y="2237215"/>
            <a:ext cx="1327576" cy="495491"/>
            <a:chOff x="15208913" y="3353899"/>
            <a:chExt cx="1991233" cy="743152"/>
          </a:xfrm>
        </p:grpSpPr>
        <p:sp>
          <p:nvSpPr>
            <p:cNvPr id="401" name="Google Shape;401;p2"/>
            <p:cNvSpPr/>
            <p:nvPr/>
          </p:nvSpPr>
          <p:spPr>
            <a:xfrm>
              <a:off x="15208913" y="3353899"/>
              <a:ext cx="1991233" cy="743152"/>
            </a:xfrm>
            <a:custGeom>
              <a:avLst/>
              <a:gdLst/>
              <a:ahLst/>
              <a:cxnLst/>
              <a:rect l="l" t="t" r="r" b="b"/>
              <a:pathLst>
                <a:path w="1991233" h="743152" extrusionOk="0">
                  <a:moveTo>
                    <a:pt x="64986" y="684707"/>
                  </a:moveTo>
                  <a:cubicBezTo>
                    <a:pt x="103198" y="721027"/>
                    <a:pt x="150517" y="735005"/>
                    <a:pt x="192182" y="735005"/>
                  </a:cubicBezTo>
                  <a:cubicBezTo>
                    <a:pt x="193269" y="735009"/>
                    <a:pt x="196073" y="735052"/>
                    <a:pt x="201935" y="735156"/>
                  </a:cubicBezTo>
                  <a:cubicBezTo>
                    <a:pt x="211684" y="735328"/>
                    <a:pt x="226857" y="735595"/>
                    <a:pt x="241095" y="735595"/>
                  </a:cubicBezTo>
                  <a:lnTo>
                    <a:pt x="284057" y="735595"/>
                  </a:lnTo>
                  <a:cubicBezTo>
                    <a:pt x="310557" y="735595"/>
                    <a:pt x="335881" y="729825"/>
                    <a:pt x="358601" y="719618"/>
                  </a:cubicBezTo>
                  <a:cubicBezTo>
                    <a:pt x="380712" y="709682"/>
                    <a:pt x="399676" y="695872"/>
                    <a:pt x="415128" y="679907"/>
                  </a:cubicBezTo>
                  <a:cubicBezTo>
                    <a:pt x="430513" y="691854"/>
                    <a:pt x="447346" y="702328"/>
                    <a:pt x="465542" y="711059"/>
                  </a:cubicBezTo>
                  <a:cubicBezTo>
                    <a:pt x="507972" y="731417"/>
                    <a:pt x="553443" y="740240"/>
                    <a:pt x="598764" y="740240"/>
                  </a:cubicBezTo>
                  <a:cubicBezTo>
                    <a:pt x="636040" y="740240"/>
                    <a:pt x="673252" y="734227"/>
                    <a:pt x="708652" y="720672"/>
                  </a:cubicBezTo>
                  <a:cubicBezTo>
                    <a:pt x="729910" y="729418"/>
                    <a:pt x="753467" y="734426"/>
                    <a:pt x="777425" y="734426"/>
                  </a:cubicBezTo>
                  <a:cubicBezTo>
                    <a:pt x="777425" y="734426"/>
                    <a:pt x="900503" y="735005"/>
                    <a:pt x="901268" y="735005"/>
                  </a:cubicBezTo>
                  <a:cubicBezTo>
                    <a:pt x="913319" y="735005"/>
                    <a:pt x="925031" y="733827"/>
                    <a:pt x="936314" y="731625"/>
                  </a:cubicBezTo>
                  <a:cubicBezTo>
                    <a:pt x="946533" y="733456"/>
                    <a:pt x="957074" y="734426"/>
                    <a:pt x="967867" y="734426"/>
                  </a:cubicBezTo>
                  <a:cubicBezTo>
                    <a:pt x="967867" y="734426"/>
                    <a:pt x="1090945" y="735005"/>
                    <a:pt x="1091709" y="735005"/>
                  </a:cubicBezTo>
                  <a:cubicBezTo>
                    <a:pt x="1117910" y="735005"/>
                    <a:pt x="1142522" y="729446"/>
                    <a:pt x="1164589" y="719838"/>
                  </a:cubicBezTo>
                  <a:cubicBezTo>
                    <a:pt x="1200148" y="733584"/>
                    <a:pt x="1238392" y="740240"/>
                    <a:pt x="1277519" y="740240"/>
                  </a:cubicBezTo>
                  <a:cubicBezTo>
                    <a:pt x="1328523" y="740240"/>
                    <a:pt x="1377408" y="728860"/>
                    <a:pt x="1420558" y="705437"/>
                  </a:cubicBezTo>
                  <a:cubicBezTo>
                    <a:pt x="1449164" y="726234"/>
                    <a:pt x="1486487" y="740830"/>
                    <a:pt x="1528363" y="740830"/>
                  </a:cubicBezTo>
                  <a:cubicBezTo>
                    <a:pt x="1557614" y="740830"/>
                    <a:pt x="1584472" y="733676"/>
                    <a:pt x="1607503" y="722591"/>
                  </a:cubicBezTo>
                  <a:cubicBezTo>
                    <a:pt x="1632198" y="735463"/>
                    <a:pt x="1660768" y="743153"/>
                    <a:pt x="1691513" y="743153"/>
                  </a:cubicBezTo>
                  <a:cubicBezTo>
                    <a:pt x="1729262" y="743153"/>
                    <a:pt x="1768283" y="731497"/>
                    <a:pt x="1801552" y="706562"/>
                  </a:cubicBezTo>
                  <a:cubicBezTo>
                    <a:pt x="1834240" y="682062"/>
                    <a:pt x="1856885" y="648077"/>
                    <a:pt x="1867601" y="611594"/>
                  </a:cubicBezTo>
                  <a:cubicBezTo>
                    <a:pt x="1867601" y="611594"/>
                    <a:pt x="1883862" y="557494"/>
                    <a:pt x="1884260" y="556146"/>
                  </a:cubicBezTo>
                  <a:cubicBezTo>
                    <a:pt x="1884260" y="556146"/>
                    <a:pt x="1891464" y="531410"/>
                    <a:pt x="1891448" y="531346"/>
                  </a:cubicBezTo>
                  <a:cubicBezTo>
                    <a:pt x="1895248" y="519244"/>
                    <a:pt x="1898043" y="507883"/>
                    <a:pt x="1899521" y="501982"/>
                  </a:cubicBezTo>
                  <a:cubicBezTo>
                    <a:pt x="1900660" y="497441"/>
                    <a:pt x="1901197" y="495330"/>
                    <a:pt x="1901671" y="493610"/>
                  </a:cubicBezTo>
                  <a:cubicBezTo>
                    <a:pt x="1902747" y="489732"/>
                    <a:pt x="1903679" y="485813"/>
                    <a:pt x="1904467" y="481867"/>
                  </a:cubicBezTo>
                  <a:cubicBezTo>
                    <a:pt x="1905303" y="477673"/>
                    <a:pt x="1906407" y="473328"/>
                    <a:pt x="1909039" y="463396"/>
                  </a:cubicBezTo>
                  <a:cubicBezTo>
                    <a:pt x="1909326" y="462315"/>
                    <a:pt x="1909636" y="461150"/>
                    <a:pt x="1909509" y="461541"/>
                  </a:cubicBezTo>
                  <a:lnTo>
                    <a:pt x="1917888" y="433146"/>
                  </a:lnTo>
                  <a:cubicBezTo>
                    <a:pt x="1923491" y="428920"/>
                    <a:pt x="1928828" y="424391"/>
                    <a:pt x="1933878" y="419591"/>
                  </a:cubicBezTo>
                  <a:cubicBezTo>
                    <a:pt x="1966299" y="388762"/>
                    <a:pt x="1988425" y="345073"/>
                    <a:pt x="1991010" y="295466"/>
                  </a:cubicBezTo>
                  <a:cubicBezTo>
                    <a:pt x="1991157" y="292625"/>
                    <a:pt x="1991233" y="289780"/>
                    <a:pt x="1991233" y="286931"/>
                  </a:cubicBezTo>
                  <a:cubicBezTo>
                    <a:pt x="1991233" y="236195"/>
                    <a:pt x="1970520" y="189517"/>
                    <a:pt x="1937099" y="156031"/>
                  </a:cubicBezTo>
                  <a:cubicBezTo>
                    <a:pt x="1906343" y="125214"/>
                    <a:pt x="1861281" y="102382"/>
                    <a:pt x="1815248" y="102534"/>
                  </a:cubicBezTo>
                  <a:cubicBezTo>
                    <a:pt x="1800807" y="101907"/>
                    <a:pt x="1787156" y="102154"/>
                    <a:pt x="1779143" y="102274"/>
                  </a:cubicBezTo>
                  <a:cubicBezTo>
                    <a:pt x="1774603" y="102342"/>
                    <a:pt x="1771532" y="102382"/>
                    <a:pt x="1768717" y="102382"/>
                  </a:cubicBezTo>
                  <a:cubicBezTo>
                    <a:pt x="1766144" y="102382"/>
                    <a:pt x="1763571" y="102442"/>
                    <a:pt x="1761003" y="102565"/>
                  </a:cubicBezTo>
                  <a:cubicBezTo>
                    <a:pt x="1753954" y="102901"/>
                    <a:pt x="1747486" y="102901"/>
                    <a:pt x="1740437" y="102565"/>
                  </a:cubicBezTo>
                  <a:cubicBezTo>
                    <a:pt x="1737869" y="102442"/>
                    <a:pt x="1735296" y="102382"/>
                    <a:pt x="1732723" y="102382"/>
                  </a:cubicBezTo>
                  <a:cubicBezTo>
                    <a:pt x="1716921" y="102382"/>
                    <a:pt x="1701580" y="104401"/>
                    <a:pt x="1686949" y="108164"/>
                  </a:cubicBezTo>
                  <a:cubicBezTo>
                    <a:pt x="1675392" y="105885"/>
                    <a:pt x="1663508" y="104704"/>
                    <a:pt x="1651441" y="104704"/>
                  </a:cubicBezTo>
                  <a:cubicBezTo>
                    <a:pt x="1644376" y="104704"/>
                    <a:pt x="1636136" y="104345"/>
                    <a:pt x="1623162" y="103731"/>
                  </a:cubicBezTo>
                  <a:cubicBezTo>
                    <a:pt x="1620593" y="103607"/>
                    <a:pt x="1618020" y="103547"/>
                    <a:pt x="1615448" y="103547"/>
                  </a:cubicBezTo>
                  <a:cubicBezTo>
                    <a:pt x="1611608" y="103547"/>
                    <a:pt x="1607200" y="103455"/>
                    <a:pt x="1600438" y="103300"/>
                  </a:cubicBezTo>
                  <a:cubicBezTo>
                    <a:pt x="1594245" y="103160"/>
                    <a:pt x="1585762" y="102957"/>
                    <a:pt x="1577128" y="102957"/>
                  </a:cubicBezTo>
                  <a:cubicBezTo>
                    <a:pt x="1565046" y="102957"/>
                    <a:pt x="1553238" y="104154"/>
                    <a:pt x="1541840" y="106400"/>
                  </a:cubicBezTo>
                  <a:cubicBezTo>
                    <a:pt x="1531529" y="104549"/>
                    <a:pt x="1520812" y="103547"/>
                    <a:pt x="1509781" y="103547"/>
                  </a:cubicBezTo>
                  <a:lnTo>
                    <a:pt x="1439526" y="103547"/>
                  </a:lnTo>
                  <a:cubicBezTo>
                    <a:pt x="1417551" y="103547"/>
                    <a:pt x="1396699" y="107458"/>
                    <a:pt x="1377535" y="114381"/>
                  </a:cubicBezTo>
                  <a:cubicBezTo>
                    <a:pt x="1343616" y="101827"/>
                    <a:pt x="1308037" y="95978"/>
                    <a:pt x="1272294" y="95978"/>
                  </a:cubicBezTo>
                  <a:cubicBezTo>
                    <a:pt x="1245301" y="95978"/>
                    <a:pt x="1218360" y="99309"/>
                    <a:pt x="1192147" y="106428"/>
                  </a:cubicBezTo>
                  <a:cubicBezTo>
                    <a:pt x="1181773" y="84115"/>
                    <a:pt x="1167340" y="64897"/>
                    <a:pt x="1150483" y="49332"/>
                  </a:cubicBezTo>
                  <a:cubicBezTo>
                    <a:pt x="1115935" y="17433"/>
                    <a:pt x="1071092" y="583"/>
                    <a:pt x="1025529" y="583"/>
                  </a:cubicBezTo>
                  <a:lnTo>
                    <a:pt x="1011017" y="583"/>
                  </a:lnTo>
                  <a:cubicBezTo>
                    <a:pt x="1006576" y="583"/>
                    <a:pt x="1001929" y="662"/>
                    <a:pt x="998834" y="714"/>
                  </a:cubicBezTo>
                  <a:cubicBezTo>
                    <a:pt x="990455" y="854"/>
                    <a:pt x="985242" y="906"/>
                    <a:pt x="973860" y="583"/>
                  </a:cubicBezTo>
                  <a:cubicBezTo>
                    <a:pt x="949113" y="583"/>
                    <a:pt x="925788" y="5538"/>
                    <a:pt x="904693" y="14181"/>
                  </a:cubicBezTo>
                  <a:cubicBezTo>
                    <a:pt x="882606" y="5199"/>
                    <a:pt x="858946" y="583"/>
                    <a:pt x="835091" y="583"/>
                  </a:cubicBezTo>
                  <a:lnTo>
                    <a:pt x="820579" y="583"/>
                  </a:lnTo>
                  <a:cubicBezTo>
                    <a:pt x="816139" y="583"/>
                    <a:pt x="811491" y="662"/>
                    <a:pt x="808397" y="714"/>
                  </a:cubicBezTo>
                  <a:cubicBezTo>
                    <a:pt x="800018" y="854"/>
                    <a:pt x="794805" y="906"/>
                    <a:pt x="783423" y="583"/>
                  </a:cubicBezTo>
                  <a:cubicBezTo>
                    <a:pt x="731384" y="583"/>
                    <a:pt x="685641" y="22501"/>
                    <a:pt x="653670" y="54527"/>
                  </a:cubicBezTo>
                  <a:cubicBezTo>
                    <a:pt x="641360" y="66857"/>
                    <a:pt x="630548" y="81234"/>
                    <a:pt x="621902" y="97230"/>
                  </a:cubicBezTo>
                  <a:cubicBezTo>
                    <a:pt x="612479" y="96393"/>
                    <a:pt x="603021" y="95982"/>
                    <a:pt x="593547" y="95982"/>
                  </a:cubicBezTo>
                  <a:cubicBezTo>
                    <a:pt x="585482" y="95982"/>
                    <a:pt x="577422" y="96281"/>
                    <a:pt x="569385" y="96887"/>
                  </a:cubicBezTo>
                  <a:cubicBezTo>
                    <a:pt x="560146" y="80040"/>
                    <a:pt x="548390" y="64874"/>
                    <a:pt x="534722" y="51921"/>
                  </a:cubicBezTo>
                  <a:cubicBezTo>
                    <a:pt x="501930" y="20845"/>
                    <a:pt x="457354" y="1744"/>
                    <a:pt x="408888" y="1744"/>
                  </a:cubicBezTo>
                  <a:cubicBezTo>
                    <a:pt x="392480" y="1744"/>
                    <a:pt x="376925" y="1500"/>
                    <a:pt x="359318" y="1217"/>
                  </a:cubicBezTo>
                  <a:cubicBezTo>
                    <a:pt x="340640" y="918"/>
                    <a:pt x="319979" y="587"/>
                    <a:pt x="297112" y="591"/>
                  </a:cubicBezTo>
                  <a:cubicBezTo>
                    <a:pt x="297112" y="591"/>
                    <a:pt x="185057" y="0"/>
                    <a:pt x="184201" y="0"/>
                  </a:cubicBezTo>
                  <a:cubicBezTo>
                    <a:pt x="159653" y="-8"/>
                    <a:pt x="135707" y="4880"/>
                    <a:pt x="113620" y="14050"/>
                  </a:cubicBezTo>
                  <a:cubicBezTo>
                    <a:pt x="91023" y="23431"/>
                    <a:pt x="70788" y="37117"/>
                    <a:pt x="53891" y="54060"/>
                  </a:cubicBezTo>
                  <a:cubicBezTo>
                    <a:pt x="20382" y="87650"/>
                    <a:pt x="0" y="134144"/>
                    <a:pt x="0" y="184557"/>
                  </a:cubicBezTo>
                  <a:cubicBezTo>
                    <a:pt x="0" y="232759"/>
                    <a:pt x="18761" y="277889"/>
                    <a:pt x="50721" y="311367"/>
                  </a:cubicBezTo>
                  <a:cubicBezTo>
                    <a:pt x="50804" y="352515"/>
                    <a:pt x="50896" y="398052"/>
                    <a:pt x="50968" y="433290"/>
                  </a:cubicBezTo>
                  <a:cubicBezTo>
                    <a:pt x="20119" y="469992"/>
                    <a:pt x="5751" y="516251"/>
                    <a:pt x="8351" y="560818"/>
                  </a:cubicBezTo>
                  <a:cubicBezTo>
                    <a:pt x="10518" y="601990"/>
                    <a:pt x="26806" y="648420"/>
                    <a:pt x="64986" y="684707"/>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02" name="Google Shape;402;p2"/>
            <p:cNvGrpSpPr/>
            <p:nvPr/>
          </p:nvGrpSpPr>
          <p:grpSpPr>
            <a:xfrm>
              <a:off x="15372206" y="3517508"/>
              <a:ext cx="1664649" cy="415932"/>
              <a:chOff x="15372206" y="3517508"/>
              <a:chExt cx="1664649" cy="415932"/>
            </a:xfrm>
          </p:grpSpPr>
          <p:sp>
            <p:nvSpPr>
              <p:cNvPr id="403" name="Google Shape;403;p2"/>
              <p:cNvSpPr/>
              <p:nvPr/>
            </p:nvSpPr>
            <p:spPr>
              <a:xfrm>
                <a:off x="15372206" y="3517508"/>
                <a:ext cx="266474" cy="408374"/>
              </a:xfrm>
              <a:custGeom>
                <a:avLst/>
                <a:gdLst/>
                <a:ahLst/>
                <a:cxnLst/>
                <a:rect l="l" t="t" r="r" b="b"/>
                <a:pathLst>
                  <a:path w="266474" h="408374" extrusionOk="0">
                    <a:moveTo>
                      <a:pt x="245583" y="1744"/>
                    </a:moveTo>
                    <a:cubicBezTo>
                      <a:pt x="208426" y="1744"/>
                      <a:pt x="175917" y="591"/>
                      <a:pt x="132951" y="591"/>
                    </a:cubicBezTo>
                    <a:lnTo>
                      <a:pt x="20896" y="0"/>
                    </a:lnTo>
                    <a:cubicBezTo>
                      <a:pt x="9287" y="0"/>
                      <a:pt x="0" y="9313"/>
                      <a:pt x="0" y="20949"/>
                    </a:cubicBezTo>
                    <a:cubicBezTo>
                      <a:pt x="0" y="31994"/>
                      <a:pt x="8706" y="40721"/>
                      <a:pt x="19737" y="40721"/>
                    </a:cubicBezTo>
                    <a:lnTo>
                      <a:pt x="50506" y="40721"/>
                    </a:lnTo>
                    <a:lnTo>
                      <a:pt x="51087" y="329834"/>
                    </a:lnTo>
                    <a:cubicBezTo>
                      <a:pt x="51087" y="341470"/>
                      <a:pt x="51087" y="353684"/>
                      <a:pt x="50506" y="367063"/>
                    </a:cubicBezTo>
                    <a:cubicBezTo>
                      <a:pt x="40056" y="367063"/>
                      <a:pt x="31927" y="367063"/>
                      <a:pt x="27869" y="367654"/>
                    </a:cubicBezTo>
                    <a:cubicBezTo>
                      <a:pt x="14516" y="368807"/>
                      <a:pt x="7551" y="378699"/>
                      <a:pt x="8124" y="388591"/>
                    </a:cubicBezTo>
                    <a:cubicBezTo>
                      <a:pt x="8706" y="399648"/>
                      <a:pt x="16256" y="407784"/>
                      <a:pt x="29028" y="407784"/>
                    </a:cubicBezTo>
                    <a:cubicBezTo>
                      <a:pt x="35416" y="407784"/>
                      <a:pt x="58056" y="408374"/>
                      <a:pt x="77797" y="408374"/>
                    </a:cubicBezTo>
                    <a:lnTo>
                      <a:pt x="120760" y="408374"/>
                    </a:lnTo>
                    <a:cubicBezTo>
                      <a:pt x="132369" y="408374"/>
                      <a:pt x="141079" y="397892"/>
                      <a:pt x="140497" y="386847"/>
                    </a:cubicBezTo>
                    <a:cubicBezTo>
                      <a:pt x="140497" y="375790"/>
                      <a:pt x="130625" y="367063"/>
                      <a:pt x="119593" y="367063"/>
                    </a:cubicBezTo>
                    <a:lnTo>
                      <a:pt x="91724" y="367063"/>
                    </a:lnTo>
                    <a:lnTo>
                      <a:pt x="91724" y="253050"/>
                    </a:lnTo>
                    <a:cubicBezTo>
                      <a:pt x="145718" y="253050"/>
                      <a:pt x="168944" y="253628"/>
                      <a:pt x="184619" y="253628"/>
                    </a:cubicBezTo>
                    <a:lnTo>
                      <a:pt x="184619" y="267008"/>
                    </a:lnTo>
                    <a:cubicBezTo>
                      <a:pt x="184619" y="278643"/>
                      <a:pt x="193910" y="287366"/>
                      <a:pt x="204938" y="287366"/>
                    </a:cubicBezTo>
                    <a:cubicBezTo>
                      <a:pt x="215969" y="287366"/>
                      <a:pt x="225256" y="278643"/>
                      <a:pt x="225256" y="267008"/>
                    </a:cubicBezTo>
                    <a:lnTo>
                      <a:pt x="225256" y="199529"/>
                    </a:lnTo>
                    <a:cubicBezTo>
                      <a:pt x="225256" y="188484"/>
                      <a:pt x="215965" y="179170"/>
                      <a:pt x="204938" y="179170"/>
                    </a:cubicBezTo>
                    <a:cubicBezTo>
                      <a:pt x="193906" y="179170"/>
                      <a:pt x="184619" y="188484"/>
                      <a:pt x="184619" y="199529"/>
                    </a:cubicBezTo>
                    <a:lnTo>
                      <a:pt x="184619" y="212908"/>
                    </a:lnTo>
                    <a:lnTo>
                      <a:pt x="91724" y="212329"/>
                    </a:lnTo>
                    <a:lnTo>
                      <a:pt x="91147" y="40717"/>
                    </a:lnTo>
                    <a:cubicBezTo>
                      <a:pt x="148626" y="40717"/>
                      <a:pt x="219454" y="40717"/>
                      <a:pt x="225256" y="41307"/>
                    </a:cubicBezTo>
                    <a:cubicBezTo>
                      <a:pt x="225838" y="52943"/>
                      <a:pt x="225838" y="63988"/>
                      <a:pt x="225838" y="105299"/>
                    </a:cubicBezTo>
                    <a:cubicBezTo>
                      <a:pt x="225838" y="116922"/>
                      <a:pt x="235129" y="125657"/>
                      <a:pt x="246156" y="125657"/>
                    </a:cubicBezTo>
                    <a:cubicBezTo>
                      <a:pt x="257769" y="125657"/>
                      <a:pt x="266475" y="116344"/>
                      <a:pt x="266475" y="104708"/>
                    </a:cubicBezTo>
                    <a:cubicBezTo>
                      <a:pt x="266475" y="28502"/>
                      <a:pt x="265893" y="31415"/>
                      <a:pt x="265316" y="20358"/>
                    </a:cubicBezTo>
                    <a:cubicBezTo>
                      <a:pt x="264746" y="9892"/>
                      <a:pt x="256037" y="1744"/>
                      <a:pt x="245583" y="174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2"/>
              <p:cNvSpPr/>
              <p:nvPr/>
            </p:nvSpPr>
            <p:spPr>
              <a:xfrm>
                <a:off x="15670656" y="3613493"/>
                <a:ext cx="268231" cy="317033"/>
              </a:xfrm>
              <a:custGeom>
                <a:avLst/>
                <a:gdLst/>
                <a:ahLst/>
                <a:cxnLst/>
                <a:rect l="l" t="t" r="r" b="b"/>
                <a:pathLst>
                  <a:path w="268231" h="317033" extrusionOk="0">
                    <a:moveTo>
                      <a:pt x="131796" y="0"/>
                    </a:moveTo>
                    <a:cubicBezTo>
                      <a:pt x="44126" y="0"/>
                      <a:pt x="0" y="69227"/>
                      <a:pt x="0" y="158812"/>
                    </a:cubicBezTo>
                    <a:cubicBezTo>
                      <a:pt x="0" y="248976"/>
                      <a:pt x="44703" y="317034"/>
                      <a:pt x="137021" y="317034"/>
                    </a:cubicBezTo>
                    <a:cubicBezTo>
                      <a:pt x="232238" y="317034"/>
                      <a:pt x="268231" y="243741"/>
                      <a:pt x="268231" y="162878"/>
                    </a:cubicBezTo>
                    <a:cubicBezTo>
                      <a:pt x="268231" y="68648"/>
                      <a:pt x="218884" y="0"/>
                      <a:pt x="131796" y="0"/>
                    </a:cubicBezTo>
                    <a:close/>
                    <a:moveTo>
                      <a:pt x="137021" y="276313"/>
                    </a:moveTo>
                    <a:cubicBezTo>
                      <a:pt x="67347" y="276313"/>
                      <a:pt x="39478" y="224547"/>
                      <a:pt x="39478" y="158233"/>
                    </a:cubicBezTo>
                    <a:cubicBezTo>
                      <a:pt x="39478" y="96564"/>
                      <a:pt x="63863" y="40721"/>
                      <a:pt x="132373" y="40721"/>
                    </a:cubicBezTo>
                    <a:cubicBezTo>
                      <a:pt x="196240" y="40721"/>
                      <a:pt x="228171" y="89011"/>
                      <a:pt x="228171" y="163469"/>
                    </a:cubicBezTo>
                    <a:cubicBezTo>
                      <a:pt x="228171" y="232692"/>
                      <a:pt x="200884" y="276313"/>
                      <a:pt x="137021" y="2763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2"/>
              <p:cNvSpPr/>
              <p:nvPr/>
            </p:nvSpPr>
            <p:spPr>
              <a:xfrm>
                <a:off x="15966792" y="3518094"/>
                <a:ext cx="163715" cy="407189"/>
              </a:xfrm>
              <a:custGeom>
                <a:avLst/>
                <a:gdLst/>
                <a:ahLst/>
                <a:cxnLst/>
                <a:rect l="l" t="t" r="r" b="b"/>
                <a:pathLst>
                  <a:path w="163715" h="407189" extrusionOk="0">
                    <a:moveTo>
                      <a:pt x="143393" y="366477"/>
                    </a:moveTo>
                    <a:lnTo>
                      <a:pt x="101011" y="366477"/>
                    </a:lnTo>
                    <a:cubicBezTo>
                      <a:pt x="101593" y="343218"/>
                      <a:pt x="101593" y="320525"/>
                      <a:pt x="102170" y="298419"/>
                    </a:cubicBezTo>
                    <a:cubicBezTo>
                      <a:pt x="102752" y="269913"/>
                      <a:pt x="103337" y="240253"/>
                      <a:pt x="103337" y="210578"/>
                    </a:cubicBezTo>
                    <a:cubicBezTo>
                      <a:pt x="103337" y="150664"/>
                      <a:pt x="101011" y="109947"/>
                      <a:pt x="99271" y="69805"/>
                    </a:cubicBezTo>
                    <a:lnTo>
                      <a:pt x="97531" y="19193"/>
                    </a:lnTo>
                    <a:cubicBezTo>
                      <a:pt x="97531" y="8148"/>
                      <a:pt x="88239" y="0"/>
                      <a:pt x="77212" y="0"/>
                    </a:cubicBezTo>
                    <a:lnTo>
                      <a:pt x="62700" y="0"/>
                    </a:lnTo>
                    <a:cubicBezTo>
                      <a:pt x="53409" y="0"/>
                      <a:pt x="40056" y="579"/>
                      <a:pt x="25544" y="0"/>
                    </a:cubicBezTo>
                    <a:cubicBezTo>
                      <a:pt x="14512" y="0"/>
                      <a:pt x="5225" y="9301"/>
                      <a:pt x="5225" y="20358"/>
                    </a:cubicBezTo>
                    <a:cubicBezTo>
                      <a:pt x="5225" y="31994"/>
                      <a:pt x="14516" y="40717"/>
                      <a:pt x="25544" y="40717"/>
                    </a:cubicBezTo>
                    <a:lnTo>
                      <a:pt x="57475" y="40717"/>
                    </a:lnTo>
                    <a:lnTo>
                      <a:pt x="58634" y="70967"/>
                    </a:lnTo>
                    <a:cubicBezTo>
                      <a:pt x="60374" y="111687"/>
                      <a:pt x="62700" y="151239"/>
                      <a:pt x="62700" y="210574"/>
                    </a:cubicBezTo>
                    <a:cubicBezTo>
                      <a:pt x="62700" y="240245"/>
                      <a:pt x="62118" y="269330"/>
                      <a:pt x="61533" y="297836"/>
                    </a:cubicBezTo>
                    <a:cubicBezTo>
                      <a:pt x="60956" y="319942"/>
                      <a:pt x="60956" y="343214"/>
                      <a:pt x="60374" y="365894"/>
                    </a:cubicBezTo>
                    <a:lnTo>
                      <a:pt x="20319" y="365894"/>
                    </a:lnTo>
                    <a:cubicBezTo>
                      <a:pt x="9283" y="365894"/>
                      <a:pt x="0" y="375195"/>
                      <a:pt x="0" y="386252"/>
                    </a:cubicBezTo>
                    <a:cubicBezTo>
                      <a:pt x="0" y="397298"/>
                      <a:pt x="9283" y="406611"/>
                      <a:pt x="20319" y="406611"/>
                    </a:cubicBezTo>
                    <a:lnTo>
                      <a:pt x="143397" y="407189"/>
                    </a:lnTo>
                    <a:cubicBezTo>
                      <a:pt x="154428" y="407189"/>
                      <a:pt x="163715" y="397888"/>
                      <a:pt x="163715" y="386831"/>
                    </a:cubicBezTo>
                    <a:cubicBezTo>
                      <a:pt x="163711" y="375790"/>
                      <a:pt x="154420" y="366477"/>
                      <a:pt x="143393" y="36647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2"/>
              <p:cNvSpPr/>
              <p:nvPr/>
            </p:nvSpPr>
            <p:spPr>
              <a:xfrm>
                <a:off x="16157220" y="3518094"/>
                <a:ext cx="163723" cy="407189"/>
              </a:xfrm>
              <a:custGeom>
                <a:avLst/>
                <a:gdLst/>
                <a:ahLst/>
                <a:cxnLst/>
                <a:rect l="l" t="t" r="r" b="b"/>
                <a:pathLst>
                  <a:path w="163723" h="407189" extrusionOk="0">
                    <a:moveTo>
                      <a:pt x="143401" y="366477"/>
                    </a:moveTo>
                    <a:lnTo>
                      <a:pt x="101019" y="366477"/>
                    </a:lnTo>
                    <a:cubicBezTo>
                      <a:pt x="101597" y="343218"/>
                      <a:pt x="101597" y="320525"/>
                      <a:pt x="102186" y="298419"/>
                    </a:cubicBezTo>
                    <a:cubicBezTo>
                      <a:pt x="102763" y="269913"/>
                      <a:pt x="103337" y="240253"/>
                      <a:pt x="103337" y="210578"/>
                    </a:cubicBezTo>
                    <a:cubicBezTo>
                      <a:pt x="103337" y="150664"/>
                      <a:pt x="101019" y="109947"/>
                      <a:pt x="99279" y="69805"/>
                    </a:cubicBezTo>
                    <a:lnTo>
                      <a:pt x="97539" y="19193"/>
                    </a:lnTo>
                    <a:cubicBezTo>
                      <a:pt x="97539" y="8148"/>
                      <a:pt x="88247" y="0"/>
                      <a:pt x="77220" y="0"/>
                    </a:cubicBezTo>
                    <a:lnTo>
                      <a:pt x="62708" y="0"/>
                    </a:lnTo>
                    <a:cubicBezTo>
                      <a:pt x="53417" y="0"/>
                      <a:pt x="40064" y="579"/>
                      <a:pt x="25552" y="0"/>
                    </a:cubicBezTo>
                    <a:cubicBezTo>
                      <a:pt x="14520" y="0"/>
                      <a:pt x="5233" y="9301"/>
                      <a:pt x="5233" y="20358"/>
                    </a:cubicBezTo>
                    <a:cubicBezTo>
                      <a:pt x="5233" y="31994"/>
                      <a:pt x="14524" y="40717"/>
                      <a:pt x="25552" y="40717"/>
                    </a:cubicBezTo>
                    <a:lnTo>
                      <a:pt x="57483" y="40717"/>
                    </a:lnTo>
                    <a:lnTo>
                      <a:pt x="58642" y="70967"/>
                    </a:lnTo>
                    <a:cubicBezTo>
                      <a:pt x="60382" y="111687"/>
                      <a:pt x="62708" y="151239"/>
                      <a:pt x="62708" y="210574"/>
                    </a:cubicBezTo>
                    <a:cubicBezTo>
                      <a:pt x="62708" y="240245"/>
                      <a:pt x="62126" y="269330"/>
                      <a:pt x="61541" y="297836"/>
                    </a:cubicBezTo>
                    <a:cubicBezTo>
                      <a:pt x="60964" y="319942"/>
                      <a:pt x="60964" y="343214"/>
                      <a:pt x="60382" y="365894"/>
                    </a:cubicBezTo>
                    <a:lnTo>
                      <a:pt x="20327" y="365894"/>
                    </a:lnTo>
                    <a:cubicBezTo>
                      <a:pt x="9295" y="365894"/>
                      <a:pt x="0" y="375195"/>
                      <a:pt x="0" y="386252"/>
                    </a:cubicBezTo>
                    <a:cubicBezTo>
                      <a:pt x="0" y="397298"/>
                      <a:pt x="9295" y="406611"/>
                      <a:pt x="20327" y="406611"/>
                    </a:cubicBezTo>
                    <a:lnTo>
                      <a:pt x="143405" y="407189"/>
                    </a:lnTo>
                    <a:cubicBezTo>
                      <a:pt x="154440" y="407189"/>
                      <a:pt x="163723" y="397888"/>
                      <a:pt x="163723" y="386831"/>
                    </a:cubicBezTo>
                    <a:cubicBezTo>
                      <a:pt x="163723" y="375790"/>
                      <a:pt x="154436" y="366477"/>
                      <a:pt x="143401" y="36647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2"/>
              <p:cNvSpPr/>
              <p:nvPr/>
            </p:nvSpPr>
            <p:spPr>
              <a:xfrm>
                <a:off x="16349416" y="3613493"/>
                <a:ext cx="268231" cy="317033"/>
              </a:xfrm>
              <a:custGeom>
                <a:avLst/>
                <a:gdLst/>
                <a:ahLst/>
                <a:cxnLst/>
                <a:rect l="l" t="t" r="r" b="b"/>
                <a:pathLst>
                  <a:path w="268231" h="317033" extrusionOk="0">
                    <a:moveTo>
                      <a:pt x="131792" y="0"/>
                    </a:moveTo>
                    <a:cubicBezTo>
                      <a:pt x="44122" y="0"/>
                      <a:pt x="0" y="69227"/>
                      <a:pt x="0" y="158812"/>
                    </a:cubicBezTo>
                    <a:cubicBezTo>
                      <a:pt x="0" y="248976"/>
                      <a:pt x="44699" y="317034"/>
                      <a:pt x="137017" y="317034"/>
                    </a:cubicBezTo>
                    <a:cubicBezTo>
                      <a:pt x="232230" y="317034"/>
                      <a:pt x="268231" y="243741"/>
                      <a:pt x="268231" y="162878"/>
                    </a:cubicBezTo>
                    <a:cubicBezTo>
                      <a:pt x="268231" y="68648"/>
                      <a:pt x="218872" y="0"/>
                      <a:pt x="131792" y="0"/>
                    </a:cubicBezTo>
                    <a:close/>
                    <a:moveTo>
                      <a:pt x="137017" y="276313"/>
                    </a:moveTo>
                    <a:cubicBezTo>
                      <a:pt x="67351" y="276313"/>
                      <a:pt x="39474" y="224547"/>
                      <a:pt x="39474" y="158233"/>
                    </a:cubicBezTo>
                    <a:cubicBezTo>
                      <a:pt x="39474" y="96564"/>
                      <a:pt x="63867" y="40721"/>
                      <a:pt x="132369" y="40721"/>
                    </a:cubicBezTo>
                    <a:cubicBezTo>
                      <a:pt x="196236" y="40721"/>
                      <a:pt x="228167" y="89011"/>
                      <a:pt x="228167" y="163469"/>
                    </a:cubicBezTo>
                    <a:cubicBezTo>
                      <a:pt x="228167" y="232692"/>
                      <a:pt x="200884" y="276313"/>
                      <a:pt x="137017" y="2763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2"/>
              <p:cNvSpPr/>
              <p:nvPr/>
            </p:nvSpPr>
            <p:spPr>
              <a:xfrm>
                <a:off x="16628123" y="3619637"/>
                <a:ext cx="408732" cy="313803"/>
              </a:xfrm>
              <a:custGeom>
                <a:avLst/>
                <a:gdLst/>
                <a:ahLst/>
                <a:cxnLst/>
                <a:rect l="l" t="t" r="r" b="b"/>
                <a:pathLst>
                  <a:path w="408732" h="313803" extrusionOk="0">
                    <a:moveTo>
                      <a:pt x="388995" y="257"/>
                    </a:moveTo>
                    <a:cubicBezTo>
                      <a:pt x="375642" y="-321"/>
                      <a:pt x="362285" y="257"/>
                      <a:pt x="349509" y="257"/>
                    </a:cubicBezTo>
                    <a:cubicBezTo>
                      <a:pt x="337319" y="836"/>
                      <a:pt x="325706" y="836"/>
                      <a:pt x="313516" y="257"/>
                    </a:cubicBezTo>
                    <a:cubicBezTo>
                      <a:pt x="302480" y="257"/>
                      <a:pt x="293197" y="8980"/>
                      <a:pt x="292620" y="20041"/>
                    </a:cubicBezTo>
                    <a:cubicBezTo>
                      <a:pt x="292620" y="31664"/>
                      <a:pt x="301325" y="40978"/>
                      <a:pt x="312353" y="40978"/>
                    </a:cubicBezTo>
                    <a:cubicBezTo>
                      <a:pt x="316423" y="41556"/>
                      <a:pt x="320485" y="41556"/>
                      <a:pt x="323966" y="41556"/>
                    </a:cubicBezTo>
                    <a:cubicBezTo>
                      <a:pt x="310612" y="91011"/>
                      <a:pt x="275782" y="214326"/>
                      <a:pt x="269971" y="230040"/>
                    </a:cubicBezTo>
                    <a:cubicBezTo>
                      <a:pt x="263584" y="212579"/>
                      <a:pt x="224109" y="96825"/>
                      <a:pt x="211330" y="42721"/>
                    </a:cubicBezTo>
                    <a:cubicBezTo>
                      <a:pt x="218307" y="43300"/>
                      <a:pt x="225272" y="43300"/>
                      <a:pt x="232238" y="43300"/>
                    </a:cubicBezTo>
                    <a:cubicBezTo>
                      <a:pt x="243261" y="43300"/>
                      <a:pt x="252556" y="33999"/>
                      <a:pt x="252556" y="22942"/>
                    </a:cubicBezTo>
                    <a:cubicBezTo>
                      <a:pt x="252556" y="11306"/>
                      <a:pt x="243261" y="2583"/>
                      <a:pt x="232238" y="2583"/>
                    </a:cubicBezTo>
                    <a:cubicBezTo>
                      <a:pt x="220625" y="2583"/>
                      <a:pt x="208434" y="2005"/>
                      <a:pt x="196244" y="1430"/>
                    </a:cubicBezTo>
                    <a:cubicBezTo>
                      <a:pt x="184042" y="1430"/>
                      <a:pt x="170689" y="840"/>
                      <a:pt x="157921" y="840"/>
                    </a:cubicBezTo>
                    <a:cubicBezTo>
                      <a:pt x="146885" y="840"/>
                      <a:pt x="137602" y="10153"/>
                      <a:pt x="137602" y="21198"/>
                    </a:cubicBezTo>
                    <a:cubicBezTo>
                      <a:pt x="137602" y="32255"/>
                      <a:pt x="146885" y="41556"/>
                      <a:pt x="157921" y="41556"/>
                    </a:cubicBezTo>
                    <a:lnTo>
                      <a:pt x="165464" y="41556"/>
                    </a:lnTo>
                    <a:cubicBezTo>
                      <a:pt x="155591" y="79954"/>
                      <a:pt x="125412" y="182919"/>
                      <a:pt x="112632" y="220148"/>
                    </a:cubicBezTo>
                    <a:cubicBezTo>
                      <a:pt x="97535" y="153834"/>
                      <a:pt x="82441" y="78785"/>
                      <a:pt x="75476" y="42147"/>
                    </a:cubicBezTo>
                    <a:lnTo>
                      <a:pt x="90573" y="42147"/>
                    </a:lnTo>
                    <a:cubicBezTo>
                      <a:pt x="101023" y="42147"/>
                      <a:pt x="110892" y="33412"/>
                      <a:pt x="110892" y="21789"/>
                    </a:cubicBezTo>
                    <a:cubicBezTo>
                      <a:pt x="110892" y="11306"/>
                      <a:pt x="101597" y="1430"/>
                      <a:pt x="90573" y="1430"/>
                    </a:cubicBezTo>
                    <a:lnTo>
                      <a:pt x="20319" y="1430"/>
                    </a:lnTo>
                    <a:cubicBezTo>
                      <a:pt x="9295" y="1430"/>
                      <a:pt x="0" y="10732"/>
                      <a:pt x="0" y="21789"/>
                    </a:cubicBezTo>
                    <a:cubicBezTo>
                      <a:pt x="0" y="33412"/>
                      <a:pt x="9295" y="42147"/>
                      <a:pt x="20319" y="42147"/>
                    </a:cubicBezTo>
                    <a:lnTo>
                      <a:pt x="34261" y="42147"/>
                    </a:lnTo>
                    <a:cubicBezTo>
                      <a:pt x="37746" y="58427"/>
                      <a:pt x="40637" y="74141"/>
                      <a:pt x="43544" y="89846"/>
                    </a:cubicBezTo>
                    <a:cubicBezTo>
                      <a:pt x="48769" y="113117"/>
                      <a:pt x="53417" y="137546"/>
                      <a:pt x="59215" y="161396"/>
                    </a:cubicBezTo>
                    <a:lnTo>
                      <a:pt x="65603" y="190480"/>
                    </a:lnTo>
                    <a:cubicBezTo>
                      <a:pt x="68510" y="204450"/>
                      <a:pt x="84771" y="277165"/>
                      <a:pt x="89406" y="295767"/>
                    </a:cubicBezTo>
                    <a:cubicBezTo>
                      <a:pt x="91736" y="305659"/>
                      <a:pt x="101597" y="311481"/>
                      <a:pt x="109152" y="311481"/>
                    </a:cubicBezTo>
                    <a:cubicBezTo>
                      <a:pt x="116117" y="311481"/>
                      <a:pt x="125989" y="306246"/>
                      <a:pt x="128896" y="296932"/>
                    </a:cubicBezTo>
                    <a:cubicBezTo>
                      <a:pt x="135862" y="274252"/>
                      <a:pt x="132955" y="280652"/>
                      <a:pt x="144567" y="247489"/>
                    </a:cubicBezTo>
                    <a:lnTo>
                      <a:pt x="156758" y="210839"/>
                    </a:lnTo>
                    <a:cubicBezTo>
                      <a:pt x="161983" y="195137"/>
                      <a:pt x="167793" y="178266"/>
                      <a:pt x="187526" y="109618"/>
                    </a:cubicBezTo>
                    <a:cubicBezTo>
                      <a:pt x="193341" y="128245"/>
                      <a:pt x="207845" y="171866"/>
                      <a:pt x="211919" y="185245"/>
                    </a:cubicBezTo>
                    <a:cubicBezTo>
                      <a:pt x="219462" y="213173"/>
                      <a:pt x="230497" y="241679"/>
                      <a:pt x="241521" y="269017"/>
                    </a:cubicBezTo>
                    <a:lnTo>
                      <a:pt x="253723" y="300424"/>
                    </a:lnTo>
                    <a:cubicBezTo>
                      <a:pt x="256618" y="307403"/>
                      <a:pt x="263006" y="313803"/>
                      <a:pt x="272301" y="313803"/>
                    </a:cubicBezTo>
                    <a:cubicBezTo>
                      <a:pt x="281007" y="313803"/>
                      <a:pt x="289127" y="308568"/>
                      <a:pt x="292034" y="298676"/>
                    </a:cubicBezTo>
                    <a:lnTo>
                      <a:pt x="308295" y="244576"/>
                    </a:lnTo>
                    <a:lnTo>
                      <a:pt x="316427" y="216661"/>
                    </a:lnTo>
                    <a:cubicBezTo>
                      <a:pt x="319912" y="205604"/>
                      <a:pt x="322229" y="194555"/>
                      <a:pt x="325133" y="184076"/>
                    </a:cubicBezTo>
                    <a:cubicBezTo>
                      <a:pt x="327450" y="172453"/>
                      <a:pt x="330358" y="161970"/>
                      <a:pt x="333265" y="150925"/>
                    </a:cubicBezTo>
                    <a:lnTo>
                      <a:pt x="357645" y="68319"/>
                    </a:lnTo>
                    <a:lnTo>
                      <a:pt x="360553" y="60761"/>
                    </a:lnTo>
                    <a:lnTo>
                      <a:pt x="366940" y="40978"/>
                    </a:lnTo>
                    <a:cubicBezTo>
                      <a:pt x="373906" y="40399"/>
                      <a:pt x="380871" y="40399"/>
                      <a:pt x="387837" y="40978"/>
                    </a:cubicBezTo>
                    <a:cubicBezTo>
                      <a:pt x="398860" y="40978"/>
                      <a:pt x="408155" y="32255"/>
                      <a:pt x="408732" y="21194"/>
                    </a:cubicBezTo>
                    <a:cubicBezTo>
                      <a:pt x="408725" y="10149"/>
                      <a:pt x="400019" y="257"/>
                      <a:pt x="388995" y="2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09" name="Google Shape;409;p2"/>
          <p:cNvGrpSpPr/>
          <p:nvPr/>
        </p:nvGrpSpPr>
        <p:grpSpPr>
          <a:xfrm rot="510656">
            <a:off x="9564909" y="2993547"/>
            <a:ext cx="1069999" cy="568843"/>
            <a:chOff x="14347269" y="4490086"/>
            <a:chExt cx="1604978" cy="853254"/>
          </a:xfrm>
        </p:grpSpPr>
        <p:sp>
          <p:nvSpPr>
            <p:cNvPr id="410" name="Google Shape;410;p2"/>
            <p:cNvSpPr/>
            <p:nvPr/>
          </p:nvSpPr>
          <p:spPr>
            <a:xfrm>
              <a:off x="14347269" y="4490086"/>
              <a:ext cx="1604978" cy="853254"/>
            </a:xfrm>
            <a:custGeom>
              <a:avLst/>
              <a:gdLst/>
              <a:ahLst/>
              <a:cxnLst/>
              <a:rect l="l" t="t" r="r" b="b"/>
              <a:pathLst>
                <a:path w="1604978" h="853254" extrusionOk="0">
                  <a:moveTo>
                    <a:pt x="54126" y="791900"/>
                  </a:moveTo>
                  <a:cubicBezTo>
                    <a:pt x="88142" y="825974"/>
                    <a:pt x="135326" y="846482"/>
                    <a:pt x="183770" y="846482"/>
                  </a:cubicBezTo>
                  <a:cubicBezTo>
                    <a:pt x="184111" y="846482"/>
                    <a:pt x="354630" y="846482"/>
                    <a:pt x="355834" y="846479"/>
                  </a:cubicBezTo>
                  <a:cubicBezTo>
                    <a:pt x="355834" y="846479"/>
                    <a:pt x="444811" y="845814"/>
                    <a:pt x="444811" y="845810"/>
                  </a:cubicBezTo>
                  <a:cubicBezTo>
                    <a:pt x="462777" y="845810"/>
                    <a:pt x="480441" y="843305"/>
                    <a:pt x="497332" y="838424"/>
                  </a:cubicBezTo>
                  <a:cubicBezTo>
                    <a:pt x="514997" y="844077"/>
                    <a:pt x="533842" y="847161"/>
                    <a:pt x="553308" y="847161"/>
                  </a:cubicBezTo>
                  <a:lnTo>
                    <a:pt x="695008" y="847161"/>
                  </a:lnTo>
                  <a:cubicBezTo>
                    <a:pt x="709321" y="847161"/>
                    <a:pt x="723163" y="845514"/>
                    <a:pt x="736375" y="842466"/>
                  </a:cubicBezTo>
                  <a:cubicBezTo>
                    <a:pt x="749590" y="845514"/>
                    <a:pt x="763428" y="847161"/>
                    <a:pt x="777742" y="847161"/>
                  </a:cubicBezTo>
                  <a:lnTo>
                    <a:pt x="871986" y="847161"/>
                  </a:lnTo>
                  <a:cubicBezTo>
                    <a:pt x="898472" y="847161"/>
                    <a:pt x="923853" y="841553"/>
                    <a:pt x="946855" y="831376"/>
                  </a:cubicBezTo>
                  <a:cubicBezTo>
                    <a:pt x="965383" y="839585"/>
                    <a:pt x="985625" y="844862"/>
                    <a:pt x="1006817" y="846016"/>
                  </a:cubicBezTo>
                  <a:cubicBezTo>
                    <a:pt x="1024524" y="847370"/>
                    <a:pt x="1044470" y="847106"/>
                    <a:pt x="1119452" y="846486"/>
                  </a:cubicBezTo>
                  <a:cubicBezTo>
                    <a:pt x="1143533" y="846486"/>
                    <a:pt x="1167797" y="841858"/>
                    <a:pt x="1190784" y="832315"/>
                  </a:cubicBezTo>
                  <a:cubicBezTo>
                    <a:pt x="1192982" y="831402"/>
                    <a:pt x="1195162" y="830447"/>
                    <a:pt x="1197322" y="829450"/>
                  </a:cubicBezTo>
                  <a:cubicBezTo>
                    <a:pt x="1233319" y="844254"/>
                    <a:pt x="1273559" y="853254"/>
                    <a:pt x="1315433" y="853254"/>
                  </a:cubicBezTo>
                  <a:cubicBezTo>
                    <a:pt x="1361204" y="853254"/>
                    <a:pt x="1425506" y="847228"/>
                    <a:pt x="1485664" y="809984"/>
                  </a:cubicBezTo>
                  <a:cubicBezTo>
                    <a:pt x="1527797" y="783900"/>
                    <a:pt x="1560372" y="747115"/>
                    <a:pt x="1582508" y="702767"/>
                  </a:cubicBezTo>
                  <a:cubicBezTo>
                    <a:pt x="1588601" y="690561"/>
                    <a:pt x="1602256" y="660750"/>
                    <a:pt x="1602256" y="620264"/>
                  </a:cubicBezTo>
                  <a:cubicBezTo>
                    <a:pt x="1602256" y="602261"/>
                    <a:pt x="1599592" y="585264"/>
                    <a:pt x="1594988" y="569515"/>
                  </a:cubicBezTo>
                  <a:cubicBezTo>
                    <a:pt x="1599662" y="555872"/>
                    <a:pt x="1602779" y="541257"/>
                    <a:pt x="1603716" y="525900"/>
                  </a:cubicBezTo>
                  <a:cubicBezTo>
                    <a:pt x="1605055" y="510048"/>
                    <a:pt x="1604978" y="496151"/>
                    <a:pt x="1604978" y="489868"/>
                  </a:cubicBezTo>
                  <a:cubicBezTo>
                    <a:pt x="1604978" y="410159"/>
                    <a:pt x="1585940" y="328088"/>
                    <a:pt x="1533325" y="262563"/>
                  </a:cubicBezTo>
                  <a:cubicBezTo>
                    <a:pt x="1507726" y="230682"/>
                    <a:pt x="1475697" y="204877"/>
                    <a:pt x="1438551" y="187054"/>
                  </a:cubicBezTo>
                  <a:cubicBezTo>
                    <a:pt x="1398853" y="168006"/>
                    <a:pt x="1356918" y="159774"/>
                    <a:pt x="1316107" y="159774"/>
                  </a:cubicBezTo>
                  <a:cubicBezTo>
                    <a:pt x="1264314" y="159774"/>
                    <a:pt x="1217060" y="172864"/>
                    <a:pt x="1176121" y="194993"/>
                  </a:cubicBezTo>
                  <a:cubicBezTo>
                    <a:pt x="1166128" y="188762"/>
                    <a:pt x="1155391" y="183395"/>
                    <a:pt x="1143992" y="179077"/>
                  </a:cubicBezTo>
                  <a:cubicBezTo>
                    <a:pt x="1123191" y="171195"/>
                    <a:pt x="1100494" y="166938"/>
                    <a:pt x="1076965" y="167231"/>
                  </a:cubicBezTo>
                  <a:cubicBezTo>
                    <a:pt x="1063621" y="167115"/>
                    <a:pt x="1002051" y="166578"/>
                    <a:pt x="1000799" y="166572"/>
                  </a:cubicBezTo>
                  <a:cubicBezTo>
                    <a:pt x="999139" y="166572"/>
                    <a:pt x="997480" y="166594"/>
                    <a:pt x="995823" y="166639"/>
                  </a:cubicBezTo>
                  <a:cubicBezTo>
                    <a:pt x="984566" y="138086"/>
                    <a:pt x="966789" y="113266"/>
                    <a:pt x="944355" y="93828"/>
                  </a:cubicBezTo>
                  <a:cubicBezTo>
                    <a:pt x="912159" y="65931"/>
                    <a:pt x="874721" y="52635"/>
                    <a:pt x="839668" y="49111"/>
                  </a:cubicBezTo>
                  <a:lnTo>
                    <a:pt x="839245" y="49072"/>
                  </a:lnTo>
                  <a:cubicBezTo>
                    <a:pt x="836661" y="48834"/>
                    <a:pt x="834067" y="48660"/>
                    <a:pt x="831473" y="48548"/>
                  </a:cubicBezTo>
                  <a:cubicBezTo>
                    <a:pt x="811324" y="47680"/>
                    <a:pt x="800706" y="47696"/>
                    <a:pt x="775033" y="47696"/>
                  </a:cubicBezTo>
                  <a:cubicBezTo>
                    <a:pt x="764215" y="47696"/>
                    <a:pt x="753616" y="48648"/>
                    <a:pt x="743331" y="50448"/>
                  </a:cubicBezTo>
                  <a:cubicBezTo>
                    <a:pt x="710551" y="23544"/>
                    <a:pt x="669759" y="5689"/>
                    <a:pt x="624428" y="1133"/>
                  </a:cubicBezTo>
                  <a:cubicBezTo>
                    <a:pt x="536253" y="-7729"/>
                    <a:pt x="454932" y="36143"/>
                    <a:pt x="411681" y="107179"/>
                  </a:cubicBezTo>
                  <a:cubicBezTo>
                    <a:pt x="410082" y="105449"/>
                    <a:pt x="408455" y="103754"/>
                    <a:pt x="406799" y="102098"/>
                  </a:cubicBezTo>
                  <a:cubicBezTo>
                    <a:pt x="374574" y="69818"/>
                    <a:pt x="328456" y="47696"/>
                    <a:pt x="275976" y="47696"/>
                  </a:cubicBezTo>
                  <a:cubicBezTo>
                    <a:pt x="242863" y="47696"/>
                    <a:pt x="222714" y="48001"/>
                    <a:pt x="208699" y="48213"/>
                  </a:cubicBezTo>
                  <a:cubicBezTo>
                    <a:pt x="200844" y="48332"/>
                    <a:pt x="196385" y="48397"/>
                    <a:pt x="192582" y="48397"/>
                  </a:cubicBezTo>
                  <a:cubicBezTo>
                    <a:pt x="167274" y="48397"/>
                    <a:pt x="142834" y="53609"/>
                    <a:pt x="120557" y="63111"/>
                  </a:cubicBezTo>
                  <a:cubicBezTo>
                    <a:pt x="97056" y="73133"/>
                    <a:pt x="76574" y="87658"/>
                    <a:pt x="59866" y="105069"/>
                  </a:cubicBezTo>
                  <a:cubicBezTo>
                    <a:pt x="27561" y="138745"/>
                    <a:pt x="8134" y="184553"/>
                    <a:pt x="8134" y="233849"/>
                  </a:cubicBezTo>
                  <a:cubicBezTo>
                    <a:pt x="8134" y="277631"/>
                    <a:pt x="23250" y="318113"/>
                    <a:pt x="48901" y="349921"/>
                  </a:cubicBezTo>
                  <a:cubicBezTo>
                    <a:pt x="49228" y="367307"/>
                    <a:pt x="49697" y="388658"/>
                    <a:pt x="50368" y="415082"/>
                  </a:cubicBezTo>
                  <a:cubicBezTo>
                    <a:pt x="50798" y="423928"/>
                    <a:pt x="52743" y="482086"/>
                    <a:pt x="53943" y="529855"/>
                  </a:cubicBezTo>
                  <a:cubicBezTo>
                    <a:pt x="53931" y="529868"/>
                    <a:pt x="53918" y="529881"/>
                    <a:pt x="53905" y="529894"/>
                  </a:cubicBezTo>
                  <a:cubicBezTo>
                    <a:pt x="7592" y="576287"/>
                    <a:pt x="0" y="632088"/>
                    <a:pt x="0" y="660358"/>
                  </a:cubicBezTo>
                  <a:cubicBezTo>
                    <a:pt x="0" y="714040"/>
                    <a:pt x="22235" y="759951"/>
                    <a:pt x="54126" y="79190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11" name="Google Shape;411;p2"/>
            <p:cNvGrpSpPr/>
            <p:nvPr/>
          </p:nvGrpSpPr>
          <p:grpSpPr>
            <a:xfrm>
              <a:off x="14508669" y="4653182"/>
              <a:ext cx="1282176" cy="528477"/>
              <a:chOff x="14508669" y="4653182"/>
              <a:chExt cx="1282176" cy="528477"/>
            </a:xfrm>
          </p:grpSpPr>
          <p:sp>
            <p:nvSpPr>
              <p:cNvPr id="412" name="Google Shape;412;p2"/>
              <p:cNvSpPr/>
              <p:nvPr/>
            </p:nvSpPr>
            <p:spPr>
              <a:xfrm>
                <a:off x="14508669" y="4699465"/>
                <a:ext cx="308651" cy="475426"/>
              </a:xfrm>
              <a:custGeom>
                <a:avLst/>
                <a:gdLst/>
                <a:ahLst/>
                <a:cxnLst/>
                <a:rect l="l" t="t" r="r" b="b"/>
                <a:pathLst>
                  <a:path w="308651" h="475426" extrusionOk="0">
                    <a:moveTo>
                      <a:pt x="308481" y="406811"/>
                    </a:moveTo>
                    <a:cubicBezTo>
                      <a:pt x="308481" y="419734"/>
                      <a:pt x="307126" y="433982"/>
                      <a:pt x="307126" y="452330"/>
                    </a:cubicBezTo>
                    <a:cubicBezTo>
                      <a:pt x="307126" y="459802"/>
                      <a:pt x="301704" y="474751"/>
                      <a:pt x="283398" y="474751"/>
                    </a:cubicBezTo>
                    <a:lnTo>
                      <a:pt x="193227" y="475426"/>
                    </a:lnTo>
                    <a:lnTo>
                      <a:pt x="22370" y="475426"/>
                    </a:lnTo>
                    <a:cubicBezTo>
                      <a:pt x="15591" y="475426"/>
                      <a:pt x="0" y="468626"/>
                      <a:pt x="0" y="450982"/>
                    </a:cubicBezTo>
                    <a:cubicBezTo>
                      <a:pt x="0" y="445532"/>
                      <a:pt x="3387" y="428561"/>
                      <a:pt x="23728" y="428561"/>
                    </a:cubicBezTo>
                    <a:lnTo>
                      <a:pt x="54910" y="428561"/>
                    </a:lnTo>
                    <a:lnTo>
                      <a:pt x="54910" y="374895"/>
                    </a:lnTo>
                    <a:cubicBezTo>
                      <a:pt x="54910" y="334830"/>
                      <a:pt x="50843" y="211231"/>
                      <a:pt x="50162" y="197632"/>
                    </a:cubicBezTo>
                    <a:cubicBezTo>
                      <a:pt x="48127" y="115477"/>
                      <a:pt x="48127" y="84908"/>
                      <a:pt x="48127" y="69959"/>
                    </a:cubicBezTo>
                    <a:cubicBezTo>
                      <a:pt x="48127" y="62486"/>
                      <a:pt x="48807" y="55010"/>
                      <a:pt x="48807" y="47537"/>
                    </a:cubicBezTo>
                    <a:lnTo>
                      <a:pt x="31178" y="47537"/>
                    </a:lnTo>
                    <a:cubicBezTo>
                      <a:pt x="20332" y="47537"/>
                      <a:pt x="8131" y="39389"/>
                      <a:pt x="8131" y="24470"/>
                    </a:cubicBezTo>
                    <a:cubicBezTo>
                      <a:pt x="8131" y="11547"/>
                      <a:pt x="18300" y="701"/>
                      <a:pt x="31178" y="701"/>
                    </a:cubicBezTo>
                    <a:cubicBezTo>
                      <a:pt x="46092" y="701"/>
                      <a:pt x="65082" y="0"/>
                      <a:pt x="114573" y="0"/>
                    </a:cubicBezTo>
                    <a:cubicBezTo>
                      <a:pt x="127455" y="0"/>
                      <a:pt x="138301" y="10875"/>
                      <a:pt x="138301" y="23769"/>
                    </a:cubicBezTo>
                    <a:cubicBezTo>
                      <a:pt x="138301" y="35315"/>
                      <a:pt x="128132" y="46865"/>
                      <a:pt x="114573" y="46865"/>
                    </a:cubicBezTo>
                    <a:lnTo>
                      <a:pt x="95593" y="46865"/>
                    </a:lnTo>
                    <a:cubicBezTo>
                      <a:pt x="95593" y="56390"/>
                      <a:pt x="96267" y="59788"/>
                      <a:pt x="95593" y="69287"/>
                    </a:cubicBezTo>
                    <a:cubicBezTo>
                      <a:pt x="94912" y="97130"/>
                      <a:pt x="94912" y="110702"/>
                      <a:pt x="97628" y="196960"/>
                    </a:cubicBezTo>
                    <a:cubicBezTo>
                      <a:pt x="98302" y="208507"/>
                      <a:pt x="101695" y="370149"/>
                      <a:pt x="101695" y="375573"/>
                    </a:cubicBezTo>
                    <a:lnTo>
                      <a:pt x="101695" y="428564"/>
                    </a:lnTo>
                    <a:lnTo>
                      <a:pt x="194578" y="428564"/>
                    </a:lnTo>
                    <a:lnTo>
                      <a:pt x="254239" y="428564"/>
                    </a:lnTo>
                    <a:lnTo>
                      <a:pt x="260347" y="428564"/>
                    </a:lnTo>
                    <a:lnTo>
                      <a:pt x="261021" y="407519"/>
                    </a:lnTo>
                    <a:cubicBezTo>
                      <a:pt x="261702" y="385097"/>
                      <a:pt x="261021" y="368801"/>
                      <a:pt x="261021" y="343653"/>
                    </a:cubicBezTo>
                    <a:cubicBezTo>
                      <a:pt x="261021" y="328032"/>
                      <a:pt x="274583" y="319884"/>
                      <a:pt x="284749" y="319884"/>
                    </a:cubicBezTo>
                    <a:cubicBezTo>
                      <a:pt x="295596" y="319884"/>
                      <a:pt x="307126" y="330084"/>
                      <a:pt x="307806" y="342981"/>
                    </a:cubicBezTo>
                    <a:cubicBezTo>
                      <a:pt x="309161" y="374219"/>
                      <a:pt x="308481" y="392567"/>
                      <a:pt x="308481" y="40681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3" name="Google Shape;413;p2"/>
              <p:cNvSpPr/>
              <p:nvPr/>
            </p:nvSpPr>
            <p:spPr>
              <a:xfrm>
                <a:off x="14877528" y="4653182"/>
                <a:ext cx="188476" cy="522381"/>
              </a:xfrm>
              <a:custGeom>
                <a:avLst/>
                <a:gdLst/>
                <a:ahLst/>
                <a:cxnLst/>
                <a:rect l="l" t="t" r="r" b="b"/>
                <a:pathLst>
                  <a:path w="188476" h="522381" extrusionOk="0">
                    <a:moveTo>
                      <a:pt x="188476" y="498612"/>
                    </a:moveTo>
                    <a:cubicBezTo>
                      <a:pt x="188476" y="511510"/>
                      <a:pt x="177630" y="522381"/>
                      <a:pt x="164748" y="522381"/>
                    </a:cubicBezTo>
                    <a:lnTo>
                      <a:pt x="23048" y="522381"/>
                    </a:lnTo>
                    <a:cubicBezTo>
                      <a:pt x="10166" y="522381"/>
                      <a:pt x="0" y="511506"/>
                      <a:pt x="0" y="499284"/>
                    </a:cubicBezTo>
                    <a:cubicBezTo>
                      <a:pt x="0" y="485715"/>
                      <a:pt x="10846" y="474840"/>
                      <a:pt x="23728" y="474840"/>
                    </a:cubicBezTo>
                    <a:lnTo>
                      <a:pt x="67801" y="474840"/>
                    </a:lnTo>
                    <a:lnTo>
                      <a:pt x="69155" y="292154"/>
                    </a:lnTo>
                    <a:cubicBezTo>
                      <a:pt x="69155" y="235764"/>
                      <a:pt x="67801" y="220844"/>
                      <a:pt x="67124" y="213371"/>
                    </a:cubicBezTo>
                    <a:cubicBezTo>
                      <a:pt x="56954" y="213371"/>
                      <a:pt x="39328" y="213371"/>
                      <a:pt x="26447" y="212696"/>
                    </a:cubicBezTo>
                    <a:cubicBezTo>
                      <a:pt x="13565" y="211995"/>
                      <a:pt x="3390" y="201821"/>
                      <a:pt x="3390" y="188927"/>
                    </a:cubicBezTo>
                    <a:cubicBezTo>
                      <a:pt x="3390" y="175329"/>
                      <a:pt x="14236" y="165159"/>
                      <a:pt x="27118" y="165159"/>
                    </a:cubicBezTo>
                    <a:lnTo>
                      <a:pt x="89497" y="165159"/>
                    </a:lnTo>
                    <a:cubicBezTo>
                      <a:pt x="102379" y="165159"/>
                      <a:pt x="112544" y="175329"/>
                      <a:pt x="113225" y="187551"/>
                    </a:cubicBezTo>
                    <a:lnTo>
                      <a:pt x="114580" y="203172"/>
                    </a:lnTo>
                    <a:cubicBezTo>
                      <a:pt x="115260" y="212696"/>
                      <a:pt x="116612" y="220143"/>
                      <a:pt x="116612" y="291453"/>
                    </a:cubicBezTo>
                    <a:lnTo>
                      <a:pt x="115257" y="474840"/>
                    </a:lnTo>
                    <a:lnTo>
                      <a:pt x="164748" y="474840"/>
                    </a:lnTo>
                    <a:cubicBezTo>
                      <a:pt x="177630" y="474844"/>
                      <a:pt x="188476" y="485014"/>
                      <a:pt x="188476" y="498612"/>
                    </a:cubicBezTo>
                    <a:close/>
                    <a:moveTo>
                      <a:pt x="11524" y="69376"/>
                    </a:moveTo>
                    <a:cubicBezTo>
                      <a:pt x="6776" y="36784"/>
                      <a:pt x="29827" y="6215"/>
                      <a:pt x="63050" y="790"/>
                    </a:cubicBezTo>
                    <a:cubicBezTo>
                      <a:pt x="96273" y="-4631"/>
                      <a:pt x="127458" y="18434"/>
                      <a:pt x="132883" y="51730"/>
                    </a:cubicBezTo>
                    <a:cubicBezTo>
                      <a:pt x="137624" y="84322"/>
                      <a:pt x="115254" y="115566"/>
                      <a:pt x="82711" y="120988"/>
                    </a:cubicBezTo>
                    <a:cubicBezTo>
                      <a:pt x="66437" y="123714"/>
                      <a:pt x="50839" y="120988"/>
                      <a:pt x="38638" y="112164"/>
                    </a:cubicBezTo>
                    <a:cubicBezTo>
                      <a:pt x="24405" y="102672"/>
                      <a:pt x="14910" y="87048"/>
                      <a:pt x="11524" y="69376"/>
                    </a:cubicBezTo>
                    <a:close/>
                    <a:moveTo>
                      <a:pt x="50168" y="63280"/>
                    </a:moveTo>
                    <a:cubicBezTo>
                      <a:pt x="52200" y="75502"/>
                      <a:pt x="62370" y="82974"/>
                      <a:pt x="74577" y="80923"/>
                    </a:cubicBezTo>
                    <a:cubicBezTo>
                      <a:pt x="87459" y="78900"/>
                      <a:pt x="94912" y="69376"/>
                      <a:pt x="93558" y="57154"/>
                    </a:cubicBezTo>
                    <a:cubicBezTo>
                      <a:pt x="91526" y="45607"/>
                      <a:pt x="81350" y="39511"/>
                      <a:pt x="68468" y="41534"/>
                    </a:cubicBezTo>
                    <a:cubicBezTo>
                      <a:pt x="56267" y="42910"/>
                      <a:pt x="48807" y="52405"/>
                      <a:pt x="50168" y="6328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2"/>
              <p:cNvSpPr/>
              <p:nvPr/>
            </p:nvSpPr>
            <p:spPr>
              <a:xfrm>
                <a:off x="15098578" y="4699465"/>
                <a:ext cx="391872" cy="476098"/>
              </a:xfrm>
              <a:custGeom>
                <a:avLst/>
                <a:gdLst/>
                <a:ahLst/>
                <a:cxnLst/>
                <a:rect l="l" t="t" r="r" b="b"/>
                <a:pathLst>
                  <a:path w="391872" h="476098" extrusionOk="0">
                    <a:moveTo>
                      <a:pt x="391872" y="451654"/>
                    </a:moveTo>
                    <a:cubicBezTo>
                      <a:pt x="391872" y="465224"/>
                      <a:pt x="381703" y="475423"/>
                      <a:pt x="368144" y="475423"/>
                    </a:cubicBezTo>
                    <a:cubicBezTo>
                      <a:pt x="286107" y="476098"/>
                      <a:pt x="276615" y="476098"/>
                      <a:pt x="267801" y="475423"/>
                    </a:cubicBezTo>
                    <a:cubicBezTo>
                      <a:pt x="255600" y="474748"/>
                      <a:pt x="245424" y="463876"/>
                      <a:pt x="245424" y="451654"/>
                    </a:cubicBezTo>
                    <a:cubicBezTo>
                      <a:pt x="245424" y="438731"/>
                      <a:pt x="256271" y="427886"/>
                      <a:pt x="269152" y="427886"/>
                    </a:cubicBezTo>
                    <a:lnTo>
                      <a:pt x="282040" y="427886"/>
                    </a:lnTo>
                    <a:cubicBezTo>
                      <a:pt x="280679" y="426509"/>
                      <a:pt x="279328" y="424487"/>
                      <a:pt x="277967" y="422435"/>
                    </a:cubicBezTo>
                    <a:cubicBezTo>
                      <a:pt x="264411" y="402065"/>
                      <a:pt x="250852" y="381020"/>
                      <a:pt x="237971" y="364724"/>
                    </a:cubicBezTo>
                    <a:cubicBezTo>
                      <a:pt x="228475" y="351801"/>
                      <a:pt x="216274" y="332807"/>
                      <a:pt x="198645" y="313785"/>
                    </a:cubicBezTo>
                    <a:cubicBezTo>
                      <a:pt x="185764" y="319206"/>
                      <a:pt x="172202" y="323280"/>
                      <a:pt x="157288" y="326682"/>
                    </a:cubicBezTo>
                    <a:cubicBezTo>
                      <a:pt x="139659" y="330081"/>
                      <a:pt x="120679" y="332807"/>
                      <a:pt x="101014" y="334155"/>
                    </a:cubicBezTo>
                    <a:lnTo>
                      <a:pt x="99660" y="428561"/>
                    </a:lnTo>
                    <a:lnTo>
                      <a:pt x="120675" y="428561"/>
                    </a:lnTo>
                    <a:cubicBezTo>
                      <a:pt x="134237" y="428561"/>
                      <a:pt x="144403" y="439436"/>
                      <a:pt x="144403" y="452330"/>
                    </a:cubicBezTo>
                    <a:cubicBezTo>
                      <a:pt x="144403" y="465227"/>
                      <a:pt x="134234" y="476098"/>
                      <a:pt x="120675" y="476098"/>
                    </a:cubicBezTo>
                    <a:lnTo>
                      <a:pt x="26431" y="476098"/>
                    </a:lnTo>
                    <a:cubicBezTo>
                      <a:pt x="13549" y="476098"/>
                      <a:pt x="2703" y="465224"/>
                      <a:pt x="2703" y="452330"/>
                    </a:cubicBezTo>
                    <a:cubicBezTo>
                      <a:pt x="2703" y="439432"/>
                      <a:pt x="13549" y="428561"/>
                      <a:pt x="26431" y="428561"/>
                    </a:cubicBezTo>
                    <a:lnTo>
                      <a:pt x="52194" y="428561"/>
                    </a:lnTo>
                    <a:cubicBezTo>
                      <a:pt x="52874" y="286617"/>
                      <a:pt x="53555" y="265572"/>
                      <a:pt x="54229" y="241800"/>
                    </a:cubicBezTo>
                    <a:cubicBezTo>
                      <a:pt x="54910" y="214629"/>
                      <a:pt x="54910" y="187462"/>
                      <a:pt x="54910" y="160291"/>
                    </a:cubicBezTo>
                    <a:cubicBezTo>
                      <a:pt x="54229" y="108676"/>
                      <a:pt x="52874" y="75409"/>
                      <a:pt x="50843" y="47537"/>
                    </a:cubicBezTo>
                    <a:lnTo>
                      <a:pt x="23728" y="47537"/>
                    </a:lnTo>
                    <a:cubicBezTo>
                      <a:pt x="10840" y="47537"/>
                      <a:pt x="0" y="37367"/>
                      <a:pt x="0" y="23769"/>
                    </a:cubicBezTo>
                    <a:cubicBezTo>
                      <a:pt x="0" y="10872"/>
                      <a:pt x="10840" y="0"/>
                      <a:pt x="23728" y="0"/>
                    </a:cubicBezTo>
                    <a:cubicBezTo>
                      <a:pt x="49491" y="0"/>
                      <a:pt x="56945" y="0"/>
                      <a:pt x="73219" y="701"/>
                    </a:cubicBezTo>
                    <a:cubicBezTo>
                      <a:pt x="81353" y="1376"/>
                      <a:pt x="92200" y="6798"/>
                      <a:pt x="95589" y="20396"/>
                    </a:cubicBezTo>
                    <a:lnTo>
                      <a:pt x="97621" y="39389"/>
                    </a:lnTo>
                    <a:cubicBezTo>
                      <a:pt x="98302" y="48238"/>
                      <a:pt x="98982" y="59084"/>
                      <a:pt x="99663" y="74708"/>
                    </a:cubicBezTo>
                    <a:lnTo>
                      <a:pt x="102369" y="160291"/>
                    </a:lnTo>
                    <a:cubicBezTo>
                      <a:pt x="102369" y="188134"/>
                      <a:pt x="102369" y="215305"/>
                      <a:pt x="101695" y="242475"/>
                    </a:cubicBezTo>
                    <a:lnTo>
                      <a:pt x="101014" y="286614"/>
                    </a:lnTo>
                    <a:cubicBezTo>
                      <a:pt x="134911" y="283887"/>
                      <a:pt x="175595" y="276415"/>
                      <a:pt x="206779" y="256044"/>
                    </a:cubicBezTo>
                    <a:cubicBezTo>
                      <a:pt x="225760" y="243823"/>
                      <a:pt x="239322" y="223453"/>
                      <a:pt x="248817" y="194259"/>
                    </a:cubicBezTo>
                    <a:cubicBezTo>
                      <a:pt x="252204" y="185410"/>
                      <a:pt x="254239" y="175912"/>
                      <a:pt x="256951" y="166417"/>
                    </a:cubicBezTo>
                    <a:lnTo>
                      <a:pt x="250172" y="166417"/>
                    </a:lnTo>
                    <a:cubicBezTo>
                      <a:pt x="237290" y="166417"/>
                      <a:pt x="226444" y="156217"/>
                      <a:pt x="225763" y="143320"/>
                    </a:cubicBezTo>
                    <a:cubicBezTo>
                      <a:pt x="225763" y="129722"/>
                      <a:pt x="235939" y="118876"/>
                      <a:pt x="249491" y="118876"/>
                    </a:cubicBezTo>
                    <a:lnTo>
                      <a:pt x="326787" y="119551"/>
                    </a:lnTo>
                    <a:cubicBezTo>
                      <a:pt x="339669" y="118876"/>
                      <a:pt x="350515" y="129722"/>
                      <a:pt x="350515" y="142648"/>
                    </a:cubicBezTo>
                    <a:cubicBezTo>
                      <a:pt x="351196" y="155545"/>
                      <a:pt x="340346" y="166417"/>
                      <a:pt x="327467" y="167092"/>
                    </a:cubicBezTo>
                    <a:cubicBezTo>
                      <a:pt x="323394" y="167092"/>
                      <a:pt x="315260" y="167092"/>
                      <a:pt x="305771" y="166417"/>
                    </a:cubicBezTo>
                    <a:cubicBezTo>
                      <a:pt x="302378" y="180661"/>
                      <a:pt x="298311" y="194935"/>
                      <a:pt x="294244" y="209179"/>
                    </a:cubicBezTo>
                    <a:cubicBezTo>
                      <a:pt x="282043" y="245874"/>
                      <a:pt x="263734" y="272341"/>
                      <a:pt x="240006" y="290688"/>
                    </a:cubicBezTo>
                    <a:cubicBezTo>
                      <a:pt x="252207" y="305637"/>
                      <a:pt x="267120" y="323280"/>
                      <a:pt x="276615" y="336206"/>
                    </a:cubicBezTo>
                    <a:cubicBezTo>
                      <a:pt x="289497" y="353849"/>
                      <a:pt x="303739" y="374895"/>
                      <a:pt x="317292" y="395969"/>
                    </a:cubicBezTo>
                    <a:lnTo>
                      <a:pt x="339669" y="428561"/>
                    </a:lnTo>
                    <a:cubicBezTo>
                      <a:pt x="347803" y="428561"/>
                      <a:pt x="357972" y="428561"/>
                      <a:pt x="368144" y="427886"/>
                    </a:cubicBezTo>
                    <a:cubicBezTo>
                      <a:pt x="381706" y="427886"/>
                      <a:pt x="391872" y="438731"/>
                      <a:pt x="391872" y="45165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2"/>
              <p:cNvSpPr/>
              <p:nvPr/>
            </p:nvSpPr>
            <p:spPr>
              <a:xfrm>
                <a:off x="15510156" y="4811543"/>
                <a:ext cx="280688" cy="370116"/>
              </a:xfrm>
              <a:custGeom>
                <a:avLst/>
                <a:gdLst/>
                <a:ahLst/>
                <a:cxnLst/>
                <a:rect l="l" t="t" r="r" b="b"/>
                <a:pathLst>
                  <a:path w="280688" h="370116" extrusionOk="0">
                    <a:moveTo>
                      <a:pt x="280689" y="168410"/>
                    </a:moveTo>
                    <a:cubicBezTo>
                      <a:pt x="280689" y="175211"/>
                      <a:pt x="280689" y="182684"/>
                      <a:pt x="280002" y="190832"/>
                    </a:cubicBezTo>
                    <a:cubicBezTo>
                      <a:pt x="279328" y="201706"/>
                      <a:pt x="269162" y="211877"/>
                      <a:pt x="258306" y="212578"/>
                    </a:cubicBezTo>
                    <a:cubicBezTo>
                      <a:pt x="223063" y="213253"/>
                      <a:pt x="166109" y="213925"/>
                      <a:pt x="132199" y="213925"/>
                    </a:cubicBezTo>
                    <a:lnTo>
                      <a:pt x="48811" y="213925"/>
                    </a:lnTo>
                    <a:cubicBezTo>
                      <a:pt x="50172" y="279813"/>
                      <a:pt x="96957" y="323952"/>
                      <a:pt x="152550" y="323952"/>
                    </a:cubicBezTo>
                    <a:cubicBezTo>
                      <a:pt x="210176" y="323952"/>
                      <a:pt x="226444" y="305605"/>
                      <a:pt x="233907" y="289309"/>
                    </a:cubicBezTo>
                    <a:cubicBezTo>
                      <a:pt x="237300" y="281161"/>
                      <a:pt x="246108" y="275739"/>
                      <a:pt x="254929" y="275739"/>
                    </a:cubicBezTo>
                    <a:cubicBezTo>
                      <a:pt x="268491" y="275739"/>
                      <a:pt x="277970" y="288636"/>
                      <a:pt x="277970" y="298807"/>
                    </a:cubicBezTo>
                    <a:cubicBezTo>
                      <a:pt x="277970" y="302881"/>
                      <a:pt x="276625" y="306280"/>
                      <a:pt x="275264" y="309007"/>
                    </a:cubicBezTo>
                    <a:cubicBezTo>
                      <a:pt x="251536" y="356547"/>
                      <a:pt x="208144" y="370116"/>
                      <a:pt x="152550" y="370116"/>
                    </a:cubicBezTo>
                    <a:cubicBezTo>
                      <a:pt x="108471" y="370116"/>
                      <a:pt x="61702" y="347724"/>
                      <a:pt x="33904" y="313080"/>
                    </a:cubicBezTo>
                    <a:cubicBezTo>
                      <a:pt x="18980" y="294058"/>
                      <a:pt x="0" y="256044"/>
                      <a:pt x="0" y="191507"/>
                    </a:cubicBezTo>
                    <a:cubicBezTo>
                      <a:pt x="0" y="90329"/>
                      <a:pt x="60341" y="0"/>
                      <a:pt x="153224" y="0"/>
                    </a:cubicBezTo>
                    <a:cubicBezTo>
                      <a:pt x="227130" y="-3"/>
                      <a:pt x="280689" y="57036"/>
                      <a:pt x="280689" y="168410"/>
                    </a:cubicBezTo>
                    <a:close/>
                    <a:moveTo>
                      <a:pt x="47450" y="167063"/>
                    </a:moveTo>
                    <a:lnTo>
                      <a:pt x="233229" y="167063"/>
                    </a:lnTo>
                    <a:cubicBezTo>
                      <a:pt x="233904" y="96429"/>
                      <a:pt x="209501" y="46865"/>
                      <a:pt x="154582" y="46865"/>
                    </a:cubicBezTo>
                    <a:cubicBezTo>
                      <a:pt x="94235" y="46865"/>
                      <a:pt x="53565" y="99827"/>
                      <a:pt x="47450" y="16706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6" name="Google Shape;416;p2"/>
          <p:cNvGrpSpPr/>
          <p:nvPr/>
        </p:nvGrpSpPr>
        <p:grpSpPr>
          <a:xfrm rot="-1550857">
            <a:off x="689000" y="4795400"/>
            <a:ext cx="504335" cy="495609"/>
            <a:chOff x="1033591" y="7192603"/>
            <a:chExt cx="756465" cy="743378"/>
          </a:xfrm>
        </p:grpSpPr>
        <p:sp>
          <p:nvSpPr>
            <p:cNvPr id="417" name="Google Shape;417;p2"/>
            <p:cNvSpPr/>
            <p:nvPr/>
          </p:nvSpPr>
          <p:spPr>
            <a:xfrm>
              <a:off x="1033591" y="7192603"/>
              <a:ext cx="756465" cy="743378"/>
            </a:xfrm>
            <a:custGeom>
              <a:avLst/>
              <a:gdLst/>
              <a:ahLst/>
              <a:cxnLst/>
              <a:rect l="l" t="t" r="r" b="b"/>
              <a:pathLst>
                <a:path w="756465" h="743378" extrusionOk="0">
                  <a:moveTo>
                    <a:pt x="372409" y="7"/>
                  </a:moveTo>
                  <a:cubicBezTo>
                    <a:pt x="402864" y="-607"/>
                    <a:pt x="419015" y="39384"/>
                    <a:pt x="427412" y="62976"/>
                  </a:cubicBezTo>
                  <a:cubicBezTo>
                    <a:pt x="448906" y="123366"/>
                    <a:pt x="478427" y="180121"/>
                    <a:pt x="500916" y="240206"/>
                  </a:cubicBezTo>
                  <a:cubicBezTo>
                    <a:pt x="501908" y="242855"/>
                    <a:pt x="504399" y="244633"/>
                    <a:pt x="507229" y="244675"/>
                  </a:cubicBezTo>
                  <a:cubicBezTo>
                    <a:pt x="570749" y="245625"/>
                    <a:pt x="677440" y="255794"/>
                    <a:pt x="723649" y="261218"/>
                  </a:cubicBezTo>
                  <a:cubicBezTo>
                    <a:pt x="809695" y="271344"/>
                    <a:pt x="714609" y="342940"/>
                    <a:pt x="576451" y="447186"/>
                  </a:cubicBezTo>
                  <a:cubicBezTo>
                    <a:pt x="574142" y="448928"/>
                    <a:pt x="573168" y="451945"/>
                    <a:pt x="574019" y="454709"/>
                  </a:cubicBezTo>
                  <a:cubicBezTo>
                    <a:pt x="675910" y="785523"/>
                    <a:pt x="658325" y="759559"/>
                    <a:pt x="542239" y="690395"/>
                  </a:cubicBezTo>
                  <a:cubicBezTo>
                    <a:pt x="440062" y="629503"/>
                    <a:pt x="402686" y="601747"/>
                    <a:pt x="388413" y="591719"/>
                  </a:cubicBezTo>
                  <a:cubicBezTo>
                    <a:pt x="385952" y="589990"/>
                    <a:pt x="382659" y="590057"/>
                    <a:pt x="380270" y="591883"/>
                  </a:cubicBezTo>
                  <a:cubicBezTo>
                    <a:pt x="366411" y="602477"/>
                    <a:pt x="330185" y="631716"/>
                    <a:pt x="230545" y="696672"/>
                  </a:cubicBezTo>
                  <a:cubicBezTo>
                    <a:pt x="117340" y="770455"/>
                    <a:pt x="100817" y="797105"/>
                    <a:pt x="189290" y="462458"/>
                  </a:cubicBezTo>
                  <a:cubicBezTo>
                    <a:pt x="190029" y="459662"/>
                    <a:pt x="188935" y="456686"/>
                    <a:pt x="186557" y="455039"/>
                  </a:cubicBezTo>
                  <a:cubicBezTo>
                    <a:pt x="44311" y="356440"/>
                    <a:pt x="-53586" y="288730"/>
                    <a:pt x="31983" y="275147"/>
                  </a:cubicBezTo>
                  <a:cubicBezTo>
                    <a:pt x="77935" y="267868"/>
                    <a:pt x="184130" y="253409"/>
                    <a:pt x="247561" y="249904"/>
                  </a:cubicBezTo>
                  <a:cubicBezTo>
                    <a:pt x="250387" y="249748"/>
                    <a:pt x="252805" y="247870"/>
                    <a:pt x="253690" y="245183"/>
                  </a:cubicBezTo>
                  <a:cubicBezTo>
                    <a:pt x="273739" y="184243"/>
                    <a:pt x="300948" y="126344"/>
                    <a:pt x="319991" y="65137"/>
                  </a:cubicBezTo>
                  <a:cubicBezTo>
                    <a:pt x="327428" y="41227"/>
                    <a:pt x="341954" y="620"/>
                    <a:pt x="372409" y="7"/>
                  </a:cubicBezTo>
                  <a:close/>
                </a:path>
              </a:pathLst>
            </a:custGeom>
            <a:solidFill>
              <a:schemeClr val="accent4"/>
            </a:solidFill>
            <a:ln w="9525" cap="flat" cmpd="sng">
              <a:solidFill>
                <a:schemeClr val="accent4"/>
              </a:solidFill>
              <a:prstDash val="solid"/>
              <a:miter lim="8000"/>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18" name="Google Shape;418;p2"/>
            <p:cNvGrpSpPr/>
            <p:nvPr/>
          </p:nvGrpSpPr>
          <p:grpSpPr>
            <a:xfrm>
              <a:off x="1131226" y="7300676"/>
              <a:ext cx="546319" cy="510117"/>
              <a:chOff x="1131226" y="7300676"/>
              <a:chExt cx="546319" cy="510117"/>
            </a:xfrm>
          </p:grpSpPr>
          <p:sp>
            <p:nvSpPr>
              <p:cNvPr id="419" name="Google Shape;419;p2"/>
              <p:cNvSpPr/>
              <p:nvPr/>
            </p:nvSpPr>
            <p:spPr>
              <a:xfrm>
                <a:off x="1401788" y="7300676"/>
                <a:ext cx="12218" cy="39754"/>
              </a:xfrm>
              <a:custGeom>
                <a:avLst/>
                <a:gdLst/>
                <a:ahLst/>
                <a:cxnLst/>
                <a:rect l="l" t="t" r="r" b="b"/>
                <a:pathLst>
                  <a:path w="12218" h="39754" extrusionOk="0">
                    <a:moveTo>
                      <a:pt x="4780" y="4"/>
                    </a:moveTo>
                    <a:cubicBezTo>
                      <a:pt x="-472" y="561"/>
                      <a:pt x="-120" y="5609"/>
                      <a:pt x="107" y="9607"/>
                    </a:cubicBezTo>
                    <a:cubicBezTo>
                      <a:pt x="1393" y="32428"/>
                      <a:pt x="118" y="40037"/>
                      <a:pt x="7373" y="39746"/>
                    </a:cubicBezTo>
                    <a:cubicBezTo>
                      <a:pt x="12859" y="39090"/>
                      <a:pt x="12355" y="33994"/>
                      <a:pt x="12047" y="29837"/>
                    </a:cubicBezTo>
                    <a:cubicBezTo>
                      <a:pt x="10353" y="6945"/>
                      <a:pt x="11681" y="-184"/>
                      <a:pt x="4780" y="4"/>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0" name="Google Shape;420;p2"/>
              <p:cNvSpPr/>
              <p:nvPr/>
            </p:nvSpPr>
            <p:spPr>
              <a:xfrm>
                <a:off x="1435789" y="7315479"/>
                <a:ext cx="12963" cy="19162"/>
              </a:xfrm>
              <a:custGeom>
                <a:avLst/>
                <a:gdLst/>
                <a:ahLst/>
                <a:cxnLst/>
                <a:rect l="l" t="t" r="r" b="b"/>
                <a:pathLst>
                  <a:path w="12963" h="19162" extrusionOk="0">
                    <a:moveTo>
                      <a:pt x="9828" y="1348"/>
                    </a:moveTo>
                    <a:cubicBezTo>
                      <a:pt x="7231" y="-503"/>
                      <a:pt x="3759" y="-592"/>
                      <a:pt x="1621" y="1990"/>
                    </a:cubicBezTo>
                    <a:cubicBezTo>
                      <a:pt x="-1589" y="5866"/>
                      <a:pt x="-89" y="18942"/>
                      <a:pt x="6634" y="19159"/>
                    </a:cubicBezTo>
                    <a:cubicBezTo>
                      <a:pt x="14044" y="19400"/>
                      <a:pt x="14731" y="4843"/>
                      <a:pt x="9828" y="1348"/>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1" name="Google Shape;421;p2"/>
              <p:cNvSpPr/>
              <p:nvPr/>
            </p:nvSpPr>
            <p:spPr>
              <a:xfrm>
                <a:off x="1367358" y="7310233"/>
                <a:ext cx="13610" cy="19855"/>
              </a:xfrm>
              <a:custGeom>
                <a:avLst/>
                <a:gdLst/>
                <a:ahLst/>
                <a:cxnLst/>
                <a:rect l="l" t="t" r="r" b="b"/>
                <a:pathLst>
                  <a:path w="13610" h="19855" extrusionOk="0">
                    <a:moveTo>
                      <a:pt x="10919" y="1486"/>
                    </a:moveTo>
                    <a:cubicBezTo>
                      <a:pt x="9056" y="-143"/>
                      <a:pt x="6231" y="-650"/>
                      <a:pt x="3832" y="1079"/>
                    </a:cubicBezTo>
                    <a:cubicBezTo>
                      <a:pt x="-367" y="4104"/>
                      <a:pt x="-2321" y="17722"/>
                      <a:pt x="4369" y="19656"/>
                    </a:cubicBezTo>
                    <a:cubicBezTo>
                      <a:pt x="11877" y="21825"/>
                      <a:pt x="17007" y="5723"/>
                      <a:pt x="10919" y="1486"/>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2" name="Google Shape;422;p2"/>
              <p:cNvSpPr/>
              <p:nvPr/>
            </p:nvSpPr>
            <p:spPr>
              <a:xfrm>
                <a:off x="1632137" y="7475429"/>
                <a:ext cx="22487" cy="15164"/>
              </a:xfrm>
              <a:custGeom>
                <a:avLst/>
                <a:gdLst/>
                <a:ahLst/>
                <a:cxnLst/>
                <a:rect l="l" t="t" r="r" b="b"/>
                <a:pathLst>
                  <a:path w="22487" h="15164" extrusionOk="0">
                    <a:moveTo>
                      <a:pt x="22343" y="7768"/>
                    </a:moveTo>
                    <a:cubicBezTo>
                      <a:pt x="22877" y="5404"/>
                      <a:pt x="21922" y="2634"/>
                      <a:pt x="19575" y="1013"/>
                    </a:cubicBezTo>
                    <a:cubicBezTo>
                      <a:pt x="14765" y="-2308"/>
                      <a:pt x="-1003" y="3009"/>
                      <a:pt x="50" y="10077"/>
                    </a:cubicBezTo>
                    <a:cubicBezTo>
                      <a:pt x="1294" y="18419"/>
                      <a:pt x="21297" y="15689"/>
                      <a:pt x="22343" y="7768"/>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3" name="Google Shape;423;p2"/>
              <p:cNvSpPr/>
              <p:nvPr/>
            </p:nvSpPr>
            <p:spPr>
              <a:xfrm>
                <a:off x="1636359" y="7501046"/>
                <a:ext cx="41186" cy="18729"/>
              </a:xfrm>
              <a:custGeom>
                <a:avLst/>
                <a:gdLst/>
                <a:ahLst/>
                <a:cxnLst/>
                <a:rect l="l" t="t" r="r" b="b"/>
                <a:pathLst>
                  <a:path w="41186" h="18729" extrusionOk="0">
                    <a:moveTo>
                      <a:pt x="41034" y="3695"/>
                    </a:moveTo>
                    <a:cubicBezTo>
                      <a:pt x="38872" y="-3700"/>
                      <a:pt x="30796" y="1346"/>
                      <a:pt x="8409" y="7146"/>
                    </a:cubicBezTo>
                    <a:cubicBezTo>
                      <a:pt x="4306" y="8209"/>
                      <a:pt x="-942" y="9229"/>
                      <a:pt x="145" y="14788"/>
                    </a:cubicBezTo>
                    <a:cubicBezTo>
                      <a:pt x="2202" y="22168"/>
                      <a:pt x="9323" y="18157"/>
                      <a:pt x="33086" y="11193"/>
                    </a:cubicBezTo>
                    <a:cubicBezTo>
                      <a:pt x="36971" y="10054"/>
                      <a:pt x="42144" y="9012"/>
                      <a:pt x="41034" y="3695"/>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4" name="Google Shape;424;p2"/>
              <p:cNvSpPr/>
              <p:nvPr/>
            </p:nvSpPr>
            <p:spPr>
              <a:xfrm>
                <a:off x="1659182" y="7533208"/>
                <a:ext cx="17445" cy="14656"/>
              </a:xfrm>
              <a:custGeom>
                <a:avLst/>
                <a:gdLst/>
                <a:ahLst/>
                <a:cxnLst/>
                <a:rect l="l" t="t" r="r" b="b"/>
                <a:pathLst>
                  <a:path w="17445" h="14656" extrusionOk="0">
                    <a:moveTo>
                      <a:pt x="13259" y="240"/>
                    </a:moveTo>
                    <a:cubicBezTo>
                      <a:pt x="8423" y="-1391"/>
                      <a:pt x="-1897" y="5632"/>
                      <a:pt x="304" y="11322"/>
                    </a:cubicBezTo>
                    <a:cubicBezTo>
                      <a:pt x="3067" y="18470"/>
                      <a:pt x="18218" y="12977"/>
                      <a:pt x="17415" y="5626"/>
                    </a:cubicBezTo>
                    <a:cubicBezTo>
                      <a:pt x="17309" y="3357"/>
                      <a:pt x="15838" y="1109"/>
                      <a:pt x="13259" y="24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5" name="Google Shape;425;p2"/>
              <p:cNvSpPr/>
              <p:nvPr/>
            </p:nvSpPr>
            <p:spPr>
              <a:xfrm>
                <a:off x="1573979" y="7740328"/>
                <a:ext cx="18791" cy="25587"/>
              </a:xfrm>
              <a:custGeom>
                <a:avLst/>
                <a:gdLst/>
                <a:ahLst/>
                <a:cxnLst/>
                <a:rect l="l" t="t" r="r" b="b"/>
                <a:pathLst>
                  <a:path w="18791" h="25587" extrusionOk="0">
                    <a:moveTo>
                      <a:pt x="2762" y="563"/>
                    </a:moveTo>
                    <a:cubicBezTo>
                      <a:pt x="-2602" y="3512"/>
                      <a:pt x="1166" y="9266"/>
                      <a:pt x="3082" y="13133"/>
                    </a:cubicBezTo>
                    <a:cubicBezTo>
                      <a:pt x="5292" y="17592"/>
                      <a:pt x="9611" y="29114"/>
                      <a:pt x="16580" y="24528"/>
                    </a:cubicBezTo>
                    <a:cubicBezTo>
                      <a:pt x="22091" y="20244"/>
                      <a:pt x="15843" y="14190"/>
                      <a:pt x="13570" y="10054"/>
                    </a:cubicBezTo>
                    <a:cubicBezTo>
                      <a:pt x="11397" y="6099"/>
                      <a:pt x="8955" y="-2234"/>
                      <a:pt x="2762" y="563"/>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2"/>
              <p:cNvSpPr/>
              <p:nvPr/>
            </p:nvSpPr>
            <p:spPr>
              <a:xfrm>
                <a:off x="1545969" y="7756366"/>
                <a:ext cx="21582" cy="33737"/>
              </a:xfrm>
              <a:custGeom>
                <a:avLst/>
                <a:gdLst/>
                <a:ahLst/>
                <a:cxnLst/>
                <a:rect l="l" t="t" r="r" b="b"/>
                <a:pathLst>
                  <a:path w="21582" h="33737" extrusionOk="0">
                    <a:moveTo>
                      <a:pt x="2942" y="467"/>
                    </a:moveTo>
                    <a:cubicBezTo>
                      <a:pt x="-1646" y="2691"/>
                      <a:pt x="124" y="7042"/>
                      <a:pt x="1652" y="10654"/>
                    </a:cubicBezTo>
                    <a:cubicBezTo>
                      <a:pt x="9551" y="29333"/>
                      <a:pt x="13143" y="36212"/>
                      <a:pt x="19039" y="32963"/>
                    </a:cubicBezTo>
                    <a:cubicBezTo>
                      <a:pt x="25050" y="29007"/>
                      <a:pt x="18905" y="22545"/>
                      <a:pt x="15974" y="16524"/>
                    </a:cubicBezTo>
                    <a:cubicBezTo>
                      <a:pt x="11614" y="7566"/>
                      <a:pt x="9947" y="-2274"/>
                      <a:pt x="2942" y="467"/>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7" name="Google Shape;427;p2"/>
              <p:cNvSpPr/>
              <p:nvPr/>
            </p:nvSpPr>
            <p:spPr>
              <a:xfrm>
                <a:off x="1516126" y="7765123"/>
                <a:ext cx="16651" cy="23956"/>
              </a:xfrm>
              <a:custGeom>
                <a:avLst/>
                <a:gdLst/>
                <a:ahLst/>
                <a:cxnLst/>
                <a:rect l="l" t="t" r="r" b="b"/>
                <a:pathLst>
                  <a:path w="16651" h="23956" extrusionOk="0">
                    <a:moveTo>
                      <a:pt x="16651" y="16224"/>
                    </a:moveTo>
                    <a:cubicBezTo>
                      <a:pt x="16629" y="16165"/>
                      <a:pt x="16605" y="16105"/>
                      <a:pt x="16583" y="16046"/>
                    </a:cubicBezTo>
                    <a:cubicBezTo>
                      <a:pt x="16024" y="12867"/>
                      <a:pt x="14969" y="11855"/>
                      <a:pt x="11985" y="3425"/>
                    </a:cubicBezTo>
                    <a:cubicBezTo>
                      <a:pt x="9655" y="-1807"/>
                      <a:pt x="2707" y="-650"/>
                      <a:pt x="529" y="4231"/>
                    </a:cubicBezTo>
                    <a:cubicBezTo>
                      <a:pt x="-2049" y="10014"/>
                      <a:pt x="5318" y="22211"/>
                      <a:pt x="11272" y="23957"/>
                    </a:cubicBezTo>
                    <a:lnTo>
                      <a:pt x="11783" y="23801"/>
                    </a:lnTo>
                    <a:cubicBezTo>
                      <a:pt x="14954" y="22828"/>
                      <a:pt x="16820" y="19745"/>
                      <a:pt x="16595" y="16437"/>
                    </a:cubicBezTo>
                    <a:cubicBezTo>
                      <a:pt x="16587" y="16316"/>
                      <a:pt x="16599" y="16244"/>
                      <a:pt x="16651" y="16224"/>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8" name="Google Shape;428;p2"/>
              <p:cNvSpPr/>
              <p:nvPr/>
            </p:nvSpPr>
            <p:spPr>
              <a:xfrm>
                <a:off x="1290656" y="7774340"/>
                <a:ext cx="20853" cy="25254"/>
              </a:xfrm>
              <a:custGeom>
                <a:avLst/>
                <a:gdLst/>
                <a:ahLst/>
                <a:cxnLst/>
                <a:rect l="l" t="t" r="r" b="b"/>
                <a:pathLst>
                  <a:path w="20853" h="25254" extrusionOk="0">
                    <a:moveTo>
                      <a:pt x="18708" y="1002"/>
                    </a:moveTo>
                    <a:cubicBezTo>
                      <a:pt x="13846" y="-2189"/>
                      <a:pt x="10786" y="2969"/>
                      <a:pt x="8200" y="6304"/>
                    </a:cubicBezTo>
                    <a:cubicBezTo>
                      <a:pt x="5030" y="10389"/>
                      <a:pt x="-4550" y="19528"/>
                      <a:pt x="2578" y="24381"/>
                    </a:cubicBezTo>
                    <a:cubicBezTo>
                      <a:pt x="8945" y="28021"/>
                      <a:pt x="12286" y="19354"/>
                      <a:pt x="15102" y="15377"/>
                    </a:cubicBezTo>
                    <a:cubicBezTo>
                      <a:pt x="17751" y="11634"/>
                      <a:pt x="24188" y="5250"/>
                      <a:pt x="18708" y="100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2"/>
              <p:cNvSpPr/>
              <p:nvPr/>
            </p:nvSpPr>
            <p:spPr>
              <a:xfrm>
                <a:off x="1241975" y="7761205"/>
                <a:ext cx="35354" cy="49588"/>
              </a:xfrm>
              <a:custGeom>
                <a:avLst/>
                <a:gdLst/>
                <a:ahLst/>
                <a:cxnLst/>
                <a:rect l="l" t="t" r="r" b="b"/>
                <a:pathLst>
                  <a:path w="35354" h="49588" extrusionOk="0">
                    <a:moveTo>
                      <a:pt x="32956" y="960"/>
                    </a:moveTo>
                    <a:cubicBezTo>
                      <a:pt x="26878" y="-2456"/>
                      <a:pt x="26714" y="1867"/>
                      <a:pt x="3609" y="36772"/>
                    </a:cubicBezTo>
                    <a:cubicBezTo>
                      <a:pt x="1186" y="40432"/>
                      <a:pt x="-2462" y="45120"/>
                      <a:pt x="2386" y="48629"/>
                    </a:cubicBezTo>
                    <a:cubicBezTo>
                      <a:pt x="7752" y="51904"/>
                      <a:pt x="10784" y="46047"/>
                      <a:pt x="13265" y="42284"/>
                    </a:cubicBezTo>
                    <a:cubicBezTo>
                      <a:pt x="19466" y="32878"/>
                      <a:pt x="25555" y="23374"/>
                      <a:pt x="31367" y="13721"/>
                    </a:cubicBezTo>
                    <a:cubicBezTo>
                      <a:pt x="33624" y="9971"/>
                      <a:pt x="38150" y="4442"/>
                      <a:pt x="32956" y="96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0" name="Google Shape;430;p2"/>
              <p:cNvSpPr/>
              <p:nvPr/>
            </p:nvSpPr>
            <p:spPr>
              <a:xfrm>
                <a:off x="1234855" y="7741988"/>
                <a:ext cx="20425" cy="20717"/>
              </a:xfrm>
              <a:custGeom>
                <a:avLst/>
                <a:gdLst/>
                <a:ahLst/>
                <a:cxnLst/>
                <a:rect l="l" t="t" r="r" b="b"/>
                <a:pathLst>
                  <a:path w="20425" h="20717" extrusionOk="0">
                    <a:moveTo>
                      <a:pt x="20407" y="6185"/>
                    </a:moveTo>
                    <a:cubicBezTo>
                      <a:pt x="20096" y="3164"/>
                      <a:pt x="17915" y="854"/>
                      <a:pt x="15398" y="271"/>
                    </a:cubicBezTo>
                    <a:cubicBezTo>
                      <a:pt x="7748" y="-2329"/>
                      <a:pt x="-4955" y="14515"/>
                      <a:pt x="2024" y="19761"/>
                    </a:cubicBezTo>
                    <a:cubicBezTo>
                      <a:pt x="8008" y="24258"/>
                      <a:pt x="20978" y="11747"/>
                      <a:pt x="20407" y="6185"/>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1" name="Google Shape;431;p2"/>
              <p:cNvSpPr/>
              <p:nvPr/>
            </p:nvSpPr>
            <p:spPr>
              <a:xfrm>
                <a:off x="1169738" y="7483476"/>
                <a:ext cx="24791" cy="14853"/>
              </a:xfrm>
              <a:custGeom>
                <a:avLst/>
                <a:gdLst/>
                <a:ahLst/>
                <a:cxnLst/>
                <a:rect l="l" t="t" r="r" b="b"/>
                <a:pathLst>
                  <a:path w="24791" h="14853" extrusionOk="0">
                    <a:moveTo>
                      <a:pt x="22" y="7767"/>
                    </a:moveTo>
                    <a:cubicBezTo>
                      <a:pt x="655" y="14939"/>
                      <a:pt x="18757" y="16738"/>
                      <a:pt x="22685" y="12838"/>
                    </a:cubicBezTo>
                    <a:cubicBezTo>
                      <a:pt x="25243" y="10298"/>
                      <a:pt x="25405" y="6374"/>
                      <a:pt x="23531" y="3968"/>
                    </a:cubicBezTo>
                    <a:cubicBezTo>
                      <a:pt x="19675" y="-2448"/>
                      <a:pt x="-755" y="-1014"/>
                      <a:pt x="22" y="7767"/>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2"/>
              <p:cNvSpPr/>
              <p:nvPr/>
            </p:nvSpPr>
            <p:spPr>
              <a:xfrm>
                <a:off x="1131226" y="7513511"/>
                <a:ext cx="59962" cy="11705"/>
              </a:xfrm>
              <a:custGeom>
                <a:avLst/>
                <a:gdLst/>
                <a:ahLst/>
                <a:cxnLst/>
                <a:rect l="l" t="t" r="r" b="b"/>
                <a:pathLst>
                  <a:path w="59962" h="11705" extrusionOk="0">
                    <a:moveTo>
                      <a:pt x="47282" y="821"/>
                    </a:moveTo>
                    <a:cubicBezTo>
                      <a:pt x="35392" y="173"/>
                      <a:pt x="23469" y="-190"/>
                      <a:pt x="11563" y="102"/>
                    </a:cubicBezTo>
                    <a:cubicBezTo>
                      <a:pt x="6975" y="213"/>
                      <a:pt x="-18" y="-331"/>
                      <a:pt x="0" y="6126"/>
                    </a:cubicBezTo>
                    <a:cubicBezTo>
                      <a:pt x="521" y="12500"/>
                      <a:pt x="7283" y="11388"/>
                      <a:pt x="11840" y="11275"/>
                    </a:cubicBezTo>
                    <a:cubicBezTo>
                      <a:pt x="52362" y="10265"/>
                      <a:pt x="59233" y="14928"/>
                      <a:pt x="59962" y="6786"/>
                    </a:cubicBezTo>
                    <a:cubicBezTo>
                      <a:pt x="60034" y="114"/>
                      <a:pt x="51812" y="1068"/>
                      <a:pt x="47282" y="82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3" name="Google Shape;433;p2"/>
              <p:cNvSpPr/>
              <p:nvPr/>
            </p:nvSpPr>
            <p:spPr>
              <a:xfrm>
                <a:off x="1166649" y="7543871"/>
                <a:ext cx="21110" cy="13946"/>
              </a:xfrm>
              <a:custGeom>
                <a:avLst/>
                <a:gdLst/>
                <a:ahLst/>
                <a:cxnLst/>
                <a:rect l="l" t="t" r="r" b="b"/>
                <a:pathLst>
                  <a:path w="21110" h="13946" extrusionOk="0">
                    <a:moveTo>
                      <a:pt x="161" y="9292"/>
                    </a:moveTo>
                    <a:cubicBezTo>
                      <a:pt x="2455" y="18199"/>
                      <a:pt x="27092" y="13295"/>
                      <a:pt x="19748" y="3238"/>
                    </a:cubicBezTo>
                    <a:cubicBezTo>
                      <a:pt x="15885" y="-3638"/>
                      <a:pt x="-1869" y="1411"/>
                      <a:pt x="161" y="929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34" name="Google Shape;434;p2"/>
          <p:cNvGrpSpPr/>
          <p:nvPr/>
        </p:nvGrpSpPr>
        <p:grpSpPr>
          <a:xfrm rot="264977">
            <a:off x="1196113" y="4413401"/>
            <a:ext cx="364148" cy="357848"/>
            <a:chOff x="1793967" y="6620364"/>
            <a:chExt cx="546238" cy="536789"/>
          </a:xfrm>
        </p:grpSpPr>
        <p:sp>
          <p:nvSpPr>
            <p:cNvPr id="435" name="Google Shape;435;p2"/>
            <p:cNvSpPr/>
            <p:nvPr/>
          </p:nvSpPr>
          <p:spPr>
            <a:xfrm>
              <a:off x="1793967" y="6620364"/>
              <a:ext cx="546238" cy="536789"/>
            </a:xfrm>
            <a:custGeom>
              <a:avLst/>
              <a:gdLst/>
              <a:ahLst/>
              <a:cxnLst/>
              <a:rect l="l" t="t" r="r" b="b"/>
              <a:pathLst>
                <a:path w="546238" h="536789" extrusionOk="0">
                  <a:moveTo>
                    <a:pt x="268914" y="5"/>
                  </a:moveTo>
                  <a:cubicBezTo>
                    <a:pt x="290906" y="-438"/>
                    <a:pt x="302568" y="28439"/>
                    <a:pt x="308631" y="45474"/>
                  </a:cubicBezTo>
                  <a:cubicBezTo>
                    <a:pt x="324152" y="89082"/>
                    <a:pt x="345469" y="130065"/>
                    <a:pt x="361708" y="173451"/>
                  </a:cubicBezTo>
                  <a:cubicBezTo>
                    <a:pt x="362424" y="175364"/>
                    <a:pt x="364224" y="176648"/>
                    <a:pt x="366267" y="176678"/>
                  </a:cubicBezTo>
                  <a:cubicBezTo>
                    <a:pt x="412134" y="177364"/>
                    <a:pt x="489175" y="184708"/>
                    <a:pt x="522542" y="188624"/>
                  </a:cubicBezTo>
                  <a:cubicBezTo>
                    <a:pt x="584676" y="195936"/>
                    <a:pt x="516014" y="247635"/>
                    <a:pt x="416252" y="322910"/>
                  </a:cubicBezTo>
                  <a:cubicBezTo>
                    <a:pt x="414585" y="324168"/>
                    <a:pt x="413881" y="326347"/>
                    <a:pt x="414495" y="328342"/>
                  </a:cubicBezTo>
                  <a:cubicBezTo>
                    <a:pt x="488070" y="567222"/>
                    <a:pt x="475372" y="548473"/>
                    <a:pt x="391547" y="498530"/>
                  </a:cubicBezTo>
                  <a:cubicBezTo>
                    <a:pt x="317766" y="454561"/>
                    <a:pt x="290777" y="434518"/>
                    <a:pt x="280470" y="427277"/>
                  </a:cubicBezTo>
                  <a:cubicBezTo>
                    <a:pt x="278694" y="426028"/>
                    <a:pt x="276315" y="426077"/>
                    <a:pt x="274590" y="427395"/>
                  </a:cubicBezTo>
                  <a:cubicBezTo>
                    <a:pt x="264583" y="435045"/>
                    <a:pt x="238424" y="456158"/>
                    <a:pt x="166475" y="503063"/>
                  </a:cubicBezTo>
                  <a:cubicBezTo>
                    <a:pt x="84730" y="556341"/>
                    <a:pt x="72799" y="575585"/>
                    <a:pt x="136685" y="333938"/>
                  </a:cubicBezTo>
                  <a:cubicBezTo>
                    <a:pt x="137219" y="331920"/>
                    <a:pt x="136428" y="329770"/>
                    <a:pt x="134712" y="328581"/>
                  </a:cubicBezTo>
                  <a:cubicBezTo>
                    <a:pt x="31996" y="257383"/>
                    <a:pt x="-38694" y="208490"/>
                    <a:pt x="23095" y="198682"/>
                  </a:cubicBezTo>
                  <a:cubicBezTo>
                    <a:pt x="56277" y="193426"/>
                    <a:pt x="132959" y="182986"/>
                    <a:pt x="178762" y="180454"/>
                  </a:cubicBezTo>
                  <a:cubicBezTo>
                    <a:pt x="180803" y="180341"/>
                    <a:pt x="182549" y="178985"/>
                    <a:pt x="183188" y="177045"/>
                  </a:cubicBezTo>
                  <a:cubicBezTo>
                    <a:pt x="197665" y="133041"/>
                    <a:pt x="217313" y="91232"/>
                    <a:pt x="231063" y="47035"/>
                  </a:cubicBezTo>
                  <a:cubicBezTo>
                    <a:pt x="236434" y="29770"/>
                    <a:pt x="246923" y="447"/>
                    <a:pt x="268914" y="5"/>
                  </a:cubicBezTo>
                  <a:close/>
                </a:path>
              </a:pathLst>
            </a:custGeom>
            <a:solidFill>
              <a:schemeClr val="accent4"/>
            </a:solidFill>
            <a:ln w="9525" cap="flat" cmpd="sng">
              <a:solidFill>
                <a:schemeClr val="accent4"/>
              </a:solidFill>
              <a:prstDash val="solid"/>
              <a:miter lim="8000"/>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36" name="Google Shape;436;p2"/>
            <p:cNvGrpSpPr/>
            <p:nvPr/>
          </p:nvGrpSpPr>
          <p:grpSpPr>
            <a:xfrm>
              <a:off x="1864469" y="6698402"/>
              <a:ext cx="394493" cy="368352"/>
              <a:chOff x="1864469" y="6698402"/>
              <a:chExt cx="394493" cy="368352"/>
            </a:xfrm>
          </p:grpSpPr>
          <p:sp>
            <p:nvSpPr>
              <p:cNvPr id="437" name="Google Shape;437;p2"/>
              <p:cNvSpPr/>
              <p:nvPr/>
            </p:nvSpPr>
            <p:spPr>
              <a:xfrm>
                <a:off x="2059840" y="6698402"/>
                <a:ext cx="8822" cy="28706"/>
              </a:xfrm>
              <a:custGeom>
                <a:avLst/>
                <a:gdLst/>
                <a:ahLst/>
                <a:cxnLst/>
                <a:rect l="l" t="t" r="r" b="b"/>
                <a:pathLst>
                  <a:path w="8822" h="28706" extrusionOk="0">
                    <a:moveTo>
                      <a:pt x="3452" y="3"/>
                    </a:moveTo>
                    <a:cubicBezTo>
                      <a:pt x="-341" y="405"/>
                      <a:pt x="-86" y="4050"/>
                      <a:pt x="77" y="6937"/>
                    </a:cubicBezTo>
                    <a:cubicBezTo>
                      <a:pt x="1006" y="23416"/>
                      <a:pt x="86" y="28911"/>
                      <a:pt x="5324" y="28700"/>
                    </a:cubicBezTo>
                    <a:cubicBezTo>
                      <a:pt x="9286" y="28227"/>
                      <a:pt x="8922" y="24547"/>
                      <a:pt x="8699" y="21545"/>
                    </a:cubicBezTo>
                    <a:cubicBezTo>
                      <a:pt x="7476" y="5015"/>
                      <a:pt x="8435" y="-133"/>
                      <a:pt x="3452" y="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8" name="Google Shape;438;p2"/>
              <p:cNvSpPr/>
              <p:nvPr/>
            </p:nvSpPr>
            <p:spPr>
              <a:xfrm>
                <a:off x="2084392" y="6709092"/>
                <a:ext cx="9361" cy="13836"/>
              </a:xfrm>
              <a:custGeom>
                <a:avLst/>
                <a:gdLst/>
                <a:ahLst/>
                <a:cxnLst/>
                <a:rect l="l" t="t" r="r" b="b"/>
                <a:pathLst>
                  <a:path w="9361" h="13836" extrusionOk="0">
                    <a:moveTo>
                      <a:pt x="7097" y="973"/>
                    </a:moveTo>
                    <a:cubicBezTo>
                      <a:pt x="5221" y="-363"/>
                      <a:pt x="2714" y="-428"/>
                      <a:pt x="1171" y="1437"/>
                    </a:cubicBezTo>
                    <a:cubicBezTo>
                      <a:pt x="-1147" y="4236"/>
                      <a:pt x="-65" y="13678"/>
                      <a:pt x="4791" y="13835"/>
                    </a:cubicBezTo>
                    <a:cubicBezTo>
                      <a:pt x="10141" y="14009"/>
                      <a:pt x="10637" y="3497"/>
                      <a:pt x="7097" y="9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9" name="Google Shape;439;p2"/>
              <p:cNvSpPr/>
              <p:nvPr/>
            </p:nvSpPr>
            <p:spPr>
              <a:xfrm>
                <a:off x="2034978" y="6705303"/>
                <a:ext cx="9827" cy="14337"/>
              </a:xfrm>
              <a:custGeom>
                <a:avLst/>
                <a:gdLst/>
                <a:ahLst/>
                <a:cxnLst/>
                <a:rect l="l" t="t" r="r" b="b"/>
                <a:pathLst>
                  <a:path w="9827" h="14337" extrusionOk="0">
                    <a:moveTo>
                      <a:pt x="7884" y="1073"/>
                    </a:moveTo>
                    <a:cubicBezTo>
                      <a:pt x="6539" y="-103"/>
                      <a:pt x="4500" y="-470"/>
                      <a:pt x="2767" y="779"/>
                    </a:cubicBezTo>
                    <a:cubicBezTo>
                      <a:pt x="-265" y="2964"/>
                      <a:pt x="-1676" y="12797"/>
                      <a:pt x="3155" y="14193"/>
                    </a:cubicBezTo>
                    <a:cubicBezTo>
                      <a:pt x="8576" y="15760"/>
                      <a:pt x="12281" y="4133"/>
                      <a:pt x="7884" y="10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0" name="Google Shape;440;p2"/>
              <p:cNvSpPr/>
              <p:nvPr/>
            </p:nvSpPr>
            <p:spPr>
              <a:xfrm>
                <a:off x="2226174" y="6824590"/>
                <a:ext cx="16237" cy="10950"/>
              </a:xfrm>
              <a:custGeom>
                <a:avLst/>
                <a:gdLst/>
                <a:ahLst/>
                <a:cxnLst/>
                <a:rect l="l" t="t" r="r" b="b"/>
                <a:pathLst>
                  <a:path w="16237" h="10950" extrusionOk="0">
                    <a:moveTo>
                      <a:pt x="16134" y="5609"/>
                    </a:moveTo>
                    <a:cubicBezTo>
                      <a:pt x="16519" y="3902"/>
                      <a:pt x="15830" y="1902"/>
                      <a:pt x="14135" y="732"/>
                    </a:cubicBezTo>
                    <a:cubicBezTo>
                      <a:pt x="10662" y="-1667"/>
                      <a:pt x="-724" y="2173"/>
                      <a:pt x="36" y="7276"/>
                    </a:cubicBezTo>
                    <a:cubicBezTo>
                      <a:pt x="934" y="13300"/>
                      <a:pt x="15379" y="11329"/>
                      <a:pt x="16134" y="5609"/>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1" name="Google Shape;441;p2"/>
              <p:cNvSpPr/>
              <p:nvPr/>
            </p:nvSpPr>
            <p:spPr>
              <a:xfrm>
                <a:off x="2229222" y="6843088"/>
                <a:ext cx="29740" cy="13524"/>
              </a:xfrm>
              <a:custGeom>
                <a:avLst/>
                <a:gdLst/>
                <a:ahLst/>
                <a:cxnLst/>
                <a:rect l="l" t="t" r="r" b="b"/>
                <a:pathLst>
                  <a:path w="29740" h="13524" extrusionOk="0">
                    <a:moveTo>
                      <a:pt x="29630" y="2668"/>
                    </a:moveTo>
                    <a:cubicBezTo>
                      <a:pt x="28069" y="-2672"/>
                      <a:pt x="22238" y="972"/>
                      <a:pt x="6072" y="5160"/>
                    </a:cubicBezTo>
                    <a:cubicBezTo>
                      <a:pt x="3109" y="5928"/>
                      <a:pt x="-680" y="6664"/>
                      <a:pt x="105" y="10678"/>
                    </a:cubicBezTo>
                    <a:cubicBezTo>
                      <a:pt x="1590" y="16007"/>
                      <a:pt x="6732" y="13111"/>
                      <a:pt x="23891" y="8082"/>
                    </a:cubicBezTo>
                    <a:cubicBezTo>
                      <a:pt x="26697" y="7260"/>
                      <a:pt x="30432" y="6507"/>
                      <a:pt x="29630" y="2668"/>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2" name="Google Shape;442;p2"/>
              <p:cNvSpPr/>
              <p:nvPr/>
            </p:nvSpPr>
            <p:spPr>
              <a:xfrm>
                <a:off x="2245703" y="6866312"/>
                <a:ext cx="12597" cy="10583"/>
              </a:xfrm>
              <a:custGeom>
                <a:avLst/>
                <a:gdLst/>
                <a:ahLst/>
                <a:cxnLst/>
                <a:rect l="l" t="t" r="r" b="b"/>
                <a:pathLst>
                  <a:path w="12597" h="10583" extrusionOk="0">
                    <a:moveTo>
                      <a:pt x="9574" y="173"/>
                    </a:moveTo>
                    <a:cubicBezTo>
                      <a:pt x="6082" y="-1005"/>
                      <a:pt x="-1370" y="4067"/>
                      <a:pt x="219" y="8175"/>
                    </a:cubicBezTo>
                    <a:cubicBezTo>
                      <a:pt x="2215" y="13337"/>
                      <a:pt x="13155" y="9370"/>
                      <a:pt x="12575" y="4063"/>
                    </a:cubicBezTo>
                    <a:cubicBezTo>
                      <a:pt x="12499" y="2424"/>
                      <a:pt x="11437" y="801"/>
                      <a:pt x="9574" y="1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3" name="Google Shape;443;p2"/>
              <p:cNvSpPr/>
              <p:nvPr/>
            </p:nvSpPr>
            <p:spPr>
              <a:xfrm>
                <a:off x="2184178" y="7015873"/>
                <a:ext cx="13569" cy="18476"/>
              </a:xfrm>
              <a:custGeom>
                <a:avLst/>
                <a:gdLst/>
                <a:ahLst/>
                <a:cxnLst/>
                <a:rect l="l" t="t" r="r" b="b"/>
                <a:pathLst>
                  <a:path w="13569" h="18476" extrusionOk="0">
                    <a:moveTo>
                      <a:pt x="1994" y="406"/>
                    </a:moveTo>
                    <a:cubicBezTo>
                      <a:pt x="-1879" y="2536"/>
                      <a:pt x="842" y="6691"/>
                      <a:pt x="2225" y="9483"/>
                    </a:cubicBezTo>
                    <a:cubicBezTo>
                      <a:pt x="3821" y="12703"/>
                      <a:pt x="6940" y="21023"/>
                      <a:pt x="11972" y="17711"/>
                    </a:cubicBezTo>
                    <a:cubicBezTo>
                      <a:pt x="15952" y="14618"/>
                      <a:pt x="11440" y="10247"/>
                      <a:pt x="9799" y="7260"/>
                    </a:cubicBezTo>
                    <a:cubicBezTo>
                      <a:pt x="8230" y="4404"/>
                      <a:pt x="6466" y="-1613"/>
                      <a:pt x="1994" y="406"/>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4" name="Google Shape;444;p2"/>
              <p:cNvSpPr/>
              <p:nvPr/>
            </p:nvSpPr>
            <p:spPr>
              <a:xfrm>
                <a:off x="2163952" y="7027454"/>
                <a:ext cx="15584" cy="24361"/>
              </a:xfrm>
              <a:custGeom>
                <a:avLst/>
                <a:gdLst/>
                <a:ahLst/>
                <a:cxnLst/>
                <a:rect l="l" t="t" r="r" b="b"/>
                <a:pathLst>
                  <a:path w="15584" h="24361" extrusionOk="0">
                    <a:moveTo>
                      <a:pt x="2124" y="337"/>
                    </a:moveTo>
                    <a:cubicBezTo>
                      <a:pt x="-1189" y="1943"/>
                      <a:pt x="90" y="5085"/>
                      <a:pt x="1193" y="7693"/>
                    </a:cubicBezTo>
                    <a:cubicBezTo>
                      <a:pt x="6897" y="21181"/>
                      <a:pt x="9491" y="26148"/>
                      <a:pt x="13748" y="23802"/>
                    </a:cubicBezTo>
                    <a:cubicBezTo>
                      <a:pt x="18088" y="20946"/>
                      <a:pt x="13651" y="16280"/>
                      <a:pt x="11535" y="11932"/>
                    </a:cubicBezTo>
                    <a:cubicBezTo>
                      <a:pt x="8386" y="5464"/>
                      <a:pt x="7182" y="-1642"/>
                      <a:pt x="2124" y="337"/>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5" name="Google Shape;445;p2"/>
              <p:cNvSpPr/>
              <p:nvPr/>
            </p:nvSpPr>
            <p:spPr>
              <a:xfrm>
                <a:off x="2142403" y="7033777"/>
                <a:ext cx="12023" cy="17299"/>
              </a:xfrm>
              <a:custGeom>
                <a:avLst/>
                <a:gdLst/>
                <a:ahLst/>
                <a:cxnLst/>
                <a:rect l="l" t="t" r="r" b="b"/>
                <a:pathLst>
                  <a:path w="12023" h="17299" extrusionOk="0">
                    <a:moveTo>
                      <a:pt x="12024" y="11715"/>
                    </a:moveTo>
                    <a:cubicBezTo>
                      <a:pt x="12008" y="11673"/>
                      <a:pt x="11991" y="11630"/>
                      <a:pt x="11974" y="11587"/>
                    </a:cubicBezTo>
                    <a:cubicBezTo>
                      <a:pt x="11571" y="9291"/>
                      <a:pt x="10809" y="8560"/>
                      <a:pt x="8654" y="2473"/>
                    </a:cubicBezTo>
                    <a:cubicBezTo>
                      <a:pt x="6972" y="-1305"/>
                      <a:pt x="1955" y="-470"/>
                      <a:pt x="382" y="3055"/>
                    </a:cubicBezTo>
                    <a:cubicBezTo>
                      <a:pt x="-1479" y="7231"/>
                      <a:pt x="3840" y="16039"/>
                      <a:pt x="8140" y="17299"/>
                    </a:cubicBezTo>
                    <a:lnTo>
                      <a:pt x="8508" y="17186"/>
                    </a:lnTo>
                    <a:cubicBezTo>
                      <a:pt x="10798" y="16484"/>
                      <a:pt x="12145" y="14258"/>
                      <a:pt x="11983" y="11869"/>
                    </a:cubicBezTo>
                    <a:cubicBezTo>
                      <a:pt x="11978" y="11782"/>
                      <a:pt x="11986" y="11729"/>
                      <a:pt x="12024" y="11715"/>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6" name="Google Shape;446;p2"/>
              <p:cNvSpPr/>
              <p:nvPr/>
            </p:nvSpPr>
            <p:spPr>
              <a:xfrm>
                <a:off x="1979592" y="7040433"/>
                <a:ext cx="15057" cy="18235"/>
              </a:xfrm>
              <a:custGeom>
                <a:avLst/>
                <a:gdLst/>
                <a:ahLst/>
                <a:cxnLst/>
                <a:rect l="l" t="t" r="r" b="b"/>
                <a:pathLst>
                  <a:path w="15057" h="18235" extrusionOk="0">
                    <a:moveTo>
                      <a:pt x="13509" y="723"/>
                    </a:moveTo>
                    <a:cubicBezTo>
                      <a:pt x="9998" y="-1580"/>
                      <a:pt x="7789" y="2144"/>
                      <a:pt x="5921" y="4552"/>
                    </a:cubicBezTo>
                    <a:cubicBezTo>
                      <a:pt x="3632" y="7502"/>
                      <a:pt x="-3286" y="14101"/>
                      <a:pt x="1862" y="17605"/>
                    </a:cubicBezTo>
                    <a:cubicBezTo>
                      <a:pt x="6459" y="20234"/>
                      <a:pt x="8872" y="13976"/>
                      <a:pt x="10905" y="11104"/>
                    </a:cubicBezTo>
                    <a:cubicBezTo>
                      <a:pt x="12818" y="8401"/>
                      <a:pt x="17466" y="3791"/>
                      <a:pt x="13509" y="72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7" name="Google Shape;447;p2"/>
              <p:cNvSpPr/>
              <p:nvPr/>
            </p:nvSpPr>
            <p:spPr>
              <a:xfrm>
                <a:off x="1944440" y="7030948"/>
                <a:ext cx="25529" cy="35807"/>
              </a:xfrm>
              <a:custGeom>
                <a:avLst/>
                <a:gdLst/>
                <a:ahLst/>
                <a:cxnLst/>
                <a:rect l="l" t="t" r="r" b="b"/>
                <a:pathLst>
                  <a:path w="25529" h="35807" extrusionOk="0">
                    <a:moveTo>
                      <a:pt x="23797" y="693"/>
                    </a:moveTo>
                    <a:cubicBezTo>
                      <a:pt x="19408" y="-1774"/>
                      <a:pt x="19290" y="1348"/>
                      <a:pt x="2606" y="26553"/>
                    </a:cubicBezTo>
                    <a:cubicBezTo>
                      <a:pt x="856" y="29196"/>
                      <a:pt x="-1778" y="32581"/>
                      <a:pt x="1723" y="35114"/>
                    </a:cubicBezTo>
                    <a:cubicBezTo>
                      <a:pt x="5598" y="37479"/>
                      <a:pt x="7787" y="33251"/>
                      <a:pt x="9578" y="30533"/>
                    </a:cubicBezTo>
                    <a:cubicBezTo>
                      <a:pt x="14057" y="23741"/>
                      <a:pt x="18453" y="16879"/>
                      <a:pt x="22650" y="9908"/>
                    </a:cubicBezTo>
                    <a:cubicBezTo>
                      <a:pt x="24279" y="7200"/>
                      <a:pt x="27548" y="3208"/>
                      <a:pt x="23797" y="69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8" name="Google Shape;448;p2"/>
              <p:cNvSpPr/>
              <p:nvPr/>
            </p:nvSpPr>
            <p:spPr>
              <a:xfrm>
                <a:off x="1939299" y="7017071"/>
                <a:ext cx="14748" cy="14960"/>
              </a:xfrm>
              <a:custGeom>
                <a:avLst/>
                <a:gdLst/>
                <a:ahLst/>
                <a:cxnLst/>
                <a:rect l="l" t="t" r="r" b="b"/>
                <a:pathLst>
                  <a:path w="14748" h="14960" extrusionOk="0">
                    <a:moveTo>
                      <a:pt x="14736" y="4466"/>
                    </a:moveTo>
                    <a:cubicBezTo>
                      <a:pt x="14511" y="2285"/>
                      <a:pt x="12936" y="616"/>
                      <a:pt x="11119" y="196"/>
                    </a:cubicBezTo>
                    <a:cubicBezTo>
                      <a:pt x="5595" y="-1682"/>
                      <a:pt x="-3578" y="10482"/>
                      <a:pt x="1461" y="14269"/>
                    </a:cubicBezTo>
                    <a:cubicBezTo>
                      <a:pt x="5783" y="17517"/>
                      <a:pt x="15148" y="8483"/>
                      <a:pt x="14736" y="4466"/>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9" name="Google Shape;449;p2"/>
              <p:cNvSpPr/>
              <p:nvPr/>
            </p:nvSpPr>
            <p:spPr>
              <a:xfrm>
                <a:off x="1892279" y="6830401"/>
                <a:ext cx="17901" cy="10725"/>
              </a:xfrm>
              <a:custGeom>
                <a:avLst/>
                <a:gdLst/>
                <a:ahLst/>
                <a:cxnLst/>
                <a:rect l="l" t="t" r="r" b="b"/>
                <a:pathLst>
                  <a:path w="17901" h="10725" extrusionOk="0">
                    <a:moveTo>
                      <a:pt x="16" y="5609"/>
                    </a:moveTo>
                    <a:cubicBezTo>
                      <a:pt x="473" y="10787"/>
                      <a:pt x="13545" y="12087"/>
                      <a:pt x="16380" y="9271"/>
                    </a:cubicBezTo>
                    <a:cubicBezTo>
                      <a:pt x="18228" y="7436"/>
                      <a:pt x="18345" y="4603"/>
                      <a:pt x="16992" y="2866"/>
                    </a:cubicBezTo>
                    <a:cubicBezTo>
                      <a:pt x="14207" y="-1768"/>
                      <a:pt x="-545" y="-732"/>
                      <a:pt x="16" y="5609"/>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0" name="Google Shape;450;p2"/>
              <p:cNvSpPr/>
              <p:nvPr/>
            </p:nvSpPr>
            <p:spPr>
              <a:xfrm>
                <a:off x="1864469" y="6852089"/>
                <a:ext cx="43298" cy="8452"/>
              </a:xfrm>
              <a:custGeom>
                <a:avLst/>
                <a:gdLst/>
                <a:ahLst/>
                <a:cxnLst/>
                <a:rect l="l" t="t" r="r" b="b"/>
                <a:pathLst>
                  <a:path w="43298" h="8452" extrusionOk="0">
                    <a:moveTo>
                      <a:pt x="34142" y="593"/>
                    </a:moveTo>
                    <a:cubicBezTo>
                      <a:pt x="25556" y="125"/>
                      <a:pt x="16947" y="-137"/>
                      <a:pt x="8349" y="74"/>
                    </a:cubicBezTo>
                    <a:cubicBezTo>
                      <a:pt x="5037" y="154"/>
                      <a:pt x="-13" y="-239"/>
                      <a:pt x="0" y="4424"/>
                    </a:cubicBezTo>
                    <a:cubicBezTo>
                      <a:pt x="376" y="9026"/>
                      <a:pt x="5259" y="8223"/>
                      <a:pt x="8549" y="8141"/>
                    </a:cubicBezTo>
                    <a:cubicBezTo>
                      <a:pt x="37810" y="7413"/>
                      <a:pt x="42772" y="10779"/>
                      <a:pt x="43298" y="4900"/>
                    </a:cubicBezTo>
                    <a:cubicBezTo>
                      <a:pt x="43350" y="82"/>
                      <a:pt x="37413" y="771"/>
                      <a:pt x="34142" y="59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1" name="Google Shape;451;p2"/>
              <p:cNvSpPr/>
              <p:nvPr/>
            </p:nvSpPr>
            <p:spPr>
              <a:xfrm>
                <a:off x="1890048" y="6874012"/>
                <a:ext cx="15243" cy="10070"/>
              </a:xfrm>
              <a:custGeom>
                <a:avLst/>
                <a:gdLst/>
                <a:ahLst/>
                <a:cxnLst/>
                <a:rect l="l" t="t" r="r" b="b"/>
                <a:pathLst>
                  <a:path w="15243" h="10070" extrusionOk="0">
                    <a:moveTo>
                      <a:pt x="116" y="6710"/>
                    </a:moveTo>
                    <a:cubicBezTo>
                      <a:pt x="1773" y="13142"/>
                      <a:pt x="19563" y="9600"/>
                      <a:pt x="14260" y="2338"/>
                    </a:cubicBezTo>
                    <a:cubicBezTo>
                      <a:pt x="11470" y="-2627"/>
                      <a:pt x="-1350" y="1019"/>
                      <a:pt x="116" y="6710"/>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sp>
        <p:nvSpPr>
          <p:cNvPr id="452" name="Google Shape;452;p2"/>
          <p:cNvSpPr txBox="1">
            <a:spLocks noGrp="1"/>
          </p:cNvSpPr>
          <p:nvPr>
            <p:ph type="ctrTitle"/>
          </p:nvPr>
        </p:nvSpPr>
        <p:spPr>
          <a:xfrm>
            <a:off x="3111533" y="2620233"/>
            <a:ext cx="5967200" cy="1546400"/>
          </a:xfrm>
          <a:prstGeom prst="rect">
            <a:avLst/>
          </a:prstGeom>
        </p:spPr>
        <p:txBody>
          <a:bodyPr spcFirstLastPara="1" wrap="square" lIns="0" tIns="0" rIns="0" bIns="0" anchor="ctr" anchorCtr="0">
            <a:noAutofit/>
          </a:bodyPr>
          <a:lstStyle>
            <a:lvl1pPr lvl="0" algn="ctr" rtl="0">
              <a:spcBef>
                <a:spcPts val="0"/>
              </a:spcBef>
              <a:spcAft>
                <a:spcPts val="0"/>
              </a:spcAft>
              <a:buSzPts val="4800"/>
              <a:buNone/>
              <a:defRPr sz="64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14627214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1"/>
        </a:solidFill>
        <a:effectLst/>
      </p:bgPr>
    </p:bg>
    <p:spTree>
      <p:nvGrpSpPr>
        <p:cNvPr id="1" name="Shape 453"/>
        <p:cNvGrpSpPr/>
        <p:nvPr/>
      </p:nvGrpSpPr>
      <p:grpSpPr>
        <a:xfrm>
          <a:off x="0" y="0"/>
          <a:ext cx="0" cy="0"/>
          <a:chOff x="0" y="0"/>
          <a:chExt cx="0" cy="0"/>
        </a:xfrm>
      </p:grpSpPr>
      <p:grpSp>
        <p:nvGrpSpPr>
          <p:cNvPr id="454" name="Google Shape;454;p3"/>
          <p:cNvGrpSpPr/>
          <p:nvPr/>
        </p:nvGrpSpPr>
        <p:grpSpPr>
          <a:xfrm rot="-315338">
            <a:off x="1006067" y="1098190"/>
            <a:ext cx="5383185" cy="7238975"/>
            <a:chOff x="1508860" y="1647497"/>
            <a:chExt cx="8074745" cy="10858417"/>
          </a:xfrm>
        </p:grpSpPr>
        <p:sp>
          <p:nvSpPr>
            <p:cNvPr id="455" name="Google Shape;455;p3"/>
            <p:cNvSpPr/>
            <p:nvPr/>
          </p:nvSpPr>
          <p:spPr>
            <a:xfrm>
              <a:off x="1517493" y="1647497"/>
              <a:ext cx="8066112" cy="10858417"/>
            </a:xfrm>
            <a:custGeom>
              <a:avLst/>
              <a:gdLst/>
              <a:ahLst/>
              <a:cxnLst/>
              <a:rect l="l" t="t" r="r" b="b"/>
              <a:pathLst>
                <a:path w="8066112" h="10858417" extrusionOk="0">
                  <a:moveTo>
                    <a:pt x="8020878" y="10465311"/>
                  </a:moveTo>
                  <a:cubicBezTo>
                    <a:pt x="8005402" y="10202082"/>
                    <a:pt x="8047165" y="9892639"/>
                    <a:pt x="8029952" y="9571991"/>
                  </a:cubicBezTo>
                  <a:cubicBezTo>
                    <a:pt x="7987690" y="8829472"/>
                    <a:pt x="8011805" y="9368895"/>
                    <a:pt x="8011805" y="8637039"/>
                  </a:cubicBezTo>
                  <a:cubicBezTo>
                    <a:pt x="8013433" y="7812626"/>
                    <a:pt x="7902970" y="7290576"/>
                    <a:pt x="7942150" y="5958033"/>
                  </a:cubicBezTo>
                  <a:cubicBezTo>
                    <a:pt x="7956780" y="5645767"/>
                    <a:pt x="7962554" y="5810793"/>
                    <a:pt x="7920314" y="5066124"/>
                  </a:cubicBezTo>
                  <a:cubicBezTo>
                    <a:pt x="7847077" y="4011013"/>
                    <a:pt x="7839979" y="13579"/>
                    <a:pt x="7761620" y="11646"/>
                  </a:cubicBezTo>
                  <a:cubicBezTo>
                    <a:pt x="7098821" y="-6596"/>
                    <a:pt x="6335871" y="25676"/>
                    <a:pt x="6339995" y="25676"/>
                  </a:cubicBezTo>
                  <a:cubicBezTo>
                    <a:pt x="5592325" y="25676"/>
                    <a:pt x="6285056" y="-47749"/>
                    <a:pt x="5373418" y="53734"/>
                  </a:cubicBezTo>
                  <a:cubicBezTo>
                    <a:pt x="4968229" y="98622"/>
                    <a:pt x="3969093" y="42984"/>
                    <a:pt x="3922099" y="40161"/>
                  </a:cubicBezTo>
                  <a:cubicBezTo>
                    <a:pt x="3884590" y="42962"/>
                    <a:pt x="3042499" y="108916"/>
                    <a:pt x="2955110" y="101424"/>
                  </a:cubicBezTo>
                  <a:cubicBezTo>
                    <a:pt x="2093135" y="27934"/>
                    <a:pt x="435911" y="141122"/>
                    <a:pt x="538842" y="133261"/>
                  </a:cubicBezTo>
                  <a:cubicBezTo>
                    <a:pt x="512057" y="133261"/>
                    <a:pt x="74308" y="124834"/>
                    <a:pt x="78432" y="125312"/>
                  </a:cubicBezTo>
                  <a:cubicBezTo>
                    <a:pt x="75654" y="125312"/>
                    <a:pt x="73483" y="1424368"/>
                    <a:pt x="73483" y="2379191"/>
                  </a:cubicBezTo>
                  <a:cubicBezTo>
                    <a:pt x="73396" y="2380798"/>
                    <a:pt x="22235" y="3155284"/>
                    <a:pt x="17828" y="3504946"/>
                  </a:cubicBezTo>
                  <a:cubicBezTo>
                    <a:pt x="17828" y="3548923"/>
                    <a:pt x="72246" y="4064675"/>
                    <a:pt x="65235" y="4133083"/>
                  </a:cubicBezTo>
                  <a:cubicBezTo>
                    <a:pt x="-26626" y="5044212"/>
                    <a:pt x="115398" y="5942875"/>
                    <a:pt x="31026" y="7759659"/>
                  </a:cubicBezTo>
                  <a:cubicBezTo>
                    <a:pt x="-2337" y="8410272"/>
                    <a:pt x="42487" y="8313459"/>
                    <a:pt x="31438" y="8651568"/>
                  </a:cubicBezTo>
                  <a:cubicBezTo>
                    <a:pt x="-24108" y="10186489"/>
                    <a:pt x="6715" y="9391611"/>
                    <a:pt x="27314" y="10382071"/>
                  </a:cubicBezTo>
                  <a:cubicBezTo>
                    <a:pt x="36344" y="10804289"/>
                    <a:pt x="19109" y="10822640"/>
                    <a:pt x="46263" y="10823117"/>
                  </a:cubicBezTo>
                  <a:cubicBezTo>
                    <a:pt x="1785645" y="10849677"/>
                    <a:pt x="3278206" y="10866008"/>
                    <a:pt x="5539492" y="10825919"/>
                  </a:cubicBezTo>
                  <a:cubicBezTo>
                    <a:pt x="6436826" y="10808611"/>
                    <a:pt x="6449611" y="10865204"/>
                    <a:pt x="6545639" y="10857734"/>
                  </a:cubicBezTo>
                  <a:cubicBezTo>
                    <a:pt x="8372062" y="10718334"/>
                    <a:pt x="8062511" y="11084088"/>
                    <a:pt x="8020878" y="10465311"/>
                  </a:cubicBezTo>
                  <a:close/>
                  <a:moveTo>
                    <a:pt x="437040" y="1222532"/>
                  </a:moveTo>
                  <a:cubicBezTo>
                    <a:pt x="360786" y="1191672"/>
                    <a:pt x="320391" y="1088778"/>
                    <a:pt x="353363" y="1005038"/>
                  </a:cubicBezTo>
                  <a:cubicBezTo>
                    <a:pt x="408605" y="863314"/>
                    <a:pt x="598621" y="878299"/>
                    <a:pt x="648067" y="1015332"/>
                  </a:cubicBezTo>
                  <a:cubicBezTo>
                    <a:pt x="696711" y="1132277"/>
                    <a:pt x="577587" y="1280060"/>
                    <a:pt x="437040" y="1222532"/>
                  </a:cubicBezTo>
                  <a:close/>
                  <a:moveTo>
                    <a:pt x="422605" y="2111183"/>
                  </a:moveTo>
                  <a:cubicBezTo>
                    <a:pt x="361611" y="2078435"/>
                    <a:pt x="329855" y="1997062"/>
                    <a:pt x="347589" y="1923637"/>
                  </a:cubicBezTo>
                  <a:cubicBezTo>
                    <a:pt x="386747" y="1763215"/>
                    <a:pt x="596146" y="1762737"/>
                    <a:pt x="649717" y="1911476"/>
                  </a:cubicBezTo>
                  <a:cubicBezTo>
                    <a:pt x="701660" y="2035870"/>
                    <a:pt x="564824" y="2187887"/>
                    <a:pt x="422605" y="2111183"/>
                  </a:cubicBezTo>
                  <a:close/>
                  <a:moveTo>
                    <a:pt x="440339" y="3015254"/>
                  </a:moveTo>
                  <a:cubicBezTo>
                    <a:pt x="364085" y="2984395"/>
                    <a:pt x="323690" y="2882434"/>
                    <a:pt x="356249" y="2798238"/>
                  </a:cubicBezTo>
                  <a:cubicBezTo>
                    <a:pt x="411079" y="2655580"/>
                    <a:pt x="602333" y="2671021"/>
                    <a:pt x="651367" y="2808054"/>
                  </a:cubicBezTo>
                  <a:cubicBezTo>
                    <a:pt x="700423" y="2925455"/>
                    <a:pt x="580474" y="3072304"/>
                    <a:pt x="440339" y="3015254"/>
                  </a:cubicBezTo>
                  <a:close/>
                  <a:moveTo>
                    <a:pt x="442401" y="3911832"/>
                  </a:moveTo>
                  <a:cubicBezTo>
                    <a:pt x="366148" y="3880972"/>
                    <a:pt x="325752" y="3779012"/>
                    <a:pt x="358312" y="3695294"/>
                  </a:cubicBezTo>
                  <a:cubicBezTo>
                    <a:pt x="413141" y="3552180"/>
                    <a:pt x="604395" y="3567621"/>
                    <a:pt x="653429" y="3704654"/>
                  </a:cubicBezTo>
                  <a:cubicBezTo>
                    <a:pt x="702897" y="3822967"/>
                    <a:pt x="581299" y="3968426"/>
                    <a:pt x="442401" y="3911832"/>
                  </a:cubicBezTo>
                  <a:close/>
                  <a:moveTo>
                    <a:pt x="352950" y="4613394"/>
                  </a:moveTo>
                  <a:cubicBezTo>
                    <a:pt x="392108" y="4452972"/>
                    <a:pt x="601508" y="4452038"/>
                    <a:pt x="655079" y="4601232"/>
                  </a:cubicBezTo>
                  <a:cubicBezTo>
                    <a:pt x="763067" y="4859879"/>
                    <a:pt x="281233" y="4908525"/>
                    <a:pt x="352950" y="4613394"/>
                  </a:cubicBezTo>
                  <a:close/>
                  <a:moveTo>
                    <a:pt x="355012" y="5509516"/>
                  </a:moveTo>
                  <a:cubicBezTo>
                    <a:pt x="394170" y="5349571"/>
                    <a:pt x="603157" y="5347682"/>
                    <a:pt x="657141" y="5497354"/>
                  </a:cubicBezTo>
                  <a:cubicBezTo>
                    <a:pt x="765541" y="5757391"/>
                    <a:pt x="283707" y="5804647"/>
                    <a:pt x="355012" y="5509516"/>
                  </a:cubicBezTo>
                  <a:close/>
                  <a:moveTo>
                    <a:pt x="447763" y="6601132"/>
                  </a:moveTo>
                  <a:cubicBezTo>
                    <a:pt x="371509" y="6570273"/>
                    <a:pt x="331114" y="6468312"/>
                    <a:pt x="363673" y="6384595"/>
                  </a:cubicBezTo>
                  <a:cubicBezTo>
                    <a:pt x="418503" y="6241481"/>
                    <a:pt x="609756" y="6256921"/>
                    <a:pt x="658790" y="6393954"/>
                  </a:cubicBezTo>
                  <a:cubicBezTo>
                    <a:pt x="707846" y="6511812"/>
                    <a:pt x="587073" y="6657727"/>
                    <a:pt x="447763" y="6601132"/>
                  </a:cubicBezTo>
                  <a:close/>
                  <a:moveTo>
                    <a:pt x="358312" y="7302694"/>
                  </a:moveTo>
                  <a:cubicBezTo>
                    <a:pt x="397470" y="7141794"/>
                    <a:pt x="606869" y="7141794"/>
                    <a:pt x="660440" y="7290533"/>
                  </a:cubicBezTo>
                  <a:cubicBezTo>
                    <a:pt x="768428" y="7549179"/>
                    <a:pt x="286594" y="7597825"/>
                    <a:pt x="358312" y="7302694"/>
                  </a:cubicBezTo>
                  <a:close/>
                  <a:moveTo>
                    <a:pt x="435390" y="8386362"/>
                  </a:moveTo>
                  <a:cubicBezTo>
                    <a:pt x="374396" y="8353614"/>
                    <a:pt x="342640" y="8272240"/>
                    <a:pt x="360374" y="8198816"/>
                  </a:cubicBezTo>
                  <a:cubicBezTo>
                    <a:pt x="399532" y="8038394"/>
                    <a:pt x="608931" y="8037916"/>
                    <a:pt x="662502" y="8186654"/>
                  </a:cubicBezTo>
                  <a:cubicBezTo>
                    <a:pt x="714445" y="8311070"/>
                    <a:pt x="578000" y="8463065"/>
                    <a:pt x="435390" y="8386362"/>
                  </a:cubicBezTo>
                  <a:close/>
                  <a:moveTo>
                    <a:pt x="453102" y="9290433"/>
                  </a:moveTo>
                  <a:cubicBezTo>
                    <a:pt x="376849" y="9259573"/>
                    <a:pt x="336453" y="9157613"/>
                    <a:pt x="369013" y="9073894"/>
                  </a:cubicBezTo>
                  <a:cubicBezTo>
                    <a:pt x="423843" y="8930781"/>
                    <a:pt x="615096" y="8946221"/>
                    <a:pt x="664130" y="9083254"/>
                  </a:cubicBezTo>
                  <a:cubicBezTo>
                    <a:pt x="713208" y="9201111"/>
                    <a:pt x="592435" y="9347026"/>
                    <a:pt x="453102" y="9290433"/>
                  </a:cubicBezTo>
                  <a:close/>
                  <a:moveTo>
                    <a:pt x="454752" y="10187032"/>
                  </a:moveTo>
                  <a:cubicBezTo>
                    <a:pt x="293584" y="10121556"/>
                    <a:pt x="347589" y="9838586"/>
                    <a:pt x="540492" y="9871335"/>
                  </a:cubicBezTo>
                  <a:cubicBezTo>
                    <a:pt x="774202" y="9912011"/>
                    <a:pt x="675287" y="10276831"/>
                    <a:pt x="454752" y="10187032"/>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56" name="Google Shape;456;p3"/>
            <p:cNvGrpSpPr/>
            <p:nvPr/>
          </p:nvGrpSpPr>
          <p:grpSpPr>
            <a:xfrm>
              <a:off x="1508860" y="2213444"/>
              <a:ext cx="8042540" cy="9899364"/>
              <a:chOff x="1508860" y="2213444"/>
              <a:chExt cx="8042540" cy="9899364"/>
            </a:xfrm>
          </p:grpSpPr>
          <p:sp>
            <p:nvSpPr>
              <p:cNvPr id="457" name="Google Shape;457;p3"/>
              <p:cNvSpPr/>
              <p:nvPr/>
            </p:nvSpPr>
            <p:spPr>
              <a:xfrm>
                <a:off x="1582039" y="2213444"/>
                <a:ext cx="7748179" cy="78505"/>
              </a:xfrm>
              <a:custGeom>
                <a:avLst/>
                <a:gdLst/>
                <a:ahLst/>
                <a:cxnLst/>
                <a:rect l="l" t="t" r="r" b="b"/>
                <a:pathLst>
                  <a:path w="7748179" h="78505" extrusionOk="0">
                    <a:moveTo>
                      <a:pt x="7744458" y="78505"/>
                    </a:moveTo>
                    <a:cubicBezTo>
                      <a:pt x="7742374" y="78527"/>
                      <a:pt x="13734" y="52336"/>
                      <a:pt x="10999" y="52315"/>
                    </a:cubicBezTo>
                    <a:cubicBezTo>
                      <a:pt x="10999" y="-27321"/>
                      <a:pt x="-546698" y="281"/>
                      <a:pt x="6280376" y="28926"/>
                    </a:cubicBezTo>
                    <a:cubicBezTo>
                      <a:pt x="7905084" y="35180"/>
                      <a:pt x="7742548" y="11118"/>
                      <a:pt x="7744458" y="7850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8" name="Google Shape;458;p3"/>
              <p:cNvSpPr/>
              <p:nvPr/>
            </p:nvSpPr>
            <p:spPr>
              <a:xfrm>
                <a:off x="1582550" y="3102748"/>
                <a:ext cx="7770442" cy="82044"/>
              </a:xfrm>
              <a:custGeom>
                <a:avLst/>
                <a:gdLst/>
                <a:ahLst/>
                <a:cxnLst/>
                <a:rect l="l" t="t" r="r" b="b"/>
                <a:pathLst>
                  <a:path w="7770442" h="82044" extrusionOk="0">
                    <a:moveTo>
                      <a:pt x="7766218" y="82045"/>
                    </a:moveTo>
                    <a:cubicBezTo>
                      <a:pt x="7763743" y="82088"/>
                      <a:pt x="10422" y="55876"/>
                      <a:pt x="8838" y="55854"/>
                    </a:cubicBezTo>
                    <a:cubicBezTo>
                      <a:pt x="10683" y="-27560"/>
                      <a:pt x="-517016" y="-1869"/>
                      <a:pt x="6300876" y="32465"/>
                    </a:cubicBezTo>
                    <a:cubicBezTo>
                      <a:pt x="7924673" y="38698"/>
                      <a:pt x="7766218" y="13832"/>
                      <a:pt x="7766218" y="8204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9" name="Google Shape;459;p3"/>
              <p:cNvSpPr/>
              <p:nvPr/>
            </p:nvSpPr>
            <p:spPr>
              <a:xfrm>
                <a:off x="1584791" y="3995329"/>
                <a:ext cx="7822077" cy="64953"/>
              </a:xfrm>
              <a:custGeom>
                <a:avLst/>
                <a:gdLst/>
                <a:ahLst/>
                <a:cxnLst/>
                <a:rect l="l" t="t" r="r" b="b"/>
                <a:pathLst>
                  <a:path w="7822077" h="64953" extrusionOk="0">
                    <a:moveTo>
                      <a:pt x="1038314" y="59873"/>
                    </a:moveTo>
                    <a:cubicBezTo>
                      <a:pt x="-144413" y="59873"/>
                      <a:pt x="6207" y="75531"/>
                      <a:pt x="6207" y="0"/>
                    </a:cubicBezTo>
                    <a:cubicBezTo>
                      <a:pt x="9528733" y="54205"/>
                      <a:pt x="10907293" y="75705"/>
                      <a:pt x="1038314" y="5987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0" name="Google Shape;460;p3"/>
              <p:cNvSpPr/>
              <p:nvPr/>
            </p:nvSpPr>
            <p:spPr>
              <a:xfrm>
                <a:off x="1533307" y="4890907"/>
                <a:ext cx="7853045" cy="79592"/>
              </a:xfrm>
              <a:custGeom>
                <a:avLst/>
                <a:gdLst/>
                <a:ahLst/>
                <a:cxnLst/>
                <a:rect l="l" t="t" r="r" b="b"/>
                <a:pathLst>
                  <a:path w="7853045" h="79592" extrusionOk="0">
                    <a:moveTo>
                      <a:pt x="7848845" y="79593"/>
                    </a:moveTo>
                    <a:cubicBezTo>
                      <a:pt x="7847152" y="79614"/>
                      <a:pt x="10566" y="52946"/>
                      <a:pt x="8200" y="52924"/>
                    </a:cubicBezTo>
                    <a:cubicBezTo>
                      <a:pt x="12042" y="-27971"/>
                      <a:pt x="-521387" y="543"/>
                      <a:pt x="6392577" y="29536"/>
                    </a:cubicBezTo>
                    <a:cubicBezTo>
                      <a:pt x="8006345" y="35768"/>
                      <a:pt x="7848845" y="11684"/>
                      <a:pt x="7848845" y="7959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1" name="Google Shape;461;p3"/>
              <p:cNvSpPr/>
              <p:nvPr/>
            </p:nvSpPr>
            <p:spPr>
              <a:xfrm>
                <a:off x="1569456" y="5783874"/>
                <a:ext cx="7837025" cy="79012"/>
              </a:xfrm>
              <a:custGeom>
                <a:avLst/>
                <a:gdLst/>
                <a:ahLst/>
                <a:cxnLst/>
                <a:rect l="l" t="t" r="r" b="b"/>
                <a:pathLst>
                  <a:path w="7837025" h="79012" extrusionOk="0">
                    <a:moveTo>
                      <a:pt x="7833295" y="79012"/>
                    </a:moveTo>
                    <a:cubicBezTo>
                      <a:pt x="7831385" y="79034"/>
                      <a:pt x="8127" y="52366"/>
                      <a:pt x="5848" y="52344"/>
                    </a:cubicBezTo>
                    <a:cubicBezTo>
                      <a:pt x="17851" y="-27660"/>
                      <a:pt x="-524087" y="463"/>
                      <a:pt x="6377852" y="29433"/>
                    </a:cubicBezTo>
                    <a:cubicBezTo>
                      <a:pt x="7993725" y="35666"/>
                      <a:pt x="7831341" y="12146"/>
                      <a:pt x="7833295" y="7901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2" name="Google Shape;462;p3"/>
              <p:cNvSpPr/>
              <p:nvPr/>
            </p:nvSpPr>
            <p:spPr>
              <a:xfrm>
                <a:off x="1541262" y="6676201"/>
                <a:ext cx="7902107" cy="79528"/>
              </a:xfrm>
              <a:custGeom>
                <a:avLst/>
                <a:gdLst/>
                <a:ahLst/>
                <a:cxnLst/>
                <a:rect l="l" t="t" r="r" b="b"/>
                <a:pathLst>
                  <a:path w="7902107" h="79528" extrusionOk="0">
                    <a:moveTo>
                      <a:pt x="7899822" y="79529"/>
                    </a:moveTo>
                    <a:cubicBezTo>
                      <a:pt x="7898238" y="79550"/>
                      <a:pt x="193821" y="53664"/>
                      <a:pt x="10556" y="52404"/>
                    </a:cubicBezTo>
                    <a:cubicBezTo>
                      <a:pt x="8776" y="-28099"/>
                      <a:pt x="-534986" y="740"/>
                      <a:pt x="6427079" y="29949"/>
                    </a:cubicBezTo>
                    <a:cubicBezTo>
                      <a:pt x="8060774" y="36204"/>
                      <a:pt x="7893701" y="12142"/>
                      <a:pt x="7899822" y="7952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3" name="Google Shape;463;p3"/>
              <p:cNvSpPr/>
              <p:nvPr/>
            </p:nvSpPr>
            <p:spPr>
              <a:xfrm>
                <a:off x="1565253" y="7566244"/>
                <a:ext cx="7918452" cy="72402"/>
              </a:xfrm>
              <a:custGeom>
                <a:avLst/>
                <a:gdLst/>
                <a:ahLst/>
                <a:cxnLst/>
                <a:rect l="l" t="t" r="r" b="b"/>
                <a:pathLst>
                  <a:path w="7918452" h="72402" extrusionOk="0">
                    <a:moveTo>
                      <a:pt x="2892915" y="63153"/>
                    </a:moveTo>
                    <a:cubicBezTo>
                      <a:pt x="-264380" y="51013"/>
                      <a:pt x="7034" y="86889"/>
                      <a:pt x="5124" y="0"/>
                    </a:cubicBezTo>
                    <a:cubicBezTo>
                      <a:pt x="8445965" y="23476"/>
                      <a:pt x="11232649" y="98334"/>
                      <a:pt x="2892915" y="6315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4" name="Google Shape;464;p3"/>
              <p:cNvSpPr/>
              <p:nvPr/>
            </p:nvSpPr>
            <p:spPr>
              <a:xfrm>
                <a:off x="1563846" y="8460123"/>
                <a:ext cx="7901218" cy="81292"/>
              </a:xfrm>
              <a:custGeom>
                <a:avLst/>
                <a:gdLst/>
                <a:ahLst/>
                <a:cxnLst/>
                <a:rect l="l" t="t" r="r" b="b"/>
                <a:pathLst>
                  <a:path w="7901218" h="81292" extrusionOk="0">
                    <a:moveTo>
                      <a:pt x="7897035" y="81293"/>
                    </a:moveTo>
                    <a:cubicBezTo>
                      <a:pt x="7895450" y="81314"/>
                      <a:pt x="178553" y="55319"/>
                      <a:pt x="9396" y="54168"/>
                    </a:cubicBezTo>
                    <a:cubicBezTo>
                      <a:pt x="9396" y="-30288"/>
                      <a:pt x="-524011" y="2004"/>
                      <a:pt x="6446953" y="31257"/>
                    </a:cubicBezTo>
                    <a:cubicBezTo>
                      <a:pt x="8053884" y="39031"/>
                      <a:pt x="7897035" y="10539"/>
                      <a:pt x="7897035" y="8129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5" name="Google Shape;465;p3"/>
              <p:cNvSpPr/>
              <p:nvPr/>
            </p:nvSpPr>
            <p:spPr>
              <a:xfrm>
                <a:off x="1540405" y="9351740"/>
                <a:ext cx="7960596" cy="82517"/>
              </a:xfrm>
              <a:custGeom>
                <a:avLst/>
                <a:gdLst/>
                <a:ahLst/>
                <a:cxnLst/>
                <a:rect l="l" t="t" r="r" b="b"/>
                <a:pathLst>
                  <a:path w="7960596" h="82517" extrusionOk="0">
                    <a:moveTo>
                      <a:pt x="7958809" y="82518"/>
                    </a:moveTo>
                    <a:cubicBezTo>
                      <a:pt x="7957224" y="82540"/>
                      <a:pt x="148922" y="56305"/>
                      <a:pt x="8114" y="55393"/>
                    </a:cubicBezTo>
                    <a:cubicBezTo>
                      <a:pt x="12173" y="-32017"/>
                      <a:pt x="-525945" y="3034"/>
                      <a:pt x="6491818" y="32482"/>
                    </a:cubicBezTo>
                    <a:cubicBezTo>
                      <a:pt x="8118653" y="38737"/>
                      <a:pt x="7951320" y="14610"/>
                      <a:pt x="7958809" y="825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6" name="Google Shape;466;p3"/>
              <p:cNvSpPr/>
              <p:nvPr/>
            </p:nvSpPr>
            <p:spPr>
              <a:xfrm>
                <a:off x="1541978" y="10243860"/>
                <a:ext cx="8009422" cy="73807"/>
              </a:xfrm>
              <a:custGeom>
                <a:avLst/>
                <a:gdLst/>
                <a:ahLst/>
                <a:cxnLst/>
                <a:rect l="l" t="t" r="r" b="b"/>
                <a:pathLst>
                  <a:path w="8009422" h="73807" extrusionOk="0">
                    <a:moveTo>
                      <a:pt x="2980072" y="63609"/>
                    </a:moveTo>
                    <a:cubicBezTo>
                      <a:pt x="-313235" y="50970"/>
                      <a:pt x="8603" y="89821"/>
                      <a:pt x="8603" y="0"/>
                    </a:cubicBezTo>
                    <a:cubicBezTo>
                      <a:pt x="8398435" y="32337"/>
                      <a:pt x="11438648" y="99311"/>
                      <a:pt x="2980072" y="636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7" name="Google Shape;467;p3"/>
              <p:cNvSpPr/>
              <p:nvPr/>
            </p:nvSpPr>
            <p:spPr>
              <a:xfrm>
                <a:off x="1508860" y="11138752"/>
                <a:ext cx="8041604" cy="80736"/>
              </a:xfrm>
              <a:custGeom>
                <a:avLst/>
                <a:gdLst/>
                <a:ahLst/>
                <a:cxnLst/>
                <a:rect l="l" t="t" r="r" b="b"/>
                <a:pathLst>
                  <a:path w="8041604" h="80736" extrusionOk="0">
                    <a:moveTo>
                      <a:pt x="8038585" y="80736"/>
                    </a:moveTo>
                    <a:cubicBezTo>
                      <a:pt x="8036935" y="80758"/>
                      <a:pt x="341006" y="55480"/>
                      <a:pt x="9987" y="52678"/>
                    </a:cubicBezTo>
                    <a:cubicBezTo>
                      <a:pt x="9987" y="-29108"/>
                      <a:pt x="-542219" y="1339"/>
                      <a:pt x="6565842" y="31156"/>
                    </a:cubicBezTo>
                    <a:cubicBezTo>
                      <a:pt x="8199059" y="37411"/>
                      <a:pt x="8034743" y="13327"/>
                      <a:pt x="8038585" y="807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8" name="Google Shape;468;p3"/>
              <p:cNvSpPr/>
              <p:nvPr/>
            </p:nvSpPr>
            <p:spPr>
              <a:xfrm>
                <a:off x="1535769" y="12029356"/>
                <a:ext cx="8005491" cy="83452"/>
              </a:xfrm>
              <a:custGeom>
                <a:avLst/>
                <a:gdLst/>
                <a:ahLst/>
                <a:cxnLst/>
                <a:rect l="l" t="t" r="r" b="b"/>
                <a:pathLst>
                  <a:path w="8005491" h="83452" extrusionOk="0">
                    <a:moveTo>
                      <a:pt x="8002602" y="83452"/>
                    </a:moveTo>
                    <a:cubicBezTo>
                      <a:pt x="8001040" y="83474"/>
                      <a:pt x="220131" y="56675"/>
                      <a:pt x="10275" y="54916"/>
                    </a:cubicBezTo>
                    <a:cubicBezTo>
                      <a:pt x="8322" y="-27086"/>
                      <a:pt x="-535180" y="-2329"/>
                      <a:pt x="6559944" y="33395"/>
                    </a:cubicBezTo>
                    <a:cubicBezTo>
                      <a:pt x="8160515" y="39649"/>
                      <a:pt x="7998500" y="13741"/>
                      <a:pt x="8002602" y="8345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69" name="Google Shape;469;p3"/>
            <p:cNvSpPr/>
            <p:nvPr/>
          </p:nvSpPr>
          <p:spPr>
            <a:xfrm>
              <a:off x="2568269" y="1742860"/>
              <a:ext cx="215982" cy="10753945"/>
            </a:xfrm>
            <a:custGeom>
              <a:avLst/>
              <a:gdLst/>
              <a:ahLst/>
              <a:cxnLst/>
              <a:rect l="l" t="t" r="r" b="b"/>
              <a:pathLst>
                <a:path w="215982" h="10753945" extrusionOk="0">
                  <a:moveTo>
                    <a:pt x="215983" y="10753945"/>
                  </a:moveTo>
                  <a:cubicBezTo>
                    <a:pt x="96772" y="10753945"/>
                    <a:pt x="-90921" y="4541746"/>
                    <a:pt x="50690" y="2"/>
                  </a:cubicBezTo>
                  <a:cubicBezTo>
                    <a:pt x="171376" y="-3668"/>
                    <a:pt x="-119378" y="4190173"/>
                    <a:pt x="215983" y="1075394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0" name="Google Shape;470;p3"/>
          <p:cNvGrpSpPr/>
          <p:nvPr/>
        </p:nvGrpSpPr>
        <p:grpSpPr>
          <a:xfrm>
            <a:off x="2868881" y="614341"/>
            <a:ext cx="7158608" cy="7227131"/>
            <a:chOff x="4303322" y="921511"/>
            <a:chExt cx="10737912" cy="10840696"/>
          </a:xfrm>
        </p:grpSpPr>
        <p:sp>
          <p:nvSpPr>
            <p:cNvPr id="471" name="Google Shape;471;p3"/>
            <p:cNvSpPr/>
            <p:nvPr/>
          </p:nvSpPr>
          <p:spPr>
            <a:xfrm>
              <a:off x="4317498" y="921511"/>
              <a:ext cx="10708965" cy="10840696"/>
            </a:xfrm>
            <a:custGeom>
              <a:avLst/>
              <a:gdLst/>
              <a:ahLst/>
              <a:cxnLst/>
              <a:rect l="l" t="t" r="r" b="b"/>
              <a:pathLst>
                <a:path w="10708965" h="10840696" extrusionOk="0">
                  <a:moveTo>
                    <a:pt x="3" y="10663853"/>
                  </a:moveTo>
                  <a:cubicBezTo>
                    <a:pt x="-540" y="10762656"/>
                    <a:pt x="80449" y="10842508"/>
                    <a:pt x="179321" y="10840665"/>
                  </a:cubicBezTo>
                  <a:cubicBezTo>
                    <a:pt x="10881596" y="10640915"/>
                    <a:pt x="10699349" y="10828394"/>
                    <a:pt x="10701063" y="10521537"/>
                  </a:cubicBezTo>
                  <a:cubicBezTo>
                    <a:pt x="10703537" y="10074792"/>
                    <a:pt x="10708962" y="178215"/>
                    <a:pt x="10708962" y="179667"/>
                  </a:cubicBezTo>
                  <a:cubicBezTo>
                    <a:pt x="10709505" y="81776"/>
                    <a:pt x="10629926" y="2292"/>
                    <a:pt x="10531966" y="2834"/>
                  </a:cubicBezTo>
                  <a:cubicBezTo>
                    <a:pt x="-164688" y="61742"/>
                    <a:pt x="9595" y="-124522"/>
                    <a:pt x="7880" y="185543"/>
                  </a:cubicBezTo>
                  <a:cubicBezTo>
                    <a:pt x="5406" y="638554"/>
                    <a:pt x="-19" y="10665285"/>
                    <a:pt x="3" y="10663853"/>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72" name="Google Shape;472;p3"/>
            <p:cNvGrpSpPr/>
            <p:nvPr/>
          </p:nvGrpSpPr>
          <p:grpSpPr>
            <a:xfrm>
              <a:off x="4303322" y="1651719"/>
              <a:ext cx="10737912" cy="9497278"/>
              <a:chOff x="4303322" y="1651719"/>
              <a:chExt cx="10737912" cy="9497278"/>
            </a:xfrm>
          </p:grpSpPr>
          <p:sp>
            <p:nvSpPr>
              <p:cNvPr id="473" name="Google Shape;473;p3"/>
              <p:cNvSpPr/>
              <p:nvPr/>
            </p:nvSpPr>
            <p:spPr>
              <a:xfrm>
                <a:off x="4309043" y="4176560"/>
                <a:ext cx="10726741" cy="98851"/>
              </a:xfrm>
              <a:custGeom>
                <a:avLst/>
                <a:gdLst/>
                <a:ahLst/>
                <a:cxnLst/>
                <a:rect l="l" t="t" r="r" b="b"/>
                <a:pathLst>
                  <a:path w="10726741" h="98851" extrusionOk="0">
                    <a:moveTo>
                      <a:pt x="10714010" y="40190"/>
                    </a:moveTo>
                    <a:cubicBezTo>
                      <a:pt x="10713597" y="-24399"/>
                      <a:pt x="11536880" y="-5948"/>
                      <a:pt x="12732" y="58662"/>
                    </a:cubicBezTo>
                    <a:cubicBezTo>
                      <a:pt x="13144" y="123251"/>
                      <a:pt x="-810159" y="104800"/>
                      <a:pt x="10714010" y="401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4" name="Google Shape;474;p3"/>
              <p:cNvSpPr/>
              <p:nvPr/>
            </p:nvSpPr>
            <p:spPr>
              <a:xfrm>
                <a:off x="4314540" y="5017338"/>
                <a:ext cx="10726694" cy="116870"/>
              </a:xfrm>
              <a:custGeom>
                <a:avLst/>
                <a:gdLst/>
                <a:ahLst/>
                <a:cxnLst/>
                <a:rect l="l" t="t" r="r" b="b"/>
                <a:pathLst>
                  <a:path w="10726694" h="116870" extrusionOk="0">
                    <a:moveTo>
                      <a:pt x="10713960" y="39198"/>
                    </a:moveTo>
                    <a:cubicBezTo>
                      <a:pt x="10713548" y="-25413"/>
                      <a:pt x="11536917" y="-8480"/>
                      <a:pt x="12726" y="77682"/>
                    </a:cubicBezTo>
                    <a:cubicBezTo>
                      <a:pt x="13160" y="142271"/>
                      <a:pt x="-810165" y="125359"/>
                      <a:pt x="10713960" y="3919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5" name="Google Shape;475;p3"/>
              <p:cNvSpPr/>
              <p:nvPr/>
            </p:nvSpPr>
            <p:spPr>
              <a:xfrm>
                <a:off x="4310907" y="5858019"/>
                <a:ext cx="10727072" cy="135207"/>
              </a:xfrm>
              <a:custGeom>
                <a:avLst/>
                <a:gdLst/>
                <a:ahLst/>
                <a:cxnLst/>
                <a:rect l="l" t="t" r="r" b="b"/>
                <a:pathLst>
                  <a:path w="10727072" h="135207" extrusionOk="0">
                    <a:moveTo>
                      <a:pt x="10714077" y="38366"/>
                    </a:moveTo>
                    <a:cubicBezTo>
                      <a:pt x="10714490" y="-26244"/>
                      <a:pt x="11537599" y="-10872"/>
                      <a:pt x="12995" y="96841"/>
                    </a:cubicBezTo>
                    <a:cubicBezTo>
                      <a:pt x="12583" y="161451"/>
                      <a:pt x="-810526" y="146079"/>
                      <a:pt x="10714077" y="3836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6" name="Google Shape;476;p3"/>
              <p:cNvSpPr/>
              <p:nvPr/>
            </p:nvSpPr>
            <p:spPr>
              <a:xfrm>
                <a:off x="4309395" y="1651719"/>
                <a:ext cx="10726739" cy="49549"/>
              </a:xfrm>
              <a:custGeom>
                <a:avLst/>
                <a:gdLst/>
                <a:ahLst/>
                <a:cxnLst/>
                <a:rect l="l" t="t" r="r" b="b"/>
                <a:pathLst>
                  <a:path w="10726739" h="49549" extrusionOk="0">
                    <a:moveTo>
                      <a:pt x="12749" y="45545"/>
                    </a:moveTo>
                    <a:cubicBezTo>
                      <a:pt x="11537004" y="45545"/>
                      <a:pt x="10713636" y="68614"/>
                      <a:pt x="10713983" y="4004"/>
                    </a:cubicBezTo>
                    <a:cubicBezTo>
                      <a:pt x="-810251" y="4004"/>
                      <a:pt x="13118" y="-19065"/>
                      <a:pt x="12749" y="4554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7" name="Google Shape;477;p3"/>
              <p:cNvSpPr/>
              <p:nvPr/>
            </p:nvSpPr>
            <p:spPr>
              <a:xfrm>
                <a:off x="4303553" y="3335516"/>
                <a:ext cx="10726806" cy="81337"/>
              </a:xfrm>
              <a:custGeom>
                <a:avLst/>
                <a:gdLst/>
                <a:ahLst/>
                <a:cxnLst/>
                <a:rect l="l" t="t" r="r" b="b"/>
                <a:pathLst>
                  <a:path w="10726806" h="81337" extrusionOk="0">
                    <a:moveTo>
                      <a:pt x="10714075" y="41427"/>
                    </a:moveTo>
                    <a:cubicBezTo>
                      <a:pt x="10713662" y="-23161"/>
                      <a:pt x="11536966" y="-3171"/>
                      <a:pt x="12732" y="39910"/>
                    </a:cubicBezTo>
                    <a:cubicBezTo>
                      <a:pt x="13144" y="104499"/>
                      <a:pt x="-810159" y="84508"/>
                      <a:pt x="10714075" y="414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8" name="Google Shape;478;p3"/>
              <p:cNvSpPr/>
              <p:nvPr/>
            </p:nvSpPr>
            <p:spPr>
              <a:xfrm>
                <a:off x="4304695" y="2494026"/>
                <a:ext cx="10726815" cy="64613"/>
              </a:xfrm>
              <a:custGeom>
                <a:avLst/>
                <a:gdLst/>
                <a:ahLst/>
                <a:cxnLst/>
                <a:rect l="l" t="t" r="r" b="b"/>
                <a:pathLst>
                  <a:path w="10726815" h="64613" extrusionOk="0">
                    <a:moveTo>
                      <a:pt x="10713844" y="43067"/>
                    </a:moveTo>
                    <a:cubicBezTo>
                      <a:pt x="10714191" y="-21521"/>
                      <a:pt x="11537234" y="-14"/>
                      <a:pt x="12979" y="21538"/>
                    </a:cubicBezTo>
                    <a:cubicBezTo>
                      <a:pt x="12610" y="86148"/>
                      <a:pt x="-810434" y="64619"/>
                      <a:pt x="10713844" y="4306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9" name="Google Shape;479;p3"/>
              <p:cNvSpPr/>
              <p:nvPr/>
            </p:nvSpPr>
            <p:spPr>
              <a:xfrm>
                <a:off x="4308828" y="8379433"/>
                <a:ext cx="10726457" cy="191392"/>
              </a:xfrm>
              <a:custGeom>
                <a:avLst/>
                <a:gdLst/>
                <a:ahLst/>
                <a:cxnLst/>
                <a:rect l="l" t="t" r="r" b="b"/>
                <a:pathLst>
                  <a:path w="10726457" h="191392" extrusionOk="0">
                    <a:moveTo>
                      <a:pt x="10713726" y="36460"/>
                    </a:moveTo>
                    <a:cubicBezTo>
                      <a:pt x="10713314" y="-28151"/>
                      <a:pt x="11536575" y="-17397"/>
                      <a:pt x="12731" y="154948"/>
                    </a:cubicBezTo>
                    <a:cubicBezTo>
                      <a:pt x="13143" y="219537"/>
                      <a:pt x="-810117" y="208783"/>
                      <a:pt x="10713726" y="3646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0" name="Google Shape;480;p3"/>
              <p:cNvSpPr/>
              <p:nvPr/>
            </p:nvSpPr>
            <p:spPr>
              <a:xfrm>
                <a:off x="4311776" y="10059979"/>
                <a:ext cx="10727250" cy="229505"/>
              </a:xfrm>
              <a:custGeom>
                <a:avLst/>
                <a:gdLst/>
                <a:ahLst/>
                <a:cxnLst/>
                <a:rect l="l" t="t" r="r" b="b"/>
                <a:pathLst>
                  <a:path w="10727250" h="229505" extrusionOk="0">
                    <a:moveTo>
                      <a:pt x="10714272" y="35505"/>
                    </a:moveTo>
                    <a:cubicBezTo>
                      <a:pt x="10714641" y="-29106"/>
                      <a:pt x="11537706" y="-21408"/>
                      <a:pt x="12972" y="193996"/>
                    </a:cubicBezTo>
                    <a:cubicBezTo>
                      <a:pt x="12625" y="258606"/>
                      <a:pt x="-810462" y="250931"/>
                      <a:pt x="10714272" y="3550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1" name="Google Shape;481;p3"/>
              <p:cNvSpPr/>
              <p:nvPr/>
            </p:nvSpPr>
            <p:spPr>
              <a:xfrm>
                <a:off x="4305406" y="6698611"/>
                <a:ext cx="10727122" cy="153778"/>
              </a:xfrm>
              <a:custGeom>
                <a:avLst/>
                <a:gdLst/>
                <a:ahLst/>
                <a:cxnLst/>
                <a:rect l="l" t="t" r="r" b="b"/>
                <a:pathLst>
                  <a:path w="10727122" h="153778" extrusionOk="0">
                    <a:moveTo>
                      <a:pt x="10714131" y="37646"/>
                    </a:moveTo>
                    <a:cubicBezTo>
                      <a:pt x="10714544" y="-26965"/>
                      <a:pt x="11537543" y="-13132"/>
                      <a:pt x="12984" y="116132"/>
                    </a:cubicBezTo>
                    <a:cubicBezTo>
                      <a:pt x="12594" y="180743"/>
                      <a:pt x="-810428" y="166910"/>
                      <a:pt x="10714131" y="3764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2" name="Google Shape;482;p3"/>
              <p:cNvSpPr/>
              <p:nvPr/>
            </p:nvSpPr>
            <p:spPr>
              <a:xfrm>
                <a:off x="4307086" y="10900300"/>
                <a:ext cx="10727277" cy="248697"/>
              </a:xfrm>
              <a:custGeom>
                <a:avLst/>
                <a:gdLst/>
                <a:ahLst/>
                <a:cxnLst/>
                <a:rect l="l" t="t" r="r" b="b"/>
                <a:pathLst>
                  <a:path w="10727277" h="248697" extrusionOk="0">
                    <a:moveTo>
                      <a:pt x="10714296" y="35100"/>
                    </a:moveTo>
                    <a:cubicBezTo>
                      <a:pt x="10714665" y="-29511"/>
                      <a:pt x="11537794" y="-23375"/>
                      <a:pt x="12975" y="213603"/>
                    </a:cubicBezTo>
                    <a:cubicBezTo>
                      <a:pt x="12628" y="278213"/>
                      <a:pt x="-810524" y="272056"/>
                      <a:pt x="10714296" y="3510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3" name="Google Shape;483;p3"/>
              <p:cNvSpPr/>
              <p:nvPr/>
            </p:nvSpPr>
            <p:spPr>
              <a:xfrm>
                <a:off x="4314335" y="9219678"/>
                <a:ext cx="10726401" cy="210381"/>
              </a:xfrm>
              <a:custGeom>
                <a:avLst/>
                <a:gdLst/>
                <a:ahLst/>
                <a:cxnLst/>
                <a:rect l="l" t="t" r="r" b="b"/>
                <a:pathLst>
                  <a:path w="10726401" h="210381" extrusionOk="0">
                    <a:moveTo>
                      <a:pt x="10713666" y="35956"/>
                    </a:moveTo>
                    <a:cubicBezTo>
                      <a:pt x="10713253" y="-28654"/>
                      <a:pt x="11536622" y="-19418"/>
                      <a:pt x="12736" y="174435"/>
                    </a:cubicBezTo>
                    <a:cubicBezTo>
                      <a:pt x="13148" y="239023"/>
                      <a:pt x="-810221" y="229809"/>
                      <a:pt x="10713666" y="3595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4" name="Google Shape;484;p3"/>
              <p:cNvSpPr/>
              <p:nvPr/>
            </p:nvSpPr>
            <p:spPr>
              <a:xfrm>
                <a:off x="4303322" y="7539117"/>
                <a:ext cx="10726516" cy="172505"/>
              </a:xfrm>
              <a:custGeom>
                <a:avLst/>
                <a:gdLst/>
                <a:ahLst/>
                <a:cxnLst/>
                <a:rect l="l" t="t" r="r" b="b"/>
                <a:pathLst>
                  <a:path w="10726516" h="172505" extrusionOk="0">
                    <a:moveTo>
                      <a:pt x="10713785" y="37012"/>
                    </a:moveTo>
                    <a:cubicBezTo>
                      <a:pt x="10713373" y="-27599"/>
                      <a:pt x="11536655" y="-15284"/>
                      <a:pt x="12725" y="135489"/>
                    </a:cubicBezTo>
                    <a:cubicBezTo>
                      <a:pt x="13159" y="200099"/>
                      <a:pt x="-810123" y="187806"/>
                      <a:pt x="10713785" y="3701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85" name="Google Shape;485;p3"/>
          <p:cNvGrpSpPr/>
          <p:nvPr/>
        </p:nvGrpSpPr>
        <p:grpSpPr>
          <a:xfrm rot="1741540">
            <a:off x="8126035" y="606962"/>
            <a:ext cx="2749227" cy="965793"/>
            <a:chOff x="12189418" y="909463"/>
            <a:chExt cx="4123852" cy="1448835"/>
          </a:xfrm>
        </p:grpSpPr>
        <p:sp>
          <p:nvSpPr>
            <p:cNvPr id="486" name="Google Shape;486;p3"/>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7" name="Google Shape;487;p3"/>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88" name="Google Shape;488;p3"/>
          <p:cNvSpPr txBox="1">
            <a:spLocks noGrp="1"/>
          </p:cNvSpPr>
          <p:nvPr>
            <p:ph type="subTitle" idx="1"/>
          </p:nvPr>
        </p:nvSpPr>
        <p:spPr>
          <a:xfrm>
            <a:off x="3141300" y="4777267"/>
            <a:ext cx="6668800" cy="455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800"/>
              <a:buNone/>
              <a:defRPr sz="2400"/>
            </a:lvl1pPr>
            <a:lvl2pPr lvl="1" algn="ctr" rtl="0">
              <a:lnSpc>
                <a:spcPct val="100000"/>
              </a:lnSpc>
              <a:spcBef>
                <a:spcPts val="1067"/>
              </a:spcBef>
              <a:spcAft>
                <a:spcPts val="0"/>
              </a:spcAft>
              <a:buClr>
                <a:schemeClr val="dk2"/>
              </a:buClr>
              <a:buSzPts val="1800"/>
              <a:buNone/>
              <a:defRPr sz="2400">
                <a:solidFill>
                  <a:schemeClr val="dk2"/>
                </a:solidFill>
              </a:defRPr>
            </a:lvl2pPr>
            <a:lvl3pPr lvl="2" algn="ctr" rtl="0">
              <a:lnSpc>
                <a:spcPct val="100000"/>
              </a:lnSpc>
              <a:spcBef>
                <a:spcPts val="1067"/>
              </a:spcBef>
              <a:spcAft>
                <a:spcPts val="0"/>
              </a:spcAft>
              <a:buClr>
                <a:schemeClr val="dk2"/>
              </a:buClr>
              <a:buSzPts val="1800"/>
              <a:buNone/>
              <a:defRPr sz="2400">
                <a:solidFill>
                  <a:schemeClr val="dk2"/>
                </a:solidFill>
              </a:defRPr>
            </a:lvl3pPr>
            <a:lvl4pPr lvl="3" algn="ctr" rtl="0">
              <a:lnSpc>
                <a:spcPct val="100000"/>
              </a:lnSpc>
              <a:spcBef>
                <a:spcPts val="1067"/>
              </a:spcBef>
              <a:spcAft>
                <a:spcPts val="0"/>
              </a:spcAft>
              <a:buClr>
                <a:schemeClr val="dk2"/>
              </a:buClr>
              <a:buSzPts val="1800"/>
              <a:buNone/>
              <a:defRPr sz="2400">
                <a:solidFill>
                  <a:schemeClr val="dk2"/>
                </a:solidFill>
              </a:defRPr>
            </a:lvl4pPr>
            <a:lvl5pPr lvl="4" algn="ctr" rtl="0">
              <a:lnSpc>
                <a:spcPct val="100000"/>
              </a:lnSpc>
              <a:spcBef>
                <a:spcPts val="1067"/>
              </a:spcBef>
              <a:spcAft>
                <a:spcPts val="0"/>
              </a:spcAft>
              <a:buClr>
                <a:schemeClr val="dk2"/>
              </a:buClr>
              <a:buSzPts val="1800"/>
              <a:buNone/>
              <a:defRPr sz="2400">
                <a:solidFill>
                  <a:schemeClr val="dk2"/>
                </a:solidFill>
              </a:defRPr>
            </a:lvl5pPr>
            <a:lvl6pPr lvl="5" algn="ctr" rtl="0">
              <a:lnSpc>
                <a:spcPct val="100000"/>
              </a:lnSpc>
              <a:spcBef>
                <a:spcPts val="1067"/>
              </a:spcBef>
              <a:spcAft>
                <a:spcPts val="0"/>
              </a:spcAft>
              <a:buClr>
                <a:schemeClr val="dk2"/>
              </a:buClr>
              <a:buSzPts val="1800"/>
              <a:buNone/>
              <a:defRPr sz="2400">
                <a:solidFill>
                  <a:schemeClr val="dk2"/>
                </a:solidFill>
              </a:defRPr>
            </a:lvl6pPr>
            <a:lvl7pPr lvl="6" algn="ctr" rtl="0">
              <a:lnSpc>
                <a:spcPct val="100000"/>
              </a:lnSpc>
              <a:spcBef>
                <a:spcPts val="1067"/>
              </a:spcBef>
              <a:spcAft>
                <a:spcPts val="0"/>
              </a:spcAft>
              <a:buClr>
                <a:schemeClr val="dk2"/>
              </a:buClr>
              <a:buSzPts val="1800"/>
              <a:buNone/>
              <a:defRPr sz="2400">
                <a:solidFill>
                  <a:schemeClr val="dk2"/>
                </a:solidFill>
              </a:defRPr>
            </a:lvl7pPr>
            <a:lvl8pPr lvl="7" algn="ctr" rtl="0">
              <a:lnSpc>
                <a:spcPct val="100000"/>
              </a:lnSpc>
              <a:spcBef>
                <a:spcPts val="1067"/>
              </a:spcBef>
              <a:spcAft>
                <a:spcPts val="0"/>
              </a:spcAft>
              <a:buClr>
                <a:schemeClr val="dk2"/>
              </a:buClr>
              <a:buSzPts val="1800"/>
              <a:buNone/>
              <a:defRPr sz="2400">
                <a:solidFill>
                  <a:schemeClr val="dk2"/>
                </a:solidFill>
              </a:defRPr>
            </a:lvl8pPr>
            <a:lvl9pPr lvl="8" algn="ctr" rtl="0">
              <a:lnSpc>
                <a:spcPct val="100000"/>
              </a:lnSpc>
              <a:spcBef>
                <a:spcPts val="1067"/>
              </a:spcBef>
              <a:spcAft>
                <a:spcPts val="1067"/>
              </a:spcAft>
              <a:buClr>
                <a:schemeClr val="dk2"/>
              </a:buClr>
              <a:buSzPts val="1800"/>
              <a:buNone/>
              <a:defRPr sz="2400">
                <a:solidFill>
                  <a:schemeClr val="dk2"/>
                </a:solidFill>
              </a:defRPr>
            </a:lvl9pPr>
          </a:lstStyle>
          <a:p>
            <a:endParaRPr/>
          </a:p>
        </p:txBody>
      </p:sp>
      <p:sp>
        <p:nvSpPr>
          <p:cNvPr id="489" name="Google Shape;489;p3"/>
          <p:cNvSpPr txBox="1">
            <a:spLocks noGrp="1"/>
          </p:cNvSpPr>
          <p:nvPr>
            <p:ph type="ctrTitle"/>
          </p:nvPr>
        </p:nvSpPr>
        <p:spPr>
          <a:xfrm>
            <a:off x="3467733" y="1885333"/>
            <a:ext cx="5963600" cy="24628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5333"/>
            </a:lvl1pPr>
            <a:lvl2pPr lvl="1" algn="ctr" rtl="0">
              <a:spcBef>
                <a:spcPts val="0"/>
              </a:spcBef>
              <a:spcAft>
                <a:spcPts val="0"/>
              </a:spcAft>
              <a:buSzPts val="4000"/>
              <a:buFont typeface="Dosis"/>
              <a:buNone/>
              <a:defRPr sz="5333">
                <a:latin typeface="Dosis"/>
                <a:ea typeface="Dosis"/>
                <a:cs typeface="Dosis"/>
                <a:sym typeface="Dosis"/>
              </a:defRPr>
            </a:lvl2pPr>
            <a:lvl3pPr lvl="2" algn="ctr" rtl="0">
              <a:spcBef>
                <a:spcPts val="0"/>
              </a:spcBef>
              <a:spcAft>
                <a:spcPts val="0"/>
              </a:spcAft>
              <a:buSzPts val="4000"/>
              <a:buFont typeface="Dosis"/>
              <a:buNone/>
              <a:defRPr sz="5333">
                <a:latin typeface="Dosis"/>
                <a:ea typeface="Dosis"/>
                <a:cs typeface="Dosis"/>
                <a:sym typeface="Dosis"/>
              </a:defRPr>
            </a:lvl3pPr>
            <a:lvl4pPr lvl="3" algn="ctr" rtl="0">
              <a:spcBef>
                <a:spcPts val="0"/>
              </a:spcBef>
              <a:spcAft>
                <a:spcPts val="0"/>
              </a:spcAft>
              <a:buSzPts val="4000"/>
              <a:buFont typeface="Dosis"/>
              <a:buNone/>
              <a:defRPr sz="5333">
                <a:latin typeface="Dosis"/>
                <a:ea typeface="Dosis"/>
                <a:cs typeface="Dosis"/>
                <a:sym typeface="Dosis"/>
              </a:defRPr>
            </a:lvl4pPr>
            <a:lvl5pPr lvl="4" algn="ctr" rtl="0">
              <a:spcBef>
                <a:spcPts val="0"/>
              </a:spcBef>
              <a:spcAft>
                <a:spcPts val="0"/>
              </a:spcAft>
              <a:buSzPts val="4000"/>
              <a:buFont typeface="Dosis"/>
              <a:buNone/>
              <a:defRPr sz="5333">
                <a:latin typeface="Dosis"/>
                <a:ea typeface="Dosis"/>
                <a:cs typeface="Dosis"/>
                <a:sym typeface="Dosis"/>
              </a:defRPr>
            </a:lvl5pPr>
            <a:lvl6pPr lvl="5" algn="ctr" rtl="0">
              <a:spcBef>
                <a:spcPts val="0"/>
              </a:spcBef>
              <a:spcAft>
                <a:spcPts val="0"/>
              </a:spcAft>
              <a:buSzPts val="4000"/>
              <a:buFont typeface="Dosis"/>
              <a:buNone/>
              <a:defRPr sz="5333">
                <a:latin typeface="Dosis"/>
                <a:ea typeface="Dosis"/>
                <a:cs typeface="Dosis"/>
                <a:sym typeface="Dosis"/>
              </a:defRPr>
            </a:lvl6pPr>
            <a:lvl7pPr lvl="6" algn="ctr" rtl="0">
              <a:spcBef>
                <a:spcPts val="0"/>
              </a:spcBef>
              <a:spcAft>
                <a:spcPts val="0"/>
              </a:spcAft>
              <a:buSzPts val="4000"/>
              <a:buFont typeface="Dosis"/>
              <a:buNone/>
              <a:defRPr sz="5333">
                <a:latin typeface="Dosis"/>
                <a:ea typeface="Dosis"/>
                <a:cs typeface="Dosis"/>
                <a:sym typeface="Dosis"/>
              </a:defRPr>
            </a:lvl7pPr>
            <a:lvl8pPr lvl="7" algn="ctr" rtl="0">
              <a:spcBef>
                <a:spcPts val="0"/>
              </a:spcBef>
              <a:spcAft>
                <a:spcPts val="0"/>
              </a:spcAft>
              <a:buSzPts val="4000"/>
              <a:buFont typeface="Dosis"/>
              <a:buNone/>
              <a:defRPr sz="5333">
                <a:latin typeface="Dosis"/>
                <a:ea typeface="Dosis"/>
                <a:cs typeface="Dosis"/>
                <a:sym typeface="Dosis"/>
              </a:defRPr>
            </a:lvl8pPr>
            <a:lvl9pPr lvl="8" algn="ctr" rtl="0">
              <a:spcBef>
                <a:spcPts val="0"/>
              </a:spcBef>
              <a:spcAft>
                <a:spcPts val="0"/>
              </a:spcAft>
              <a:buSzPts val="4000"/>
              <a:buFont typeface="Dosis"/>
              <a:buNone/>
              <a:defRPr sz="5333">
                <a:latin typeface="Dosis"/>
                <a:ea typeface="Dosis"/>
                <a:cs typeface="Dosis"/>
                <a:sym typeface="Dosis"/>
              </a:defRPr>
            </a:lvl9pPr>
          </a:lstStyle>
          <a:p>
            <a:endParaRPr/>
          </a:p>
        </p:txBody>
      </p:sp>
    </p:spTree>
    <p:extLst>
      <p:ext uri="{BB962C8B-B14F-4D97-AF65-F5344CB8AC3E}">
        <p14:creationId xmlns:p14="http://schemas.microsoft.com/office/powerpoint/2010/main" val="30632859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dk2"/>
        </a:solidFill>
        <a:effectLst/>
      </p:bgPr>
    </p:bg>
    <p:spTree>
      <p:nvGrpSpPr>
        <p:cNvPr id="1" name="Shape 490"/>
        <p:cNvGrpSpPr/>
        <p:nvPr/>
      </p:nvGrpSpPr>
      <p:grpSpPr>
        <a:xfrm>
          <a:off x="0" y="0"/>
          <a:ext cx="0" cy="0"/>
          <a:chOff x="0" y="0"/>
          <a:chExt cx="0" cy="0"/>
        </a:xfrm>
      </p:grpSpPr>
      <p:sp>
        <p:nvSpPr>
          <p:cNvPr id="491" name="Google Shape;491;p4"/>
          <p:cNvSpPr txBox="1">
            <a:spLocks noGrp="1"/>
          </p:cNvSpPr>
          <p:nvPr>
            <p:ph type="body" idx="1"/>
          </p:nvPr>
        </p:nvSpPr>
        <p:spPr>
          <a:xfrm>
            <a:off x="1140400" y="2623367"/>
            <a:ext cx="5790000" cy="3762400"/>
          </a:xfrm>
          <a:prstGeom prst="rect">
            <a:avLst/>
          </a:prstGeom>
        </p:spPr>
        <p:txBody>
          <a:bodyPr spcFirstLastPara="1" wrap="square" lIns="0" tIns="0" rIns="0" bIns="0" anchor="t" anchorCtr="0">
            <a:noAutofit/>
          </a:bodyPr>
          <a:lstStyle>
            <a:lvl1pPr marL="609585" lvl="0" indent="-457189" algn="ctr" rtl="0">
              <a:lnSpc>
                <a:spcPct val="100000"/>
              </a:lnSpc>
              <a:spcBef>
                <a:spcPts val="0"/>
              </a:spcBef>
              <a:spcAft>
                <a:spcPts val="0"/>
              </a:spcAft>
              <a:buClr>
                <a:schemeClr val="accent1"/>
              </a:buClr>
              <a:buSzPts val="1800"/>
              <a:buChar char="●"/>
              <a:defRPr sz="2400">
                <a:solidFill>
                  <a:schemeClr val="accent1"/>
                </a:solidFill>
              </a:defRPr>
            </a:lvl1pPr>
            <a:lvl2pPr marL="1219170" lvl="1" indent="-457189" algn="ctr" rtl="0">
              <a:lnSpc>
                <a:spcPct val="100000"/>
              </a:lnSpc>
              <a:spcBef>
                <a:spcPts val="1067"/>
              </a:spcBef>
              <a:spcAft>
                <a:spcPts val="0"/>
              </a:spcAft>
              <a:buClr>
                <a:schemeClr val="accent1"/>
              </a:buClr>
              <a:buSzPts val="1800"/>
              <a:buChar char="○"/>
              <a:defRPr sz="2400">
                <a:solidFill>
                  <a:schemeClr val="accent1"/>
                </a:solidFill>
              </a:defRPr>
            </a:lvl2pPr>
            <a:lvl3pPr marL="1828754" lvl="2" indent="-457189" algn="ctr" rtl="0">
              <a:lnSpc>
                <a:spcPct val="100000"/>
              </a:lnSpc>
              <a:spcBef>
                <a:spcPts val="1067"/>
              </a:spcBef>
              <a:spcAft>
                <a:spcPts val="0"/>
              </a:spcAft>
              <a:buClr>
                <a:schemeClr val="accent1"/>
              </a:buClr>
              <a:buSzPts val="1800"/>
              <a:buChar char="■"/>
              <a:defRPr sz="2400">
                <a:solidFill>
                  <a:schemeClr val="accent1"/>
                </a:solidFill>
              </a:defRPr>
            </a:lvl3pPr>
            <a:lvl4pPr marL="2438339" lvl="3" indent="-457189" algn="ctr" rtl="0">
              <a:lnSpc>
                <a:spcPct val="100000"/>
              </a:lnSpc>
              <a:spcBef>
                <a:spcPts val="1067"/>
              </a:spcBef>
              <a:spcAft>
                <a:spcPts val="0"/>
              </a:spcAft>
              <a:buClr>
                <a:schemeClr val="accent1"/>
              </a:buClr>
              <a:buSzPts val="1800"/>
              <a:buChar char="●"/>
              <a:defRPr sz="2400">
                <a:solidFill>
                  <a:schemeClr val="accent1"/>
                </a:solidFill>
              </a:defRPr>
            </a:lvl4pPr>
            <a:lvl5pPr marL="3047924" lvl="4" indent="-457189" algn="ctr" rtl="0">
              <a:lnSpc>
                <a:spcPct val="100000"/>
              </a:lnSpc>
              <a:spcBef>
                <a:spcPts val="1067"/>
              </a:spcBef>
              <a:spcAft>
                <a:spcPts val="0"/>
              </a:spcAft>
              <a:buClr>
                <a:schemeClr val="accent1"/>
              </a:buClr>
              <a:buSzPts val="1800"/>
              <a:buChar char="○"/>
              <a:defRPr sz="2400">
                <a:solidFill>
                  <a:schemeClr val="accent1"/>
                </a:solidFill>
              </a:defRPr>
            </a:lvl5pPr>
            <a:lvl6pPr marL="3657509" lvl="5" indent="-457189" algn="ctr" rtl="0">
              <a:lnSpc>
                <a:spcPct val="100000"/>
              </a:lnSpc>
              <a:spcBef>
                <a:spcPts val="1067"/>
              </a:spcBef>
              <a:spcAft>
                <a:spcPts val="0"/>
              </a:spcAft>
              <a:buClr>
                <a:schemeClr val="accent1"/>
              </a:buClr>
              <a:buSzPts val="1800"/>
              <a:buChar char="■"/>
              <a:defRPr sz="2400">
                <a:solidFill>
                  <a:schemeClr val="accent1"/>
                </a:solidFill>
              </a:defRPr>
            </a:lvl6pPr>
            <a:lvl7pPr marL="4267093" lvl="6" indent="-457189" algn="ctr" rtl="0">
              <a:lnSpc>
                <a:spcPct val="100000"/>
              </a:lnSpc>
              <a:spcBef>
                <a:spcPts val="1067"/>
              </a:spcBef>
              <a:spcAft>
                <a:spcPts val="0"/>
              </a:spcAft>
              <a:buClr>
                <a:schemeClr val="accent1"/>
              </a:buClr>
              <a:buSzPts val="1800"/>
              <a:buChar char="●"/>
              <a:defRPr sz="2400">
                <a:solidFill>
                  <a:schemeClr val="accent1"/>
                </a:solidFill>
              </a:defRPr>
            </a:lvl7pPr>
            <a:lvl8pPr marL="4876678" lvl="7" indent="-457189" algn="ctr" rtl="0">
              <a:lnSpc>
                <a:spcPct val="100000"/>
              </a:lnSpc>
              <a:spcBef>
                <a:spcPts val="1067"/>
              </a:spcBef>
              <a:spcAft>
                <a:spcPts val="0"/>
              </a:spcAft>
              <a:buClr>
                <a:schemeClr val="accent1"/>
              </a:buClr>
              <a:buSzPts val="1800"/>
              <a:buChar char="○"/>
              <a:defRPr sz="2400">
                <a:solidFill>
                  <a:schemeClr val="accent1"/>
                </a:solidFill>
              </a:defRPr>
            </a:lvl8pPr>
            <a:lvl9pPr marL="5486263" lvl="8" indent="-457189" algn="ctr" rtl="0">
              <a:lnSpc>
                <a:spcPct val="100000"/>
              </a:lnSpc>
              <a:spcBef>
                <a:spcPts val="1067"/>
              </a:spcBef>
              <a:spcAft>
                <a:spcPts val="1067"/>
              </a:spcAft>
              <a:buClr>
                <a:schemeClr val="accent1"/>
              </a:buClr>
              <a:buSzPts val="1800"/>
              <a:buChar char="■"/>
              <a:defRPr sz="2400">
                <a:solidFill>
                  <a:schemeClr val="accent1"/>
                </a:solidFill>
              </a:defRPr>
            </a:lvl9pPr>
          </a:lstStyle>
          <a:p>
            <a:endParaRPr/>
          </a:p>
        </p:txBody>
      </p:sp>
      <p:sp>
        <p:nvSpPr>
          <p:cNvPr id="492" name="Google Shape;492;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493" name="Google Shape;493;p4"/>
          <p:cNvGrpSpPr/>
          <p:nvPr/>
        </p:nvGrpSpPr>
        <p:grpSpPr>
          <a:xfrm rot="-635448">
            <a:off x="9668090" y="107848"/>
            <a:ext cx="3198949" cy="3229569"/>
            <a:chOff x="14501631" y="162542"/>
            <a:chExt cx="4798253" cy="4844181"/>
          </a:xfrm>
        </p:grpSpPr>
        <p:sp>
          <p:nvSpPr>
            <p:cNvPr id="494" name="Google Shape;494;p4"/>
            <p:cNvSpPr/>
            <p:nvPr/>
          </p:nvSpPr>
          <p:spPr>
            <a:xfrm>
              <a:off x="14507967" y="162542"/>
              <a:ext cx="4785317" cy="4844181"/>
            </a:xfrm>
            <a:custGeom>
              <a:avLst/>
              <a:gdLst/>
              <a:ahLst/>
              <a:cxnLst/>
              <a:rect l="l" t="t" r="r" b="b"/>
              <a:pathLst>
                <a:path w="4785317" h="4844181" extrusionOk="0">
                  <a:moveTo>
                    <a:pt x="1" y="4765159"/>
                  </a:moveTo>
                  <a:cubicBezTo>
                    <a:pt x="-241" y="4809309"/>
                    <a:pt x="35949" y="4844991"/>
                    <a:pt x="80130" y="4844168"/>
                  </a:cubicBezTo>
                  <a:cubicBezTo>
                    <a:pt x="4862458" y="4754909"/>
                    <a:pt x="4781020" y="4838684"/>
                    <a:pt x="4781787" y="4701565"/>
                  </a:cubicBezTo>
                  <a:cubicBezTo>
                    <a:pt x="4782892" y="4501936"/>
                    <a:pt x="4785316" y="79636"/>
                    <a:pt x="4785316" y="80285"/>
                  </a:cubicBezTo>
                  <a:cubicBezTo>
                    <a:pt x="4785559" y="36542"/>
                    <a:pt x="4749999" y="1024"/>
                    <a:pt x="4706225" y="1266"/>
                  </a:cubicBezTo>
                  <a:cubicBezTo>
                    <a:pt x="-73591" y="27590"/>
                    <a:pt x="4287" y="-55643"/>
                    <a:pt x="3521" y="82910"/>
                  </a:cubicBezTo>
                  <a:cubicBezTo>
                    <a:pt x="2416" y="285339"/>
                    <a:pt x="-8" y="4765799"/>
                    <a:pt x="1" y="476515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95" name="Google Shape;495;p4"/>
            <p:cNvGrpSpPr/>
            <p:nvPr/>
          </p:nvGrpSpPr>
          <p:grpSpPr>
            <a:xfrm>
              <a:off x="14501631" y="488837"/>
              <a:ext cx="4798253" cy="4243872"/>
              <a:chOff x="14501631" y="488837"/>
              <a:chExt cx="4798253" cy="4243872"/>
            </a:xfrm>
          </p:grpSpPr>
          <p:sp>
            <p:nvSpPr>
              <p:cNvPr id="496" name="Google Shape;496;p4"/>
              <p:cNvSpPr/>
              <p:nvPr/>
            </p:nvSpPr>
            <p:spPr>
              <a:xfrm>
                <a:off x="14504189" y="1617066"/>
                <a:ext cx="4793260" cy="44172"/>
              </a:xfrm>
              <a:custGeom>
                <a:avLst/>
                <a:gdLst/>
                <a:ahLst/>
                <a:cxnLst/>
                <a:rect l="l" t="t" r="r" b="b"/>
                <a:pathLst>
                  <a:path w="4793260" h="44172" extrusionOk="0">
                    <a:moveTo>
                      <a:pt x="4787572" y="17959"/>
                    </a:moveTo>
                    <a:cubicBezTo>
                      <a:pt x="4787387" y="-10903"/>
                      <a:pt x="5155272" y="-2658"/>
                      <a:pt x="5689" y="26213"/>
                    </a:cubicBezTo>
                    <a:cubicBezTo>
                      <a:pt x="5874" y="55075"/>
                      <a:pt x="-362021" y="46830"/>
                      <a:pt x="4787572" y="1795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7" name="Google Shape;497;p4"/>
              <p:cNvSpPr/>
              <p:nvPr/>
            </p:nvSpPr>
            <p:spPr>
              <a:xfrm>
                <a:off x="14506645" y="1992769"/>
                <a:ext cx="4793239" cy="52223"/>
              </a:xfrm>
              <a:custGeom>
                <a:avLst/>
                <a:gdLst/>
                <a:ahLst/>
                <a:cxnLst/>
                <a:rect l="l" t="t" r="r" b="b"/>
                <a:pathLst>
                  <a:path w="4793239" h="52223" extrusionOk="0">
                    <a:moveTo>
                      <a:pt x="4787549" y="17515"/>
                    </a:moveTo>
                    <a:cubicBezTo>
                      <a:pt x="4787365" y="-11356"/>
                      <a:pt x="5155289" y="-3789"/>
                      <a:pt x="5687" y="34712"/>
                    </a:cubicBezTo>
                    <a:cubicBezTo>
                      <a:pt x="5881" y="63574"/>
                      <a:pt x="-362024" y="56017"/>
                      <a:pt x="4787549" y="17515"/>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8" name="Google Shape;498;p4"/>
              <p:cNvSpPr/>
              <p:nvPr/>
            </p:nvSpPr>
            <p:spPr>
              <a:xfrm>
                <a:off x="14505022" y="2368428"/>
                <a:ext cx="4793408" cy="60417"/>
              </a:xfrm>
              <a:custGeom>
                <a:avLst/>
                <a:gdLst/>
                <a:ahLst/>
                <a:cxnLst/>
                <a:rect l="l" t="t" r="r" b="b"/>
                <a:pathLst>
                  <a:path w="4793408" h="60417" extrusionOk="0">
                    <a:moveTo>
                      <a:pt x="4787602" y="17144"/>
                    </a:moveTo>
                    <a:cubicBezTo>
                      <a:pt x="4787786" y="-11727"/>
                      <a:pt x="5155594" y="-4858"/>
                      <a:pt x="5807" y="43274"/>
                    </a:cubicBezTo>
                    <a:cubicBezTo>
                      <a:pt x="5623" y="72145"/>
                      <a:pt x="-362185" y="65276"/>
                      <a:pt x="4787602" y="1714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9" name="Google Shape;499;p4"/>
              <p:cNvSpPr/>
              <p:nvPr/>
            </p:nvSpPr>
            <p:spPr>
              <a:xfrm>
                <a:off x="14504345" y="488837"/>
                <a:ext cx="4793259" cy="22141"/>
              </a:xfrm>
              <a:custGeom>
                <a:avLst/>
                <a:gdLst/>
                <a:ahLst/>
                <a:cxnLst/>
                <a:rect l="l" t="t" r="r" b="b"/>
                <a:pathLst>
                  <a:path w="4793259" h="22141" extrusionOk="0">
                    <a:moveTo>
                      <a:pt x="5697" y="20352"/>
                    </a:moveTo>
                    <a:cubicBezTo>
                      <a:pt x="5155328" y="20352"/>
                      <a:pt x="4787405" y="30660"/>
                      <a:pt x="4787560" y="1789"/>
                    </a:cubicBezTo>
                    <a:cubicBezTo>
                      <a:pt x="-362062" y="1789"/>
                      <a:pt x="5862" y="-8519"/>
                      <a:pt x="5697" y="2035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0" name="Google Shape;500;p4"/>
              <p:cNvSpPr/>
              <p:nvPr/>
            </p:nvSpPr>
            <p:spPr>
              <a:xfrm>
                <a:off x="14501734" y="1241244"/>
                <a:ext cx="4793289" cy="36345"/>
              </a:xfrm>
              <a:custGeom>
                <a:avLst/>
                <a:gdLst/>
                <a:ahLst/>
                <a:cxnLst/>
                <a:rect l="l" t="t" r="r" b="b"/>
                <a:pathLst>
                  <a:path w="4793289" h="36345" extrusionOk="0">
                    <a:moveTo>
                      <a:pt x="4787601" y="18512"/>
                    </a:moveTo>
                    <a:cubicBezTo>
                      <a:pt x="4787416" y="-10350"/>
                      <a:pt x="5155311" y="-1417"/>
                      <a:pt x="5689" y="17834"/>
                    </a:cubicBezTo>
                    <a:cubicBezTo>
                      <a:pt x="5874" y="46695"/>
                      <a:pt x="-362021" y="37763"/>
                      <a:pt x="4787601" y="1851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1" name="Google Shape;501;p4"/>
              <p:cNvSpPr/>
              <p:nvPr/>
            </p:nvSpPr>
            <p:spPr>
              <a:xfrm>
                <a:off x="14502245" y="865223"/>
                <a:ext cx="4793293" cy="28872"/>
              </a:xfrm>
              <a:custGeom>
                <a:avLst/>
                <a:gdLst/>
                <a:ahLst/>
                <a:cxnLst/>
                <a:rect l="l" t="t" r="r" b="b"/>
                <a:pathLst>
                  <a:path w="4793293" h="28872" extrusionOk="0">
                    <a:moveTo>
                      <a:pt x="4787498" y="19245"/>
                    </a:moveTo>
                    <a:cubicBezTo>
                      <a:pt x="4787653" y="-9617"/>
                      <a:pt x="5155431" y="-6"/>
                      <a:pt x="5800" y="9624"/>
                    </a:cubicBezTo>
                    <a:cubicBezTo>
                      <a:pt x="5635" y="38495"/>
                      <a:pt x="-362144" y="28875"/>
                      <a:pt x="4787498" y="19245"/>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2" name="Google Shape;502;p4"/>
              <p:cNvSpPr/>
              <p:nvPr/>
            </p:nvSpPr>
            <p:spPr>
              <a:xfrm>
                <a:off x="14504092" y="3495126"/>
                <a:ext cx="4793133" cy="85524"/>
              </a:xfrm>
              <a:custGeom>
                <a:avLst/>
                <a:gdLst/>
                <a:ahLst/>
                <a:cxnLst/>
                <a:rect l="l" t="t" r="r" b="b"/>
                <a:pathLst>
                  <a:path w="4793133" h="85524" extrusionOk="0">
                    <a:moveTo>
                      <a:pt x="4787445" y="16292"/>
                    </a:moveTo>
                    <a:cubicBezTo>
                      <a:pt x="4787261" y="-12579"/>
                      <a:pt x="5155136" y="-7774"/>
                      <a:pt x="5689" y="69239"/>
                    </a:cubicBezTo>
                    <a:cubicBezTo>
                      <a:pt x="5873" y="98101"/>
                      <a:pt x="-362002" y="93295"/>
                      <a:pt x="4787445" y="1629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3" name="Google Shape;503;p4"/>
              <p:cNvSpPr/>
              <p:nvPr/>
            </p:nvSpPr>
            <p:spPr>
              <a:xfrm>
                <a:off x="14505409" y="4246081"/>
                <a:ext cx="4793488" cy="102554"/>
              </a:xfrm>
              <a:custGeom>
                <a:avLst/>
                <a:gdLst/>
                <a:ahLst/>
                <a:cxnLst/>
                <a:rect l="l" t="t" r="r" b="b"/>
                <a:pathLst>
                  <a:path w="4793488" h="102554" extrusionOk="0">
                    <a:moveTo>
                      <a:pt x="4787689" y="15866"/>
                    </a:moveTo>
                    <a:cubicBezTo>
                      <a:pt x="4787854" y="-13006"/>
                      <a:pt x="5155642" y="-9566"/>
                      <a:pt x="5797" y="86687"/>
                    </a:cubicBezTo>
                    <a:cubicBezTo>
                      <a:pt x="5642" y="115559"/>
                      <a:pt x="-362156" y="112129"/>
                      <a:pt x="4787689" y="1586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4" name="Google Shape;504;p4"/>
              <p:cNvSpPr/>
              <p:nvPr/>
            </p:nvSpPr>
            <p:spPr>
              <a:xfrm>
                <a:off x="14502563" y="2744048"/>
                <a:ext cx="4793430" cy="68715"/>
              </a:xfrm>
              <a:custGeom>
                <a:avLst/>
                <a:gdLst/>
                <a:ahLst/>
                <a:cxnLst/>
                <a:rect l="l" t="t" r="r" b="b"/>
                <a:pathLst>
                  <a:path w="4793430" h="68715" extrusionOk="0">
                    <a:moveTo>
                      <a:pt x="4787626" y="16822"/>
                    </a:moveTo>
                    <a:cubicBezTo>
                      <a:pt x="4787810" y="-12049"/>
                      <a:pt x="5155569" y="-5868"/>
                      <a:pt x="5802" y="51894"/>
                    </a:cubicBezTo>
                    <a:cubicBezTo>
                      <a:pt x="5628" y="80765"/>
                      <a:pt x="-362141" y="74584"/>
                      <a:pt x="4787626" y="1682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5" name="Google Shape;505;p4"/>
              <p:cNvSpPr/>
              <p:nvPr/>
            </p:nvSpPr>
            <p:spPr>
              <a:xfrm>
                <a:off x="14503314" y="4621579"/>
                <a:ext cx="4793500" cy="111130"/>
              </a:xfrm>
              <a:custGeom>
                <a:avLst/>
                <a:gdLst/>
                <a:ahLst/>
                <a:cxnLst/>
                <a:rect l="l" t="t" r="r" b="b"/>
                <a:pathLst>
                  <a:path w="4793500" h="111130" extrusionOk="0">
                    <a:moveTo>
                      <a:pt x="4787700" y="15684"/>
                    </a:moveTo>
                    <a:cubicBezTo>
                      <a:pt x="4787865" y="-13187"/>
                      <a:pt x="5155681" y="-10445"/>
                      <a:pt x="5798" y="95449"/>
                    </a:cubicBezTo>
                    <a:cubicBezTo>
                      <a:pt x="5643" y="124320"/>
                      <a:pt x="-362184" y="121569"/>
                      <a:pt x="4787700" y="1568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6" name="Google Shape;506;p4"/>
              <p:cNvSpPr/>
              <p:nvPr/>
            </p:nvSpPr>
            <p:spPr>
              <a:xfrm>
                <a:off x="14506553" y="3870591"/>
                <a:ext cx="4793108" cy="94009"/>
              </a:xfrm>
              <a:custGeom>
                <a:avLst/>
                <a:gdLst/>
                <a:ahLst/>
                <a:cxnLst/>
                <a:rect l="l" t="t" r="r" b="b"/>
                <a:pathLst>
                  <a:path w="4793108" h="94009" extrusionOk="0">
                    <a:moveTo>
                      <a:pt x="4787418" y="16067"/>
                    </a:moveTo>
                    <a:cubicBezTo>
                      <a:pt x="4787234" y="-12804"/>
                      <a:pt x="5155157" y="-8677"/>
                      <a:pt x="5691" y="77947"/>
                    </a:cubicBezTo>
                    <a:cubicBezTo>
                      <a:pt x="5875" y="106808"/>
                      <a:pt x="-362048" y="102691"/>
                      <a:pt x="4787418" y="1606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7" name="Google Shape;507;p4"/>
              <p:cNvSpPr/>
              <p:nvPr/>
            </p:nvSpPr>
            <p:spPr>
              <a:xfrm>
                <a:off x="14501631" y="3119630"/>
                <a:ext cx="4793160" cy="77084"/>
              </a:xfrm>
              <a:custGeom>
                <a:avLst/>
                <a:gdLst/>
                <a:ahLst/>
                <a:cxnLst/>
                <a:rect l="l" t="t" r="r" b="b"/>
                <a:pathLst>
                  <a:path w="4793160" h="77084" extrusionOk="0">
                    <a:moveTo>
                      <a:pt x="4787471" y="16539"/>
                    </a:moveTo>
                    <a:cubicBezTo>
                      <a:pt x="4787287" y="-12333"/>
                      <a:pt x="5155172" y="-6830"/>
                      <a:pt x="5686" y="60543"/>
                    </a:cubicBezTo>
                    <a:cubicBezTo>
                      <a:pt x="5880" y="89415"/>
                      <a:pt x="-362005" y="83921"/>
                      <a:pt x="4787471" y="1653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08" name="Google Shape;508;p4"/>
          <p:cNvGrpSpPr/>
          <p:nvPr/>
        </p:nvGrpSpPr>
        <p:grpSpPr>
          <a:xfrm rot="-733608">
            <a:off x="7299686" y="1140609"/>
            <a:ext cx="1531177" cy="1168312"/>
            <a:chOff x="10948074" y="1709235"/>
            <a:chExt cx="2296571" cy="1752244"/>
          </a:xfrm>
        </p:grpSpPr>
        <p:sp>
          <p:nvSpPr>
            <p:cNvPr id="509" name="Google Shape;509;p4"/>
            <p:cNvSpPr/>
            <p:nvPr/>
          </p:nvSpPr>
          <p:spPr>
            <a:xfrm>
              <a:off x="10948074" y="1709235"/>
              <a:ext cx="2296571" cy="788736"/>
            </a:xfrm>
            <a:custGeom>
              <a:avLst/>
              <a:gdLst/>
              <a:ahLst/>
              <a:cxnLst/>
              <a:rect l="l" t="t" r="r" b="b"/>
              <a:pathLst>
                <a:path w="2296571" h="788736" extrusionOk="0">
                  <a:moveTo>
                    <a:pt x="2222186" y="403716"/>
                  </a:moveTo>
                  <a:cubicBezTo>
                    <a:pt x="1609452" y="-135239"/>
                    <a:pt x="685996" y="-134468"/>
                    <a:pt x="74135" y="405410"/>
                  </a:cubicBezTo>
                  <a:cubicBezTo>
                    <a:pt x="-16640" y="485501"/>
                    <a:pt x="-25243" y="623957"/>
                    <a:pt x="54908" y="714651"/>
                  </a:cubicBezTo>
                  <a:cubicBezTo>
                    <a:pt x="135058" y="805368"/>
                    <a:pt x="273633" y="813965"/>
                    <a:pt x="364366" y="733855"/>
                  </a:cubicBezTo>
                  <a:cubicBezTo>
                    <a:pt x="811049" y="339767"/>
                    <a:pt x="1485175" y="339211"/>
                    <a:pt x="1932460" y="732620"/>
                  </a:cubicBezTo>
                  <a:cubicBezTo>
                    <a:pt x="1974175" y="769302"/>
                    <a:pt x="2025898" y="787298"/>
                    <a:pt x="2077411" y="787257"/>
                  </a:cubicBezTo>
                  <a:cubicBezTo>
                    <a:pt x="2138155" y="787211"/>
                    <a:pt x="2198596" y="762063"/>
                    <a:pt x="2241896" y="712930"/>
                  </a:cubicBezTo>
                  <a:cubicBezTo>
                    <a:pt x="2321899" y="622103"/>
                    <a:pt x="2313075" y="483661"/>
                    <a:pt x="2222186" y="40371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0" name="Google Shape;510;p4"/>
            <p:cNvSpPr/>
            <p:nvPr/>
          </p:nvSpPr>
          <p:spPr>
            <a:xfrm>
              <a:off x="11470887" y="2353532"/>
              <a:ext cx="1251653" cy="591530"/>
            </a:xfrm>
            <a:custGeom>
              <a:avLst/>
              <a:gdLst/>
              <a:ahLst/>
              <a:cxnLst/>
              <a:rect l="l" t="t" r="r" b="b"/>
              <a:pathLst>
                <a:path w="1251653" h="591530" extrusionOk="0">
                  <a:moveTo>
                    <a:pt x="1177258" y="207336"/>
                  </a:moveTo>
                  <a:cubicBezTo>
                    <a:pt x="862609" y="-69442"/>
                    <a:pt x="388367" y="-69070"/>
                    <a:pt x="74137" y="208203"/>
                  </a:cubicBezTo>
                  <a:cubicBezTo>
                    <a:pt x="-16638" y="288295"/>
                    <a:pt x="-25241" y="426727"/>
                    <a:pt x="54896" y="517444"/>
                  </a:cubicBezTo>
                  <a:cubicBezTo>
                    <a:pt x="135065" y="608184"/>
                    <a:pt x="273635" y="616740"/>
                    <a:pt x="364364" y="536648"/>
                  </a:cubicBezTo>
                  <a:cubicBezTo>
                    <a:pt x="513429" y="405164"/>
                    <a:pt x="738319" y="405008"/>
                    <a:pt x="887550" y="536235"/>
                  </a:cubicBezTo>
                  <a:cubicBezTo>
                    <a:pt x="929256" y="572916"/>
                    <a:pt x="980979" y="590913"/>
                    <a:pt x="1032491" y="590872"/>
                  </a:cubicBezTo>
                  <a:cubicBezTo>
                    <a:pt x="1093245" y="590826"/>
                    <a:pt x="1153691" y="565678"/>
                    <a:pt x="1196976" y="516545"/>
                  </a:cubicBezTo>
                  <a:cubicBezTo>
                    <a:pt x="1276984" y="425699"/>
                    <a:pt x="1268156" y="287281"/>
                    <a:pt x="1177258" y="2073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1" name="Google Shape;511;p4"/>
            <p:cNvSpPr/>
            <p:nvPr/>
          </p:nvSpPr>
          <p:spPr>
            <a:xfrm rot="-798371">
              <a:off x="11889931" y="3005860"/>
              <a:ext cx="413848" cy="413546"/>
            </a:xfrm>
            <a:custGeom>
              <a:avLst/>
              <a:gdLst/>
              <a:ahLst/>
              <a:cxnLst/>
              <a:rect l="l" t="t" r="r" b="b"/>
              <a:pathLst>
                <a:path w="414126" h="413824" extrusionOk="0">
                  <a:moveTo>
                    <a:pt x="414127" y="206912"/>
                  </a:moveTo>
                  <a:cubicBezTo>
                    <a:pt x="414127" y="321186"/>
                    <a:pt x="321421" y="413824"/>
                    <a:pt x="207063" y="413824"/>
                  </a:cubicBezTo>
                  <a:cubicBezTo>
                    <a:pt x="92705" y="413824"/>
                    <a:pt x="0" y="321186"/>
                    <a:pt x="0" y="206912"/>
                  </a:cubicBezTo>
                  <a:cubicBezTo>
                    <a:pt x="0" y="92638"/>
                    <a:pt x="92706" y="0"/>
                    <a:pt x="207063" y="0"/>
                  </a:cubicBezTo>
                  <a:cubicBezTo>
                    <a:pt x="321421" y="0"/>
                    <a:pt x="414127" y="92638"/>
                    <a:pt x="414127" y="20691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12" name="Google Shape;512;p4"/>
          <p:cNvSpPr/>
          <p:nvPr/>
        </p:nvSpPr>
        <p:spPr>
          <a:xfrm rot="499954">
            <a:off x="11419744" y="5293683"/>
            <a:ext cx="1112413" cy="1141155"/>
          </a:xfrm>
          <a:custGeom>
            <a:avLst/>
            <a:gdLst/>
            <a:ahLst/>
            <a:cxnLst/>
            <a:rect l="l" t="t" r="r" b="b"/>
            <a:pathLst>
              <a:path w="1667683" h="1711988" extrusionOk="0">
                <a:moveTo>
                  <a:pt x="833839" y="334717"/>
                </a:moveTo>
                <a:cubicBezTo>
                  <a:pt x="781816" y="335138"/>
                  <a:pt x="729798" y="335580"/>
                  <a:pt x="677779" y="336039"/>
                </a:cubicBezTo>
                <a:cubicBezTo>
                  <a:pt x="676247" y="255277"/>
                  <a:pt x="672739" y="174636"/>
                  <a:pt x="670375" y="94028"/>
                </a:cubicBezTo>
                <a:cubicBezTo>
                  <a:pt x="669827" y="75309"/>
                  <a:pt x="668525" y="55365"/>
                  <a:pt x="660036" y="38320"/>
                </a:cubicBezTo>
                <a:cubicBezTo>
                  <a:pt x="650317" y="18800"/>
                  <a:pt x="637127" y="18057"/>
                  <a:pt x="616675" y="14113"/>
                </a:cubicBezTo>
                <a:cubicBezTo>
                  <a:pt x="568952" y="4909"/>
                  <a:pt x="520366" y="198"/>
                  <a:pt x="471766" y="6"/>
                </a:cubicBezTo>
                <a:cubicBezTo>
                  <a:pt x="441717" y="-111"/>
                  <a:pt x="411666" y="1499"/>
                  <a:pt x="381805" y="4847"/>
                </a:cubicBezTo>
                <a:cubicBezTo>
                  <a:pt x="361082" y="7172"/>
                  <a:pt x="333983" y="6323"/>
                  <a:pt x="319249" y="23806"/>
                </a:cubicBezTo>
                <a:cubicBezTo>
                  <a:pt x="311006" y="33581"/>
                  <a:pt x="308810" y="46955"/>
                  <a:pt x="307207" y="59638"/>
                </a:cubicBezTo>
                <a:cubicBezTo>
                  <a:pt x="295689" y="150678"/>
                  <a:pt x="297450" y="243968"/>
                  <a:pt x="296507" y="335628"/>
                </a:cubicBezTo>
                <a:cubicBezTo>
                  <a:pt x="296600" y="326722"/>
                  <a:pt x="74194" y="336080"/>
                  <a:pt x="50799" y="338096"/>
                </a:cubicBezTo>
                <a:cubicBezTo>
                  <a:pt x="39565" y="339065"/>
                  <a:pt x="27455" y="340401"/>
                  <a:pt x="19123" y="347992"/>
                </a:cubicBezTo>
                <a:cubicBezTo>
                  <a:pt x="10599" y="355754"/>
                  <a:pt x="8232" y="368049"/>
                  <a:pt x="6735" y="379475"/>
                </a:cubicBezTo>
                <a:cubicBezTo>
                  <a:pt x="-3892" y="455594"/>
                  <a:pt x="-638" y="534527"/>
                  <a:pt x="7485" y="610720"/>
                </a:cubicBezTo>
                <a:cubicBezTo>
                  <a:pt x="12059" y="653630"/>
                  <a:pt x="8835" y="709266"/>
                  <a:pt x="59888" y="721294"/>
                </a:cubicBezTo>
                <a:cubicBezTo>
                  <a:pt x="92286" y="728930"/>
                  <a:pt x="125829" y="729269"/>
                  <a:pt x="158889" y="731248"/>
                </a:cubicBezTo>
                <a:cubicBezTo>
                  <a:pt x="203368" y="733912"/>
                  <a:pt x="245917" y="734439"/>
                  <a:pt x="290646" y="732090"/>
                </a:cubicBezTo>
                <a:cubicBezTo>
                  <a:pt x="289933" y="776051"/>
                  <a:pt x="289234" y="820011"/>
                  <a:pt x="288525" y="863965"/>
                </a:cubicBezTo>
                <a:cubicBezTo>
                  <a:pt x="289234" y="907918"/>
                  <a:pt x="289933" y="951879"/>
                  <a:pt x="290646" y="995836"/>
                </a:cubicBezTo>
                <a:cubicBezTo>
                  <a:pt x="290629" y="994672"/>
                  <a:pt x="107134" y="990481"/>
                  <a:pt x="91046" y="988960"/>
                </a:cubicBezTo>
                <a:cubicBezTo>
                  <a:pt x="75582" y="987498"/>
                  <a:pt x="59298" y="986926"/>
                  <a:pt x="45256" y="993569"/>
                </a:cubicBezTo>
                <a:cubicBezTo>
                  <a:pt x="11935" y="1009326"/>
                  <a:pt x="13326" y="1075967"/>
                  <a:pt x="10014" y="1106957"/>
                </a:cubicBezTo>
                <a:cubicBezTo>
                  <a:pt x="5282" y="1151226"/>
                  <a:pt x="4244" y="1195889"/>
                  <a:pt x="6903" y="1240328"/>
                </a:cubicBezTo>
                <a:cubicBezTo>
                  <a:pt x="10425" y="1299217"/>
                  <a:pt x="5800" y="1386292"/>
                  <a:pt x="82941" y="1388943"/>
                </a:cubicBezTo>
                <a:cubicBezTo>
                  <a:pt x="102866" y="1389627"/>
                  <a:pt x="122989" y="1394144"/>
                  <a:pt x="143182" y="1395260"/>
                </a:cubicBezTo>
                <a:cubicBezTo>
                  <a:pt x="156090" y="1395975"/>
                  <a:pt x="296545" y="1395804"/>
                  <a:pt x="296511" y="1392298"/>
                </a:cubicBezTo>
                <a:cubicBezTo>
                  <a:pt x="297432" y="1481986"/>
                  <a:pt x="289478" y="1568558"/>
                  <a:pt x="300848" y="1658009"/>
                </a:cubicBezTo>
                <a:cubicBezTo>
                  <a:pt x="302660" y="1672256"/>
                  <a:pt x="304253" y="1687318"/>
                  <a:pt x="317148" y="1695039"/>
                </a:cubicBezTo>
                <a:cubicBezTo>
                  <a:pt x="332709" y="1704359"/>
                  <a:pt x="361291" y="1704808"/>
                  <a:pt x="379044" y="1707619"/>
                </a:cubicBezTo>
                <a:cubicBezTo>
                  <a:pt x="420867" y="1714241"/>
                  <a:pt x="469632" y="1711279"/>
                  <a:pt x="511972" y="1711598"/>
                </a:cubicBezTo>
                <a:cubicBezTo>
                  <a:pt x="544477" y="1711844"/>
                  <a:pt x="576999" y="1710225"/>
                  <a:pt x="609319" y="1706729"/>
                </a:cubicBezTo>
                <a:cubicBezTo>
                  <a:pt x="638182" y="1703610"/>
                  <a:pt x="654462" y="1698912"/>
                  <a:pt x="662403" y="1668459"/>
                </a:cubicBezTo>
                <a:cubicBezTo>
                  <a:pt x="670656" y="1636808"/>
                  <a:pt x="669132" y="1610840"/>
                  <a:pt x="672143" y="1578316"/>
                </a:cubicBezTo>
                <a:cubicBezTo>
                  <a:pt x="673633" y="1562223"/>
                  <a:pt x="680012" y="1391908"/>
                  <a:pt x="677782" y="1391887"/>
                </a:cubicBezTo>
                <a:cubicBezTo>
                  <a:pt x="729801" y="1392343"/>
                  <a:pt x="781820" y="1392788"/>
                  <a:pt x="833842" y="1393209"/>
                </a:cubicBezTo>
                <a:cubicBezTo>
                  <a:pt x="885864" y="1392788"/>
                  <a:pt x="937883" y="1392346"/>
                  <a:pt x="989902" y="1391887"/>
                </a:cubicBezTo>
                <a:cubicBezTo>
                  <a:pt x="987668" y="1391908"/>
                  <a:pt x="994051" y="1562223"/>
                  <a:pt x="995541" y="1578316"/>
                </a:cubicBezTo>
                <a:cubicBezTo>
                  <a:pt x="998556" y="1610840"/>
                  <a:pt x="997028" y="1636811"/>
                  <a:pt x="1005281" y="1668459"/>
                </a:cubicBezTo>
                <a:cubicBezTo>
                  <a:pt x="1013222" y="1698912"/>
                  <a:pt x="1029502" y="1703610"/>
                  <a:pt x="1058365" y="1706729"/>
                </a:cubicBezTo>
                <a:cubicBezTo>
                  <a:pt x="1090685" y="1710225"/>
                  <a:pt x="1123203" y="1711841"/>
                  <a:pt x="1155712" y="1711598"/>
                </a:cubicBezTo>
                <a:cubicBezTo>
                  <a:pt x="1198052" y="1711279"/>
                  <a:pt x="1246820" y="1714241"/>
                  <a:pt x="1288640" y="1707619"/>
                </a:cubicBezTo>
                <a:cubicBezTo>
                  <a:pt x="1306396" y="1704808"/>
                  <a:pt x="1334975" y="1704359"/>
                  <a:pt x="1350536" y="1695039"/>
                </a:cubicBezTo>
                <a:cubicBezTo>
                  <a:pt x="1363431" y="1687318"/>
                  <a:pt x="1365027" y="1672256"/>
                  <a:pt x="1366836" y="1658009"/>
                </a:cubicBezTo>
                <a:cubicBezTo>
                  <a:pt x="1378207" y="1568561"/>
                  <a:pt x="1370252" y="1481986"/>
                  <a:pt x="1371173" y="1392298"/>
                </a:cubicBezTo>
                <a:cubicBezTo>
                  <a:pt x="1371139" y="1395804"/>
                  <a:pt x="1511590" y="1395975"/>
                  <a:pt x="1524503" y="1395260"/>
                </a:cubicBezTo>
                <a:cubicBezTo>
                  <a:pt x="1544695" y="1394144"/>
                  <a:pt x="1564818" y="1389627"/>
                  <a:pt x="1584744" y="1388943"/>
                </a:cubicBezTo>
                <a:cubicBezTo>
                  <a:pt x="1661884" y="1386289"/>
                  <a:pt x="1657259" y="1299217"/>
                  <a:pt x="1660781" y="1240328"/>
                </a:cubicBezTo>
                <a:cubicBezTo>
                  <a:pt x="1663440" y="1195889"/>
                  <a:pt x="1662402" y="1151226"/>
                  <a:pt x="1657671" y="1106957"/>
                </a:cubicBezTo>
                <a:cubicBezTo>
                  <a:pt x="1654358" y="1075967"/>
                  <a:pt x="1655749" y="1009323"/>
                  <a:pt x="1622428" y="993569"/>
                </a:cubicBezTo>
                <a:cubicBezTo>
                  <a:pt x="1608386" y="986930"/>
                  <a:pt x="1592102" y="987498"/>
                  <a:pt x="1576638" y="988960"/>
                </a:cubicBezTo>
                <a:cubicBezTo>
                  <a:pt x="1560550" y="990481"/>
                  <a:pt x="1377055" y="994668"/>
                  <a:pt x="1377038" y="995836"/>
                </a:cubicBezTo>
                <a:cubicBezTo>
                  <a:pt x="1377747" y="951875"/>
                  <a:pt x="1378450" y="907915"/>
                  <a:pt x="1379159" y="863965"/>
                </a:cubicBezTo>
                <a:cubicBezTo>
                  <a:pt x="1378450" y="820011"/>
                  <a:pt x="1377751" y="776051"/>
                  <a:pt x="1377038" y="732090"/>
                </a:cubicBezTo>
                <a:cubicBezTo>
                  <a:pt x="1421767" y="734436"/>
                  <a:pt x="1464316" y="733912"/>
                  <a:pt x="1508795" y="731248"/>
                </a:cubicBezTo>
                <a:cubicBezTo>
                  <a:pt x="1541858" y="729269"/>
                  <a:pt x="1575398" y="728930"/>
                  <a:pt x="1607796" y="721294"/>
                </a:cubicBezTo>
                <a:cubicBezTo>
                  <a:pt x="1658846" y="709266"/>
                  <a:pt x="1655622" y="653630"/>
                  <a:pt x="1660199" y="610720"/>
                </a:cubicBezTo>
                <a:cubicBezTo>
                  <a:pt x="1668322" y="534527"/>
                  <a:pt x="1671576" y="455594"/>
                  <a:pt x="1660949" y="379475"/>
                </a:cubicBezTo>
                <a:cubicBezTo>
                  <a:pt x="1659452" y="368049"/>
                  <a:pt x="1657085" y="355750"/>
                  <a:pt x="1648561" y="347992"/>
                </a:cubicBezTo>
                <a:cubicBezTo>
                  <a:pt x="1640226" y="340404"/>
                  <a:pt x="1628115" y="339065"/>
                  <a:pt x="1616885" y="338096"/>
                </a:cubicBezTo>
                <a:cubicBezTo>
                  <a:pt x="1593490" y="336076"/>
                  <a:pt x="1371084" y="326722"/>
                  <a:pt x="1371177" y="335628"/>
                </a:cubicBezTo>
                <a:cubicBezTo>
                  <a:pt x="1370234" y="243968"/>
                  <a:pt x="1371992" y="150678"/>
                  <a:pt x="1360478" y="59638"/>
                </a:cubicBezTo>
                <a:cubicBezTo>
                  <a:pt x="1358874" y="46955"/>
                  <a:pt x="1356678" y="33585"/>
                  <a:pt x="1348435" y="23806"/>
                </a:cubicBezTo>
                <a:cubicBezTo>
                  <a:pt x="1333701" y="6323"/>
                  <a:pt x="1306602" y="7172"/>
                  <a:pt x="1285879" y="4847"/>
                </a:cubicBezTo>
                <a:cubicBezTo>
                  <a:pt x="1256019" y="1499"/>
                  <a:pt x="1225963" y="-111"/>
                  <a:pt x="1195918" y="6"/>
                </a:cubicBezTo>
                <a:cubicBezTo>
                  <a:pt x="1147315" y="198"/>
                  <a:pt x="1098732" y="4909"/>
                  <a:pt x="1051010" y="14113"/>
                </a:cubicBezTo>
                <a:cubicBezTo>
                  <a:pt x="1030557" y="18057"/>
                  <a:pt x="1017371" y="18800"/>
                  <a:pt x="1007648" y="38320"/>
                </a:cubicBezTo>
                <a:cubicBezTo>
                  <a:pt x="999159" y="55365"/>
                  <a:pt x="997857" y="75309"/>
                  <a:pt x="997309" y="94028"/>
                </a:cubicBezTo>
                <a:cubicBezTo>
                  <a:pt x="994945" y="174639"/>
                  <a:pt x="991437" y="255281"/>
                  <a:pt x="989905" y="336039"/>
                </a:cubicBezTo>
                <a:cubicBezTo>
                  <a:pt x="937876" y="335583"/>
                  <a:pt x="885857" y="335138"/>
                  <a:pt x="833839" y="334717"/>
                </a:cubicBezTo>
                <a:close/>
                <a:moveTo>
                  <a:pt x="833839" y="1005676"/>
                </a:moveTo>
                <a:cubicBezTo>
                  <a:pt x="781323" y="1006347"/>
                  <a:pt x="728797" y="1007005"/>
                  <a:pt x="676275" y="1007676"/>
                </a:cubicBezTo>
                <a:cubicBezTo>
                  <a:pt x="677258" y="959771"/>
                  <a:pt x="678224" y="911869"/>
                  <a:pt x="679170" y="863965"/>
                </a:cubicBezTo>
                <a:cubicBezTo>
                  <a:pt x="678224" y="816063"/>
                  <a:pt x="677258" y="768158"/>
                  <a:pt x="676275" y="720253"/>
                </a:cubicBezTo>
                <a:cubicBezTo>
                  <a:pt x="728797" y="720924"/>
                  <a:pt x="781323" y="721582"/>
                  <a:pt x="833839" y="722253"/>
                </a:cubicBezTo>
                <a:cubicBezTo>
                  <a:pt x="886354" y="721582"/>
                  <a:pt x="938880" y="720924"/>
                  <a:pt x="991402" y="720253"/>
                </a:cubicBezTo>
                <a:cubicBezTo>
                  <a:pt x="990419" y="768158"/>
                  <a:pt x="989453" y="816060"/>
                  <a:pt x="988507" y="863965"/>
                </a:cubicBezTo>
                <a:cubicBezTo>
                  <a:pt x="989453" y="911866"/>
                  <a:pt x="990419" y="959771"/>
                  <a:pt x="991402" y="1007676"/>
                </a:cubicBezTo>
                <a:cubicBezTo>
                  <a:pt x="938880" y="1007001"/>
                  <a:pt x="886354" y="1006344"/>
                  <a:pt x="833839" y="100567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13" name="Google Shape;513;p4"/>
          <p:cNvGrpSpPr/>
          <p:nvPr/>
        </p:nvGrpSpPr>
        <p:grpSpPr>
          <a:xfrm rot="709070">
            <a:off x="8088747" y="2718861"/>
            <a:ext cx="3263600" cy="4388508"/>
            <a:chOff x="12133100" y="4076409"/>
            <a:chExt cx="4895419" cy="6583057"/>
          </a:xfrm>
        </p:grpSpPr>
        <p:sp>
          <p:nvSpPr>
            <p:cNvPr id="514" name="Google Shape;514;p4"/>
            <p:cNvSpPr/>
            <p:nvPr/>
          </p:nvSpPr>
          <p:spPr>
            <a:xfrm>
              <a:off x="12138334" y="4076409"/>
              <a:ext cx="4890185" cy="6583057"/>
            </a:xfrm>
            <a:custGeom>
              <a:avLst/>
              <a:gdLst/>
              <a:ahLst/>
              <a:cxnLst/>
              <a:rect l="l" t="t" r="r" b="b"/>
              <a:pathLst>
                <a:path w="4890185" h="6583057" extrusionOk="0">
                  <a:moveTo>
                    <a:pt x="4862762" y="6344731"/>
                  </a:moveTo>
                  <a:cubicBezTo>
                    <a:pt x="4853379" y="6185146"/>
                    <a:pt x="4878698" y="5997542"/>
                    <a:pt x="4868263" y="5803144"/>
                  </a:cubicBezTo>
                  <a:cubicBezTo>
                    <a:pt x="4842641" y="5352982"/>
                    <a:pt x="4857261" y="5680015"/>
                    <a:pt x="4857261" y="5236318"/>
                  </a:cubicBezTo>
                  <a:cubicBezTo>
                    <a:pt x="4858248" y="4736506"/>
                    <a:pt x="4791278" y="4420007"/>
                    <a:pt x="4815032" y="3612135"/>
                  </a:cubicBezTo>
                  <a:cubicBezTo>
                    <a:pt x="4823901" y="3422820"/>
                    <a:pt x="4827402" y="3522869"/>
                    <a:pt x="4801793" y="3071404"/>
                  </a:cubicBezTo>
                  <a:cubicBezTo>
                    <a:pt x="4757393" y="2431729"/>
                    <a:pt x="4753089" y="8233"/>
                    <a:pt x="4705583" y="7061"/>
                  </a:cubicBezTo>
                  <a:cubicBezTo>
                    <a:pt x="4303753" y="-3999"/>
                    <a:pt x="3841204" y="15566"/>
                    <a:pt x="3843704" y="15566"/>
                  </a:cubicBezTo>
                  <a:cubicBezTo>
                    <a:pt x="3390420" y="15566"/>
                    <a:pt x="3810397" y="-28948"/>
                    <a:pt x="3257704" y="32577"/>
                  </a:cubicBezTo>
                  <a:cubicBezTo>
                    <a:pt x="3012053" y="59791"/>
                    <a:pt x="2406314" y="26059"/>
                    <a:pt x="2377823" y="24348"/>
                  </a:cubicBezTo>
                  <a:cubicBezTo>
                    <a:pt x="2355084" y="26046"/>
                    <a:pt x="1844555" y="66032"/>
                    <a:pt x="1791574" y="61489"/>
                  </a:cubicBezTo>
                  <a:cubicBezTo>
                    <a:pt x="1268991" y="16935"/>
                    <a:pt x="264277" y="85557"/>
                    <a:pt x="326680" y="80791"/>
                  </a:cubicBezTo>
                  <a:cubicBezTo>
                    <a:pt x="310441" y="80791"/>
                    <a:pt x="45050" y="75683"/>
                    <a:pt x="47550" y="75972"/>
                  </a:cubicBezTo>
                  <a:cubicBezTo>
                    <a:pt x="45866" y="75972"/>
                    <a:pt x="44550" y="863542"/>
                    <a:pt x="44550" y="1442415"/>
                  </a:cubicBezTo>
                  <a:cubicBezTo>
                    <a:pt x="44497" y="1443390"/>
                    <a:pt x="13480" y="1912932"/>
                    <a:pt x="10809" y="2124919"/>
                  </a:cubicBezTo>
                  <a:cubicBezTo>
                    <a:pt x="10809" y="2151581"/>
                    <a:pt x="43800" y="2464262"/>
                    <a:pt x="39549" y="2505735"/>
                  </a:cubicBezTo>
                  <a:cubicBezTo>
                    <a:pt x="-16142" y="3058119"/>
                    <a:pt x="69961" y="3602945"/>
                    <a:pt x="18810" y="4704394"/>
                  </a:cubicBezTo>
                  <a:cubicBezTo>
                    <a:pt x="-1417" y="5098837"/>
                    <a:pt x="25758" y="5040143"/>
                    <a:pt x="19060" y="5245126"/>
                  </a:cubicBezTo>
                  <a:cubicBezTo>
                    <a:pt x="-14616" y="6175692"/>
                    <a:pt x="4071" y="5693787"/>
                    <a:pt x="16559" y="6294266"/>
                  </a:cubicBezTo>
                  <a:cubicBezTo>
                    <a:pt x="22034" y="6550241"/>
                    <a:pt x="11585" y="6561366"/>
                    <a:pt x="28048" y="6561656"/>
                  </a:cubicBezTo>
                  <a:cubicBezTo>
                    <a:pt x="1082571" y="6577758"/>
                    <a:pt x="1987455" y="6587659"/>
                    <a:pt x="3358389" y="6563355"/>
                  </a:cubicBezTo>
                  <a:cubicBezTo>
                    <a:pt x="3902409" y="6552861"/>
                    <a:pt x="3910160" y="6587172"/>
                    <a:pt x="3968379" y="6582643"/>
                  </a:cubicBezTo>
                  <a:cubicBezTo>
                    <a:pt x="5075672" y="6498130"/>
                    <a:pt x="4888002" y="6719873"/>
                    <a:pt x="4862762" y="6344731"/>
                  </a:cubicBezTo>
                  <a:close/>
                  <a:moveTo>
                    <a:pt x="264961" y="741176"/>
                  </a:moveTo>
                  <a:cubicBezTo>
                    <a:pt x="218731" y="722467"/>
                    <a:pt x="194241" y="660086"/>
                    <a:pt x="214231" y="609317"/>
                  </a:cubicBezTo>
                  <a:cubicBezTo>
                    <a:pt x="247722" y="523396"/>
                    <a:pt x="362922" y="532480"/>
                    <a:pt x="392899" y="615558"/>
                  </a:cubicBezTo>
                  <a:cubicBezTo>
                    <a:pt x="422390" y="686458"/>
                    <a:pt x="350170" y="776053"/>
                    <a:pt x="264961" y="741176"/>
                  </a:cubicBezTo>
                  <a:close/>
                  <a:moveTo>
                    <a:pt x="256210" y="1279932"/>
                  </a:moveTo>
                  <a:cubicBezTo>
                    <a:pt x="219231" y="1260078"/>
                    <a:pt x="199979" y="1210745"/>
                    <a:pt x="210730" y="1166230"/>
                  </a:cubicBezTo>
                  <a:cubicBezTo>
                    <a:pt x="234470" y="1068972"/>
                    <a:pt x="361421" y="1068683"/>
                    <a:pt x="393899" y="1158857"/>
                  </a:cubicBezTo>
                  <a:cubicBezTo>
                    <a:pt x="425391" y="1234273"/>
                    <a:pt x="342432" y="1326435"/>
                    <a:pt x="256210" y="1279932"/>
                  </a:cubicBezTo>
                  <a:close/>
                  <a:moveTo>
                    <a:pt x="266961" y="1828037"/>
                  </a:moveTo>
                  <a:cubicBezTo>
                    <a:pt x="220732" y="1809328"/>
                    <a:pt x="196241" y="1747513"/>
                    <a:pt x="215981" y="1696468"/>
                  </a:cubicBezTo>
                  <a:cubicBezTo>
                    <a:pt x="249222" y="1609980"/>
                    <a:pt x="365172" y="1619341"/>
                    <a:pt x="394900" y="1702419"/>
                  </a:cubicBezTo>
                  <a:cubicBezTo>
                    <a:pt x="424640" y="1773595"/>
                    <a:pt x="351920" y="1862624"/>
                    <a:pt x="266961" y="1828037"/>
                  </a:cubicBezTo>
                  <a:close/>
                  <a:moveTo>
                    <a:pt x="268212" y="2371599"/>
                  </a:moveTo>
                  <a:cubicBezTo>
                    <a:pt x="221982" y="2352890"/>
                    <a:pt x="197492" y="2291075"/>
                    <a:pt x="217231" y="2240320"/>
                  </a:cubicBezTo>
                  <a:cubicBezTo>
                    <a:pt x="250472" y="2153555"/>
                    <a:pt x="366422" y="2162917"/>
                    <a:pt x="396150" y="2245995"/>
                  </a:cubicBezTo>
                  <a:cubicBezTo>
                    <a:pt x="426141" y="2317724"/>
                    <a:pt x="352420" y="2405910"/>
                    <a:pt x="268212" y="2371599"/>
                  </a:cubicBezTo>
                  <a:close/>
                  <a:moveTo>
                    <a:pt x="213981" y="2796930"/>
                  </a:moveTo>
                  <a:cubicBezTo>
                    <a:pt x="237721" y="2699672"/>
                    <a:pt x="364672" y="2699106"/>
                    <a:pt x="397150" y="2789557"/>
                  </a:cubicBezTo>
                  <a:cubicBezTo>
                    <a:pt x="462619" y="2946365"/>
                    <a:pt x="170501" y="2975857"/>
                    <a:pt x="213981" y="2796930"/>
                  </a:cubicBezTo>
                  <a:close/>
                  <a:moveTo>
                    <a:pt x="215231" y="3340216"/>
                  </a:moveTo>
                  <a:cubicBezTo>
                    <a:pt x="238971" y="3243247"/>
                    <a:pt x="365672" y="3242102"/>
                    <a:pt x="398400" y="3332843"/>
                  </a:cubicBezTo>
                  <a:cubicBezTo>
                    <a:pt x="464119" y="3490493"/>
                    <a:pt x="172001" y="3519143"/>
                    <a:pt x="215231" y="3340216"/>
                  </a:cubicBezTo>
                  <a:close/>
                  <a:moveTo>
                    <a:pt x="271462" y="4002022"/>
                  </a:moveTo>
                  <a:cubicBezTo>
                    <a:pt x="225232" y="3983313"/>
                    <a:pt x="200742" y="3921499"/>
                    <a:pt x="220481" y="3870744"/>
                  </a:cubicBezTo>
                  <a:cubicBezTo>
                    <a:pt x="253723" y="3783979"/>
                    <a:pt x="369673" y="3793340"/>
                    <a:pt x="399400" y="3876418"/>
                  </a:cubicBezTo>
                  <a:cubicBezTo>
                    <a:pt x="429141" y="3947871"/>
                    <a:pt x="355921" y="4036333"/>
                    <a:pt x="271462" y="4002022"/>
                  </a:cubicBezTo>
                  <a:close/>
                  <a:moveTo>
                    <a:pt x="217231" y="4427353"/>
                  </a:moveTo>
                  <a:cubicBezTo>
                    <a:pt x="240971" y="4329806"/>
                    <a:pt x="367922" y="4329806"/>
                    <a:pt x="400400" y="4419980"/>
                  </a:cubicBezTo>
                  <a:cubicBezTo>
                    <a:pt x="465870" y="4576788"/>
                    <a:pt x="173752" y="4606281"/>
                    <a:pt x="217231" y="4427353"/>
                  </a:cubicBezTo>
                  <a:close/>
                  <a:moveTo>
                    <a:pt x="263961" y="5084341"/>
                  </a:moveTo>
                  <a:cubicBezTo>
                    <a:pt x="226982" y="5064487"/>
                    <a:pt x="207730" y="5015154"/>
                    <a:pt x="218481" y="4970639"/>
                  </a:cubicBezTo>
                  <a:cubicBezTo>
                    <a:pt x="242221" y="4873381"/>
                    <a:pt x="369172" y="4873091"/>
                    <a:pt x="401651" y="4963266"/>
                  </a:cubicBezTo>
                  <a:cubicBezTo>
                    <a:pt x="433142" y="5038694"/>
                    <a:pt x="350420" y="5130844"/>
                    <a:pt x="263961" y="5084341"/>
                  </a:cubicBezTo>
                  <a:close/>
                  <a:moveTo>
                    <a:pt x="274699" y="5632446"/>
                  </a:moveTo>
                  <a:cubicBezTo>
                    <a:pt x="228469" y="5613737"/>
                    <a:pt x="203979" y="5551922"/>
                    <a:pt x="223719" y="5501167"/>
                  </a:cubicBezTo>
                  <a:cubicBezTo>
                    <a:pt x="256960" y="5414402"/>
                    <a:pt x="372910" y="5423763"/>
                    <a:pt x="402637" y="5506841"/>
                  </a:cubicBezTo>
                  <a:cubicBezTo>
                    <a:pt x="432391" y="5578294"/>
                    <a:pt x="359171" y="5666757"/>
                    <a:pt x="274699" y="5632446"/>
                  </a:cubicBezTo>
                  <a:close/>
                  <a:moveTo>
                    <a:pt x="275699" y="6176021"/>
                  </a:moveTo>
                  <a:cubicBezTo>
                    <a:pt x="177989" y="6136326"/>
                    <a:pt x="210730" y="5964771"/>
                    <a:pt x="327680" y="5984626"/>
                  </a:cubicBezTo>
                  <a:cubicBezTo>
                    <a:pt x="469370" y="6009286"/>
                    <a:pt x="409402" y="6230463"/>
                    <a:pt x="275699" y="6176021"/>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15" name="Google Shape;515;p4"/>
            <p:cNvGrpSpPr/>
            <p:nvPr/>
          </p:nvGrpSpPr>
          <p:grpSpPr>
            <a:xfrm>
              <a:off x="12133100" y="4419522"/>
              <a:ext cx="4875895" cy="6001617"/>
              <a:chOff x="12133100" y="4419522"/>
              <a:chExt cx="4875895" cy="6001617"/>
            </a:xfrm>
          </p:grpSpPr>
          <p:sp>
            <p:nvSpPr>
              <p:cNvPr id="516" name="Google Shape;516;p4"/>
              <p:cNvSpPr/>
              <p:nvPr/>
            </p:nvSpPr>
            <p:spPr>
              <a:xfrm>
                <a:off x="12177467" y="4419522"/>
                <a:ext cx="4697434" cy="47594"/>
              </a:xfrm>
              <a:custGeom>
                <a:avLst/>
                <a:gdLst/>
                <a:ahLst/>
                <a:cxnLst/>
                <a:rect l="l" t="t" r="r" b="b"/>
                <a:pathLst>
                  <a:path w="4697434" h="47594" extrusionOk="0">
                    <a:moveTo>
                      <a:pt x="4695179" y="47595"/>
                    </a:moveTo>
                    <a:cubicBezTo>
                      <a:pt x="4693915" y="47608"/>
                      <a:pt x="8326" y="31730"/>
                      <a:pt x="6668" y="31717"/>
                    </a:cubicBezTo>
                    <a:cubicBezTo>
                      <a:pt x="6668" y="-16564"/>
                      <a:pt x="-331443" y="171"/>
                      <a:pt x="3807559" y="17537"/>
                    </a:cubicBezTo>
                    <a:cubicBezTo>
                      <a:pt x="4792560" y="21328"/>
                      <a:pt x="4694020" y="6740"/>
                      <a:pt x="4695179" y="4759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7" name="Google Shape;517;p4"/>
              <p:cNvSpPr/>
              <p:nvPr/>
            </p:nvSpPr>
            <p:spPr>
              <a:xfrm>
                <a:off x="12177776" y="4958673"/>
                <a:ext cx="4710931" cy="49740"/>
              </a:xfrm>
              <a:custGeom>
                <a:avLst/>
                <a:gdLst/>
                <a:ahLst/>
                <a:cxnLst/>
                <a:rect l="l" t="t" r="r" b="b"/>
                <a:pathLst>
                  <a:path w="4710931" h="49740" extrusionOk="0">
                    <a:moveTo>
                      <a:pt x="4708371" y="49741"/>
                    </a:moveTo>
                    <a:cubicBezTo>
                      <a:pt x="4706870" y="49767"/>
                      <a:pt x="6319" y="33876"/>
                      <a:pt x="5358" y="33862"/>
                    </a:cubicBezTo>
                    <a:cubicBezTo>
                      <a:pt x="6477" y="-16709"/>
                      <a:pt x="-313448" y="-1133"/>
                      <a:pt x="3819988" y="19683"/>
                    </a:cubicBezTo>
                    <a:cubicBezTo>
                      <a:pt x="4804436" y="23461"/>
                      <a:pt x="4708371" y="8386"/>
                      <a:pt x="4708371" y="4974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8" name="Google Shape;518;p4"/>
              <p:cNvSpPr/>
              <p:nvPr/>
            </p:nvSpPr>
            <p:spPr>
              <a:xfrm>
                <a:off x="12179135" y="5499812"/>
                <a:ext cx="4742236" cy="39378"/>
              </a:xfrm>
              <a:custGeom>
                <a:avLst/>
                <a:gdLst/>
                <a:ahLst/>
                <a:cxnLst/>
                <a:rect l="l" t="t" r="r" b="b"/>
                <a:pathLst>
                  <a:path w="4742236" h="39378" extrusionOk="0">
                    <a:moveTo>
                      <a:pt x="629491" y="36299"/>
                    </a:moveTo>
                    <a:cubicBezTo>
                      <a:pt x="-87552" y="36299"/>
                      <a:pt x="3763" y="45792"/>
                      <a:pt x="3763" y="0"/>
                    </a:cubicBezTo>
                    <a:cubicBezTo>
                      <a:pt x="5776918" y="32863"/>
                      <a:pt x="6612688" y="45897"/>
                      <a:pt x="629491" y="3629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9" name="Google Shape;519;p4"/>
              <p:cNvSpPr/>
              <p:nvPr/>
            </p:nvSpPr>
            <p:spPr>
              <a:xfrm>
                <a:off x="12147922" y="6042768"/>
                <a:ext cx="4761010" cy="48254"/>
              </a:xfrm>
              <a:custGeom>
                <a:avLst/>
                <a:gdLst/>
                <a:ahLst/>
                <a:cxnLst/>
                <a:rect l="l" t="t" r="r" b="b"/>
                <a:pathLst>
                  <a:path w="4761010" h="48254" extrusionOk="0">
                    <a:moveTo>
                      <a:pt x="4758464" y="48254"/>
                    </a:moveTo>
                    <a:cubicBezTo>
                      <a:pt x="4757438" y="48267"/>
                      <a:pt x="6406" y="32099"/>
                      <a:pt x="4971" y="32086"/>
                    </a:cubicBezTo>
                    <a:cubicBezTo>
                      <a:pt x="7301" y="-16958"/>
                      <a:pt x="-316098" y="329"/>
                      <a:pt x="3875583" y="17906"/>
                    </a:cubicBezTo>
                    <a:cubicBezTo>
                      <a:pt x="4853950" y="21685"/>
                      <a:pt x="4758464" y="7084"/>
                      <a:pt x="4758464" y="48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0" name="Google Shape;520;p4"/>
              <p:cNvSpPr/>
              <p:nvPr/>
            </p:nvSpPr>
            <p:spPr>
              <a:xfrm>
                <a:off x="12169838" y="6584141"/>
                <a:ext cx="4751298" cy="47902"/>
              </a:xfrm>
              <a:custGeom>
                <a:avLst/>
                <a:gdLst/>
                <a:ahLst/>
                <a:cxnLst/>
                <a:rect l="l" t="t" r="r" b="b"/>
                <a:pathLst>
                  <a:path w="4751298" h="47902" extrusionOk="0">
                    <a:moveTo>
                      <a:pt x="4749037" y="47902"/>
                    </a:moveTo>
                    <a:cubicBezTo>
                      <a:pt x="4747879" y="47916"/>
                      <a:pt x="4927" y="31748"/>
                      <a:pt x="3545" y="31734"/>
                    </a:cubicBezTo>
                    <a:cubicBezTo>
                      <a:pt x="10823" y="-16769"/>
                      <a:pt x="-317735" y="281"/>
                      <a:pt x="3866655" y="17844"/>
                    </a:cubicBezTo>
                    <a:cubicBezTo>
                      <a:pt x="4846300" y="21623"/>
                      <a:pt x="4747852" y="7364"/>
                      <a:pt x="4749037" y="4790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1" name="Google Shape;521;p4"/>
              <p:cNvSpPr/>
              <p:nvPr/>
            </p:nvSpPr>
            <p:spPr>
              <a:xfrm>
                <a:off x="12152745" y="7125126"/>
                <a:ext cx="4790755" cy="48215"/>
              </a:xfrm>
              <a:custGeom>
                <a:avLst/>
                <a:gdLst/>
                <a:ahLst/>
                <a:cxnLst/>
                <a:rect l="l" t="t" r="r" b="b"/>
                <a:pathLst>
                  <a:path w="4790755" h="48215" extrusionOk="0">
                    <a:moveTo>
                      <a:pt x="4789370" y="48215"/>
                    </a:moveTo>
                    <a:cubicBezTo>
                      <a:pt x="4788409" y="48228"/>
                      <a:pt x="117507" y="32535"/>
                      <a:pt x="6400" y="31771"/>
                    </a:cubicBezTo>
                    <a:cubicBezTo>
                      <a:pt x="5321" y="-17036"/>
                      <a:pt x="-324342" y="449"/>
                      <a:pt x="3896500" y="18157"/>
                    </a:cubicBezTo>
                    <a:cubicBezTo>
                      <a:pt x="4886949" y="21949"/>
                      <a:pt x="4785659" y="7361"/>
                      <a:pt x="4789370" y="4821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2" name="Google Shape;522;p4"/>
              <p:cNvSpPr/>
              <p:nvPr/>
            </p:nvSpPr>
            <p:spPr>
              <a:xfrm>
                <a:off x="12167290" y="7664726"/>
                <a:ext cx="4800664" cy="43894"/>
              </a:xfrm>
              <a:custGeom>
                <a:avLst/>
                <a:gdLst/>
                <a:ahLst/>
                <a:cxnLst/>
                <a:rect l="l" t="t" r="r" b="b"/>
                <a:pathLst>
                  <a:path w="4800664" h="43894" extrusionOk="0">
                    <a:moveTo>
                      <a:pt x="1753867" y="38287"/>
                    </a:moveTo>
                    <a:cubicBezTo>
                      <a:pt x="-160284" y="30927"/>
                      <a:pt x="4264" y="52678"/>
                      <a:pt x="3106" y="0"/>
                    </a:cubicBezTo>
                    <a:cubicBezTo>
                      <a:pt x="5120477" y="14232"/>
                      <a:pt x="6809940" y="59616"/>
                      <a:pt x="1753867" y="3828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3" name="Google Shape;523;p4"/>
              <p:cNvSpPr/>
              <p:nvPr/>
            </p:nvSpPr>
            <p:spPr>
              <a:xfrm>
                <a:off x="12166436" y="8206652"/>
                <a:ext cx="4790216" cy="49284"/>
              </a:xfrm>
              <a:custGeom>
                <a:avLst/>
                <a:gdLst/>
                <a:ahLst/>
                <a:cxnLst/>
                <a:rect l="l" t="t" r="r" b="b"/>
                <a:pathLst>
                  <a:path w="4790216" h="49284" extrusionOk="0">
                    <a:moveTo>
                      <a:pt x="4787680" y="49285"/>
                    </a:moveTo>
                    <a:cubicBezTo>
                      <a:pt x="4786719" y="49298"/>
                      <a:pt x="108250" y="33538"/>
                      <a:pt x="5697" y="32840"/>
                    </a:cubicBezTo>
                    <a:cubicBezTo>
                      <a:pt x="5697" y="-18363"/>
                      <a:pt x="-317689" y="1215"/>
                      <a:pt x="3908549" y="18950"/>
                    </a:cubicBezTo>
                    <a:cubicBezTo>
                      <a:pt x="4882772" y="23663"/>
                      <a:pt x="4787680" y="6389"/>
                      <a:pt x="4787680" y="4928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4" name="Google Shape;524;p4"/>
              <p:cNvSpPr/>
              <p:nvPr/>
            </p:nvSpPr>
            <p:spPr>
              <a:xfrm>
                <a:off x="12152225" y="8747206"/>
                <a:ext cx="4826215" cy="50027"/>
              </a:xfrm>
              <a:custGeom>
                <a:avLst/>
                <a:gdLst/>
                <a:ahLst/>
                <a:cxnLst/>
                <a:rect l="l" t="t" r="r" b="b"/>
                <a:pathLst>
                  <a:path w="4826215" h="50027" extrusionOk="0">
                    <a:moveTo>
                      <a:pt x="4825131" y="50027"/>
                    </a:moveTo>
                    <a:cubicBezTo>
                      <a:pt x="4824170" y="50041"/>
                      <a:pt x="90286" y="34136"/>
                      <a:pt x="4919" y="33583"/>
                    </a:cubicBezTo>
                    <a:cubicBezTo>
                      <a:pt x="7380" y="-19410"/>
                      <a:pt x="-318861" y="1839"/>
                      <a:pt x="3935749" y="19693"/>
                    </a:cubicBezTo>
                    <a:cubicBezTo>
                      <a:pt x="4922039" y="23485"/>
                      <a:pt x="4820591" y="8857"/>
                      <a:pt x="4825131" y="500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5" name="Google Shape;525;p4"/>
              <p:cNvSpPr/>
              <p:nvPr/>
            </p:nvSpPr>
            <p:spPr>
              <a:xfrm>
                <a:off x="12153179" y="9288066"/>
                <a:ext cx="4855816" cy="44746"/>
              </a:xfrm>
              <a:custGeom>
                <a:avLst/>
                <a:gdLst/>
                <a:ahLst/>
                <a:cxnLst/>
                <a:rect l="l" t="t" r="r" b="b"/>
                <a:pathLst>
                  <a:path w="4855816" h="44746" extrusionOk="0">
                    <a:moveTo>
                      <a:pt x="1806707" y="38564"/>
                    </a:moveTo>
                    <a:cubicBezTo>
                      <a:pt x="-189903" y="30901"/>
                      <a:pt x="5216" y="54455"/>
                      <a:pt x="5216" y="0"/>
                    </a:cubicBezTo>
                    <a:cubicBezTo>
                      <a:pt x="5091661" y="19604"/>
                      <a:pt x="6934829" y="60209"/>
                      <a:pt x="1806707" y="3856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6" name="Google Shape;526;p4"/>
              <p:cNvSpPr/>
              <p:nvPr/>
            </p:nvSpPr>
            <p:spPr>
              <a:xfrm>
                <a:off x="12133100" y="9830606"/>
                <a:ext cx="4875326" cy="48947"/>
              </a:xfrm>
              <a:custGeom>
                <a:avLst/>
                <a:gdLst/>
                <a:ahLst/>
                <a:cxnLst/>
                <a:rect l="l" t="t" r="r" b="b"/>
                <a:pathLst>
                  <a:path w="4875326" h="48947" extrusionOk="0">
                    <a:moveTo>
                      <a:pt x="4873497" y="48947"/>
                    </a:moveTo>
                    <a:cubicBezTo>
                      <a:pt x="4872497" y="48961"/>
                      <a:pt x="206739" y="33635"/>
                      <a:pt x="6054" y="31936"/>
                    </a:cubicBezTo>
                    <a:cubicBezTo>
                      <a:pt x="6054" y="-17647"/>
                      <a:pt x="-328727" y="812"/>
                      <a:pt x="3980627" y="18889"/>
                    </a:cubicBezTo>
                    <a:cubicBezTo>
                      <a:pt x="4970786" y="22681"/>
                      <a:pt x="4871167" y="8080"/>
                      <a:pt x="4873497" y="4894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7" name="Google Shape;527;p4"/>
              <p:cNvSpPr/>
              <p:nvPr/>
            </p:nvSpPr>
            <p:spPr>
              <a:xfrm>
                <a:off x="12149415" y="10370546"/>
                <a:ext cx="4853433" cy="50593"/>
              </a:xfrm>
              <a:custGeom>
                <a:avLst/>
                <a:gdLst/>
                <a:ahLst/>
                <a:cxnLst/>
                <a:rect l="l" t="t" r="r" b="b"/>
                <a:pathLst>
                  <a:path w="4853433" h="50593" extrusionOk="0">
                    <a:moveTo>
                      <a:pt x="4851682" y="50594"/>
                    </a:moveTo>
                    <a:cubicBezTo>
                      <a:pt x="4850734" y="50607"/>
                      <a:pt x="133457" y="34360"/>
                      <a:pt x="6229" y="33294"/>
                    </a:cubicBezTo>
                    <a:cubicBezTo>
                      <a:pt x="5045" y="-16421"/>
                      <a:pt x="-324460" y="-1412"/>
                      <a:pt x="3977051" y="20246"/>
                    </a:cubicBezTo>
                    <a:cubicBezTo>
                      <a:pt x="4947418" y="24038"/>
                      <a:pt x="4849195" y="8331"/>
                      <a:pt x="4851682" y="5059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28" name="Google Shape;528;p4"/>
            <p:cNvSpPr/>
            <p:nvPr/>
          </p:nvSpPr>
          <p:spPr>
            <a:xfrm>
              <a:off x="12775381" y="4134223"/>
              <a:ext cx="130942" cy="6519719"/>
            </a:xfrm>
            <a:custGeom>
              <a:avLst/>
              <a:gdLst/>
              <a:ahLst/>
              <a:cxnLst/>
              <a:rect l="l" t="t" r="r" b="b"/>
              <a:pathLst>
                <a:path w="130942" h="6519719" extrusionOk="0">
                  <a:moveTo>
                    <a:pt x="130942" y="6519720"/>
                  </a:moveTo>
                  <a:cubicBezTo>
                    <a:pt x="58669" y="6519720"/>
                    <a:pt x="-55122" y="2753493"/>
                    <a:pt x="30731" y="1"/>
                  </a:cubicBezTo>
                  <a:cubicBezTo>
                    <a:pt x="103899" y="-2224"/>
                    <a:pt x="-72374" y="2540347"/>
                    <a:pt x="130942" y="651972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8045595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solidFill>
          <a:schemeClr val="accent1"/>
        </a:solidFill>
        <a:effectLst/>
      </p:bgPr>
    </p:bg>
    <p:spTree>
      <p:nvGrpSpPr>
        <p:cNvPr id="1" name="Shape 529"/>
        <p:cNvGrpSpPr/>
        <p:nvPr/>
      </p:nvGrpSpPr>
      <p:grpSpPr>
        <a:xfrm>
          <a:off x="0" y="0"/>
          <a:ext cx="0" cy="0"/>
          <a:chOff x="0" y="0"/>
          <a:chExt cx="0" cy="0"/>
        </a:xfrm>
      </p:grpSpPr>
      <p:sp>
        <p:nvSpPr>
          <p:cNvPr id="530" name="Google Shape;530;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31" name="Google Shape;531;p5"/>
          <p:cNvGrpSpPr/>
          <p:nvPr/>
        </p:nvGrpSpPr>
        <p:grpSpPr>
          <a:xfrm>
            <a:off x="1747608" y="442468"/>
            <a:ext cx="8697105" cy="5973064"/>
            <a:chOff x="2621411" y="663702"/>
            <a:chExt cx="13045658" cy="8959596"/>
          </a:xfrm>
        </p:grpSpPr>
        <p:sp>
          <p:nvSpPr>
            <p:cNvPr id="532" name="Google Shape;532;p5"/>
            <p:cNvSpPr/>
            <p:nvPr/>
          </p:nvSpPr>
          <p:spPr>
            <a:xfrm>
              <a:off x="3198391" y="1185813"/>
              <a:ext cx="11872900" cy="7944043"/>
            </a:xfrm>
            <a:custGeom>
              <a:avLst/>
              <a:gdLst/>
              <a:ahLst/>
              <a:cxnLst/>
              <a:rect l="l" t="t" r="r" b="b"/>
              <a:pathLst>
                <a:path w="11872900" h="7944043" extrusionOk="0">
                  <a:moveTo>
                    <a:pt x="11793949" y="4943009"/>
                  </a:moveTo>
                  <a:cubicBezTo>
                    <a:pt x="11837761" y="5863608"/>
                    <a:pt x="11845951" y="6853625"/>
                    <a:pt x="11872901" y="7767522"/>
                  </a:cubicBezTo>
                  <a:cubicBezTo>
                    <a:pt x="11194517" y="7833124"/>
                    <a:pt x="9908384" y="7797340"/>
                    <a:pt x="7946985" y="7797340"/>
                  </a:cubicBezTo>
                  <a:cubicBezTo>
                    <a:pt x="3846322" y="7797340"/>
                    <a:pt x="835127" y="7944044"/>
                    <a:pt x="255584" y="7944044"/>
                  </a:cubicBezTo>
                  <a:cubicBezTo>
                    <a:pt x="255584" y="6999739"/>
                    <a:pt x="-94754" y="1061318"/>
                    <a:pt x="24910" y="279342"/>
                  </a:cubicBezTo>
                  <a:cubicBezTo>
                    <a:pt x="2027936" y="69724"/>
                    <a:pt x="7960586" y="350249"/>
                    <a:pt x="11517599" y="0"/>
                  </a:cubicBezTo>
                  <a:cubicBezTo>
                    <a:pt x="11674768" y="1882196"/>
                    <a:pt x="11639755" y="3282850"/>
                    <a:pt x="11793949" y="4943009"/>
                  </a:cubicBezTo>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3" name="Google Shape;533;p5"/>
            <p:cNvSpPr/>
            <p:nvPr/>
          </p:nvSpPr>
          <p:spPr>
            <a:xfrm>
              <a:off x="2621411" y="663702"/>
              <a:ext cx="13045658" cy="8959596"/>
            </a:xfrm>
            <a:custGeom>
              <a:avLst/>
              <a:gdLst/>
              <a:ahLst/>
              <a:cxnLst/>
              <a:rect l="l" t="t" r="r" b="b"/>
              <a:pathLst>
                <a:path w="13045658" h="8959596" extrusionOk="0">
                  <a:moveTo>
                    <a:pt x="257000" y="8959596"/>
                  </a:moveTo>
                  <a:cubicBezTo>
                    <a:pt x="257000" y="7131946"/>
                    <a:pt x="-141738" y="1627027"/>
                    <a:pt x="54119" y="347399"/>
                  </a:cubicBezTo>
                  <a:cubicBezTo>
                    <a:pt x="2763375" y="63828"/>
                    <a:pt x="8226185" y="434487"/>
                    <a:pt x="12638445" y="0"/>
                  </a:cubicBezTo>
                  <a:cubicBezTo>
                    <a:pt x="12787999" y="1790271"/>
                    <a:pt x="12976831" y="6413333"/>
                    <a:pt x="13045658" y="8745927"/>
                  </a:cubicBezTo>
                  <a:cubicBezTo>
                    <a:pt x="12610795" y="8787984"/>
                    <a:pt x="12419455" y="8816046"/>
                    <a:pt x="11269849" y="8816046"/>
                  </a:cubicBezTo>
                  <a:cubicBezTo>
                    <a:pt x="2391588" y="8816063"/>
                    <a:pt x="1910529" y="8959596"/>
                    <a:pt x="257000" y="8959596"/>
                  </a:cubicBezTo>
                  <a:close/>
                  <a:moveTo>
                    <a:pt x="604561" y="901282"/>
                  </a:moveTo>
                  <a:cubicBezTo>
                    <a:pt x="559996" y="2717069"/>
                    <a:pt x="816204" y="6757722"/>
                    <a:pt x="857831" y="8348373"/>
                  </a:cubicBezTo>
                  <a:cubicBezTo>
                    <a:pt x="11081089" y="8076897"/>
                    <a:pt x="10836474" y="8271894"/>
                    <a:pt x="12423863" y="8190397"/>
                  </a:cubicBezTo>
                  <a:cubicBezTo>
                    <a:pt x="12298697" y="3297293"/>
                    <a:pt x="12345269" y="6694001"/>
                    <a:pt x="12204084" y="2981969"/>
                  </a:cubicBezTo>
                  <a:cubicBezTo>
                    <a:pt x="12176327" y="2252443"/>
                    <a:pt x="12147746" y="1500768"/>
                    <a:pt x="12084545" y="661254"/>
                  </a:cubicBezTo>
                  <a:cubicBezTo>
                    <a:pt x="8473666" y="971435"/>
                    <a:pt x="2807152" y="737052"/>
                    <a:pt x="604561" y="9012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4" name="Google Shape;534;p5"/>
            <p:cNvSpPr/>
            <p:nvPr/>
          </p:nvSpPr>
          <p:spPr>
            <a:xfrm>
              <a:off x="2873411" y="931786"/>
              <a:ext cx="12529834" cy="8411434"/>
            </a:xfrm>
            <a:custGeom>
              <a:avLst/>
              <a:gdLst/>
              <a:ahLst/>
              <a:cxnLst/>
              <a:rect l="l" t="t" r="r" b="b"/>
              <a:pathLst>
                <a:path w="12529834" h="8411434" extrusionOk="0">
                  <a:moveTo>
                    <a:pt x="288123" y="8411434"/>
                  </a:moveTo>
                  <a:lnTo>
                    <a:pt x="268412" y="8411434"/>
                  </a:lnTo>
                  <a:lnTo>
                    <a:pt x="268412" y="8391723"/>
                  </a:lnTo>
                  <a:cubicBezTo>
                    <a:pt x="268412" y="6324745"/>
                    <a:pt x="168602" y="4622314"/>
                    <a:pt x="88413" y="3254363"/>
                  </a:cubicBezTo>
                  <a:cubicBezTo>
                    <a:pt x="39010" y="2411659"/>
                    <a:pt x="0" y="1746033"/>
                    <a:pt x="0" y="1243812"/>
                  </a:cubicBezTo>
                  <a:cubicBezTo>
                    <a:pt x="0" y="1167977"/>
                    <a:pt x="15626" y="1088362"/>
                    <a:pt x="30731" y="1011364"/>
                  </a:cubicBezTo>
                  <a:cubicBezTo>
                    <a:pt x="45085" y="938271"/>
                    <a:pt x="59904" y="862706"/>
                    <a:pt x="60674" y="792535"/>
                  </a:cubicBezTo>
                  <a:cubicBezTo>
                    <a:pt x="61785" y="690879"/>
                    <a:pt x="49959" y="587772"/>
                    <a:pt x="40462" y="504931"/>
                  </a:cubicBezTo>
                  <a:cubicBezTo>
                    <a:pt x="31090" y="423238"/>
                    <a:pt x="23689" y="358711"/>
                    <a:pt x="29943" y="317909"/>
                  </a:cubicBezTo>
                  <a:lnTo>
                    <a:pt x="32237" y="302875"/>
                  </a:lnTo>
                  <a:lnTo>
                    <a:pt x="47360" y="301280"/>
                  </a:lnTo>
                  <a:cubicBezTo>
                    <a:pt x="88861" y="296943"/>
                    <a:pt x="197344" y="295528"/>
                    <a:pt x="519406" y="291388"/>
                  </a:cubicBezTo>
                  <a:cubicBezTo>
                    <a:pt x="798569" y="287787"/>
                    <a:pt x="1220422" y="282339"/>
                    <a:pt x="1885027" y="271355"/>
                  </a:cubicBezTo>
                  <a:cubicBezTo>
                    <a:pt x="2074541" y="268219"/>
                    <a:pt x="2288621" y="255711"/>
                    <a:pt x="2515245" y="242469"/>
                  </a:cubicBezTo>
                  <a:cubicBezTo>
                    <a:pt x="2861068" y="222256"/>
                    <a:pt x="3253014" y="199356"/>
                    <a:pt x="3701854" y="199356"/>
                  </a:cubicBezTo>
                  <a:cubicBezTo>
                    <a:pt x="4276021" y="199356"/>
                    <a:pt x="4818435" y="211523"/>
                    <a:pt x="5392692" y="224389"/>
                  </a:cubicBezTo>
                  <a:cubicBezTo>
                    <a:pt x="7170240" y="264205"/>
                    <a:pt x="9008318" y="305419"/>
                    <a:pt x="12109379" y="94"/>
                  </a:cubicBezTo>
                  <a:cubicBezTo>
                    <a:pt x="12115148" y="-443"/>
                    <a:pt x="12120775" y="1331"/>
                    <a:pt x="12125219" y="5219"/>
                  </a:cubicBezTo>
                  <a:cubicBezTo>
                    <a:pt x="12135612" y="14250"/>
                    <a:pt x="12144572" y="22045"/>
                    <a:pt x="12164479" y="405140"/>
                  </a:cubicBezTo>
                  <a:cubicBezTo>
                    <a:pt x="12176664" y="639451"/>
                    <a:pt x="12190229" y="962211"/>
                    <a:pt x="12205945" y="1335934"/>
                  </a:cubicBezTo>
                  <a:cubicBezTo>
                    <a:pt x="12222717" y="1734851"/>
                    <a:pt x="12241729" y="2186988"/>
                    <a:pt x="12263573" y="2637925"/>
                  </a:cubicBezTo>
                  <a:cubicBezTo>
                    <a:pt x="12302887" y="3449682"/>
                    <a:pt x="12371661" y="4255204"/>
                    <a:pt x="12417177" y="4788228"/>
                  </a:cubicBezTo>
                  <a:cubicBezTo>
                    <a:pt x="12433446" y="4978816"/>
                    <a:pt x="12446295" y="5129338"/>
                    <a:pt x="12453068" y="5225814"/>
                  </a:cubicBezTo>
                  <a:cubicBezTo>
                    <a:pt x="12473138" y="5511751"/>
                    <a:pt x="12465164" y="5810840"/>
                    <a:pt x="12457459" y="6100092"/>
                  </a:cubicBezTo>
                  <a:cubicBezTo>
                    <a:pt x="12452137" y="6299712"/>
                    <a:pt x="12446635" y="6506123"/>
                    <a:pt x="12450165" y="6708968"/>
                  </a:cubicBezTo>
                  <a:cubicBezTo>
                    <a:pt x="12454877" y="6978759"/>
                    <a:pt x="12473604" y="7256615"/>
                    <a:pt x="12491702" y="7525295"/>
                  </a:cubicBezTo>
                  <a:cubicBezTo>
                    <a:pt x="12506969" y="7751901"/>
                    <a:pt x="12522773" y="7986195"/>
                    <a:pt x="12529296" y="8207353"/>
                  </a:cubicBezTo>
                  <a:lnTo>
                    <a:pt x="12529834" y="8225774"/>
                  </a:lnTo>
                  <a:lnTo>
                    <a:pt x="12511485" y="8227548"/>
                  </a:lnTo>
                  <a:cubicBezTo>
                    <a:pt x="12231193" y="8254678"/>
                    <a:pt x="11845392" y="8245736"/>
                    <a:pt x="11356951" y="8234429"/>
                  </a:cubicBezTo>
                  <a:cubicBezTo>
                    <a:pt x="11082052" y="8228068"/>
                    <a:pt x="10770473" y="8220846"/>
                    <a:pt x="10430098" y="8219144"/>
                  </a:cubicBezTo>
                  <a:cubicBezTo>
                    <a:pt x="10151151" y="8217657"/>
                    <a:pt x="9846506" y="8229358"/>
                    <a:pt x="9523890" y="8241650"/>
                  </a:cubicBezTo>
                  <a:cubicBezTo>
                    <a:pt x="9160398" y="8255502"/>
                    <a:pt x="8784526" y="8269820"/>
                    <a:pt x="8372366" y="8269820"/>
                  </a:cubicBezTo>
                  <a:cubicBezTo>
                    <a:pt x="7769475" y="8269820"/>
                    <a:pt x="7192693" y="8263386"/>
                    <a:pt x="6634886" y="8257151"/>
                  </a:cubicBezTo>
                  <a:cubicBezTo>
                    <a:pt x="5813721" y="8247994"/>
                    <a:pt x="5038125" y="8239339"/>
                    <a:pt x="4341265" y="8253997"/>
                  </a:cubicBezTo>
                  <a:cubicBezTo>
                    <a:pt x="2953495" y="8283169"/>
                    <a:pt x="1848275" y="8339346"/>
                    <a:pt x="1116939" y="8376528"/>
                  </a:cubicBezTo>
                  <a:cubicBezTo>
                    <a:pt x="718183" y="8396795"/>
                    <a:pt x="430061" y="8411434"/>
                    <a:pt x="288123" y="8411434"/>
                  </a:cubicBezTo>
                  <a:close/>
                  <a:moveTo>
                    <a:pt x="67394" y="339233"/>
                  </a:moveTo>
                  <a:cubicBezTo>
                    <a:pt x="65405" y="376648"/>
                    <a:pt x="72071" y="434652"/>
                    <a:pt x="79615" y="500470"/>
                  </a:cubicBezTo>
                  <a:cubicBezTo>
                    <a:pt x="89238" y="584403"/>
                    <a:pt x="101226" y="688854"/>
                    <a:pt x="100097" y="792983"/>
                  </a:cubicBezTo>
                  <a:cubicBezTo>
                    <a:pt x="99290" y="866774"/>
                    <a:pt x="84113" y="944149"/>
                    <a:pt x="69419" y="1018979"/>
                  </a:cubicBezTo>
                  <a:cubicBezTo>
                    <a:pt x="54671" y="1094132"/>
                    <a:pt x="39422" y="1171830"/>
                    <a:pt x="39422" y="1243829"/>
                  </a:cubicBezTo>
                  <a:cubicBezTo>
                    <a:pt x="39422" y="1744904"/>
                    <a:pt x="78414" y="2410010"/>
                    <a:pt x="127782" y="3252069"/>
                  </a:cubicBezTo>
                  <a:cubicBezTo>
                    <a:pt x="207755" y="4616186"/>
                    <a:pt x="307207" y="6312685"/>
                    <a:pt x="307834" y="8371941"/>
                  </a:cubicBezTo>
                  <a:cubicBezTo>
                    <a:pt x="454915" y="8370704"/>
                    <a:pt x="734508" y="8356494"/>
                    <a:pt x="1114986" y="8337160"/>
                  </a:cubicBezTo>
                  <a:cubicBezTo>
                    <a:pt x="1846555" y="8299977"/>
                    <a:pt x="2952133" y="8243783"/>
                    <a:pt x="4340495" y="8214575"/>
                  </a:cubicBezTo>
                  <a:cubicBezTo>
                    <a:pt x="5037963" y="8199917"/>
                    <a:pt x="5813900" y="8208572"/>
                    <a:pt x="6635370" y="8217746"/>
                  </a:cubicBezTo>
                  <a:cubicBezTo>
                    <a:pt x="7193069" y="8223964"/>
                    <a:pt x="7769762" y="8230397"/>
                    <a:pt x="8372421" y="8230397"/>
                  </a:cubicBezTo>
                  <a:cubicBezTo>
                    <a:pt x="8783809" y="8230397"/>
                    <a:pt x="9159306" y="8216098"/>
                    <a:pt x="9522438" y="8202264"/>
                  </a:cubicBezTo>
                  <a:cubicBezTo>
                    <a:pt x="9845485" y="8189954"/>
                    <a:pt x="10150649" y="8178306"/>
                    <a:pt x="10430350" y="8179740"/>
                  </a:cubicBezTo>
                  <a:cubicBezTo>
                    <a:pt x="10771101" y="8181442"/>
                    <a:pt x="11082859" y="8188663"/>
                    <a:pt x="11357919" y="8195025"/>
                  </a:cubicBezTo>
                  <a:cubicBezTo>
                    <a:pt x="11834390" y="8206045"/>
                    <a:pt x="12212951" y="8214807"/>
                    <a:pt x="12489390" y="8190025"/>
                  </a:cubicBezTo>
                  <a:cubicBezTo>
                    <a:pt x="12482617" y="7975622"/>
                    <a:pt x="12467941" y="7757976"/>
                    <a:pt x="12452441" y="7527947"/>
                  </a:cubicBezTo>
                  <a:cubicBezTo>
                    <a:pt x="12434289" y="7258765"/>
                    <a:pt x="12415527" y="6980426"/>
                    <a:pt x="12410814" y="6709649"/>
                  </a:cubicBezTo>
                  <a:cubicBezTo>
                    <a:pt x="12407266" y="6505961"/>
                    <a:pt x="12412768" y="6299085"/>
                    <a:pt x="12418107" y="6099035"/>
                  </a:cubicBezTo>
                  <a:cubicBezTo>
                    <a:pt x="12425795" y="5810733"/>
                    <a:pt x="12433733" y="5512611"/>
                    <a:pt x="12413807" y="5228556"/>
                  </a:cubicBezTo>
                  <a:cubicBezTo>
                    <a:pt x="12407052" y="5132384"/>
                    <a:pt x="12394222" y="4981988"/>
                    <a:pt x="12377951" y="4791561"/>
                  </a:cubicBezTo>
                  <a:cubicBezTo>
                    <a:pt x="12332418" y="4258250"/>
                    <a:pt x="12263590" y="3452298"/>
                    <a:pt x="12224258" y="2639824"/>
                  </a:cubicBezTo>
                  <a:cubicBezTo>
                    <a:pt x="12202414" y="2188762"/>
                    <a:pt x="12183402" y="1736553"/>
                    <a:pt x="12166612" y="1337583"/>
                  </a:cubicBezTo>
                  <a:cubicBezTo>
                    <a:pt x="12139500" y="692940"/>
                    <a:pt x="12115919" y="131818"/>
                    <a:pt x="12098483" y="40753"/>
                  </a:cubicBezTo>
                  <a:cubicBezTo>
                    <a:pt x="9003964" y="344770"/>
                    <a:pt x="7167713" y="303609"/>
                    <a:pt x="5391814" y="263811"/>
                  </a:cubicBezTo>
                  <a:cubicBezTo>
                    <a:pt x="4817790" y="250945"/>
                    <a:pt x="4275591" y="238796"/>
                    <a:pt x="3701872" y="238796"/>
                  </a:cubicBezTo>
                  <a:cubicBezTo>
                    <a:pt x="3254179" y="238796"/>
                    <a:pt x="2862842" y="261661"/>
                    <a:pt x="2517557" y="281855"/>
                  </a:cubicBezTo>
                  <a:cubicBezTo>
                    <a:pt x="2290485" y="295116"/>
                    <a:pt x="2076028" y="307659"/>
                    <a:pt x="1885690" y="310813"/>
                  </a:cubicBezTo>
                  <a:cubicBezTo>
                    <a:pt x="1220996" y="321797"/>
                    <a:pt x="799089" y="327227"/>
                    <a:pt x="519907" y="330847"/>
                  </a:cubicBezTo>
                  <a:cubicBezTo>
                    <a:pt x="242017" y="334412"/>
                    <a:pt x="119019" y="336007"/>
                    <a:pt x="67394" y="339233"/>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5" name="Google Shape;535;p5"/>
          <p:cNvGrpSpPr/>
          <p:nvPr/>
        </p:nvGrpSpPr>
        <p:grpSpPr>
          <a:xfrm rot="378893">
            <a:off x="970154" y="4228089"/>
            <a:ext cx="1848484" cy="2443380"/>
            <a:chOff x="1454246" y="6341485"/>
            <a:chExt cx="2772537" cy="3664902"/>
          </a:xfrm>
        </p:grpSpPr>
        <p:sp>
          <p:nvSpPr>
            <p:cNvPr id="536" name="Google Shape;536;p5"/>
            <p:cNvSpPr/>
            <p:nvPr/>
          </p:nvSpPr>
          <p:spPr>
            <a:xfrm>
              <a:off x="1881399" y="6439842"/>
              <a:ext cx="1908119" cy="2743010"/>
            </a:xfrm>
            <a:custGeom>
              <a:avLst/>
              <a:gdLst/>
              <a:ahLst/>
              <a:cxnLst/>
              <a:rect l="l" t="t" r="r" b="b"/>
              <a:pathLst>
                <a:path w="1908119" h="2743010" extrusionOk="0">
                  <a:moveTo>
                    <a:pt x="876105" y="1891"/>
                  </a:moveTo>
                  <a:cubicBezTo>
                    <a:pt x="1096853" y="-12827"/>
                    <a:pt x="1322471" y="58683"/>
                    <a:pt x="1496058" y="205264"/>
                  </a:cubicBezTo>
                  <a:cubicBezTo>
                    <a:pt x="1662547" y="345857"/>
                    <a:pt x="1787844" y="536777"/>
                    <a:pt x="1852993" y="744496"/>
                  </a:cubicBezTo>
                  <a:cubicBezTo>
                    <a:pt x="1927896" y="983345"/>
                    <a:pt x="1925645" y="1244821"/>
                    <a:pt x="1851262" y="1483495"/>
                  </a:cubicBezTo>
                  <a:cubicBezTo>
                    <a:pt x="1837960" y="1526176"/>
                    <a:pt x="1823051" y="1568169"/>
                    <a:pt x="1807307" y="1609780"/>
                  </a:cubicBezTo>
                  <a:cubicBezTo>
                    <a:pt x="1732066" y="1808564"/>
                    <a:pt x="1637562" y="1998670"/>
                    <a:pt x="1606439" y="2214167"/>
                  </a:cubicBezTo>
                  <a:cubicBezTo>
                    <a:pt x="1593628" y="2302865"/>
                    <a:pt x="1594948" y="2390346"/>
                    <a:pt x="1591787" y="2479506"/>
                  </a:cubicBezTo>
                  <a:cubicBezTo>
                    <a:pt x="1584850" y="2675153"/>
                    <a:pt x="1341112" y="2706327"/>
                    <a:pt x="1185103" y="2726249"/>
                  </a:cubicBezTo>
                  <a:cubicBezTo>
                    <a:pt x="1154515" y="2730156"/>
                    <a:pt x="1115333" y="2734151"/>
                    <a:pt x="1071546" y="2736665"/>
                  </a:cubicBezTo>
                  <a:cubicBezTo>
                    <a:pt x="1027839" y="2740381"/>
                    <a:pt x="988489" y="2741971"/>
                    <a:pt x="957659" y="2742441"/>
                  </a:cubicBezTo>
                  <a:cubicBezTo>
                    <a:pt x="800396" y="2744815"/>
                    <a:pt x="554707" y="2748495"/>
                    <a:pt x="520094" y="2555802"/>
                  </a:cubicBezTo>
                  <a:cubicBezTo>
                    <a:pt x="504320" y="2467991"/>
                    <a:pt x="493224" y="2381206"/>
                    <a:pt x="467961" y="2295220"/>
                  </a:cubicBezTo>
                  <a:cubicBezTo>
                    <a:pt x="406588" y="2086298"/>
                    <a:pt x="286080" y="1911504"/>
                    <a:pt x="183413" y="1725386"/>
                  </a:cubicBezTo>
                  <a:cubicBezTo>
                    <a:pt x="161919" y="1686428"/>
                    <a:pt x="141210" y="1646971"/>
                    <a:pt x="121989" y="1606599"/>
                  </a:cubicBezTo>
                  <a:cubicBezTo>
                    <a:pt x="14512" y="1380877"/>
                    <a:pt x="-24795" y="1122377"/>
                    <a:pt x="15472" y="875333"/>
                  </a:cubicBezTo>
                  <a:cubicBezTo>
                    <a:pt x="65207" y="570201"/>
                    <a:pt x="245592" y="270023"/>
                    <a:pt x="518092" y="110688"/>
                  </a:cubicBezTo>
                  <a:cubicBezTo>
                    <a:pt x="629119" y="45782"/>
                    <a:pt x="751842" y="10174"/>
                    <a:pt x="876105" y="189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7" name="Google Shape;537;p5"/>
            <p:cNvSpPr/>
            <p:nvPr/>
          </p:nvSpPr>
          <p:spPr>
            <a:xfrm>
              <a:off x="2675576" y="8071608"/>
              <a:ext cx="421215" cy="1128193"/>
            </a:xfrm>
            <a:custGeom>
              <a:avLst/>
              <a:gdLst/>
              <a:ahLst/>
              <a:cxnLst/>
              <a:rect l="l" t="t" r="r" b="b"/>
              <a:pathLst>
                <a:path w="421215" h="1128193" extrusionOk="0">
                  <a:moveTo>
                    <a:pt x="377066" y="23319"/>
                  </a:moveTo>
                  <a:cubicBezTo>
                    <a:pt x="307473" y="-38925"/>
                    <a:pt x="255142" y="38463"/>
                    <a:pt x="204197" y="80844"/>
                  </a:cubicBezTo>
                  <a:cubicBezTo>
                    <a:pt x="170244" y="55725"/>
                    <a:pt x="147569" y="17214"/>
                    <a:pt x="102066" y="7956"/>
                  </a:cubicBezTo>
                  <a:cubicBezTo>
                    <a:pt x="63720" y="150"/>
                    <a:pt x="26789" y="18555"/>
                    <a:pt x="9820" y="53460"/>
                  </a:cubicBezTo>
                  <a:cubicBezTo>
                    <a:pt x="-8132" y="90380"/>
                    <a:pt x="705" y="130327"/>
                    <a:pt x="18854" y="165166"/>
                  </a:cubicBezTo>
                  <a:cubicBezTo>
                    <a:pt x="47425" y="220000"/>
                    <a:pt x="82530" y="267277"/>
                    <a:pt x="102279" y="327030"/>
                  </a:cubicBezTo>
                  <a:cubicBezTo>
                    <a:pt x="140624" y="443076"/>
                    <a:pt x="145288" y="567814"/>
                    <a:pt x="154858" y="688690"/>
                  </a:cubicBezTo>
                  <a:cubicBezTo>
                    <a:pt x="165668" y="825237"/>
                    <a:pt x="173023" y="962598"/>
                    <a:pt x="188078" y="1098742"/>
                  </a:cubicBezTo>
                  <a:cubicBezTo>
                    <a:pt x="192728" y="1140778"/>
                    <a:pt x="256007" y="1136571"/>
                    <a:pt x="253822" y="1094058"/>
                  </a:cubicBezTo>
                  <a:cubicBezTo>
                    <a:pt x="243431" y="891572"/>
                    <a:pt x="228470" y="684739"/>
                    <a:pt x="201799" y="483712"/>
                  </a:cubicBezTo>
                  <a:cubicBezTo>
                    <a:pt x="190469" y="398334"/>
                    <a:pt x="172356" y="312708"/>
                    <a:pt x="134574" y="234785"/>
                  </a:cubicBezTo>
                  <a:cubicBezTo>
                    <a:pt x="116175" y="196838"/>
                    <a:pt x="85082" y="163289"/>
                    <a:pt x="69872" y="124280"/>
                  </a:cubicBezTo>
                  <a:cubicBezTo>
                    <a:pt x="56159" y="99982"/>
                    <a:pt x="65473" y="83358"/>
                    <a:pt x="97798" y="74408"/>
                  </a:cubicBezTo>
                  <a:cubicBezTo>
                    <a:pt x="110983" y="81753"/>
                    <a:pt x="122474" y="91105"/>
                    <a:pt x="132264" y="102467"/>
                  </a:cubicBezTo>
                  <a:cubicBezTo>
                    <a:pt x="149366" y="118592"/>
                    <a:pt x="164121" y="135106"/>
                    <a:pt x="182960" y="149480"/>
                  </a:cubicBezTo>
                  <a:cubicBezTo>
                    <a:pt x="196746" y="159998"/>
                    <a:pt x="210892" y="159551"/>
                    <a:pt x="225662" y="151921"/>
                  </a:cubicBezTo>
                  <a:cubicBezTo>
                    <a:pt x="254115" y="137232"/>
                    <a:pt x="278594" y="86971"/>
                    <a:pt x="305822" y="78718"/>
                  </a:cubicBezTo>
                  <a:cubicBezTo>
                    <a:pt x="360874" y="62036"/>
                    <a:pt x="348964" y="165452"/>
                    <a:pt x="345291" y="195284"/>
                  </a:cubicBezTo>
                  <a:cubicBezTo>
                    <a:pt x="334305" y="284576"/>
                    <a:pt x="310934" y="370635"/>
                    <a:pt x="304752" y="460938"/>
                  </a:cubicBezTo>
                  <a:cubicBezTo>
                    <a:pt x="292593" y="638591"/>
                    <a:pt x="305375" y="820656"/>
                    <a:pt x="340077" y="995127"/>
                  </a:cubicBezTo>
                  <a:cubicBezTo>
                    <a:pt x="346860" y="1029226"/>
                    <a:pt x="397401" y="1028002"/>
                    <a:pt x="395568" y="991177"/>
                  </a:cubicBezTo>
                  <a:cubicBezTo>
                    <a:pt x="383600" y="750400"/>
                    <a:pt x="353790" y="518345"/>
                    <a:pt x="402696" y="279005"/>
                  </a:cubicBezTo>
                  <a:cubicBezTo>
                    <a:pt x="418294" y="202614"/>
                    <a:pt x="445024" y="84098"/>
                    <a:pt x="377066" y="2331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8" name="Google Shape;538;p5"/>
            <p:cNvSpPr/>
            <p:nvPr/>
          </p:nvSpPr>
          <p:spPr>
            <a:xfrm>
              <a:off x="2533078" y="9601261"/>
              <a:ext cx="929687" cy="405126"/>
            </a:xfrm>
            <a:custGeom>
              <a:avLst/>
              <a:gdLst/>
              <a:ahLst/>
              <a:cxnLst/>
              <a:rect l="l" t="t" r="r" b="b"/>
              <a:pathLst>
                <a:path w="929687" h="405126" extrusionOk="0">
                  <a:moveTo>
                    <a:pt x="463038" y="78701"/>
                  </a:moveTo>
                  <a:cubicBezTo>
                    <a:pt x="480961" y="76898"/>
                    <a:pt x="498847" y="74772"/>
                    <a:pt x="516696" y="72310"/>
                  </a:cubicBezTo>
                  <a:cubicBezTo>
                    <a:pt x="586766" y="62642"/>
                    <a:pt x="658472" y="49514"/>
                    <a:pt x="725850" y="27568"/>
                  </a:cubicBezTo>
                  <a:cubicBezTo>
                    <a:pt x="777044" y="10893"/>
                    <a:pt x="845171" y="-18726"/>
                    <a:pt x="895617" y="16501"/>
                  </a:cubicBezTo>
                  <a:cubicBezTo>
                    <a:pt x="951328" y="55407"/>
                    <a:pt x="930150" y="112323"/>
                    <a:pt x="892992" y="161506"/>
                  </a:cubicBezTo>
                  <a:cubicBezTo>
                    <a:pt x="868147" y="194388"/>
                    <a:pt x="836166" y="223817"/>
                    <a:pt x="815244" y="242097"/>
                  </a:cubicBezTo>
                  <a:cubicBezTo>
                    <a:pt x="726796" y="319375"/>
                    <a:pt x="614222" y="398911"/>
                    <a:pt x="493384" y="404592"/>
                  </a:cubicBezTo>
                  <a:cubicBezTo>
                    <a:pt x="359910" y="410866"/>
                    <a:pt x="246793" y="361265"/>
                    <a:pt x="137570" y="290342"/>
                  </a:cubicBezTo>
                  <a:cubicBezTo>
                    <a:pt x="114265" y="275213"/>
                    <a:pt x="78434" y="250615"/>
                    <a:pt x="49182" y="221581"/>
                  </a:cubicBezTo>
                  <a:cubicBezTo>
                    <a:pt x="5424" y="178159"/>
                    <a:pt x="-23609" y="124820"/>
                    <a:pt x="26023" y="78408"/>
                  </a:cubicBezTo>
                  <a:cubicBezTo>
                    <a:pt x="70962" y="36386"/>
                    <a:pt x="142601" y="56060"/>
                    <a:pt x="195643" y="65317"/>
                  </a:cubicBezTo>
                  <a:cubicBezTo>
                    <a:pt x="265456" y="77492"/>
                    <a:pt x="338298" y="80336"/>
                    <a:pt x="409028" y="79977"/>
                  </a:cubicBezTo>
                  <a:cubicBezTo>
                    <a:pt x="427032" y="79881"/>
                    <a:pt x="445042" y="79456"/>
                    <a:pt x="463038" y="78701"/>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9" name="Google Shape;539;p5"/>
            <p:cNvSpPr/>
            <p:nvPr/>
          </p:nvSpPr>
          <p:spPr>
            <a:xfrm>
              <a:off x="2381286" y="9390889"/>
              <a:ext cx="1184346" cy="429252"/>
            </a:xfrm>
            <a:custGeom>
              <a:avLst/>
              <a:gdLst/>
              <a:ahLst/>
              <a:cxnLst/>
              <a:rect l="l" t="t" r="r" b="b"/>
              <a:pathLst>
                <a:path w="1184346" h="429252" extrusionOk="0">
                  <a:moveTo>
                    <a:pt x="1143571" y="0"/>
                  </a:moveTo>
                  <a:cubicBezTo>
                    <a:pt x="1143571" y="0"/>
                    <a:pt x="958977" y="110255"/>
                    <a:pt x="559545" y="116280"/>
                  </a:cubicBezTo>
                  <a:cubicBezTo>
                    <a:pt x="160113" y="122305"/>
                    <a:pt x="44209" y="42777"/>
                    <a:pt x="44209" y="42777"/>
                  </a:cubicBezTo>
                  <a:cubicBezTo>
                    <a:pt x="44209" y="42777"/>
                    <a:pt x="-54336" y="128235"/>
                    <a:pt x="42831" y="285665"/>
                  </a:cubicBezTo>
                  <a:cubicBezTo>
                    <a:pt x="139997" y="443094"/>
                    <a:pt x="710450" y="475631"/>
                    <a:pt x="984284" y="360575"/>
                  </a:cubicBezTo>
                  <a:cubicBezTo>
                    <a:pt x="1305396" y="225663"/>
                    <a:pt x="1143571" y="0"/>
                    <a:pt x="1143571"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0" name="Google Shape;540;p5"/>
            <p:cNvSpPr/>
            <p:nvPr/>
          </p:nvSpPr>
          <p:spPr>
            <a:xfrm>
              <a:off x="2364603" y="9156760"/>
              <a:ext cx="1184343" cy="429252"/>
            </a:xfrm>
            <a:custGeom>
              <a:avLst/>
              <a:gdLst/>
              <a:ahLst/>
              <a:cxnLst/>
              <a:rect l="l" t="t" r="r" b="b"/>
              <a:pathLst>
                <a:path w="1184343" h="429252" extrusionOk="0">
                  <a:moveTo>
                    <a:pt x="1143571" y="0"/>
                  </a:moveTo>
                  <a:cubicBezTo>
                    <a:pt x="1143571" y="0"/>
                    <a:pt x="958977" y="110255"/>
                    <a:pt x="559545" y="116280"/>
                  </a:cubicBezTo>
                  <a:cubicBezTo>
                    <a:pt x="160113" y="122305"/>
                    <a:pt x="44209" y="42777"/>
                    <a:pt x="44209" y="42777"/>
                  </a:cubicBezTo>
                  <a:cubicBezTo>
                    <a:pt x="44209" y="42777"/>
                    <a:pt x="-54336" y="128235"/>
                    <a:pt x="42831" y="285665"/>
                  </a:cubicBezTo>
                  <a:cubicBezTo>
                    <a:pt x="139997" y="443094"/>
                    <a:pt x="710450" y="475631"/>
                    <a:pt x="984284" y="360575"/>
                  </a:cubicBezTo>
                  <a:cubicBezTo>
                    <a:pt x="1305389" y="225663"/>
                    <a:pt x="1143571" y="0"/>
                    <a:pt x="1143571"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1" name="Google Shape;541;p5"/>
            <p:cNvSpPr/>
            <p:nvPr/>
          </p:nvSpPr>
          <p:spPr>
            <a:xfrm>
              <a:off x="2349510" y="8959958"/>
              <a:ext cx="1184340" cy="414223"/>
            </a:xfrm>
            <a:custGeom>
              <a:avLst/>
              <a:gdLst/>
              <a:ahLst/>
              <a:cxnLst/>
              <a:rect l="l" t="t" r="r" b="b"/>
              <a:pathLst>
                <a:path w="1184340" h="414223" extrusionOk="0">
                  <a:moveTo>
                    <a:pt x="1166526" y="28730"/>
                  </a:moveTo>
                  <a:cubicBezTo>
                    <a:pt x="1156714" y="4556"/>
                    <a:pt x="1128708" y="-6497"/>
                    <a:pt x="1104779" y="3918"/>
                  </a:cubicBezTo>
                  <a:cubicBezTo>
                    <a:pt x="1031717" y="35722"/>
                    <a:pt x="854008" y="96809"/>
                    <a:pt x="559545" y="101251"/>
                  </a:cubicBezTo>
                  <a:cubicBezTo>
                    <a:pt x="273318" y="105568"/>
                    <a:pt x="132679" y="65958"/>
                    <a:pt x="75949" y="43155"/>
                  </a:cubicBezTo>
                  <a:cubicBezTo>
                    <a:pt x="53685" y="34205"/>
                    <a:pt x="28047" y="43507"/>
                    <a:pt x="17216" y="64902"/>
                  </a:cubicBezTo>
                  <a:cubicBezTo>
                    <a:pt x="-2643" y="104124"/>
                    <a:pt x="-16965" y="173750"/>
                    <a:pt x="42831" y="270635"/>
                  </a:cubicBezTo>
                  <a:cubicBezTo>
                    <a:pt x="139998" y="428065"/>
                    <a:pt x="710451" y="460602"/>
                    <a:pt x="984285" y="345546"/>
                  </a:cubicBezTo>
                  <a:cubicBezTo>
                    <a:pt x="1218006" y="247349"/>
                    <a:pt x="1195874" y="101075"/>
                    <a:pt x="1166526" y="2873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2" name="Google Shape;542;p5"/>
            <p:cNvSpPr/>
            <p:nvPr/>
          </p:nvSpPr>
          <p:spPr>
            <a:xfrm>
              <a:off x="2811168" y="6612531"/>
              <a:ext cx="879778" cy="1397690"/>
            </a:xfrm>
            <a:custGeom>
              <a:avLst/>
              <a:gdLst/>
              <a:ahLst/>
              <a:cxnLst/>
              <a:rect l="l" t="t" r="r" b="b"/>
              <a:pathLst>
                <a:path w="879778" h="1397690" extrusionOk="0">
                  <a:moveTo>
                    <a:pt x="831015" y="1244141"/>
                  </a:moveTo>
                  <a:cubicBezTo>
                    <a:pt x="814376" y="1283341"/>
                    <a:pt x="792618" y="1320884"/>
                    <a:pt x="761810" y="1350181"/>
                  </a:cubicBezTo>
                  <a:cubicBezTo>
                    <a:pt x="699998" y="1408967"/>
                    <a:pt x="608434" y="1418774"/>
                    <a:pt x="551336" y="1347807"/>
                  </a:cubicBezTo>
                  <a:cubicBezTo>
                    <a:pt x="502724" y="1287248"/>
                    <a:pt x="499724" y="1202889"/>
                    <a:pt x="486238" y="1129847"/>
                  </a:cubicBezTo>
                  <a:cubicBezTo>
                    <a:pt x="471608" y="1050627"/>
                    <a:pt x="449836" y="972740"/>
                    <a:pt x="421426" y="897361"/>
                  </a:cubicBezTo>
                  <a:cubicBezTo>
                    <a:pt x="364615" y="746601"/>
                    <a:pt x="281250" y="605752"/>
                    <a:pt x="175430" y="484172"/>
                  </a:cubicBezTo>
                  <a:cubicBezTo>
                    <a:pt x="131774" y="434021"/>
                    <a:pt x="84144" y="386700"/>
                    <a:pt x="48732" y="330429"/>
                  </a:cubicBezTo>
                  <a:cubicBezTo>
                    <a:pt x="13319" y="274158"/>
                    <a:pt x="-9268" y="206262"/>
                    <a:pt x="3698" y="141064"/>
                  </a:cubicBezTo>
                  <a:cubicBezTo>
                    <a:pt x="24209" y="37941"/>
                    <a:pt x="132456" y="-2498"/>
                    <a:pt x="227430" y="119"/>
                  </a:cubicBezTo>
                  <a:cubicBezTo>
                    <a:pt x="394887" y="4737"/>
                    <a:pt x="516444" y="131220"/>
                    <a:pt x="610406" y="255738"/>
                  </a:cubicBezTo>
                  <a:cubicBezTo>
                    <a:pt x="712296" y="390761"/>
                    <a:pt x="789692" y="544306"/>
                    <a:pt x="836786" y="706778"/>
                  </a:cubicBezTo>
                  <a:cubicBezTo>
                    <a:pt x="886873" y="879586"/>
                    <a:pt x="901877" y="1069721"/>
                    <a:pt x="834212" y="1236430"/>
                  </a:cubicBezTo>
                  <a:cubicBezTo>
                    <a:pt x="833171" y="1239003"/>
                    <a:pt x="832100" y="1241576"/>
                    <a:pt x="831015" y="124414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3" name="Google Shape;543;p5"/>
            <p:cNvSpPr/>
            <p:nvPr/>
          </p:nvSpPr>
          <p:spPr>
            <a:xfrm>
              <a:off x="3302084" y="8139169"/>
              <a:ext cx="194385" cy="276696"/>
            </a:xfrm>
            <a:custGeom>
              <a:avLst/>
              <a:gdLst/>
              <a:ahLst/>
              <a:cxnLst/>
              <a:rect l="l" t="t" r="r" b="b"/>
              <a:pathLst>
                <a:path w="194385" h="276696" extrusionOk="0">
                  <a:moveTo>
                    <a:pt x="172584" y="27327"/>
                  </a:moveTo>
                  <a:cubicBezTo>
                    <a:pt x="133285" y="-21108"/>
                    <a:pt x="63391" y="185"/>
                    <a:pt x="32085" y="49522"/>
                  </a:cubicBezTo>
                  <a:cubicBezTo>
                    <a:pt x="2568" y="96037"/>
                    <a:pt x="-5139" y="160539"/>
                    <a:pt x="3096" y="214230"/>
                  </a:cubicBezTo>
                  <a:cubicBezTo>
                    <a:pt x="18921" y="317346"/>
                    <a:pt x="107288" y="274921"/>
                    <a:pt x="147511" y="214714"/>
                  </a:cubicBezTo>
                  <a:cubicBezTo>
                    <a:pt x="165258" y="188150"/>
                    <a:pt x="181853" y="160173"/>
                    <a:pt x="189788" y="129233"/>
                  </a:cubicBezTo>
                  <a:cubicBezTo>
                    <a:pt x="197723" y="98294"/>
                    <a:pt x="196117" y="63720"/>
                    <a:pt x="179199" y="36621"/>
                  </a:cubicBezTo>
                  <a:cubicBezTo>
                    <a:pt x="177109" y="33279"/>
                    <a:pt x="174894" y="30186"/>
                    <a:pt x="172584" y="273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4" name="Google Shape;544;p5"/>
            <p:cNvSpPr/>
            <p:nvPr/>
          </p:nvSpPr>
          <p:spPr>
            <a:xfrm>
              <a:off x="3862840" y="6526207"/>
              <a:ext cx="290948" cy="317335"/>
            </a:xfrm>
            <a:custGeom>
              <a:avLst/>
              <a:gdLst/>
              <a:ahLst/>
              <a:cxnLst/>
              <a:rect l="l" t="t" r="r" b="b"/>
              <a:pathLst>
                <a:path w="290948" h="317335" extrusionOk="0">
                  <a:moveTo>
                    <a:pt x="242802" y="8666"/>
                  </a:moveTo>
                  <a:cubicBezTo>
                    <a:pt x="158154" y="95730"/>
                    <a:pt x="80508" y="191200"/>
                    <a:pt x="4645" y="285909"/>
                  </a:cubicBezTo>
                  <a:cubicBezTo>
                    <a:pt x="-12082" y="306791"/>
                    <a:pt x="20448" y="329250"/>
                    <a:pt x="37674" y="310031"/>
                  </a:cubicBezTo>
                  <a:cubicBezTo>
                    <a:pt x="116178" y="222433"/>
                    <a:pt x="199726" y="140544"/>
                    <a:pt x="281618" y="56310"/>
                  </a:cubicBezTo>
                  <a:cubicBezTo>
                    <a:pt x="308898" y="28251"/>
                    <a:pt x="270368" y="-19693"/>
                    <a:pt x="242802" y="8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5" name="Google Shape;545;p5"/>
            <p:cNvSpPr/>
            <p:nvPr/>
          </p:nvSpPr>
          <p:spPr>
            <a:xfrm>
              <a:off x="4021968" y="7013832"/>
              <a:ext cx="204815" cy="130465"/>
            </a:xfrm>
            <a:custGeom>
              <a:avLst/>
              <a:gdLst/>
              <a:ahLst/>
              <a:cxnLst/>
              <a:rect l="l" t="t" r="r" b="b"/>
              <a:pathLst>
                <a:path w="204815" h="130465" extrusionOk="0">
                  <a:moveTo>
                    <a:pt x="178891" y="1818"/>
                  </a:moveTo>
                  <a:cubicBezTo>
                    <a:pt x="125680" y="28726"/>
                    <a:pt x="68084" y="48135"/>
                    <a:pt x="15761" y="76164"/>
                  </a:cubicBezTo>
                  <a:cubicBezTo>
                    <a:pt x="-16323" y="93353"/>
                    <a:pt x="5149" y="142023"/>
                    <a:pt x="39323" y="127942"/>
                  </a:cubicBezTo>
                  <a:cubicBezTo>
                    <a:pt x="95071" y="104970"/>
                    <a:pt x="147827" y="65837"/>
                    <a:pt x="197884" y="32420"/>
                  </a:cubicBezTo>
                  <a:cubicBezTo>
                    <a:pt x="215037" y="20963"/>
                    <a:pt x="197158" y="-7417"/>
                    <a:pt x="178891" y="18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6" name="Google Shape;546;p5"/>
            <p:cNvSpPr/>
            <p:nvPr/>
          </p:nvSpPr>
          <p:spPr>
            <a:xfrm>
              <a:off x="3967811" y="7551429"/>
              <a:ext cx="182206" cy="74907"/>
            </a:xfrm>
            <a:custGeom>
              <a:avLst/>
              <a:gdLst/>
              <a:ahLst/>
              <a:cxnLst/>
              <a:rect l="l" t="t" r="r" b="b"/>
              <a:pathLst>
                <a:path w="182206" h="74907" extrusionOk="0">
                  <a:moveTo>
                    <a:pt x="166630" y="38687"/>
                  </a:moveTo>
                  <a:cubicBezTo>
                    <a:pt x="121449" y="29979"/>
                    <a:pt x="79092" y="15979"/>
                    <a:pt x="35569" y="1488"/>
                  </a:cubicBezTo>
                  <a:cubicBezTo>
                    <a:pt x="3339" y="-9243"/>
                    <a:pt x="-15457" y="41274"/>
                    <a:pt x="16590" y="50246"/>
                  </a:cubicBezTo>
                  <a:cubicBezTo>
                    <a:pt x="64110" y="63542"/>
                    <a:pt x="113874" y="70308"/>
                    <a:pt x="162934" y="74808"/>
                  </a:cubicBezTo>
                  <a:cubicBezTo>
                    <a:pt x="186547" y="76971"/>
                    <a:pt x="189261" y="43048"/>
                    <a:pt x="166630" y="3868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7" name="Google Shape;547;p5"/>
            <p:cNvSpPr/>
            <p:nvPr/>
          </p:nvSpPr>
          <p:spPr>
            <a:xfrm>
              <a:off x="3893889" y="8078167"/>
              <a:ext cx="235450" cy="126973"/>
            </a:xfrm>
            <a:custGeom>
              <a:avLst/>
              <a:gdLst/>
              <a:ahLst/>
              <a:cxnLst/>
              <a:rect l="l" t="t" r="r" b="b"/>
              <a:pathLst>
                <a:path w="235450" h="126973" extrusionOk="0">
                  <a:moveTo>
                    <a:pt x="223912" y="89912"/>
                  </a:moveTo>
                  <a:cubicBezTo>
                    <a:pt x="162510" y="60981"/>
                    <a:pt x="101761" y="29617"/>
                    <a:pt x="39537" y="2570"/>
                  </a:cubicBezTo>
                  <a:cubicBezTo>
                    <a:pt x="4623" y="-12610"/>
                    <a:pt x="-17479" y="43822"/>
                    <a:pt x="18073" y="57720"/>
                  </a:cubicBezTo>
                  <a:cubicBezTo>
                    <a:pt x="81139" y="82370"/>
                    <a:pt x="146193" y="102922"/>
                    <a:pt x="210001" y="125652"/>
                  </a:cubicBezTo>
                  <a:cubicBezTo>
                    <a:pt x="233475" y="134016"/>
                    <a:pt x="246080" y="100357"/>
                    <a:pt x="223912" y="8991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8" name="Google Shape;548;p5"/>
            <p:cNvSpPr/>
            <p:nvPr/>
          </p:nvSpPr>
          <p:spPr>
            <a:xfrm>
              <a:off x="3722379" y="8625522"/>
              <a:ext cx="316198" cy="302704"/>
            </a:xfrm>
            <a:custGeom>
              <a:avLst/>
              <a:gdLst/>
              <a:ahLst/>
              <a:cxnLst/>
              <a:rect l="l" t="t" r="r" b="b"/>
              <a:pathLst>
                <a:path w="316198" h="302704" extrusionOk="0">
                  <a:moveTo>
                    <a:pt x="311961" y="273104"/>
                  </a:moveTo>
                  <a:cubicBezTo>
                    <a:pt x="233780" y="185476"/>
                    <a:pt x="150598" y="102481"/>
                    <a:pt x="72535" y="14714"/>
                  </a:cubicBezTo>
                  <a:cubicBezTo>
                    <a:pt x="33250" y="-29456"/>
                    <a:pt x="-30286" y="36366"/>
                    <a:pt x="16516" y="73719"/>
                  </a:cubicBezTo>
                  <a:cubicBezTo>
                    <a:pt x="108336" y="147002"/>
                    <a:pt x="195647" y="225644"/>
                    <a:pt x="287336" y="299052"/>
                  </a:cubicBezTo>
                  <a:cubicBezTo>
                    <a:pt x="303220" y="311762"/>
                    <a:pt x="325630" y="288424"/>
                    <a:pt x="311961" y="2731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9" name="Google Shape;549;p5"/>
            <p:cNvSpPr/>
            <p:nvPr/>
          </p:nvSpPr>
          <p:spPr>
            <a:xfrm>
              <a:off x="1674678" y="8481565"/>
              <a:ext cx="318459" cy="289050"/>
            </a:xfrm>
            <a:custGeom>
              <a:avLst/>
              <a:gdLst/>
              <a:ahLst/>
              <a:cxnLst/>
              <a:rect l="l" t="t" r="r" b="b"/>
              <a:pathLst>
                <a:path w="318459" h="289050" extrusionOk="0">
                  <a:moveTo>
                    <a:pt x="252371" y="10682"/>
                  </a:moveTo>
                  <a:cubicBezTo>
                    <a:pt x="170912" y="94374"/>
                    <a:pt x="83932" y="172371"/>
                    <a:pt x="4834" y="258393"/>
                  </a:cubicBezTo>
                  <a:cubicBezTo>
                    <a:pt x="-11123" y="275750"/>
                    <a:pt x="16091" y="297835"/>
                    <a:pt x="33346" y="285433"/>
                  </a:cubicBezTo>
                  <a:cubicBezTo>
                    <a:pt x="126399" y="218563"/>
                    <a:pt x="212463" y="142934"/>
                    <a:pt x="303536" y="73484"/>
                  </a:cubicBezTo>
                  <a:cubicBezTo>
                    <a:pt x="345944" y="41145"/>
                    <a:pt x="288121" y="-26047"/>
                    <a:pt x="252371" y="106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0" name="Google Shape;550;p5"/>
            <p:cNvSpPr/>
            <p:nvPr/>
          </p:nvSpPr>
          <p:spPr>
            <a:xfrm>
              <a:off x="1624328" y="8108472"/>
              <a:ext cx="153598" cy="114321"/>
            </a:xfrm>
            <a:custGeom>
              <a:avLst/>
              <a:gdLst/>
              <a:ahLst/>
              <a:cxnLst/>
              <a:rect l="l" t="t" r="r" b="b"/>
              <a:pathLst>
                <a:path w="153598" h="114321" extrusionOk="0">
                  <a:moveTo>
                    <a:pt x="109685" y="3922"/>
                  </a:moveTo>
                  <a:cubicBezTo>
                    <a:pt x="91506" y="13216"/>
                    <a:pt x="77881" y="30046"/>
                    <a:pt x="61828" y="42726"/>
                  </a:cubicBezTo>
                  <a:cubicBezTo>
                    <a:pt x="45687" y="55480"/>
                    <a:pt x="28058" y="66746"/>
                    <a:pt x="10583" y="77572"/>
                  </a:cubicBezTo>
                  <a:cubicBezTo>
                    <a:pt x="-10508" y="90626"/>
                    <a:pt x="2560" y="121155"/>
                    <a:pt x="26679" y="112938"/>
                  </a:cubicBezTo>
                  <a:cubicBezTo>
                    <a:pt x="47110" y="105975"/>
                    <a:pt x="66587" y="97597"/>
                    <a:pt x="86226" y="88706"/>
                  </a:cubicBezTo>
                  <a:cubicBezTo>
                    <a:pt x="105014" y="80196"/>
                    <a:pt x="128855" y="73108"/>
                    <a:pt x="143551" y="58500"/>
                  </a:cubicBezTo>
                  <a:cubicBezTo>
                    <a:pt x="167780" y="34407"/>
                    <a:pt x="144929" y="-14087"/>
                    <a:pt x="109685" y="392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1" name="Google Shape;551;p5"/>
            <p:cNvSpPr/>
            <p:nvPr/>
          </p:nvSpPr>
          <p:spPr>
            <a:xfrm>
              <a:off x="1454246" y="7425591"/>
              <a:ext cx="214262" cy="74819"/>
            </a:xfrm>
            <a:custGeom>
              <a:avLst/>
              <a:gdLst/>
              <a:ahLst/>
              <a:cxnLst/>
              <a:rect l="l" t="t" r="r" b="b"/>
              <a:pathLst>
                <a:path w="214262" h="74819" extrusionOk="0">
                  <a:moveTo>
                    <a:pt x="185475" y="0"/>
                  </a:moveTo>
                  <a:cubicBezTo>
                    <a:pt x="128971" y="132"/>
                    <a:pt x="64350" y="17863"/>
                    <a:pt x="10413" y="34523"/>
                  </a:cubicBezTo>
                  <a:cubicBezTo>
                    <a:pt x="-7839" y="40160"/>
                    <a:pt x="403" y="65888"/>
                    <a:pt x="15965" y="68387"/>
                  </a:cubicBezTo>
                  <a:cubicBezTo>
                    <a:pt x="71273" y="77256"/>
                    <a:pt x="141951" y="78561"/>
                    <a:pt x="195624" y="61922"/>
                  </a:cubicBezTo>
                  <a:cubicBezTo>
                    <a:pt x="226006" y="52496"/>
                    <a:pt x="216839" y="-73"/>
                    <a:pt x="185475"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2" name="Google Shape;552;p5"/>
            <p:cNvSpPr/>
            <p:nvPr/>
          </p:nvSpPr>
          <p:spPr>
            <a:xfrm>
              <a:off x="1672846" y="6818788"/>
              <a:ext cx="127297" cy="73785"/>
            </a:xfrm>
            <a:custGeom>
              <a:avLst/>
              <a:gdLst/>
              <a:ahLst/>
              <a:cxnLst/>
              <a:rect l="l" t="t" r="r" b="b"/>
              <a:pathLst>
                <a:path w="127297" h="73785" extrusionOk="0">
                  <a:moveTo>
                    <a:pt x="102351" y="16680"/>
                  </a:moveTo>
                  <a:cubicBezTo>
                    <a:pt x="77125" y="12011"/>
                    <a:pt x="53812" y="15178"/>
                    <a:pt x="30272" y="2263"/>
                  </a:cubicBezTo>
                  <a:cubicBezTo>
                    <a:pt x="14058" y="-6636"/>
                    <a:pt x="-11007" y="12502"/>
                    <a:pt x="5295" y="28569"/>
                  </a:cubicBezTo>
                  <a:cubicBezTo>
                    <a:pt x="31431" y="54319"/>
                    <a:pt x="66110" y="77554"/>
                    <a:pt x="104185" y="73274"/>
                  </a:cubicBezTo>
                  <a:cubicBezTo>
                    <a:pt x="138035" y="69462"/>
                    <a:pt x="132359" y="22229"/>
                    <a:pt x="102351" y="1668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3" name="Google Shape;553;p5"/>
            <p:cNvSpPr/>
            <p:nvPr/>
          </p:nvSpPr>
          <p:spPr>
            <a:xfrm>
              <a:off x="1801703" y="6341485"/>
              <a:ext cx="309850" cy="265520"/>
            </a:xfrm>
            <a:custGeom>
              <a:avLst/>
              <a:gdLst/>
              <a:ahLst/>
              <a:cxnLst/>
              <a:rect l="l" t="t" r="r" b="b"/>
              <a:pathLst>
                <a:path w="309850" h="265520" extrusionOk="0">
                  <a:moveTo>
                    <a:pt x="283701" y="184526"/>
                  </a:moveTo>
                  <a:cubicBezTo>
                    <a:pt x="259582" y="177996"/>
                    <a:pt x="238850" y="155222"/>
                    <a:pt x="219373" y="140122"/>
                  </a:cubicBezTo>
                  <a:cubicBezTo>
                    <a:pt x="196522" y="122406"/>
                    <a:pt x="173679" y="104690"/>
                    <a:pt x="150828" y="86974"/>
                  </a:cubicBezTo>
                  <a:cubicBezTo>
                    <a:pt x="112578" y="57310"/>
                    <a:pt x="70118" y="14497"/>
                    <a:pt x="23016" y="732"/>
                  </a:cubicBezTo>
                  <a:cubicBezTo>
                    <a:pt x="9662" y="-3175"/>
                    <a:pt x="-5027" y="9175"/>
                    <a:pt x="1676" y="23293"/>
                  </a:cubicBezTo>
                  <a:cubicBezTo>
                    <a:pt x="24629" y="71684"/>
                    <a:pt x="78800" y="109689"/>
                    <a:pt x="117550" y="145840"/>
                  </a:cubicBezTo>
                  <a:cubicBezTo>
                    <a:pt x="158074" y="183640"/>
                    <a:pt x="201898" y="240512"/>
                    <a:pt x="253473" y="262156"/>
                  </a:cubicBezTo>
                  <a:cubicBezTo>
                    <a:pt x="303875" y="283310"/>
                    <a:pt x="334653" y="198321"/>
                    <a:pt x="283701" y="18452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4" name="Google Shape;554;p5"/>
          <p:cNvGrpSpPr/>
          <p:nvPr/>
        </p:nvGrpSpPr>
        <p:grpSpPr>
          <a:xfrm rot="-578930">
            <a:off x="9111957" y="1353293"/>
            <a:ext cx="1586785" cy="1201596"/>
            <a:chOff x="13668738" y="2028184"/>
            <a:chExt cx="2380307" cy="1802492"/>
          </a:xfrm>
        </p:grpSpPr>
        <p:grpSp>
          <p:nvGrpSpPr>
            <p:cNvPr id="555" name="Google Shape;555;p5"/>
            <p:cNvGrpSpPr/>
            <p:nvPr/>
          </p:nvGrpSpPr>
          <p:grpSpPr>
            <a:xfrm>
              <a:off x="13672163" y="2104781"/>
              <a:ext cx="2376882" cy="1725895"/>
              <a:chOff x="13672163" y="2104781"/>
              <a:chExt cx="2376882" cy="1725895"/>
            </a:xfrm>
          </p:grpSpPr>
          <p:sp>
            <p:nvSpPr>
              <p:cNvPr id="556" name="Google Shape;556;p5"/>
              <p:cNvSpPr/>
              <p:nvPr/>
            </p:nvSpPr>
            <p:spPr>
              <a:xfrm>
                <a:off x="13672163" y="2104781"/>
                <a:ext cx="2376882" cy="1725895"/>
              </a:xfrm>
              <a:custGeom>
                <a:avLst/>
                <a:gdLst/>
                <a:ahLst/>
                <a:cxnLst/>
                <a:rect l="l" t="t" r="r" b="b"/>
                <a:pathLst>
                  <a:path w="2376882" h="1725895" extrusionOk="0">
                    <a:moveTo>
                      <a:pt x="602770" y="1646727"/>
                    </a:moveTo>
                    <a:cubicBezTo>
                      <a:pt x="521740" y="1619849"/>
                      <a:pt x="442914" y="1586300"/>
                      <a:pt x="367406" y="1546463"/>
                    </a:cubicBezTo>
                    <a:cubicBezTo>
                      <a:pt x="249619" y="1484321"/>
                      <a:pt x="97146" y="1402918"/>
                      <a:pt x="36024" y="1278269"/>
                    </a:cubicBezTo>
                    <a:cubicBezTo>
                      <a:pt x="-3579" y="1197504"/>
                      <a:pt x="-7583" y="1106180"/>
                      <a:pt x="9784" y="1019005"/>
                    </a:cubicBezTo>
                    <a:cubicBezTo>
                      <a:pt x="30359" y="915731"/>
                      <a:pt x="59418" y="815172"/>
                      <a:pt x="101983" y="718680"/>
                    </a:cubicBezTo>
                    <a:cubicBezTo>
                      <a:pt x="321328" y="221415"/>
                      <a:pt x="866760" y="-70847"/>
                      <a:pt x="1403419" y="14829"/>
                    </a:cubicBezTo>
                    <a:cubicBezTo>
                      <a:pt x="1433925" y="19696"/>
                      <a:pt x="1464231" y="25797"/>
                      <a:pt x="1494237" y="33151"/>
                    </a:cubicBezTo>
                    <a:cubicBezTo>
                      <a:pt x="1742389" y="93950"/>
                      <a:pt x="1966542" y="239514"/>
                      <a:pt x="2131217" y="433940"/>
                    </a:cubicBezTo>
                    <a:cubicBezTo>
                      <a:pt x="2214403" y="532160"/>
                      <a:pt x="2282737" y="643150"/>
                      <a:pt x="2331476" y="762361"/>
                    </a:cubicBezTo>
                    <a:cubicBezTo>
                      <a:pt x="2352542" y="813886"/>
                      <a:pt x="2382291" y="875427"/>
                      <a:pt x="2376036" y="931515"/>
                    </a:cubicBezTo>
                    <a:cubicBezTo>
                      <a:pt x="2368595" y="998215"/>
                      <a:pt x="2335056" y="1069487"/>
                      <a:pt x="2300751" y="1126104"/>
                    </a:cubicBezTo>
                    <a:cubicBezTo>
                      <a:pt x="2278381" y="1163021"/>
                      <a:pt x="2252393" y="1197704"/>
                      <a:pt x="2224901" y="1230935"/>
                    </a:cubicBezTo>
                    <a:cubicBezTo>
                      <a:pt x="1885074" y="1641754"/>
                      <a:pt x="1297124" y="1798277"/>
                      <a:pt x="784954" y="1695118"/>
                    </a:cubicBezTo>
                    <a:cubicBezTo>
                      <a:pt x="723318" y="1682701"/>
                      <a:pt x="662445" y="1666521"/>
                      <a:pt x="602770" y="164672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7" name="Google Shape;557;p5"/>
              <p:cNvSpPr/>
              <p:nvPr/>
            </p:nvSpPr>
            <p:spPr>
              <a:xfrm>
                <a:off x="14222488" y="2294697"/>
                <a:ext cx="1316795" cy="1390734"/>
              </a:xfrm>
              <a:custGeom>
                <a:avLst/>
                <a:gdLst/>
                <a:ahLst/>
                <a:cxnLst/>
                <a:rect l="l" t="t" r="r" b="b"/>
                <a:pathLst>
                  <a:path w="1316795" h="1390734" extrusionOk="0">
                    <a:moveTo>
                      <a:pt x="1313451" y="738923"/>
                    </a:moveTo>
                    <a:cubicBezTo>
                      <a:pt x="1306034" y="818463"/>
                      <a:pt x="1285164" y="897475"/>
                      <a:pt x="1249950" y="972309"/>
                    </a:cubicBezTo>
                    <a:cubicBezTo>
                      <a:pt x="1109954" y="1269781"/>
                      <a:pt x="744577" y="1467103"/>
                      <a:pt x="421941" y="1362319"/>
                    </a:cubicBezTo>
                    <a:cubicBezTo>
                      <a:pt x="199416" y="1290047"/>
                      <a:pt x="38803" y="1073492"/>
                      <a:pt x="6811" y="841620"/>
                    </a:cubicBezTo>
                    <a:cubicBezTo>
                      <a:pt x="-35677" y="533646"/>
                      <a:pt x="122965" y="177620"/>
                      <a:pt x="416914" y="50955"/>
                    </a:cubicBezTo>
                    <a:cubicBezTo>
                      <a:pt x="623315" y="-37987"/>
                      <a:pt x="876003" y="-8743"/>
                      <a:pt x="1056659" y="124999"/>
                    </a:cubicBezTo>
                    <a:cubicBezTo>
                      <a:pt x="1249897" y="268058"/>
                      <a:pt x="1335326" y="504302"/>
                      <a:pt x="1313451" y="738923"/>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8" name="Google Shape;558;p5"/>
              <p:cNvSpPr/>
              <p:nvPr/>
            </p:nvSpPr>
            <p:spPr>
              <a:xfrm>
                <a:off x="14457695" y="2574836"/>
                <a:ext cx="831085" cy="850630"/>
              </a:xfrm>
              <a:custGeom>
                <a:avLst/>
                <a:gdLst/>
                <a:ahLst/>
                <a:cxnLst/>
                <a:rect l="l" t="t" r="r" b="b"/>
                <a:pathLst>
                  <a:path w="831085" h="850630" extrusionOk="0">
                    <a:moveTo>
                      <a:pt x="205085" y="793935"/>
                    </a:moveTo>
                    <a:cubicBezTo>
                      <a:pt x="56663" y="704697"/>
                      <a:pt x="-23772" y="525212"/>
                      <a:pt x="6220" y="350466"/>
                    </a:cubicBezTo>
                    <a:cubicBezTo>
                      <a:pt x="60443" y="34519"/>
                      <a:pt x="439497" y="-113212"/>
                      <a:pt x="685573" y="100409"/>
                    </a:cubicBezTo>
                    <a:cubicBezTo>
                      <a:pt x="833081" y="228464"/>
                      <a:pt x="876002" y="471501"/>
                      <a:pt x="779281" y="640726"/>
                    </a:cubicBezTo>
                    <a:cubicBezTo>
                      <a:pt x="689225" y="798283"/>
                      <a:pt x="488675" y="883449"/>
                      <a:pt x="312837" y="838806"/>
                    </a:cubicBezTo>
                    <a:cubicBezTo>
                      <a:pt x="273909" y="828928"/>
                      <a:pt x="237843" y="813629"/>
                      <a:pt x="205085" y="7939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9" name="Google Shape;559;p5"/>
              <p:cNvSpPr/>
              <p:nvPr/>
            </p:nvSpPr>
            <p:spPr>
              <a:xfrm>
                <a:off x="15154747" y="2885410"/>
                <a:ext cx="245362" cy="255063"/>
              </a:xfrm>
              <a:custGeom>
                <a:avLst/>
                <a:gdLst/>
                <a:ahLst/>
                <a:cxnLst/>
                <a:rect l="l" t="t" r="r" b="b"/>
                <a:pathLst>
                  <a:path w="245362" h="255063" extrusionOk="0">
                    <a:moveTo>
                      <a:pt x="52814" y="234347"/>
                    </a:moveTo>
                    <a:cubicBezTo>
                      <a:pt x="-25574" y="180374"/>
                      <a:pt x="-16295" y="40130"/>
                      <a:pt x="77931" y="9557"/>
                    </a:cubicBezTo>
                    <a:cubicBezTo>
                      <a:pt x="144361" y="-20611"/>
                      <a:pt x="232870" y="23855"/>
                      <a:pt x="243134" y="97866"/>
                    </a:cubicBezTo>
                    <a:cubicBezTo>
                      <a:pt x="262710" y="205898"/>
                      <a:pt x="149526" y="297536"/>
                      <a:pt x="52814" y="2343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60" name="Google Shape;560;p5"/>
            <p:cNvSpPr/>
            <p:nvPr/>
          </p:nvSpPr>
          <p:spPr>
            <a:xfrm>
              <a:off x="13668738" y="2028184"/>
              <a:ext cx="2368206" cy="1178358"/>
            </a:xfrm>
            <a:custGeom>
              <a:avLst/>
              <a:gdLst/>
              <a:ahLst/>
              <a:cxnLst/>
              <a:rect l="l" t="t" r="r" b="b"/>
              <a:pathLst>
                <a:path w="2368206" h="1178358" extrusionOk="0">
                  <a:moveTo>
                    <a:pt x="8" y="1175118"/>
                  </a:moveTo>
                  <a:cubicBezTo>
                    <a:pt x="19646" y="969380"/>
                    <a:pt x="94859" y="762560"/>
                    <a:pt x="202034" y="586314"/>
                  </a:cubicBezTo>
                  <a:cubicBezTo>
                    <a:pt x="417161" y="231707"/>
                    <a:pt x="771884" y="25526"/>
                    <a:pt x="1184220" y="2168"/>
                  </a:cubicBezTo>
                  <a:cubicBezTo>
                    <a:pt x="1642071" y="-27376"/>
                    <a:pt x="2021025" y="248224"/>
                    <a:pt x="2241846" y="631800"/>
                  </a:cubicBezTo>
                  <a:cubicBezTo>
                    <a:pt x="2293456" y="722100"/>
                    <a:pt x="2338577" y="816591"/>
                    <a:pt x="2368093" y="916478"/>
                  </a:cubicBezTo>
                  <a:cubicBezTo>
                    <a:pt x="2368545" y="918088"/>
                    <a:pt x="2367607" y="919765"/>
                    <a:pt x="2365998" y="920217"/>
                  </a:cubicBezTo>
                  <a:cubicBezTo>
                    <a:pt x="2364632" y="920598"/>
                    <a:pt x="2363237" y="919989"/>
                    <a:pt x="2362556" y="918817"/>
                  </a:cubicBezTo>
                  <a:cubicBezTo>
                    <a:pt x="2184866" y="641321"/>
                    <a:pt x="1955576" y="382986"/>
                    <a:pt x="1653287" y="247234"/>
                  </a:cubicBezTo>
                  <a:cubicBezTo>
                    <a:pt x="1445449" y="153900"/>
                    <a:pt x="1224709" y="144217"/>
                    <a:pt x="1003621" y="189974"/>
                  </a:cubicBezTo>
                  <a:cubicBezTo>
                    <a:pt x="570458" y="273039"/>
                    <a:pt x="262132" y="596773"/>
                    <a:pt x="81976" y="987465"/>
                  </a:cubicBezTo>
                  <a:cubicBezTo>
                    <a:pt x="53570" y="1048658"/>
                    <a:pt x="27463" y="1111514"/>
                    <a:pt x="5888" y="1176290"/>
                  </a:cubicBezTo>
                  <a:cubicBezTo>
                    <a:pt x="5359" y="1177876"/>
                    <a:pt x="3650" y="1178728"/>
                    <a:pt x="2065" y="1178204"/>
                  </a:cubicBezTo>
                  <a:cubicBezTo>
                    <a:pt x="727" y="1177757"/>
                    <a:pt x="-92" y="1176466"/>
                    <a:pt x="8" y="1175118"/>
                  </a:cubicBezTo>
                  <a:lnTo>
                    <a:pt x="8" y="117511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61" name="Google Shape;561;p5"/>
          <p:cNvSpPr>
            <a:spLocks noGrp="1"/>
          </p:cNvSpPr>
          <p:nvPr>
            <p:ph type="pic" idx="2"/>
          </p:nvPr>
        </p:nvSpPr>
        <p:spPr>
          <a:xfrm>
            <a:off x="6168933" y="2679367"/>
            <a:ext cx="3268000" cy="2632000"/>
          </a:xfrm>
          <a:prstGeom prst="rect">
            <a:avLst/>
          </a:prstGeom>
          <a:noFill/>
          <a:ln>
            <a:noFill/>
          </a:ln>
        </p:spPr>
      </p:sp>
      <p:sp>
        <p:nvSpPr>
          <p:cNvPr id="562" name="Google Shape;562;p5"/>
          <p:cNvSpPr txBox="1">
            <a:spLocks noGrp="1"/>
          </p:cNvSpPr>
          <p:nvPr>
            <p:ph type="body" idx="1"/>
          </p:nvPr>
        </p:nvSpPr>
        <p:spPr>
          <a:xfrm>
            <a:off x="2650667" y="2679367"/>
            <a:ext cx="3225200" cy="2632000"/>
          </a:xfrm>
          <a:prstGeom prst="rect">
            <a:avLst/>
          </a:prstGeom>
        </p:spPr>
        <p:txBody>
          <a:bodyPr spcFirstLastPara="1" wrap="square" lIns="0" tIns="0" rIns="0" bIns="0" anchor="t" anchorCtr="0">
            <a:noAutofit/>
          </a:bodyPr>
          <a:lstStyle>
            <a:lvl1pPr marL="609585" lvl="0" indent="-457189" algn="ctr" rtl="0">
              <a:spcBef>
                <a:spcPts val="0"/>
              </a:spcBef>
              <a:spcAft>
                <a:spcPts val="0"/>
              </a:spcAft>
              <a:buClr>
                <a:schemeClr val="accent1"/>
              </a:buClr>
              <a:buSzPts val="1800"/>
              <a:buChar char="●"/>
              <a:defRPr sz="2400">
                <a:solidFill>
                  <a:schemeClr val="accent1"/>
                </a:solidFill>
              </a:defRPr>
            </a:lvl1pPr>
            <a:lvl2pPr marL="1219170" lvl="1" indent="-457189" algn="ctr" rtl="0">
              <a:spcBef>
                <a:spcPts val="1067"/>
              </a:spcBef>
              <a:spcAft>
                <a:spcPts val="0"/>
              </a:spcAft>
              <a:buClr>
                <a:schemeClr val="accent1"/>
              </a:buClr>
              <a:buSzPts val="1800"/>
              <a:buChar char="○"/>
              <a:defRPr sz="2400">
                <a:solidFill>
                  <a:schemeClr val="accent1"/>
                </a:solidFill>
              </a:defRPr>
            </a:lvl2pPr>
            <a:lvl3pPr marL="1828754" lvl="2" indent="-457189" algn="ctr" rtl="0">
              <a:spcBef>
                <a:spcPts val="1067"/>
              </a:spcBef>
              <a:spcAft>
                <a:spcPts val="0"/>
              </a:spcAft>
              <a:buClr>
                <a:schemeClr val="accent1"/>
              </a:buClr>
              <a:buSzPts val="1800"/>
              <a:buChar char="■"/>
              <a:defRPr sz="2400">
                <a:solidFill>
                  <a:schemeClr val="accent1"/>
                </a:solidFill>
              </a:defRPr>
            </a:lvl3pPr>
            <a:lvl4pPr marL="2438339" lvl="3" indent="-457189" algn="ctr" rtl="0">
              <a:spcBef>
                <a:spcPts val="1067"/>
              </a:spcBef>
              <a:spcAft>
                <a:spcPts val="0"/>
              </a:spcAft>
              <a:buClr>
                <a:schemeClr val="accent1"/>
              </a:buClr>
              <a:buSzPts val="1800"/>
              <a:buChar char="●"/>
              <a:defRPr sz="2400">
                <a:solidFill>
                  <a:schemeClr val="accent1"/>
                </a:solidFill>
              </a:defRPr>
            </a:lvl4pPr>
            <a:lvl5pPr marL="3047924" lvl="4" indent="-457189" algn="ctr" rtl="0">
              <a:spcBef>
                <a:spcPts val="1067"/>
              </a:spcBef>
              <a:spcAft>
                <a:spcPts val="0"/>
              </a:spcAft>
              <a:buClr>
                <a:schemeClr val="accent1"/>
              </a:buClr>
              <a:buSzPts val="1800"/>
              <a:buChar char="○"/>
              <a:defRPr sz="2400">
                <a:solidFill>
                  <a:schemeClr val="accent1"/>
                </a:solidFill>
              </a:defRPr>
            </a:lvl5pPr>
            <a:lvl6pPr marL="3657509" lvl="5" indent="-457189" algn="ctr" rtl="0">
              <a:spcBef>
                <a:spcPts val="1067"/>
              </a:spcBef>
              <a:spcAft>
                <a:spcPts val="0"/>
              </a:spcAft>
              <a:buClr>
                <a:schemeClr val="accent1"/>
              </a:buClr>
              <a:buSzPts val="1800"/>
              <a:buChar char="■"/>
              <a:defRPr sz="2400">
                <a:solidFill>
                  <a:schemeClr val="accent1"/>
                </a:solidFill>
              </a:defRPr>
            </a:lvl6pPr>
            <a:lvl7pPr marL="4267093" lvl="6" indent="-457189" algn="ctr" rtl="0">
              <a:spcBef>
                <a:spcPts val="1067"/>
              </a:spcBef>
              <a:spcAft>
                <a:spcPts val="0"/>
              </a:spcAft>
              <a:buClr>
                <a:schemeClr val="accent1"/>
              </a:buClr>
              <a:buSzPts val="1800"/>
              <a:buChar char="●"/>
              <a:defRPr sz="2400">
                <a:solidFill>
                  <a:schemeClr val="accent1"/>
                </a:solidFill>
              </a:defRPr>
            </a:lvl7pPr>
            <a:lvl8pPr marL="4876678" lvl="7" indent="-457189" algn="ctr" rtl="0">
              <a:spcBef>
                <a:spcPts val="1067"/>
              </a:spcBef>
              <a:spcAft>
                <a:spcPts val="0"/>
              </a:spcAft>
              <a:buClr>
                <a:schemeClr val="accent1"/>
              </a:buClr>
              <a:buSzPts val="1800"/>
              <a:buChar char="○"/>
              <a:defRPr sz="2400">
                <a:solidFill>
                  <a:schemeClr val="accent1"/>
                </a:solidFill>
              </a:defRPr>
            </a:lvl8pPr>
            <a:lvl9pPr marL="5486263" lvl="8" indent="-457189" algn="ctr" rtl="0">
              <a:spcBef>
                <a:spcPts val="1067"/>
              </a:spcBef>
              <a:spcAft>
                <a:spcPts val="1067"/>
              </a:spcAft>
              <a:buClr>
                <a:schemeClr val="accent1"/>
              </a:buClr>
              <a:buSzPts val="1800"/>
              <a:buChar char="■"/>
              <a:defRPr sz="2400">
                <a:solidFill>
                  <a:schemeClr val="accent1"/>
                </a:solidFill>
              </a:defRPr>
            </a:lvl9pPr>
          </a:lstStyle>
          <a:p>
            <a:endParaRPr/>
          </a:p>
        </p:txBody>
      </p:sp>
      <p:sp>
        <p:nvSpPr>
          <p:cNvPr id="563" name="Google Shape;563;p5"/>
          <p:cNvSpPr txBox="1">
            <a:spLocks noGrp="1"/>
          </p:cNvSpPr>
          <p:nvPr>
            <p:ph type="title"/>
          </p:nvPr>
        </p:nvSpPr>
        <p:spPr>
          <a:xfrm>
            <a:off x="3695600" y="1375333"/>
            <a:ext cx="4800800" cy="10616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3200"/>
              <a:buNone/>
              <a:defRPr>
                <a:solidFill>
                  <a:schemeClr val="accent1"/>
                </a:solidFill>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extLst>
      <p:ext uri="{BB962C8B-B14F-4D97-AF65-F5344CB8AC3E}">
        <p14:creationId xmlns:p14="http://schemas.microsoft.com/office/powerpoint/2010/main" val="3243923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1"/>
        </a:solidFill>
        <a:effectLst/>
      </p:bgPr>
    </p:bg>
    <p:spTree>
      <p:nvGrpSpPr>
        <p:cNvPr id="1" name="Shape 564"/>
        <p:cNvGrpSpPr/>
        <p:nvPr/>
      </p:nvGrpSpPr>
      <p:grpSpPr>
        <a:xfrm>
          <a:off x="0" y="0"/>
          <a:ext cx="0" cy="0"/>
          <a:chOff x="0" y="0"/>
          <a:chExt cx="0" cy="0"/>
        </a:xfrm>
      </p:grpSpPr>
      <p:sp>
        <p:nvSpPr>
          <p:cNvPr id="565" name="Google Shape;565;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4000"/>
              <a:buNone/>
              <a:defRPr sz="5333"/>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66" name="Google Shape;566;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67" name="Google Shape;567;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68" name="Google Shape;568;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159097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3 columns">
  <p:cSld name="Title + 3 columns">
    <p:bg>
      <p:bgPr>
        <a:solidFill>
          <a:schemeClr val="accent1"/>
        </a:solidFill>
        <a:effectLst/>
      </p:bgPr>
    </p:bg>
    <p:spTree>
      <p:nvGrpSpPr>
        <p:cNvPr id="1" name="Shape 569"/>
        <p:cNvGrpSpPr/>
        <p:nvPr/>
      </p:nvGrpSpPr>
      <p:grpSpPr>
        <a:xfrm>
          <a:off x="0" y="0"/>
          <a:ext cx="0" cy="0"/>
          <a:chOff x="0" y="0"/>
          <a:chExt cx="0" cy="0"/>
        </a:xfrm>
      </p:grpSpPr>
      <p:sp>
        <p:nvSpPr>
          <p:cNvPr id="570" name="Google Shape;57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71" name="Google Shape;571;p7"/>
          <p:cNvGrpSpPr/>
          <p:nvPr/>
        </p:nvGrpSpPr>
        <p:grpSpPr>
          <a:xfrm>
            <a:off x="880036" y="2248724"/>
            <a:ext cx="3200349" cy="3244480"/>
            <a:chOff x="1320053" y="3373085"/>
            <a:chExt cx="4800523" cy="4866720"/>
          </a:xfrm>
        </p:grpSpPr>
        <p:sp>
          <p:nvSpPr>
            <p:cNvPr id="572" name="Google Shape;572;p7"/>
            <p:cNvSpPr/>
            <p:nvPr/>
          </p:nvSpPr>
          <p:spPr>
            <a:xfrm>
              <a:off x="1320053"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3" name="Google Shape;573;p7"/>
            <p:cNvSpPr/>
            <p:nvPr/>
          </p:nvSpPr>
          <p:spPr>
            <a:xfrm>
              <a:off x="1651899"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4" name="Google Shape;574;p7"/>
          <p:cNvGrpSpPr/>
          <p:nvPr/>
        </p:nvGrpSpPr>
        <p:grpSpPr>
          <a:xfrm>
            <a:off x="4595164" y="2248724"/>
            <a:ext cx="3200349" cy="3244480"/>
            <a:chOff x="6892746" y="3373085"/>
            <a:chExt cx="4800523" cy="4866720"/>
          </a:xfrm>
        </p:grpSpPr>
        <p:sp>
          <p:nvSpPr>
            <p:cNvPr id="575" name="Google Shape;575;p7"/>
            <p:cNvSpPr/>
            <p:nvPr/>
          </p:nvSpPr>
          <p:spPr>
            <a:xfrm>
              <a:off x="6892746"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6" name="Google Shape;576;p7"/>
            <p:cNvSpPr/>
            <p:nvPr/>
          </p:nvSpPr>
          <p:spPr>
            <a:xfrm>
              <a:off x="7224592"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7" name="Google Shape;577;p7"/>
          <p:cNvGrpSpPr/>
          <p:nvPr/>
        </p:nvGrpSpPr>
        <p:grpSpPr>
          <a:xfrm>
            <a:off x="8114670" y="2248724"/>
            <a:ext cx="3200349" cy="3244480"/>
            <a:chOff x="12172005" y="3373085"/>
            <a:chExt cx="4800523" cy="4866720"/>
          </a:xfrm>
        </p:grpSpPr>
        <p:sp>
          <p:nvSpPr>
            <p:cNvPr id="578" name="Google Shape;578;p7"/>
            <p:cNvSpPr/>
            <p:nvPr/>
          </p:nvSpPr>
          <p:spPr>
            <a:xfrm>
              <a:off x="12172005"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9" name="Google Shape;579;p7"/>
            <p:cNvSpPr/>
            <p:nvPr/>
          </p:nvSpPr>
          <p:spPr>
            <a:xfrm>
              <a:off x="12503851"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0" name="Google Shape;580;p7"/>
          <p:cNvGrpSpPr/>
          <p:nvPr/>
        </p:nvGrpSpPr>
        <p:grpSpPr>
          <a:xfrm rot="-2082231">
            <a:off x="462064" y="2224040"/>
            <a:ext cx="1647472" cy="537697"/>
            <a:chOff x="692877" y="3335755"/>
            <a:chExt cx="2470924" cy="806453"/>
          </a:xfrm>
        </p:grpSpPr>
        <p:sp>
          <p:nvSpPr>
            <p:cNvPr id="581" name="Google Shape;581;p7"/>
            <p:cNvSpPr/>
            <p:nvPr/>
          </p:nvSpPr>
          <p:spPr>
            <a:xfrm>
              <a:off x="692877" y="3335755"/>
              <a:ext cx="2470924" cy="806453"/>
            </a:xfrm>
            <a:custGeom>
              <a:avLst/>
              <a:gdLst/>
              <a:ahLst/>
              <a:cxnLst/>
              <a:rect l="l" t="t" r="r" b="b"/>
              <a:pathLst>
                <a:path w="2470924" h="806453" extrusionOk="0">
                  <a:moveTo>
                    <a:pt x="2469806" y="775917"/>
                  </a:moveTo>
                  <a:cubicBezTo>
                    <a:pt x="2446908" y="729771"/>
                    <a:pt x="2408227" y="687370"/>
                    <a:pt x="2367396" y="556921"/>
                  </a:cubicBezTo>
                  <a:cubicBezTo>
                    <a:pt x="2308716" y="362799"/>
                    <a:pt x="2304873" y="429124"/>
                    <a:pt x="2370904" y="296943"/>
                  </a:cubicBezTo>
                  <a:cubicBezTo>
                    <a:pt x="2474931" y="86789"/>
                    <a:pt x="2462766" y="87902"/>
                    <a:pt x="2415422" y="79855"/>
                  </a:cubicBezTo>
                  <a:cubicBezTo>
                    <a:pt x="2274755" y="56210"/>
                    <a:pt x="2096370" y="55072"/>
                    <a:pt x="1958621" y="43889"/>
                  </a:cubicBezTo>
                  <a:cubicBezTo>
                    <a:pt x="881902" y="-50694"/>
                    <a:pt x="611240" y="37573"/>
                    <a:pt x="16736" y="34083"/>
                  </a:cubicBezTo>
                  <a:cubicBezTo>
                    <a:pt x="-18128" y="34712"/>
                    <a:pt x="4037" y="76669"/>
                    <a:pt x="59543" y="275046"/>
                  </a:cubicBezTo>
                  <a:cubicBezTo>
                    <a:pt x="119047" y="490227"/>
                    <a:pt x="94721" y="354521"/>
                    <a:pt x="20483" y="732407"/>
                  </a:cubicBezTo>
                  <a:cubicBezTo>
                    <a:pt x="16766" y="755483"/>
                    <a:pt x="-2630" y="797260"/>
                    <a:pt x="33711" y="801478"/>
                  </a:cubicBezTo>
                  <a:cubicBezTo>
                    <a:pt x="570843" y="759671"/>
                    <a:pt x="1110849" y="815802"/>
                    <a:pt x="1649044" y="805058"/>
                  </a:cubicBezTo>
                  <a:cubicBezTo>
                    <a:pt x="1915105" y="800465"/>
                    <a:pt x="2181466" y="791658"/>
                    <a:pt x="2447502" y="801139"/>
                  </a:cubicBezTo>
                  <a:cubicBezTo>
                    <a:pt x="2461623" y="803895"/>
                    <a:pt x="2474921" y="789671"/>
                    <a:pt x="2469806" y="77591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2" name="Google Shape;582;p7"/>
            <p:cNvSpPr/>
            <p:nvPr/>
          </p:nvSpPr>
          <p:spPr>
            <a:xfrm>
              <a:off x="692877" y="3335755"/>
              <a:ext cx="2470924" cy="806453"/>
            </a:xfrm>
            <a:custGeom>
              <a:avLst/>
              <a:gdLst/>
              <a:ahLst/>
              <a:cxnLst/>
              <a:rect l="l" t="t" r="r" b="b"/>
              <a:pathLst>
                <a:path w="2470924" h="806453" extrusionOk="0">
                  <a:moveTo>
                    <a:pt x="2469806" y="775917"/>
                  </a:moveTo>
                  <a:cubicBezTo>
                    <a:pt x="2446908" y="729771"/>
                    <a:pt x="2408227" y="687370"/>
                    <a:pt x="2367396" y="556921"/>
                  </a:cubicBezTo>
                  <a:cubicBezTo>
                    <a:pt x="2308716" y="362799"/>
                    <a:pt x="2304873" y="429124"/>
                    <a:pt x="2370904" y="296943"/>
                  </a:cubicBezTo>
                  <a:cubicBezTo>
                    <a:pt x="2474931" y="86789"/>
                    <a:pt x="2462766" y="87902"/>
                    <a:pt x="2415422" y="79855"/>
                  </a:cubicBezTo>
                  <a:cubicBezTo>
                    <a:pt x="2274755" y="56210"/>
                    <a:pt x="2096370" y="55072"/>
                    <a:pt x="1958621" y="43889"/>
                  </a:cubicBezTo>
                  <a:cubicBezTo>
                    <a:pt x="881902" y="-50694"/>
                    <a:pt x="611240" y="37573"/>
                    <a:pt x="16736" y="34083"/>
                  </a:cubicBezTo>
                  <a:cubicBezTo>
                    <a:pt x="-18128" y="34712"/>
                    <a:pt x="4037" y="76669"/>
                    <a:pt x="59543" y="275046"/>
                  </a:cubicBezTo>
                  <a:cubicBezTo>
                    <a:pt x="119047" y="490227"/>
                    <a:pt x="94721" y="354521"/>
                    <a:pt x="20483" y="732407"/>
                  </a:cubicBezTo>
                  <a:cubicBezTo>
                    <a:pt x="16766" y="755483"/>
                    <a:pt x="-2630" y="797260"/>
                    <a:pt x="33711" y="801478"/>
                  </a:cubicBezTo>
                  <a:cubicBezTo>
                    <a:pt x="570843" y="759671"/>
                    <a:pt x="1110849" y="815802"/>
                    <a:pt x="1649044" y="805058"/>
                  </a:cubicBezTo>
                  <a:cubicBezTo>
                    <a:pt x="1915105" y="800465"/>
                    <a:pt x="2181466" y="791658"/>
                    <a:pt x="2447502" y="801139"/>
                  </a:cubicBezTo>
                  <a:cubicBezTo>
                    <a:pt x="2461623" y="803895"/>
                    <a:pt x="2474921" y="789671"/>
                    <a:pt x="2469806" y="77591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83" name="Google Shape;583;p7"/>
          <p:cNvSpPr/>
          <p:nvPr/>
        </p:nvSpPr>
        <p:spPr>
          <a:xfrm rot="-1878446">
            <a:off x="9862931" y="4923663"/>
            <a:ext cx="2000208" cy="672741"/>
          </a:xfrm>
          <a:custGeom>
            <a:avLst/>
            <a:gdLst/>
            <a:ahLst/>
            <a:cxnLst/>
            <a:rect l="l" t="t" r="r" b="b"/>
            <a:pathLst>
              <a:path w="2998176" h="1008393" extrusionOk="0">
                <a:moveTo>
                  <a:pt x="2876394" y="827174"/>
                </a:moveTo>
                <a:cubicBezTo>
                  <a:pt x="3005838" y="752769"/>
                  <a:pt x="2993389" y="762998"/>
                  <a:pt x="2956068" y="708216"/>
                </a:cubicBezTo>
                <a:cubicBezTo>
                  <a:pt x="2924815" y="665001"/>
                  <a:pt x="2887481" y="627225"/>
                  <a:pt x="2849854" y="589690"/>
                </a:cubicBezTo>
                <a:cubicBezTo>
                  <a:pt x="3001358" y="479657"/>
                  <a:pt x="2983891" y="520423"/>
                  <a:pt x="2858063" y="342258"/>
                </a:cubicBezTo>
                <a:cubicBezTo>
                  <a:pt x="2929798" y="300016"/>
                  <a:pt x="2984095" y="280933"/>
                  <a:pt x="2954281" y="248032"/>
                </a:cubicBezTo>
                <a:cubicBezTo>
                  <a:pt x="2873264" y="131402"/>
                  <a:pt x="2901789" y="166441"/>
                  <a:pt x="2915317" y="120423"/>
                </a:cubicBezTo>
                <a:cubicBezTo>
                  <a:pt x="2921937" y="106232"/>
                  <a:pt x="2929570" y="93632"/>
                  <a:pt x="2937443" y="79898"/>
                </a:cubicBezTo>
                <a:cubicBezTo>
                  <a:pt x="2953130" y="56769"/>
                  <a:pt x="2969931" y="864"/>
                  <a:pt x="2926842" y="0"/>
                </a:cubicBezTo>
                <a:cubicBezTo>
                  <a:pt x="2498174" y="23615"/>
                  <a:pt x="347899" y="76230"/>
                  <a:pt x="347497" y="76218"/>
                </a:cubicBezTo>
                <a:cubicBezTo>
                  <a:pt x="273088" y="80390"/>
                  <a:pt x="120229" y="47092"/>
                  <a:pt x="64637" y="96100"/>
                </a:cubicBezTo>
                <a:cubicBezTo>
                  <a:pt x="46816" y="111989"/>
                  <a:pt x="59618" y="130796"/>
                  <a:pt x="80815" y="181682"/>
                </a:cubicBezTo>
                <a:cubicBezTo>
                  <a:pt x="95224" y="225497"/>
                  <a:pt x="75844" y="215310"/>
                  <a:pt x="29834" y="234489"/>
                </a:cubicBezTo>
                <a:cubicBezTo>
                  <a:pt x="-37433" y="257246"/>
                  <a:pt x="61651" y="306397"/>
                  <a:pt x="104872" y="375700"/>
                </a:cubicBezTo>
                <a:cubicBezTo>
                  <a:pt x="-9448" y="521953"/>
                  <a:pt x="-43532" y="460142"/>
                  <a:pt x="127970" y="637268"/>
                </a:cubicBezTo>
                <a:cubicBezTo>
                  <a:pt x="-23923" y="815619"/>
                  <a:pt x="-57743" y="735697"/>
                  <a:pt x="120817" y="858563"/>
                </a:cubicBezTo>
                <a:cubicBezTo>
                  <a:pt x="61429" y="939715"/>
                  <a:pt x="21397" y="988609"/>
                  <a:pt x="38451" y="1008394"/>
                </a:cubicBezTo>
                <a:cubicBezTo>
                  <a:pt x="352738" y="904947"/>
                  <a:pt x="2203405" y="973734"/>
                  <a:pt x="2936718" y="975210"/>
                </a:cubicBezTo>
                <a:cubicBezTo>
                  <a:pt x="3058126" y="945682"/>
                  <a:pt x="2979184" y="898596"/>
                  <a:pt x="2876394" y="827174"/>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4" name="Google Shape;584;p7"/>
          <p:cNvSpPr txBox="1">
            <a:spLocks noGrp="1"/>
          </p:cNvSpPr>
          <p:nvPr>
            <p:ph type="title"/>
          </p:nvPr>
        </p:nvSpPr>
        <p:spPr>
          <a:xfrm>
            <a:off x="1140400" y="1050467"/>
            <a:ext cx="9911200" cy="528400"/>
          </a:xfrm>
          <a:prstGeom prst="rect">
            <a:avLst/>
          </a:prstGeom>
        </p:spPr>
        <p:txBody>
          <a:bodyPr spcFirstLastPara="1" wrap="square" lIns="0" tIns="0" rIns="0" bIns="0" anchor="b" anchorCtr="0">
            <a:noAutofit/>
          </a:bodyPr>
          <a:lstStyle>
            <a:lvl1pPr lvl="0" algn="ctr" rtl="0">
              <a:spcBef>
                <a:spcPts val="0"/>
              </a:spcBef>
              <a:spcAft>
                <a:spcPts val="0"/>
              </a:spcAft>
              <a:buSzPts val="4000"/>
              <a:buNone/>
              <a:defRPr sz="5333"/>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endParaRPr/>
          </a:p>
        </p:txBody>
      </p:sp>
      <p:sp>
        <p:nvSpPr>
          <p:cNvPr id="585" name="Google Shape;585;p7"/>
          <p:cNvSpPr txBox="1">
            <a:spLocks noGrp="1"/>
          </p:cNvSpPr>
          <p:nvPr>
            <p:ph type="body" idx="1"/>
          </p:nvPr>
        </p:nvSpPr>
        <p:spPr>
          <a:xfrm>
            <a:off x="992800"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86" name="Google Shape;586;p7"/>
          <p:cNvSpPr txBox="1">
            <a:spLocks noGrp="1"/>
          </p:cNvSpPr>
          <p:nvPr>
            <p:ph type="body" idx="2"/>
          </p:nvPr>
        </p:nvSpPr>
        <p:spPr>
          <a:xfrm>
            <a:off x="4651532"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87" name="Google Shape;587;p7"/>
          <p:cNvSpPr txBox="1">
            <a:spLocks noGrp="1"/>
          </p:cNvSpPr>
          <p:nvPr>
            <p:ph type="body" idx="3"/>
          </p:nvPr>
        </p:nvSpPr>
        <p:spPr>
          <a:xfrm>
            <a:off x="8162729"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Tree>
    <p:extLst>
      <p:ext uri="{BB962C8B-B14F-4D97-AF65-F5344CB8AC3E}">
        <p14:creationId xmlns:p14="http://schemas.microsoft.com/office/powerpoint/2010/main" val="2427269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1"/>
        </a:solidFill>
        <a:effectLst/>
      </p:bgPr>
    </p:bg>
    <p:spTree>
      <p:nvGrpSpPr>
        <p:cNvPr id="1" name="Shape 588"/>
        <p:cNvGrpSpPr/>
        <p:nvPr/>
      </p:nvGrpSpPr>
      <p:grpSpPr>
        <a:xfrm>
          <a:off x="0" y="0"/>
          <a:ext cx="0" cy="0"/>
          <a:chOff x="0" y="0"/>
          <a:chExt cx="0" cy="0"/>
        </a:xfrm>
      </p:grpSpPr>
      <p:sp>
        <p:nvSpPr>
          <p:cNvPr id="589" name="Google Shape;589;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90" name="Google Shape;590;p8"/>
          <p:cNvGrpSpPr/>
          <p:nvPr/>
        </p:nvGrpSpPr>
        <p:grpSpPr>
          <a:xfrm>
            <a:off x="1484933" y="2051839"/>
            <a:ext cx="9222144" cy="3143319"/>
            <a:chOff x="2227400" y="3077757"/>
            <a:chExt cx="13833216" cy="4714978"/>
          </a:xfrm>
        </p:grpSpPr>
        <p:grpSp>
          <p:nvGrpSpPr>
            <p:cNvPr id="591" name="Google Shape;591;p8"/>
            <p:cNvGrpSpPr/>
            <p:nvPr/>
          </p:nvGrpSpPr>
          <p:grpSpPr>
            <a:xfrm>
              <a:off x="2227400" y="3077757"/>
              <a:ext cx="13833216" cy="4714978"/>
              <a:chOff x="2227400" y="3077757"/>
              <a:chExt cx="13833216" cy="4714978"/>
            </a:xfrm>
          </p:grpSpPr>
          <p:sp>
            <p:nvSpPr>
              <p:cNvPr id="592" name="Google Shape;592;p8"/>
              <p:cNvSpPr/>
              <p:nvPr/>
            </p:nvSpPr>
            <p:spPr>
              <a:xfrm>
                <a:off x="10285988" y="3183653"/>
                <a:ext cx="2572" cy="299"/>
              </a:xfrm>
              <a:custGeom>
                <a:avLst/>
                <a:gdLst/>
                <a:ahLst/>
                <a:cxnLst/>
                <a:rect l="l" t="t" r="r" b="b"/>
                <a:pathLst>
                  <a:path w="2572" h="299" extrusionOk="0">
                    <a:moveTo>
                      <a:pt x="0" y="221"/>
                    </a:moveTo>
                    <a:cubicBezTo>
                      <a:pt x="1853" y="360"/>
                      <a:pt x="746" y="332"/>
                      <a:pt x="2573" y="0"/>
                    </a:cubicBezTo>
                    <a:cubicBezTo>
                      <a:pt x="1798" y="138"/>
                      <a:pt x="802" y="83"/>
                      <a:pt x="0" y="221"/>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3" name="Google Shape;593;p8"/>
              <p:cNvSpPr/>
              <p:nvPr/>
            </p:nvSpPr>
            <p:spPr>
              <a:xfrm>
                <a:off x="10109337" y="3193945"/>
                <a:ext cx="359" cy="27"/>
              </a:xfrm>
              <a:custGeom>
                <a:avLst/>
                <a:gdLst/>
                <a:ahLst/>
                <a:cxnLst/>
                <a:rect l="l" t="t" r="r" b="b"/>
                <a:pathLst>
                  <a:path w="359" h="27" extrusionOk="0">
                    <a:moveTo>
                      <a:pt x="360" y="0"/>
                    </a:moveTo>
                    <a:cubicBezTo>
                      <a:pt x="221" y="0"/>
                      <a:pt x="111" y="0"/>
                      <a:pt x="0" y="28"/>
                    </a:cubicBezTo>
                    <a:cubicBezTo>
                      <a:pt x="56" y="28"/>
                      <a:pt x="277" y="0"/>
                      <a:pt x="360" y="0"/>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4" name="Google Shape;594;p8"/>
              <p:cNvSpPr/>
              <p:nvPr/>
            </p:nvSpPr>
            <p:spPr>
              <a:xfrm>
                <a:off x="10474535" y="3172033"/>
                <a:ext cx="54" cy="27"/>
              </a:xfrm>
              <a:custGeom>
                <a:avLst/>
                <a:gdLst/>
                <a:ahLst/>
                <a:cxnLst/>
                <a:rect l="l" t="t" r="r" b="b"/>
                <a:pathLst>
                  <a:path w="54" h="27" extrusionOk="0">
                    <a:moveTo>
                      <a:pt x="55" y="0"/>
                    </a:moveTo>
                    <a:lnTo>
                      <a:pt x="0" y="28"/>
                    </a:lnTo>
                    <a:lnTo>
                      <a:pt x="55" y="0"/>
                    </a:ln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5" name="Google Shape;595;p8"/>
              <p:cNvSpPr/>
              <p:nvPr/>
            </p:nvSpPr>
            <p:spPr>
              <a:xfrm>
                <a:off x="2227400" y="3077757"/>
                <a:ext cx="13833216" cy="4714978"/>
              </a:xfrm>
              <a:custGeom>
                <a:avLst/>
                <a:gdLst/>
                <a:ahLst/>
                <a:cxnLst/>
                <a:rect l="l" t="t" r="r" b="b"/>
                <a:pathLst>
                  <a:path w="13833216" h="4714978" extrusionOk="0">
                    <a:moveTo>
                      <a:pt x="13680245" y="74660"/>
                    </a:moveTo>
                    <a:cubicBezTo>
                      <a:pt x="11666902" y="-52550"/>
                      <a:pt x="8647828" y="-25299"/>
                      <a:pt x="6628897" y="219273"/>
                    </a:cubicBezTo>
                    <a:cubicBezTo>
                      <a:pt x="6582472" y="222150"/>
                      <a:pt x="205881" y="470678"/>
                      <a:pt x="91812" y="481053"/>
                    </a:cubicBezTo>
                    <a:cubicBezTo>
                      <a:pt x="-113778" y="488163"/>
                      <a:pt x="36921" y="689492"/>
                      <a:pt x="433824" y="1263432"/>
                    </a:cubicBezTo>
                    <a:cubicBezTo>
                      <a:pt x="95547" y="2024481"/>
                      <a:pt x="-123046" y="1728395"/>
                      <a:pt x="500528" y="2326931"/>
                    </a:cubicBezTo>
                    <a:cubicBezTo>
                      <a:pt x="530242" y="2359743"/>
                      <a:pt x="573180" y="2383979"/>
                      <a:pt x="593764" y="2423653"/>
                    </a:cubicBezTo>
                    <a:cubicBezTo>
                      <a:pt x="606131" y="2568653"/>
                      <a:pt x="195340" y="3353162"/>
                      <a:pt x="184162" y="3426811"/>
                    </a:cubicBezTo>
                    <a:cubicBezTo>
                      <a:pt x="208122" y="3568657"/>
                      <a:pt x="419244" y="3527240"/>
                      <a:pt x="766237" y="3727379"/>
                    </a:cubicBezTo>
                    <a:cubicBezTo>
                      <a:pt x="520503" y="4526331"/>
                      <a:pt x="151516" y="4683006"/>
                      <a:pt x="605771" y="4714020"/>
                    </a:cubicBezTo>
                    <a:cubicBezTo>
                      <a:pt x="731073" y="4722569"/>
                      <a:pt x="1882551" y="4671497"/>
                      <a:pt x="1900672" y="4656585"/>
                    </a:cubicBezTo>
                    <a:cubicBezTo>
                      <a:pt x="3030155" y="4569158"/>
                      <a:pt x="2984699" y="4632072"/>
                      <a:pt x="4054921" y="4653071"/>
                    </a:cubicBezTo>
                    <a:cubicBezTo>
                      <a:pt x="5851110" y="4684417"/>
                      <a:pt x="11369902" y="4327852"/>
                      <a:pt x="11371950" y="4327741"/>
                    </a:cubicBezTo>
                    <a:cubicBezTo>
                      <a:pt x="14407486" y="4495455"/>
                      <a:pt x="13931595" y="4664331"/>
                      <a:pt x="13454321" y="3753385"/>
                    </a:cubicBezTo>
                    <a:cubicBezTo>
                      <a:pt x="13584796" y="3608579"/>
                      <a:pt x="13823806" y="3452015"/>
                      <a:pt x="13797136" y="3236548"/>
                    </a:cubicBezTo>
                    <a:cubicBezTo>
                      <a:pt x="13658471" y="2940988"/>
                      <a:pt x="13469952" y="2664711"/>
                      <a:pt x="13359009" y="2356257"/>
                    </a:cubicBezTo>
                    <a:cubicBezTo>
                      <a:pt x="13433654" y="2122642"/>
                      <a:pt x="13771074" y="1746350"/>
                      <a:pt x="13764683" y="1592746"/>
                    </a:cubicBezTo>
                    <a:cubicBezTo>
                      <a:pt x="13669427" y="1305485"/>
                      <a:pt x="13430500" y="1041437"/>
                      <a:pt x="13431690" y="892453"/>
                    </a:cubicBezTo>
                    <a:cubicBezTo>
                      <a:pt x="13666467" y="574455"/>
                      <a:pt x="14048237" y="59886"/>
                      <a:pt x="13680245" y="74660"/>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6" name="Google Shape;596;p8"/>
            <p:cNvGrpSpPr/>
            <p:nvPr/>
          </p:nvGrpSpPr>
          <p:grpSpPr>
            <a:xfrm>
              <a:off x="2227400" y="3077757"/>
              <a:ext cx="13833216" cy="4714978"/>
              <a:chOff x="2227400" y="3077757"/>
              <a:chExt cx="13833216" cy="4714978"/>
            </a:xfrm>
          </p:grpSpPr>
          <p:sp>
            <p:nvSpPr>
              <p:cNvPr id="597" name="Google Shape;597;p8"/>
              <p:cNvSpPr/>
              <p:nvPr/>
            </p:nvSpPr>
            <p:spPr>
              <a:xfrm>
                <a:off x="10285988" y="3183653"/>
                <a:ext cx="2572" cy="299"/>
              </a:xfrm>
              <a:custGeom>
                <a:avLst/>
                <a:gdLst/>
                <a:ahLst/>
                <a:cxnLst/>
                <a:rect l="l" t="t" r="r" b="b"/>
                <a:pathLst>
                  <a:path w="2572" h="299" extrusionOk="0">
                    <a:moveTo>
                      <a:pt x="0" y="221"/>
                    </a:moveTo>
                    <a:cubicBezTo>
                      <a:pt x="1853" y="360"/>
                      <a:pt x="746" y="332"/>
                      <a:pt x="2573" y="0"/>
                    </a:cubicBezTo>
                    <a:cubicBezTo>
                      <a:pt x="1798" y="138"/>
                      <a:pt x="802" y="83"/>
                      <a:pt x="0" y="221"/>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8" name="Google Shape;598;p8"/>
              <p:cNvSpPr/>
              <p:nvPr/>
            </p:nvSpPr>
            <p:spPr>
              <a:xfrm>
                <a:off x="10109337" y="3193945"/>
                <a:ext cx="359" cy="27"/>
              </a:xfrm>
              <a:custGeom>
                <a:avLst/>
                <a:gdLst/>
                <a:ahLst/>
                <a:cxnLst/>
                <a:rect l="l" t="t" r="r" b="b"/>
                <a:pathLst>
                  <a:path w="359" h="27" extrusionOk="0">
                    <a:moveTo>
                      <a:pt x="360" y="0"/>
                    </a:moveTo>
                    <a:cubicBezTo>
                      <a:pt x="221" y="0"/>
                      <a:pt x="111" y="0"/>
                      <a:pt x="0" y="28"/>
                    </a:cubicBezTo>
                    <a:cubicBezTo>
                      <a:pt x="56" y="28"/>
                      <a:pt x="277" y="0"/>
                      <a:pt x="360" y="0"/>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9" name="Google Shape;599;p8"/>
              <p:cNvSpPr/>
              <p:nvPr/>
            </p:nvSpPr>
            <p:spPr>
              <a:xfrm>
                <a:off x="10474535" y="3172033"/>
                <a:ext cx="54" cy="27"/>
              </a:xfrm>
              <a:custGeom>
                <a:avLst/>
                <a:gdLst/>
                <a:ahLst/>
                <a:cxnLst/>
                <a:rect l="l" t="t" r="r" b="b"/>
                <a:pathLst>
                  <a:path w="54" h="27" extrusionOk="0">
                    <a:moveTo>
                      <a:pt x="55" y="0"/>
                    </a:moveTo>
                    <a:lnTo>
                      <a:pt x="0" y="28"/>
                    </a:lnTo>
                    <a:lnTo>
                      <a:pt x="55" y="0"/>
                    </a:ln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0" name="Google Shape;600;p8"/>
              <p:cNvSpPr/>
              <p:nvPr/>
            </p:nvSpPr>
            <p:spPr>
              <a:xfrm>
                <a:off x="2227400" y="3077757"/>
                <a:ext cx="13833216" cy="4714978"/>
              </a:xfrm>
              <a:custGeom>
                <a:avLst/>
                <a:gdLst/>
                <a:ahLst/>
                <a:cxnLst/>
                <a:rect l="l" t="t" r="r" b="b"/>
                <a:pathLst>
                  <a:path w="13833216" h="4714978" extrusionOk="0">
                    <a:moveTo>
                      <a:pt x="13680245" y="74660"/>
                    </a:moveTo>
                    <a:cubicBezTo>
                      <a:pt x="11666902" y="-52550"/>
                      <a:pt x="8647828" y="-25299"/>
                      <a:pt x="6628897" y="219273"/>
                    </a:cubicBezTo>
                    <a:cubicBezTo>
                      <a:pt x="6582472" y="222150"/>
                      <a:pt x="205881" y="470678"/>
                      <a:pt x="91812" y="481053"/>
                    </a:cubicBezTo>
                    <a:cubicBezTo>
                      <a:pt x="-113778" y="488163"/>
                      <a:pt x="36921" y="689492"/>
                      <a:pt x="433824" y="1263432"/>
                    </a:cubicBezTo>
                    <a:cubicBezTo>
                      <a:pt x="95547" y="2024481"/>
                      <a:pt x="-123046" y="1728395"/>
                      <a:pt x="500528" y="2326931"/>
                    </a:cubicBezTo>
                    <a:cubicBezTo>
                      <a:pt x="530242" y="2359743"/>
                      <a:pt x="573180" y="2383979"/>
                      <a:pt x="593764" y="2423653"/>
                    </a:cubicBezTo>
                    <a:cubicBezTo>
                      <a:pt x="606131" y="2568653"/>
                      <a:pt x="195340" y="3353162"/>
                      <a:pt x="184162" y="3426811"/>
                    </a:cubicBezTo>
                    <a:cubicBezTo>
                      <a:pt x="208122" y="3568657"/>
                      <a:pt x="419244" y="3527240"/>
                      <a:pt x="766237" y="3727379"/>
                    </a:cubicBezTo>
                    <a:cubicBezTo>
                      <a:pt x="520503" y="4526331"/>
                      <a:pt x="151516" y="4683006"/>
                      <a:pt x="605771" y="4714020"/>
                    </a:cubicBezTo>
                    <a:cubicBezTo>
                      <a:pt x="731073" y="4722569"/>
                      <a:pt x="1882551" y="4671497"/>
                      <a:pt x="1900672" y="4656585"/>
                    </a:cubicBezTo>
                    <a:cubicBezTo>
                      <a:pt x="3030155" y="4569158"/>
                      <a:pt x="2984699" y="4632072"/>
                      <a:pt x="4054921" y="4653071"/>
                    </a:cubicBezTo>
                    <a:cubicBezTo>
                      <a:pt x="5851110" y="4684417"/>
                      <a:pt x="11369902" y="4327852"/>
                      <a:pt x="11371950" y="4327741"/>
                    </a:cubicBezTo>
                    <a:cubicBezTo>
                      <a:pt x="14407486" y="4495455"/>
                      <a:pt x="13931595" y="4664331"/>
                      <a:pt x="13454321" y="3753385"/>
                    </a:cubicBezTo>
                    <a:cubicBezTo>
                      <a:pt x="13584796" y="3608579"/>
                      <a:pt x="13823806" y="3452015"/>
                      <a:pt x="13797136" y="3236548"/>
                    </a:cubicBezTo>
                    <a:cubicBezTo>
                      <a:pt x="13658471" y="2940988"/>
                      <a:pt x="13469952" y="2664711"/>
                      <a:pt x="13359009" y="2356257"/>
                    </a:cubicBezTo>
                    <a:cubicBezTo>
                      <a:pt x="13433654" y="2122642"/>
                      <a:pt x="13771074" y="1746350"/>
                      <a:pt x="13764683" y="1592746"/>
                    </a:cubicBezTo>
                    <a:cubicBezTo>
                      <a:pt x="13669427" y="1305485"/>
                      <a:pt x="13430500" y="1041437"/>
                      <a:pt x="13431690" y="892453"/>
                    </a:cubicBezTo>
                    <a:cubicBezTo>
                      <a:pt x="13666467" y="574455"/>
                      <a:pt x="14048237" y="59886"/>
                      <a:pt x="13680245" y="74660"/>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01" name="Google Shape;601;p8"/>
          <p:cNvGrpSpPr/>
          <p:nvPr/>
        </p:nvGrpSpPr>
        <p:grpSpPr>
          <a:xfrm rot="407290">
            <a:off x="579754" y="4866452"/>
            <a:ext cx="2332141" cy="870363"/>
            <a:chOff x="868577" y="7299477"/>
            <a:chExt cx="3498176" cy="1305562"/>
          </a:xfrm>
        </p:grpSpPr>
        <p:sp>
          <p:nvSpPr>
            <p:cNvPr id="602" name="Google Shape;602;p8"/>
            <p:cNvSpPr/>
            <p:nvPr/>
          </p:nvSpPr>
          <p:spPr>
            <a:xfrm>
              <a:off x="868577" y="7299477"/>
              <a:ext cx="3498176" cy="1305562"/>
            </a:xfrm>
            <a:custGeom>
              <a:avLst/>
              <a:gdLst/>
              <a:ahLst/>
              <a:cxnLst/>
              <a:rect l="l" t="t" r="r" b="b"/>
              <a:pathLst>
                <a:path w="3498176" h="1305562" extrusionOk="0">
                  <a:moveTo>
                    <a:pt x="114166" y="1202887"/>
                  </a:moveTo>
                  <a:cubicBezTo>
                    <a:pt x="181296" y="1266692"/>
                    <a:pt x="264427" y="1291248"/>
                    <a:pt x="337623" y="1291248"/>
                  </a:cubicBezTo>
                  <a:cubicBezTo>
                    <a:pt x="339533" y="1291255"/>
                    <a:pt x="344458" y="1291332"/>
                    <a:pt x="354757" y="1291514"/>
                  </a:cubicBezTo>
                  <a:cubicBezTo>
                    <a:pt x="371884" y="1291816"/>
                    <a:pt x="398540" y="1292286"/>
                    <a:pt x="423552" y="1292286"/>
                  </a:cubicBezTo>
                  <a:lnTo>
                    <a:pt x="499029" y="1292286"/>
                  </a:lnTo>
                  <a:cubicBezTo>
                    <a:pt x="545583" y="1292286"/>
                    <a:pt x="590072" y="1282149"/>
                    <a:pt x="629987" y="1264217"/>
                  </a:cubicBezTo>
                  <a:cubicBezTo>
                    <a:pt x="668830" y="1246762"/>
                    <a:pt x="702147" y="1222501"/>
                    <a:pt x="729293" y="1194453"/>
                  </a:cubicBezTo>
                  <a:cubicBezTo>
                    <a:pt x="756320" y="1215442"/>
                    <a:pt x="785893" y="1233843"/>
                    <a:pt x="817860" y="1249181"/>
                  </a:cubicBezTo>
                  <a:cubicBezTo>
                    <a:pt x="892399" y="1284946"/>
                    <a:pt x="972283" y="1300445"/>
                    <a:pt x="1051902" y="1300445"/>
                  </a:cubicBezTo>
                  <a:cubicBezTo>
                    <a:pt x="1117387" y="1300445"/>
                    <a:pt x="1182761" y="1289881"/>
                    <a:pt x="1244952" y="1266068"/>
                  </a:cubicBezTo>
                  <a:cubicBezTo>
                    <a:pt x="1282298" y="1281434"/>
                    <a:pt x="1323682" y="1290232"/>
                    <a:pt x="1365772" y="1290232"/>
                  </a:cubicBezTo>
                  <a:cubicBezTo>
                    <a:pt x="1365772" y="1290232"/>
                    <a:pt x="1581994" y="1291248"/>
                    <a:pt x="1583338" y="1291248"/>
                  </a:cubicBezTo>
                  <a:cubicBezTo>
                    <a:pt x="1604508" y="1291248"/>
                    <a:pt x="1625085" y="1289180"/>
                    <a:pt x="1644905" y="1285310"/>
                  </a:cubicBezTo>
                  <a:cubicBezTo>
                    <a:pt x="1662858" y="1288528"/>
                    <a:pt x="1681377" y="1290232"/>
                    <a:pt x="1700337" y="1290232"/>
                  </a:cubicBezTo>
                  <a:cubicBezTo>
                    <a:pt x="1700337" y="1290232"/>
                    <a:pt x="1916560" y="1291248"/>
                    <a:pt x="1917903" y="1291248"/>
                  </a:cubicBezTo>
                  <a:cubicBezTo>
                    <a:pt x="1963932" y="1291248"/>
                    <a:pt x="2007169" y="1281483"/>
                    <a:pt x="2045936" y="1264603"/>
                  </a:cubicBezTo>
                  <a:cubicBezTo>
                    <a:pt x="2108407" y="1288752"/>
                    <a:pt x="2175593" y="1300445"/>
                    <a:pt x="2244332" y="1300445"/>
                  </a:cubicBezTo>
                  <a:cubicBezTo>
                    <a:pt x="2333934" y="1300445"/>
                    <a:pt x="2419814" y="1280453"/>
                    <a:pt x="2495620" y="1239304"/>
                  </a:cubicBezTo>
                  <a:cubicBezTo>
                    <a:pt x="2545875" y="1275840"/>
                    <a:pt x="2611444" y="1301483"/>
                    <a:pt x="2685011" y="1301483"/>
                  </a:cubicBezTo>
                  <a:cubicBezTo>
                    <a:pt x="2736399" y="1301483"/>
                    <a:pt x="2783583" y="1288914"/>
                    <a:pt x="2824043" y="1269440"/>
                  </a:cubicBezTo>
                  <a:cubicBezTo>
                    <a:pt x="2867427" y="1292054"/>
                    <a:pt x="2917619" y="1305563"/>
                    <a:pt x="2971631" y="1305563"/>
                  </a:cubicBezTo>
                  <a:cubicBezTo>
                    <a:pt x="3037949" y="1305563"/>
                    <a:pt x="3106499" y="1285086"/>
                    <a:pt x="3164947" y="1241281"/>
                  </a:cubicBezTo>
                  <a:cubicBezTo>
                    <a:pt x="3222373" y="1198239"/>
                    <a:pt x="3262154" y="1138535"/>
                    <a:pt x="3280981" y="1074442"/>
                  </a:cubicBezTo>
                  <a:cubicBezTo>
                    <a:pt x="3280981" y="1074442"/>
                    <a:pt x="3309547" y="979400"/>
                    <a:pt x="3310247" y="977030"/>
                  </a:cubicBezTo>
                  <a:cubicBezTo>
                    <a:pt x="3310247" y="977030"/>
                    <a:pt x="3322904" y="933575"/>
                    <a:pt x="3322876" y="933463"/>
                  </a:cubicBezTo>
                  <a:cubicBezTo>
                    <a:pt x="3329550" y="912202"/>
                    <a:pt x="3334462" y="892244"/>
                    <a:pt x="3337057" y="881876"/>
                  </a:cubicBezTo>
                  <a:cubicBezTo>
                    <a:pt x="3339058" y="873899"/>
                    <a:pt x="3340003" y="870190"/>
                    <a:pt x="3340835" y="867169"/>
                  </a:cubicBezTo>
                  <a:cubicBezTo>
                    <a:pt x="3342724" y="860355"/>
                    <a:pt x="3344361" y="853471"/>
                    <a:pt x="3345747" y="846539"/>
                  </a:cubicBezTo>
                  <a:cubicBezTo>
                    <a:pt x="3347216" y="839171"/>
                    <a:pt x="3349154" y="831537"/>
                    <a:pt x="3353778" y="814089"/>
                  </a:cubicBezTo>
                  <a:cubicBezTo>
                    <a:pt x="3354282" y="812189"/>
                    <a:pt x="3354828" y="810142"/>
                    <a:pt x="3354604" y="810829"/>
                  </a:cubicBezTo>
                  <a:lnTo>
                    <a:pt x="3369324" y="760946"/>
                  </a:lnTo>
                  <a:cubicBezTo>
                    <a:pt x="3379168" y="753522"/>
                    <a:pt x="3388543" y="745566"/>
                    <a:pt x="3397415" y="737133"/>
                  </a:cubicBezTo>
                  <a:cubicBezTo>
                    <a:pt x="3454372" y="682973"/>
                    <a:pt x="3493244" y="606221"/>
                    <a:pt x="3497784" y="519072"/>
                  </a:cubicBezTo>
                  <a:cubicBezTo>
                    <a:pt x="3498043" y="514081"/>
                    <a:pt x="3498176" y="509083"/>
                    <a:pt x="3498176" y="504077"/>
                  </a:cubicBezTo>
                  <a:cubicBezTo>
                    <a:pt x="3498176" y="414945"/>
                    <a:pt x="3461788" y="332942"/>
                    <a:pt x="3403075" y="274113"/>
                  </a:cubicBezTo>
                  <a:cubicBezTo>
                    <a:pt x="3349042" y="219975"/>
                    <a:pt x="3269878" y="179863"/>
                    <a:pt x="3189007" y="180130"/>
                  </a:cubicBezTo>
                  <a:cubicBezTo>
                    <a:pt x="3163638" y="179029"/>
                    <a:pt x="3139655" y="179464"/>
                    <a:pt x="3125578" y="179674"/>
                  </a:cubicBezTo>
                  <a:cubicBezTo>
                    <a:pt x="3117603" y="179793"/>
                    <a:pt x="3112208" y="179863"/>
                    <a:pt x="3107262" y="179863"/>
                  </a:cubicBezTo>
                  <a:cubicBezTo>
                    <a:pt x="3102742" y="179863"/>
                    <a:pt x="3098223" y="179969"/>
                    <a:pt x="3093710" y="180186"/>
                  </a:cubicBezTo>
                  <a:cubicBezTo>
                    <a:pt x="3081327" y="180775"/>
                    <a:pt x="3069964" y="180775"/>
                    <a:pt x="3057581" y="180186"/>
                  </a:cubicBezTo>
                  <a:cubicBezTo>
                    <a:pt x="3053068" y="179969"/>
                    <a:pt x="3048549" y="179863"/>
                    <a:pt x="3044029" y="179863"/>
                  </a:cubicBezTo>
                  <a:cubicBezTo>
                    <a:pt x="3016267" y="179863"/>
                    <a:pt x="2989317" y="183411"/>
                    <a:pt x="2963613" y="190021"/>
                  </a:cubicBezTo>
                  <a:cubicBezTo>
                    <a:pt x="2943309" y="186018"/>
                    <a:pt x="2922432" y="183943"/>
                    <a:pt x="2901233" y="183943"/>
                  </a:cubicBezTo>
                  <a:cubicBezTo>
                    <a:pt x="2888822" y="183943"/>
                    <a:pt x="2874346" y="183312"/>
                    <a:pt x="2851552" y="182233"/>
                  </a:cubicBezTo>
                  <a:cubicBezTo>
                    <a:pt x="2847040" y="182016"/>
                    <a:pt x="2842520" y="181910"/>
                    <a:pt x="2838000" y="181910"/>
                  </a:cubicBezTo>
                  <a:cubicBezTo>
                    <a:pt x="2831256" y="181910"/>
                    <a:pt x="2823511" y="181749"/>
                    <a:pt x="2811631" y="181476"/>
                  </a:cubicBezTo>
                  <a:cubicBezTo>
                    <a:pt x="2800752" y="181230"/>
                    <a:pt x="2785850" y="180873"/>
                    <a:pt x="2770681" y="180873"/>
                  </a:cubicBezTo>
                  <a:cubicBezTo>
                    <a:pt x="2749455" y="180873"/>
                    <a:pt x="2728710" y="182976"/>
                    <a:pt x="2708687" y="186923"/>
                  </a:cubicBezTo>
                  <a:cubicBezTo>
                    <a:pt x="2690573" y="183670"/>
                    <a:pt x="2671746" y="181910"/>
                    <a:pt x="2652366" y="181910"/>
                  </a:cubicBezTo>
                  <a:lnTo>
                    <a:pt x="2528944" y="181910"/>
                  </a:lnTo>
                  <a:cubicBezTo>
                    <a:pt x="2490338" y="181910"/>
                    <a:pt x="2453705" y="188780"/>
                    <a:pt x="2420038" y="200943"/>
                  </a:cubicBezTo>
                  <a:cubicBezTo>
                    <a:pt x="2360450" y="178889"/>
                    <a:pt x="2297945" y="168612"/>
                    <a:pt x="2235153" y="168612"/>
                  </a:cubicBezTo>
                  <a:cubicBezTo>
                    <a:pt x="2187732" y="168612"/>
                    <a:pt x="2140401" y="174466"/>
                    <a:pt x="2094351" y="186972"/>
                  </a:cubicBezTo>
                  <a:cubicBezTo>
                    <a:pt x="2076125" y="147772"/>
                    <a:pt x="2050771" y="114011"/>
                    <a:pt x="2021155" y="86665"/>
                  </a:cubicBezTo>
                  <a:cubicBezTo>
                    <a:pt x="1960462" y="30627"/>
                    <a:pt x="1881683" y="1023"/>
                    <a:pt x="1801638" y="1023"/>
                  </a:cubicBezTo>
                  <a:lnTo>
                    <a:pt x="1776143" y="1023"/>
                  </a:lnTo>
                  <a:cubicBezTo>
                    <a:pt x="1768342" y="1023"/>
                    <a:pt x="1760177" y="1164"/>
                    <a:pt x="1754741" y="1255"/>
                  </a:cubicBezTo>
                  <a:cubicBezTo>
                    <a:pt x="1740021" y="1500"/>
                    <a:pt x="1730863" y="1591"/>
                    <a:pt x="1710867" y="1023"/>
                  </a:cubicBezTo>
                  <a:cubicBezTo>
                    <a:pt x="1667392" y="1023"/>
                    <a:pt x="1626414" y="9730"/>
                    <a:pt x="1589354" y="24914"/>
                  </a:cubicBezTo>
                  <a:cubicBezTo>
                    <a:pt x="1550553" y="9134"/>
                    <a:pt x="1508987" y="1023"/>
                    <a:pt x="1467079" y="1023"/>
                  </a:cubicBezTo>
                  <a:lnTo>
                    <a:pt x="1441584" y="1023"/>
                  </a:lnTo>
                  <a:cubicBezTo>
                    <a:pt x="1433783" y="1023"/>
                    <a:pt x="1425619" y="1164"/>
                    <a:pt x="1420183" y="1255"/>
                  </a:cubicBezTo>
                  <a:cubicBezTo>
                    <a:pt x="1405462" y="1500"/>
                    <a:pt x="1396304" y="1591"/>
                    <a:pt x="1376308" y="1023"/>
                  </a:cubicBezTo>
                  <a:cubicBezTo>
                    <a:pt x="1284887" y="1023"/>
                    <a:pt x="1204527" y="39530"/>
                    <a:pt x="1148360" y="95792"/>
                  </a:cubicBezTo>
                  <a:cubicBezTo>
                    <a:pt x="1126735" y="117453"/>
                    <a:pt x="1107739" y="142710"/>
                    <a:pt x="1092550" y="170813"/>
                  </a:cubicBezTo>
                  <a:cubicBezTo>
                    <a:pt x="1075997" y="169341"/>
                    <a:pt x="1059381" y="168619"/>
                    <a:pt x="1042736" y="168619"/>
                  </a:cubicBezTo>
                  <a:cubicBezTo>
                    <a:pt x="1028569" y="168619"/>
                    <a:pt x="1014408" y="169145"/>
                    <a:pt x="1000290" y="170211"/>
                  </a:cubicBezTo>
                  <a:cubicBezTo>
                    <a:pt x="984058" y="140614"/>
                    <a:pt x="963405" y="113969"/>
                    <a:pt x="939393" y="91215"/>
                  </a:cubicBezTo>
                  <a:cubicBezTo>
                    <a:pt x="881785" y="36620"/>
                    <a:pt x="803475" y="3063"/>
                    <a:pt x="718329" y="3063"/>
                  </a:cubicBezTo>
                  <a:cubicBezTo>
                    <a:pt x="689505" y="3063"/>
                    <a:pt x="662177" y="2636"/>
                    <a:pt x="631246" y="2138"/>
                  </a:cubicBezTo>
                  <a:cubicBezTo>
                    <a:pt x="598433" y="1612"/>
                    <a:pt x="562136" y="1030"/>
                    <a:pt x="521963" y="1038"/>
                  </a:cubicBezTo>
                  <a:cubicBezTo>
                    <a:pt x="521963" y="1038"/>
                    <a:pt x="325106" y="0"/>
                    <a:pt x="323602" y="0"/>
                  </a:cubicBezTo>
                  <a:cubicBezTo>
                    <a:pt x="280477" y="-14"/>
                    <a:pt x="238408" y="8573"/>
                    <a:pt x="199606" y="24682"/>
                  </a:cubicBezTo>
                  <a:cubicBezTo>
                    <a:pt x="159909" y="41163"/>
                    <a:pt x="124360" y="65207"/>
                    <a:pt x="94675" y="94972"/>
                  </a:cubicBezTo>
                  <a:cubicBezTo>
                    <a:pt x="35807" y="153982"/>
                    <a:pt x="0" y="235663"/>
                    <a:pt x="0" y="324228"/>
                  </a:cubicBezTo>
                  <a:cubicBezTo>
                    <a:pt x="0" y="408909"/>
                    <a:pt x="32960" y="488193"/>
                    <a:pt x="89106" y="547007"/>
                  </a:cubicBezTo>
                  <a:cubicBezTo>
                    <a:pt x="89252" y="619294"/>
                    <a:pt x="89413" y="699293"/>
                    <a:pt x="89539" y="761198"/>
                  </a:cubicBezTo>
                  <a:cubicBezTo>
                    <a:pt x="35346" y="825677"/>
                    <a:pt x="10103" y="906944"/>
                    <a:pt x="14671" y="985239"/>
                  </a:cubicBezTo>
                  <a:cubicBezTo>
                    <a:pt x="18477" y="1057569"/>
                    <a:pt x="47092" y="1139137"/>
                    <a:pt x="114166" y="120288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603" name="Google Shape;603;p8"/>
            <p:cNvGrpSpPr/>
            <p:nvPr/>
          </p:nvGrpSpPr>
          <p:grpSpPr>
            <a:xfrm>
              <a:off x="1155448" y="7586902"/>
              <a:ext cx="2924439" cy="730705"/>
              <a:chOff x="1155448" y="7586902"/>
              <a:chExt cx="2924439" cy="730705"/>
            </a:xfrm>
          </p:grpSpPr>
          <p:sp>
            <p:nvSpPr>
              <p:cNvPr id="604" name="Google Shape;604;p8"/>
              <p:cNvSpPr/>
              <p:nvPr/>
            </p:nvSpPr>
            <p:spPr>
              <a:xfrm>
                <a:off x="1155448" y="7586902"/>
                <a:ext cx="468139" cy="717427"/>
              </a:xfrm>
              <a:custGeom>
                <a:avLst/>
                <a:gdLst/>
                <a:ahLst/>
                <a:cxnLst/>
                <a:rect l="l" t="t" r="r" b="b"/>
                <a:pathLst>
                  <a:path w="468139" h="717427" extrusionOk="0">
                    <a:moveTo>
                      <a:pt x="431437" y="3063"/>
                    </a:moveTo>
                    <a:cubicBezTo>
                      <a:pt x="366161" y="3063"/>
                      <a:pt x="309050" y="1037"/>
                      <a:pt x="233566" y="1037"/>
                    </a:cubicBezTo>
                    <a:lnTo>
                      <a:pt x="36710" y="0"/>
                    </a:lnTo>
                    <a:cubicBezTo>
                      <a:pt x="16315" y="0"/>
                      <a:pt x="0" y="16361"/>
                      <a:pt x="0" y="36803"/>
                    </a:cubicBezTo>
                    <a:cubicBezTo>
                      <a:pt x="0" y="56206"/>
                      <a:pt x="15294" y="71537"/>
                      <a:pt x="34674" y="71537"/>
                    </a:cubicBezTo>
                    <a:lnTo>
                      <a:pt x="88728" y="71537"/>
                    </a:lnTo>
                    <a:lnTo>
                      <a:pt x="89749" y="579449"/>
                    </a:lnTo>
                    <a:cubicBezTo>
                      <a:pt x="89749" y="599891"/>
                      <a:pt x="89749" y="621348"/>
                      <a:pt x="88728" y="644853"/>
                    </a:cubicBezTo>
                    <a:cubicBezTo>
                      <a:pt x="70369" y="644853"/>
                      <a:pt x="56090" y="644853"/>
                      <a:pt x="48960" y="645890"/>
                    </a:cubicBezTo>
                    <a:cubicBezTo>
                      <a:pt x="25502" y="647916"/>
                      <a:pt x="13265" y="665294"/>
                      <a:pt x="14273" y="682672"/>
                    </a:cubicBezTo>
                    <a:cubicBezTo>
                      <a:pt x="15294" y="702097"/>
                      <a:pt x="28559" y="716390"/>
                      <a:pt x="50996" y="716390"/>
                    </a:cubicBezTo>
                    <a:cubicBezTo>
                      <a:pt x="62219" y="716390"/>
                      <a:pt x="101993" y="717428"/>
                      <a:pt x="136674" y="717428"/>
                    </a:cubicBezTo>
                    <a:lnTo>
                      <a:pt x="212150" y="717428"/>
                    </a:lnTo>
                    <a:cubicBezTo>
                      <a:pt x="232545" y="717428"/>
                      <a:pt x="247846" y="699012"/>
                      <a:pt x="246824" y="679609"/>
                    </a:cubicBezTo>
                    <a:cubicBezTo>
                      <a:pt x="246824" y="660184"/>
                      <a:pt x="229480" y="644853"/>
                      <a:pt x="210100" y="644853"/>
                    </a:cubicBezTo>
                    <a:lnTo>
                      <a:pt x="161140" y="644853"/>
                    </a:lnTo>
                    <a:lnTo>
                      <a:pt x="161140" y="444555"/>
                    </a:lnTo>
                    <a:cubicBezTo>
                      <a:pt x="255997" y="444555"/>
                      <a:pt x="296799" y="445572"/>
                      <a:pt x="324337" y="445572"/>
                    </a:cubicBezTo>
                    <a:lnTo>
                      <a:pt x="324337" y="469076"/>
                    </a:lnTo>
                    <a:cubicBezTo>
                      <a:pt x="324337" y="489518"/>
                      <a:pt x="340659" y="504842"/>
                      <a:pt x="360032" y="504842"/>
                    </a:cubicBezTo>
                    <a:cubicBezTo>
                      <a:pt x="379412" y="504842"/>
                      <a:pt x="395728" y="489518"/>
                      <a:pt x="395728" y="469076"/>
                    </a:cubicBezTo>
                    <a:lnTo>
                      <a:pt x="395728" y="350530"/>
                    </a:lnTo>
                    <a:cubicBezTo>
                      <a:pt x="395728" y="331126"/>
                      <a:pt x="379405" y="314764"/>
                      <a:pt x="360032" y="314764"/>
                    </a:cubicBezTo>
                    <a:cubicBezTo>
                      <a:pt x="340652" y="314764"/>
                      <a:pt x="324337" y="331126"/>
                      <a:pt x="324337" y="350530"/>
                    </a:cubicBezTo>
                    <a:lnTo>
                      <a:pt x="324337" y="374034"/>
                    </a:lnTo>
                    <a:lnTo>
                      <a:pt x="161140" y="373018"/>
                    </a:lnTo>
                    <a:lnTo>
                      <a:pt x="160126" y="71530"/>
                    </a:lnTo>
                    <a:cubicBezTo>
                      <a:pt x="261104" y="71530"/>
                      <a:pt x="385534" y="71530"/>
                      <a:pt x="395728" y="72568"/>
                    </a:cubicBezTo>
                    <a:cubicBezTo>
                      <a:pt x="396749" y="93009"/>
                      <a:pt x="396749" y="112413"/>
                      <a:pt x="396749" y="184988"/>
                    </a:cubicBezTo>
                    <a:cubicBezTo>
                      <a:pt x="396749" y="205408"/>
                      <a:pt x="413072" y="220753"/>
                      <a:pt x="432445" y="220753"/>
                    </a:cubicBezTo>
                    <a:cubicBezTo>
                      <a:pt x="452846" y="220753"/>
                      <a:pt x="468140" y="204392"/>
                      <a:pt x="468140" y="183950"/>
                    </a:cubicBezTo>
                    <a:cubicBezTo>
                      <a:pt x="468140" y="50073"/>
                      <a:pt x="467118" y="55190"/>
                      <a:pt x="466104" y="35765"/>
                    </a:cubicBezTo>
                    <a:cubicBezTo>
                      <a:pt x="465104" y="17378"/>
                      <a:pt x="449802" y="3063"/>
                      <a:pt x="431437" y="3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5" name="Google Shape;605;p8"/>
              <p:cNvSpPr/>
              <p:nvPr/>
            </p:nvSpPr>
            <p:spPr>
              <a:xfrm>
                <a:off x="1679762" y="7755528"/>
                <a:ext cx="471225" cy="556961"/>
              </a:xfrm>
              <a:custGeom>
                <a:avLst/>
                <a:gdLst/>
                <a:ahLst/>
                <a:cxnLst/>
                <a:rect l="l" t="t" r="r" b="b"/>
                <a:pathLst>
                  <a:path w="471225" h="556961" extrusionOk="0">
                    <a:moveTo>
                      <a:pt x="231537" y="0"/>
                    </a:moveTo>
                    <a:cubicBezTo>
                      <a:pt x="77520" y="0"/>
                      <a:pt x="0" y="121617"/>
                      <a:pt x="0" y="278999"/>
                    </a:cubicBezTo>
                    <a:cubicBezTo>
                      <a:pt x="0" y="437398"/>
                      <a:pt x="78534" y="556961"/>
                      <a:pt x="240717" y="556961"/>
                    </a:cubicBezTo>
                    <a:cubicBezTo>
                      <a:pt x="407992" y="556961"/>
                      <a:pt x="471225" y="428201"/>
                      <a:pt x="471225" y="286143"/>
                    </a:cubicBezTo>
                    <a:cubicBezTo>
                      <a:pt x="471225" y="120601"/>
                      <a:pt x="384534" y="0"/>
                      <a:pt x="231537" y="0"/>
                    </a:cubicBezTo>
                    <a:close/>
                    <a:moveTo>
                      <a:pt x="240717" y="485424"/>
                    </a:moveTo>
                    <a:cubicBezTo>
                      <a:pt x="118315" y="485424"/>
                      <a:pt x="69355" y="394483"/>
                      <a:pt x="69355" y="277983"/>
                    </a:cubicBezTo>
                    <a:cubicBezTo>
                      <a:pt x="69355" y="169643"/>
                      <a:pt x="112193" y="71537"/>
                      <a:pt x="232552" y="71537"/>
                    </a:cubicBezTo>
                    <a:cubicBezTo>
                      <a:pt x="344752" y="71537"/>
                      <a:pt x="400849" y="156373"/>
                      <a:pt x="400849" y="287180"/>
                    </a:cubicBezTo>
                    <a:cubicBezTo>
                      <a:pt x="400849" y="408790"/>
                      <a:pt x="352910" y="485424"/>
                      <a:pt x="240717" y="48542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6" name="Google Shape;606;p8"/>
              <p:cNvSpPr/>
              <p:nvPr/>
            </p:nvSpPr>
            <p:spPr>
              <a:xfrm>
                <a:off x="2200010" y="7587932"/>
                <a:ext cx="287612" cy="715345"/>
              </a:xfrm>
              <a:custGeom>
                <a:avLst/>
                <a:gdLst/>
                <a:ahLst/>
                <a:cxnLst/>
                <a:rect l="l" t="t" r="r" b="b"/>
                <a:pathLst>
                  <a:path w="287612" h="715345" extrusionOk="0">
                    <a:moveTo>
                      <a:pt x="251911" y="643822"/>
                    </a:moveTo>
                    <a:lnTo>
                      <a:pt x="177455" y="643822"/>
                    </a:lnTo>
                    <a:cubicBezTo>
                      <a:pt x="178477" y="602961"/>
                      <a:pt x="178477" y="563095"/>
                      <a:pt x="179491" y="524259"/>
                    </a:cubicBezTo>
                    <a:cubicBezTo>
                      <a:pt x="180513" y="474180"/>
                      <a:pt x="181541" y="422074"/>
                      <a:pt x="181541" y="369940"/>
                    </a:cubicBezTo>
                    <a:cubicBezTo>
                      <a:pt x="181541" y="264685"/>
                      <a:pt x="177455" y="193154"/>
                      <a:pt x="174398" y="122634"/>
                    </a:cubicBezTo>
                    <a:lnTo>
                      <a:pt x="171341" y="33718"/>
                    </a:lnTo>
                    <a:cubicBezTo>
                      <a:pt x="171341" y="14314"/>
                      <a:pt x="155018" y="0"/>
                      <a:pt x="135645" y="0"/>
                    </a:cubicBezTo>
                    <a:lnTo>
                      <a:pt x="110151" y="0"/>
                    </a:lnTo>
                    <a:cubicBezTo>
                      <a:pt x="93828" y="0"/>
                      <a:pt x="70369" y="1016"/>
                      <a:pt x="44875" y="0"/>
                    </a:cubicBezTo>
                    <a:cubicBezTo>
                      <a:pt x="25495" y="0"/>
                      <a:pt x="9179" y="16340"/>
                      <a:pt x="9179" y="35765"/>
                    </a:cubicBezTo>
                    <a:cubicBezTo>
                      <a:pt x="9179" y="56206"/>
                      <a:pt x="25502" y="71530"/>
                      <a:pt x="44875" y="71530"/>
                    </a:cubicBezTo>
                    <a:lnTo>
                      <a:pt x="100971" y="71530"/>
                    </a:lnTo>
                    <a:lnTo>
                      <a:pt x="103007" y="124673"/>
                    </a:lnTo>
                    <a:cubicBezTo>
                      <a:pt x="106065" y="196211"/>
                      <a:pt x="110151" y="265694"/>
                      <a:pt x="110151" y="369933"/>
                    </a:cubicBezTo>
                    <a:cubicBezTo>
                      <a:pt x="110151" y="422060"/>
                      <a:pt x="109129" y="473156"/>
                      <a:pt x="108101" y="523236"/>
                    </a:cubicBezTo>
                    <a:cubicBezTo>
                      <a:pt x="107086" y="562071"/>
                      <a:pt x="107086" y="602954"/>
                      <a:pt x="106065" y="642799"/>
                    </a:cubicBezTo>
                    <a:lnTo>
                      <a:pt x="35695" y="642799"/>
                    </a:lnTo>
                    <a:cubicBezTo>
                      <a:pt x="16308" y="642799"/>
                      <a:pt x="0" y="659139"/>
                      <a:pt x="0" y="678564"/>
                    </a:cubicBezTo>
                    <a:cubicBezTo>
                      <a:pt x="0" y="697968"/>
                      <a:pt x="16308" y="714329"/>
                      <a:pt x="35695" y="714329"/>
                    </a:cubicBezTo>
                    <a:lnTo>
                      <a:pt x="251918" y="715346"/>
                    </a:lnTo>
                    <a:cubicBezTo>
                      <a:pt x="271298" y="715346"/>
                      <a:pt x="287613" y="699005"/>
                      <a:pt x="287613" y="679581"/>
                    </a:cubicBezTo>
                    <a:cubicBezTo>
                      <a:pt x="287606" y="660184"/>
                      <a:pt x="271284" y="643822"/>
                      <a:pt x="251911" y="6438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7" name="Google Shape;607;p8"/>
              <p:cNvSpPr/>
              <p:nvPr/>
            </p:nvSpPr>
            <p:spPr>
              <a:xfrm>
                <a:off x="2534555" y="7587932"/>
                <a:ext cx="287626" cy="715345"/>
              </a:xfrm>
              <a:custGeom>
                <a:avLst/>
                <a:gdLst/>
                <a:ahLst/>
                <a:cxnLst/>
                <a:rect l="l" t="t" r="r" b="b"/>
                <a:pathLst>
                  <a:path w="287626" h="715345" extrusionOk="0">
                    <a:moveTo>
                      <a:pt x="251925" y="643822"/>
                    </a:moveTo>
                    <a:lnTo>
                      <a:pt x="177469" y="643822"/>
                    </a:lnTo>
                    <a:cubicBezTo>
                      <a:pt x="178484" y="602961"/>
                      <a:pt x="178484" y="563095"/>
                      <a:pt x="179519" y="524259"/>
                    </a:cubicBezTo>
                    <a:cubicBezTo>
                      <a:pt x="180534" y="474180"/>
                      <a:pt x="181541" y="422074"/>
                      <a:pt x="181541" y="369940"/>
                    </a:cubicBezTo>
                    <a:cubicBezTo>
                      <a:pt x="181541" y="264685"/>
                      <a:pt x="177469" y="193154"/>
                      <a:pt x="174412" y="122634"/>
                    </a:cubicBezTo>
                    <a:lnTo>
                      <a:pt x="171355" y="33718"/>
                    </a:lnTo>
                    <a:cubicBezTo>
                      <a:pt x="171355" y="14314"/>
                      <a:pt x="155032" y="0"/>
                      <a:pt x="135659" y="0"/>
                    </a:cubicBezTo>
                    <a:lnTo>
                      <a:pt x="110165" y="0"/>
                    </a:lnTo>
                    <a:cubicBezTo>
                      <a:pt x="93842" y="0"/>
                      <a:pt x="70383" y="1016"/>
                      <a:pt x="44889" y="0"/>
                    </a:cubicBezTo>
                    <a:cubicBezTo>
                      <a:pt x="25509" y="0"/>
                      <a:pt x="9193" y="16340"/>
                      <a:pt x="9193" y="35765"/>
                    </a:cubicBezTo>
                    <a:cubicBezTo>
                      <a:pt x="9193" y="56206"/>
                      <a:pt x="25516" y="71530"/>
                      <a:pt x="44889" y="71530"/>
                    </a:cubicBezTo>
                    <a:lnTo>
                      <a:pt x="100985" y="71530"/>
                    </a:lnTo>
                    <a:lnTo>
                      <a:pt x="103021" y="124673"/>
                    </a:lnTo>
                    <a:cubicBezTo>
                      <a:pt x="106079" y="196211"/>
                      <a:pt x="110165" y="265694"/>
                      <a:pt x="110165" y="369933"/>
                    </a:cubicBezTo>
                    <a:cubicBezTo>
                      <a:pt x="110165" y="422060"/>
                      <a:pt x="109143" y="473156"/>
                      <a:pt x="108115" y="523236"/>
                    </a:cubicBezTo>
                    <a:cubicBezTo>
                      <a:pt x="107100" y="562071"/>
                      <a:pt x="107100" y="602954"/>
                      <a:pt x="106079" y="642799"/>
                    </a:cubicBezTo>
                    <a:lnTo>
                      <a:pt x="35709" y="642799"/>
                    </a:lnTo>
                    <a:cubicBezTo>
                      <a:pt x="16329" y="642799"/>
                      <a:pt x="0" y="659139"/>
                      <a:pt x="0" y="678564"/>
                    </a:cubicBezTo>
                    <a:cubicBezTo>
                      <a:pt x="0" y="697968"/>
                      <a:pt x="16329" y="714329"/>
                      <a:pt x="35709" y="714329"/>
                    </a:cubicBezTo>
                    <a:lnTo>
                      <a:pt x="251932" y="715346"/>
                    </a:lnTo>
                    <a:cubicBezTo>
                      <a:pt x="271319" y="715346"/>
                      <a:pt x="287627" y="699005"/>
                      <a:pt x="287627" y="679581"/>
                    </a:cubicBezTo>
                    <a:cubicBezTo>
                      <a:pt x="287627" y="660184"/>
                      <a:pt x="271311" y="643822"/>
                      <a:pt x="251925" y="6438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8" name="Google Shape;608;p8"/>
              <p:cNvSpPr/>
              <p:nvPr/>
            </p:nvSpPr>
            <p:spPr>
              <a:xfrm>
                <a:off x="2872199" y="7755528"/>
                <a:ext cx="471225" cy="556961"/>
              </a:xfrm>
              <a:custGeom>
                <a:avLst/>
                <a:gdLst/>
                <a:ahLst/>
                <a:cxnLst/>
                <a:rect l="l" t="t" r="r" b="b"/>
                <a:pathLst>
                  <a:path w="471225" h="556961" extrusionOk="0">
                    <a:moveTo>
                      <a:pt x="231530" y="0"/>
                    </a:moveTo>
                    <a:cubicBezTo>
                      <a:pt x="77512" y="0"/>
                      <a:pt x="0" y="121617"/>
                      <a:pt x="0" y="278999"/>
                    </a:cubicBezTo>
                    <a:cubicBezTo>
                      <a:pt x="0" y="437398"/>
                      <a:pt x="78527" y="556961"/>
                      <a:pt x="240709" y="556961"/>
                    </a:cubicBezTo>
                    <a:cubicBezTo>
                      <a:pt x="407978" y="556961"/>
                      <a:pt x="471225" y="428201"/>
                      <a:pt x="471225" y="286143"/>
                    </a:cubicBezTo>
                    <a:cubicBezTo>
                      <a:pt x="471225" y="120601"/>
                      <a:pt x="384512" y="0"/>
                      <a:pt x="231530" y="0"/>
                    </a:cubicBezTo>
                    <a:close/>
                    <a:moveTo>
                      <a:pt x="240709" y="485424"/>
                    </a:moveTo>
                    <a:cubicBezTo>
                      <a:pt x="118322" y="485424"/>
                      <a:pt x="69348" y="394483"/>
                      <a:pt x="69348" y="277983"/>
                    </a:cubicBezTo>
                    <a:cubicBezTo>
                      <a:pt x="69348" y="169643"/>
                      <a:pt x="112200" y="71537"/>
                      <a:pt x="232545" y="71537"/>
                    </a:cubicBezTo>
                    <a:cubicBezTo>
                      <a:pt x="344745" y="71537"/>
                      <a:pt x="400842" y="156373"/>
                      <a:pt x="400842" y="287180"/>
                    </a:cubicBezTo>
                    <a:cubicBezTo>
                      <a:pt x="400842" y="408790"/>
                      <a:pt x="352910" y="485424"/>
                      <a:pt x="240709" y="48542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9" name="Google Shape;609;p8"/>
              <p:cNvSpPr/>
              <p:nvPr/>
            </p:nvSpPr>
            <p:spPr>
              <a:xfrm>
                <a:off x="3361831" y="7766321"/>
                <a:ext cx="718056" cy="551286"/>
              </a:xfrm>
              <a:custGeom>
                <a:avLst/>
                <a:gdLst/>
                <a:ahLst/>
                <a:cxnLst/>
                <a:rect l="l" t="t" r="r" b="b"/>
                <a:pathLst>
                  <a:path w="718056" h="551286" extrusionOk="0">
                    <a:moveTo>
                      <a:pt x="683383" y="452"/>
                    </a:moveTo>
                    <a:cubicBezTo>
                      <a:pt x="659924" y="-565"/>
                      <a:pt x="636458" y="452"/>
                      <a:pt x="614014" y="452"/>
                    </a:cubicBezTo>
                    <a:cubicBezTo>
                      <a:pt x="592598" y="1468"/>
                      <a:pt x="572197" y="1468"/>
                      <a:pt x="550781" y="452"/>
                    </a:cubicBezTo>
                    <a:cubicBezTo>
                      <a:pt x="531394" y="452"/>
                      <a:pt x="515086" y="15776"/>
                      <a:pt x="514071" y="35208"/>
                    </a:cubicBezTo>
                    <a:cubicBezTo>
                      <a:pt x="514071" y="55628"/>
                      <a:pt x="529365" y="71989"/>
                      <a:pt x="548738" y="71989"/>
                    </a:cubicBezTo>
                    <a:cubicBezTo>
                      <a:pt x="555888" y="73006"/>
                      <a:pt x="563024" y="73006"/>
                      <a:pt x="569139" y="73006"/>
                    </a:cubicBezTo>
                    <a:cubicBezTo>
                      <a:pt x="545680" y="159888"/>
                      <a:pt x="484491" y="376526"/>
                      <a:pt x="474283" y="404131"/>
                    </a:cubicBezTo>
                    <a:cubicBezTo>
                      <a:pt x="463061" y="373456"/>
                      <a:pt x="393713" y="170102"/>
                      <a:pt x="371261" y="75053"/>
                    </a:cubicBezTo>
                    <a:cubicBezTo>
                      <a:pt x="383519" y="76069"/>
                      <a:pt x="395756" y="76069"/>
                      <a:pt x="407992" y="76069"/>
                    </a:cubicBezTo>
                    <a:cubicBezTo>
                      <a:pt x="427358" y="76069"/>
                      <a:pt x="443688" y="59729"/>
                      <a:pt x="443688" y="40304"/>
                    </a:cubicBezTo>
                    <a:cubicBezTo>
                      <a:pt x="443688" y="19863"/>
                      <a:pt x="427358" y="4539"/>
                      <a:pt x="407992" y="4539"/>
                    </a:cubicBezTo>
                    <a:cubicBezTo>
                      <a:pt x="387591" y="4539"/>
                      <a:pt x="366175" y="3522"/>
                      <a:pt x="344759" y="2513"/>
                    </a:cubicBezTo>
                    <a:cubicBezTo>
                      <a:pt x="323323" y="2513"/>
                      <a:pt x="299864" y="1475"/>
                      <a:pt x="277434" y="1475"/>
                    </a:cubicBezTo>
                    <a:cubicBezTo>
                      <a:pt x="258046" y="1475"/>
                      <a:pt x="241738" y="17837"/>
                      <a:pt x="241738" y="37240"/>
                    </a:cubicBezTo>
                    <a:cubicBezTo>
                      <a:pt x="241738" y="56665"/>
                      <a:pt x="258046" y="73006"/>
                      <a:pt x="277434" y="73006"/>
                    </a:cubicBezTo>
                    <a:lnTo>
                      <a:pt x="290684" y="73006"/>
                    </a:lnTo>
                    <a:cubicBezTo>
                      <a:pt x="273340" y="140463"/>
                      <a:pt x="220322" y="321350"/>
                      <a:pt x="197871" y="386754"/>
                    </a:cubicBezTo>
                    <a:cubicBezTo>
                      <a:pt x="171348" y="270254"/>
                      <a:pt x="144832" y="138409"/>
                      <a:pt x="132595" y="74043"/>
                    </a:cubicBezTo>
                    <a:lnTo>
                      <a:pt x="159118" y="74043"/>
                    </a:lnTo>
                    <a:cubicBezTo>
                      <a:pt x="177476" y="74043"/>
                      <a:pt x="194813" y="58698"/>
                      <a:pt x="194813" y="38278"/>
                    </a:cubicBezTo>
                    <a:cubicBezTo>
                      <a:pt x="194813" y="19863"/>
                      <a:pt x="178484" y="2513"/>
                      <a:pt x="159118" y="2513"/>
                    </a:cubicBezTo>
                    <a:lnTo>
                      <a:pt x="35696" y="2513"/>
                    </a:lnTo>
                    <a:cubicBezTo>
                      <a:pt x="16330" y="2513"/>
                      <a:pt x="0" y="18853"/>
                      <a:pt x="0" y="38278"/>
                    </a:cubicBezTo>
                    <a:cubicBezTo>
                      <a:pt x="0" y="58698"/>
                      <a:pt x="16330" y="74043"/>
                      <a:pt x="35696" y="74043"/>
                    </a:cubicBezTo>
                    <a:lnTo>
                      <a:pt x="60190" y="74043"/>
                    </a:lnTo>
                    <a:cubicBezTo>
                      <a:pt x="66311" y="102644"/>
                      <a:pt x="71391" y="130250"/>
                      <a:pt x="76498" y="157841"/>
                    </a:cubicBezTo>
                    <a:cubicBezTo>
                      <a:pt x="85677" y="198724"/>
                      <a:pt x="93842" y="241639"/>
                      <a:pt x="104029" y="283538"/>
                    </a:cubicBezTo>
                    <a:lnTo>
                      <a:pt x="115251" y="334634"/>
                    </a:lnTo>
                    <a:cubicBezTo>
                      <a:pt x="120358" y="359176"/>
                      <a:pt x="148924" y="486920"/>
                      <a:pt x="157068" y="519601"/>
                    </a:cubicBezTo>
                    <a:cubicBezTo>
                      <a:pt x="161161" y="536979"/>
                      <a:pt x="178484" y="547206"/>
                      <a:pt x="191756" y="547206"/>
                    </a:cubicBezTo>
                    <a:cubicBezTo>
                      <a:pt x="203993" y="547206"/>
                      <a:pt x="221337" y="538009"/>
                      <a:pt x="226444" y="521648"/>
                    </a:cubicBezTo>
                    <a:cubicBezTo>
                      <a:pt x="238681" y="481803"/>
                      <a:pt x="233573" y="493047"/>
                      <a:pt x="253975" y="434786"/>
                    </a:cubicBezTo>
                    <a:lnTo>
                      <a:pt x="275390" y="370399"/>
                    </a:lnTo>
                    <a:cubicBezTo>
                      <a:pt x="284570" y="342815"/>
                      <a:pt x="294777" y="313176"/>
                      <a:pt x="329444" y="192576"/>
                    </a:cubicBezTo>
                    <a:cubicBezTo>
                      <a:pt x="339659" y="225299"/>
                      <a:pt x="365140" y="301932"/>
                      <a:pt x="372297" y="325437"/>
                    </a:cubicBezTo>
                    <a:cubicBezTo>
                      <a:pt x="385548" y="374500"/>
                      <a:pt x="404935" y="424580"/>
                      <a:pt x="424301" y="472605"/>
                    </a:cubicBezTo>
                    <a:lnTo>
                      <a:pt x="445738" y="527781"/>
                    </a:lnTo>
                    <a:cubicBezTo>
                      <a:pt x="450824" y="540042"/>
                      <a:pt x="462046" y="551286"/>
                      <a:pt x="478376" y="551286"/>
                    </a:cubicBezTo>
                    <a:cubicBezTo>
                      <a:pt x="493670" y="551286"/>
                      <a:pt x="507935" y="542089"/>
                      <a:pt x="513043" y="524711"/>
                    </a:cubicBezTo>
                    <a:lnTo>
                      <a:pt x="541609" y="429669"/>
                    </a:lnTo>
                    <a:lnTo>
                      <a:pt x="555895" y="380627"/>
                    </a:lnTo>
                    <a:cubicBezTo>
                      <a:pt x="562017" y="361202"/>
                      <a:pt x="566089" y="341791"/>
                      <a:pt x="571189" y="323383"/>
                    </a:cubicBezTo>
                    <a:cubicBezTo>
                      <a:pt x="575261" y="302963"/>
                      <a:pt x="580368" y="284547"/>
                      <a:pt x="585476" y="265144"/>
                    </a:cubicBezTo>
                    <a:lnTo>
                      <a:pt x="628308" y="120022"/>
                    </a:lnTo>
                    <a:lnTo>
                      <a:pt x="633415" y="106745"/>
                    </a:lnTo>
                    <a:lnTo>
                      <a:pt x="644637" y="71989"/>
                    </a:lnTo>
                    <a:cubicBezTo>
                      <a:pt x="656874" y="70973"/>
                      <a:pt x="669110" y="70973"/>
                      <a:pt x="681347" y="71989"/>
                    </a:cubicBezTo>
                    <a:cubicBezTo>
                      <a:pt x="700713" y="71989"/>
                      <a:pt x="717042" y="56665"/>
                      <a:pt x="718057" y="37233"/>
                    </a:cubicBezTo>
                    <a:cubicBezTo>
                      <a:pt x="718043" y="17830"/>
                      <a:pt x="702749" y="452"/>
                      <a:pt x="683383" y="45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10" name="Google Shape;610;p8"/>
          <p:cNvGrpSpPr/>
          <p:nvPr/>
        </p:nvGrpSpPr>
        <p:grpSpPr>
          <a:xfrm rot="-591477">
            <a:off x="7864448" y="283619"/>
            <a:ext cx="1750960" cy="1472239"/>
            <a:chOff x="11796724" y="424232"/>
            <a:chExt cx="2626534" cy="2208361"/>
          </a:xfrm>
        </p:grpSpPr>
        <p:sp>
          <p:nvSpPr>
            <p:cNvPr id="611" name="Google Shape;611;p8"/>
            <p:cNvSpPr/>
            <p:nvPr/>
          </p:nvSpPr>
          <p:spPr>
            <a:xfrm>
              <a:off x="13294444" y="2147629"/>
              <a:ext cx="238545" cy="466772"/>
            </a:xfrm>
            <a:custGeom>
              <a:avLst/>
              <a:gdLst/>
              <a:ahLst/>
              <a:cxnLst/>
              <a:rect l="l" t="t" r="r" b="b"/>
              <a:pathLst>
                <a:path w="238545" h="466772" extrusionOk="0">
                  <a:moveTo>
                    <a:pt x="230235" y="318828"/>
                  </a:moveTo>
                  <a:cubicBezTo>
                    <a:pt x="206396" y="329718"/>
                    <a:pt x="181675" y="336458"/>
                    <a:pt x="156330" y="339651"/>
                  </a:cubicBezTo>
                  <a:cubicBezTo>
                    <a:pt x="175214" y="349443"/>
                    <a:pt x="194120" y="358951"/>
                    <a:pt x="212989" y="369032"/>
                  </a:cubicBezTo>
                  <a:cubicBezTo>
                    <a:pt x="223416" y="374437"/>
                    <a:pt x="219461" y="393437"/>
                    <a:pt x="207710" y="394367"/>
                  </a:cubicBezTo>
                  <a:cubicBezTo>
                    <a:pt x="169804" y="397556"/>
                    <a:pt x="132738" y="392912"/>
                    <a:pt x="97075" y="380777"/>
                  </a:cubicBezTo>
                  <a:cubicBezTo>
                    <a:pt x="103626" y="404022"/>
                    <a:pt x="110176" y="427267"/>
                    <a:pt x="116732" y="450506"/>
                  </a:cubicBezTo>
                  <a:cubicBezTo>
                    <a:pt x="120714" y="464516"/>
                    <a:pt x="101483" y="472222"/>
                    <a:pt x="92831" y="462268"/>
                  </a:cubicBezTo>
                  <a:cubicBezTo>
                    <a:pt x="67632" y="434211"/>
                    <a:pt x="41908" y="405246"/>
                    <a:pt x="25025" y="371054"/>
                  </a:cubicBezTo>
                  <a:cubicBezTo>
                    <a:pt x="7600" y="336242"/>
                    <a:pt x="4060" y="299187"/>
                    <a:pt x="3550" y="260593"/>
                  </a:cubicBezTo>
                  <a:cubicBezTo>
                    <a:pt x="1964" y="178982"/>
                    <a:pt x="-1929" y="96919"/>
                    <a:pt x="1155" y="15344"/>
                  </a:cubicBezTo>
                  <a:cubicBezTo>
                    <a:pt x="8525" y="14399"/>
                    <a:pt x="15622" y="13143"/>
                    <a:pt x="23034" y="11620"/>
                  </a:cubicBezTo>
                  <a:cubicBezTo>
                    <a:pt x="32810" y="9676"/>
                    <a:pt x="42874" y="7754"/>
                    <a:pt x="52650" y="5810"/>
                  </a:cubicBezTo>
                  <a:cubicBezTo>
                    <a:pt x="61244" y="4076"/>
                    <a:pt x="69565" y="2028"/>
                    <a:pt x="78180" y="0"/>
                  </a:cubicBezTo>
                  <a:cubicBezTo>
                    <a:pt x="77676" y="11357"/>
                    <a:pt x="76883" y="22693"/>
                    <a:pt x="76673" y="34071"/>
                  </a:cubicBezTo>
                  <a:cubicBezTo>
                    <a:pt x="75470" y="63782"/>
                    <a:pt x="74550" y="93515"/>
                    <a:pt x="73930" y="123268"/>
                  </a:cubicBezTo>
                  <a:cubicBezTo>
                    <a:pt x="73226" y="154182"/>
                    <a:pt x="72811" y="185117"/>
                    <a:pt x="72706" y="215779"/>
                  </a:cubicBezTo>
                  <a:cubicBezTo>
                    <a:pt x="72911" y="229526"/>
                    <a:pt x="72827" y="243247"/>
                    <a:pt x="73032" y="256989"/>
                  </a:cubicBezTo>
                  <a:cubicBezTo>
                    <a:pt x="73106" y="264296"/>
                    <a:pt x="73757" y="271645"/>
                    <a:pt x="73542" y="278931"/>
                  </a:cubicBezTo>
                  <a:cubicBezTo>
                    <a:pt x="98100" y="278606"/>
                    <a:pt x="123167" y="283575"/>
                    <a:pt x="147604" y="284993"/>
                  </a:cubicBezTo>
                  <a:cubicBezTo>
                    <a:pt x="173187" y="286785"/>
                    <a:pt x="199058" y="288597"/>
                    <a:pt x="224656" y="290099"/>
                  </a:cubicBezTo>
                  <a:cubicBezTo>
                    <a:pt x="239480" y="291139"/>
                    <a:pt x="244119" y="312498"/>
                    <a:pt x="230235" y="31882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2" name="Google Shape;612;p8"/>
            <p:cNvSpPr/>
            <p:nvPr/>
          </p:nvSpPr>
          <p:spPr>
            <a:xfrm>
              <a:off x="12988965" y="2181312"/>
              <a:ext cx="185821" cy="451281"/>
            </a:xfrm>
            <a:custGeom>
              <a:avLst/>
              <a:gdLst/>
              <a:ahLst/>
              <a:cxnLst/>
              <a:rect l="l" t="t" r="r" b="b"/>
              <a:pathLst>
                <a:path w="185821" h="451281" extrusionOk="0">
                  <a:moveTo>
                    <a:pt x="179277" y="369431"/>
                  </a:moveTo>
                  <a:cubicBezTo>
                    <a:pt x="170683" y="371164"/>
                    <a:pt x="160592" y="369289"/>
                    <a:pt x="151893" y="368391"/>
                  </a:cubicBezTo>
                  <a:cubicBezTo>
                    <a:pt x="142611" y="367450"/>
                    <a:pt x="133623" y="366526"/>
                    <a:pt x="124320" y="365874"/>
                  </a:cubicBezTo>
                  <a:cubicBezTo>
                    <a:pt x="119981" y="365275"/>
                    <a:pt x="115621" y="364971"/>
                    <a:pt x="111261" y="364666"/>
                  </a:cubicBezTo>
                  <a:cubicBezTo>
                    <a:pt x="115358" y="368753"/>
                    <a:pt x="119745" y="372856"/>
                    <a:pt x="123821" y="377231"/>
                  </a:cubicBezTo>
                  <a:cubicBezTo>
                    <a:pt x="130351" y="384113"/>
                    <a:pt x="137169" y="391021"/>
                    <a:pt x="143699" y="397902"/>
                  </a:cubicBezTo>
                  <a:cubicBezTo>
                    <a:pt x="150748" y="405698"/>
                    <a:pt x="160120" y="413656"/>
                    <a:pt x="161695" y="424577"/>
                  </a:cubicBezTo>
                  <a:cubicBezTo>
                    <a:pt x="163250" y="435787"/>
                    <a:pt x="153979" y="443026"/>
                    <a:pt x="143368" y="440237"/>
                  </a:cubicBezTo>
                  <a:cubicBezTo>
                    <a:pt x="141913" y="440137"/>
                    <a:pt x="140520" y="439160"/>
                    <a:pt x="139107" y="438477"/>
                  </a:cubicBezTo>
                  <a:cubicBezTo>
                    <a:pt x="135661" y="437652"/>
                    <a:pt x="132273" y="435955"/>
                    <a:pt x="129158" y="434563"/>
                  </a:cubicBezTo>
                  <a:cubicBezTo>
                    <a:pt x="124357" y="432184"/>
                    <a:pt x="119561" y="429804"/>
                    <a:pt x="114759" y="427419"/>
                  </a:cubicBezTo>
                  <a:cubicBezTo>
                    <a:pt x="106591" y="423049"/>
                    <a:pt x="98139" y="418662"/>
                    <a:pt x="90307" y="413730"/>
                  </a:cubicBezTo>
                  <a:cubicBezTo>
                    <a:pt x="82201" y="408487"/>
                    <a:pt x="73828" y="402935"/>
                    <a:pt x="66363" y="396862"/>
                  </a:cubicBezTo>
                  <a:cubicBezTo>
                    <a:pt x="63059" y="393999"/>
                    <a:pt x="59461" y="391121"/>
                    <a:pt x="55889" y="387948"/>
                  </a:cubicBezTo>
                  <a:cubicBezTo>
                    <a:pt x="55868" y="388237"/>
                    <a:pt x="55847" y="388531"/>
                    <a:pt x="55537" y="388799"/>
                  </a:cubicBezTo>
                  <a:cubicBezTo>
                    <a:pt x="53052" y="395050"/>
                    <a:pt x="50278" y="401285"/>
                    <a:pt x="47799" y="407536"/>
                  </a:cubicBezTo>
                  <a:cubicBezTo>
                    <a:pt x="45046" y="413477"/>
                    <a:pt x="42567" y="419729"/>
                    <a:pt x="40061" y="426274"/>
                  </a:cubicBezTo>
                  <a:cubicBezTo>
                    <a:pt x="38984" y="429121"/>
                    <a:pt x="37907" y="431963"/>
                    <a:pt x="36521" y="435083"/>
                  </a:cubicBezTo>
                  <a:cubicBezTo>
                    <a:pt x="34036" y="441334"/>
                    <a:pt x="31367" y="446115"/>
                    <a:pt x="25269" y="449776"/>
                  </a:cubicBezTo>
                  <a:cubicBezTo>
                    <a:pt x="18587" y="453401"/>
                    <a:pt x="7125" y="450259"/>
                    <a:pt x="4146" y="442747"/>
                  </a:cubicBezTo>
                  <a:cubicBezTo>
                    <a:pt x="2954" y="438865"/>
                    <a:pt x="1998" y="435876"/>
                    <a:pt x="2555" y="432121"/>
                  </a:cubicBezTo>
                  <a:cubicBezTo>
                    <a:pt x="2597" y="431537"/>
                    <a:pt x="2927" y="430981"/>
                    <a:pt x="2969" y="430397"/>
                  </a:cubicBezTo>
                  <a:cubicBezTo>
                    <a:pt x="-1338" y="408482"/>
                    <a:pt x="38" y="384623"/>
                    <a:pt x="984" y="362780"/>
                  </a:cubicBezTo>
                  <a:cubicBezTo>
                    <a:pt x="1641" y="340917"/>
                    <a:pt x="2854" y="319385"/>
                    <a:pt x="4073" y="297858"/>
                  </a:cubicBezTo>
                  <a:cubicBezTo>
                    <a:pt x="5018" y="276016"/>
                    <a:pt x="6526" y="254505"/>
                    <a:pt x="8033" y="232993"/>
                  </a:cubicBezTo>
                  <a:cubicBezTo>
                    <a:pt x="8884" y="216693"/>
                    <a:pt x="8002" y="195896"/>
                    <a:pt x="13544" y="179339"/>
                  </a:cubicBezTo>
                  <a:cubicBezTo>
                    <a:pt x="13859" y="166506"/>
                    <a:pt x="13570" y="153925"/>
                    <a:pt x="13885" y="141097"/>
                  </a:cubicBezTo>
                  <a:cubicBezTo>
                    <a:pt x="14489" y="111638"/>
                    <a:pt x="15981" y="81942"/>
                    <a:pt x="17767" y="52273"/>
                  </a:cubicBezTo>
                  <a:cubicBezTo>
                    <a:pt x="18907" y="35994"/>
                    <a:pt x="19028" y="17598"/>
                    <a:pt x="22285" y="299"/>
                  </a:cubicBezTo>
                  <a:cubicBezTo>
                    <a:pt x="31898" y="678"/>
                    <a:pt x="41238" y="751"/>
                    <a:pt x="50872" y="840"/>
                  </a:cubicBezTo>
                  <a:cubicBezTo>
                    <a:pt x="52616" y="961"/>
                    <a:pt x="54381" y="793"/>
                    <a:pt x="56125" y="914"/>
                  </a:cubicBezTo>
                  <a:cubicBezTo>
                    <a:pt x="66048" y="1024"/>
                    <a:pt x="75992" y="846"/>
                    <a:pt x="86230" y="683"/>
                  </a:cubicBezTo>
                  <a:cubicBezTo>
                    <a:pt x="95281" y="735"/>
                    <a:pt x="104647" y="515"/>
                    <a:pt x="114029" y="0"/>
                  </a:cubicBezTo>
                  <a:cubicBezTo>
                    <a:pt x="113262" y="15139"/>
                    <a:pt x="111602" y="30499"/>
                    <a:pt x="110893" y="44766"/>
                  </a:cubicBezTo>
                  <a:cubicBezTo>
                    <a:pt x="109380" y="74751"/>
                    <a:pt x="107011" y="104378"/>
                    <a:pt x="104621" y="134299"/>
                  </a:cubicBezTo>
                  <a:cubicBezTo>
                    <a:pt x="99720" y="191794"/>
                    <a:pt x="93653" y="249210"/>
                    <a:pt x="86734" y="306268"/>
                  </a:cubicBezTo>
                  <a:cubicBezTo>
                    <a:pt x="86734" y="306268"/>
                    <a:pt x="87023" y="306289"/>
                    <a:pt x="87008" y="306578"/>
                  </a:cubicBezTo>
                  <a:cubicBezTo>
                    <a:pt x="97808" y="310838"/>
                    <a:pt x="108587" y="315393"/>
                    <a:pt x="119372" y="319947"/>
                  </a:cubicBezTo>
                  <a:cubicBezTo>
                    <a:pt x="140641" y="329030"/>
                    <a:pt x="162168" y="338716"/>
                    <a:pt x="182051" y="350919"/>
                  </a:cubicBezTo>
                  <a:cubicBezTo>
                    <a:pt x="184583" y="352264"/>
                    <a:pt x="184982" y="354922"/>
                    <a:pt x="185093" y="357559"/>
                  </a:cubicBezTo>
                  <a:cubicBezTo>
                    <a:pt x="187094" y="362092"/>
                    <a:pt x="184919" y="368070"/>
                    <a:pt x="179277" y="36943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3" name="Google Shape;613;p8"/>
            <p:cNvSpPr/>
            <p:nvPr/>
          </p:nvSpPr>
          <p:spPr>
            <a:xfrm>
              <a:off x="11796724" y="424232"/>
              <a:ext cx="2270291" cy="1835871"/>
            </a:xfrm>
            <a:custGeom>
              <a:avLst/>
              <a:gdLst/>
              <a:ahLst/>
              <a:cxnLst/>
              <a:rect l="l" t="t" r="r" b="b"/>
              <a:pathLst>
                <a:path w="2270291" h="1835871" extrusionOk="0">
                  <a:moveTo>
                    <a:pt x="2254513" y="1026265"/>
                  </a:moveTo>
                  <a:cubicBezTo>
                    <a:pt x="2228868" y="1188054"/>
                    <a:pt x="2165348" y="1331704"/>
                    <a:pt x="2065130" y="1461396"/>
                  </a:cubicBezTo>
                  <a:cubicBezTo>
                    <a:pt x="1970071" y="1584144"/>
                    <a:pt x="1861123" y="1696569"/>
                    <a:pt x="1714422" y="1755818"/>
                  </a:cubicBezTo>
                  <a:cubicBezTo>
                    <a:pt x="1667817" y="1774756"/>
                    <a:pt x="1619462" y="1789480"/>
                    <a:pt x="1570441" y="1801236"/>
                  </a:cubicBezTo>
                  <a:cubicBezTo>
                    <a:pt x="1561826" y="1803259"/>
                    <a:pt x="1553505" y="1805307"/>
                    <a:pt x="1544911" y="1807041"/>
                  </a:cubicBezTo>
                  <a:cubicBezTo>
                    <a:pt x="1535135" y="1808984"/>
                    <a:pt x="1525070" y="1810907"/>
                    <a:pt x="1515295" y="1812851"/>
                  </a:cubicBezTo>
                  <a:cubicBezTo>
                    <a:pt x="1507882" y="1814379"/>
                    <a:pt x="1500786" y="1815635"/>
                    <a:pt x="1493416" y="1816575"/>
                  </a:cubicBezTo>
                  <a:cubicBezTo>
                    <a:pt x="1429570" y="1827291"/>
                    <a:pt x="1364905" y="1832986"/>
                    <a:pt x="1300797" y="1834924"/>
                  </a:cubicBezTo>
                  <a:cubicBezTo>
                    <a:pt x="1291415" y="1835434"/>
                    <a:pt x="1282054" y="1835654"/>
                    <a:pt x="1272998" y="1835607"/>
                  </a:cubicBezTo>
                  <a:cubicBezTo>
                    <a:pt x="1262760" y="1835764"/>
                    <a:pt x="1252816" y="1835948"/>
                    <a:pt x="1242893" y="1835838"/>
                  </a:cubicBezTo>
                  <a:cubicBezTo>
                    <a:pt x="1241149" y="1835717"/>
                    <a:pt x="1239384" y="1835885"/>
                    <a:pt x="1237640" y="1835764"/>
                  </a:cubicBezTo>
                  <a:cubicBezTo>
                    <a:pt x="1228006" y="1835675"/>
                    <a:pt x="1218660" y="1835602"/>
                    <a:pt x="1209053" y="1835223"/>
                  </a:cubicBezTo>
                  <a:cubicBezTo>
                    <a:pt x="1049208" y="1831914"/>
                    <a:pt x="890445" y="1804730"/>
                    <a:pt x="735391" y="1766414"/>
                  </a:cubicBezTo>
                  <a:cubicBezTo>
                    <a:pt x="702638" y="1758571"/>
                    <a:pt x="670217" y="1750166"/>
                    <a:pt x="637842" y="1741178"/>
                  </a:cubicBezTo>
                  <a:cubicBezTo>
                    <a:pt x="560748" y="1720003"/>
                    <a:pt x="484416" y="1696254"/>
                    <a:pt x="408888" y="1669348"/>
                  </a:cubicBezTo>
                  <a:cubicBezTo>
                    <a:pt x="340220" y="1644675"/>
                    <a:pt x="269247" y="1623636"/>
                    <a:pt x="205543" y="1586460"/>
                  </a:cubicBezTo>
                  <a:cubicBezTo>
                    <a:pt x="180549" y="1572151"/>
                    <a:pt x="156858" y="1555882"/>
                    <a:pt x="134433" y="1538248"/>
                  </a:cubicBezTo>
                  <a:cubicBezTo>
                    <a:pt x="114229" y="1522226"/>
                    <a:pt x="93989" y="1506788"/>
                    <a:pt x="89172" y="1479577"/>
                  </a:cubicBezTo>
                  <a:cubicBezTo>
                    <a:pt x="83862" y="1451163"/>
                    <a:pt x="98812" y="1425334"/>
                    <a:pt x="119130" y="1406307"/>
                  </a:cubicBezTo>
                  <a:cubicBezTo>
                    <a:pt x="162899" y="1365265"/>
                    <a:pt x="225967" y="1361504"/>
                    <a:pt x="282752" y="1364020"/>
                  </a:cubicBezTo>
                  <a:cubicBezTo>
                    <a:pt x="296436" y="1364687"/>
                    <a:pt x="310136" y="1365060"/>
                    <a:pt x="323820" y="1365728"/>
                  </a:cubicBezTo>
                  <a:cubicBezTo>
                    <a:pt x="308697" y="1360580"/>
                    <a:pt x="293826" y="1356036"/>
                    <a:pt x="278933" y="1351775"/>
                  </a:cubicBezTo>
                  <a:cubicBezTo>
                    <a:pt x="228215" y="1337708"/>
                    <a:pt x="175695" y="1328478"/>
                    <a:pt x="125723" y="1312125"/>
                  </a:cubicBezTo>
                  <a:cubicBezTo>
                    <a:pt x="81461" y="1297632"/>
                    <a:pt x="34404" y="1273011"/>
                    <a:pt x="11711" y="1229947"/>
                  </a:cubicBezTo>
                  <a:cubicBezTo>
                    <a:pt x="-7379" y="1193848"/>
                    <a:pt x="-3491" y="1150889"/>
                    <a:pt x="26031" y="1121408"/>
                  </a:cubicBezTo>
                  <a:cubicBezTo>
                    <a:pt x="85080" y="1062448"/>
                    <a:pt x="179504" y="1078113"/>
                    <a:pt x="256865" y="1099603"/>
                  </a:cubicBezTo>
                  <a:cubicBezTo>
                    <a:pt x="250598" y="1084847"/>
                    <a:pt x="247625" y="1068868"/>
                    <a:pt x="253666" y="1053518"/>
                  </a:cubicBezTo>
                  <a:cubicBezTo>
                    <a:pt x="275992" y="997536"/>
                    <a:pt x="350769" y="1039288"/>
                    <a:pt x="386127" y="1055787"/>
                  </a:cubicBezTo>
                  <a:cubicBezTo>
                    <a:pt x="433929" y="1078123"/>
                    <a:pt x="479662" y="1104987"/>
                    <a:pt x="521850" y="1136569"/>
                  </a:cubicBezTo>
                  <a:cubicBezTo>
                    <a:pt x="542967" y="1152070"/>
                    <a:pt x="563396" y="1168980"/>
                    <a:pt x="582916" y="1186415"/>
                  </a:cubicBezTo>
                  <a:cubicBezTo>
                    <a:pt x="585658" y="1188942"/>
                    <a:pt x="588385" y="1191762"/>
                    <a:pt x="591421" y="1194315"/>
                  </a:cubicBezTo>
                  <a:cubicBezTo>
                    <a:pt x="604034" y="1156052"/>
                    <a:pt x="620050" y="1119202"/>
                    <a:pt x="636697" y="1085898"/>
                  </a:cubicBezTo>
                  <a:cubicBezTo>
                    <a:pt x="679199" y="1000363"/>
                    <a:pt x="736626" y="922885"/>
                    <a:pt x="807458" y="858326"/>
                  </a:cubicBezTo>
                  <a:cubicBezTo>
                    <a:pt x="925131" y="750596"/>
                    <a:pt x="1096249" y="663847"/>
                    <a:pt x="1261504" y="660816"/>
                  </a:cubicBezTo>
                  <a:cubicBezTo>
                    <a:pt x="1274936" y="523292"/>
                    <a:pt x="1304952" y="386644"/>
                    <a:pt x="1374749" y="265924"/>
                  </a:cubicBezTo>
                  <a:cubicBezTo>
                    <a:pt x="1449185" y="137351"/>
                    <a:pt x="1576997" y="35006"/>
                    <a:pt x="1725027" y="6818"/>
                  </a:cubicBezTo>
                  <a:cubicBezTo>
                    <a:pt x="1860918" y="-19011"/>
                    <a:pt x="1992738" y="29947"/>
                    <a:pt x="2086510" y="129991"/>
                  </a:cubicBezTo>
                  <a:cubicBezTo>
                    <a:pt x="2191718" y="241939"/>
                    <a:pt x="2234179" y="394766"/>
                    <a:pt x="2252365" y="543847"/>
                  </a:cubicBezTo>
                  <a:cubicBezTo>
                    <a:pt x="2271627" y="702636"/>
                    <a:pt x="2279623" y="867949"/>
                    <a:pt x="2254513" y="102626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4" name="Google Shape;614;p8"/>
            <p:cNvSpPr/>
            <p:nvPr/>
          </p:nvSpPr>
          <p:spPr>
            <a:xfrm>
              <a:off x="12380679" y="1284474"/>
              <a:ext cx="919619" cy="707170"/>
            </a:xfrm>
            <a:custGeom>
              <a:avLst/>
              <a:gdLst/>
              <a:ahLst/>
              <a:cxnLst/>
              <a:rect l="l" t="t" r="r" b="b"/>
              <a:pathLst>
                <a:path w="919619" h="707170" extrusionOk="0">
                  <a:moveTo>
                    <a:pt x="918491" y="77999"/>
                  </a:moveTo>
                  <a:cubicBezTo>
                    <a:pt x="917803" y="64278"/>
                    <a:pt x="897668" y="61961"/>
                    <a:pt x="896575" y="76465"/>
                  </a:cubicBezTo>
                  <a:cubicBezTo>
                    <a:pt x="887445" y="197905"/>
                    <a:pt x="874712" y="322344"/>
                    <a:pt x="820742" y="433330"/>
                  </a:cubicBezTo>
                  <a:cubicBezTo>
                    <a:pt x="766405" y="545063"/>
                    <a:pt x="663765" y="640616"/>
                    <a:pt x="540182" y="667816"/>
                  </a:cubicBezTo>
                  <a:cubicBezTo>
                    <a:pt x="481248" y="680785"/>
                    <a:pt x="426391" y="672386"/>
                    <a:pt x="374359" y="648999"/>
                  </a:cubicBezTo>
                  <a:cubicBezTo>
                    <a:pt x="468962" y="627872"/>
                    <a:pt x="553021" y="569374"/>
                    <a:pt x="618306" y="498904"/>
                  </a:cubicBezTo>
                  <a:cubicBezTo>
                    <a:pt x="663797" y="449799"/>
                    <a:pt x="703846" y="393927"/>
                    <a:pt x="735522" y="334909"/>
                  </a:cubicBezTo>
                  <a:cubicBezTo>
                    <a:pt x="741794" y="323232"/>
                    <a:pt x="726371" y="312011"/>
                    <a:pt x="718218" y="323101"/>
                  </a:cubicBezTo>
                  <a:cubicBezTo>
                    <a:pt x="654347" y="409996"/>
                    <a:pt x="592450" y="497969"/>
                    <a:pt x="500984" y="558426"/>
                  </a:cubicBezTo>
                  <a:cubicBezTo>
                    <a:pt x="418443" y="612985"/>
                    <a:pt x="315226" y="642449"/>
                    <a:pt x="217908" y="613914"/>
                  </a:cubicBezTo>
                  <a:cubicBezTo>
                    <a:pt x="181326" y="603188"/>
                    <a:pt x="149261" y="584303"/>
                    <a:pt x="119377" y="561857"/>
                  </a:cubicBezTo>
                  <a:cubicBezTo>
                    <a:pt x="137337" y="561153"/>
                    <a:pt x="155019" y="559078"/>
                    <a:pt x="170699" y="556892"/>
                  </a:cubicBezTo>
                  <a:cubicBezTo>
                    <a:pt x="280955" y="541533"/>
                    <a:pt x="382854" y="485057"/>
                    <a:pt x="462632" y="408667"/>
                  </a:cubicBezTo>
                  <a:cubicBezTo>
                    <a:pt x="507902" y="365319"/>
                    <a:pt x="546407" y="315956"/>
                    <a:pt x="579948" y="263116"/>
                  </a:cubicBezTo>
                  <a:cubicBezTo>
                    <a:pt x="587980" y="250456"/>
                    <a:pt x="569673" y="238022"/>
                    <a:pt x="560764" y="250026"/>
                  </a:cubicBezTo>
                  <a:cubicBezTo>
                    <a:pt x="489196" y="346466"/>
                    <a:pt x="401581" y="435222"/>
                    <a:pt x="291141" y="485934"/>
                  </a:cubicBezTo>
                  <a:cubicBezTo>
                    <a:pt x="236656" y="510949"/>
                    <a:pt x="177061" y="526609"/>
                    <a:pt x="116903" y="527423"/>
                  </a:cubicBezTo>
                  <a:cubicBezTo>
                    <a:pt x="89907" y="527785"/>
                    <a:pt x="50457" y="528763"/>
                    <a:pt x="34630" y="501730"/>
                  </a:cubicBezTo>
                  <a:cubicBezTo>
                    <a:pt x="26251" y="487421"/>
                    <a:pt x="32644" y="472350"/>
                    <a:pt x="38543" y="458477"/>
                  </a:cubicBezTo>
                  <a:cubicBezTo>
                    <a:pt x="44337" y="444840"/>
                    <a:pt x="51213" y="431229"/>
                    <a:pt x="58773" y="418322"/>
                  </a:cubicBezTo>
                  <a:cubicBezTo>
                    <a:pt x="107699" y="395083"/>
                    <a:pt x="156111" y="362236"/>
                    <a:pt x="193229" y="324960"/>
                  </a:cubicBezTo>
                  <a:cubicBezTo>
                    <a:pt x="201886" y="316266"/>
                    <a:pt x="192200" y="297960"/>
                    <a:pt x="180407" y="305692"/>
                  </a:cubicBezTo>
                  <a:cubicBezTo>
                    <a:pt x="153753" y="323169"/>
                    <a:pt x="127708" y="341591"/>
                    <a:pt x="100608" y="358380"/>
                  </a:cubicBezTo>
                  <a:cubicBezTo>
                    <a:pt x="87874" y="366265"/>
                    <a:pt x="74989" y="373871"/>
                    <a:pt x="61835" y="381036"/>
                  </a:cubicBezTo>
                  <a:cubicBezTo>
                    <a:pt x="55594" y="384435"/>
                    <a:pt x="43954" y="392619"/>
                    <a:pt x="33878" y="397347"/>
                  </a:cubicBezTo>
                  <a:cubicBezTo>
                    <a:pt x="34913" y="392567"/>
                    <a:pt x="35985" y="387303"/>
                    <a:pt x="36289" y="385659"/>
                  </a:cubicBezTo>
                  <a:cubicBezTo>
                    <a:pt x="38086" y="376051"/>
                    <a:pt x="40114" y="366496"/>
                    <a:pt x="42351" y="356983"/>
                  </a:cubicBezTo>
                  <a:cubicBezTo>
                    <a:pt x="46528" y="339201"/>
                    <a:pt x="51387" y="321577"/>
                    <a:pt x="56887" y="304163"/>
                  </a:cubicBezTo>
                  <a:cubicBezTo>
                    <a:pt x="68186" y="268380"/>
                    <a:pt x="82154" y="233368"/>
                    <a:pt x="98622" y="199649"/>
                  </a:cubicBezTo>
                  <a:cubicBezTo>
                    <a:pt x="131485" y="132363"/>
                    <a:pt x="175164" y="71517"/>
                    <a:pt x="221633" y="13061"/>
                  </a:cubicBezTo>
                  <a:cubicBezTo>
                    <a:pt x="227679" y="5454"/>
                    <a:pt x="216238" y="-4196"/>
                    <a:pt x="209151" y="1956"/>
                  </a:cubicBezTo>
                  <a:cubicBezTo>
                    <a:pt x="118967" y="80179"/>
                    <a:pt x="57664" y="191922"/>
                    <a:pt x="23924" y="305440"/>
                  </a:cubicBezTo>
                  <a:cubicBezTo>
                    <a:pt x="15435" y="334006"/>
                    <a:pt x="8706" y="363108"/>
                    <a:pt x="3621" y="392472"/>
                  </a:cubicBezTo>
                  <a:cubicBezTo>
                    <a:pt x="1782" y="403094"/>
                    <a:pt x="-991" y="414377"/>
                    <a:pt x="5785" y="423791"/>
                  </a:cubicBezTo>
                  <a:cubicBezTo>
                    <a:pt x="10402" y="430210"/>
                    <a:pt x="16858" y="432096"/>
                    <a:pt x="23603" y="431765"/>
                  </a:cubicBezTo>
                  <a:cubicBezTo>
                    <a:pt x="1189" y="463751"/>
                    <a:pt x="-13704" y="501394"/>
                    <a:pt x="18944" y="533532"/>
                  </a:cubicBezTo>
                  <a:cubicBezTo>
                    <a:pt x="35354" y="549685"/>
                    <a:pt x="57275" y="557176"/>
                    <a:pt x="80641" y="560260"/>
                  </a:cubicBezTo>
                  <a:cubicBezTo>
                    <a:pt x="131905" y="637732"/>
                    <a:pt x="243259" y="664307"/>
                    <a:pt x="330917" y="656002"/>
                  </a:cubicBezTo>
                  <a:cubicBezTo>
                    <a:pt x="332482" y="655855"/>
                    <a:pt x="333985" y="655450"/>
                    <a:pt x="335550" y="655282"/>
                  </a:cubicBezTo>
                  <a:cubicBezTo>
                    <a:pt x="377785" y="695899"/>
                    <a:pt x="442612" y="710176"/>
                    <a:pt x="499513" y="706657"/>
                  </a:cubicBezTo>
                  <a:cubicBezTo>
                    <a:pt x="568034" y="702418"/>
                    <a:pt x="632883" y="674976"/>
                    <a:pt x="689269" y="636823"/>
                  </a:cubicBezTo>
                  <a:cubicBezTo>
                    <a:pt x="802215" y="560402"/>
                    <a:pt x="869349" y="437733"/>
                    <a:pt x="899196" y="306995"/>
                  </a:cubicBezTo>
                  <a:cubicBezTo>
                    <a:pt x="916342" y="231860"/>
                    <a:pt x="922367" y="154951"/>
                    <a:pt x="918491" y="779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5" name="Google Shape;615;p8"/>
            <p:cNvSpPr/>
            <p:nvPr/>
          </p:nvSpPr>
          <p:spPr>
            <a:xfrm>
              <a:off x="11898504" y="1497633"/>
              <a:ext cx="374403" cy="130060"/>
            </a:xfrm>
            <a:custGeom>
              <a:avLst/>
              <a:gdLst/>
              <a:ahLst/>
              <a:cxnLst/>
              <a:rect l="l" t="t" r="r" b="b"/>
              <a:pathLst>
                <a:path w="374403" h="130060" extrusionOk="0">
                  <a:moveTo>
                    <a:pt x="370381" y="111218"/>
                  </a:moveTo>
                  <a:cubicBezTo>
                    <a:pt x="344347" y="92239"/>
                    <a:pt x="314026" y="77830"/>
                    <a:pt x="285145" y="63662"/>
                  </a:cubicBezTo>
                  <a:cubicBezTo>
                    <a:pt x="255786" y="49258"/>
                    <a:pt x="225681" y="36415"/>
                    <a:pt x="194593" y="26203"/>
                  </a:cubicBezTo>
                  <a:cubicBezTo>
                    <a:pt x="135654" y="6840"/>
                    <a:pt x="68089" y="-7417"/>
                    <a:pt x="6182" y="4166"/>
                  </a:cubicBezTo>
                  <a:cubicBezTo>
                    <a:pt x="-2512" y="5795"/>
                    <a:pt x="-1913" y="19694"/>
                    <a:pt x="7201" y="19925"/>
                  </a:cubicBezTo>
                  <a:cubicBezTo>
                    <a:pt x="71730" y="21575"/>
                    <a:pt x="132239" y="27752"/>
                    <a:pt x="193616" y="49337"/>
                  </a:cubicBezTo>
                  <a:cubicBezTo>
                    <a:pt x="222324" y="59428"/>
                    <a:pt x="250344" y="71510"/>
                    <a:pt x="277649" y="84921"/>
                  </a:cubicBezTo>
                  <a:cubicBezTo>
                    <a:pt x="305937" y="98816"/>
                    <a:pt x="332675" y="116035"/>
                    <a:pt x="361298" y="129147"/>
                  </a:cubicBezTo>
                  <a:cubicBezTo>
                    <a:pt x="372072" y="134079"/>
                    <a:pt x="379316" y="117737"/>
                    <a:pt x="370381" y="111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6" name="Google Shape;616;p8"/>
            <p:cNvSpPr/>
            <p:nvPr/>
          </p:nvSpPr>
          <p:spPr>
            <a:xfrm>
              <a:off x="11819676" y="1678044"/>
              <a:ext cx="451215" cy="153036"/>
            </a:xfrm>
            <a:custGeom>
              <a:avLst/>
              <a:gdLst/>
              <a:ahLst/>
              <a:cxnLst/>
              <a:rect l="l" t="t" r="r" b="b"/>
              <a:pathLst>
                <a:path w="451215" h="153036" extrusionOk="0">
                  <a:moveTo>
                    <a:pt x="444151" y="132266"/>
                  </a:moveTo>
                  <a:cubicBezTo>
                    <a:pt x="405609" y="121539"/>
                    <a:pt x="365922" y="116265"/>
                    <a:pt x="326677" y="108764"/>
                  </a:cubicBezTo>
                  <a:cubicBezTo>
                    <a:pt x="285908" y="100968"/>
                    <a:pt x="245276" y="92458"/>
                    <a:pt x="204953" y="82603"/>
                  </a:cubicBezTo>
                  <a:cubicBezTo>
                    <a:pt x="137215" y="66046"/>
                    <a:pt x="68453" y="44430"/>
                    <a:pt x="12340" y="1486"/>
                  </a:cubicBezTo>
                  <a:cubicBezTo>
                    <a:pt x="5280" y="-3914"/>
                    <a:pt x="-4160" y="6660"/>
                    <a:pt x="1986" y="13127"/>
                  </a:cubicBezTo>
                  <a:cubicBezTo>
                    <a:pt x="52211" y="66041"/>
                    <a:pt x="120295" y="90609"/>
                    <a:pt x="189609" y="108259"/>
                  </a:cubicBezTo>
                  <a:cubicBezTo>
                    <a:pt x="228566" y="118182"/>
                    <a:pt x="267869" y="126839"/>
                    <a:pt x="307298" y="134677"/>
                  </a:cubicBezTo>
                  <a:cubicBezTo>
                    <a:pt x="350951" y="143360"/>
                    <a:pt x="395218" y="152558"/>
                    <a:pt x="439848" y="153036"/>
                  </a:cubicBezTo>
                  <a:cubicBezTo>
                    <a:pt x="451253" y="153157"/>
                    <a:pt x="456406" y="135680"/>
                    <a:pt x="444151" y="1322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7" name="Google Shape;617;p8"/>
            <p:cNvSpPr/>
            <p:nvPr/>
          </p:nvSpPr>
          <p:spPr>
            <a:xfrm>
              <a:off x="11872931" y="1849743"/>
              <a:ext cx="681792" cy="354927"/>
            </a:xfrm>
            <a:custGeom>
              <a:avLst/>
              <a:gdLst/>
              <a:ahLst/>
              <a:cxnLst/>
              <a:rect l="l" t="t" r="r" b="b"/>
              <a:pathLst>
                <a:path w="681792" h="354927" extrusionOk="0">
                  <a:moveTo>
                    <a:pt x="675936" y="337073"/>
                  </a:moveTo>
                  <a:cubicBezTo>
                    <a:pt x="642784" y="325364"/>
                    <a:pt x="607972" y="317627"/>
                    <a:pt x="574221" y="307746"/>
                  </a:cubicBezTo>
                  <a:cubicBezTo>
                    <a:pt x="543617" y="298789"/>
                    <a:pt x="513076" y="289596"/>
                    <a:pt x="482477" y="280619"/>
                  </a:cubicBezTo>
                  <a:cubicBezTo>
                    <a:pt x="422849" y="263126"/>
                    <a:pt x="363327" y="245051"/>
                    <a:pt x="305024" y="223487"/>
                  </a:cubicBezTo>
                  <a:cubicBezTo>
                    <a:pt x="246368" y="201792"/>
                    <a:pt x="188033" y="176745"/>
                    <a:pt x="133895" y="145274"/>
                  </a:cubicBezTo>
                  <a:cubicBezTo>
                    <a:pt x="85315" y="117034"/>
                    <a:pt x="9015" y="77442"/>
                    <a:pt x="24784" y="10245"/>
                  </a:cubicBezTo>
                  <a:cubicBezTo>
                    <a:pt x="26749" y="1877"/>
                    <a:pt x="16679" y="-3980"/>
                    <a:pt x="11090" y="3305"/>
                  </a:cubicBezTo>
                  <a:cubicBezTo>
                    <a:pt x="-17928" y="41112"/>
                    <a:pt x="15833" y="88331"/>
                    <a:pt x="45560" y="112984"/>
                  </a:cubicBezTo>
                  <a:cubicBezTo>
                    <a:pt x="85257" y="145910"/>
                    <a:pt x="131925" y="172795"/>
                    <a:pt x="177827" y="196024"/>
                  </a:cubicBezTo>
                  <a:cubicBezTo>
                    <a:pt x="273689" y="244546"/>
                    <a:pt x="377605" y="275749"/>
                    <a:pt x="480381" y="305828"/>
                  </a:cubicBezTo>
                  <a:cubicBezTo>
                    <a:pt x="542719" y="324072"/>
                    <a:pt x="607562" y="347002"/>
                    <a:pt x="672243" y="354855"/>
                  </a:cubicBezTo>
                  <a:cubicBezTo>
                    <a:pt x="682633" y="356121"/>
                    <a:pt x="685549" y="340472"/>
                    <a:pt x="675936" y="33707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8" name="Google Shape;618;p8"/>
            <p:cNvSpPr/>
            <p:nvPr/>
          </p:nvSpPr>
          <p:spPr>
            <a:xfrm>
              <a:off x="12014151" y="1895558"/>
              <a:ext cx="295447" cy="89270"/>
            </a:xfrm>
            <a:custGeom>
              <a:avLst/>
              <a:gdLst/>
              <a:ahLst/>
              <a:cxnLst/>
              <a:rect l="l" t="t" r="r" b="b"/>
              <a:pathLst>
                <a:path w="295447" h="89270" extrusionOk="0">
                  <a:moveTo>
                    <a:pt x="289456" y="72075"/>
                  </a:moveTo>
                  <a:cubicBezTo>
                    <a:pt x="243750" y="57687"/>
                    <a:pt x="196935" y="46766"/>
                    <a:pt x="150545" y="34800"/>
                  </a:cubicBezTo>
                  <a:cubicBezTo>
                    <a:pt x="104014" y="22791"/>
                    <a:pt x="57503" y="11009"/>
                    <a:pt x="10677" y="240"/>
                  </a:cubicBezTo>
                  <a:cubicBezTo>
                    <a:pt x="839" y="-2024"/>
                    <a:pt x="-4751" y="12421"/>
                    <a:pt x="5340" y="15379"/>
                  </a:cubicBezTo>
                  <a:cubicBezTo>
                    <a:pt x="51347" y="28864"/>
                    <a:pt x="97573" y="41308"/>
                    <a:pt x="143926" y="53569"/>
                  </a:cubicBezTo>
                  <a:cubicBezTo>
                    <a:pt x="190289" y="65834"/>
                    <a:pt x="236516" y="79204"/>
                    <a:pt x="283468" y="89042"/>
                  </a:cubicBezTo>
                  <a:cubicBezTo>
                    <a:pt x="294421" y="91338"/>
                    <a:pt x="300829" y="75658"/>
                    <a:pt x="289456" y="7207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9" name="Google Shape;619;p8"/>
            <p:cNvSpPr/>
            <p:nvPr/>
          </p:nvSpPr>
          <p:spPr>
            <a:xfrm>
              <a:off x="11977551" y="1616679"/>
              <a:ext cx="256698" cy="75248"/>
            </a:xfrm>
            <a:custGeom>
              <a:avLst/>
              <a:gdLst/>
              <a:ahLst/>
              <a:cxnLst/>
              <a:rect l="l" t="t" r="r" b="b"/>
              <a:pathLst>
                <a:path w="256698" h="75248" extrusionOk="0">
                  <a:moveTo>
                    <a:pt x="250860" y="57372"/>
                  </a:moveTo>
                  <a:cubicBezTo>
                    <a:pt x="212187" y="43746"/>
                    <a:pt x="171344" y="35803"/>
                    <a:pt x="131469" y="26516"/>
                  </a:cubicBezTo>
                  <a:cubicBezTo>
                    <a:pt x="91246" y="17145"/>
                    <a:pt x="50729" y="9323"/>
                    <a:pt x="10470" y="224"/>
                  </a:cubicBezTo>
                  <a:cubicBezTo>
                    <a:pt x="799" y="-1961"/>
                    <a:pt x="-4648" y="12464"/>
                    <a:pt x="5243" y="15043"/>
                  </a:cubicBezTo>
                  <a:cubicBezTo>
                    <a:pt x="45765" y="25607"/>
                    <a:pt x="85930" y="37421"/>
                    <a:pt x="126541" y="47728"/>
                  </a:cubicBezTo>
                  <a:cubicBezTo>
                    <a:pt x="166359" y="57829"/>
                    <a:pt x="206419" y="69460"/>
                    <a:pt x="247167" y="75154"/>
                  </a:cubicBezTo>
                  <a:cubicBezTo>
                    <a:pt x="257563" y="76614"/>
                    <a:pt x="260425" y="60745"/>
                    <a:pt x="250860" y="5737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0" name="Google Shape;620;p8"/>
            <p:cNvSpPr/>
            <p:nvPr/>
          </p:nvSpPr>
          <p:spPr>
            <a:xfrm>
              <a:off x="13649409" y="1468746"/>
              <a:ext cx="293598" cy="112055"/>
            </a:xfrm>
            <a:custGeom>
              <a:avLst/>
              <a:gdLst/>
              <a:ahLst/>
              <a:cxnLst/>
              <a:rect l="l" t="t" r="r" b="b"/>
              <a:pathLst>
                <a:path w="293598" h="112055" extrusionOk="0">
                  <a:moveTo>
                    <a:pt x="293299" y="8148"/>
                  </a:moveTo>
                  <a:cubicBezTo>
                    <a:pt x="292427" y="-225"/>
                    <a:pt x="278812" y="-3256"/>
                    <a:pt x="274793" y="4398"/>
                  </a:cubicBezTo>
                  <a:cubicBezTo>
                    <a:pt x="263599" y="25715"/>
                    <a:pt x="256996" y="46149"/>
                    <a:pt x="238132" y="62560"/>
                  </a:cubicBezTo>
                  <a:cubicBezTo>
                    <a:pt x="229291" y="70250"/>
                    <a:pt x="219037" y="76496"/>
                    <a:pt x="207948" y="80394"/>
                  </a:cubicBezTo>
                  <a:cubicBezTo>
                    <a:pt x="201587" y="82626"/>
                    <a:pt x="192893" y="85421"/>
                    <a:pt x="186195" y="83335"/>
                  </a:cubicBezTo>
                  <a:cubicBezTo>
                    <a:pt x="180553" y="81576"/>
                    <a:pt x="175542" y="76254"/>
                    <a:pt x="170820" y="72961"/>
                  </a:cubicBezTo>
                  <a:cubicBezTo>
                    <a:pt x="148620" y="57485"/>
                    <a:pt x="122218" y="64577"/>
                    <a:pt x="97970" y="70539"/>
                  </a:cubicBezTo>
                  <a:cubicBezTo>
                    <a:pt x="68343" y="77825"/>
                    <a:pt x="39178" y="74515"/>
                    <a:pt x="11484" y="61808"/>
                  </a:cubicBezTo>
                  <a:cubicBezTo>
                    <a:pt x="2717" y="57785"/>
                    <a:pt x="-4800" y="72393"/>
                    <a:pt x="3783" y="77016"/>
                  </a:cubicBezTo>
                  <a:cubicBezTo>
                    <a:pt x="31929" y="92176"/>
                    <a:pt x="63489" y="97040"/>
                    <a:pt x="94924" y="90579"/>
                  </a:cubicBezTo>
                  <a:cubicBezTo>
                    <a:pt x="110782" y="87322"/>
                    <a:pt x="131579" y="77084"/>
                    <a:pt x="146813" y="86240"/>
                  </a:cubicBezTo>
                  <a:cubicBezTo>
                    <a:pt x="160093" y="94220"/>
                    <a:pt x="166586" y="107442"/>
                    <a:pt x="182907" y="110945"/>
                  </a:cubicBezTo>
                  <a:cubicBezTo>
                    <a:pt x="209839" y="116724"/>
                    <a:pt x="240506" y="98937"/>
                    <a:pt x="259375" y="81076"/>
                  </a:cubicBezTo>
                  <a:cubicBezTo>
                    <a:pt x="278386" y="63085"/>
                    <a:pt x="296131" y="35323"/>
                    <a:pt x="293299" y="81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1" name="Google Shape;621;p8"/>
            <p:cNvSpPr/>
            <p:nvPr/>
          </p:nvSpPr>
          <p:spPr>
            <a:xfrm>
              <a:off x="13643386" y="1686746"/>
              <a:ext cx="201344" cy="50032"/>
            </a:xfrm>
            <a:custGeom>
              <a:avLst/>
              <a:gdLst/>
              <a:ahLst/>
              <a:cxnLst/>
              <a:rect l="l" t="t" r="r" b="b"/>
              <a:pathLst>
                <a:path w="201344" h="50032" extrusionOk="0">
                  <a:moveTo>
                    <a:pt x="188389" y="2066"/>
                  </a:moveTo>
                  <a:cubicBezTo>
                    <a:pt x="176796" y="11842"/>
                    <a:pt x="162392" y="22653"/>
                    <a:pt x="147163" y="25511"/>
                  </a:cubicBezTo>
                  <a:cubicBezTo>
                    <a:pt x="139189" y="27008"/>
                    <a:pt x="132691" y="24807"/>
                    <a:pt x="124980" y="23331"/>
                  </a:cubicBezTo>
                  <a:cubicBezTo>
                    <a:pt x="117384" y="21876"/>
                    <a:pt x="111469" y="23987"/>
                    <a:pt x="104162" y="25884"/>
                  </a:cubicBezTo>
                  <a:cubicBezTo>
                    <a:pt x="74404" y="33606"/>
                    <a:pt x="41152" y="25878"/>
                    <a:pt x="14887" y="10918"/>
                  </a:cubicBezTo>
                  <a:cubicBezTo>
                    <a:pt x="4380" y="4934"/>
                    <a:pt x="-6020" y="19548"/>
                    <a:pt x="4170" y="26619"/>
                  </a:cubicBezTo>
                  <a:cubicBezTo>
                    <a:pt x="33824" y="47200"/>
                    <a:pt x="69944" y="52522"/>
                    <a:pt x="105029" y="45551"/>
                  </a:cubicBezTo>
                  <a:cubicBezTo>
                    <a:pt x="109205" y="44721"/>
                    <a:pt x="113056" y="43156"/>
                    <a:pt x="117253" y="44353"/>
                  </a:cubicBezTo>
                  <a:cubicBezTo>
                    <a:pt x="121471" y="45556"/>
                    <a:pt x="124990" y="48246"/>
                    <a:pt x="129477" y="49155"/>
                  </a:cubicBezTo>
                  <a:cubicBezTo>
                    <a:pt x="137766" y="50830"/>
                    <a:pt x="146596" y="49990"/>
                    <a:pt x="154675" y="47621"/>
                  </a:cubicBezTo>
                  <a:cubicBezTo>
                    <a:pt x="173933" y="41974"/>
                    <a:pt x="185726" y="28179"/>
                    <a:pt x="198927" y="14175"/>
                  </a:cubicBezTo>
                  <a:cubicBezTo>
                    <a:pt x="205872" y="6799"/>
                    <a:pt x="196448" y="-4731"/>
                    <a:pt x="188389" y="20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2" name="Google Shape;622;p8"/>
            <p:cNvSpPr/>
            <p:nvPr/>
          </p:nvSpPr>
          <p:spPr>
            <a:xfrm>
              <a:off x="13667627" y="730029"/>
              <a:ext cx="108428" cy="184312"/>
            </a:xfrm>
            <a:custGeom>
              <a:avLst/>
              <a:gdLst/>
              <a:ahLst/>
              <a:cxnLst/>
              <a:rect l="l" t="t" r="r" b="b"/>
              <a:pathLst>
                <a:path w="108428" h="184312" extrusionOk="0">
                  <a:moveTo>
                    <a:pt x="87597" y="166189"/>
                  </a:moveTo>
                  <a:cubicBezTo>
                    <a:pt x="82176" y="173806"/>
                    <a:pt x="75262" y="180099"/>
                    <a:pt x="66453" y="182867"/>
                  </a:cubicBezTo>
                  <a:cubicBezTo>
                    <a:pt x="48446" y="188525"/>
                    <a:pt x="28658" y="176826"/>
                    <a:pt x="18834" y="160710"/>
                  </a:cubicBezTo>
                  <a:cubicBezTo>
                    <a:pt x="-1721" y="126996"/>
                    <a:pt x="-5067" y="76624"/>
                    <a:pt x="6920" y="39370"/>
                  </a:cubicBezTo>
                  <a:cubicBezTo>
                    <a:pt x="23525" y="-12215"/>
                    <a:pt x="77290" y="-13150"/>
                    <a:pt x="97745" y="36817"/>
                  </a:cubicBezTo>
                  <a:cubicBezTo>
                    <a:pt x="112638" y="73199"/>
                    <a:pt x="111923" y="115665"/>
                    <a:pt x="95828" y="151527"/>
                  </a:cubicBezTo>
                  <a:cubicBezTo>
                    <a:pt x="93559" y="156581"/>
                    <a:pt x="90843" y="161624"/>
                    <a:pt x="87597" y="16618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3" name="Google Shape;623;p8"/>
            <p:cNvSpPr/>
            <p:nvPr/>
          </p:nvSpPr>
          <p:spPr>
            <a:xfrm>
              <a:off x="13890388" y="730111"/>
              <a:ext cx="280081" cy="373202"/>
            </a:xfrm>
            <a:custGeom>
              <a:avLst/>
              <a:gdLst/>
              <a:ahLst/>
              <a:cxnLst/>
              <a:rect l="l" t="t" r="r" b="b"/>
              <a:pathLst>
                <a:path w="280081" h="373202" extrusionOk="0">
                  <a:moveTo>
                    <a:pt x="271075" y="272707"/>
                  </a:moveTo>
                  <a:cubicBezTo>
                    <a:pt x="252363" y="314626"/>
                    <a:pt x="218828" y="355516"/>
                    <a:pt x="173484" y="368985"/>
                  </a:cubicBezTo>
                  <a:cubicBezTo>
                    <a:pt x="125749" y="383168"/>
                    <a:pt x="77721" y="359944"/>
                    <a:pt x="46360" y="323861"/>
                  </a:cubicBezTo>
                  <a:cubicBezTo>
                    <a:pt x="-4962" y="264181"/>
                    <a:pt x="-13661" y="171554"/>
                    <a:pt x="20205" y="100901"/>
                  </a:cubicBezTo>
                  <a:cubicBezTo>
                    <a:pt x="34157" y="56013"/>
                    <a:pt x="71953" y="16889"/>
                    <a:pt x="116341" y="4518"/>
                  </a:cubicBezTo>
                  <a:cubicBezTo>
                    <a:pt x="180696" y="-13468"/>
                    <a:pt x="253435" y="24049"/>
                    <a:pt x="278660" y="85115"/>
                  </a:cubicBezTo>
                  <a:cubicBezTo>
                    <a:pt x="281428" y="91445"/>
                    <a:pt x="280110" y="97775"/>
                    <a:pt x="275093" y="102682"/>
                  </a:cubicBezTo>
                  <a:cubicBezTo>
                    <a:pt x="244930" y="132992"/>
                    <a:pt x="210707" y="158637"/>
                    <a:pt x="173326" y="179392"/>
                  </a:cubicBezTo>
                  <a:cubicBezTo>
                    <a:pt x="197364" y="190717"/>
                    <a:pt x="221108" y="202017"/>
                    <a:pt x="245146" y="213342"/>
                  </a:cubicBezTo>
                  <a:cubicBezTo>
                    <a:pt x="256177" y="218495"/>
                    <a:pt x="268101" y="223423"/>
                    <a:pt x="273680" y="235494"/>
                  </a:cubicBezTo>
                  <a:cubicBezTo>
                    <a:pt x="279553" y="247592"/>
                    <a:pt x="276270" y="261092"/>
                    <a:pt x="271075" y="27270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4" name="Google Shape;624;p8"/>
            <p:cNvSpPr/>
            <p:nvPr/>
          </p:nvSpPr>
          <p:spPr>
            <a:xfrm>
              <a:off x="14267200" y="662112"/>
              <a:ext cx="124391" cy="121564"/>
            </a:xfrm>
            <a:custGeom>
              <a:avLst/>
              <a:gdLst/>
              <a:ahLst/>
              <a:cxnLst/>
              <a:rect l="l" t="t" r="r" b="b"/>
              <a:pathLst>
                <a:path w="124391" h="121564" extrusionOk="0">
                  <a:moveTo>
                    <a:pt x="111717" y="1101"/>
                  </a:moveTo>
                  <a:cubicBezTo>
                    <a:pt x="108691" y="2714"/>
                    <a:pt x="105734" y="3707"/>
                    <a:pt x="102887" y="5771"/>
                  </a:cubicBezTo>
                  <a:cubicBezTo>
                    <a:pt x="100297" y="7647"/>
                    <a:pt x="97770" y="9616"/>
                    <a:pt x="95222" y="11550"/>
                  </a:cubicBezTo>
                  <a:cubicBezTo>
                    <a:pt x="90421" y="15200"/>
                    <a:pt x="85804" y="19088"/>
                    <a:pt x="81244" y="23038"/>
                  </a:cubicBezTo>
                  <a:cubicBezTo>
                    <a:pt x="71594" y="31406"/>
                    <a:pt x="62128" y="39958"/>
                    <a:pt x="52699" y="48578"/>
                  </a:cubicBezTo>
                  <a:cubicBezTo>
                    <a:pt x="43543" y="56946"/>
                    <a:pt x="34172" y="65152"/>
                    <a:pt x="25325" y="73845"/>
                  </a:cubicBezTo>
                  <a:cubicBezTo>
                    <a:pt x="15959" y="83049"/>
                    <a:pt x="4529" y="93019"/>
                    <a:pt x="510" y="105936"/>
                  </a:cubicBezTo>
                  <a:cubicBezTo>
                    <a:pt x="-1948" y="113837"/>
                    <a:pt x="4807" y="123634"/>
                    <a:pt x="13763" y="121181"/>
                  </a:cubicBezTo>
                  <a:cubicBezTo>
                    <a:pt x="26670" y="117645"/>
                    <a:pt x="36362" y="108016"/>
                    <a:pt x="45875" y="99113"/>
                  </a:cubicBezTo>
                  <a:cubicBezTo>
                    <a:pt x="55210" y="90371"/>
                    <a:pt x="63988" y="80990"/>
                    <a:pt x="72939" y="71865"/>
                  </a:cubicBezTo>
                  <a:cubicBezTo>
                    <a:pt x="81669" y="62961"/>
                    <a:pt x="90348" y="54036"/>
                    <a:pt x="98847" y="44912"/>
                  </a:cubicBezTo>
                  <a:cubicBezTo>
                    <a:pt x="103244" y="40189"/>
                    <a:pt x="107620" y="35419"/>
                    <a:pt x="111796" y="30497"/>
                  </a:cubicBezTo>
                  <a:cubicBezTo>
                    <a:pt x="113823" y="28102"/>
                    <a:pt x="115772" y="25628"/>
                    <a:pt x="117747" y="23190"/>
                  </a:cubicBezTo>
                  <a:cubicBezTo>
                    <a:pt x="120132" y="20249"/>
                    <a:pt x="121309" y="17391"/>
                    <a:pt x="123137" y="14239"/>
                  </a:cubicBezTo>
                  <a:cubicBezTo>
                    <a:pt x="127376" y="6906"/>
                    <a:pt x="120190" y="-3406"/>
                    <a:pt x="111717" y="110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5" name="Google Shape;625;p8"/>
            <p:cNvSpPr/>
            <p:nvPr/>
          </p:nvSpPr>
          <p:spPr>
            <a:xfrm>
              <a:off x="14292494" y="892475"/>
              <a:ext cx="130764" cy="26116"/>
            </a:xfrm>
            <a:custGeom>
              <a:avLst/>
              <a:gdLst/>
              <a:ahLst/>
              <a:cxnLst/>
              <a:rect l="l" t="t" r="r" b="b"/>
              <a:pathLst>
                <a:path w="130764" h="26116" extrusionOk="0">
                  <a:moveTo>
                    <a:pt x="123311" y="4957"/>
                  </a:moveTo>
                  <a:cubicBezTo>
                    <a:pt x="113755" y="4778"/>
                    <a:pt x="104347" y="3391"/>
                    <a:pt x="94818" y="2750"/>
                  </a:cubicBezTo>
                  <a:cubicBezTo>
                    <a:pt x="84948" y="2088"/>
                    <a:pt x="75067" y="1521"/>
                    <a:pt x="65181" y="1164"/>
                  </a:cubicBezTo>
                  <a:cubicBezTo>
                    <a:pt x="55657" y="817"/>
                    <a:pt x="46133" y="407"/>
                    <a:pt x="36609" y="124"/>
                  </a:cubicBezTo>
                  <a:cubicBezTo>
                    <a:pt x="25856" y="-191"/>
                    <a:pt x="15876" y="-181"/>
                    <a:pt x="5727" y="3628"/>
                  </a:cubicBezTo>
                  <a:cubicBezTo>
                    <a:pt x="-3161" y="6958"/>
                    <a:pt x="-866" y="19938"/>
                    <a:pt x="6888" y="22896"/>
                  </a:cubicBezTo>
                  <a:cubicBezTo>
                    <a:pt x="16322" y="26494"/>
                    <a:pt x="25946" y="26252"/>
                    <a:pt x="35905" y="25974"/>
                  </a:cubicBezTo>
                  <a:cubicBezTo>
                    <a:pt x="45477" y="25706"/>
                    <a:pt x="55048" y="25359"/>
                    <a:pt x="64613" y="25055"/>
                  </a:cubicBezTo>
                  <a:cubicBezTo>
                    <a:pt x="74200" y="24750"/>
                    <a:pt x="83782" y="24172"/>
                    <a:pt x="93358" y="23626"/>
                  </a:cubicBezTo>
                  <a:cubicBezTo>
                    <a:pt x="102976" y="23074"/>
                    <a:pt x="112516" y="21682"/>
                    <a:pt x="122150" y="21535"/>
                  </a:cubicBezTo>
                  <a:cubicBezTo>
                    <a:pt x="132698" y="21378"/>
                    <a:pt x="134111" y="5161"/>
                    <a:pt x="123311" y="49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6" name="Google Shape;626;p8"/>
            <p:cNvSpPr/>
            <p:nvPr/>
          </p:nvSpPr>
          <p:spPr>
            <a:xfrm>
              <a:off x="14265381" y="1035983"/>
              <a:ext cx="130871" cy="159448"/>
            </a:xfrm>
            <a:custGeom>
              <a:avLst/>
              <a:gdLst/>
              <a:ahLst/>
              <a:cxnLst/>
              <a:rect l="l" t="t" r="r" b="b"/>
              <a:pathLst>
                <a:path w="130871" h="159448" extrusionOk="0">
                  <a:moveTo>
                    <a:pt x="129725" y="146809"/>
                  </a:moveTo>
                  <a:cubicBezTo>
                    <a:pt x="125707" y="140143"/>
                    <a:pt x="122029" y="133650"/>
                    <a:pt x="117212" y="127373"/>
                  </a:cubicBezTo>
                  <a:cubicBezTo>
                    <a:pt x="112521" y="121258"/>
                    <a:pt x="107841" y="115144"/>
                    <a:pt x="103092" y="109071"/>
                  </a:cubicBezTo>
                  <a:cubicBezTo>
                    <a:pt x="93353" y="96621"/>
                    <a:pt x="83603" y="84166"/>
                    <a:pt x="74153" y="71496"/>
                  </a:cubicBezTo>
                  <a:cubicBezTo>
                    <a:pt x="64950" y="59152"/>
                    <a:pt x="55710" y="46844"/>
                    <a:pt x="46843" y="34252"/>
                  </a:cubicBezTo>
                  <a:cubicBezTo>
                    <a:pt x="42420" y="27964"/>
                    <a:pt x="38154" y="21555"/>
                    <a:pt x="33568" y="15383"/>
                  </a:cubicBezTo>
                  <a:cubicBezTo>
                    <a:pt x="28488" y="8554"/>
                    <a:pt x="22285" y="170"/>
                    <a:pt x="12960" y="2"/>
                  </a:cubicBezTo>
                  <a:cubicBezTo>
                    <a:pt x="7597" y="-92"/>
                    <a:pt x="3137" y="2786"/>
                    <a:pt x="1141" y="7761"/>
                  </a:cubicBezTo>
                  <a:cubicBezTo>
                    <a:pt x="-2357" y="16460"/>
                    <a:pt x="2885" y="25495"/>
                    <a:pt x="7476" y="32744"/>
                  </a:cubicBezTo>
                  <a:cubicBezTo>
                    <a:pt x="11884" y="39710"/>
                    <a:pt x="16659" y="46402"/>
                    <a:pt x="21502" y="53068"/>
                  </a:cubicBezTo>
                  <a:cubicBezTo>
                    <a:pt x="30773" y="65818"/>
                    <a:pt x="40224" y="78488"/>
                    <a:pt x="50252" y="90659"/>
                  </a:cubicBezTo>
                  <a:cubicBezTo>
                    <a:pt x="60033" y="102531"/>
                    <a:pt x="70014" y="114224"/>
                    <a:pt x="80541" y="125445"/>
                  </a:cubicBezTo>
                  <a:cubicBezTo>
                    <a:pt x="86099" y="131376"/>
                    <a:pt x="91788" y="137128"/>
                    <a:pt x="97655" y="142754"/>
                  </a:cubicBezTo>
                  <a:cubicBezTo>
                    <a:pt x="100434" y="145417"/>
                    <a:pt x="103260" y="148017"/>
                    <a:pt x="106176" y="150533"/>
                  </a:cubicBezTo>
                  <a:cubicBezTo>
                    <a:pt x="109643" y="153522"/>
                    <a:pt x="113146" y="155408"/>
                    <a:pt x="116834" y="158003"/>
                  </a:cubicBezTo>
                  <a:cubicBezTo>
                    <a:pt x="123737" y="162857"/>
                    <a:pt x="134395" y="154557"/>
                    <a:pt x="129725" y="14680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7" name="Google Shape;627;p8"/>
          <p:cNvGrpSpPr/>
          <p:nvPr/>
        </p:nvGrpSpPr>
        <p:grpSpPr>
          <a:xfrm rot="808327">
            <a:off x="1249809" y="123305"/>
            <a:ext cx="2426879" cy="1123368"/>
            <a:chOff x="1874484" y="184916"/>
            <a:chExt cx="3639881" cy="1684850"/>
          </a:xfrm>
        </p:grpSpPr>
        <p:sp>
          <p:nvSpPr>
            <p:cNvPr id="628" name="Google Shape;628;p8"/>
            <p:cNvSpPr/>
            <p:nvPr/>
          </p:nvSpPr>
          <p:spPr>
            <a:xfrm>
              <a:off x="4322649" y="184916"/>
              <a:ext cx="1103643" cy="682762"/>
            </a:xfrm>
            <a:custGeom>
              <a:avLst/>
              <a:gdLst/>
              <a:ahLst/>
              <a:cxnLst/>
              <a:rect l="l" t="t" r="r" b="b"/>
              <a:pathLst>
                <a:path w="1103643" h="682762" extrusionOk="0">
                  <a:moveTo>
                    <a:pt x="1099302" y="621272"/>
                  </a:moveTo>
                  <a:cubicBezTo>
                    <a:pt x="1099608" y="628561"/>
                    <a:pt x="1098997" y="636148"/>
                    <a:pt x="1096871" y="643436"/>
                  </a:cubicBezTo>
                  <a:cubicBezTo>
                    <a:pt x="1084408" y="686556"/>
                    <a:pt x="1037308" y="690804"/>
                    <a:pt x="1002358" y="672590"/>
                  </a:cubicBezTo>
                  <a:cubicBezTo>
                    <a:pt x="979267" y="660443"/>
                    <a:pt x="959510" y="641312"/>
                    <a:pt x="939454" y="624916"/>
                  </a:cubicBezTo>
                  <a:cubicBezTo>
                    <a:pt x="916057" y="605480"/>
                    <a:pt x="892653" y="586350"/>
                    <a:pt x="869256" y="566921"/>
                  </a:cubicBezTo>
                  <a:cubicBezTo>
                    <a:pt x="824893" y="529874"/>
                    <a:pt x="779614" y="493439"/>
                    <a:pt x="734632" y="456698"/>
                  </a:cubicBezTo>
                  <a:cubicBezTo>
                    <a:pt x="652582" y="389588"/>
                    <a:pt x="570234" y="322790"/>
                    <a:pt x="487879" y="255986"/>
                  </a:cubicBezTo>
                  <a:cubicBezTo>
                    <a:pt x="447462" y="223195"/>
                    <a:pt x="408261" y="187966"/>
                    <a:pt x="366024" y="157605"/>
                  </a:cubicBezTo>
                  <a:cubicBezTo>
                    <a:pt x="320744" y="125417"/>
                    <a:pt x="275165" y="143333"/>
                    <a:pt x="230490" y="167323"/>
                  </a:cubicBezTo>
                  <a:cubicBezTo>
                    <a:pt x="187641" y="190098"/>
                    <a:pt x="145703" y="218030"/>
                    <a:pt x="100729" y="236557"/>
                  </a:cubicBezTo>
                  <a:cubicBezTo>
                    <a:pt x="66995" y="250829"/>
                    <a:pt x="21722" y="248399"/>
                    <a:pt x="4396" y="210443"/>
                  </a:cubicBezTo>
                  <a:cubicBezTo>
                    <a:pt x="-14138" y="170058"/>
                    <a:pt x="30225" y="139085"/>
                    <a:pt x="57575" y="117830"/>
                  </a:cubicBezTo>
                  <a:cubicBezTo>
                    <a:pt x="92823" y="90196"/>
                    <a:pt x="131114" y="65603"/>
                    <a:pt x="171531" y="46167"/>
                  </a:cubicBezTo>
                  <a:cubicBezTo>
                    <a:pt x="211337" y="26731"/>
                    <a:pt x="255401" y="7906"/>
                    <a:pt x="299465" y="1228"/>
                  </a:cubicBezTo>
                  <a:cubicBezTo>
                    <a:pt x="348086" y="-6061"/>
                    <a:pt x="382126" y="20359"/>
                    <a:pt x="419806" y="47076"/>
                  </a:cubicBezTo>
                  <a:cubicBezTo>
                    <a:pt x="498813" y="103559"/>
                    <a:pt x="577827" y="160340"/>
                    <a:pt x="654708" y="219848"/>
                  </a:cubicBezTo>
                  <a:cubicBezTo>
                    <a:pt x="795105" y="327948"/>
                    <a:pt x="930639" y="443030"/>
                    <a:pt x="1058572" y="565706"/>
                  </a:cubicBezTo>
                  <a:cubicBezTo>
                    <a:pt x="1075891" y="571169"/>
                    <a:pt x="1088354" y="584226"/>
                    <a:pt x="1094432" y="600018"/>
                  </a:cubicBezTo>
                  <a:cubicBezTo>
                    <a:pt x="1096558" y="601836"/>
                    <a:pt x="1098385" y="603662"/>
                    <a:pt x="1100511" y="605480"/>
                  </a:cubicBezTo>
                  <a:cubicBezTo>
                    <a:pt x="1105687" y="610950"/>
                    <a:pt x="1103859" y="617628"/>
                    <a:pt x="1099302" y="621272"/>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9" name="Google Shape;629;p8"/>
            <p:cNvSpPr/>
            <p:nvPr/>
          </p:nvSpPr>
          <p:spPr>
            <a:xfrm>
              <a:off x="1874484" y="231472"/>
              <a:ext cx="776058" cy="715308"/>
            </a:xfrm>
            <a:custGeom>
              <a:avLst/>
              <a:gdLst/>
              <a:ahLst/>
              <a:cxnLst/>
              <a:rect l="l" t="t" r="r" b="b"/>
              <a:pathLst>
                <a:path w="776058" h="715308" extrusionOk="0">
                  <a:moveTo>
                    <a:pt x="773218" y="587016"/>
                  </a:moveTo>
                  <a:cubicBezTo>
                    <a:pt x="780207" y="633170"/>
                    <a:pt x="758331" y="683579"/>
                    <a:pt x="717914" y="711816"/>
                  </a:cubicBezTo>
                  <a:cubicBezTo>
                    <a:pt x="709106" y="717890"/>
                    <a:pt x="692690" y="715766"/>
                    <a:pt x="685701" y="707568"/>
                  </a:cubicBezTo>
                  <a:cubicBezTo>
                    <a:pt x="567792" y="568489"/>
                    <a:pt x="448361" y="430632"/>
                    <a:pt x="329541" y="292171"/>
                  </a:cubicBezTo>
                  <a:cubicBezTo>
                    <a:pt x="304317" y="262413"/>
                    <a:pt x="279704" y="231746"/>
                    <a:pt x="252966" y="203508"/>
                  </a:cubicBezTo>
                  <a:cubicBezTo>
                    <a:pt x="231694" y="180733"/>
                    <a:pt x="198870" y="148546"/>
                    <a:pt x="166359" y="169502"/>
                  </a:cubicBezTo>
                  <a:cubicBezTo>
                    <a:pt x="144483" y="183774"/>
                    <a:pt x="132625" y="209888"/>
                    <a:pt x="110138" y="224159"/>
                  </a:cubicBezTo>
                  <a:cubicBezTo>
                    <a:pt x="92513" y="235398"/>
                    <a:pt x="71242" y="240860"/>
                    <a:pt x="50575" y="239042"/>
                  </a:cubicBezTo>
                  <a:cubicBezTo>
                    <a:pt x="-3819" y="234183"/>
                    <a:pt x="-11725" y="176187"/>
                    <a:pt x="14409" y="137017"/>
                  </a:cubicBezTo>
                  <a:cubicBezTo>
                    <a:pt x="48144" y="87211"/>
                    <a:pt x="98898" y="36802"/>
                    <a:pt x="154806" y="13118"/>
                  </a:cubicBezTo>
                  <a:cubicBezTo>
                    <a:pt x="295203" y="-45787"/>
                    <a:pt x="384241" y="107550"/>
                    <a:pt x="462338" y="198038"/>
                  </a:cubicBezTo>
                  <a:cubicBezTo>
                    <a:pt x="558670" y="309476"/>
                    <a:pt x="658046" y="419401"/>
                    <a:pt x="749814" y="534789"/>
                  </a:cubicBezTo>
                  <a:cubicBezTo>
                    <a:pt x="751030" y="536309"/>
                    <a:pt x="752245" y="537822"/>
                    <a:pt x="753461" y="539037"/>
                  </a:cubicBezTo>
                  <a:cubicBezTo>
                    <a:pt x="759234" y="546631"/>
                    <a:pt x="765312" y="553614"/>
                    <a:pt x="771085" y="561208"/>
                  </a:cubicBezTo>
                  <a:cubicBezTo>
                    <a:pt x="777469" y="569704"/>
                    <a:pt x="777171" y="579422"/>
                    <a:pt x="773218" y="587016"/>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0" name="Google Shape;630;p8"/>
            <p:cNvSpPr/>
            <p:nvPr/>
          </p:nvSpPr>
          <p:spPr>
            <a:xfrm>
              <a:off x="2541912" y="738052"/>
              <a:ext cx="1294785" cy="1093342"/>
            </a:xfrm>
            <a:custGeom>
              <a:avLst/>
              <a:gdLst/>
              <a:ahLst/>
              <a:cxnLst/>
              <a:rect l="l" t="t" r="r" b="b"/>
              <a:pathLst>
                <a:path w="1294785" h="1093342" extrusionOk="0">
                  <a:moveTo>
                    <a:pt x="1294357" y="478019"/>
                  </a:moveTo>
                  <a:lnTo>
                    <a:pt x="1294357" y="474309"/>
                  </a:lnTo>
                  <a:cubicBezTo>
                    <a:pt x="1293570" y="410233"/>
                    <a:pt x="1288081" y="341348"/>
                    <a:pt x="1277096" y="257631"/>
                  </a:cubicBezTo>
                  <a:cubicBezTo>
                    <a:pt x="1271505" y="214191"/>
                    <a:pt x="1264546" y="160130"/>
                    <a:pt x="1236454" y="113962"/>
                  </a:cubicBezTo>
                  <a:cubicBezTo>
                    <a:pt x="1206600" y="64855"/>
                    <a:pt x="1146789" y="30871"/>
                    <a:pt x="1072405" y="20731"/>
                  </a:cubicBezTo>
                  <a:cubicBezTo>
                    <a:pt x="987931" y="9107"/>
                    <a:pt x="902111" y="5223"/>
                    <a:pt x="821386" y="2226"/>
                  </a:cubicBezTo>
                  <a:cubicBezTo>
                    <a:pt x="779841" y="742"/>
                    <a:pt x="737757" y="0"/>
                    <a:pt x="696313" y="0"/>
                  </a:cubicBezTo>
                  <a:cubicBezTo>
                    <a:pt x="574713" y="0"/>
                    <a:pt x="452479" y="6408"/>
                    <a:pt x="332968" y="19094"/>
                  </a:cubicBezTo>
                  <a:cubicBezTo>
                    <a:pt x="239722" y="29060"/>
                    <a:pt x="66166" y="47652"/>
                    <a:pt x="21571" y="207542"/>
                  </a:cubicBezTo>
                  <a:cubicBezTo>
                    <a:pt x="-12630" y="330633"/>
                    <a:pt x="933" y="465290"/>
                    <a:pt x="14094" y="555880"/>
                  </a:cubicBezTo>
                  <a:cubicBezTo>
                    <a:pt x="33000" y="685998"/>
                    <a:pt x="71204" y="796577"/>
                    <a:pt x="127665" y="884585"/>
                  </a:cubicBezTo>
                  <a:cubicBezTo>
                    <a:pt x="248327" y="1073004"/>
                    <a:pt x="527285" y="1093342"/>
                    <a:pt x="641628" y="1093342"/>
                  </a:cubicBezTo>
                  <a:cubicBezTo>
                    <a:pt x="667726" y="1093342"/>
                    <a:pt x="693758" y="1092331"/>
                    <a:pt x="718997" y="1090404"/>
                  </a:cubicBezTo>
                  <a:cubicBezTo>
                    <a:pt x="926556" y="1074452"/>
                    <a:pt x="1066669" y="1019620"/>
                    <a:pt x="1159886" y="917944"/>
                  </a:cubicBezTo>
                  <a:cubicBezTo>
                    <a:pt x="1200528" y="873936"/>
                    <a:pt x="1231984" y="820982"/>
                    <a:pt x="1253102" y="761378"/>
                  </a:cubicBezTo>
                  <a:cubicBezTo>
                    <a:pt x="1254944" y="756606"/>
                    <a:pt x="1256764" y="751442"/>
                    <a:pt x="1257762" y="747798"/>
                  </a:cubicBezTo>
                  <a:cubicBezTo>
                    <a:pt x="1281144" y="679713"/>
                    <a:pt x="1293228" y="601285"/>
                    <a:pt x="1294648" y="508410"/>
                  </a:cubicBezTo>
                  <a:cubicBezTo>
                    <a:pt x="1294968" y="498066"/>
                    <a:pt x="1294670" y="487388"/>
                    <a:pt x="1294357" y="47801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1" name="Google Shape;631;p8"/>
            <p:cNvSpPr/>
            <p:nvPr/>
          </p:nvSpPr>
          <p:spPr>
            <a:xfrm>
              <a:off x="4193223" y="738052"/>
              <a:ext cx="1294785" cy="1093342"/>
            </a:xfrm>
            <a:custGeom>
              <a:avLst/>
              <a:gdLst/>
              <a:ahLst/>
              <a:cxnLst/>
              <a:rect l="l" t="t" r="r" b="b"/>
              <a:pathLst>
                <a:path w="1294785" h="1093342" extrusionOk="0">
                  <a:moveTo>
                    <a:pt x="429" y="478019"/>
                  </a:moveTo>
                  <a:lnTo>
                    <a:pt x="429" y="474309"/>
                  </a:lnTo>
                  <a:cubicBezTo>
                    <a:pt x="1215" y="410233"/>
                    <a:pt x="6704" y="341348"/>
                    <a:pt x="17689" y="257631"/>
                  </a:cubicBezTo>
                  <a:cubicBezTo>
                    <a:pt x="23280" y="214191"/>
                    <a:pt x="30239" y="160130"/>
                    <a:pt x="58332" y="113962"/>
                  </a:cubicBezTo>
                  <a:cubicBezTo>
                    <a:pt x="88186" y="64855"/>
                    <a:pt x="147996" y="30871"/>
                    <a:pt x="222380" y="20731"/>
                  </a:cubicBezTo>
                  <a:cubicBezTo>
                    <a:pt x="306854" y="9107"/>
                    <a:pt x="392674" y="5223"/>
                    <a:pt x="473399" y="2226"/>
                  </a:cubicBezTo>
                  <a:cubicBezTo>
                    <a:pt x="514945" y="742"/>
                    <a:pt x="557029" y="0"/>
                    <a:pt x="598472" y="0"/>
                  </a:cubicBezTo>
                  <a:cubicBezTo>
                    <a:pt x="720073" y="0"/>
                    <a:pt x="842306" y="6408"/>
                    <a:pt x="961817" y="19094"/>
                  </a:cubicBezTo>
                  <a:cubicBezTo>
                    <a:pt x="1055063" y="29060"/>
                    <a:pt x="1228619" y="47652"/>
                    <a:pt x="1273215" y="207542"/>
                  </a:cubicBezTo>
                  <a:cubicBezTo>
                    <a:pt x="1307415" y="330633"/>
                    <a:pt x="1293853" y="465290"/>
                    <a:pt x="1280691" y="555880"/>
                  </a:cubicBezTo>
                  <a:cubicBezTo>
                    <a:pt x="1261786" y="685998"/>
                    <a:pt x="1223582" y="796577"/>
                    <a:pt x="1167120" y="884585"/>
                  </a:cubicBezTo>
                  <a:cubicBezTo>
                    <a:pt x="1046459" y="1073004"/>
                    <a:pt x="767500" y="1093342"/>
                    <a:pt x="653157" y="1093342"/>
                  </a:cubicBezTo>
                  <a:cubicBezTo>
                    <a:pt x="627060" y="1093342"/>
                    <a:pt x="601027" y="1092331"/>
                    <a:pt x="575788" y="1090404"/>
                  </a:cubicBezTo>
                  <a:cubicBezTo>
                    <a:pt x="368229" y="1074452"/>
                    <a:pt x="228116" y="1019620"/>
                    <a:pt x="134900" y="917944"/>
                  </a:cubicBezTo>
                  <a:cubicBezTo>
                    <a:pt x="94257" y="873936"/>
                    <a:pt x="62801" y="820982"/>
                    <a:pt x="41683" y="761378"/>
                  </a:cubicBezTo>
                  <a:cubicBezTo>
                    <a:pt x="39841" y="756606"/>
                    <a:pt x="38021" y="751442"/>
                    <a:pt x="37024" y="747798"/>
                  </a:cubicBezTo>
                  <a:cubicBezTo>
                    <a:pt x="13642" y="679713"/>
                    <a:pt x="1557" y="601285"/>
                    <a:pt x="138" y="508410"/>
                  </a:cubicBezTo>
                  <a:cubicBezTo>
                    <a:pt x="-183" y="498066"/>
                    <a:pt x="116" y="487388"/>
                    <a:pt x="429" y="47801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2" name="Google Shape;632;p8"/>
            <p:cNvSpPr/>
            <p:nvPr/>
          </p:nvSpPr>
          <p:spPr>
            <a:xfrm>
              <a:off x="2515575" y="673910"/>
              <a:ext cx="2998790" cy="1195856"/>
            </a:xfrm>
            <a:custGeom>
              <a:avLst/>
              <a:gdLst/>
              <a:ahLst/>
              <a:cxnLst/>
              <a:rect l="l" t="t" r="r" b="b"/>
              <a:pathLst>
                <a:path w="2998790" h="1195856" extrusionOk="0">
                  <a:moveTo>
                    <a:pt x="1499382" y="310826"/>
                  </a:moveTo>
                  <a:cubicBezTo>
                    <a:pt x="1460938" y="310979"/>
                    <a:pt x="1422501" y="320850"/>
                    <a:pt x="1391809" y="339973"/>
                  </a:cubicBezTo>
                  <a:cubicBezTo>
                    <a:pt x="1383299" y="345436"/>
                    <a:pt x="1373879" y="351510"/>
                    <a:pt x="1365675" y="358799"/>
                  </a:cubicBezTo>
                  <a:cubicBezTo>
                    <a:pt x="1364154" y="332379"/>
                    <a:pt x="1362028" y="305967"/>
                    <a:pt x="1359596" y="279548"/>
                  </a:cubicBezTo>
                  <a:cubicBezTo>
                    <a:pt x="1352302" y="203033"/>
                    <a:pt x="1336199" y="133799"/>
                    <a:pt x="1268738" y="90373"/>
                  </a:cubicBezTo>
                  <a:cubicBezTo>
                    <a:pt x="1209787" y="52723"/>
                    <a:pt x="1138373" y="37840"/>
                    <a:pt x="1069995" y="27213"/>
                  </a:cubicBezTo>
                  <a:cubicBezTo>
                    <a:pt x="827493" y="-10438"/>
                    <a:pt x="578920" y="-8925"/>
                    <a:pt x="337022" y="31162"/>
                  </a:cubicBezTo>
                  <a:cubicBezTo>
                    <a:pt x="235222" y="48169"/>
                    <a:pt x="116097" y="53632"/>
                    <a:pt x="54409" y="146856"/>
                  </a:cubicBezTo>
                  <a:cubicBezTo>
                    <a:pt x="6392" y="219428"/>
                    <a:pt x="4266" y="313561"/>
                    <a:pt x="1230" y="397671"/>
                  </a:cubicBezTo>
                  <a:cubicBezTo>
                    <a:pt x="-6064" y="593524"/>
                    <a:pt x="16729" y="808202"/>
                    <a:pt x="133423" y="972478"/>
                  </a:cubicBezTo>
                  <a:cubicBezTo>
                    <a:pt x="235528" y="1115798"/>
                    <a:pt x="407227" y="1168942"/>
                    <a:pt x="573751" y="1188371"/>
                  </a:cubicBezTo>
                  <a:cubicBezTo>
                    <a:pt x="764894" y="1210542"/>
                    <a:pt x="949661" y="1185337"/>
                    <a:pt x="1118318" y="1087560"/>
                  </a:cubicBezTo>
                  <a:cubicBezTo>
                    <a:pt x="1207967" y="1035638"/>
                    <a:pt x="1271170" y="978552"/>
                    <a:pt x="1311893" y="881989"/>
                  </a:cubicBezTo>
                  <a:cubicBezTo>
                    <a:pt x="1350490" y="790591"/>
                    <a:pt x="1362334" y="689475"/>
                    <a:pt x="1366898" y="591094"/>
                  </a:cubicBezTo>
                  <a:cubicBezTo>
                    <a:pt x="1368419" y="558601"/>
                    <a:pt x="1369024" y="526115"/>
                    <a:pt x="1369635" y="493324"/>
                  </a:cubicBezTo>
                  <a:cubicBezTo>
                    <a:pt x="1376624" y="490284"/>
                    <a:pt x="1381792" y="484210"/>
                    <a:pt x="1387259" y="479358"/>
                  </a:cubicBezTo>
                  <a:cubicBezTo>
                    <a:pt x="1392727" y="474804"/>
                    <a:pt x="1398201" y="470556"/>
                    <a:pt x="1403974" y="466905"/>
                  </a:cubicBezTo>
                  <a:cubicBezTo>
                    <a:pt x="1432539" y="448080"/>
                    <a:pt x="1465968" y="438973"/>
                    <a:pt x="1499396" y="439271"/>
                  </a:cubicBezTo>
                  <a:cubicBezTo>
                    <a:pt x="1532825" y="438965"/>
                    <a:pt x="1566253" y="448072"/>
                    <a:pt x="1594819" y="466905"/>
                  </a:cubicBezTo>
                  <a:cubicBezTo>
                    <a:pt x="1600592" y="470549"/>
                    <a:pt x="1606059" y="474797"/>
                    <a:pt x="1611533" y="479358"/>
                  </a:cubicBezTo>
                  <a:cubicBezTo>
                    <a:pt x="1617000" y="484217"/>
                    <a:pt x="1622169" y="490291"/>
                    <a:pt x="1629157" y="493324"/>
                  </a:cubicBezTo>
                  <a:cubicBezTo>
                    <a:pt x="1629761" y="526115"/>
                    <a:pt x="1630373" y="558608"/>
                    <a:pt x="1631894" y="591094"/>
                  </a:cubicBezTo>
                  <a:cubicBezTo>
                    <a:pt x="1636451" y="689475"/>
                    <a:pt x="1648303" y="790591"/>
                    <a:pt x="1686900" y="881989"/>
                  </a:cubicBezTo>
                  <a:cubicBezTo>
                    <a:pt x="1727623" y="978552"/>
                    <a:pt x="1790825" y="1035638"/>
                    <a:pt x="1880475" y="1087560"/>
                  </a:cubicBezTo>
                  <a:cubicBezTo>
                    <a:pt x="2049131" y="1185337"/>
                    <a:pt x="2233891" y="1210542"/>
                    <a:pt x="2425041" y="1188371"/>
                  </a:cubicBezTo>
                  <a:cubicBezTo>
                    <a:pt x="2591572" y="1168942"/>
                    <a:pt x="2763264" y="1115798"/>
                    <a:pt x="2865370" y="972478"/>
                  </a:cubicBezTo>
                  <a:cubicBezTo>
                    <a:pt x="2982064" y="808209"/>
                    <a:pt x="3004849" y="593524"/>
                    <a:pt x="2997562" y="397671"/>
                  </a:cubicBezTo>
                  <a:cubicBezTo>
                    <a:pt x="2994527" y="313561"/>
                    <a:pt x="2992394" y="219428"/>
                    <a:pt x="2944384" y="146856"/>
                  </a:cubicBezTo>
                  <a:cubicBezTo>
                    <a:pt x="2882696" y="53639"/>
                    <a:pt x="2763570" y="48169"/>
                    <a:pt x="2661771" y="31162"/>
                  </a:cubicBezTo>
                  <a:cubicBezTo>
                    <a:pt x="2419880" y="-8917"/>
                    <a:pt x="2171300" y="-10438"/>
                    <a:pt x="1928798" y="27213"/>
                  </a:cubicBezTo>
                  <a:cubicBezTo>
                    <a:pt x="1860426" y="37840"/>
                    <a:pt x="1789012" y="52723"/>
                    <a:pt x="1730054" y="90373"/>
                  </a:cubicBezTo>
                  <a:cubicBezTo>
                    <a:pt x="1662593" y="133791"/>
                    <a:pt x="1646483" y="203026"/>
                    <a:pt x="1639196" y="279548"/>
                  </a:cubicBezTo>
                  <a:cubicBezTo>
                    <a:pt x="1636764" y="305967"/>
                    <a:pt x="1634639" y="332379"/>
                    <a:pt x="1633117" y="358799"/>
                  </a:cubicBezTo>
                  <a:cubicBezTo>
                    <a:pt x="1624913" y="351510"/>
                    <a:pt x="1615493" y="345436"/>
                    <a:pt x="1606983" y="339973"/>
                  </a:cubicBezTo>
                  <a:cubicBezTo>
                    <a:pt x="1576270" y="320843"/>
                    <a:pt x="1537826" y="310979"/>
                    <a:pt x="1499382" y="310826"/>
                  </a:cubicBezTo>
                  <a:close/>
                  <a:moveTo>
                    <a:pt x="1255365" y="802128"/>
                  </a:moveTo>
                  <a:cubicBezTo>
                    <a:pt x="1254150" y="806376"/>
                    <a:pt x="1252628" y="810631"/>
                    <a:pt x="1251114" y="814574"/>
                  </a:cubicBezTo>
                  <a:cubicBezTo>
                    <a:pt x="1231969" y="868627"/>
                    <a:pt x="1203709" y="918425"/>
                    <a:pt x="1163896" y="961538"/>
                  </a:cubicBezTo>
                  <a:cubicBezTo>
                    <a:pt x="1057838" y="1077231"/>
                    <a:pt x="893440" y="1112757"/>
                    <a:pt x="743012" y="1124294"/>
                  </a:cubicBezTo>
                  <a:cubicBezTo>
                    <a:pt x="557641" y="1138565"/>
                    <a:pt x="288706" y="1102734"/>
                    <a:pt x="179605" y="932391"/>
                  </a:cubicBezTo>
                  <a:cubicBezTo>
                    <a:pt x="118827" y="837654"/>
                    <a:pt x="86614" y="726522"/>
                    <a:pt x="70511" y="615688"/>
                  </a:cubicBezTo>
                  <a:cubicBezTo>
                    <a:pt x="54707" y="506985"/>
                    <a:pt x="47420" y="387043"/>
                    <a:pt x="77201" y="279854"/>
                  </a:cubicBezTo>
                  <a:cubicBezTo>
                    <a:pt x="113367" y="150194"/>
                    <a:pt x="243426" y="126205"/>
                    <a:pt x="362552" y="113453"/>
                  </a:cubicBezTo>
                  <a:cubicBezTo>
                    <a:pt x="523004" y="96447"/>
                    <a:pt x="684970" y="90984"/>
                    <a:pt x="846638" y="96752"/>
                  </a:cubicBezTo>
                  <a:cubicBezTo>
                    <a:pt x="928994" y="99785"/>
                    <a:pt x="1012863" y="103735"/>
                    <a:pt x="1094608" y="114974"/>
                  </a:cubicBezTo>
                  <a:cubicBezTo>
                    <a:pt x="1148092" y="122262"/>
                    <a:pt x="1207654" y="145946"/>
                    <a:pt x="1236824" y="193918"/>
                  </a:cubicBezTo>
                  <a:cubicBezTo>
                    <a:pt x="1260833" y="233394"/>
                    <a:pt x="1267515" y="280763"/>
                    <a:pt x="1273288" y="325702"/>
                  </a:cubicBezTo>
                  <a:cubicBezTo>
                    <a:pt x="1282104" y="392812"/>
                    <a:pt x="1289398" y="465377"/>
                    <a:pt x="1290308" y="538859"/>
                  </a:cubicBezTo>
                  <a:lnTo>
                    <a:pt x="1290308" y="542198"/>
                  </a:lnTo>
                  <a:cubicBezTo>
                    <a:pt x="1290614" y="551916"/>
                    <a:pt x="1290920" y="561933"/>
                    <a:pt x="1290614" y="571651"/>
                  </a:cubicBezTo>
                  <a:cubicBezTo>
                    <a:pt x="1289398" y="650610"/>
                    <a:pt x="1280284" y="729555"/>
                    <a:pt x="1255365" y="802128"/>
                  </a:cubicBezTo>
                  <a:close/>
                  <a:moveTo>
                    <a:pt x="1708157" y="571658"/>
                  </a:moveTo>
                  <a:cubicBezTo>
                    <a:pt x="1707851" y="561940"/>
                    <a:pt x="1708157" y="551924"/>
                    <a:pt x="1708462" y="542205"/>
                  </a:cubicBezTo>
                  <a:lnTo>
                    <a:pt x="1708462" y="538867"/>
                  </a:lnTo>
                  <a:cubicBezTo>
                    <a:pt x="1709372" y="465385"/>
                    <a:pt x="1716667" y="392812"/>
                    <a:pt x="1725482" y="325709"/>
                  </a:cubicBezTo>
                  <a:cubicBezTo>
                    <a:pt x="1731255" y="280770"/>
                    <a:pt x="1737938" y="233402"/>
                    <a:pt x="1761947" y="193926"/>
                  </a:cubicBezTo>
                  <a:cubicBezTo>
                    <a:pt x="1791116" y="145954"/>
                    <a:pt x="1850679" y="122262"/>
                    <a:pt x="1904163" y="114981"/>
                  </a:cubicBezTo>
                  <a:cubicBezTo>
                    <a:pt x="1985907" y="103742"/>
                    <a:pt x="2069784" y="99800"/>
                    <a:pt x="2152132" y="96759"/>
                  </a:cubicBezTo>
                  <a:cubicBezTo>
                    <a:pt x="2313800" y="90991"/>
                    <a:pt x="2475774" y="96454"/>
                    <a:pt x="2636219" y="113461"/>
                  </a:cubicBezTo>
                  <a:cubicBezTo>
                    <a:pt x="2755344" y="126212"/>
                    <a:pt x="2885404" y="150202"/>
                    <a:pt x="2921569" y="279861"/>
                  </a:cubicBezTo>
                  <a:cubicBezTo>
                    <a:pt x="2951351" y="387051"/>
                    <a:pt x="2944056" y="506992"/>
                    <a:pt x="2928252" y="615695"/>
                  </a:cubicBezTo>
                  <a:cubicBezTo>
                    <a:pt x="2912142" y="726529"/>
                    <a:pt x="2879937" y="837661"/>
                    <a:pt x="2819158" y="932398"/>
                  </a:cubicBezTo>
                  <a:cubicBezTo>
                    <a:pt x="2710064" y="1102741"/>
                    <a:pt x="2441122" y="1138573"/>
                    <a:pt x="2255752" y="1124301"/>
                  </a:cubicBezTo>
                  <a:cubicBezTo>
                    <a:pt x="2105331" y="1112765"/>
                    <a:pt x="1940926" y="1077238"/>
                    <a:pt x="1834867" y="961545"/>
                  </a:cubicBezTo>
                  <a:cubicBezTo>
                    <a:pt x="1795062" y="918425"/>
                    <a:pt x="1766795" y="868627"/>
                    <a:pt x="1747649" y="814581"/>
                  </a:cubicBezTo>
                  <a:cubicBezTo>
                    <a:pt x="1746128" y="810631"/>
                    <a:pt x="1744613" y="806383"/>
                    <a:pt x="1743390" y="802135"/>
                  </a:cubicBezTo>
                  <a:cubicBezTo>
                    <a:pt x="1718487" y="729555"/>
                    <a:pt x="1709365" y="650610"/>
                    <a:pt x="1708157" y="57165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3" name="Google Shape;633;p8"/>
            <p:cNvSpPr/>
            <p:nvPr/>
          </p:nvSpPr>
          <p:spPr>
            <a:xfrm>
              <a:off x="3569388" y="860254"/>
              <a:ext cx="164518" cy="642804"/>
            </a:xfrm>
            <a:custGeom>
              <a:avLst/>
              <a:gdLst/>
              <a:ahLst/>
              <a:cxnLst/>
              <a:rect l="l" t="t" r="r" b="b"/>
              <a:pathLst>
                <a:path w="164518" h="642804" extrusionOk="0">
                  <a:moveTo>
                    <a:pt x="162868" y="368728"/>
                  </a:moveTo>
                  <a:cubicBezTo>
                    <a:pt x="158602" y="436711"/>
                    <a:pt x="146132" y="504869"/>
                    <a:pt x="126004" y="567353"/>
                  </a:cubicBezTo>
                  <a:cubicBezTo>
                    <a:pt x="120857" y="583319"/>
                    <a:pt x="114982" y="599307"/>
                    <a:pt x="105293" y="613012"/>
                  </a:cubicBezTo>
                  <a:cubicBezTo>
                    <a:pt x="95604" y="626709"/>
                    <a:pt x="81605" y="638056"/>
                    <a:pt x="65145" y="641373"/>
                  </a:cubicBezTo>
                  <a:cubicBezTo>
                    <a:pt x="-1777" y="654859"/>
                    <a:pt x="12207" y="569542"/>
                    <a:pt x="23323" y="533201"/>
                  </a:cubicBezTo>
                  <a:cubicBezTo>
                    <a:pt x="63442" y="402021"/>
                    <a:pt x="64781" y="260244"/>
                    <a:pt x="27101" y="128344"/>
                  </a:cubicBezTo>
                  <a:cubicBezTo>
                    <a:pt x="18577" y="98506"/>
                    <a:pt x="-15143" y="43282"/>
                    <a:pt x="7949" y="14688"/>
                  </a:cubicBezTo>
                  <a:cubicBezTo>
                    <a:pt x="17681" y="2642"/>
                    <a:pt x="31709" y="-3519"/>
                    <a:pt x="46946" y="2096"/>
                  </a:cubicBezTo>
                  <a:cubicBezTo>
                    <a:pt x="58805" y="6468"/>
                    <a:pt x="67977" y="15946"/>
                    <a:pt x="76152" y="25577"/>
                  </a:cubicBezTo>
                  <a:cubicBezTo>
                    <a:pt x="127147" y="85638"/>
                    <a:pt x="153055" y="161855"/>
                    <a:pt x="160779" y="239491"/>
                  </a:cubicBezTo>
                  <a:cubicBezTo>
                    <a:pt x="164957" y="281477"/>
                    <a:pt x="165605" y="325070"/>
                    <a:pt x="162868" y="36872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4" name="Google Shape;634;p8"/>
            <p:cNvSpPr/>
            <p:nvPr/>
          </p:nvSpPr>
          <p:spPr>
            <a:xfrm>
              <a:off x="3477224" y="1567670"/>
              <a:ext cx="97393" cy="98298"/>
            </a:xfrm>
            <a:custGeom>
              <a:avLst/>
              <a:gdLst/>
              <a:ahLst/>
              <a:cxnLst/>
              <a:rect l="l" t="t" r="r" b="b"/>
              <a:pathLst>
                <a:path w="97393" h="98298" extrusionOk="0">
                  <a:moveTo>
                    <a:pt x="95796" y="21718"/>
                  </a:moveTo>
                  <a:cubicBezTo>
                    <a:pt x="90795" y="5700"/>
                    <a:pt x="74532" y="-4949"/>
                    <a:pt x="54607" y="2340"/>
                  </a:cubicBezTo>
                  <a:cubicBezTo>
                    <a:pt x="32426" y="10458"/>
                    <a:pt x="7566" y="34782"/>
                    <a:pt x="1676" y="58081"/>
                  </a:cubicBezTo>
                  <a:cubicBezTo>
                    <a:pt x="-689" y="67449"/>
                    <a:pt x="-1090" y="77989"/>
                    <a:pt x="4064" y="86158"/>
                  </a:cubicBezTo>
                  <a:cubicBezTo>
                    <a:pt x="11985" y="98713"/>
                    <a:pt x="29237" y="100873"/>
                    <a:pt x="42086" y="95644"/>
                  </a:cubicBezTo>
                  <a:cubicBezTo>
                    <a:pt x="50742" y="92123"/>
                    <a:pt x="58087" y="86093"/>
                    <a:pt x="65294" y="80143"/>
                  </a:cubicBezTo>
                  <a:cubicBezTo>
                    <a:pt x="75500" y="71719"/>
                    <a:pt x="85946" y="63012"/>
                    <a:pt x="92316" y="51425"/>
                  </a:cubicBezTo>
                  <a:cubicBezTo>
                    <a:pt x="97878" y="41307"/>
                    <a:pt x="98599" y="30672"/>
                    <a:pt x="95796" y="217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5" name="Google Shape;635;p8"/>
            <p:cNvSpPr/>
            <p:nvPr/>
          </p:nvSpPr>
          <p:spPr>
            <a:xfrm>
              <a:off x="5198727" y="860254"/>
              <a:ext cx="164518" cy="642804"/>
            </a:xfrm>
            <a:custGeom>
              <a:avLst/>
              <a:gdLst/>
              <a:ahLst/>
              <a:cxnLst/>
              <a:rect l="l" t="t" r="r" b="b"/>
              <a:pathLst>
                <a:path w="164518" h="642804" extrusionOk="0">
                  <a:moveTo>
                    <a:pt x="162868" y="368728"/>
                  </a:moveTo>
                  <a:cubicBezTo>
                    <a:pt x="158602" y="436711"/>
                    <a:pt x="146132" y="504869"/>
                    <a:pt x="126004" y="567353"/>
                  </a:cubicBezTo>
                  <a:cubicBezTo>
                    <a:pt x="120857" y="583319"/>
                    <a:pt x="114982" y="599307"/>
                    <a:pt x="105293" y="613012"/>
                  </a:cubicBezTo>
                  <a:cubicBezTo>
                    <a:pt x="95604" y="626709"/>
                    <a:pt x="81605" y="638056"/>
                    <a:pt x="65145" y="641373"/>
                  </a:cubicBezTo>
                  <a:cubicBezTo>
                    <a:pt x="-1777" y="654859"/>
                    <a:pt x="12207" y="569542"/>
                    <a:pt x="23323" y="533201"/>
                  </a:cubicBezTo>
                  <a:cubicBezTo>
                    <a:pt x="63442" y="402021"/>
                    <a:pt x="64781" y="260244"/>
                    <a:pt x="27101" y="128344"/>
                  </a:cubicBezTo>
                  <a:cubicBezTo>
                    <a:pt x="18577" y="98506"/>
                    <a:pt x="-15143" y="43282"/>
                    <a:pt x="7948" y="14688"/>
                  </a:cubicBezTo>
                  <a:cubicBezTo>
                    <a:pt x="17681" y="2642"/>
                    <a:pt x="31710" y="-3519"/>
                    <a:pt x="46946" y="2096"/>
                  </a:cubicBezTo>
                  <a:cubicBezTo>
                    <a:pt x="58805" y="6468"/>
                    <a:pt x="67977" y="15946"/>
                    <a:pt x="76152" y="25577"/>
                  </a:cubicBezTo>
                  <a:cubicBezTo>
                    <a:pt x="127147" y="85638"/>
                    <a:pt x="153055" y="161855"/>
                    <a:pt x="160779" y="239491"/>
                  </a:cubicBezTo>
                  <a:cubicBezTo>
                    <a:pt x="164957" y="281477"/>
                    <a:pt x="165605" y="325070"/>
                    <a:pt x="162868" y="36872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6" name="Google Shape;636;p8"/>
            <p:cNvSpPr/>
            <p:nvPr/>
          </p:nvSpPr>
          <p:spPr>
            <a:xfrm>
              <a:off x="5106570" y="1567670"/>
              <a:ext cx="97388" cy="98298"/>
            </a:xfrm>
            <a:custGeom>
              <a:avLst/>
              <a:gdLst/>
              <a:ahLst/>
              <a:cxnLst/>
              <a:rect l="l" t="t" r="r" b="b"/>
              <a:pathLst>
                <a:path w="97388" h="98298" extrusionOk="0">
                  <a:moveTo>
                    <a:pt x="95796" y="21718"/>
                  </a:moveTo>
                  <a:cubicBezTo>
                    <a:pt x="90795" y="5700"/>
                    <a:pt x="74532" y="-4949"/>
                    <a:pt x="54607" y="2340"/>
                  </a:cubicBezTo>
                  <a:cubicBezTo>
                    <a:pt x="32426" y="10458"/>
                    <a:pt x="7566" y="34782"/>
                    <a:pt x="1676" y="58081"/>
                  </a:cubicBezTo>
                  <a:cubicBezTo>
                    <a:pt x="-689" y="67449"/>
                    <a:pt x="-1090" y="77989"/>
                    <a:pt x="4064" y="86158"/>
                  </a:cubicBezTo>
                  <a:cubicBezTo>
                    <a:pt x="11985" y="98713"/>
                    <a:pt x="29237" y="100873"/>
                    <a:pt x="42086" y="95644"/>
                  </a:cubicBezTo>
                  <a:cubicBezTo>
                    <a:pt x="50742" y="92123"/>
                    <a:pt x="58087" y="86093"/>
                    <a:pt x="65294" y="80143"/>
                  </a:cubicBezTo>
                  <a:cubicBezTo>
                    <a:pt x="75500" y="71719"/>
                    <a:pt x="85946" y="63012"/>
                    <a:pt x="92316" y="51425"/>
                  </a:cubicBezTo>
                  <a:cubicBezTo>
                    <a:pt x="97871" y="41307"/>
                    <a:pt x="98591" y="30672"/>
                    <a:pt x="95796" y="217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7" name="Google Shape;637;p8"/>
            <p:cNvSpPr/>
            <p:nvPr/>
          </p:nvSpPr>
          <p:spPr>
            <a:xfrm>
              <a:off x="1983986" y="386768"/>
              <a:ext cx="521891" cy="487914"/>
            </a:xfrm>
            <a:custGeom>
              <a:avLst/>
              <a:gdLst/>
              <a:ahLst/>
              <a:cxnLst/>
              <a:rect l="l" t="t" r="r" b="b"/>
              <a:pathLst>
                <a:path w="521891" h="487914" extrusionOk="0">
                  <a:moveTo>
                    <a:pt x="520625" y="475707"/>
                  </a:moveTo>
                  <a:cubicBezTo>
                    <a:pt x="444683" y="367011"/>
                    <a:pt x="358739" y="264542"/>
                    <a:pt x="271688" y="164626"/>
                  </a:cubicBezTo>
                  <a:cubicBezTo>
                    <a:pt x="229407" y="116094"/>
                    <a:pt x="188044" y="63903"/>
                    <a:pt x="137763" y="23307"/>
                  </a:cubicBezTo>
                  <a:cubicBezTo>
                    <a:pt x="119425" y="8504"/>
                    <a:pt x="97193" y="-7252"/>
                    <a:pt x="72930" y="3601"/>
                  </a:cubicBezTo>
                  <a:cubicBezTo>
                    <a:pt x="61748" y="8598"/>
                    <a:pt x="52583" y="17793"/>
                    <a:pt x="43607" y="25852"/>
                  </a:cubicBezTo>
                  <a:cubicBezTo>
                    <a:pt x="29652" y="38378"/>
                    <a:pt x="14503" y="50577"/>
                    <a:pt x="2273" y="64783"/>
                  </a:cubicBezTo>
                  <a:cubicBezTo>
                    <a:pt x="-4148" y="72239"/>
                    <a:pt x="4137" y="85274"/>
                    <a:pt x="13418" y="79222"/>
                  </a:cubicBezTo>
                  <a:cubicBezTo>
                    <a:pt x="25772" y="71162"/>
                    <a:pt x="36648" y="61037"/>
                    <a:pt x="47924" y="51566"/>
                  </a:cubicBezTo>
                  <a:cubicBezTo>
                    <a:pt x="58916" y="42335"/>
                    <a:pt x="75034" y="23110"/>
                    <a:pt x="90263" y="22375"/>
                  </a:cubicBezTo>
                  <a:cubicBezTo>
                    <a:pt x="106264" y="21604"/>
                    <a:pt x="121988" y="37324"/>
                    <a:pt x="133257" y="46947"/>
                  </a:cubicBezTo>
                  <a:cubicBezTo>
                    <a:pt x="143601" y="55778"/>
                    <a:pt x="153502" y="65110"/>
                    <a:pt x="163206" y="74625"/>
                  </a:cubicBezTo>
                  <a:cubicBezTo>
                    <a:pt x="205137" y="115774"/>
                    <a:pt x="243348" y="160996"/>
                    <a:pt x="281632" y="205499"/>
                  </a:cubicBezTo>
                  <a:cubicBezTo>
                    <a:pt x="359976" y="296577"/>
                    <a:pt x="433116" y="391561"/>
                    <a:pt x="508039" y="485410"/>
                  </a:cubicBezTo>
                  <a:cubicBezTo>
                    <a:pt x="513673" y="492459"/>
                    <a:pt x="525830" y="483155"/>
                    <a:pt x="520625" y="47570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8" name="Google Shape;638;p8"/>
            <p:cNvSpPr/>
            <p:nvPr/>
          </p:nvSpPr>
          <p:spPr>
            <a:xfrm>
              <a:off x="4522832" y="310564"/>
              <a:ext cx="532871" cy="321835"/>
            </a:xfrm>
            <a:custGeom>
              <a:avLst/>
              <a:gdLst/>
              <a:ahLst/>
              <a:cxnLst/>
              <a:rect l="l" t="t" r="r" b="b"/>
              <a:pathLst>
                <a:path w="532871" h="321835" extrusionOk="0">
                  <a:moveTo>
                    <a:pt x="528516" y="301124"/>
                  </a:moveTo>
                  <a:cubicBezTo>
                    <a:pt x="437119" y="229017"/>
                    <a:pt x="345715" y="156909"/>
                    <a:pt x="254318" y="84802"/>
                  </a:cubicBezTo>
                  <a:cubicBezTo>
                    <a:pt x="232464" y="67563"/>
                    <a:pt x="210654" y="50251"/>
                    <a:pt x="188750" y="33077"/>
                  </a:cubicBezTo>
                  <a:cubicBezTo>
                    <a:pt x="170798" y="19001"/>
                    <a:pt x="152751" y="5697"/>
                    <a:pt x="129791" y="1529"/>
                  </a:cubicBezTo>
                  <a:cubicBezTo>
                    <a:pt x="108432" y="-2348"/>
                    <a:pt x="87343" y="1617"/>
                    <a:pt x="66916" y="8156"/>
                  </a:cubicBezTo>
                  <a:cubicBezTo>
                    <a:pt x="45506" y="15008"/>
                    <a:pt x="19270" y="24501"/>
                    <a:pt x="2709" y="39892"/>
                  </a:cubicBezTo>
                  <a:cubicBezTo>
                    <a:pt x="-4090" y="46206"/>
                    <a:pt x="3066" y="56877"/>
                    <a:pt x="11430" y="54862"/>
                  </a:cubicBezTo>
                  <a:cubicBezTo>
                    <a:pt x="32709" y="49741"/>
                    <a:pt x="51621" y="35964"/>
                    <a:pt x="72827" y="29571"/>
                  </a:cubicBezTo>
                  <a:cubicBezTo>
                    <a:pt x="97003" y="22275"/>
                    <a:pt x="123749" y="21627"/>
                    <a:pt x="146461" y="33840"/>
                  </a:cubicBezTo>
                  <a:cubicBezTo>
                    <a:pt x="167252" y="45021"/>
                    <a:pt x="185299" y="62180"/>
                    <a:pt x="203746" y="76728"/>
                  </a:cubicBezTo>
                  <a:cubicBezTo>
                    <a:pt x="224609" y="93189"/>
                    <a:pt x="245473" y="109643"/>
                    <a:pt x="266337" y="126104"/>
                  </a:cubicBezTo>
                  <a:cubicBezTo>
                    <a:pt x="347804" y="190370"/>
                    <a:pt x="429264" y="254643"/>
                    <a:pt x="510731" y="318909"/>
                  </a:cubicBezTo>
                  <a:cubicBezTo>
                    <a:pt x="523304" y="328831"/>
                    <a:pt x="541226" y="311155"/>
                    <a:pt x="528516" y="30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9" name="Google Shape;639;p8"/>
          <p:cNvGrpSpPr/>
          <p:nvPr/>
        </p:nvGrpSpPr>
        <p:grpSpPr>
          <a:xfrm rot="-564914">
            <a:off x="8142319" y="5364923"/>
            <a:ext cx="2621772" cy="1614653"/>
            <a:chOff x="12212748" y="8046414"/>
            <a:chExt cx="3932374" cy="2421804"/>
          </a:xfrm>
        </p:grpSpPr>
        <p:sp>
          <p:nvSpPr>
            <p:cNvPr id="640" name="Google Shape;640;p8"/>
            <p:cNvSpPr/>
            <p:nvPr/>
          </p:nvSpPr>
          <p:spPr>
            <a:xfrm>
              <a:off x="12709013" y="8046414"/>
              <a:ext cx="2939850" cy="1992159"/>
            </a:xfrm>
            <a:custGeom>
              <a:avLst/>
              <a:gdLst/>
              <a:ahLst/>
              <a:cxnLst/>
              <a:rect l="l" t="t" r="r" b="b"/>
              <a:pathLst>
                <a:path w="2939850" h="1992159" extrusionOk="0">
                  <a:moveTo>
                    <a:pt x="117295" y="0"/>
                  </a:moveTo>
                  <a:cubicBezTo>
                    <a:pt x="51467" y="0"/>
                    <a:pt x="-1471" y="54196"/>
                    <a:pt x="31" y="120048"/>
                  </a:cubicBezTo>
                  <a:lnTo>
                    <a:pt x="47" y="120866"/>
                  </a:lnTo>
                  <a:cubicBezTo>
                    <a:pt x="47" y="126548"/>
                    <a:pt x="259" y="132221"/>
                    <a:pt x="259" y="137691"/>
                  </a:cubicBezTo>
                  <a:cubicBezTo>
                    <a:pt x="1203" y="258997"/>
                    <a:pt x="2147" y="380304"/>
                    <a:pt x="3098" y="501611"/>
                  </a:cubicBezTo>
                  <a:cubicBezTo>
                    <a:pt x="4671" y="703012"/>
                    <a:pt x="11553" y="904342"/>
                    <a:pt x="12654" y="1105752"/>
                  </a:cubicBezTo>
                  <a:cubicBezTo>
                    <a:pt x="13197" y="1206165"/>
                    <a:pt x="8447" y="1306547"/>
                    <a:pt x="8659" y="1406890"/>
                  </a:cubicBezTo>
                  <a:cubicBezTo>
                    <a:pt x="8848" y="1496176"/>
                    <a:pt x="6968" y="1585462"/>
                    <a:pt x="7251" y="1674748"/>
                  </a:cubicBezTo>
                  <a:lnTo>
                    <a:pt x="7165" y="1674748"/>
                  </a:lnTo>
                  <a:lnTo>
                    <a:pt x="7165" y="1992160"/>
                  </a:lnTo>
                  <a:lnTo>
                    <a:pt x="2932678" y="1992160"/>
                  </a:lnTo>
                  <a:lnTo>
                    <a:pt x="2932678" y="1674748"/>
                  </a:lnTo>
                  <a:lnTo>
                    <a:pt x="2932591" y="1674748"/>
                  </a:lnTo>
                  <a:cubicBezTo>
                    <a:pt x="2932875" y="1585462"/>
                    <a:pt x="2930995" y="1496176"/>
                    <a:pt x="2931184" y="1406890"/>
                  </a:cubicBezTo>
                  <a:cubicBezTo>
                    <a:pt x="2931396" y="1306547"/>
                    <a:pt x="2926638" y="1206165"/>
                    <a:pt x="2927188" y="1105752"/>
                  </a:cubicBezTo>
                  <a:cubicBezTo>
                    <a:pt x="2928281" y="904342"/>
                    <a:pt x="2935163" y="703012"/>
                    <a:pt x="2936744" y="501611"/>
                  </a:cubicBezTo>
                  <a:cubicBezTo>
                    <a:pt x="2937696" y="380304"/>
                    <a:pt x="2938639" y="258997"/>
                    <a:pt x="2939583" y="137691"/>
                  </a:cubicBezTo>
                  <a:cubicBezTo>
                    <a:pt x="2939583" y="132221"/>
                    <a:pt x="2939796" y="126548"/>
                    <a:pt x="2939796" y="120866"/>
                  </a:cubicBezTo>
                  <a:lnTo>
                    <a:pt x="2939819" y="119859"/>
                  </a:lnTo>
                  <a:cubicBezTo>
                    <a:pt x="2941321" y="54110"/>
                    <a:pt x="2888462" y="0"/>
                    <a:pt x="2822744" y="0"/>
                  </a:cubicBezTo>
                  <a:lnTo>
                    <a:pt x="117295" y="0"/>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1" name="Google Shape;641;p8"/>
            <p:cNvSpPr/>
            <p:nvPr/>
          </p:nvSpPr>
          <p:spPr>
            <a:xfrm>
              <a:off x="12791192" y="8134086"/>
              <a:ext cx="2779276" cy="1756581"/>
            </a:xfrm>
            <a:custGeom>
              <a:avLst/>
              <a:gdLst/>
              <a:ahLst/>
              <a:cxnLst/>
              <a:rect l="l" t="t" r="r" b="b"/>
              <a:pathLst>
                <a:path w="2779276" h="1756581" extrusionOk="0">
                  <a:moveTo>
                    <a:pt x="2779276" y="70659"/>
                  </a:moveTo>
                  <a:lnTo>
                    <a:pt x="2779276" y="1686135"/>
                  </a:lnTo>
                  <a:cubicBezTo>
                    <a:pt x="2779276" y="1725041"/>
                    <a:pt x="2747754" y="1756582"/>
                    <a:pt x="2708871" y="1756582"/>
                  </a:cubicBezTo>
                  <a:lnTo>
                    <a:pt x="70618" y="1756582"/>
                  </a:lnTo>
                  <a:cubicBezTo>
                    <a:pt x="60315" y="1756582"/>
                    <a:pt x="50444" y="1754268"/>
                    <a:pt x="41612" y="1750270"/>
                  </a:cubicBezTo>
                  <a:cubicBezTo>
                    <a:pt x="17019" y="1739332"/>
                    <a:pt x="0" y="1714732"/>
                    <a:pt x="0" y="1686135"/>
                  </a:cubicBezTo>
                  <a:lnTo>
                    <a:pt x="0" y="70659"/>
                  </a:lnTo>
                  <a:cubicBezTo>
                    <a:pt x="0" y="31753"/>
                    <a:pt x="31522" y="0"/>
                    <a:pt x="70618" y="0"/>
                  </a:cubicBezTo>
                  <a:lnTo>
                    <a:pt x="2708659" y="0"/>
                  </a:lnTo>
                  <a:cubicBezTo>
                    <a:pt x="2747495" y="0"/>
                    <a:pt x="2779276" y="31800"/>
                    <a:pt x="2779276" y="7065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642" name="Google Shape;642;p8"/>
            <p:cNvGrpSpPr/>
            <p:nvPr/>
          </p:nvGrpSpPr>
          <p:grpSpPr>
            <a:xfrm>
              <a:off x="12212748" y="9986785"/>
              <a:ext cx="3932374" cy="345411"/>
              <a:chOff x="12212748" y="9986785"/>
              <a:chExt cx="3932374" cy="345411"/>
            </a:xfrm>
          </p:grpSpPr>
          <p:sp>
            <p:nvSpPr>
              <p:cNvPr id="643" name="Google Shape;643;p8"/>
              <p:cNvSpPr/>
              <p:nvPr/>
            </p:nvSpPr>
            <p:spPr>
              <a:xfrm>
                <a:off x="12212748" y="9986785"/>
                <a:ext cx="3932374" cy="345411"/>
              </a:xfrm>
              <a:custGeom>
                <a:avLst/>
                <a:gdLst/>
                <a:ahLst/>
                <a:cxnLst/>
                <a:rect l="l" t="t" r="r" b="b"/>
                <a:pathLst>
                  <a:path w="3932374" h="345411" extrusionOk="0">
                    <a:moveTo>
                      <a:pt x="503430" y="0"/>
                    </a:moveTo>
                    <a:lnTo>
                      <a:pt x="0" y="345411"/>
                    </a:lnTo>
                    <a:lnTo>
                      <a:pt x="3932374" y="345411"/>
                    </a:lnTo>
                    <a:lnTo>
                      <a:pt x="3428944" y="0"/>
                    </a:ln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4" name="Google Shape;644;p8"/>
              <p:cNvSpPr/>
              <p:nvPr/>
            </p:nvSpPr>
            <p:spPr>
              <a:xfrm>
                <a:off x="12525889" y="10063755"/>
                <a:ext cx="3306075" cy="191477"/>
              </a:xfrm>
              <a:custGeom>
                <a:avLst/>
                <a:gdLst/>
                <a:ahLst/>
                <a:cxnLst/>
                <a:rect l="l" t="t" r="r" b="b"/>
                <a:pathLst>
                  <a:path w="3306075" h="191477" extrusionOk="0">
                    <a:moveTo>
                      <a:pt x="116486" y="66992"/>
                    </a:moveTo>
                    <a:lnTo>
                      <a:pt x="12742" y="138171"/>
                    </a:lnTo>
                    <a:cubicBezTo>
                      <a:pt x="-10923" y="154405"/>
                      <a:pt x="560" y="191478"/>
                      <a:pt x="29250" y="191478"/>
                    </a:cubicBezTo>
                    <a:lnTo>
                      <a:pt x="3276825" y="191478"/>
                    </a:lnTo>
                    <a:cubicBezTo>
                      <a:pt x="3305516" y="191478"/>
                      <a:pt x="3316998" y="154405"/>
                      <a:pt x="3293333" y="138171"/>
                    </a:cubicBezTo>
                    <a:lnTo>
                      <a:pt x="3189589" y="66992"/>
                    </a:lnTo>
                    <a:cubicBezTo>
                      <a:pt x="3125987" y="23356"/>
                      <a:pt x="3050674" y="0"/>
                      <a:pt x="2973553" y="0"/>
                    </a:cubicBezTo>
                    <a:lnTo>
                      <a:pt x="332523" y="0"/>
                    </a:lnTo>
                    <a:cubicBezTo>
                      <a:pt x="255401" y="-8"/>
                      <a:pt x="180088" y="23349"/>
                      <a:pt x="116486" y="6699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45" name="Google Shape;645;p8"/>
            <p:cNvSpPr/>
            <p:nvPr/>
          </p:nvSpPr>
          <p:spPr>
            <a:xfrm>
              <a:off x="12212748" y="10332196"/>
              <a:ext cx="3932374" cy="136022"/>
            </a:xfrm>
            <a:custGeom>
              <a:avLst/>
              <a:gdLst/>
              <a:ahLst/>
              <a:cxnLst/>
              <a:rect l="l" t="t" r="r" b="b"/>
              <a:pathLst>
                <a:path w="3932374" h="136022" extrusionOk="0">
                  <a:moveTo>
                    <a:pt x="3796432" y="136022"/>
                  </a:moveTo>
                  <a:lnTo>
                    <a:pt x="135942" y="136022"/>
                  </a:lnTo>
                  <a:cubicBezTo>
                    <a:pt x="60865" y="136022"/>
                    <a:pt x="0" y="75121"/>
                    <a:pt x="0" y="0"/>
                  </a:cubicBezTo>
                  <a:lnTo>
                    <a:pt x="0" y="0"/>
                  </a:lnTo>
                  <a:lnTo>
                    <a:pt x="3932374" y="0"/>
                  </a:lnTo>
                  <a:lnTo>
                    <a:pt x="3932374" y="0"/>
                  </a:lnTo>
                  <a:cubicBezTo>
                    <a:pt x="3932374" y="75121"/>
                    <a:pt x="3871509" y="136022"/>
                    <a:pt x="3796432" y="13602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6" name="Google Shape;646;p8"/>
            <p:cNvSpPr/>
            <p:nvPr/>
          </p:nvSpPr>
          <p:spPr>
            <a:xfrm>
              <a:off x="12791192" y="8134086"/>
              <a:ext cx="1421789" cy="1422636"/>
            </a:xfrm>
            <a:custGeom>
              <a:avLst/>
              <a:gdLst/>
              <a:ahLst/>
              <a:cxnLst/>
              <a:rect l="l" t="t" r="r" b="b"/>
              <a:pathLst>
                <a:path w="1421789" h="1422636" extrusionOk="0">
                  <a:moveTo>
                    <a:pt x="1421789" y="0"/>
                  </a:moveTo>
                  <a:lnTo>
                    <a:pt x="0" y="1422636"/>
                  </a:lnTo>
                  <a:lnTo>
                    <a:pt x="0" y="855056"/>
                  </a:lnTo>
                  <a:lnTo>
                    <a:pt x="854544" y="0"/>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7" name="Google Shape;647;p8"/>
            <p:cNvSpPr/>
            <p:nvPr/>
          </p:nvSpPr>
          <p:spPr>
            <a:xfrm>
              <a:off x="14285494" y="8604723"/>
              <a:ext cx="1284974" cy="1285944"/>
            </a:xfrm>
            <a:custGeom>
              <a:avLst/>
              <a:gdLst/>
              <a:ahLst/>
              <a:cxnLst/>
              <a:rect l="l" t="t" r="r" b="b"/>
              <a:pathLst>
                <a:path w="1284974" h="1285944" extrusionOk="0">
                  <a:moveTo>
                    <a:pt x="1284974" y="0"/>
                  </a:moveTo>
                  <a:lnTo>
                    <a:pt x="1284974" y="567580"/>
                  </a:lnTo>
                  <a:lnTo>
                    <a:pt x="567033" y="1285945"/>
                  </a:lnTo>
                  <a:lnTo>
                    <a:pt x="0" y="12859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8" name="Google Shape;648;p8"/>
            <p:cNvSpPr/>
            <p:nvPr/>
          </p:nvSpPr>
          <p:spPr>
            <a:xfrm>
              <a:off x="12832804" y="8134086"/>
              <a:ext cx="2496176" cy="1756581"/>
            </a:xfrm>
            <a:custGeom>
              <a:avLst/>
              <a:gdLst/>
              <a:ahLst/>
              <a:cxnLst/>
              <a:rect l="l" t="t" r="r" b="b"/>
              <a:pathLst>
                <a:path w="2496176" h="1756581" extrusionOk="0">
                  <a:moveTo>
                    <a:pt x="2496177" y="0"/>
                  </a:moveTo>
                  <a:lnTo>
                    <a:pt x="740639" y="1756582"/>
                  </a:lnTo>
                  <a:lnTo>
                    <a:pt x="29005" y="1756582"/>
                  </a:lnTo>
                  <a:cubicBezTo>
                    <a:pt x="18702" y="1756582"/>
                    <a:pt x="8832" y="1754268"/>
                    <a:pt x="0" y="1750270"/>
                  </a:cubicBezTo>
                  <a:lnTo>
                    <a:pt x="1749238" y="0"/>
                  </a:lnTo>
                  <a:lnTo>
                    <a:pt x="2496177" y="0"/>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49" name="Google Shape;649;p8"/>
          <p:cNvSpPr txBox="1">
            <a:spLocks noGrp="1"/>
          </p:cNvSpPr>
          <p:nvPr>
            <p:ph type="title"/>
          </p:nvPr>
        </p:nvSpPr>
        <p:spPr>
          <a:xfrm>
            <a:off x="2157800" y="2563067"/>
            <a:ext cx="7876400" cy="2262000"/>
          </a:xfrm>
          <a:prstGeom prst="rect">
            <a:avLst/>
          </a:prstGeom>
        </p:spPr>
        <p:txBody>
          <a:bodyPr spcFirstLastPara="1" wrap="square" lIns="0" tIns="0" rIns="0" bIns="0" anchor="ctr" anchorCtr="0">
            <a:noAutofit/>
          </a:bodyPr>
          <a:lstStyle>
            <a:lvl1pPr lvl="0" algn="ctr" rtl="0">
              <a:spcBef>
                <a:spcPts val="0"/>
              </a:spcBef>
              <a:spcAft>
                <a:spcPts val="0"/>
              </a:spcAft>
              <a:buSzPts val="4000"/>
              <a:buFont typeface="Dosis"/>
              <a:buNone/>
              <a:defRPr sz="5333" b="1">
                <a:latin typeface="Dosis"/>
                <a:ea typeface="Dosis"/>
                <a:cs typeface="Dosis"/>
                <a:sym typeface="Dosis"/>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29192733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
    <p:bg>
      <p:bgPr>
        <a:solidFill>
          <a:schemeClr val="accent1"/>
        </a:solidFill>
        <a:effectLst/>
      </p:bgPr>
    </p:bg>
    <p:spTree>
      <p:nvGrpSpPr>
        <p:cNvPr id="1" name="Shape 650"/>
        <p:cNvGrpSpPr/>
        <p:nvPr/>
      </p:nvGrpSpPr>
      <p:grpSpPr>
        <a:xfrm>
          <a:off x="0" y="0"/>
          <a:ext cx="0" cy="0"/>
          <a:chOff x="0" y="0"/>
          <a:chExt cx="0" cy="0"/>
        </a:xfrm>
      </p:grpSpPr>
      <p:sp>
        <p:nvSpPr>
          <p:cNvPr id="651" name="Google Shape;651;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652" name="Google Shape;652;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611736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3"/>
        <p:cNvGrpSpPr/>
        <p:nvPr/>
      </p:nvGrpSpPr>
      <p:grpSpPr>
        <a:xfrm>
          <a:off x="0" y="0"/>
          <a:ext cx="0" cy="0"/>
          <a:chOff x="0" y="0"/>
          <a:chExt cx="0" cy="0"/>
        </a:xfrm>
      </p:grpSpPr>
      <p:sp>
        <p:nvSpPr>
          <p:cNvPr id="654" name="Google Shape;654;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45138174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p:nvPr/>
        </p:nvSpPr>
        <p:spPr>
          <a:xfrm rot="1024905">
            <a:off x="9860003" y="4444205"/>
            <a:ext cx="2044083" cy="1470899"/>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 name="Google Shape;11;p2"/>
          <p:cNvSpPr/>
          <p:nvPr/>
        </p:nvSpPr>
        <p:spPr>
          <a:xfrm rot="-9770043">
            <a:off x="600352" y="795393"/>
            <a:ext cx="2034357" cy="1466027"/>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 name="Google Shape;12;p2"/>
          <p:cNvSpPr/>
          <p:nvPr/>
        </p:nvSpPr>
        <p:spPr>
          <a:xfrm>
            <a:off x="3896630" y="5348601"/>
            <a:ext cx="4399415" cy="823215"/>
          </a:xfrm>
          <a:custGeom>
            <a:avLst/>
            <a:gdLst/>
            <a:ahLst/>
            <a:cxnLst/>
            <a:rect l="l" t="t" r="r" b="b"/>
            <a:pathLst>
              <a:path w="6599122" h="1234823" extrusionOk="0">
                <a:moveTo>
                  <a:pt x="4352462" y="48744"/>
                </a:moveTo>
                <a:cubicBezTo>
                  <a:pt x="4345234" y="104369"/>
                  <a:pt x="4389545" y="124796"/>
                  <a:pt x="4409658" y="165336"/>
                </a:cubicBezTo>
                <a:cubicBezTo>
                  <a:pt x="4338320" y="216875"/>
                  <a:pt x="4252212" y="237302"/>
                  <a:pt x="4178675" y="282241"/>
                </a:cubicBezTo>
                <a:cubicBezTo>
                  <a:pt x="4104194" y="327809"/>
                  <a:pt x="4023743" y="364264"/>
                  <a:pt x="3947378" y="407004"/>
                </a:cubicBezTo>
                <a:cubicBezTo>
                  <a:pt x="3868812" y="451315"/>
                  <a:pt x="3792760" y="499397"/>
                  <a:pt x="3714509" y="544336"/>
                </a:cubicBezTo>
                <a:cubicBezTo>
                  <a:pt x="3638458" y="588019"/>
                  <a:pt x="3559892" y="627301"/>
                  <a:pt x="3485098" y="672555"/>
                </a:cubicBezTo>
                <a:cubicBezTo>
                  <a:pt x="3410932" y="717495"/>
                  <a:pt x="3340223" y="768091"/>
                  <a:pt x="3272028" y="825601"/>
                </a:cubicBezTo>
                <a:cubicBezTo>
                  <a:pt x="3293083" y="820259"/>
                  <a:pt x="3315082" y="817744"/>
                  <a:pt x="3334880" y="809259"/>
                </a:cubicBezTo>
                <a:cubicBezTo>
                  <a:pt x="3374163" y="792918"/>
                  <a:pt x="3411875" y="772176"/>
                  <a:pt x="3450843" y="755206"/>
                </a:cubicBezTo>
                <a:cubicBezTo>
                  <a:pt x="3469385" y="747350"/>
                  <a:pt x="3489497" y="743579"/>
                  <a:pt x="3508982" y="737922"/>
                </a:cubicBezTo>
                <a:cubicBezTo>
                  <a:pt x="3519666" y="734779"/>
                  <a:pt x="3532237" y="734779"/>
                  <a:pt x="3540408" y="728494"/>
                </a:cubicBezTo>
                <a:cubicBezTo>
                  <a:pt x="3593833" y="688583"/>
                  <a:pt x="3661085" y="684497"/>
                  <a:pt x="3719852" y="657471"/>
                </a:cubicBezTo>
                <a:cubicBezTo>
                  <a:pt x="3754735" y="641443"/>
                  <a:pt x="3788675" y="616617"/>
                  <a:pt x="3831101" y="623845"/>
                </a:cubicBezTo>
                <a:cubicBezTo>
                  <a:pt x="3862212" y="586762"/>
                  <a:pt x="3911866" y="593675"/>
                  <a:pt x="3951149" y="573877"/>
                </a:cubicBezTo>
                <a:cubicBezTo>
                  <a:pt x="4015887" y="541508"/>
                  <a:pt x="4086282" y="520138"/>
                  <a:pt x="4155733" y="497511"/>
                </a:cubicBezTo>
                <a:cubicBezTo>
                  <a:pt x="4196273" y="484312"/>
                  <a:pt x="4239327" y="478341"/>
                  <a:pt x="4281124" y="468913"/>
                </a:cubicBezTo>
                <a:cubicBezTo>
                  <a:pt x="4290238" y="466713"/>
                  <a:pt x="4300608" y="465771"/>
                  <a:pt x="4307837" y="460742"/>
                </a:cubicBezTo>
                <a:cubicBezTo>
                  <a:pt x="4379489" y="408261"/>
                  <a:pt x="4467482" y="399775"/>
                  <a:pt x="4548247" y="372749"/>
                </a:cubicBezTo>
                <a:cubicBezTo>
                  <a:pt x="4609843" y="352008"/>
                  <a:pt x="4673952" y="338180"/>
                  <a:pt x="4736176" y="318067"/>
                </a:cubicBezTo>
                <a:cubicBezTo>
                  <a:pt x="4820084" y="291041"/>
                  <a:pt x="4904307" y="266843"/>
                  <a:pt x="4991671" y="253958"/>
                </a:cubicBezTo>
                <a:cubicBezTo>
                  <a:pt x="5020584" y="249558"/>
                  <a:pt x="5047610" y="232274"/>
                  <a:pt x="5076522" y="226617"/>
                </a:cubicBezTo>
                <a:cubicBezTo>
                  <a:pt x="5129318" y="215618"/>
                  <a:pt x="5184943" y="214361"/>
                  <a:pt x="5236167" y="198962"/>
                </a:cubicBezTo>
                <a:cubicBezTo>
                  <a:pt x="5310333" y="176649"/>
                  <a:pt x="5386385" y="162822"/>
                  <a:pt x="5461493" y="144594"/>
                </a:cubicBezTo>
                <a:cubicBezTo>
                  <a:pt x="5508319" y="133281"/>
                  <a:pt x="5557029" y="130453"/>
                  <a:pt x="5604483" y="121968"/>
                </a:cubicBezTo>
                <a:cubicBezTo>
                  <a:pt x="5668278" y="110340"/>
                  <a:pt x="5731759" y="95255"/>
                  <a:pt x="5795869" y="84570"/>
                </a:cubicBezTo>
                <a:cubicBezTo>
                  <a:pt x="5830123" y="78914"/>
                  <a:pt x="5865635" y="79228"/>
                  <a:pt x="5900518" y="77028"/>
                </a:cubicBezTo>
                <a:cubicBezTo>
                  <a:pt x="5913717" y="76400"/>
                  <a:pt x="5930687" y="81742"/>
                  <a:pt x="5939172" y="75457"/>
                </a:cubicBezTo>
                <a:cubicBezTo>
                  <a:pt x="5986626" y="40888"/>
                  <a:pt x="6043822" y="60058"/>
                  <a:pt x="6092532" y="44031"/>
                </a:cubicBezTo>
                <a:cubicBezTo>
                  <a:pt x="6156642" y="23289"/>
                  <a:pt x="6221380" y="23603"/>
                  <a:pt x="6286118" y="19832"/>
                </a:cubicBezTo>
                <a:cubicBezTo>
                  <a:pt x="6319744" y="17947"/>
                  <a:pt x="6351170" y="9147"/>
                  <a:pt x="6383853" y="5376"/>
                </a:cubicBezTo>
                <a:cubicBezTo>
                  <a:pt x="6416851" y="1605"/>
                  <a:pt x="6450477" y="-280"/>
                  <a:pt x="6483475" y="34"/>
                </a:cubicBezTo>
                <a:cubicBezTo>
                  <a:pt x="6507673" y="348"/>
                  <a:pt x="6531871" y="5376"/>
                  <a:pt x="6558897" y="8519"/>
                </a:cubicBezTo>
                <a:cubicBezTo>
                  <a:pt x="6571153" y="34288"/>
                  <a:pt x="6583410" y="60686"/>
                  <a:pt x="6599123" y="93684"/>
                </a:cubicBezTo>
                <a:cubicBezTo>
                  <a:pt x="6558583" y="98712"/>
                  <a:pt x="6524014" y="103426"/>
                  <a:pt x="6489445" y="106883"/>
                </a:cubicBezTo>
                <a:cubicBezTo>
                  <a:pt x="6398624" y="116311"/>
                  <a:pt x="6307802" y="126367"/>
                  <a:pt x="6216666" y="134538"/>
                </a:cubicBezTo>
                <a:cubicBezTo>
                  <a:pt x="6134643" y="141766"/>
                  <a:pt x="6054192" y="161250"/>
                  <a:pt x="5970912" y="161250"/>
                </a:cubicBezTo>
                <a:cubicBezTo>
                  <a:pt x="5939486" y="161250"/>
                  <a:pt x="5908375" y="173192"/>
                  <a:pt x="5876634" y="178849"/>
                </a:cubicBezTo>
                <a:cubicBezTo>
                  <a:pt x="5704732" y="209647"/>
                  <a:pt x="5532831" y="239187"/>
                  <a:pt x="5361244" y="271871"/>
                </a:cubicBezTo>
                <a:cubicBezTo>
                  <a:pt x="5278593" y="287584"/>
                  <a:pt x="5196885" y="308954"/>
                  <a:pt x="5115176" y="329695"/>
                </a:cubicBezTo>
                <a:cubicBezTo>
                  <a:pt x="4952074" y="370863"/>
                  <a:pt x="4788972" y="412346"/>
                  <a:pt x="4626499" y="455714"/>
                </a:cubicBezTo>
                <a:cubicBezTo>
                  <a:pt x="4574017" y="469542"/>
                  <a:pt x="4523106" y="489655"/>
                  <a:pt x="4471567" y="506625"/>
                </a:cubicBezTo>
                <a:cubicBezTo>
                  <a:pt x="4328892" y="554078"/>
                  <a:pt x="4185274" y="599018"/>
                  <a:pt x="4043542" y="649300"/>
                </a:cubicBezTo>
                <a:cubicBezTo>
                  <a:pt x="3908409" y="697068"/>
                  <a:pt x="3775162" y="750492"/>
                  <a:pt x="3640972" y="801403"/>
                </a:cubicBezTo>
                <a:cubicBezTo>
                  <a:pt x="3549836" y="835972"/>
                  <a:pt x="3458385" y="869912"/>
                  <a:pt x="3367878" y="905424"/>
                </a:cubicBezTo>
                <a:cubicBezTo>
                  <a:pt x="3327652" y="921137"/>
                  <a:pt x="3289312" y="941878"/>
                  <a:pt x="3249401" y="957905"/>
                </a:cubicBezTo>
                <a:cubicBezTo>
                  <a:pt x="3173350" y="989017"/>
                  <a:pt x="3097927" y="1021701"/>
                  <a:pt x="3019990" y="1047156"/>
                </a:cubicBezTo>
                <a:cubicBezTo>
                  <a:pt x="2983849" y="1058784"/>
                  <a:pt x="2941738" y="1061612"/>
                  <a:pt x="2904027" y="1056584"/>
                </a:cubicBezTo>
                <a:cubicBezTo>
                  <a:pt x="2845260" y="1049042"/>
                  <a:pt x="2826718" y="984932"/>
                  <a:pt x="2869144" y="942507"/>
                </a:cubicBezTo>
                <a:cubicBezTo>
                  <a:pt x="2898370" y="913594"/>
                  <a:pt x="2930425" y="886254"/>
                  <a:pt x="2964994" y="864884"/>
                </a:cubicBezTo>
                <a:cubicBezTo>
                  <a:pt x="3062101" y="805488"/>
                  <a:pt x="3162036" y="750807"/>
                  <a:pt x="3259458" y="692354"/>
                </a:cubicBezTo>
                <a:cubicBezTo>
                  <a:pt x="3312568" y="660299"/>
                  <a:pt x="3361907" y="622902"/>
                  <a:pt x="3414389" y="589904"/>
                </a:cubicBezTo>
                <a:cubicBezTo>
                  <a:pt x="3476927" y="550621"/>
                  <a:pt x="3540722" y="513853"/>
                  <a:pt x="3604203" y="475827"/>
                </a:cubicBezTo>
                <a:cubicBezTo>
                  <a:pt x="3712624" y="410775"/>
                  <a:pt x="3820730" y="345408"/>
                  <a:pt x="3928836" y="280042"/>
                </a:cubicBezTo>
                <a:cubicBezTo>
                  <a:pt x="3963719" y="258986"/>
                  <a:pt x="3998916" y="238873"/>
                  <a:pt x="4031600" y="210590"/>
                </a:cubicBezTo>
                <a:cubicBezTo>
                  <a:pt x="3986975" y="213104"/>
                  <a:pt x="3941721" y="212789"/>
                  <a:pt x="3897410" y="218446"/>
                </a:cubicBezTo>
                <a:cubicBezTo>
                  <a:pt x="3765734" y="234474"/>
                  <a:pt x="3634058" y="250501"/>
                  <a:pt x="3502697" y="270299"/>
                </a:cubicBezTo>
                <a:cubicBezTo>
                  <a:pt x="3404647" y="285070"/>
                  <a:pt x="3307225" y="305183"/>
                  <a:pt x="3209490" y="322781"/>
                </a:cubicBezTo>
                <a:cubicBezTo>
                  <a:pt x="3109869" y="341008"/>
                  <a:pt x="3009619" y="357036"/>
                  <a:pt x="2910626" y="378091"/>
                </a:cubicBezTo>
                <a:cubicBezTo>
                  <a:pt x="2775494" y="407004"/>
                  <a:pt x="2640675" y="437801"/>
                  <a:pt x="2506485" y="471427"/>
                </a:cubicBezTo>
                <a:cubicBezTo>
                  <a:pt x="2403407" y="497197"/>
                  <a:pt x="2301900" y="528937"/>
                  <a:pt x="2199765" y="557221"/>
                </a:cubicBezTo>
                <a:cubicBezTo>
                  <a:pt x="2160482" y="568220"/>
                  <a:pt x="2119942" y="575448"/>
                  <a:pt x="2080660" y="586133"/>
                </a:cubicBezTo>
                <a:cubicBezTo>
                  <a:pt x="2034149" y="598704"/>
                  <a:pt x="1988267" y="613788"/>
                  <a:pt x="1942070" y="627301"/>
                </a:cubicBezTo>
                <a:cubicBezTo>
                  <a:pt x="1886445" y="643329"/>
                  <a:pt x="1830192" y="657156"/>
                  <a:pt x="1774882" y="673812"/>
                </a:cubicBezTo>
                <a:cubicBezTo>
                  <a:pt x="1658291" y="708695"/>
                  <a:pt x="1542014" y="745150"/>
                  <a:pt x="1425423" y="780033"/>
                </a:cubicBezTo>
                <a:cubicBezTo>
                  <a:pt x="1321088" y="811145"/>
                  <a:pt x="1216438" y="840057"/>
                  <a:pt x="1112418" y="872112"/>
                </a:cubicBezTo>
                <a:cubicBezTo>
                  <a:pt x="1020967" y="900081"/>
                  <a:pt x="930460" y="930565"/>
                  <a:pt x="839638" y="960734"/>
                </a:cubicBezTo>
                <a:cubicBezTo>
                  <a:pt x="750702" y="990274"/>
                  <a:pt x="661765" y="1020129"/>
                  <a:pt x="572829" y="1050299"/>
                </a:cubicBezTo>
                <a:cubicBezTo>
                  <a:pt x="551774" y="1057527"/>
                  <a:pt x="531661" y="1067897"/>
                  <a:pt x="510605" y="1074497"/>
                </a:cubicBezTo>
                <a:cubicBezTo>
                  <a:pt x="396842" y="1110008"/>
                  <a:pt x="285908" y="1154005"/>
                  <a:pt x="175287" y="1198316"/>
                </a:cubicBezTo>
                <a:cubicBezTo>
                  <a:pt x="130034" y="1216543"/>
                  <a:pt x="87608" y="1240742"/>
                  <a:pt x="29784" y="1233514"/>
                </a:cubicBezTo>
                <a:cubicBezTo>
                  <a:pt x="23184" y="1223143"/>
                  <a:pt x="11242" y="1209001"/>
                  <a:pt x="4329" y="1192345"/>
                </a:cubicBezTo>
                <a:cubicBezTo>
                  <a:pt x="-8556" y="1160605"/>
                  <a:pt x="8414" y="1128236"/>
                  <a:pt x="40783" y="1115037"/>
                </a:cubicBezTo>
                <a:cubicBezTo>
                  <a:pt x="141661" y="1074497"/>
                  <a:pt x="244111" y="1037414"/>
                  <a:pt x="341846" y="990274"/>
                </a:cubicBezTo>
                <a:cubicBezTo>
                  <a:pt x="390871" y="966705"/>
                  <a:pt x="440525" y="951306"/>
                  <a:pt x="491749" y="936850"/>
                </a:cubicBezTo>
                <a:cubicBezTo>
                  <a:pt x="517833" y="929308"/>
                  <a:pt x="542031" y="915166"/>
                  <a:pt x="567801" y="905738"/>
                </a:cubicBezTo>
                <a:cubicBezTo>
                  <a:pt x="628768" y="883425"/>
                  <a:pt x="690049" y="861741"/>
                  <a:pt x="751330" y="841000"/>
                </a:cubicBezTo>
                <a:cubicBezTo>
                  <a:pt x="838695" y="811459"/>
                  <a:pt x="926060" y="782233"/>
                  <a:pt x="1014053" y="754578"/>
                </a:cubicBezTo>
                <a:cubicBezTo>
                  <a:pt x="1090105" y="730694"/>
                  <a:pt x="1166785" y="708381"/>
                  <a:pt x="1243465" y="686383"/>
                </a:cubicBezTo>
                <a:cubicBezTo>
                  <a:pt x="1312603" y="666584"/>
                  <a:pt x="1382369" y="648986"/>
                  <a:pt x="1451506" y="629187"/>
                </a:cubicBezTo>
                <a:cubicBezTo>
                  <a:pt x="1499589" y="615359"/>
                  <a:pt x="1546728" y="598389"/>
                  <a:pt x="1595124" y="585190"/>
                </a:cubicBezTo>
                <a:cubicBezTo>
                  <a:pt x="1675261" y="563192"/>
                  <a:pt x="1756027" y="543079"/>
                  <a:pt x="1836164" y="521395"/>
                </a:cubicBezTo>
                <a:cubicBezTo>
                  <a:pt x="1890531" y="506625"/>
                  <a:pt x="1944584" y="490283"/>
                  <a:pt x="1998951" y="475827"/>
                </a:cubicBezTo>
                <a:cubicBezTo>
                  <a:pt x="2016236" y="471427"/>
                  <a:pt x="2035092" y="472999"/>
                  <a:pt x="2052062" y="467970"/>
                </a:cubicBezTo>
                <a:cubicBezTo>
                  <a:pt x="2069346" y="462942"/>
                  <a:pt x="2088516" y="456971"/>
                  <a:pt x="2101715" y="445344"/>
                </a:cubicBezTo>
                <a:cubicBezTo>
                  <a:pt x="2124342" y="425231"/>
                  <a:pt x="2148226" y="419260"/>
                  <a:pt x="2178081" y="419260"/>
                </a:cubicBezTo>
                <a:cubicBezTo>
                  <a:pt x="2205736" y="419260"/>
                  <a:pt x="2234334" y="413917"/>
                  <a:pt x="2261046" y="405746"/>
                </a:cubicBezTo>
                <a:cubicBezTo>
                  <a:pt x="2303472" y="392547"/>
                  <a:pt x="2345897" y="377777"/>
                  <a:pt x="2386123" y="358921"/>
                </a:cubicBezTo>
                <a:cubicBezTo>
                  <a:pt x="2415035" y="345408"/>
                  <a:pt x="2445518" y="352636"/>
                  <a:pt x="2476002" y="340066"/>
                </a:cubicBezTo>
                <a:cubicBezTo>
                  <a:pt x="2530369" y="318067"/>
                  <a:pt x="2591650" y="313353"/>
                  <a:pt x="2649789" y="300783"/>
                </a:cubicBezTo>
                <a:cubicBezTo>
                  <a:pt x="2683415" y="293555"/>
                  <a:pt x="2714527" y="273442"/>
                  <a:pt x="2751295" y="285070"/>
                </a:cubicBezTo>
                <a:cubicBezTo>
                  <a:pt x="2756324" y="286641"/>
                  <a:pt x="2764180" y="278470"/>
                  <a:pt x="2771094" y="275642"/>
                </a:cubicBezTo>
                <a:cubicBezTo>
                  <a:pt x="2791521" y="267471"/>
                  <a:pt x="2811948" y="252701"/>
                  <a:pt x="2832061" y="253015"/>
                </a:cubicBezTo>
                <a:cubicBezTo>
                  <a:pt x="2888314" y="253958"/>
                  <a:pt x="2941110" y="240444"/>
                  <a:pt x="2993906" y="224731"/>
                </a:cubicBezTo>
                <a:cubicBezTo>
                  <a:pt x="3009305" y="220017"/>
                  <a:pt x="3025961" y="220332"/>
                  <a:pt x="3041674" y="216875"/>
                </a:cubicBezTo>
                <a:cubicBezTo>
                  <a:pt x="3083156" y="208075"/>
                  <a:pt x="3124325" y="198962"/>
                  <a:pt x="3165493" y="189534"/>
                </a:cubicBezTo>
                <a:cubicBezTo>
                  <a:pt x="3176492" y="187020"/>
                  <a:pt x="3186863" y="181363"/>
                  <a:pt x="3197862" y="180735"/>
                </a:cubicBezTo>
                <a:cubicBezTo>
                  <a:pt x="3279570" y="177278"/>
                  <a:pt x="3358450" y="158422"/>
                  <a:pt x="3438273" y="144909"/>
                </a:cubicBezTo>
                <a:cubicBezTo>
                  <a:pt x="3479755" y="137995"/>
                  <a:pt x="3521552" y="137681"/>
                  <a:pt x="3563349" y="127624"/>
                </a:cubicBezTo>
                <a:cubicBezTo>
                  <a:pt x="3591633" y="120711"/>
                  <a:pt x="3625887" y="127310"/>
                  <a:pt x="3657628" y="123539"/>
                </a:cubicBezTo>
                <a:cubicBezTo>
                  <a:pt x="3769820" y="110654"/>
                  <a:pt x="3882325" y="100912"/>
                  <a:pt x="3993888" y="84256"/>
                </a:cubicBezTo>
                <a:cubicBezTo>
                  <a:pt x="4020915" y="80171"/>
                  <a:pt x="4045742" y="64772"/>
                  <a:pt x="4073083" y="80799"/>
                </a:cubicBezTo>
                <a:cubicBezTo>
                  <a:pt x="4144106" y="50944"/>
                  <a:pt x="4218900" y="78914"/>
                  <a:pt x="4290552" y="65715"/>
                </a:cubicBezTo>
                <a:cubicBezTo>
                  <a:pt x="4308151" y="64143"/>
                  <a:pt x="4325121" y="57230"/>
                  <a:pt x="4352462" y="4874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 name="Google Shape;13;p2"/>
          <p:cNvSpPr/>
          <p:nvPr/>
        </p:nvSpPr>
        <p:spPr>
          <a:xfrm rot="1448193">
            <a:off x="996139" y="4555585"/>
            <a:ext cx="710637" cy="1986172"/>
          </a:xfrm>
          <a:custGeom>
            <a:avLst/>
            <a:gdLst/>
            <a:ahLst/>
            <a:cxnLst/>
            <a:rect l="l" t="t" r="r" b="b"/>
            <a:pathLst>
              <a:path w="1063129" h="2971358" extrusionOk="0">
                <a:moveTo>
                  <a:pt x="482763" y="1735521"/>
                </a:moveTo>
                <a:cubicBezTo>
                  <a:pt x="467944" y="1745220"/>
                  <a:pt x="458283" y="1750147"/>
                  <a:pt x="450238" y="1756999"/>
                </a:cubicBezTo>
                <a:cubicBezTo>
                  <a:pt x="372255" y="1823819"/>
                  <a:pt x="294619" y="1891063"/>
                  <a:pt x="216559" y="1957806"/>
                </a:cubicBezTo>
                <a:cubicBezTo>
                  <a:pt x="204165" y="1968391"/>
                  <a:pt x="189616" y="1976397"/>
                  <a:pt x="177029" y="1986905"/>
                </a:cubicBezTo>
                <a:cubicBezTo>
                  <a:pt x="161633" y="1999723"/>
                  <a:pt x="145159" y="2004804"/>
                  <a:pt x="129531" y="1991178"/>
                </a:cubicBezTo>
                <a:cubicBezTo>
                  <a:pt x="112826" y="1976590"/>
                  <a:pt x="98738" y="1958230"/>
                  <a:pt x="107245" y="1933711"/>
                </a:cubicBezTo>
                <a:cubicBezTo>
                  <a:pt x="123373" y="1887098"/>
                  <a:pt x="139115" y="1840255"/>
                  <a:pt x="158015" y="1794835"/>
                </a:cubicBezTo>
                <a:cubicBezTo>
                  <a:pt x="177260" y="1748646"/>
                  <a:pt x="201432" y="1704689"/>
                  <a:pt x="221486" y="1658924"/>
                </a:cubicBezTo>
                <a:cubicBezTo>
                  <a:pt x="243311" y="1609155"/>
                  <a:pt x="260439" y="1557192"/>
                  <a:pt x="283996" y="1508308"/>
                </a:cubicBezTo>
                <a:cubicBezTo>
                  <a:pt x="331570" y="1409656"/>
                  <a:pt x="381955" y="1312389"/>
                  <a:pt x="431416" y="1214660"/>
                </a:cubicBezTo>
                <a:cubicBezTo>
                  <a:pt x="456012" y="1166046"/>
                  <a:pt x="480569" y="1117432"/>
                  <a:pt x="506358" y="1069511"/>
                </a:cubicBezTo>
                <a:cubicBezTo>
                  <a:pt x="514595" y="1054115"/>
                  <a:pt x="526797" y="1040989"/>
                  <a:pt x="534687" y="1021936"/>
                </a:cubicBezTo>
                <a:cubicBezTo>
                  <a:pt x="520985" y="1029403"/>
                  <a:pt x="506512" y="1035716"/>
                  <a:pt x="493771" y="1044492"/>
                </a:cubicBezTo>
                <a:cubicBezTo>
                  <a:pt x="433033" y="1086524"/>
                  <a:pt x="372602" y="1128979"/>
                  <a:pt x="312479" y="1171859"/>
                </a:cubicBezTo>
                <a:cubicBezTo>
                  <a:pt x="287488" y="1190580"/>
                  <a:pt x="258076" y="1202515"/>
                  <a:pt x="227106" y="1206500"/>
                </a:cubicBezTo>
                <a:cubicBezTo>
                  <a:pt x="213365" y="1208117"/>
                  <a:pt x="206359" y="1203960"/>
                  <a:pt x="197391" y="1191989"/>
                </a:cubicBezTo>
                <a:cubicBezTo>
                  <a:pt x="179493" y="1167971"/>
                  <a:pt x="178145" y="1144761"/>
                  <a:pt x="189346" y="1119087"/>
                </a:cubicBezTo>
                <a:cubicBezTo>
                  <a:pt x="222294" y="1042644"/>
                  <a:pt x="261170" y="968972"/>
                  <a:pt x="291694" y="891298"/>
                </a:cubicBezTo>
                <a:cubicBezTo>
                  <a:pt x="315135" y="831483"/>
                  <a:pt x="348468" y="775517"/>
                  <a:pt x="377144" y="717703"/>
                </a:cubicBezTo>
                <a:cubicBezTo>
                  <a:pt x="411170" y="649074"/>
                  <a:pt x="443271" y="579444"/>
                  <a:pt x="479145" y="511815"/>
                </a:cubicBezTo>
                <a:cubicBezTo>
                  <a:pt x="524757" y="426288"/>
                  <a:pt x="573717" y="342454"/>
                  <a:pt x="619906" y="257120"/>
                </a:cubicBezTo>
                <a:cubicBezTo>
                  <a:pt x="639152" y="222209"/>
                  <a:pt x="655703" y="186027"/>
                  <a:pt x="672600" y="149999"/>
                </a:cubicBezTo>
                <a:cubicBezTo>
                  <a:pt x="677720" y="139068"/>
                  <a:pt x="679375" y="126520"/>
                  <a:pt x="683840" y="115358"/>
                </a:cubicBezTo>
                <a:cubicBezTo>
                  <a:pt x="690075" y="99461"/>
                  <a:pt x="681299" y="74596"/>
                  <a:pt x="711207" y="71632"/>
                </a:cubicBezTo>
                <a:cubicBezTo>
                  <a:pt x="715710" y="71170"/>
                  <a:pt x="719944" y="52964"/>
                  <a:pt x="721561" y="42571"/>
                </a:cubicBezTo>
                <a:cubicBezTo>
                  <a:pt x="723332" y="31024"/>
                  <a:pt x="721946" y="18938"/>
                  <a:pt x="721946" y="0"/>
                </a:cubicBezTo>
                <a:cubicBezTo>
                  <a:pt x="740499" y="9122"/>
                  <a:pt x="753239" y="13703"/>
                  <a:pt x="763824" y="21286"/>
                </a:cubicBezTo>
                <a:cubicBezTo>
                  <a:pt x="769713" y="25520"/>
                  <a:pt x="775795" y="35142"/>
                  <a:pt x="775371" y="41724"/>
                </a:cubicBezTo>
                <a:cubicBezTo>
                  <a:pt x="769136" y="108275"/>
                  <a:pt x="764209" y="175134"/>
                  <a:pt x="753278" y="240954"/>
                </a:cubicBezTo>
                <a:cubicBezTo>
                  <a:pt x="746426" y="282331"/>
                  <a:pt x="730683" y="322362"/>
                  <a:pt x="717635" y="362624"/>
                </a:cubicBezTo>
                <a:cubicBezTo>
                  <a:pt x="689806" y="448382"/>
                  <a:pt x="661246" y="533947"/>
                  <a:pt x="632647" y="619474"/>
                </a:cubicBezTo>
                <a:cubicBezTo>
                  <a:pt x="626257" y="638720"/>
                  <a:pt x="618405" y="657311"/>
                  <a:pt x="608821" y="682599"/>
                </a:cubicBezTo>
                <a:cubicBezTo>
                  <a:pt x="632262" y="675286"/>
                  <a:pt x="648852" y="674016"/>
                  <a:pt x="665942" y="663354"/>
                </a:cubicBezTo>
                <a:cubicBezTo>
                  <a:pt x="695580" y="644878"/>
                  <a:pt x="728913" y="632215"/>
                  <a:pt x="760899" y="617588"/>
                </a:cubicBezTo>
                <a:cubicBezTo>
                  <a:pt x="794925" y="602192"/>
                  <a:pt x="833839" y="597765"/>
                  <a:pt x="863208" y="571399"/>
                </a:cubicBezTo>
                <a:cubicBezTo>
                  <a:pt x="868366" y="566741"/>
                  <a:pt x="878335" y="567550"/>
                  <a:pt x="886302" y="565856"/>
                </a:cubicBezTo>
                <a:cubicBezTo>
                  <a:pt x="892846" y="564509"/>
                  <a:pt x="901930" y="565856"/>
                  <a:pt x="905548" y="562007"/>
                </a:cubicBezTo>
                <a:cubicBezTo>
                  <a:pt x="924793" y="541337"/>
                  <a:pt x="946926" y="542030"/>
                  <a:pt x="972946" y="544263"/>
                </a:cubicBezTo>
                <a:cubicBezTo>
                  <a:pt x="985032" y="545302"/>
                  <a:pt x="996040" y="544263"/>
                  <a:pt x="1006279" y="551461"/>
                </a:cubicBezTo>
                <a:lnTo>
                  <a:pt x="1063130" y="591376"/>
                </a:lnTo>
                <a:cubicBezTo>
                  <a:pt x="1061321" y="621707"/>
                  <a:pt x="1044654" y="649997"/>
                  <a:pt x="1030143" y="678134"/>
                </a:cubicBezTo>
                <a:cubicBezTo>
                  <a:pt x="978642" y="777865"/>
                  <a:pt x="924331" y="876171"/>
                  <a:pt x="873485" y="976209"/>
                </a:cubicBezTo>
                <a:cubicBezTo>
                  <a:pt x="840190" y="1041643"/>
                  <a:pt x="810899" y="1109272"/>
                  <a:pt x="780183" y="1176054"/>
                </a:cubicBezTo>
                <a:cubicBezTo>
                  <a:pt x="778836" y="1179018"/>
                  <a:pt x="780991" y="1183560"/>
                  <a:pt x="781414" y="1186524"/>
                </a:cubicBezTo>
                <a:cubicBezTo>
                  <a:pt x="813747" y="1172667"/>
                  <a:pt x="845002" y="1158348"/>
                  <a:pt x="876988" y="1145916"/>
                </a:cubicBezTo>
                <a:cubicBezTo>
                  <a:pt x="894655" y="1139064"/>
                  <a:pt x="917519" y="1126324"/>
                  <a:pt x="930875" y="1132251"/>
                </a:cubicBezTo>
                <a:cubicBezTo>
                  <a:pt x="951545" y="1141335"/>
                  <a:pt x="973215" y="1128672"/>
                  <a:pt x="992191" y="1143221"/>
                </a:cubicBezTo>
                <a:cubicBezTo>
                  <a:pt x="1011167" y="1157771"/>
                  <a:pt x="1033723" y="1169511"/>
                  <a:pt x="1056817" y="1183752"/>
                </a:cubicBezTo>
                <a:cubicBezTo>
                  <a:pt x="1037149" y="1225553"/>
                  <a:pt x="1018326" y="1269202"/>
                  <a:pt x="996502" y="1311273"/>
                </a:cubicBezTo>
                <a:cubicBezTo>
                  <a:pt x="943461" y="1413710"/>
                  <a:pt x="889574" y="1515711"/>
                  <a:pt x="834840" y="1617276"/>
                </a:cubicBezTo>
                <a:cubicBezTo>
                  <a:pt x="809705" y="1664351"/>
                  <a:pt x="782300" y="1710232"/>
                  <a:pt x="757088" y="1757306"/>
                </a:cubicBezTo>
                <a:cubicBezTo>
                  <a:pt x="730645" y="1806614"/>
                  <a:pt x="706242" y="1857037"/>
                  <a:pt x="679875" y="1906382"/>
                </a:cubicBezTo>
                <a:cubicBezTo>
                  <a:pt x="655395" y="1952186"/>
                  <a:pt x="628451" y="1996682"/>
                  <a:pt x="604433" y="2042679"/>
                </a:cubicBezTo>
                <a:cubicBezTo>
                  <a:pt x="562093" y="2123702"/>
                  <a:pt x="521754" y="2205765"/>
                  <a:pt x="479376" y="2286750"/>
                </a:cubicBezTo>
                <a:cubicBezTo>
                  <a:pt x="447736" y="2347258"/>
                  <a:pt x="414249" y="2406765"/>
                  <a:pt x="381570" y="2466696"/>
                </a:cubicBezTo>
                <a:cubicBezTo>
                  <a:pt x="359977" y="2506188"/>
                  <a:pt x="338653" y="2545872"/>
                  <a:pt x="316674" y="2585171"/>
                </a:cubicBezTo>
                <a:cubicBezTo>
                  <a:pt x="300624" y="2613808"/>
                  <a:pt x="284650" y="2642523"/>
                  <a:pt x="267060" y="2670198"/>
                </a:cubicBezTo>
                <a:cubicBezTo>
                  <a:pt x="211171" y="2758111"/>
                  <a:pt x="155243" y="2845986"/>
                  <a:pt x="97699" y="2932706"/>
                </a:cubicBezTo>
                <a:cubicBezTo>
                  <a:pt x="86674" y="2948129"/>
                  <a:pt x="71741" y="2960338"/>
                  <a:pt x="54435" y="2968079"/>
                </a:cubicBezTo>
                <a:cubicBezTo>
                  <a:pt x="28569" y="2979627"/>
                  <a:pt x="663" y="2959150"/>
                  <a:pt x="202" y="2930512"/>
                </a:cubicBezTo>
                <a:cubicBezTo>
                  <a:pt x="-601" y="2915370"/>
                  <a:pt x="997" y="2900197"/>
                  <a:pt x="4936" y="2885555"/>
                </a:cubicBezTo>
                <a:cubicBezTo>
                  <a:pt x="15136" y="2853030"/>
                  <a:pt x="28261" y="2821467"/>
                  <a:pt x="39578" y="2789327"/>
                </a:cubicBezTo>
                <a:cubicBezTo>
                  <a:pt x="55667" y="2744177"/>
                  <a:pt x="72796" y="2699335"/>
                  <a:pt x="86845" y="2653569"/>
                </a:cubicBezTo>
                <a:cubicBezTo>
                  <a:pt x="111824" y="2570663"/>
                  <a:pt x="143624" y="2489967"/>
                  <a:pt x="181917" y="2412308"/>
                </a:cubicBezTo>
                <a:cubicBezTo>
                  <a:pt x="204204" y="2368274"/>
                  <a:pt x="218599" y="2321161"/>
                  <a:pt x="245505" y="2278552"/>
                </a:cubicBezTo>
                <a:cubicBezTo>
                  <a:pt x="264211" y="2248837"/>
                  <a:pt x="267136" y="2209614"/>
                  <a:pt x="280339" y="2175896"/>
                </a:cubicBezTo>
                <a:cubicBezTo>
                  <a:pt x="296197" y="2135519"/>
                  <a:pt x="315404" y="2096451"/>
                  <a:pt x="333302" y="2056920"/>
                </a:cubicBezTo>
                <a:cubicBezTo>
                  <a:pt x="361901" y="1993718"/>
                  <a:pt x="387190" y="1928668"/>
                  <a:pt x="420677" y="1868315"/>
                </a:cubicBezTo>
                <a:cubicBezTo>
                  <a:pt x="437844" y="1837522"/>
                  <a:pt x="446427" y="1800186"/>
                  <a:pt x="476681" y="1775936"/>
                </a:cubicBezTo>
                <a:cubicBezTo>
                  <a:pt x="483225" y="1770470"/>
                  <a:pt x="480415" y="1753457"/>
                  <a:pt x="482763" y="1735521"/>
                </a:cubicBezTo>
                <a:close/>
                <a:moveTo>
                  <a:pt x="203241" y="2622353"/>
                </a:moveTo>
                <a:cubicBezTo>
                  <a:pt x="211286" y="2617272"/>
                  <a:pt x="219177" y="2615040"/>
                  <a:pt x="222179" y="2609921"/>
                </a:cubicBezTo>
                <a:cubicBezTo>
                  <a:pt x="237999" y="2582977"/>
                  <a:pt x="252972" y="2555186"/>
                  <a:pt x="267483" y="2527473"/>
                </a:cubicBezTo>
                <a:cubicBezTo>
                  <a:pt x="289654" y="2485556"/>
                  <a:pt x="310631" y="2443024"/>
                  <a:pt x="333495" y="2401723"/>
                </a:cubicBezTo>
                <a:cubicBezTo>
                  <a:pt x="354780" y="2363001"/>
                  <a:pt x="379184" y="2325973"/>
                  <a:pt x="399853" y="2286981"/>
                </a:cubicBezTo>
                <a:cubicBezTo>
                  <a:pt x="438999" y="2213117"/>
                  <a:pt x="476181" y="2138752"/>
                  <a:pt x="514326" y="2064734"/>
                </a:cubicBezTo>
                <a:cubicBezTo>
                  <a:pt x="539075" y="2016813"/>
                  <a:pt x="560746" y="1967814"/>
                  <a:pt x="593848" y="1924434"/>
                </a:cubicBezTo>
                <a:cubicBezTo>
                  <a:pt x="611053" y="1901956"/>
                  <a:pt x="629029" y="1877091"/>
                  <a:pt x="636188" y="1850455"/>
                </a:cubicBezTo>
                <a:cubicBezTo>
                  <a:pt x="651584" y="1792718"/>
                  <a:pt x="688266" y="1746837"/>
                  <a:pt x="714517" y="1695298"/>
                </a:cubicBezTo>
                <a:cubicBezTo>
                  <a:pt x="734225" y="1656653"/>
                  <a:pt x="758474" y="1620356"/>
                  <a:pt x="778566" y="1581865"/>
                </a:cubicBezTo>
                <a:cubicBezTo>
                  <a:pt x="811591" y="1518662"/>
                  <a:pt x="842846" y="1454536"/>
                  <a:pt x="874986" y="1390872"/>
                </a:cubicBezTo>
                <a:cubicBezTo>
                  <a:pt x="904278" y="1332866"/>
                  <a:pt x="933800" y="1274976"/>
                  <a:pt x="963515" y="1216354"/>
                </a:cubicBezTo>
                <a:cubicBezTo>
                  <a:pt x="950159" y="1205923"/>
                  <a:pt x="939497" y="1210234"/>
                  <a:pt x="928142" y="1216354"/>
                </a:cubicBezTo>
                <a:cubicBezTo>
                  <a:pt x="890690" y="1236446"/>
                  <a:pt x="852353" y="1254845"/>
                  <a:pt x="815594" y="1276092"/>
                </a:cubicBezTo>
                <a:cubicBezTo>
                  <a:pt x="776565" y="1298455"/>
                  <a:pt x="739228" y="1323744"/>
                  <a:pt x="700737" y="1347454"/>
                </a:cubicBezTo>
                <a:cubicBezTo>
                  <a:pt x="674140" y="1363852"/>
                  <a:pt x="641384" y="1363197"/>
                  <a:pt x="625526" y="1346685"/>
                </a:cubicBezTo>
                <a:cubicBezTo>
                  <a:pt x="603278" y="1323590"/>
                  <a:pt x="603317" y="1312659"/>
                  <a:pt x="626450" y="1275091"/>
                </a:cubicBezTo>
                <a:cubicBezTo>
                  <a:pt x="638497" y="1255461"/>
                  <a:pt x="652316" y="1236831"/>
                  <a:pt x="662978" y="1216547"/>
                </a:cubicBezTo>
                <a:cubicBezTo>
                  <a:pt x="707165" y="1132380"/>
                  <a:pt x="750788" y="1047930"/>
                  <a:pt x="793847" y="963199"/>
                </a:cubicBezTo>
                <a:cubicBezTo>
                  <a:pt x="808166" y="935216"/>
                  <a:pt x="819251" y="905462"/>
                  <a:pt x="834186" y="877903"/>
                </a:cubicBezTo>
                <a:cubicBezTo>
                  <a:pt x="869366" y="812814"/>
                  <a:pt x="906626" y="748881"/>
                  <a:pt x="941575" y="683716"/>
                </a:cubicBezTo>
                <a:cubicBezTo>
                  <a:pt x="950659" y="666818"/>
                  <a:pt x="962361" y="649613"/>
                  <a:pt x="963400" y="624478"/>
                </a:cubicBezTo>
                <a:cubicBezTo>
                  <a:pt x="941922" y="632176"/>
                  <a:pt x="924909" y="636949"/>
                  <a:pt x="908512" y="643954"/>
                </a:cubicBezTo>
                <a:cubicBezTo>
                  <a:pt x="857242" y="666087"/>
                  <a:pt x="806472" y="689528"/>
                  <a:pt x="755125" y="711468"/>
                </a:cubicBezTo>
                <a:cubicBezTo>
                  <a:pt x="693540" y="737834"/>
                  <a:pt x="631608" y="763969"/>
                  <a:pt x="569175" y="788450"/>
                </a:cubicBezTo>
                <a:cubicBezTo>
                  <a:pt x="540576" y="799727"/>
                  <a:pt x="507782" y="770782"/>
                  <a:pt x="511439" y="738796"/>
                </a:cubicBezTo>
                <a:cubicBezTo>
                  <a:pt x="513064" y="729278"/>
                  <a:pt x="515857" y="719995"/>
                  <a:pt x="519753" y="711160"/>
                </a:cubicBezTo>
                <a:cubicBezTo>
                  <a:pt x="549853" y="631483"/>
                  <a:pt x="580107" y="551884"/>
                  <a:pt x="611900" y="468166"/>
                </a:cubicBezTo>
                <a:cubicBezTo>
                  <a:pt x="603625" y="471592"/>
                  <a:pt x="598467" y="472015"/>
                  <a:pt x="597043" y="474594"/>
                </a:cubicBezTo>
                <a:cubicBezTo>
                  <a:pt x="500815" y="645148"/>
                  <a:pt x="422640" y="824554"/>
                  <a:pt x="340462" y="1001921"/>
                </a:cubicBezTo>
                <a:cubicBezTo>
                  <a:pt x="336189" y="1011120"/>
                  <a:pt x="337036" y="1022706"/>
                  <a:pt x="334958" y="1036563"/>
                </a:cubicBezTo>
                <a:cubicBezTo>
                  <a:pt x="397351" y="1029134"/>
                  <a:pt x="433418" y="978172"/>
                  <a:pt x="486766" y="959234"/>
                </a:cubicBezTo>
                <a:cubicBezTo>
                  <a:pt x="524295" y="945916"/>
                  <a:pt x="554780" y="912776"/>
                  <a:pt x="585534" y="890566"/>
                </a:cubicBezTo>
                <a:lnTo>
                  <a:pt x="655164" y="940605"/>
                </a:lnTo>
                <a:cubicBezTo>
                  <a:pt x="648928" y="960427"/>
                  <a:pt x="644156" y="984677"/>
                  <a:pt x="633840" y="1006039"/>
                </a:cubicBezTo>
                <a:cubicBezTo>
                  <a:pt x="616943" y="1041336"/>
                  <a:pt x="596119" y="1074168"/>
                  <a:pt x="580799" y="1110889"/>
                </a:cubicBezTo>
                <a:cubicBezTo>
                  <a:pt x="552470" y="1178748"/>
                  <a:pt x="515827" y="1243144"/>
                  <a:pt x="482878" y="1309117"/>
                </a:cubicBezTo>
                <a:cubicBezTo>
                  <a:pt x="446774" y="1381352"/>
                  <a:pt x="410772" y="1453677"/>
                  <a:pt x="374873" y="1526091"/>
                </a:cubicBezTo>
                <a:cubicBezTo>
                  <a:pt x="360246" y="1555421"/>
                  <a:pt x="343811" y="1583828"/>
                  <a:pt x="330878" y="1614005"/>
                </a:cubicBezTo>
                <a:cubicBezTo>
                  <a:pt x="310901" y="1660194"/>
                  <a:pt x="291193" y="1706729"/>
                  <a:pt x="275451" y="1754497"/>
                </a:cubicBezTo>
                <a:cubicBezTo>
                  <a:pt x="267752" y="1778092"/>
                  <a:pt x="249777" y="1800686"/>
                  <a:pt x="255474" y="1830478"/>
                </a:cubicBezTo>
                <a:cubicBezTo>
                  <a:pt x="268561" y="1818199"/>
                  <a:pt x="278568" y="1807614"/>
                  <a:pt x="289615" y="1798723"/>
                </a:cubicBezTo>
                <a:cubicBezTo>
                  <a:pt x="312710" y="1780401"/>
                  <a:pt x="336536" y="1762888"/>
                  <a:pt x="360169" y="1745182"/>
                </a:cubicBezTo>
                <a:cubicBezTo>
                  <a:pt x="409592" y="1708077"/>
                  <a:pt x="451778" y="1661079"/>
                  <a:pt x="510823" y="1637022"/>
                </a:cubicBezTo>
                <a:cubicBezTo>
                  <a:pt x="520138" y="1633173"/>
                  <a:pt x="526604" y="1622242"/>
                  <a:pt x="533917" y="1614274"/>
                </a:cubicBezTo>
                <a:cubicBezTo>
                  <a:pt x="541231" y="1606306"/>
                  <a:pt x="547813" y="1598339"/>
                  <a:pt x="554857" y="1590217"/>
                </a:cubicBezTo>
                <a:lnTo>
                  <a:pt x="622293" y="1624551"/>
                </a:lnTo>
                <a:cubicBezTo>
                  <a:pt x="618136" y="1642411"/>
                  <a:pt x="615595" y="1659924"/>
                  <a:pt x="609745" y="1676283"/>
                </a:cubicBezTo>
                <a:cubicBezTo>
                  <a:pt x="602454" y="1695582"/>
                  <a:pt x="593983" y="1714414"/>
                  <a:pt x="584379" y="1732672"/>
                </a:cubicBezTo>
                <a:cubicBezTo>
                  <a:pt x="557974" y="1784982"/>
                  <a:pt x="529106" y="1836098"/>
                  <a:pt x="504703" y="1889292"/>
                </a:cubicBezTo>
                <a:cubicBezTo>
                  <a:pt x="472755" y="1958922"/>
                  <a:pt x="444195" y="2030092"/>
                  <a:pt x="414172" y="2100569"/>
                </a:cubicBezTo>
                <a:cubicBezTo>
                  <a:pt x="373833" y="2195257"/>
                  <a:pt x="333469" y="2289919"/>
                  <a:pt x="293079" y="2384556"/>
                </a:cubicBezTo>
                <a:cubicBezTo>
                  <a:pt x="291305" y="2389764"/>
                  <a:pt x="289063" y="2394801"/>
                  <a:pt x="286382" y="2399606"/>
                </a:cubicBezTo>
                <a:cubicBezTo>
                  <a:pt x="243465" y="2463770"/>
                  <a:pt x="230686" y="2540290"/>
                  <a:pt x="200085" y="2609497"/>
                </a:cubicBezTo>
                <a:cubicBezTo>
                  <a:pt x="199161" y="2611845"/>
                  <a:pt x="201240" y="2615078"/>
                  <a:pt x="203241" y="262235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 name="Google Shape;14;p2"/>
          <p:cNvSpPr/>
          <p:nvPr/>
        </p:nvSpPr>
        <p:spPr>
          <a:xfrm>
            <a:off x="10611576" y="685800"/>
            <a:ext cx="774169" cy="1047405"/>
          </a:xfrm>
          <a:custGeom>
            <a:avLst/>
            <a:gdLst/>
            <a:ahLst/>
            <a:cxnLst/>
            <a:rect l="l" t="t" r="r" b="b"/>
            <a:pathLst>
              <a:path w="1161255" h="1571108" extrusionOk="0">
                <a:moveTo>
                  <a:pt x="486022" y="0"/>
                </a:moveTo>
                <a:cubicBezTo>
                  <a:pt x="537625" y="20516"/>
                  <a:pt x="555192" y="59349"/>
                  <a:pt x="557388" y="106608"/>
                </a:cubicBezTo>
                <a:cubicBezTo>
                  <a:pt x="562146" y="199661"/>
                  <a:pt x="583739" y="286486"/>
                  <a:pt x="627656" y="370014"/>
                </a:cubicBezTo>
                <a:cubicBezTo>
                  <a:pt x="652177" y="416540"/>
                  <a:pt x="692435" y="435224"/>
                  <a:pt x="733059" y="457938"/>
                </a:cubicBezTo>
                <a:cubicBezTo>
                  <a:pt x="744770" y="464532"/>
                  <a:pt x="756116" y="471127"/>
                  <a:pt x="767827" y="476988"/>
                </a:cubicBezTo>
                <a:cubicBezTo>
                  <a:pt x="774415" y="480285"/>
                  <a:pt x="781002" y="484315"/>
                  <a:pt x="787956" y="485048"/>
                </a:cubicBezTo>
                <a:cubicBezTo>
                  <a:pt x="824920" y="489444"/>
                  <a:pt x="859688" y="498603"/>
                  <a:pt x="892626" y="517287"/>
                </a:cubicBezTo>
                <a:cubicBezTo>
                  <a:pt x="904704" y="524247"/>
                  <a:pt x="921539" y="522782"/>
                  <a:pt x="936178" y="524247"/>
                </a:cubicBezTo>
                <a:cubicBezTo>
                  <a:pt x="964724" y="526812"/>
                  <a:pt x="993271" y="528277"/>
                  <a:pt x="1019256" y="544030"/>
                </a:cubicBezTo>
                <a:cubicBezTo>
                  <a:pt x="1024013" y="546961"/>
                  <a:pt x="1031699" y="545129"/>
                  <a:pt x="1037921" y="543664"/>
                </a:cubicBezTo>
                <a:cubicBezTo>
                  <a:pt x="1039018" y="543298"/>
                  <a:pt x="1039018" y="535971"/>
                  <a:pt x="1039384" y="531941"/>
                </a:cubicBezTo>
                <a:cubicBezTo>
                  <a:pt x="1045240" y="533406"/>
                  <a:pt x="1051462" y="534872"/>
                  <a:pt x="1056952" y="537070"/>
                </a:cubicBezTo>
                <a:cubicBezTo>
                  <a:pt x="1061343" y="538901"/>
                  <a:pt x="1065003" y="544030"/>
                  <a:pt x="1069029" y="544030"/>
                </a:cubicBezTo>
                <a:cubicBezTo>
                  <a:pt x="1080008" y="544763"/>
                  <a:pt x="1090988" y="543664"/>
                  <a:pt x="1102333" y="543664"/>
                </a:cubicBezTo>
                <a:cubicBezTo>
                  <a:pt x="1104529" y="543664"/>
                  <a:pt x="1107091" y="545496"/>
                  <a:pt x="1108921" y="546961"/>
                </a:cubicBezTo>
                <a:cubicBezTo>
                  <a:pt x="1125756" y="561615"/>
                  <a:pt x="1142591" y="576635"/>
                  <a:pt x="1161256" y="593121"/>
                </a:cubicBezTo>
                <a:cubicBezTo>
                  <a:pt x="1133442" y="612904"/>
                  <a:pt x="1102333" y="619498"/>
                  <a:pt x="1072689" y="629390"/>
                </a:cubicBezTo>
                <a:cubicBezTo>
                  <a:pt x="1022183" y="646608"/>
                  <a:pt x="969848" y="660896"/>
                  <a:pt x="922637" y="685442"/>
                </a:cubicBezTo>
                <a:cubicBezTo>
                  <a:pt x="888601" y="703026"/>
                  <a:pt x="861518" y="734899"/>
                  <a:pt x="831508" y="760177"/>
                </a:cubicBezTo>
                <a:cubicBezTo>
                  <a:pt x="757214" y="822823"/>
                  <a:pt x="730131" y="910747"/>
                  <a:pt x="703048" y="999037"/>
                </a:cubicBezTo>
                <a:cubicBezTo>
                  <a:pt x="690971" y="1038970"/>
                  <a:pt x="675966" y="1077803"/>
                  <a:pt x="664255" y="1117735"/>
                </a:cubicBezTo>
                <a:cubicBezTo>
                  <a:pt x="656203" y="1144112"/>
                  <a:pt x="650713" y="1171588"/>
                  <a:pt x="645224" y="1198698"/>
                </a:cubicBezTo>
                <a:cubicBezTo>
                  <a:pt x="632048" y="1267572"/>
                  <a:pt x="618507" y="1336446"/>
                  <a:pt x="606796" y="1406053"/>
                </a:cubicBezTo>
                <a:cubicBezTo>
                  <a:pt x="601672" y="1436093"/>
                  <a:pt x="601672" y="1466867"/>
                  <a:pt x="598744" y="1497274"/>
                </a:cubicBezTo>
                <a:cubicBezTo>
                  <a:pt x="596914" y="1517423"/>
                  <a:pt x="594352" y="1537573"/>
                  <a:pt x="592522" y="1556623"/>
                </a:cubicBezTo>
                <a:cubicBezTo>
                  <a:pt x="548239" y="1581535"/>
                  <a:pt x="535795" y="1575673"/>
                  <a:pt x="528110" y="1528414"/>
                </a:cubicBezTo>
                <a:cubicBezTo>
                  <a:pt x="527378" y="1523285"/>
                  <a:pt x="525548" y="1518522"/>
                  <a:pt x="525182" y="1513393"/>
                </a:cubicBezTo>
                <a:cubicBezTo>
                  <a:pt x="522986" y="1478224"/>
                  <a:pt x="527378" y="1440856"/>
                  <a:pt x="517862" y="1407884"/>
                </a:cubicBezTo>
                <a:cubicBezTo>
                  <a:pt x="507615" y="1373814"/>
                  <a:pt x="509445" y="1340110"/>
                  <a:pt x="506517" y="1306039"/>
                </a:cubicBezTo>
                <a:cubicBezTo>
                  <a:pt x="503589" y="1274899"/>
                  <a:pt x="502125" y="1243027"/>
                  <a:pt x="502491" y="1211887"/>
                </a:cubicBezTo>
                <a:cubicBezTo>
                  <a:pt x="503955" y="1091724"/>
                  <a:pt x="476873" y="979621"/>
                  <a:pt x="404408" y="882538"/>
                </a:cubicBezTo>
                <a:cubicBezTo>
                  <a:pt x="372934" y="840408"/>
                  <a:pt x="327187" y="809634"/>
                  <a:pt x="276681" y="795347"/>
                </a:cubicBezTo>
                <a:cubicBezTo>
                  <a:pt x="235691" y="783623"/>
                  <a:pt x="191042" y="784356"/>
                  <a:pt x="147856" y="782158"/>
                </a:cubicBezTo>
                <a:cubicBezTo>
                  <a:pt x="116016" y="780326"/>
                  <a:pt x="83810" y="784722"/>
                  <a:pt x="51969" y="782524"/>
                </a:cubicBezTo>
                <a:cubicBezTo>
                  <a:pt x="32938" y="781059"/>
                  <a:pt x="8784" y="783257"/>
                  <a:pt x="0" y="752850"/>
                </a:cubicBezTo>
                <a:cubicBezTo>
                  <a:pt x="32206" y="739661"/>
                  <a:pt x="64047" y="725740"/>
                  <a:pt x="96619" y="712918"/>
                </a:cubicBezTo>
                <a:cubicBezTo>
                  <a:pt x="150418" y="691670"/>
                  <a:pt x="204217" y="671154"/>
                  <a:pt x="258016" y="649906"/>
                </a:cubicBezTo>
                <a:cubicBezTo>
                  <a:pt x="262408" y="648074"/>
                  <a:pt x="266434" y="644044"/>
                  <a:pt x="269728" y="640014"/>
                </a:cubicBezTo>
                <a:cubicBezTo>
                  <a:pt x="307790" y="597884"/>
                  <a:pt x="345852" y="556853"/>
                  <a:pt x="373666" y="505197"/>
                </a:cubicBezTo>
                <a:cubicBezTo>
                  <a:pt x="415022" y="427531"/>
                  <a:pt x="438445" y="344369"/>
                  <a:pt x="458208" y="260109"/>
                </a:cubicBezTo>
                <a:cubicBezTo>
                  <a:pt x="476873" y="179145"/>
                  <a:pt x="491146" y="97083"/>
                  <a:pt x="483826" y="13189"/>
                </a:cubicBezTo>
                <a:cubicBezTo>
                  <a:pt x="483094" y="10258"/>
                  <a:pt x="484924" y="6594"/>
                  <a:pt x="486022" y="0"/>
                </a:cubicBezTo>
                <a:close/>
                <a:moveTo>
                  <a:pt x="146026" y="744790"/>
                </a:moveTo>
                <a:cubicBezTo>
                  <a:pt x="146758" y="747355"/>
                  <a:pt x="147490" y="750286"/>
                  <a:pt x="148222" y="752850"/>
                </a:cubicBezTo>
                <a:cubicBezTo>
                  <a:pt x="155542" y="752850"/>
                  <a:pt x="163227" y="752484"/>
                  <a:pt x="170547" y="752850"/>
                </a:cubicBezTo>
                <a:cubicBezTo>
                  <a:pt x="190676" y="753949"/>
                  <a:pt x="212269" y="751385"/>
                  <a:pt x="231300" y="756880"/>
                </a:cubicBezTo>
                <a:cubicBezTo>
                  <a:pt x="268630" y="767870"/>
                  <a:pt x="305228" y="782891"/>
                  <a:pt x="341460" y="797178"/>
                </a:cubicBezTo>
                <a:cubicBezTo>
                  <a:pt x="382816" y="813298"/>
                  <a:pt x="415022" y="841507"/>
                  <a:pt x="445032" y="873379"/>
                </a:cubicBezTo>
                <a:cubicBezTo>
                  <a:pt x="498099" y="929065"/>
                  <a:pt x="522254" y="999037"/>
                  <a:pt x="541285" y="1070109"/>
                </a:cubicBezTo>
                <a:cubicBezTo>
                  <a:pt x="552264" y="1111141"/>
                  <a:pt x="567270" y="1153271"/>
                  <a:pt x="555558" y="1197966"/>
                </a:cubicBezTo>
                <a:cubicBezTo>
                  <a:pt x="554094" y="1204194"/>
                  <a:pt x="564342" y="1213352"/>
                  <a:pt x="573857" y="1229105"/>
                </a:cubicBezTo>
                <a:cubicBezTo>
                  <a:pt x="581543" y="1170856"/>
                  <a:pt x="605698" y="1127260"/>
                  <a:pt x="614115" y="1078535"/>
                </a:cubicBezTo>
                <a:cubicBezTo>
                  <a:pt x="618873" y="1051426"/>
                  <a:pt x="629852" y="1025415"/>
                  <a:pt x="636440" y="998305"/>
                </a:cubicBezTo>
                <a:cubicBezTo>
                  <a:pt x="659131" y="905252"/>
                  <a:pt x="685481" y="813664"/>
                  <a:pt x="753554" y="741493"/>
                </a:cubicBezTo>
                <a:cubicBezTo>
                  <a:pt x="774781" y="718779"/>
                  <a:pt x="796739" y="696432"/>
                  <a:pt x="818698" y="674451"/>
                </a:cubicBezTo>
                <a:cubicBezTo>
                  <a:pt x="850539" y="642579"/>
                  <a:pt x="884575" y="614003"/>
                  <a:pt x="931420" y="605943"/>
                </a:cubicBezTo>
                <a:cubicBezTo>
                  <a:pt x="940204" y="604478"/>
                  <a:pt x="947889" y="596418"/>
                  <a:pt x="958869" y="589458"/>
                </a:cubicBezTo>
                <a:cubicBezTo>
                  <a:pt x="939106" y="581032"/>
                  <a:pt x="923003" y="567110"/>
                  <a:pt x="909461" y="569308"/>
                </a:cubicBezTo>
                <a:cubicBezTo>
                  <a:pt x="864812" y="576269"/>
                  <a:pt x="836997" y="540000"/>
                  <a:pt x="797837" y="531208"/>
                </a:cubicBezTo>
                <a:cubicBezTo>
                  <a:pt x="755750" y="521317"/>
                  <a:pt x="716590" y="493108"/>
                  <a:pt x="677064" y="470760"/>
                </a:cubicBezTo>
                <a:cubicBezTo>
                  <a:pt x="611919" y="434492"/>
                  <a:pt x="578615" y="378074"/>
                  <a:pt x="552264" y="313962"/>
                </a:cubicBezTo>
                <a:cubicBezTo>
                  <a:pt x="540187" y="285021"/>
                  <a:pt x="529208" y="256079"/>
                  <a:pt x="515300" y="220909"/>
                </a:cubicBezTo>
                <a:cubicBezTo>
                  <a:pt x="510543" y="240692"/>
                  <a:pt x="506883" y="255346"/>
                  <a:pt x="503955" y="270000"/>
                </a:cubicBezTo>
                <a:cubicBezTo>
                  <a:pt x="481630" y="380272"/>
                  <a:pt x="453084" y="488345"/>
                  <a:pt x="394527" y="586527"/>
                </a:cubicBezTo>
                <a:cubicBezTo>
                  <a:pt x="368542" y="630123"/>
                  <a:pt x="334506" y="662728"/>
                  <a:pt x="289491" y="683610"/>
                </a:cubicBezTo>
                <a:cubicBezTo>
                  <a:pt x="254722" y="699729"/>
                  <a:pt x="218856" y="713651"/>
                  <a:pt x="183722" y="728671"/>
                </a:cubicBezTo>
                <a:cubicBezTo>
                  <a:pt x="170913" y="734166"/>
                  <a:pt x="158470" y="739295"/>
                  <a:pt x="146026" y="74479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 name="Google Shape;15;p2"/>
          <p:cNvSpPr txBox="1">
            <a:spLocks noGrp="1"/>
          </p:cNvSpPr>
          <p:nvPr>
            <p:ph type="ctrTitle"/>
          </p:nvPr>
        </p:nvSpPr>
        <p:spPr>
          <a:xfrm>
            <a:off x="1140400" y="2655767"/>
            <a:ext cx="9911200" cy="15464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7500"/>
              <a:buNone/>
              <a:defRPr sz="10000">
                <a:solidFill>
                  <a:schemeClr val="lt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3992095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97D20-EA25-7541-D5B9-67FF3D2499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323B3A-8D0F-0958-4C48-4AEAA32D8A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8E23AE-4991-2FF9-8904-127BF22A89D8}"/>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21161ACC-5FA7-B062-A076-CDBD219490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1074C4-052D-7989-21FD-DA6B4220909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0308773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6"/>
        <p:cNvGrpSpPr/>
        <p:nvPr/>
      </p:nvGrpSpPr>
      <p:grpSpPr>
        <a:xfrm>
          <a:off x="0" y="0"/>
          <a:ext cx="0" cy="0"/>
          <a:chOff x="0" y="0"/>
          <a:chExt cx="0" cy="0"/>
        </a:xfrm>
      </p:grpSpPr>
      <p:sp>
        <p:nvSpPr>
          <p:cNvPr id="17" name="Google Shape;17;p3"/>
          <p:cNvSpPr/>
          <p:nvPr/>
        </p:nvSpPr>
        <p:spPr>
          <a:xfrm flipH="1">
            <a:off x="9314950" y="4305765"/>
            <a:ext cx="713301" cy="914097"/>
          </a:xfrm>
          <a:custGeom>
            <a:avLst/>
            <a:gdLst/>
            <a:ahLst/>
            <a:cxnLst/>
            <a:rect l="l" t="t" r="r" b="b"/>
            <a:pathLst>
              <a:path w="1069952" h="1371145" extrusionOk="0">
                <a:moveTo>
                  <a:pt x="490796" y="1175868"/>
                </a:moveTo>
                <a:cubicBezTo>
                  <a:pt x="461329" y="1176538"/>
                  <a:pt x="446595" y="1166150"/>
                  <a:pt x="436215" y="1142358"/>
                </a:cubicBezTo>
                <a:cubicBezTo>
                  <a:pt x="421481" y="1109853"/>
                  <a:pt x="401390" y="1080029"/>
                  <a:pt x="384647" y="1048529"/>
                </a:cubicBezTo>
                <a:cubicBezTo>
                  <a:pt x="378285" y="1036466"/>
                  <a:pt x="374267" y="1023397"/>
                  <a:pt x="367570" y="1006977"/>
                </a:cubicBezTo>
                <a:cubicBezTo>
                  <a:pt x="361208" y="1016695"/>
                  <a:pt x="355515" y="1024402"/>
                  <a:pt x="350827" y="1032445"/>
                </a:cubicBezTo>
                <a:cubicBezTo>
                  <a:pt x="309975" y="1100470"/>
                  <a:pt x="268453" y="1168160"/>
                  <a:pt x="228271" y="1236856"/>
                </a:cubicBezTo>
                <a:cubicBezTo>
                  <a:pt x="211528" y="1265675"/>
                  <a:pt x="196795" y="1295834"/>
                  <a:pt x="182061" y="1325993"/>
                </a:cubicBezTo>
                <a:cubicBezTo>
                  <a:pt x="157617" y="1375252"/>
                  <a:pt x="153599" y="1378603"/>
                  <a:pt x="103371" y="1362519"/>
                </a:cubicBezTo>
                <a:cubicBezTo>
                  <a:pt x="77252" y="1354141"/>
                  <a:pt x="51134" y="1343083"/>
                  <a:pt x="27359" y="1329679"/>
                </a:cubicBezTo>
                <a:cubicBezTo>
                  <a:pt x="-2778" y="1312924"/>
                  <a:pt x="-7131" y="1286786"/>
                  <a:pt x="9947" y="1256292"/>
                </a:cubicBezTo>
                <a:cubicBezTo>
                  <a:pt x="37405" y="1207032"/>
                  <a:pt x="63523" y="1157102"/>
                  <a:pt x="90981" y="1107842"/>
                </a:cubicBezTo>
                <a:cubicBezTo>
                  <a:pt x="105380" y="1081704"/>
                  <a:pt x="121788" y="1056237"/>
                  <a:pt x="136186" y="1030099"/>
                </a:cubicBezTo>
                <a:cubicBezTo>
                  <a:pt x="159626" y="988211"/>
                  <a:pt x="182731" y="945989"/>
                  <a:pt x="206840" y="902091"/>
                </a:cubicBezTo>
                <a:cubicBezTo>
                  <a:pt x="178043" y="886676"/>
                  <a:pt x="150920" y="894383"/>
                  <a:pt x="125136" y="890697"/>
                </a:cubicBezTo>
                <a:cubicBezTo>
                  <a:pt x="97678" y="887011"/>
                  <a:pt x="70220" y="883995"/>
                  <a:pt x="42762" y="881314"/>
                </a:cubicBezTo>
                <a:cubicBezTo>
                  <a:pt x="20327" y="879304"/>
                  <a:pt x="10616" y="863889"/>
                  <a:pt x="5259" y="845794"/>
                </a:cubicBezTo>
                <a:cubicBezTo>
                  <a:pt x="236" y="828704"/>
                  <a:pt x="12625" y="817310"/>
                  <a:pt x="24680" y="808598"/>
                </a:cubicBezTo>
                <a:cubicBezTo>
                  <a:pt x="62853" y="780784"/>
                  <a:pt x="102031" y="754311"/>
                  <a:pt x="140204" y="726163"/>
                </a:cubicBezTo>
                <a:cubicBezTo>
                  <a:pt x="195790" y="685281"/>
                  <a:pt x="250036" y="642723"/>
                  <a:pt x="305622" y="602176"/>
                </a:cubicBezTo>
                <a:cubicBezTo>
                  <a:pt x="354845" y="566320"/>
                  <a:pt x="405073" y="531134"/>
                  <a:pt x="455301" y="496619"/>
                </a:cubicBezTo>
                <a:cubicBezTo>
                  <a:pt x="487447" y="474502"/>
                  <a:pt x="519928" y="452721"/>
                  <a:pt x="554083" y="433955"/>
                </a:cubicBezTo>
                <a:cubicBezTo>
                  <a:pt x="581206" y="419211"/>
                  <a:pt x="610338" y="407482"/>
                  <a:pt x="639471" y="397764"/>
                </a:cubicBezTo>
                <a:cubicBezTo>
                  <a:pt x="665589" y="389052"/>
                  <a:pt x="681327" y="403461"/>
                  <a:pt x="677644" y="430939"/>
                </a:cubicBezTo>
                <a:cubicBezTo>
                  <a:pt x="675300" y="450375"/>
                  <a:pt x="669942" y="469476"/>
                  <a:pt x="665589" y="488577"/>
                </a:cubicBezTo>
                <a:cubicBezTo>
                  <a:pt x="642149" y="594468"/>
                  <a:pt x="620384" y="700695"/>
                  <a:pt x="594600" y="805917"/>
                </a:cubicBezTo>
                <a:cubicBezTo>
                  <a:pt x="578192" y="872937"/>
                  <a:pt x="556092" y="938617"/>
                  <a:pt x="537675" y="1005301"/>
                </a:cubicBezTo>
                <a:cubicBezTo>
                  <a:pt x="524281" y="1052886"/>
                  <a:pt x="512561" y="1101140"/>
                  <a:pt x="499837" y="1149060"/>
                </a:cubicBezTo>
                <a:cubicBezTo>
                  <a:pt x="498162" y="1158442"/>
                  <a:pt x="494479" y="1166485"/>
                  <a:pt x="490796" y="1175868"/>
                </a:cubicBezTo>
                <a:close/>
                <a:moveTo>
                  <a:pt x="966957" y="434625"/>
                </a:moveTo>
                <a:cubicBezTo>
                  <a:pt x="939499" y="435966"/>
                  <a:pt x="912041" y="436971"/>
                  <a:pt x="884918" y="438982"/>
                </a:cubicBezTo>
                <a:cubicBezTo>
                  <a:pt x="858464" y="440657"/>
                  <a:pt x="848754" y="457747"/>
                  <a:pt x="859469" y="481875"/>
                </a:cubicBezTo>
                <a:cubicBezTo>
                  <a:pt x="866166" y="496954"/>
                  <a:pt x="877886" y="505667"/>
                  <a:pt x="893624" y="507677"/>
                </a:cubicBezTo>
                <a:cubicBezTo>
                  <a:pt x="941843" y="513709"/>
                  <a:pt x="990062" y="514379"/>
                  <a:pt x="1037611" y="502986"/>
                </a:cubicBezTo>
                <a:cubicBezTo>
                  <a:pt x="1052344" y="499635"/>
                  <a:pt x="1067413" y="495614"/>
                  <a:pt x="1069757" y="476848"/>
                </a:cubicBezTo>
                <a:cubicBezTo>
                  <a:pt x="1071431" y="462104"/>
                  <a:pt x="1062390" y="449705"/>
                  <a:pt x="1042299" y="441998"/>
                </a:cubicBezTo>
                <a:cubicBezTo>
                  <a:pt x="1032923" y="438311"/>
                  <a:pt x="1022208" y="436301"/>
                  <a:pt x="1012162" y="435631"/>
                </a:cubicBezTo>
                <a:cubicBezTo>
                  <a:pt x="997428" y="434625"/>
                  <a:pt x="982360" y="435296"/>
                  <a:pt x="967292" y="435296"/>
                </a:cubicBezTo>
                <a:cubicBezTo>
                  <a:pt x="966957" y="434960"/>
                  <a:pt x="966957" y="434625"/>
                  <a:pt x="966957" y="434625"/>
                </a:cubicBezTo>
                <a:close/>
                <a:moveTo>
                  <a:pt x="518254" y="39207"/>
                </a:moveTo>
                <a:cubicBezTo>
                  <a:pt x="516579" y="80424"/>
                  <a:pt x="514235" y="121977"/>
                  <a:pt x="516914" y="163194"/>
                </a:cubicBezTo>
                <a:cubicBezTo>
                  <a:pt x="518589" y="186651"/>
                  <a:pt x="528299" y="209773"/>
                  <a:pt x="536671" y="231890"/>
                </a:cubicBezTo>
                <a:cubicBezTo>
                  <a:pt x="539349" y="238592"/>
                  <a:pt x="551069" y="245964"/>
                  <a:pt x="557432" y="244958"/>
                </a:cubicBezTo>
                <a:cubicBezTo>
                  <a:pt x="563459" y="244288"/>
                  <a:pt x="571161" y="233900"/>
                  <a:pt x="573170" y="226528"/>
                </a:cubicBezTo>
                <a:cubicBezTo>
                  <a:pt x="576853" y="212119"/>
                  <a:pt x="578527" y="197039"/>
                  <a:pt x="578192" y="182295"/>
                </a:cubicBezTo>
                <a:cubicBezTo>
                  <a:pt x="577523" y="143088"/>
                  <a:pt x="575514" y="104216"/>
                  <a:pt x="573504" y="65345"/>
                </a:cubicBezTo>
                <a:cubicBezTo>
                  <a:pt x="572835" y="53951"/>
                  <a:pt x="570826" y="42558"/>
                  <a:pt x="567812" y="31499"/>
                </a:cubicBezTo>
                <a:cubicBezTo>
                  <a:pt x="563794" y="16420"/>
                  <a:pt x="556092" y="3686"/>
                  <a:pt x="537340" y="0"/>
                </a:cubicBezTo>
                <a:cubicBezTo>
                  <a:pt x="520598" y="9048"/>
                  <a:pt x="518923" y="25133"/>
                  <a:pt x="518254" y="39207"/>
                </a:cubicBezTo>
                <a:close/>
                <a:moveTo>
                  <a:pt x="875207" y="66015"/>
                </a:moveTo>
                <a:cubicBezTo>
                  <a:pt x="850763" y="96844"/>
                  <a:pt x="826319" y="127338"/>
                  <a:pt x="803549" y="159173"/>
                </a:cubicBezTo>
                <a:cubicBezTo>
                  <a:pt x="797186" y="168220"/>
                  <a:pt x="794173" y="180284"/>
                  <a:pt x="791494" y="191342"/>
                </a:cubicBezTo>
                <a:cubicBezTo>
                  <a:pt x="786806" y="210443"/>
                  <a:pt x="793838" y="231890"/>
                  <a:pt x="806562" y="237586"/>
                </a:cubicBezTo>
                <a:cubicBezTo>
                  <a:pt x="826653" y="246634"/>
                  <a:pt x="838373" y="231554"/>
                  <a:pt x="846075" y="218821"/>
                </a:cubicBezTo>
                <a:cubicBezTo>
                  <a:pt x="870184" y="178273"/>
                  <a:pt x="892954" y="136721"/>
                  <a:pt x="913380" y="94498"/>
                </a:cubicBezTo>
                <a:cubicBezTo>
                  <a:pt x="922756" y="75398"/>
                  <a:pt x="917733" y="69701"/>
                  <a:pt x="892285" y="52276"/>
                </a:cubicBezTo>
                <a:cubicBezTo>
                  <a:pt x="885588" y="57302"/>
                  <a:pt x="879225" y="60653"/>
                  <a:pt x="875207" y="6601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 name="Google Shape;18;p3"/>
          <p:cNvSpPr/>
          <p:nvPr/>
        </p:nvSpPr>
        <p:spPr>
          <a:xfrm rot="5331254">
            <a:off x="1484029" y="-2048113"/>
            <a:ext cx="1754465" cy="4694516"/>
          </a:xfrm>
          <a:custGeom>
            <a:avLst/>
            <a:gdLst/>
            <a:ahLst/>
            <a:cxnLst/>
            <a:rect l="l" t="t" r="r" b="b"/>
            <a:pathLst>
              <a:path w="2631171" h="7040367" extrusionOk="0">
                <a:moveTo>
                  <a:pt x="707520" y="7040368"/>
                </a:moveTo>
                <a:cubicBezTo>
                  <a:pt x="597680" y="6921287"/>
                  <a:pt x="602138" y="6832929"/>
                  <a:pt x="720084" y="6703553"/>
                </a:cubicBezTo>
                <a:cubicBezTo>
                  <a:pt x="749337" y="6672485"/>
                  <a:pt x="776781" y="6639763"/>
                  <a:pt x="802282" y="6605548"/>
                </a:cubicBezTo>
                <a:cubicBezTo>
                  <a:pt x="897449" y="6473174"/>
                  <a:pt x="995210" y="6344689"/>
                  <a:pt x="1110319" y="6226744"/>
                </a:cubicBezTo>
                <a:cubicBezTo>
                  <a:pt x="1211161" y="6123227"/>
                  <a:pt x="1286144" y="5994175"/>
                  <a:pt x="1369719" y="5874527"/>
                </a:cubicBezTo>
                <a:cubicBezTo>
                  <a:pt x="1451511" y="5757878"/>
                  <a:pt x="1530466" y="5639446"/>
                  <a:pt x="1609664" y="5520932"/>
                </a:cubicBezTo>
                <a:cubicBezTo>
                  <a:pt x="1712695" y="5366914"/>
                  <a:pt x="1813455" y="5210868"/>
                  <a:pt x="1917702" y="5057255"/>
                </a:cubicBezTo>
                <a:cubicBezTo>
                  <a:pt x="2088906" y="4804502"/>
                  <a:pt x="2221443" y="4530348"/>
                  <a:pt x="2335579" y="4249710"/>
                </a:cubicBezTo>
                <a:cubicBezTo>
                  <a:pt x="2407806" y="4072102"/>
                  <a:pt x="2459523" y="3880714"/>
                  <a:pt x="2468764" y="3686812"/>
                </a:cubicBezTo>
                <a:cubicBezTo>
                  <a:pt x="2472656" y="3605750"/>
                  <a:pt x="2475412" y="3510907"/>
                  <a:pt x="2419073" y="3438031"/>
                </a:cubicBezTo>
                <a:cubicBezTo>
                  <a:pt x="2265703" y="3437302"/>
                  <a:pt x="2153107" y="3530848"/>
                  <a:pt x="2034513" y="3597644"/>
                </a:cubicBezTo>
                <a:cubicBezTo>
                  <a:pt x="1981660" y="3627393"/>
                  <a:pt x="1959125" y="3715427"/>
                  <a:pt x="1929131" y="3779872"/>
                </a:cubicBezTo>
                <a:cubicBezTo>
                  <a:pt x="1871982" y="3901466"/>
                  <a:pt x="1822534" y="4027275"/>
                  <a:pt x="1763602" y="4148220"/>
                </a:cubicBezTo>
                <a:cubicBezTo>
                  <a:pt x="1699400" y="4279947"/>
                  <a:pt x="1630416" y="4409485"/>
                  <a:pt x="1559081" y="4537320"/>
                </a:cubicBezTo>
                <a:cubicBezTo>
                  <a:pt x="1491070" y="4659562"/>
                  <a:pt x="1430435" y="4789262"/>
                  <a:pt x="1343212" y="4896751"/>
                </a:cubicBezTo>
                <a:cubicBezTo>
                  <a:pt x="1202568" y="5070144"/>
                  <a:pt x="1088838" y="5266315"/>
                  <a:pt x="916175" y="5413606"/>
                </a:cubicBezTo>
                <a:cubicBezTo>
                  <a:pt x="867537" y="5454947"/>
                  <a:pt x="825222" y="5492479"/>
                  <a:pt x="752023" y="5487372"/>
                </a:cubicBezTo>
                <a:cubicBezTo>
                  <a:pt x="671852" y="5481860"/>
                  <a:pt x="646642" y="5475699"/>
                  <a:pt x="631888" y="5397069"/>
                </a:cubicBezTo>
                <a:cubicBezTo>
                  <a:pt x="620621" y="5335461"/>
                  <a:pt x="618918" y="5271990"/>
                  <a:pt x="615676" y="5209166"/>
                </a:cubicBezTo>
                <a:cubicBezTo>
                  <a:pt x="599463" y="4918395"/>
                  <a:pt x="657828" y="4641729"/>
                  <a:pt x="806740" y="4392623"/>
                </a:cubicBezTo>
                <a:cubicBezTo>
                  <a:pt x="876535" y="4275974"/>
                  <a:pt x="978268" y="4175619"/>
                  <a:pt x="1077489" y="4080289"/>
                </a:cubicBezTo>
                <a:cubicBezTo>
                  <a:pt x="1201920" y="3960641"/>
                  <a:pt x="1336484" y="3851045"/>
                  <a:pt x="1470885" y="3742259"/>
                </a:cubicBezTo>
                <a:cubicBezTo>
                  <a:pt x="1546111" y="3681300"/>
                  <a:pt x="1630822" y="3632095"/>
                  <a:pt x="1709290" y="3574946"/>
                </a:cubicBezTo>
                <a:cubicBezTo>
                  <a:pt x="1789299" y="3516581"/>
                  <a:pt x="1853581" y="3452379"/>
                  <a:pt x="1896382" y="3352997"/>
                </a:cubicBezTo>
                <a:cubicBezTo>
                  <a:pt x="1969338" y="3183252"/>
                  <a:pt x="2012058" y="3008643"/>
                  <a:pt x="2038161" y="2828847"/>
                </a:cubicBezTo>
                <a:cubicBezTo>
                  <a:pt x="2062966" y="2658210"/>
                  <a:pt x="2061506" y="2487330"/>
                  <a:pt x="2003871" y="2321314"/>
                </a:cubicBezTo>
                <a:cubicBezTo>
                  <a:pt x="1998213" y="2306459"/>
                  <a:pt x="1991042" y="2292225"/>
                  <a:pt x="1982471" y="2278838"/>
                </a:cubicBezTo>
                <a:cubicBezTo>
                  <a:pt x="1978499" y="2272353"/>
                  <a:pt x="1971041" y="2268137"/>
                  <a:pt x="1955963" y="2254519"/>
                </a:cubicBezTo>
                <a:cubicBezTo>
                  <a:pt x="1902543" y="2337203"/>
                  <a:pt x="1852527" y="2420048"/>
                  <a:pt x="1797162" y="2499165"/>
                </a:cubicBezTo>
                <a:cubicBezTo>
                  <a:pt x="1624904" y="2745352"/>
                  <a:pt x="1470885" y="3004185"/>
                  <a:pt x="1272282" y="3232052"/>
                </a:cubicBezTo>
                <a:cubicBezTo>
                  <a:pt x="1134476" y="3390205"/>
                  <a:pt x="1009640" y="3559950"/>
                  <a:pt x="873617" y="3719805"/>
                </a:cubicBezTo>
                <a:cubicBezTo>
                  <a:pt x="724462" y="3894900"/>
                  <a:pt x="571821" y="4066833"/>
                  <a:pt x="380757" y="4199208"/>
                </a:cubicBezTo>
                <a:cubicBezTo>
                  <a:pt x="357897" y="4215016"/>
                  <a:pt x="336172" y="4233255"/>
                  <a:pt x="311367" y="4245009"/>
                </a:cubicBezTo>
                <a:cubicBezTo>
                  <a:pt x="169994" y="4312128"/>
                  <a:pt x="58371" y="4242739"/>
                  <a:pt x="24082" y="4087828"/>
                </a:cubicBezTo>
                <a:cubicBezTo>
                  <a:pt x="-16936" y="3903816"/>
                  <a:pt x="-1453" y="3724831"/>
                  <a:pt x="39727" y="3546412"/>
                </a:cubicBezTo>
                <a:cubicBezTo>
                  <a:pt x="62291" y="3450523"/>
                  <a:pt x="93829" y="3356970"/>
                  <a:pt x="133921" y="3266990"/>
                </a:cubicBezTo>
                <a:cubicBezTo>
                  <a:pt x="185315" y="3150908"/>
                  <a:pt x="238654" y="3033448"/>
                  <a:pt x="308935" y="2928554"/>
                </a:cubicBezTo>
                <a:cubicBezTo>
                  <a:pt x="402319" y="2789207"/>
                  <a:pt x="515969" y="2663641"/>
                  <a:pt x="615352" y="2528105"/>
                </a:cubicBezTo>
                <a:cubicBezTo>
                  <a:pt x="731028" y="2370276"/>
                  <a:pt x="901989" y="2280945"/>
                  <a:pt x="1052684" y="2167052"/>
                </a:cubicBezTo>
                <a:cubicBezTo>
                  <a:pt x="1087379" y="2140788"/>
                  <a:pt x="1144203" y="2145328"/>
                  <a:pt x="1188950" y="2130007"/>
                </a:cubicBezTo>
                <a:cubicBezTo>
                  <a:pt x="1220645" y="2119144"/>
                  <a:pt x="1248774" y="2098149"/>
                  <a:pt x="1279172" y="2082909"/>
                </a:cubicBezTo>
                <a:cubicBezTo>
                  <a:pt x="1314354" y="2065319"/>
                  <a:pt x="1349291" y="2037271"/>
                  <a:pt x="1385932" y="2034272"/>
                </a:cubicBezTo>
                <a:cubicBezTo>
                  <a:pt x="1534519" y="2022518"/>
                  <a:pt x="1684485" y="2008656"/>
                  <a:pt x="1831775" y="2065967"/>
                </a:cubicBezTo>
                <a:cubicBezTo>
                  <a:pt x="1947533" y="1909598"/>
                  <a:pt x="2029892" y="1735314"/>
                  <a:pt x="2101551" y="1556976"/>
                </a:cubicBezTo>
                <a:cubicBezTo>
                  <a:pt x="2182614" y="1354725"/>
                  <a:pt x="2264244" y="1151664"/>
                  <a:pt x="2325770" y="942765"/>
                </a:cubicBezTo>
                <a:cubicBezTo>
                  <a:pt x="2380812" y="756322"/>
                  <a:pt x="2410156" y="562339"/>
                  <a:pt x="2365329" y="364952"/>
                </a:cubicBezTo>
                <a:cubicBezTo>
                  <a:pt x="2336957" y="238332"/>
                  <a:pt x="2245194" y="165457"/>
                  <a:pt x="2110874" y="173320"/>
                </a:cubicBezTo>
                <a:cubicBezTo>
                  <a:pt x="1974932" y="181426"/>
                  <a:pt x="1861525" y="245547"/>
                  <a:pt x="1749011" y="313153"/>
                </a:cubicBezTo>
                <a:cubicBezTo>
                  <a:pt x="1504040" y="460281"/>
                  <a:pt x="1310706" y="664073"/>
                  <a:pt x="1137394" y="886427"/>
                </a:cubicBezTo>
                <a:cubicBezTo>
                  <a:pt x="1018638" y="1038825"/>
                  <a:pt x="908393" y="1198437"/>
                  <a:pt x="803173" y="1360480"/>
                </a:cubicBezTo>
                <a:cubicBezTo>
                  <a:pt x="748132" y="1445191"/>
                  <a:pt x="712221" y="1542304"/>
                  <a:pt x="666664" y="1636093"/>
                </a:cubicBezTo>
                <a:lnTo>
                  <a:pt x="543530" y="1622799"/>
                </a:lnTo>
                <a:cubicBezTo>
                  <a:pt x="522454" y="1558678"/>
                  <a:pt x="517833" y="1509311"/>
                  <a:pt x="539153" y="1439598"/>
                </a:cubicBezTo>
                <a:cubicBezTo>
                  <a:pt x="604570" y="1225349"/>
                  <a:pt x="748456" y="1061036"/>
                  <a:pt x="866807" y="882374"/>
                </a:cubicBezTo>
                <a:cubicBezTo>
                  <a:pt x="974635" y="720912"/>
                  <a:pt x="1099424" y="571447"/>
                  <a:pt x="1239047" y="436530"/>
                </a:cubicBezTo>
                <a:cubicBezTo>
                  <a:pt x="1390309" y="289645"/>
                  <a:pt x="1545463" y="137247"/>
                  <a:pt x="1746741" y="59022"/>
                </a:cubicBezTo>
                <a:cubicBezTo>
                  <a:pt x="1819697" y="30812"/>
                  <a:pt x="1895491" y="-1937"/>
                  <a:pt x="1982714" y="90"/>
                </a:cubicBezTo>
                <a:cubicBezTo>
                  <a:pt x="2129599" y="3575"/>
                  <a:pt x="2165915" y="981"/>
                  <a:pt x="2253057" y="41675"/>
                </a:cubicBezTo>
                <a:cubicBezTo>
                  <a:pt x="2270405" y="49781"/>
                  <a:pt x="2293589" y="55374"/>
                  <a:pt x="2302749" y="69398"/>
                </a:cubicBezTo>
                <a:cubicBezTo>
                  <a:pt x="2376759" y="181426"/>
                  <a:pt x="2480681" y="278945"/>
                  <a:pt x="2509782" y="413752"/>
                </a:cubicBezTo>
                <a:cubicBezTo>
                  <a:pt x="2543261" y="569310"/>
                  <a:pt x="2553313" y="726977"/>
                  <a:pt x="2517321" y="887238"/>
                </a:cubicBezTo>
                <a:cubicBezTo>
                  <a:pt x="2442014" y="1222917"/>
                  <a:pt x="2314665" y="1538899"/>
                  <a:pt x="2169401" y="1848396"/>
                </a:cubicBezTo>
                <a:cubicBezTo>
                  <a:pt x="2118007" y="1958073"/>
                  <a:pt x="2052347" y="2061104"/>
                  <a:pt x="1991063" y="2171511"/>
                </a:cubicBezTo>
                <a:cubicBezTo>
                  <a:pt x="2014571" y="2199964"/>
                  <a:pt x="2035486" y="2228255"/>
                  <a:pt x="2059561" y="2253870"/>
                </a:cubicBezTo>
                <a:cubicBezTo>
                  <a:pt x="2157485" y="2357630"/>
                  <a:pt x="2191531" y="2485466"/>
                  <a:pt x="2202718" y="2622948"/>
                </a:cubicBezTo>
                <a:cubicBezTo>
                  <a:pt x="2220936" y="2833876"/>
                  <a:pt x="2193680" y="3046258"/>
                  <a:pt x="2122790" y="3245751"/>
                </a:cubicBezTo>
                <a:cubicBezTo>
                  <a:pt x="2117027" y="3264748"/>
                  <a:pt x="2112691" y="3284149"/>
                  <a:pt x="2109820" y="3303792"/>
                </a:cubicBezTo>
                <a:cubicBezTo>
                  <a:pt x="2109252" y="3306791"/>
                  <a:pt x="2112819" y="3310601"/>
                  <a:pt x="2118656" y="3322923"/>
                </a:cubicBezTo>
                <a:cubicBezTo>
                  <a:pt x="2134624" y="3317708"/>
                  <a:pt x="2150223" y="3311424"/>
                  <a:pt x="2165348" y="3304116"/>
                </a:cubicBezTo>
                <a:cubicBezTo>
                  <a:pt x="2263433" y="3248912"/>
                  <a:pt x="2389729" y="3275420"/>
                  <a:pt x="2480600" y="3343026"/>
                </a:cubicBezTo>
                <a:cubicBezTo>
                  <a:pt x="2625053" y="3450434"/>
                  <a:pt x="2646129" y="3590186"/>
                  <a:pt x="2623351" y="3752067"/>
                </a:cubicBezTo>
                <a:cubicBezTo>
                  <a:pt x="2610867" y="3841236"/>
                  <a:pt x="2615650" y="3933161"/>
                  <a:pt x="2595789" y="4020060"/>
                </a:cubicBezTo>
                <a:cubicBezTo>
                  <a:pt x="2564256" y="4158677"/>
                  <a:pt x="2522347" y="4295267"/>
                  <a:pt x="2478249" y="4430561"/>
                </a:cubicBezTo>
                <a:cubicBezTo>
                  <a:pt x="2404239" y="4657536"/>
                  <a:pt x="2309477" y="4874378"/>
                  <a:pt x="2178318" y="5075737"/>
                </a:cubicBezTo>
                <a:cubicBezTo>
                  <a:pt x="2086636" y="5216462"/>
                  <a:pt x="2011167" y="5367562"/>
                  <a:pt x="1921431" y="5509827"/>
                </a:cubicBezTo>
                <a:cubicBezTo>
                  <a:pt x="1847502" y="5627043"/>
                  <a:pt x="1765791" y="5739558"/>
                  <a:pt x="1683269" y="5850938"/>
                </a:cubicBezTo>
                <a:cubicBezTo>
                  <a:pt x="1556163" y="6022223"/>
                  <a:pt x="1461239" y="6215071"/>
                  <a:pt x="1311760" y="6371683"/>
                </a:cubicBezTo>
                <a:cubicBezTo>
                  <a:pt x="1245531" y="6440911"/>
                  <a:pt x="1205487" y="6534862"/>
                  <a:pt x="1150850" y="6615762"/>
                </a:cubicBezTo>
                <a:cubicBezTo>
                  <a:pt x="1113237" y="6671615"/>
                  <a:pt x="1071004" y="6724305"/>
                  <a:pt x="1030716" y="6777887"/>
                </a:cubicBezTo>
                <a:cubicBezTo>
                  <a:pt x="971864" y="6856518"/>
                  <a:pt x="912851" y="6935068"/>
                  <a:pt x="850595" y="7018157"/>
                </a:cubicBezTo>
                <a:close/>
                <a:moveTo>
                  <a:pt x="1765710" y="2170376"/>
                </a:moveTo>
                <a:cubicBezTo>
                  <a:pt x="1706858" y="2170376"/>
                  <a:pt x="1670380" y="2164945"/>
                  <a:pt x="1636010" y="2171349"/>
                </a:cubicBezTo>
                <a:cubicBezTo>
                  <a:pt x="1491556" y="2198505"/>
                  <a:pt x="1349048" y="2232956"/>
                  <a:pt x="1219754" y="2306966"/>
                </a:cubicBezTo>
                <a:cubicBezTo>
                  <a:pt x="827087" y="2531834"/>
                  <a:pt x="546124" y="2858678"/>
                  <a:pt x="350520" y="3262693"/>
                </a:cubicBezTo>
                <a:cubicBezTo>
                  <a:pt x="315826" y="3334271"/>
                  <a:pt x="287859" y="3409092"/>
                  <a:pt x="255839" y="3481562"/>
                </a:cubicBezTo>
                <a:cubicBezTo>
                  <a:pt x="176074" y="3664196"/>
                  <a:pt x="153782" y="3853558"/>
                  <a:pt x="179398" y="4064888"/>
                </a:cubicBezTo>
                <a:cubicBezTo>
                  <a:pt x="215227" y="4051756"/>
                  <a:pt x="247166" y="4047459"/>
                  <a:pt x="269296" y="4030436"/>
                </a:cubicBezTo>
                <a:cubicBezTo>
                  <a:pt x="319423" y="3991908"/>
                  <a:pt x="366773" y="3949894"/>
                  <a:pt x="410993" y="3904708"/>
                </a:cubicBezTo>
                <a:cubicBezTo>
                  <a:pt x="504053" y="3809703"/>
                  <a:pt x="596869" y="3714130"/>
                  <a:pt x="684903" y="3614504"/>
                </a:cubicBezTo>
                <a:cubicBezTo>
                  <a:pt x="818818" y="3463242"/>
                  <a:pt x="945681" y="3305656"/>
                  <a:pt x="1081137" y="3155853"/>
                </a:cubicBezTo>
                <a:cubicBezTo>
                  <a:pt x="1165280" y="3062712"/>
                  <a:pt x="1247558" y="2970058"/>
                  <a:pt x="1305112" y="2857381"/>
                </a:cubicBezTo>
                <a:cubicBezTo>
                  <a:pt x="1320967" y="2825229"/>
                  <a:pt x="1342030" y="2795921"/>
                  <a:pt x="1367449" y="2770644"/>
                </a:cubicBezTo>
                <a:cubicBezTo>
                  <a:pt x="1516442" y="2628379"/>
                  <a:pt x="1595721" y="2438693"/>
                  <a:pt x="1709533" y="2272515"/>
                </a:cubicBezTo>
                <a:cubicBezTo>
                  <a:pt x="1726800" y="2247385"/>
                  <a:pt x="1739283" y="2218932"/>
                  <a:pt x="1765710" y="2170376"/>
                </a:cubicBezTo>
                <a:close/>
                <a:moveTo>
                  <a:pt x="823763" y="5128752"/>
                </a:moveTo>
                <a:cubicBezTo>
                  <a:pt x="928334" y="5023371"/>
                  <a:pt x="1040200" y="4945227"/>
                  <a:pt x="1100349" y="4838143"/>
                </a:cubicBezTo>
                <a:cubicBezTo>
                  <a:pt x="1144852" y="4758945"/>
                  <a:pt x="1198758" y="4688420"/>
                  <a:pt x="1246261" y="4612546"/>
                </a:cubicBezTo>
                <a:cubicBezTo>
                  <a:pt x="1348967" y="4447989"/>
                  <a:pt x="1451025" y="4283027"/>
                  <a:pt x="1547976" y="4115146"/>
                </a:cubicBezTo>
                <a:cubicBezTo>
                  <a:pt x="1591749" y="4039434"/>
                  <a:pt x="1622715" y="3956426"/>
                  <a:pt x="1659518" y="3876742"/>
                </a:cubicBezTo>
                <a:cubicBezTo>
                  <a:pt x="1617485" y="3885389"/>
                  <a:pt x="1578395" y="3904739"/>
                  <a:pt x="1546030" y="3932918"/>
                </a:cubicBezTo>
                <a:cubicBezTo>
                  <a:pt x="1477613" y="3992418"/>
                  <a:pt x="1414304" y="4057835"/>
                  <a:pt x="1344752" y="4115876"/>
                </a:cubicBezTo>
                <a:cubicBezTo>
                  <a:pt x="1190733" y="4244441"/>
                  <a:pt x="1058601" y="4389786"/>
                  <a:pt x="963272" y="4567799"/>
                </a:cubicBezTo>
                <a:cubicBezTo>
                  <a:pt x="872320" y="4736977"/>
                  <a:pt x="819710" y="4914342"/>
                  <a:pt x="823763" y="512875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3"/>
          <p:cNvSpPr/>
          <p:nvPr/>
        </p:nvSpPr>
        <p:spPr>
          <a:xfrm>
            <a:off x="-42605" y="6635367"/>
            <a:ext cx="12277200" cy="222800"/>
          </a:xfrm>
          <a:prstGeom prst="rect">
            <a:avLst/>
          </a:prstGeom>
          <a:solidFill>
            <a:srgbClr val="EDECED"/>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20" name="Google Shape;20;p3"/>
          <p:cNvSpPr/>
          <p:nvPr/>
        </p:nvSpPr>
        <p:spPr>
          <a:xfrm>
            <a:off x="10281588" y="685800"/>
            <a:ext cx="1224965" cy="499087"/>
          </a:xfrm>
          <a:custGeom>
            <a:avLst/>
            <a:gdLst/>
            <a:ahLst/>
            <a:cxnLst/>
            <a:rect l="l" t="t" r="r" b="b"/>
            <a:pathLst>
              <a:path w="1837447" h="748629" extrusionOk="0">
                <a:moveTo>
                  <a:pt x="794424" y="293495"/>
                </a:moveTo>
                <a:cubicBezTo>
                  <a:pt x="793250" y="311691"/>
                  <a:pt x="793544" y="326072"/>
                  <a:pt x="790902" y="339867"/>
                </a:cubicBezTo>
                <a:cubicBezTo>
                  <a:pt x="780630" y="390935"/>
                  <a:pt x="768303" y="442003"/>
                  <a:pt x="741302" y="487201"/>
                </a:cubicBezTo>
                <a:cubicBezTo>
                  <a:pt x="716648" y="528290"/>
                  <a:pt x="687299" y="566738"/>
                  <a:pt x="646503" y="593739"/>
                </a:cubicBezTo>
                <a:cubicBezTo>
                  <a:pt x="627426" y="606360"/>
                  <a:pt x="607762" y="619860"/>
                  <a:pt x="586337" y="627491"/>
                </a:cubicBezTo>
                <a:cubicBezTo>
                  <a:pt x="549356" y="640699"/>
                  <a:pt x="510909" y="641873"/>
                  <a:pt x="472754" y="629839"/>
                </a:cubicBezTo>
                <a:cubicBezTo>
                  <a:pt x="436654" y="618393"/>
                  <a:pt x="409653" y="596968"/>
                  <a:pt x="390282" y="563803"/>
                </a:cubicBezTo>
                <a:cubicBezTo>
                  <a:pt x="374434" y="536508"/>
                  <a:pt x="362107" y="508332"/>
                  <a:pt x="353889" y="478103"/>
                </a:cubicBezTo>
                <a:cubicBezTo>
                  <a:pt x="351248" y="469004"/>
                  <a:pt x="351835" y="459025"/>
                  <a:pt x="351248" y="449340"/>
                </a:cubicBezTo>
                <a:cubicBezTo>
                  <a:pt x="350661" y="432611"/>
                  <a:pt x="348313" y="415588"/>
                  <a:pt x="350367" y="399153"/>
                </a:cubicBezTo>
                <a:cubicBezTo>
                  <a:pt x="353302" y="374499"/>
                  <a:pt x="357117" y="349552"/>
                  <a:pt x="364748" y="326366"/>
                </a:cubicBezTo>
                <a:cubicBezTo>
                  <a:pt x="375314" y="294375"/>
                  <a:pt x="387641" y="262678"/>
                  <a:pt x="403490" y="233035"/>
                </a:cubicBezTo>
                <a:cubicBezTo>
                  <a:pt x="419338" y="204272"/>
                  <a:pt x="437241" y="176097"/>
                  <a:pt x="464536" y="155552"/>
                </a:cubicBezTo>
                <a:cubicBezTo>
                  <a:pt x="481559" y="142932"/>
                  <a:pt x="495647" y="126790"/>
                  <a:pt x="516191" y="117985"/>
                </a:cubicBezTo>
                <a:cubicBezTo>
                  <a:pt x="529692" y="112115"/>
                  <a:pt x="540552" y="100962"/>
                  <a:pt x="557574" y="104191"/>
                </a:cubicBezTo>
                <a:cubicBezTo>
                  <a:pt x="562857" y="105071"/>
                  <a:pt x="569607" y="99201"/>
                  <a:pt x="575477" y="96560"/>
                </a:cubicBezTo>
                <a:cubicBezTo>
                  <a:pt x="595141" y="88048"/>
                  <a:pt x="615980" y="92157"/>
                  <a:pt x="636231" y="89516"/>
                </a:cubicBezTo>
                <a:cubicBezTo>
                  <a:pt x="641514" y="88929"/>
                  <a:pt x="646796" y="86874"/>
                  <a:pt x="652079" y="87168"/>
                </a:cubicBezTo>
                <a:cubicBezTo>
                  <a:pt x="662939" y="87755"/>
                  <a:pt x="674385" y="87461"/>
                  <a:pt x="684951" y="90690"/>
                </a:cubicBezTo>
                <a:cubicBezTo>
                  <a:pt x="699332" y="95092"/>
                  <a:pt x="712833" y="103310"/>
                  <a:pt x="727214" y="107419"/>
                </a:cubicBezTo>
                <a:cubicBezTo>
                  <a:pt x="746585" y="113289"/>
                  <a:pt x="753628" y="130018"/>
                  <a:pt x="761553" y="144693"/>
                </a:cubicBezTo>
                <a:cubicBezTo>
                  <a:pt x="774760" y="169053"/>
                  <a:pt x="785326" y="194880"/>
                  <a:pt x="797359" y="221001"/>
                </a:cubicBezTo>
                <a:cubicBezTo>
                  <a:pt x="808512" y="221588"/>
                  <a:pt x="815849" y="217186"/>
                  <a:pt x="821426" y="206033"/>
                </a:cubicBezTo>
                <a:cubicBezTo>
                  <a:pt x="825828" y="196935"/>
                  <a:pt x="834339" y="189597"/>
                  <a:pt x="841090" y="181673"/>
                </a:cubicBezTo>
                <a:cubicBezTo>
                  <a:pt x="864863" y="154085"/>
                  <a:pt x="888636" y="126790"/>
                  <a:pt x="912409" y="99201"/>
                </a:cubicBezTo>
                <a:cubicBezTo>
                  <a:pt x="914463" y="96853"/>
                  <a:pt x="915637" y="93038"/>
                  <a:pt x="918279" y="91864"/>
                </a:cubicBezTo>
                <a:cubicBezTo>
                  <a:pt x="940878" y="79537"/>
                  <a:pt x="954966" y="57818"/>
                  <a:pt x="972869" y="40502"/>
                </a:cubicBezTo>
                <a:cubicBezTo>
                  <a:pt x="987544" y="26708"/>
                  <a:pt x="1005447" y="14675"/>
                  <a:pt x="1025991" y="17903"/>
                </a:cubicBezTo>
                <a:cubicBezTo>
                  <a:pt x="1052699" y="22012"/>
                  <a:pt x="1066200" y="42850"/>
                  <a:pt x="1061504" y="71026"/>
                </a:cubicBezTo>
                <a:cubicBezTo>
                  <a:pt x="1057102" y="96853"/>
                  <a:pt x="1051525" y="122974"/>
                  <a:pt x="1043601" y="147921"/>
                </a:cubicBezTo>
                <a:cubicBezTo>
                  <a:pt x="1028339" y="195467"/>
                  <a:pt x="1009849" y="242133"/>
                  <a:pt x="995174" y="289973"/>
                </a:cubicBezTo>
                <a:cubicBezTo>
                  <a:pt x="980206" y="338986"/>
                  <a:pt x="969053" y="388880"/>
                  <a:pt x="961716" y="439655"/>
                </a:cubicBezTo>
                <a:cubicBezTo>
                  <a:pt x="954672" y="486907"/>
                  <a:pt x="945280" y="533573"/>
                  <a:pt x="937062" y="580532"/>
                </a:cubicBezTo>
                <a:cubicBezTo>
                  <a:pt x="938530" y="581119"/>
                  <a:pt x="940291" y="581413"/>
                  <a:pt x="941758" y="582000"/>
                </a:cubicBezTo>
                <a:cubicBezTo>
                  <a:pt x="945574" y="573782"/>
                  <a:pt x="950270" y="565857"/>
                  <a:pt x="952618" y="557346"/>
                </a:cubicBezTo>
                <a:cubicBezTo>
                  <a:pt x="955259" y="548541"/>
                  <a:pt x="968466" y="546487"/>
                  <a:pt x="965825" y="534454"/>
                </a:cubicBezTo>
                <a:cubicBezTo>
                  <a:pt x="965238" y="532106"/>
                  <a:pt x="967292" y="528290"/>
                  <a:pt x="969347" y="525942"/>
                </a:cubicBezTo>
                <a:cubicBezTo>
                  <a:pt x="985783" y="507746"/>
                  <a:pt x="989598" y="481625"/>
                  <a:pt x="1008088" y="464308"/>
                </a:cubicBezTo>
                <a:cubicBezTo>
                  <a:pt x="1013958" y="458732"/>
                  <a:pt x="1015425" y="448753"/>
                  <a:pt x="1019241" y="441122"/>
                </a:cubicBezTo>
                <a:cubicBezTo>
                  <a:pt x="1043307" y="391815"/>
                  <a:pt x="1074124" y="346030"/>
                  <a:pt x="1099658" y="297897"/>
                </a:cubicBezTo>
                <a:cubicBezTo>
                  <a:pt x="1120496" y="258275"/>
                  <a:pt x="1146031" y="222175"/>
                  <a:pt x="1168043" y="183434"/>
                </a:cubicBezTo>
                <a:cubicBezTo>
                  <a:pt x="1187707" y="149095"/>
                  <a:pt x="1212947" y="117985"/>
                  <a:pt x="1234959" y="84820"/>
                </a:cubicBezTo>
                <a:cubicBezTo>
                  <a:pt x="1249928" y="62221"/>
                  <a:pt x="1263722" y="38741"/>
                  <a:pt x="1278103" y="15849"/>
                </a:cubicBezTo>
                <a:cubicBezTo>
                  <a:pt x="1281038" y="11153"/>
                  <a:pt x="1284266" y="6750"/>
                  <a:pt x="1288669" y="0"/>
                </a:cubicBezTo>
                <a:cubicBezTo>
                  <a:pt x="1298354" y="4402"/>
                  <a:pt x="1307746" y="8511"/>
                  <a:pt x="1316844" y="12620"/>
                </a:cubicBezTo>
                <a:cubicBezTo>
                  <a:pt x="1323888" y="36980"/>
                  <a:pt x="1307452" y="53123"/>
                  <a:pt x="1298061" y="70439"/>
                </a:cubicBezTo>
                <a:cubicBezTo>
                  <a:pt x="1288669" y="88048"/>
                  <a:pt x="1275462" y="103310"/>
                  <a:pt x="1264309" y="120039"/>
                </a:cubicBezTo>
                <a:cubicBezTo>
                  <a:pt x="1243764" y="151443"/>
                  <a:pt x="1223220" y="182847"/>
                  <a:pt x="1202968" y="214544"/>
                </a:cubicBezTo>
                <a:cubicBezTo>
                  <a:pt x="1174206" y="258862"/>
                  <a:pt x="1143976" y="302593"/>
                  <a:pt x="1117268" y="348084"/>
                </a:cubicBezTo>
                <a:cubicBezTo>
                  <a:pt x="1091147" y="392696"/>
                  <a:pt x="1068841" y="439655"/>
                  <a:pt x="1044188" y="485146"/>
                </a:cubicBezTo>
                <a:cubicBezTo>
                  <a:pt x="1013958" y="540617"/>
                  <a:pt x="983728" y="596087"/>
                  <a:pt x="952031" y="650677"/>
                </a:cubicBezTo>
                <a:cubicBezTo>
                  <a:pt x="946161" y="660950"/>
                  <a:pt x="933247" y="667113"/>
                  <a:pt x="924442" y="674450"/>
                </a:cubicBezTo>
                <a:cubicBezTo>
                  <a:pt x="891864" y="660950"/>
                  <a:pt x="890690" y="660656"/>
                  <a:pt x="892158" y="627491"/>
                </a:cubicBezTo>
                <a:cubicBezTo>
                  <a:pt x="894506" y="576423"/>
                  <a:pt x="897441" y="525355"/>
                  <a:pt x="911235" y="475461"/>
                </a:cubicBezTo>
                <a:cubicBezTo>
                  <a:pt x="919453" y="445818"/>
                  <a:pt x="922681" y="414708"/>
                  <a:pt x="929432" y="384478"/>
                </a:cubicBezTo>
                <a:cubicBezTo>
                  <a:pt x="938530" y="343389"/>
                  <a:pt x="947628" y="302299"/>
                  <a:pt x="959368" y="261797"/>
                </a:cubicBezTo>
                <a:cubicBezTo>
                  <a:pt x="969640" y="226578"/>
                  <a:pt x="983728" y="192239"/>
                  <a:pt x="995468" y="157313"/>
                </a:cubicBezTo>
                <a:cubicBezTo>
                  <a:pt x="1006034" y="126496"/>
                  <a:pt x="1015425" y="95092"/>
                  <a:pt x="1025404" y="63982"/>
                </a:cubicBezTo>
                <a:cubicBezTo>
                  <a:pt x="1026578" y="60460"/>
                  <a:pt x="1025991" y="56644"/>
                  <a:pt x="1026285" y="49014"/>
                </a:cubicBezTo>
                <a:cubicBezTo>
                  <a:pt x="1019241" y="53123"/>
                  <a:pt x="1014252" y="55177"/>
                  <a:pt x="1010730" y="58405"/>
                </a:cubicBezTo>
                <a:cubicBezTo>
                  <a:pt x="974336" y="89809"/>
                  <a:pt x="942345" y="125322"/>
                  <a:pt x="912115" y="162596"/>
                </a:cubicBezTo>
                <a:cubicBezTo>
                  <a:pt x="876603" y="206327"/>
                  <a:pt x="841970" y="250644"/>
                  <a:pt x="799414" y="287918"/>
                </a:cubicBezTo>
                <a:cubicBezTo>
                  <a:pt x="795892" y="290853"/>
                  <a:pt x="793544" y="294375"/>
                  <a:pt x="794424" y="293495"/>
                </a:cubicBezTo>
                <a:close/>
                <a:moveTo>
                  <a:pt x="538204" y="174336"/>
                </a:moveTo>
                <a:cubicBezTo>
                  <a:pt x="536443" y="173455"/>
                  <a:pt x="534388" y="172281"/>
                  <a:pt x="532627" y="171401"/>
                </a:cubicBezTo>
                <a:cubicBezTo>
                  <a:pt x="529399" y="173455"/>
                  <a:pt x="525583" y="174923"/>
                  <a:pt x="523529" y="177564"/>
                </a:cubicBezTo>
                <a:cubicBezTo>
                  <a:pt x="509441" y="194880"/>
                  <a:pt x="495647" y="212490"/>
                  <a:pt x="481266" y="229513"/>
                </a:cubicBezTo>
                <a:cubicBezTo>
                  <a:pt x="456612" y="258862"/>
                  <a:pt x="442818" y="293788"/>
                  <a:pt x="429904" y="328714"/>
                </a:cubicBezTo>
                <a:cubicBezTo>
                  <a:pt x="416697" y="365107"/>
                  <a:pt x="412001" y="403848"/>
                  <a:pt x="412294" y="442296"/>
                </a:cubicBezTo>
                <a:cubicBezTo>
                  <a:pt x="412588" y="471059"/>
                  <a:pt x="418164" y="499821"/>
                  <a:pt x="430491" y="527703"/>
                </a:cubicBezTo>
                <a:cubicBezTo>
                  <a:pt x="438415" y="545900"/>
                  <a:pt x="449862" y="560281"/>
                  <a:pt x="461308" y="574956"/>
                </a:cubicBezTo>
                <a:cubicBezTo>
                  <a:pt x="466884" y="582000"/>
                  <a:pt x="475689" y="589337"/>
                  <a:pt x="483907" y="590804"/>
                </a:cubicBezTo>
                <a:cubicBezTo>
                  <a:pt x="500049" y="593739"/>
                  <a:pt x="517365" y="595500"/>
                  <a:pt x="533214" y="592272"/>
                </a:cubicBezTo>
                <a:cubicBezTo>
                  <a:pt x="558748" y="586989"/>
                  <a:pt x="581641" y="574075"/>
                  <a:pt x="603653" y="559694"/>
                </a:cubicBezTo>
                <a:cubicBezTo>
                  <a:pt x="614219" y="552944"/>
                  <a:pt x="622436" y="543845"/>
                  <a:pt x="632122" y="537095"/>
                </a:cubicBezTo>
                <a:cubicBezTo>
                  <a:pt x="654427" y="521833"/>
                  <a:pt x="668515" y="500115"/>
                  <a:pt x="681722" y="478983"/>
                </a:cubicBezTo>
                <a:cubicBezTo>
                  <a:pt x="706082" y="440242"/>
                  <a:pt x="722518" y="397098"/>
                  <a:pt x="737486" y="353954"/>
                </a:cubicBezTo>
                <a:cubicBezTo>
                  <a:pt x="738660" y="350432"/>
                  <a:pt x="736312" y="345737"/>
                  <a:pt x="735138" y="338986"/>
                </a:cubicBezTo>
                <a:cubicBezTo>
                  <a:pt x="697864" y="367455"/>
                  <a:pt x="660297" y="386239"/>
                  <a:pt x="614512" y="392696"/>
                </a:cubicBezTo>
                <a:cubicBezTo>
                  <a:pt x="581934" y="397098"/>
                  <a:pt x="537910" y="365107"/>
                  <a:pt x="530279" y="338399"/>
                </a:cubicBezTo>
                <a:cubicBezTo>
                  <a:pt x="518246" y="296723"/>
                  <a:pt x="516778" y="255047"/>
                  <a:pt x="528812" y="213077"/>
                </a:cubicBezTo>
                <a:cubicBezTo>
                  <a:pt x="532921" y="200457"/>
                  <a:pt x="535269" y="187250"/>
                  <a:pt x="538204" y="174336"/>
                </a:cubicBezTo>
                <a:close/>
                <a:moveTo>
                  <a:pt x="568727" y="282929"/>
                </a:moveTo>
                <a:cubicBezTo>
                  <a:pt x="568727" y="282929"/>
                  <a:pt x="569020" y="282929"/>
                  <a:pt x="569020" y="282929"/>
                </a:cubicBezTo>
                <a:cubicBezTo>
                  <a:pt x="569020" y="298190"/>
                  <a:pt x="567259" y="313746"/>
                  <a:pt x="569607" y="328714"/>
                </a:cubicBezTo>
                <a:cubicBezTo>
                  <a:pt x="571955" y="344856"/>
                  <a:pt x="579880" y="361292"/>
                  <a:pt x="596609" y="365107"/>
                </a:cubicBezTo>
                <a:cubicBezTo>
                  <a:pt x="610403" y="368336"/>
                  <a:pt x="626839" y="371858"/>
                  <a:pt x="638579" y="354248"/>
                </a:cubicBezTo>
                <a:cubicBezTo>
                  <a:pt x="643862" y="346030"/>
                  <a:pt x="657069" y="342802"/>
                  <a:pt x="666754" y="338106"/>
                </a:cubicBezTo>
                <a:cubicBezTo>
                  <a:pt x="675852" y="333703"/>
                  <a:pt x="687005" y="331942"/>
                  <a:pt x="694636" y="325779"/>
                </a:cubicBezTo>
                <a:cubicBezTo>
                  <a:pt x="710485" y="313452"/>
                  <a:pt x="724866" y="299364"/>
                  <a:pt x="738954" y="285277"/>
                </a:cubicBezTo>
                <a:cubicBezTo>
                  <a:pt x="743650" y="280581"/>
                  <a:pt x="747172" y="273243"/>
                  <a:pt x="748052" y="266787"/>
                </a:cubicBezTo>
                <a:cubicBezTo>
                  <a:pt x="752161" y="241839"/>
                  <a:pt x="752748" y="217186"/>
                  <a:pt x="742476" y="193413"/>
                </a:cubicBezTo>
                <a:cubicBezTo>
                  <a:pt x="736312" y="178738"/>
                  <a:pt x="728975" y="164357"/>
                  <a:pt x="721638" y="149976"/>
                </a:cubicBezTo>
                <a:cubicBezTo>
                  <a:pt x="708724" y="125029"/>
                  <a:pt x="684070" y="116224"/>
                  <a:pt x="657362" y="125909"/>
                </a:cubicBezTo>
                <a:cubicBezTo>
                  <a:pt x="651492" y="127964"/>
                  <a:pt x="645035" y="131486"/>
                  <a:pt x="639753" y="130312"/>
                </a:cubicBezTo>
                <a:cubicBezTo>
                  <a:pt x="624784" y="127377"/>
                  <a:pt x="615099" y="134127"/>
                  <a:pt x="606881" y="144986"/>
                </a:cubicBezTo>
                <a:cubicBezTo>
                  <a:pt x="586043" y="173162"/>
                  <a:pt x="574303" y="204859"/>
                  <a:pt x="570488" y="239785"/>
                </a:cubicBezTo>
                <a:cubicBezTo>
                  <a:pt x="569314" y="253873"/>
                  <a:pt x="569314" y="268547"/>
                  <a:pt x="568727" y="282929"/>
                </a:cubicBezTo>
                <a:close/>
                <a:moveTo>
                  <a:pt x="1535791" y="486614"/>
                </a:moveTo>
                <a:cubicBezTo>
                  <a:pt x="1534030" y="484853"/>
                  <a:pt x="1531976" y="483679"/>
                  <a:pt x="1529628" y="482798"/>
                </a:cubicBezTo>
                <a:cubicBezTo>
                  <a:pt x="1484136" y="469591"/>
                  <a:pt x="1438938" y="476342"/>
                  <a:pt x="1394327" y="486320"/>
                </a:cubicBezTo>
                <a:cubicBezTo>
                  <a:pt x="1363803" y="493364"/>
                  <a:pt x="1333867" y="504224"/>
                  <a:pt x="1302169" y="513909"/>
                </a:cubicBezTo>
                <a:cubicBezTo>
                  <a:pt x="1302169" y="508919"/>
                  <a:pt x="1301583" y="504224"/>
                  <a:pt x="1302169" y="499528"/>
                </a:cubicBezTo>
                <a:cubicBezTo>
                  <a:pt x="1306572" y="476048"/>
                  <a:pt x="1310974" y="452569"/>
                  <a:pt x="1316257" y="429089"/>
                </a:cubicBezTo>
                <a:cubicBezTo>
                  <a:pt x="1320953" y="408251"/>
                  <a:pt x="1326823" y="387413"/>
                  <a:pt x="1332399" y="366868"/>
                </a:cubicBezTo>
                <a:cubicBezTo>
                  <a:pt x="1335041" y="356596"/>
                  <a:pt x="1343259" y="353661"/>
                  <a:pt x="1352651" y="353661"/>
                </a:cubicBezTo>
                <a:cubicBezTo>
                  <a:pt x="1399903" y="353074"/>
                  <a:pt x="1445688" y="344563"/>
                  <a:pt x="1490299" y="329594"/>
                </a:cubicBezTo>
                <a:cubicBezTo>
                  <a:pt x="1502333" y="325485"/>
                  <a:pt x="1512605" y="315800"/>
                  <a:pt x="1523758" y="308463"/>
                </a:cubicBezTo>
                <a:cubicBezTo>
                  <a:pt x="1523464" y="305821"/>
                  <a:pt x="1523464" y="305528"/>
                  <a:pt x="1522877" y="302886"/>
                </a:cubicBezTo>
                <a:cubicBezTo>
                  <a:pt x="1516127" y="301125"/>
                  <a:pt x="1509377" y="299364"/>
                  <a:pt x="1502626" y="297310"/>
                </a:cubicBezTo>
                <a:cubicBezTo>
                  <a:pt x="1494408" y="294669"/>
                  <a:pt x="1482669" y="294082"/>
                  <a:pt x="1478560" y="288212"/>
                </a:cubicBezTo>
                <a:cubicBezTo>
                  <a:pt x="1470635" y="277646"/>
                  <a:pt x="1462124" y="278820"/>
                  <a:pt x="1453319" y="282048"/>
                </a:cubicBezTo>
                <a:cubicBezTo>
                  <a:pt x="1433655" y="288799"/>
                  <a:pt x="1412230" y="284983"/>
                  <a:pt x="1392859" y="297603"/>
                </a:cubicBezTo>
                <a:cubicBezTo>
                  <a:pt x="1383467" y="303767"/>
                  <a:pt x="1367032" y="298777"/>
                  <a:pt x="1354412" y="298777"/>
                </a:cubicBezTo>
                <a:cubicBezTo>
                  <a:pt x="1361749" y="280581"/>
                  <a:pt x="1368499" y="262091"/>
                  <a:pt x="1376424" y="244187"/>
                </a:cubicBezTo>
                <a:cubicBezTo>
                  <a:pt x="1389044" y="214544"/>
                  <a:pt x="1404599" y="186076"/>
                  <a:pt x="1414284" y="155552"/>
                </a:cubicBezTo>
                <a:cubicBezTo>
                  <a:pt x="1421328" y="133247"/>
                  <a:pt x="1432774" y="115343"/>
                  <a:pt x="1446275" y="98321"/>
                </a:cubicBezTo>
                <a:cubicBezTo>
                  <a:pt x="1472983" y="98321"/>
                  <a:pt x="1498811" y="100375"/>
                  <a:pt x="1524051" y="97734"/>
                </a:cubicBezTo>
                <a:cubicBezTo>
                  <a:pt x="1558977" y="94212"/>
                  <a:pt x="1593609" y="89516"/>
                  <a:pt x="1628829" y="90396"/>
                </a:cubicBezTo>
                <a:cubicBezTo>
                  <a:pt x="1666103" y="91277"/>
                  <a:pt x="1703963" y="92744"/>
                  <a:pt x="1740944" y="84233"/>
                </a:cubicBezTo>
                <a:cubicBezTo>
                  <a:pt x="1751510" y="81885"/>
                  <a:pt x="1756499" y="73667"/>
                  <a:pt x="1749455" y="68091"/>
                </a:cubicBezTo>
                <a:cubicBezTo>
                  <a:pt x="1736248" y="58112"/>
                  <a:pt x="1727149" y="45492"/>
                  <a:pt x="1719225" y="31404"/>
                </a:cubicBezTo>
                <a:cubicBezTo>
                  <a:pt x="1717464" y="28175"/>
                  <a:pt x="1711594" y="27295"/>
                  <a:pt x="1707485" y="25241"/>
                </a:cubicBezTo>
                <a:cubicBezTo>
                  <a:pt x="1694278" y="18197"/>
                  <a:pt x="1681071" y="20838"/>
                  <a:pt x="1666690" y="22893"/>
                </a:cubicBezTo>
                <a:cubicBezTo>
                  <a:pt x="1647906" y="25828"/>
                  <a:pt x="1627948" y="21719"/>
                  <a:pt x="1608578" y="21719"/>
                </a:cubicBezTo>
                <a:cubicBezTo>
                  <a:pt x="1589207" y="21425"/>
                  <a:pt x="1570423" y="34339"/>
                  <a:pt x="1550759" y="23480"/>
                </a:cubicBezTo>
                <a:cubicBezTo>
                  <a:pt x="1550172" y="23186"/>
                  <a:pt x="1549292" y="23773"/>
                  <a:pt x="1548411" y="24067"/>
                </a:cubicBezTo>
                <a:cubicBezTo>
                  <a:pt x="1525812" y="36980"/>
                  <a:pt x="1498811" y="28762"/>
                  <a:pt x="1475331" y="41383"/>
                </a:cubicBezTo>
                <a:cubicBezTo>
                  <a:pt x="1463298" y="47840"/>
                  <a:pt x="1445688" y="45492"/>
                  <a:pt x="1430720" y="44318"/>
                </a:cubicBezTo>
                <a:cubicBezTo>
                  <a:pt x="1413697" y="42850"/>
                  <a:pt x="1405186" y="45785"/>
                  <a:pt x="1396968" y="60753"/>
                </a:cubicBezTo>
                <a:cubicBezTo>
                  <a:pt x="1391685" y="70439"/>
                  <a:pt x="1382880" y="85994"/>
                  <a:pt x="1377304" y="95386"/>
                </a:cubicBezTo>
                <a:cubicBezTo>
                  <a:pt x="1354412" y="132953"/>
                  <a:pt x="1336215" y="172868"/>
                  <a:pt x="1318899" y="213371"/>
                </a:cubicBezTo>
                <a:cubicBezTo>
                  <a:pt x="1310387" y="233622"/>
                  <a:pt x="1296593" y="252112"/>
                  <a:pt x="1294245" y="275004"/>
                </a:cubicBezTo>
                <a:cubicBezTo>
                  <a:pt x="1293952" y="277352"/>
                  <a:pt x="1292778" y="279407"/>
                  <a:pt x="1291897" y="281755"/>
                </a:cubicBezTo>
                <a:cubicBezTo>
                  <a:pt x="1283973" y="303180"/>
                  <a:pt x="1274875" y="324605"/>
                  <a:pt x="1268418" y="346617"/>
                </a:cubicBezTo>
                <a:cubicBezTo>
                  <a:pt x="1258732" y="380369"/>
                  <a:pt x="1251982" y="415001"/>
                  <a:pt x="1242003" y="448753"/>
                </a:cubicBezTo>
                <a:cubicBezTo>
                  <a:pt x="1233198" y="478396"/>
                  <a:pt x="1231144" y="508332"/>
                  <a:pt x="1228502" y="538562"/>
                </a:cubicBezTo>
                <a:cubicBezTo>
                  <a:pt x="1225861" y="569966"/>
                  <a:pt x="1264015" y="601664"/>
                  <a:pt x="1302169" y="581413"/>
                </a:cubicBezTo>
                <a:cubicBezTo>
                  <a:pt x="1321834" y="571140"/>
                  <a:pt x="1341791" y="562042"/>
                  <a:pt x="1362923" y="555585"/>
                </a:cubicBezTo>
                <a:cubicBezTo>
                  <a:pt x="1393153" y="546193"/>
                  <a:pt x="1421035" y="528584"/>
                  <a:pt x="1453026" y="525942"/>
                </a:cubicBezTo>
                <a:cubicBezTo>
                  <a:pt x="1484136" y="523301"/>
                  <a:pt x="1510844" y="510093"/>
                  <a:pt x="1539607" y="495125"/>
                </a:cubicBezTo>
                <a:cubicBezTo>
                  <a:pt x="1538139" y="490429"/>
                  <a:pt x="1537259" y="488081"/>
                  <a:pt x="1535791" y="486614"/>
                </a:cubicBezTo>
                <a:close/>
                <a:moveTo>
                  <a:pt x="64210" y="641873"/>
                </a:moveTo>
                <a:cubicBezTo>
                  <a:pt x="66558" y="598729"/>
                  <a:pt x="76830" y="557053"/>
                  <a:pt x="85048" y="514789"/>
                </a:cubicBezTo>
                <a:cubicBezTo>
                  <a:pt x="90331" y="487494"/>
                  <a:pt x="92972" y="459319"/>
                  <a:pt x="98549" y="432024"/>
                </a:cubicBezTo>
                <a:cubicBezTo>
                  <a:pt x="105593" y="398566"/>
                  <a:pt x="116452" y="365694"/>
                  <a:pt x="122322" y="332236"/>
                </a:cubicBezTo>
                <a:cubicBezTo>
                  <a:pt x="135529" y="255634"/>
                  <a:pt x="156661" y="181086"/>
                  <a:pt x="175444" y="105658"/>
                </a:cubicBezTo>
                <a:cubicBezTo>
                  <a:pt x="182195" y="78657"/>
                  <a:pt x="187184" y="51362"/>
                  <a:pt x="193348" y="23186"/>
                </a:cubicBezTo>
                <a:cubicBezTo>
                  <a:pt x="181608" y="19077"/>
                  <a:pt x="171923" y="15555"/>
                  <a:pt x="159596" y="10859"/>
                </a:cubicBezTo>
                <a:cubicBezTo>
                  <a:pt x="149030" y="36393"/>
                  <a:pt x="138171" y="61047"/>
                  <a:pt x="128485" y="86287"/>
                </a:cubicBezTo>
                <a:cubicBezTo>
                  <a:pt x="121441" y="104191"/>
                  <a:pt x="116159" y="122681"/>
                  <a:pt x="110289" y="140877"/>
                </a:cubicBezTo>
                <a:cubicBezTo>
                  <a:pt x="100310" y="171401"/>
                  <a:pt x="89451" y="201631"/>
                  <a:pt x="81233" y="232448"/>
                </a:cubicBezTo>
                <a:cubicBezTo>
                  <a:pt x="68906" y="277646"/>
                  <a:pt x="64797" y="324898"/>
                  <a:pt x="50122" y="369510"/>
                </a:cubicBezTo>
                <a:cubicBezTo>
                  <a:pt x="49242" y="371858"/>
                  <a:pt x="48948" y="374206"/>
                  <a:pt x="48655" y="376553"/>
                </a:cubicBezTo>
                <a:cubicBezTo>
                  <a:pt x="34861" y="448460"/>
                  <a:pt x="22240" y="520659"/>
                  <a:pt x="6979" y="592272"/>
                </a:cubicBezTo>
                <a:cubicBezTo>
                  <a:pt x="-1239" y="630720"/>
                  <a:pt x="-65" y="668874"/>
                  <a:pt x="228" y="707322"/>
                </a:cubicBezTo>
                <a:cubicBezTo>
                  <a:pt x="522" y="729334"/>
                  <a:pt x="26643" y="751052"/>
                  <a:pt x="47774" y="748411"/>
                </a:cubicBezTo>
                <a:cubicBezTo>
                  <a:pt x="66558" y="746063"/>
                  <a:pt x="85048" y="741954"/>
                  <a:pt x="103538" y="739019"/>
                </a:cubicBezTo>
                <a:cubicBezTo>
                  <a:pt x="146388" y="732269"/>
                  <a:pt x="187771" y="718181"/>
                  <a:pt x="230915" y="711724"/>
                </a:cubicBezTo>
                <a:cubicBezTo>
                  <a:pt x="255568" y="707909"/>
                  <a:pt x="277580" y="696463"/>
                  <a:pt x="298125" y="677092"/>
                </a:cubicBezTo>
                <a:cubicBezTo>
                  <a:pt x="275233" y="675331"/>
                  <a:pt x="255275" y="672689"/>
                  <a:pt x="235611" y="672689"/>
                </a:cubicBezTo>
                <a:cubicBezTo>
                  <a:pt x="224751" y="672689"/>
                  <a:pt x="214186" y="679440"/>
                  <a:pt x="203326" y="679440"/>
                </a:cubicBezTo>
                <a:cubicBezTo>
                  <a:pt x="181608" y="679440"/>
                  <a:pt x="160476" y="680907"/>
                  <a:pt x="139051" y="685016"/>
                </a:cubicBezTo>
                <a:cubicBezTo>
                  <a:pt x="115572" y="689712"/>
                  <a:pt x="91505" y="691180"/>
                  <a:pt x="63917" y="694408"/>
                </a:cubicBezTo>
                <a:cubicBezTo>
                  <a:pt x="64210" y="676505"/>
                  <a:pt x="63330" y="659189"/>
                  <a:pt x="64210" y="641873"/>
                </a:cubicBezTo>
                <a:close/>
                <a:moveTo>
                  <a:pt x="1728323" y="230100"/>
                </a:moveTo>
                <a:cubicBezTo>
                  <a:pt x="1713942" y="254460"/>
                  <a:pt x="1703963" y="281755"/>
                  <a:pt x="1691930" y="307582"/>
                </a:cubicBezTo>
                <a:cubicBezTo>
                  <a:pt x="1684886" y="322257"/>
                  <a:pt x="1696626" y="333116"/>
                  <a:pt x="1701909" y="344269"/>
                </a:cubicBezTo>
                <a:cubicBezTo>
                  <a:pt x="1706311" y="353661"/>
                  <a:pt x="1715116" y="343095"/>
                  <a:pt x="1722160" y="342215"/>
                </a:cubicBezTo>
                <a:cubicBezTo>
                  <a:pt x="1726563" y="341628"/>
                  <a:pt x="1730965" y="341628"/>
                  <a:pt x="1733606" y="341334"/>
                </a:cubicBezTo>
                <a:cubicBezTo>
                  <a:pt x="1744466" y="317561"/>
                  <a:pt x="1753564" y="295549"/>
                  <a:pt x="1764717" y="274711"/>
                </a:cubicBezTo>
                <a:cubicBezTo>
                  <a:pt x="1783500" y="239492"/>
                  <a:pt x="1802871" y="204566"/>
                  <a:pt x="1823122" y="170227"/>
                </a:cubicBezTo>
                <a:cubicBezTo>
                  <a:pt x="1848950" y="126496"/>
                  <a:pt x="1837797" y="132073"/>
                  <a:pt x="1806099" y="108886"/>
                </a:cubicBezTo>
                <a:cubicBezTo>
                  <a:pt x="1779392" y="149682"/>
                  <a:pt x="1752390" y="189010"/>
                  <a:pt x="1728323" y="230100"/>
                </a:cubicBezTo>
                <a:close/>
                <a:moveTo>
                  <a:pt x="1670212" y="425567"/>
                </a:moveTo>
                <a:cubicBezTo>
                  <a:pt x="1654363" y="437600"/>
                  <a:pt x="1651721" y="451688"/>
                  <a:pt x="1662287" y="467830"/>
                </a:cubicBezTo>
                <a:cubicBezTo>
                  <a:pt x="1672559" y="483385"/>
                  <a:pt x="1687821" y="485440"/>
                  <a:pt x="1711007" y="473407"/>
                </a:cubicBezTo>
                <a:cubicBezTo>
                  <a:pt x="1710127" y="465482"/>
                  <a:pt x="1709246" y="456971"/>
                  <a:pt x="1708366" y="448460"/>
                </a:cubicBezTo>
                <a:cubicBezTo>
                  <a:pt x="1694278" y="439948"/>
                  <a:pt x="1682245" y="432904"/>
                  <a:pt x="1670212" y="425567"/>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 name="Google Shape;21;p3"/>
          <p:cNvSpPr/>
          <p:nvPr/>
        </p:nvSpPr>
        <p:spPr>
          <a:xfrm>
            <a:off x="832138" y="5219472"/>
            <a:ext cx="560429" cy="610765"/>
          </a:xfrm>
          <a:custGeom>
            <a:avLst/>
            <a:gdLst/>
            <a:ahLst/>
            <a:cxnLst/>
            <a:rect l="l" t="t" r="r" b="b"/>
            <a:pathLst>
              <a:path w="840644" h="916148" extrusionOk="0">
                <a:moveTo>
                  <a:pt x="388151" y="0"/>
                </a:moveTo>
                <a:cubicBezTo>
                  <a:pt x="404903" y="4572"/>
                  <a:pt x="418228" y="8383"/>
                  <a:pt x="436313" y="13336"/>
                </a:cubicBezTo>
                <a:cubicBezTo>
                  <a:pt x="441262" y="61537"/>
                  <a:pt x="447925" y="110690"/>
                  <a:pt x="450780" y="160224"/>
                </a:cubicBezTo>
                <a:cubicBezTo>
                  <a:pt x="453636" y="209568"/>
                  <a:pt x="452494" y="259292"/>
                  <a:pt x="458014" y="310922"/>
                </a:cubicBezTo>
                <a:cubicBezTo>
                  <a:pt x="488663" y="269771"/>
                  <a:pt x="549579" y="267675"/>
                  <a:pt x="568806" y="216045"/>
                </a:cubicBezTo>
                <a:cubicBezTo>
                  <a:pt x="612780" y="194707"/>
                  <a:pt x="635814" y="146888"/>
                  <a:pt x="683785" y="128979"/>
                </a:cubicBezTo>
                <a:cubicBezTo>
                  <a:pt x="702822" y="121930"/>
                  <a:pt x="716147" y="100021"/>
                  <a:pt x="733089" y="86304"/>
                </a:cubicBezTo>
                <a:cubicBezTo>
                  <a:pt x="747747" y="74492"/>
                  <a:pt x="760502" y="69538"/>
                  <a:pt x="774588" y="91829"/>
                </a:cubicBezTo>
                <a:cubicBezTo>
                  <a:pt x="783916" y="106498"/>
                  <a:pt x="803333" y="114691"/>
                  <a:pt x="822560" y="129170"/>
                </a:cubicBezTo>
                <a:cubicBezTo>
                  <a:pt x="724523" y="212806"/>
                  <a:pt x="628009" y="295109"/>
                  <a:pt x="529972" y="378936"/>
                </a:cubicBezTo>
                <a:cubicBezTo>
                  <a:pt x="555671" y="393987"/>
                  <a:pt x="578134" y="399893"/>
                  <a:pt x="603452" y="393797"/>
                </a:cubicBezTo>
                <a:cubicBezTo>
                  <a:pt x="627628" y="388081"/>
                  <a:pt x="651994" y="385985"/>
                  <a:pt x="671221" y="408847"/>
                </a:cubicBezTo>
                <a:cubicBezTo>
                  <a:pt x="684166" y="397416"/>
                  <a:pt x="694255" y="388272"/>
                  <a:pt x="702631" y="380842"/>
                </a:cubicBezTo>
                <a:cubicBezTo>
                  <a:pt x="757646" y="379889"/>
                  <a:pt x="788485" y="411324"/>
                  <a:pt x="820276" y="458953"/>
                </a:cubicBezTo>
                <a:cubicBezTo>
                  <a:pt x="728330" y="461239"/>
                  <a:pt x="643809" y="463335"/>
                  <a:pt x="559478" y="465431"/>
                </a:cubicBezTo>
                <a:cubicBezTo>
                  <a:pt x="558526" y="469050"/>
                  <a:pt x="557765" y="472670"/>
                  <a:pt x="556813" y="476290"/>
                </a:cubicBezTo>
                <a:cubicBezTo>
                  <a:pt x="647997" y="541065"/>
                  <a:pt x="755362" y="582407"/>
                  <a:pt x="840645" y="663186"/>
                </a:cubicBezTo>
                <a:cubicBezTo>
                  <a:pt x="801049" y="686239"/>
                  <a:pt x="763547" y="687382"/>
                  <a:pt x="726617" y="665663"/>
                </a:cubicBezTo>
                <a:cubicBezTo>
                  <a:pt x="688164" y="642992"/>
                  <a:pt x="650852" y="618034"/>
                  <a:pt x="613351" y="593838"/>
                </a:cubicBezTo>
                <a:cubicBezTo>
                  <a:pt x="575278" y="569262"/>
                  <a:pt x="537967" y="543542"/>
                  <a:pt x="499704" y="519347"/>
                </a:cubicBezTo>
                <a:cubicBezTo>
                  <a:pt x="484475" y="509630"/>
                  <a:pt x="467532" y="502581"/>
                  <a:pt x="446973" y="491912"/>
                </a:cubicBezTo>
                <a:cubicBezTo>
                  <a:pt x="444118" y="546781"/>
                  <a:pt x="440691" y="594791"/>
                  <a:pt x="439359" y="642801"/>
                </a:cubicBezTo>
                <a:cubicBezTo>
                  <a:pt x="438026" y="689668"/>
                  <a:pt x="437265" y="736535"/>
                  <a:pt x="438407" y="783211"/>
                </a:cubicBezTo>
                <a:cubicBezTo>
                  <a:pt x="439168" y="817123"/>
                  <a:pt x="444308" y="851035"/>
                  <a:pt x="445450" y="884947"/>
                </a:cubicBezTo>
                <a:cubicBezTo>
                  <a:pt x="445831" y="894092"/>
                  <a:pt x="440882" y="909523"/>
                  <a:pt x="434980" y="911429"/>
                </a:cubicBezTo>
                <a:cubicBezTo>
                  <a:pt x="421464" y="915811"/>
                  <a:pt x="402618" y="918859"/>
                  <a:pt x="391958" y="912572"/>
                </a:cubicBezTo>
                <a:cubicBezTo>
                  <a:pt x="377871" y="904189"/>
                  <a:pt x="366640" y="891805"/>
                  <a:pt x="365878" y="867800"/>
                </a:cubicBezTo>
                <a:cubicBezTo>
                  <a:pt x="362833" y="771209"/>
                  <a:pt x="357122" y="674808"/>
                  <a:pt x="367021" y="578216"/>
                </a:cubicBezTo>
                <a:cubicBezTo>
                  <a:pt x="368543" y="562975"/>
                  <a:pt x="367211" y="547543"/>
                  <a:pt x="367211" y="522014"/>
                </a:cubicBezTo>
                <a:cubicBezTo>
                  <a:pt x="332946" y="546590"/>
                  <a:pt x="304772" y="564689"/>
                  <a:pt x="279263" y="585837"/>
                </a:cubicBezTo>
                <a:cubicBezTo>
                  <a:pt x="240810" y="617653"/>
                  <a:pt x="205592" y="653660"/>
                  <a:pt x="166187" y="684334"/>
                </a:cubicBezTo>
                <a:cubicBezTo>
                  <a:pt x="125640" y="715959"/>
                  <a:pt x="103177" y="719388"/>
                  <a:pt x="75574" y="671569"/>
                </a:cubicBezTo>
                <a:cubicBezTo>
                  <a:pt x="65485" y="654232"/>
                  <a:pt x="70434" y="638800"/>
                  <a:pt x="80333" y="628703"/>
                </a:cubicBezTo>
                <a:cubicBezTo>
                  <a:pt x="107936" y="599744"/>
                  <a:pt x="138204" y="573453"/>
                  <a:pt x="168091" y="546781"/>
                </a:cubicBezTo>
                <a:cubicBezTo>
                  <a:pt x="195313" y="522585"/>
                  <a:pt x="223487" y="499342"/>
                  <a:pt x="259656" y="468479"/>
                </a:cubicBezTo>
                <a:cubicBezTo>
                  <a:pt x="168852" y="459525"/>
                  <a:pt x="85473" y="494389"/>
                  <a:pt x="0" y="457619"/>
                </a:cubicBezTo>
                <a:cubicBezTo>
                  <a:pt x="60345" y="411896"/>
                  <a:pt x="173231" y="401227"/>
                  <a:pt x="298109" y="394940"/>
                </a:cubicBezTo>
                <a:cubicBezTo>
                  <a:pt x="287068" y="381794"/>
                  <a:pt x="280025" y="370744"/>
                  <a:pt x="270506" y="362361"/>
                </a:cubicBezTo>
                <a:cubicBezTo>
                  <a:pt x="247853" y="342357"/>
                  <a:pt x="224819" y="322925"/>
                  <a:pt x="200643" y="304826"/>
                </a:cubicBezTo>
                <a:cubicBezTo>
                  <a:pt x="189792" y="296824"/>
                  <a:pt x="175705" y="293395"/>
                  <a:pt x="163903" y="286536"/>
                </a:cubicBezTo>
                <a:cubicBezTo>
                  <a:pt x="129066" y="266532"/>
                  <a:pt x="94230" y="246337"/>
                  <a:pt x="59964" y="224999"/>
                </a:cubicBezTo>
                <a:cubicBezTo>
                  <a:pt x="54254" y="221380"/>
                  <a:pt x="51588" y="212616"/>
                  <a:pt x="42261" y="197946"/>
                </a:cubicBezTo>
                <a:cubicBezTo>
                  <a:pt x="68912" y="199280"/>
                  <a:pt x="90232" y="194707"/>
                  <a:pt x="106413" y="202137"/>
                </a:cubicBezTo>
                <a:cubicBezTo>
                  <a:pt x="151149" y="222523"/>
                  <a:pt x="194551" y="246528"/>
                  <a:pt x="237002" y="271676"/>
                </a:cubicBezTo>
                <a:cubicBezTo>
                  <a:pt x="273362" y="293204"/>
                  <a:pt x="307437" y="318733"/>
                  <a:pt x="342654" y="342167"/>
                </a:cubicBezTo>
                <a:cubicBezTo>
                  <a:pt x="351601" y="348073"/>
                  <a:pt x="361119" y="352836"/>
                  <a:pt x="376158" y="361409"/>
                </a:cubicBezTo>
                <a:cubicBezTo>
                  <a:pt x="387199" y="239669"/>
                  <a:pt x="388532" y="122883"/>
                  <a:pt x="388151" y="0"/>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3"/>
          <p:cNvSpPr/>
          <p:nvPr/>
        </p:nvSpPr>
        <p:spPr>
          <a:xfrm rot="292966">
            <a:off x="3635299" y="3579273"/>
            <a:ext cx="4942924" cy="407176"/>
          </a:xfrm>
          <a:custGeom>
            <a:avLst/>
            <a:gdLst/>
            <a:ahLst/>
            <a:cxnLst/>
            <a:rect l="l" t="t" r="r" b="b"/>
            <a:pathLst>
              <a:path w="7424602" h="611605" extrusionOk="0">
                <a:moveTo>
                  <a:pt x="7358162" y="0"/>
                </a:moveTo>
                <a:cubicBezTo>
                  <a:pt x="7369167" y="38093"/>
                  <a:pt x="7375516" y="68991"/>
                  <a:pt x="7386943" y="98619"/>
                </a:cubicBezTo>
                <a:cubicBezTo>
                  <a:pt x="7397949" y="127401"/>
                  <a:pt x="7436042" y="144755"/>
                  <a:pt x="7421228" y="187081"/>
                </a:cubicBezTo>
                <a:cubicBezTo>
                  <a:pt x="7372976" y="200202"/>
                  <a:pt x="7326418" y="209937"/>
                  <a:pt x="7271394" y="198085"/>
                </a:cubicBezTo>
                <a:cubicBezTo>
                  <a:pt x="7209174" y="184541"/>
                  <a:pt x="7142300" y="191736"/>
                  <a:pt x="7077541" y="192160"/>
                </a:cubicBezTo>
                <a:cubicBezTo>
                  <a:pt x="6893000" y="193430"/>
                  <a:pt x="6708459" y="193430"/>
                  <a:pt x="6524341" y="198085"/>
                </a:cubicBezTo>
                <a:cubicBezTo>
                  <a:pt x="6347841" y="202741"/>
                  <a:pt x="6171766" y="213746"/>
                  <a:pt x="5995267" y="220095"/>
                </a:cubicBezTo>
                <a:cubicBezTo>
                  <a:pt x="5781944" y="227714"/>
                  <a:pt x="5569044" y="232369"/>
                  <a:pt x="5355722" y="240835"/>
                </a:cubicBezTo>
                <a:cubicBezTo>
                  <a:pt x="5194460" y="247183"/>
                  <a:pt x="5033198" y="259035"/>
                  <a:pt x="4871936" y="266230"/>
                </a:cubicBezTo>
                <a:cubicBezTo>
                  <a:pt x="4683586" y="275119"/>
                  <a:pt x="4494812" y="281467"/>
                  <a:pt x="4306038" y="289509"/>
                </a:cubicBezTo>
                <a:cubicBezTo>
                  <a:pt x="4263712" y="291202"/>
                  <a:pt x="4221386" y="295435"/>
                  <a:pt x="4179060" y="298398"/>
                </a:cubicBezTo>
                <a:cubicBezTo>
                  <a:pt x="3963198" y="313212"/>
                  <a:pt x="3747759" y="328026"/>
                  <a:pt x="3531897" y="342840"/>
                </a:cubicBezTo>
                <a:cubicBezTo>
                  <a:pt x="3368942" y="353845"/>
                  <a:pt x="3205564" y="364850"/>
                  <a:pt x="3042609" y="375854"/>
                </a:cubicBezTo>
                <a:cubicBezTo>
                  <a:pt x="2903780" y="385166"/>
                  <a:pt x="2764527" y="393631"/>
                  <a:pt x="2625698" y="403789"/>
                </a:cubicBezTo>
                <a:cubicBezTo>
                  <a:pt x="2489409" y="413524"/>
                  <a:pt x="2353543" y="426222"/>
                  <a:pt x="2217676" y="435534"/>
                </a:cubicBezTo>
                <a:cubicBezTo>
                  <a:pt x="1917162" y="456697"/>
                  <a:pt x="1616225" y="472357"/>
                  <a:pt x="1316134" y="497753"/>
                </a:cubicBezTo>
                <a:cubicBezTo>
                  <a:pt x="1033396" y="521879"/>
                  <a:pt x="751929" y="556163"/>
                  <a:pt x="469615" y="584098"/>
                </a:cubicBezTo>
                <a:cubicBezTo>
                  <a:pt x="348563" y="595949"/>
                  <a:pt x="226664" y="604838"/>
                  <a:pt x="105188" y="611186"/>
                </a:cubicBezTo>
                <a:cubicBezTo>
                  <a:pt x="43393" y="614573"/>
                  <a:pt x="21806" y="597642"/>
                  <a:pt x="6569" y="553200"/>
                </a:cubicBezTo>
                <a:cubicBezTo>
                  <a:pt x="-13324" y="491404"/>
                  <a:pt x="12495" y="448655"/>
                  <a:pt x="76830" y="457120"/>
                </a:cubicBezTo>
                <a:cubicBezTo>
                  <a:pt x="156826" y="468125"/>
                  <a:pt x="233013" y="453734"/>
                  <a:pt x="310893" y="444846"/>
                </a:cubicBezTo>
                <a:cubicBezTo>
                  <a:pt x="440833" y="430031"/>
                  <a:pt x="570774" y="414371"/>
                  <a:pt x="700714" y="400827"/>
                </a:cubicBezTo>
                <a:cubicBezTo>
                  <a:pt x="838274" y="386436"/>
                  <a:pt x="974987" y="358924"/>
                  <a:pt x="1114662" y="358501"/>
                </a:cubicBezTo>
                <a:cubicBezTo>
                  <a:pt x="1212012" y="358077"/>
                  <a:pt x="1308938" y="336491"/>
                  <a:pt x="1406711" y="331412"/>
                </a:cubicBezTo>
                <a:cubicBezTo>
                  <a:pt x="1502368" y="326333"/>
                  <a:pt x="1598448" y="316598"/>
                  <a:pt x="1694951" y="325486"/>
                </a:cubicBezTo>
                <a:cubicBezTo>
                  <a:pt x="1705956" y="326333"/>
                  <a:pt x="1718230" y="322524"/>
                  <a:pt x="1729235" y="318714"/>
                </a:cubicBezTo>
                <a:cubicBezTo>
                  <a:pt x="1738123" y="315751"/>
                  <a:pt x="1750398" y="303477"/>
                  <a:pt x="1753784" y="306017"/>
                </a:cubicBezTo>
                <a:cubicBezTo>
                  <a:pt x="1800766" y="338184"/>
                  <a:pt x="1843092" y="296282"/>
                  <a:pt x="1888804" y="299244"/>
                </a:cubicBezTo>
                <a:cubicBezTo>
                  <a:pt x="1934516" y="302207"/>
                  <a:pt x="1982767" y="282737"/>
                  <a:pt x="2026786" y="290779"/>
                </a:cubicBezTo>
                <a:cubicBezTo>
                  <a:pt x="2087312" y="301784"/>
                  <a:pt x="2142336" y="278505"/>
                  <a:pt x="2199476" y="278928"/>
                </a:cubicBezTo>
                <a:cubicBezTo>
                  <a:pt x="2306137" y="279774"/>
                  <a:pt x="2410683" y="252686"/>
                  <a:pt x="2515651" y="256918"/>
                </a:cubicBezTo>
                <a:cubicBezTo>
                  <a:pt x="2615540" y="261151"/>
                  <a:pt x="2715853" y="259881"/>
                  <a:pt x="2810240" y="239988"/>
                </a:cubicBezTo>
                <a:cubicBezTo>
                  <a:pt x="2923673" y="216286"/>
                  <a:pt x="3039223" y="246760"/>
                  <a:pt x="3149693" y="210783"/>
                </a:cubicBezTo>
                <a:cubicBezTo>
                  <a:pt x="3305876" y="227290"/>
                  <a:pt x="3457826" y="179462"/>
                  <a:pt x="3612739" y="178192"/>
                </a:cubicBezTo>
                <a:cubicBezTo>
                  <a:pt x="3711782" y="177346"/>
                  <a:pt x="3810401" y="175229"/>
                  <a:pt x="3909444" y="170574"/>
                </a:cubicBezTo>
                <a:cubicBezTo>
                  <a:pt x="3956003" y="168457"/>
                  <a:pt x="4002138" y="157452"/>
                  <a:pt x="4048696" y="153643"/>
                </a:cubicBezTo>
                <a:cubicBezTo>
                  <a:pt x="4086367" y="150680"/>
                  <a:pt x="4124460" y="153643"/>
                  <a:pt x="4162130" y="151950"/>
                </a:cubicBezTo>
                <a:cubicBezTo>
                  <a:pt x="4281912" y="147294"/>
                  <a:pt x="4402118" y="144331"/>
                  <a:pt x="4521477" y="135443"/>
                </a:cubicBezTo>
                <a:cubicBezTo>
                  <a:pt x="4571422" y="131634"/>
                  <a:pt x="4625176" y="161685"/>
                  <a:pt x="4672581" y="122322"/>
                </a:cubicBezTo>
                <a:cubicBezTo>
                  <a:pt x="4675967" y="119359"/>
                  <a:pt x="4688665" y="129941"/>
                  <a:pt x="4697553" y="131634"/>
                </a:cubicBezTo>
                <a:cubicBezTo>
                  <a:pt x="4720409" y="135443"/>
                  <a:pt x="4753847" y="148987"/>
                  <a:pt x="4765275" y="138829"/>
                </a:cubicBezTo>
                <a:cubicBezTo>
                  <a:pt x="4809717" y="99043"/>
                  <a:pt x="4862625" y="114703"/>
                  <a:pt x="4910453" y="110471"/>
                </a:cubicBezTo>
                <a:cubicBezTo>
                  <a:pt x="5016268" y="101159"/>
                  <a:pt x="5122929" y="100312"/>
                  <a:pt x="5229590" y="98196"/>
                </a:cubicBezTo>
                <a:cubicBezTo>
                  <a:pt x="5308316" y="96926"/>
                  <a:pt x="5386619" y="100312"/>
                  <a:pt x="5465346" y="100312"/>
                </a:cubicBezTo>
                <a:cubicBezTo>
                  <a:pt x="5482276" y="100312"/>
                  <a:pt x="5499206" y="96503"/>
                  <a:pt x="5516137" y="93117"/>
                </a:cubicBezTo>
                <a:cubicBezTo>
                  <a:pt x="5528411" y="90577"/>
                  <a:pt x="5541956" y="79996"/>
                  <a:pt x="5551691" y="83382"/>
                </a:cubicBezTo>
                <a:cubicBezTo>
                  <a:pt x="5662161" y="121052"/>
                  <a:pt x="5771362" y="64759"/>
                  <a:pt x="5883526" y="79996"/>
                </a:cubicBezTo>
                <a:cubicBezTo>
                  <a:pt x="5968178" y="91424"/>
                  <a:pt x="6057486" y="67298"/>
                  <a:pt x="6145101" y="61373"/>
                </a:cubicBezTo>
                <a:cubicBezTo>
                  <a:pt x="6168380" y="59680"/>
                  <a:pt x="6192082" y="65605"/>
                  <a:pt x="6215785" y="68145"/>
                </a:cubicBezTo>
                <a:cubicBezTo>
                  <a:pt x="6222980" y="68991"/>
                  <a:pt x="6232715" y="73647"/>
                  <a:pt x="6236948" y="70684"/>
                </a:cubicBezTo>
                <a:cubicBezTo>
                  <a:pt x="6280544" y="41056"/>
                  <a:pt x="6331335" y="47828"/>
                  <a:pt x="6379163" y="45289"/>
                </a:cubicBezTo>
                <a:cubicBezTo>
                  <a:pt x="6474396" y="40210"/>
                  <a:pt x="6570053" y="40210"/>
                  <a:pt x="6665286" y="38517"/>
                </a:cubicBezTo>
                <a:cubicBezTo>
                  <a:pt x="6679677" y="38093"/>
                  <a:pt x="6695338" y="44865"/>
                  <a:pt x="6708882" y="42326"/>
                </a:cubicBezTo>
                <a:cubicBezTo>
                  <a:pt x="6817659" y="22856"/>
                  <a:pt x="6927284" y="25396"/>
                  <a:pt x="7036908" y="26665"/>
                </a:cubicBezTo>
                <a:cubicBezTo>
                  <a:pt x="7120714" y="27935"/>
                  <a:pt x="7204519" y="26665"/>
                  <a:pt x="7288324" y="23279"/>
                </a:cubicBezTo>
                <a:cubicBezTo>
                  <a:pt x="7308217" y="23279"/>
                  <a:pt x="7328957" y="10158"/>
                  <a:pt x="7358162"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 name="Google Shape;23;p3"/>
          <p:cNvSpPr txBox="1">
            <a:spLocks noGrp="1"/>
          </p:cNvSpPr>
          <p:nvPr>
            <p:ph type="ctrTitle"/>
          </p:nvPr>
        </p:nvSpPr>
        <p:spPr>
          <a:xfrm>
            <a:off x="1140400" y="1890633"/>
            <a:ext cx="9911200" cy="1747600"/>
          </a:xfrm>
          <a:prstGeom prst="rect">
            <a:avLst/>
          </a:prstGeom>
        </p:spPr>
        <p:txBody>
          <a:bodyPr spcFirstLastPara="1" wrap="square" lIns="0" tIns="0" rIns="0" bIns="0" anchor="b" anchorCtr="0">
            <a:noAutofit/>
          </a:bodyPr>
          <a:lstStyle>
            <a:lvl1pPr lvl="0" algn="ctr" rtl="0">
              <a:spcBef>
                <a:spcPts val="0"/>
              </a:spcBef>
              <a:spcAft>
                <a:spcPts val="0"/>
              </a:spcAft>
              <a:buSzPts val="7500"/>
              <a:buNone/>
              <a:defRPr sz="100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24" name="Google Shape;24;p3"/>
          <p:cNvSpPr txBox="1">
            <a:spLocks noGrp="1"/>
          </p:cNvSpPr>
          <p:nvPr>
            <p:ph type="subTitle" idx="1"/>
          </p:nvPr>
        </p:nvSpPr>
        <p:spPr>
          <a:xfrm>
            <a:off x="1140400" y="4256061"/>
            <a:ext cx="9911200" cy="3576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500"/>
              <a:buNone/>
              <a:defRPr sz="2000"/>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55592997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32"/>
        <p:cNvGrpSpPr/>
        <p:nvPr/>
      </p:nvGrpSpPr>
      <p:grpSpPr>
        <a:xfrm>
          <a:off x="0" y="0"/>
          <a:ext cx="0" cy="0"/>
          <a:chOff x="0" y="0"/>
          <a:chExt cx="0" cy="0"/>
        </a:xfrm>
      </p:grpSpPr>
      <p:sp>
        <p:nvSpPr>
          <p:cNvPr id="33" name="Google Shape;33;p5"/>
          <p:cNvSpPr>
            <a:spLocks noGrp="1"/>
          </p:cNvSpPr>
          <p:nvPr>
            <p:ph type="pic" idx="2"/>
          </p:nvPr>
        </p:nvSpPr>
        <p:spPr>
          <a:xfrm>
            <a:off x="1056867" y="851867"/>
            <a:ext cx="4400800" cy="5154400"/>
          </a:xfrm>
          <a:prstGeom prst="rect">
            <a:avLst/>
          </a:prstGeom>
          <a:noFill/>
          <a:ln>
            <a:noFill/>
          </a:ln>
        </p:spPr>
      </p:sp>
      <p:sp>
        <p:nvSpPr>
          <p:cNvPr id="34" name="Google Shape;34;p5"/>
          <p:cNvSpPr/>
          <p:nvPr/>
        </p:nvSpPr>
        <p:spPr>
          <a:xfrm rot="-779677">
            <a:off x="658691" y="5208216"/>
            <a:ext cx="1583548" cy="1016768"/>
          </a:xfrm>
          <a:custGeom>
            <a:avLst/>
            <a:gdLst/>
            <a:ahLst/>
            <a:cxnLst/>
            <a:rect l="l" t="t" r="r" b="b"/>
            <a:pathLst>
              <a:path w="2373839" h="1522472" extrusionOk="0">
                <a:moveTo>
                  <a:pt x="1908681" y="1311358"/>
                </a:moveTo>
                <a:cubicBezTo>
                  <a:pt x="1966223" y="1322990"/>
                  <a:pt x="2012135" y="1298502"/>
                  <a:pt x="2056821" y="1272789"/>
                </a:cubicBezTo>
                <a:cubicBezTo>
                  <a:pt x="2073962" y="1262993"/>
                  <a:pt x="2088653" y="1248300"/>
                  <a:pt x="2103957" y="1234832"/>
                </a:cubicBezTo>
                <a:cubicBezTo>
                  <a:pt x="2143135" y="1201160"/>
                  <a:pt x="2182924" y="1168101"/>
                  <a:pt x="2221490" y="1133817"/>
                </a:cubicBezTo>
                <a:cubicBezTo>
                  <a:pt x="2230672" y="1125858"/>
                  <a:pt x="2237406" y="1114226"/>
                  <a:pt x="2244751" y="1103818"/>
                </a:cubicBezTo>
                <a:cubicBezTo>
                  <a:pt x="2254546" y="1090350"/>
                  <a:pt x="2260055" y="1071371"/>
                  <a:pt x="2272910" y="1062800"/>
                </a:cubicBezTo>
                <a:cubicBezTo>
                  <a:pt x="2306578" y="1040761"/>
                  <a:pt x="2320658" y="1008925"/>
                  <a:pt x="2328616" y="970968"/>
                </a:cubicBezTo>
                <a:cubicBezTo>
                  <a:pt x="2343919" y="975254"/>
                  <a:pt x="2356775" y="978927"/>
                  <a:pt x="2368405" y="981988"/>
                </a:cubicBezTo>
                <a:cubicBezTo>
                  <a:pt x="2381873" y="1022394"/>
                  <a:pt x="2368405" y="1056066"/>
                  <a:pt x="2348817" y="1088513"/>
                </a:cubicBezTo>
                <a:cubicBezTo>
                  <a:pt x="2278420" y="1202385"/>
                  <a:pt x="2183536" y="1291155"/>
                  <a:pt x="2067840" y="1355438"/>
                </a:cubicBezTo>
                <a:cubicBezTo>
                  <a:pt x="2033560" y="1374416"/>
                  <a:pt x="1991934" y="1382987"/>
                  <a:pt x="1952756" y="1391558"/>
                </a:cubicBezTo>
                <a:cubicBezTo>
                  <a:pt x="1899499" y="1402578"/>
                  <a:pt x="1826041" y="1346254"/>
                  <a:pt x="1818083" y="1300951"/>
                </a:cubicBezTo>
                <a:cubicBezTo>
                  <a:pt x="1815023" y="1284421"/>
                  <a:pt x="1809513" y="1268503"/>
                  <a:pt x="1804004" y="1247076"/>
                </a:cubicBezTo>
                <a:cubicBezTo>
                  <a:pt x="1789312" y="1257484"/>
                  <a:pt x="1777069" y="1264830"/>
                  <a:pt x="1766051" y="1274626"/>
                </a:cubicBezTo>
                <a:cubicBezTo>
                  <a:pt x="1724425" y="1311358"/>
                  <a:pt x="1674228" y="1334010"/>
                  <a:pt x="1622808" y="1345642"/>
                </a:cubicBezTo>
                <a:cubicBezTo>
                  <a:pt x="1545677" y="1363396"/>
                  <a:pt x="1470382" y="1328500"/>
                  <a:pt x="1436102" y="1226873"/>
                </a:cubicBezTo>
                <a:cubicBezTo>
                  <a:pt x="1425696" y="1196262"/>
                  <a:pt x="1418350" y="1164427"/>
                  <a:pt x="1403658" y="1133205"/>
                </a:cubicBezTo>
                <a:cubicBezTo>
                  <a:pt x="1365705" y="1235444"/>
                  <a:pt x="1344892" y="1340132"/>
                  <a:pt x="1341219" y="1448494"/>
                </a:cubicBezTo>
                <a:cubicBezTo>
                  <a:pt x="1329588" y="1452167"/>
                  <a:pt x="1321630" y="1454616"/>
                  <a:pt x="1314284" y="1457065"/>
                </a:cubicBezTo>
                <a:cubicBezTo>
                  <a:pt x="1300817" y="1461350"/>
                  <a:pt x="1281841" y="1473594"/>
                  <a:pt x="1275719" y="1468697"/>
                </a:cubicBezTo>
                <a:cubicBezTo>
                  <a:pt x="1258579" y="1454616"/>
                  <a:pt x="1243887" y="1435025"/>
                  <a:pt x="1234093" y="1414822"/>
                </a:cubicBezTo>
                <a:cubicBezTo>
                  <a:pt x="1227971" y="1402578"/>
                  <a:pt x="1230420" y="1384824"/>
                  <a:pt x="1232869" y="1370131"/>
                </a:cubicBezTo>
                <a:cubicBezTo>
                  <a:pt x="1245724" y="1296665"/>
                  <a:pt x="1245724" y="1221363"/>
                  <a:pt x="1272658" y="1150347"/>
                </a:cubicBezTo>
                <a:cubicBezTo>
                  <a:pt x="1282453" y="1124021"/>
                  <a:pt x="1269598" y="1098308"/>
                  <a:pt x="1248172" y="1074432"/>
                </a:cubicBezTo>
                <a:cubicBezTo>
                  <a:pt x="1239602" y="1083615"/>
                  <a:pt x="1229808" y="1091574"/>
                  <a:pt x="1223074" y="1101982"/>
                </a:cubicBezTo>
                <a:cubicBezTo>
                  <a:pt x="1193691" y="1144837"/>
                  <a:pt x="1169205" y="1190753"/>
                  <a:pt x="1136149" y="1229934"/>
                </a:cubicBezTo>
                <a:cubicBezTo>
                  <a:pt x="1102481" y="1270952"/>
                  <a:pt x="1064528" y="1310134"/>
                  <a:pt x="1016780" y="1335847"/>
                </a:cubicBezTo>
                <a:cubicBezTo>
                  <a:pt x="944546" y="1374416"/>
                  <a:pt x="898023" y="1356662"/>
                  <a:pt x="850275" y="1278911"/>
                </a:cubicBezTo>
                <a:cubicBezTo>
                  <a:pt x="833747" y="1251974"/>
                  <a:pt x="831299" y="1216465"/>
                  <a:pt x="821504" y="1179120"/>
                </a:cubicBezTo>
                <a:cubicBezTo>
                  <a:pt x="795794" y="1215853"/>
                  <a:pt x="772532" y="1253198"/>
                  <a:pt x="745598" y="1288094"/>
                </a:cubicBezTo>
                <a:cubicBezTo>
                  <a:pt x="713766" y="1329112"/>
                  <a:pt x="682546" y="1370743"/>
                  <a:pt x="645205" y="1406251"/>
                </a:cubicBezTo>
                <a:cubicBezTo>
                  <a:pt x="612149" y="1438086"/>
                  <a:pt x="564402" y="1442984"/>
                  <a:pt x="520327" y="1449106"/>
                </a:cubicBezTo>
                <a:cubicBezTo>
                  <a:pt x="509308" y="1450943"/>
                  <a:pt x="494004" y="1442372"/>
                  <a:pt x="484822" y="1434413"/>
                </a:cubicBezTo>
                <a:cubicBezTo>
                  <a:pt x="443808" y="1399517"/>
                  <a:pt x="405855" y="1362172"/>
                  <a:pt x="391163" y="1307073"/>
                </a:cubicBezTo>
                <a:cubicBezTo>
                  <a:pt x="388715" y="1297277"/>
                  <a:pt x="383205" y="1288706"/>
                  <a:pt x="377696" y="1275238"/>
                </a:cubicBezTo>
                <a:cubicBezTo>
                  <a:pt x="369126" y="1283196"/>
                  <a:pt x="361168" y="1288094"/>
                  <a:pt x="355659" y="1295441"/>
                </a:cubicBezTo>
                <a:cubicBezTo>
                  <a:pt x="304238" y="1364008"/>
                  <a:pt x="246696" y="1426454"/>
                  <a:pt x="182420" y="1482778"/>
                </a:cubicBezTo>
                <a:cubicBezTo>
                  <a:pt x="178748" y="1485839"/>
                  <a:pt x="175075" y="1489512"/>
                  <a:pt x="170790" y="1492573"/>
                </a:cubicBezTo>
                <a:cubicBezTo>
                  <a:pt x="132836" y="1516449"/>
                  <a:pt x="92435" y="1534816"/>
                  <a:pt x="47748" y="1512164"/>
                </a:cubicBezTo>
                <a:cubicBezTo>
                  <a:pt x="6734" y="1492573"/>
                  <a:pt x="9182" y="1450330"/>
                  <a:pt x="0" y="1412985"/>
                </a:cubicBezTo>
                <a:cubicBezTo>
                  <a:pt x="25098" y="1399517"/>
                  <a:pt x="40402" y="1405027"/>
                  <a:pt x="50808" y="1427679"/>
                </a:cubicBezTo>
                <a:cubicBezTo>
                  <a:pt x="59378" y="1445433"/>
                  <a:pt x="67949" y="1462575"/>
                  <a:pt x="77743" y="1482165"/>
                </a:cubicBezTo>
                <a:cubicBezTo>
                  <a:pt x="132836" y="1457065"/>
                  <a:pt x="168953" y="1415434"/>
                  <a:pt x="201397" y="1374416"/>
                </a:cubicBezTo>
                <a:cubicBezTo>
                  <a:pt x="227107" y="1341357"/>
                  <a:pt x="266285" y="1315644"/>
                  <a:pt x="271182" y="1267279"/>
                </a:cubicBezTo>
                <a:cubicBezTo>
                  <a:pt x="272406" y="1254423"/>
                  <a:pt x="288322" y="1243403"/>
                  <a:pt x="298117" y="1231771"/>
                </a:cubicBezTo>
                <a:cubicBezTo>
                  <a:pt x="301177" y="1228097"/>
                  <a:pt x="309748" y="1226873"/>
                  <a:pt x="310360" y="1224424"/>
                </a:cubicBezTo>
                <a:cubicBezTo>
                  <a:pt x="313420" y="1169325"/>
                  <a:pt x="361168" y="1133205"/>
                  <a:pt x="370350" y="1081167"/>
                </a:cubicBezTo>
                <a:cubicBezTo>
                  <a:pt x="371575" y="1073208"/>
                  <a:pt x="374635" y="1064637"/>
                  <a:pt x="375247" y="1056678"/>
                </a:cubicBezTo>
                <a:cubicBezTo>
                  <a:pt x="384430" y="943419"/>
                  <a:pt x="389939" y="830160"/>
                  <a:pt x="403406" y="718125"/>
                </a:cubicBezTo>
                <a:cubicBezTo>
                  <a:pt x="418710" y="596907"/>
                  <a:pt x="448705" y="478138"/>
                  <a:pt x="495841" y="365491"/>
                </a:cubicBezTo>
                <a:cubicBezTo>
                  <a:pt x="511757" y="326921"/>
                  <a:pt x="528285" y="288352"/>
                  <a:pt x="549098" y="252231"/>
                </a:cubicBezTo>
                <a:cubicBezTo>
                  <a:pt x="569911" y="216111"/>
                  <a:pt x="595621" y="182439"/>
                  <a:pt x="621944" y="150604"/>
                </a:cubicBezTo>
                <a:cubicBezTo>
                  <a:pt x="632962" y="137136"/>
                  <a:pt x="648266" y="129789"/>
                  <a:pt x="670303" y="138360"/>
                </a:cubicBezTo>
                <a:cubicBezTo>
                  <a:pt x="733967" y="163461"/>
                  <a:pt x="735191" y="161624"/>
                  <a:pt x="725397" y="230192"/>
                </a:cubicBezTo>
                <a:cubicBezTo>
                  <a:pt x="711317" y="325697"/>
                  <a:pt x="701523" y="422426"/>
                  <a:pt x="681322" y="516707"/>
                </a:cubicBezTo>
                <a:cubicBezTo>
                  <a:pt x="658673" y="622620"/>
                  <a:pt x="629902" y="727308"/>
                  <a:pt x="587051" y="828323"/>
                </a:cubicBezTo>
                <a:cubicBezTo>
                  <a:pt x="553995" y="906686"/>
                  <a:pt x="527061" y="987498"/>
                  <a:pt x="482986" y="1061576"/>
                </a:cubicBezTo>
                <a:cubicBezTo>
                  <a:pt x="474416" y="1076269"/>
                  <a:pt x="473804" y="1097084"/>
                  <a:pt x="473191" y="1115450"/>
                </a:cubicBezTo>
                <a:cubicBezTo>
                  <a:pt x="468906" y="1202385"/>
                  <a:pt x="476252" y="1288094"/>
                  <a:pt x="515430" y="1368294"/>
                </a:cubicBezTo>
                <a:cubicBezTo>
                  <a:pt x="517266" y="1372579"/>
                  <a:pt x="521551" y="1375641"/>
                  <a:pt x="527673" y="1382987"/>
                </a:cubicBezTo>
                <a:cubicBezTo>
                  <a:pt x="550934" y="1362784"/>
                  <a:pt x="576032" y="1345030"/>
                  <a:pt x="596846" y="1322378"/>
                </a:cubicBezTo>
                <a:cubicBezTo>
                  <a:pt x="625617" y="1291155"/>
                  <a:pt x="651939" y="1256871"/>
                  <a:pt x="677649" y="1222588"/>
                </a:cubicBezTo>
                <a:cubicBezTo>
                  <a:pt x="688056" y="1208507"/>
                  <a:pt x="694789" y="1191365"/>
                  <a:pt x="705196" y="1177284"/>
                </a:cubicBezTo>
                <a:cubicBezTo>
                  <a:pt x="738252" y="1133817"/>
                  <a:pt x="760902" y="1083615"/>
                  <a:pt x="789060" y="1037087"/>
                </a:cubicBezTo>
                <a:cubicBezTo>
                  <a:pt x="813546" y="996681"/>
                  <a:pt x="843542" y="958724"/>
                  <a:pt x="863130" y="916481"/>
                </a:cubicBezTo>
                <a:cubicBezTo>
                  <a:pt x="893738" y="852199"/>
                  <a:pt x="937201" y="794651"/>
                  <a:pt x="953116" y="723022"/>
                </a:cubicBezTo>
                <a:cubicBezTo>
                  <a:pt x="961687" y="682616"/>
                  <a:pt x="978827" y="644047"/>
                  <a:pt x="992906" y="604253"/>
                </a:cubicBezTo>
                <a:cubicBezTo>
                  <a:pt x="1022289" y="613437"/>
                  <a:pt x="1048612" y="622007"/>
                  <a:pt x="1080443" y="632415"/>
                </a:cubicBezTo>
                <a:cubicBezTo>
                  <a:pt x="1070037" y="659965"/>
                  <a:pt x="1059018" y="685678"/>
                  <a:pt x="1050448" y="712003"/>
                </a:cubicBezTo>
                <a:cubicBezTo>
                  <a:pt x="1025350" y="791590"/>
                  <a:pt x="1000864" y="871790"/>
                  <a:pt x="977602" y="951990"/>
                </a:cubicBezTo>
                <a:cubicBezTo>
                  <a:pt x="961687" y="1006477"/>
                  <a:pt x="940873" y="1060964"/>
                  <a:pt x="934752" y="1116675"/>
                </a:cubicBezTo>
                <a:cubicBezTo>
                  <a:pt x="929243" y="1167488"/>
                  <a:pt x="920672" y="1220751"/>
                  <a:pt x="939037" y="1278299"/>
                </a:cubicBezTo>
                <a:cubicBezTo>
                  <a:pt x="954953" y="1269728"/>
                  <a:pt x="966584" y="1264830"/>
                  <a:pt x="976990" y="1257484"/>
                </a:cubicBezTo>
                <a:cubicBezTo>
                  <a:pt x="1028411" y="1220139"/>
                  <a:pt x="1066976" y="1169937"/>
                  <a:pt x="1103705" y="1118511"/>
                </a:cubicBezTo>
                <a:cubicBezTo>
                  <a:pt x="1137373" y="1071371"/>
                  <a:pt x="1172878" y="1024843"/>
                  <a:pt x="1207158" y="977703"/>
                </a:cubicBezTo>
                <a:cubicBezTo>
                  <a:pt x="1213892" y="968520"/>
                  <a:pt x="1220626" y="959336"/>
                  <a:pt x="1225523" y="948929"/>
                </a:cubicBezTo>
                <a:cubicBezTo>
                  <a:pt x="1257355" y="885259"/>
                  <a:pt x="1287962" y="820364"/>
                  <a:pt x="1320406" y="757306"/>
                </a:cubicBezTo>
                <a:cubicBezTo>
                  <a:pt x="1330812" y="736491"/>
                  <a:pt x="1345504" y="718125"/>
                  <a:pt x="1357135" y="697922"/>
                </a:cubicBezTo>
                <a:cubicBezTo>
                  <a:pt x="1398149" y="625681"/>
                  <a:pt x="1410392" y="543644"/>
                  <a:pt x="1437939" y="466506"/>
                </a:cubicBezTo>
                <a:cubicBezTo>
                  <a:pt x="1458140" y="411407"/>
                  <a:pt x="1478340" y="356307"/>
                  <a:pt x="1500990" y="301821"/>
                </a:cubicBezTo>
                <a:cubicBezTo>
                  <a:pt x="1532822" y="224682"/>
                  <a:pt x="1568326" y="149992"/>
                  <a:pt x="1586691" y="67956"/>
                </a:cubicBezTo>
                <a:cubicBezTo>
                  <a:pt x="1591588" y="45304"/>
                  <a:pt x="1603219" y="24488"/>
                  <a:pt x="1613625" y="0"/>
                </a:cubicBezTo>
                <a:cubicBezTo>
                  <a:pt x="1635663" y="7959"/>
                  <a:pt x="1654027" y="14081"/>
                  <a:pt x="1676065" y="22040"/>
                </a:cubicBezTo>
                <a:cubicBezTo>
                  <a:pt x="1661985" y="134687"/>
                  <a:pt x="1650354" y="245497"/>
                  <a:pt x="1605055" y="349573"/>
                </a:cubicBezTo>
                <a:cubicBezTo>
                  <a:pt x="1572611" y="424263"/>
                  <a:pt x="1534658" y="497728"/>
                  <a:pt x="1508336" y="574867"/>
                </a:cubicBezTo>
                <a:cubicBezTo>
                  <a:pt x="1483238" y="648945"/>
                  <a:pt x="1469770" y="726696"/>
                  <a:pt x="1458140" y="807508"/>
                </a:cubicBezTo>
                <a:cubicBezTo>
                  <a:pt x="1469770" y="797712"/>
                  <a:pt x="1487523" y="789754"/>
                  <a:pt x="1491808" y="777509"/>
                </a:cubicBezTo>
                <a:cubicBezTo>
                  <a:pt x="1508336" y="732206"/>
                  <a:pt x="1552411" y="718125"/>
                  <a:pt x="1583018" y="688739"/>
                </a:cubicBezTo>
                <a:cubicBezTo>
                  <a:pt x="1616074" y="656904"/>
                  <a:pt x="1655252" y="640374"/>
                  <a:pt x="1701775" y="664250"/>
                </a:cubicBezTo>
                <a:cubicBezTo>
                  <a:pt x="1709121" y="667923"/>
                  <a:pt x="1717691" y="667923"/>
                  <a:pt x="1727485" y="670372"/>
                </a:cubicBezTo>
                <a:cubicBezTo>
                  <a:pt x="1762378" y="749348"/>
                  <a:pt x="1752583" y="823425"/>
                  <a:pt x="1705448" y="893830"/>
                </a:cubicBezTo>
                <a:cubicBezTo>
                  <a:pt x="1656476" y="966071"/>
                  <a:pt x="1588527" y="1018109"/>
                  <a:pt x="1513233" y="1060964"/>
                </a:cubicBezTo>
                <a:cubicBezTo>
                  <a:pt x="1498541" y="1068922"/>
                  <a:pt x="1484462" y="1076881"/>
                  <a:pt x="1472831" y="1083615"/>
                </a:cubicBezTo>
                <a:cubicBezTo>
                  <a:pt x="1491196" y="1130143"/>
                  <a:pt x="1508336" y="1173611"/>
                  <a:pt x="1526700" y="1217078"/>
                </a:cubicBezTo>
                <a:cubicBezTo>
                  <a:pt x="1538331" y="1244015"/>
                  <a:pt x="1551798" y="1269728"/>
                  <a:pt x="1564041" y="1295441"/>
                </a:cubicBezTo>
                <a:cubicBezTo>
                  <a:pt x="1592200" y="1277074"/>
                  <a:pt x="1615462" y="1258708"/>
                  <a:pt x="1641172" y="1246464"/>
                </a:cubicBezTo>
                <a:cubicBezTo>
                  <a:pt x="1707896" y="1214017"/>
                  <a:pt x="1763602" y="1167488"/>
                  <a:pt x="1811350" y="1111777"/>
                </a:cubicBezTo>
                <a:cubicBezTo>
                  <a:pt x="1816247" y="1105655"/>
                  <a:pt x="1819308" y="1097084"/>
                  <a:pt x="1821144" y="1089125"/>
                </a:cubicBezTo>
                <a:cubicBezTo>
                  <a:pt x="1838896" y="1026680"/>
                  <a:pt x="1854812" y="963622"/>
                  <a:pt x="1874401" y="901788"/>
                </a:cubicBezTo>
                <a:cubicBezTo>
                  <a:pt x="1892766" y="844853"/>
                  <a:pt x="1913579" y="789754"/>
                  <a:pt x="1955817" y="743838"/>
                </a:cubicBezTo>
                <a:cubicBezTo>
                  <a:pt x="1999892" y="694861"/>
                  <a:pt x="2034784" y="637313"/>
                  <a:pt x="2076410" y="586499"/>
                </a:cubicBezTo>
                <a:cubicBezTo>
                  <a:pt x="2100896" y="556501"/>
                  <a:pt x="2128443" y="526502"/>
                  <a:pt x="2160887" y="506912"/>
                </a:cubicBezTo>
                <a:cubicBezTo>
                  <a:pt x="2182312" y="494055"/>
                  <a:pt x="2214144" y="497728"/>
                  <a:pt x="2241691" y="496504"/>
                </a:cubicBezTo>
                <a:cubicBezTo>
                  <a:pt x="2250873" y="495892"/>
                  <a:pt x="2260667" y="502626"/>
                  <a:pt x="2270462" y="505075"/>
                </a:cubicBezTo>
                <a:cubicBezTo>
                  <a:pt x="2328004" y="520992"/>
                  <a:pt x="2345756" y="546093"/>
                  <a:pt x="2340247" y="606702"/>
                </a:cubicBezTo>
                <a:cubicBezTo>
                  <a:pt x="2334125" y="675882"/>
                  <a:pt x="2305966" y="735879"/>
                  <a:pt x="2263728" y="790366"/>
                </a:cubicBezTo>
                <a:cubicBezTo>
                  <a:pt x="2191494" y="883422"/>
                  <a:pt x="2113139" y="969744"/>
                  <a:pt x="2023765" y="1046270"/>
                </a:cubicBezTo>
                <a:cubicBezTo>
                  <a:pt x="1996219" y="1070147"/>
                  <a:pt x="1970508" y="1097084"/>
                  <a:pt x="1942962" y="1120960"/>
                </a:cubicBezTo>
                <a:cubicBezTo>
                  <a:pt x="1917252" y="1143000"/>
                  <a:pt x="1901948" y="1167488"/>
                  <a:pt x="1905621" y="1203609"/>
                </a:cubicBezTo>
                <a:cubicBezTo>
                  <a:pt x="1911130" y="1235444"/>
                  <a:pt x="1908681" y="1270952"/>
                  <a:pt x="1908681" y="1311358"/>
                </a:cubicBezTo>
                <a:close/>
                <a:moveTo>
                  <a:pt x="1937452" y="1009538"/>
                </a:moveTo>
                <a:cubicBezTo>
                  <a:pt x="1981527" y="975866"/>
                  <a:pt x="2015807" y="950153"/>
                  <a:pt x="2048864" y="923216"/>
                </a:cubicBezTo>
                <a:cubicBezTo>
                  <a:pt x="2064167" y="910359"/>
                  <a:pt x="2073962" y="891381"/>
                  <a:pt x="2089265" y="879137"/>
                </a:cubicBezTo>
                <a:cubicBezTo>
                  <a:pt x="2149256" y="830160"/>
                  <a:pt x="2202513" y="774448"/>
                  <a:pt x="2241691" y="707105"/>
                </a:cubicBezTo>
                <a:cubicBezTo>
                  <a:pt x="2266789" y="663638"/>
                  <a:pt x="2286990" y="616498"/>
                  <a:pt x="2290050" y="565684"/>
                </a:cubicBezTo>
                <a:cubicBezTo>
                  <a:pt x="2292499" y="528339"/>
                  <a:pt x="2274135" y="515483"/>
                  <a:pt x="2241078" y="530788"/>
                </a:cubicBezTo>
                <a:cubicBezTo>
                  <a:pt x="2225163" y="538134"/>
                  <a:pt x="2208634" y="548542"/>
                  <a:pt x="2197004" y="562011"/>
                </a:cubicBezTo>
                <a:cubicBezTo>
                  <a:pt x="2122322" y="648945"/>
                  <a:pt x="2046415" y="735267"/>
                  <a:pt x="1994994" y="839955"/>
                </a:cubicBezTo>
                <a:cubicBezTo>
                  <a:pt x="1969284" y="891993"/>
                  <a:pt x="1957041" y="945255"/>
                  <a:pt x="1937452" y="1009538"/>
                </a:cubicBezTo>
                <a:close/>
                <a:moveTo>
                  <a:pt x="1447733" y="1002803"/>
                </a:moveTo>
                <a:cubicBezTo>
                  <a:pt x="1475280" y="993620"/>
                  <a:pt x="1492420" y="988723"/>
                  <a:pt x="1508948" y="981988"/>
                </a:cubicBezTo>
                <a:cubicBezTo>
                  <a:pt x="1522415" y="976478"/>
                  <a:pt x="1538943" y="970968"/>
                  <a:pt x="1547513" y="959948"/>
                </a:cubicBezTo>
                <a:cubicBezTo>
                  <a:pt x="1586079" y="908523"/>
                  <a:pt x="1626481" y="857097"/>
                  <a:pt x="1658312" y="800773"/>
                </a:cubicBezTo>
                <a:cubicBezTo>
                  <a:pt x="1674840" y="771387"/>
                  <a:pt x="1684023" y="733430"/>
                  <a:pt x="1666270" y="692412"/>
                </a:cubicBezTo>
                <a:cubicBezTo>
                  <a:pt x="1557308" y="771387"/>
                  <a:pt x="1500378" y="879749"/>
                  <a:pt x="1447733" y="1002803"/>
                </a:cubicBezTo>
                <a:close/>
                <a:moveTo>
                  <a:pt x="632350" y="298760"/>
                </a:moveTo>
                <a:cubicBezTo>
                  <a:pt x="567462" y="378959"/>
                  <a:pt x="490944" y="668536"/>
                  <a:pt x="498902" y="791590"/>
                </a:cubicBezTo>
                <a:cubicBezTo>
                  <a:pt x="502575" y="787917"/>
                  <a:pt x="506860" y="784856"/>
                  <a:pt x="508696" y="781183"/>
                </a:cubicBezTo>
                <a:cubicBezTo>
                  <a:pt x="581542" y="631803"/>
                  <a:pt x="598070" y="467730"/>
                  <a:pt x="632350" y="298760"/>
                </a:cubicBezTo>
                <a:close/>
                <a:moveTo>
                  <a:pt x="1276331" y="1064637"/>
                </a:moveTo>
                <a:cubicBezTo>
                  <a:pt x="1298369" y="1034026"/>
                  <a:pt x="1303878" y="1011374"/>
                  <a:pt x="1296532" y="978315"/>
                </a:cubicBezTo>
                <a:cubicBezTo>
                  <a:pt x="1305714" y="1010762"/>
                  <a:pt x="1247560" y="1021782"/>
                  <a:pt x="1276331" y="1064637"/>
                </a:cubicBezTo>
                <a:close/>
                <a:moveTo>
                  <a:pt x="1076158" y="345288"/>
                </a:moveTo>
                <a:cubicBezTo>
                  <a:pt x="1108602" y="361205"/>
                  <a:pt x="1132476" y="344675"/>
                  <a:pt x="1160635" y="282230"/>
                </a:cubicBezTo>
                <a:cubicBezTo>
                  <a:pt x="1127579" y="274883"/>
                  <a:pt x="1096359" y="268149"/>
                  <a:pt x="1065752" y="261415"/>
                </a:cubicBezTo>
                <a:cubicBezTo>
                  <a:pt x="1041266" y="313453"/>
                  <a:pt x="1043714" y="328758"/>
                  <a:pt x="1076158" y="345288"/>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5"/>
          <p:cNvSpPr txBox="1">
            <a:spLocks noGrp="1"/>
          </p:cNvSpPr>
          <p:nvPr>
            <p:ph type="title"/>
          </p:nvPr>
        </p:nvSpPr>
        <p:spPr>
          <a:xfrm>
            <a:off x="6564433" y="851867"/>
            <a:ext cx="5006400" cy="2446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4500"/>
              <a:buNone/>
              <a:defRPr sz="6000"/>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36" name="Google Shape;36;p5"/>
          <p:cNvSpPr txBox="1">
            <a:spLocks noGrp="1"/>
          </p:cNvSpPr>
          <p:nvPr>
            <p:ph type="body" idx="1"/>
          </p:nvPr>
        </p:nvSpPr>
        <p:spPr>
          <a:xfrm>
            <a:off x="6564433" y="3297867"/>
            <a:ext cx="4910000" cy="2552400"/>
          </a:xfrm>
          <a:prstGeom prst="rect">
            <a:avLst/>
          </a:prstGeom>
        </p:spPr>
        <p:txBody>
          <a:bodyPr spcFirstLastPara="1" wrap="square" lIns="0" tIns="0" rIns="0" bIns="0" anchor="t" anchorCtr="0">
            <a:noAutofit/>
          </a:bodyPr>
          <a:lstStyle>
            <a:lvl1pPr marL="609585" lvl="0" indent="-431789" rtl="0">
              <a:spcBef>
                <a:spcPts val="0"/>
              </a:spcBef>
              <a:spcAft>
                <a:spcPts val="0"/>
              </a:spcAft>
              <a:buSzPts val="1500"/>
              <a:buChar char="●"/>
              <a:defRPr sz="2000"/>
            </a:lvl1pPr>
            <a:lvl2pPr marL="1219170" lvl="1" indent="-431789" rtl="0">
              <a:spcBef>
                <a:spcPts val="1067"/>
              </a:spcBef>
              <a:spcAft>
                <a:spcPts val="0"/>
              </a:spcAft>
              <a:buSzPts val="1500"/>
              <a:buChar char="○"/>
              <a:defRPr sz="2000"/>
            </a:lvl2pPr>
            <a:lvl3pPr marL="1828754" lvl="2" indent="-431789" rtl="0">
              <a:spcBef>
                <a:spcPts val="1067"/>
              </a:spcBef>
              <a:spcAft>
                <a:spcPts val="0"/>
              </a:spcAft>
              <a:buSzPts val="1500"/>
              <a:buChar char="■"/>
              <a:defRPr sz="2000"/>
            </a:lvl3pPr>
            <a:lvl4pPr marL="2438339" lvl="3" indent="-431789" rtl="0">
              <a:spcBef>
                <a:spcPts val="1067"/>
              </a:spcBef>
              <a:spcAft>
                <a:spcPts val="0"/>
              </a:spcAft>
              <a:buSzPts val="1500"/>
              <a:buChar char="●"/>
              <a:defRPr sz="2000"/>
            </a:lvl4pPr>
            <a:lvl5pPr marL="3047924" lvl="4" indent="-431789" rtl="0">
              <a:spcBef>
                <a:spcPts val="1067"/>
              </a:spcBef>
              <a:spcAft>
                <a:spcPts val="0"/>
              </a:spcAft>
              <a:buSzPts val="1500"/>
              <a:buChar char="○"/>
              <a:defRPr sz="2000"/>
            </a:lvl5pPr>
            <a:lvl6pPr marL="3657509" lvl="5" indent="-431789" rtl="0">
              <a:spcBef>
                <a:spcPts val="1067"/>
              </a:spcBef>
              <a:spcAft>
                <a:spcPts val="0"/>
              </a:spcAft>
              <a:buSzPts val="1500"/>
              <a:buChar char="■"/>
              <a:defRPr sz="2000"/>
            </a:lvl6pPr>
            <a:lvl7pPr marL="4267093" lvl="6" indent="-431789" rtl="0">
              <a:spcBef>
                <a:spcPts val="1067"/>
              </a:spcBef>
              <a:spcAft>
                <a:spcPts val="0"/>
              </a:spcAft>
              <a:buSzPts val="1500"/>
              <a:buChar char="●"/>
              <a:defRPr sz="2000"/>
            </a:lvl7pPr>
            <a:lvl8pPr marL="4876678" lvl="7" indent="-431789" rtl="0">
              <a:spcBef>
                <a:spcPts val="1067"/>
              </a:spcBef>
              <a:spcAft>
                <a:spcPts val="0"/>
              </a:spcAft>
              <a:buSzPts val="1500"/>
              <a:buChar char="○"/>
              <a:defRPr sz="2000"/>
            </a:lvl8pPr>
            <a:lvl9pPr marL="5486263" lvl="8" indent="-431789" rtl="0">
              <a:spcBef>
                <a:spcPts val="1067"/>
              </a:spcBef>
              <a:spcAft>
                <a:spcPts val="1067"/>
              </a:spcAft>
              <a:buSzPts val="1500"/>
              <a:buChar char="■"/>
              <a:defRPr sz="2000"/>
            </a:lvl9pPr>
          </a:lstStyle>
          <a:p>
            <a:endParaRPr/>
          </a:p>
        </p:txBody>
      </p:sp>
      <p:sp>
        <p:nvSpPr>
          <p:cNvPr id="37" name="Google Shape;37;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38" name="Google Shape;38;p5"/>
          <p:cNvSpPr/>
          <p:nvPr/>
        </p:nvSpPr>
        <p:spPr>
          <a:xfrm rot="-5400000">
            <a:off x="-3317600" y="3317600"/>
            <a:ext cx="6858000" cy="222800"/>
          </a:xfrm>
          <a:prstGeom prst="rect">
            <a:avLst/>
          </a:prstGeom>
          <a:solidFill>
            <a:schemeClr val="accent6"/>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43358074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3"/>
        </a:solidFill>
        <a:effectLst/>
      </p:bgPr>
    </p:bg>
    <p:spTree>
      <p:nvGrpSpPr>
        <p:cNvPr id="1" name="Shape 39"/>
        <p:cNvGrpSpPr/>
        <p:nvPr/>
      </p:nvGrpSpPr>
      <p:grpSpPr>
        <a:xfrm>
          <a:off x="0" y="0"/>
          <a:ext cx="0" cy="0"/>
          <a:chOff x="0" y="0"/>
          <a:chExt cx="0" cy="0"/>
        </a:xfrm>
      </p:grpSpPr>
      <p:sp>
        <p:nvSpPr>
          <p:cNvPr id="40" name="Google Shape;40;p6"/>
          <p:cNvSpPr txBox="1">
            <a:spLocks noGrp="1"/>
          </p:cNvSpPr>
          <p:nvPr>
            <p:ph type="body" idx="1"/>
          </p:nvPr>
        </p:nvSpPr>
        <p:spPr>
          <a:xfrm>
            <a:off x="0" y="2868100"/>
            <a:ext cx="5808000" cy="39900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41" name="Google Shape;41;p6"/>
          <p:cNvSpPr txBox="1">
            <a:spLocks noGrp="1"/>
          </p:cNvSpPr>
          <p:nvPr>
            <p:ph type="body" idx="2"/>
          </p:nvPr>
        </p:nvSpPr>
        <p:spPr>
          <a:xfrm>
            <a:off x="6200667" y="2867967"/>
            <a:ext cx="5991200" cy="39900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42" name="Google Shape;42;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43" name="Google Shape;43;p6"/>
          <p:cNvSpPr/>
          <p:nvPr/>
        </p:nvSpPr>
        <p:spPr>
          <a:xfrm rot="-5400000">
            <a:off x="3368626" y="3324526"/>
            <a:ext cx="5455001" cy="209060"/>
          </a:xfrm>
          <a:custGeom>
            <a:avLst/>
            <a:gdLst/>
            <a:ahLst/>
            <a:cxnLst/>
            <a:rect l="l" t="t" r="r" b="b"/>
            <a:pathLst>
              <a:path w="8182501" h="313590" extrusionOk="0">
                <a:moveTo>
                  <a:pt x="3306033" y="132908"/>
                </a:moveTo>
                <a:cubicBezTo>
                  <a:pt x="3314434" y="193583"/>
                  <a:pt x="3277096" y="228120"/>
                  <a:pt x="3230891" y="251456"/>
                </a:cubicBezTo>
                <a:cubicBezTo>
                  <a:pt x="3182352" y="276193"/>
                  <a:pt x="3127745" y="277126"/>
                  <a:pt x="3081072" y="246789"/>
                </a:cubicBezTo>
                <a:cubicBezTo>
                  <a:pt x="3063337" y="235121"/>
                  <a:pt x="3054003" y="205251"/>
                  <a:pt x="3048402" y="181914"/>
                </a:cubicBezTo>
                <a:cubicBezTo>
                  <a:pt x="3034867" y="123574"/>
                  <a:pt x="3055870" y="81102"/>
                  <a:pt x="3105342" y="49832"/>
                </a:cubicBezTo>
                <a:cubicBezTo>
                  <a:pt x="3122144" y="39564"/>
                  <a:pt x="3136613" y="25562"/>
                  <a:pt x="3152948" y="14827"/>
                </a:cubicBezTo>
                <a:cubicBezTo>
                  <a:pt x="3186085" y="-7109"/>
                  <a:pt x="3200554" y="-4775"/>
                  <a:pt x="3227157" y="22295"/>
                </a:cubicBezTo>
                <a:cubicBezTo>
                  <a:pt x="3238358" y="33496"/>
                  <a:pt x="3249560" y="46098"/>
                  <a:pt x="3263561" y="53099"/>
                </a:cubicBezTo>
                <a:cubicBezTo>
                  <a:pt x="3297166" y="70834"/>
                  <a:pt x="3310700" y="96504"/>
                  <a:pt x="3306033" y="132908"/>
                </a:cubicBezTo>
                <a:close/>
                <a:moveTo>
                  <a:pt x="6127376" y="101638"/>
                </a:moveTo>
                <a:cubicBezTo>
                  <a:pt x="6096572" y="77835"/>
                  <a:pt x="6063901" y="56366"/>
                  <a:pt x="6031698" y="34430"/>
                </a:cubicBezTo>
                <a:cubicBezTo>
                  <a:pt x="6028897" y="32563"/>
                  <a:pt x="6024230" y="30696"/>
                  <a:pt x="6021430" y="31629"/>
                </a:cubicBezTo>
                <a:cubicBezTo>
                  <a:pt x="5996226" y="40497"/>
                  <a:pt x="5967290" y="44698"/>
                  <a:pt x="5947220" y="60566"/>
                </a:cubicBezTo>
                <a:cubicBezTo>
                  <a:pt x="5932752" y="71768"/>
                  <a:pt x="5925751" y="97904"/>
                  <a:pt x="5924818" y="117973"/>
                </a:cubicBezTo>
                <a:cubicBezTo>
                  <a:pt x="5923884" y="138509"/>
                  <a:pt x="5934153" y="159512"/>
                  <a:pt x="5939286" y="180048"/>
                </a:cubicBezTo>
                <a:cubicBezTo>
                  <a:pt x="5953755" y="239788"/>
                  <a:pt x="6003694" y="257990"/>
                  <a:pt x="6052700" y="259857"/>
                </a:cubicBezTo>
                <a:cubicBezTo>
                  <a:pt x="6091905" y="261258"/>
                  <a:pt x="6139977" y="253323"/>
                  <a:pt x="6153513" y="198250"/>
                </a:cubicBezTo>
                <a:cubicBezTo>
                  <a:pt x="6157713" y="181914"/>
                  <a:pt x="6171248" y="168379"/>
                  <a:pt x="6179649" y="154378"/>
                </a:cubicBezTo>
                <a:cubicBezTo>
                  <a:pt x="6159113" y="133842"/>
                  <a:pt x="6145111" y="115640"/>
                  <a:pt x="6127376" y="101638"/>
                </a:cubicBezTo>
                <a:close/>
                <a:moveTo>
                  <a:pt x="2012743" y="47965"/>
                </a:moveTo>
                <a:cubicBezTo>
                  <a:pt x="1962337" y="84369"/>
                  <a:pt x="1954869" y="134309"/>
                  <a:pt x="1967004" y="184715"/>
                </a:cubicBezTo>
                <a:cubicBezTo>
                  <a:pt x="1977272" y="225786"/>
                  <a:pt x="2005742" y="254723"/>
                  <a:pt x="2054281" y="259857"/>
                </a:cubicBezTo>
                <a:cubicBezTo>
                  <a:pt x="2126157" y="267325"/>
                  <a:pt x="2179830" y="246789"/>
                  <a:pt x="2205966" y="174447"/>
                </a:cubicBezTo>
                <a:cubicBezTo>
                  <a:pt x="2133158" y="77368"/>
                  <a:pt x="2142025" y="86703"/>
                  <a:pt x="2012743" y="47965"/>
                </a:cubicBezTo>
                <a:close/>
                <a:moveTo>
                  <a:pt x="1118501" y="144577"/>
                </a:moveTo>
                <a:cubicBezTo>
                  <a:pt x="1099832" y="133842"/>
                  <a:pt x="1080230" y="124507"/>
                  <a:pt x="1061094" y="115173"/>
                </a:cubicBezTo>
                <a:cubicBezTo>
                  <a:pt x="1012555" y="92303"/>
                  <a:pt x="970550" y="118440"/>
                  <a:pt x="969616" y="172113"/>
                </a:cubicBezTo>
                <a:cubicBezTo>
                  <a:pt x="969616" y="179114"/>
                  <a:pt x="970550" y="186582"/>
                  <a:pt x="970550" y="193583"/>
                </a:cubicBezTo>
                <a:cubicBezTo>
                  <a:pt x="969616" y="193583"/>
                  <a:pt x="969149" y="193583"/>
                  <a:pt x="968216" y="193583"/>
                </a:cubicBezTo>
                <a:cubicBezTo>
                  <a:pt x="968216" y="206184"/>
                  <a:pt x="964482" y="220186"/>
                  <a:pt x="969149" y="230920"/>
                </a:cubicBezTo>
                <a:cubicBezTo>
                  <a:pt x="977550" y="251923"/>
                  <a:pt x="985485" y="278060"/>
                  <a:pt x="1001820" y="289261"/>
                </a:cubicBezTo>
                <a:cubicBezTo>
                  <a:pt x="1028890" y="307463"/>
                  <a:pt x="1061094" y="318198"/>
                  <a:pt x="1097498" y="311664"/>
                </a:cubicBezTo>
                <a:cubicBezTo>
                  <a:pt x="1154439" y="301862"/>
                  <a:pt x="1178708" y="272926"/>
                  <a:pt x="1169841" y="215985"/>
                </a:cubicBezTo>
                <a:cubicBezTo>
                  <a:pt x="1164707" y="183315"/>
                  <a:pt x="1146504" y="160445"/>
                  <a:pt x="1118501" y="144577"/>
                </a:cubicBezTo>
                <a:close/>
                <a:moveTo>
                  <a:pt x="4344493" y="111439"/>
                </a:moveTo>
                <a:cubicBezTo>
                  <a:pt x="4322090" y="97437"/>
                  <a:pt x="4300621" y="82036"/>
                  <a:pt x="4279151" y="66634"/>
                </a:cubicBezTo>
                <a:cubicBezTo>
                  <a:pt x="4251148" y="46098"/>
                  <a:pt x="4202609" y="49832"/>
                  <a:pt x="4182540" y="78302"/>
                </a:cubicBezTo>
                <a:cubicBezTo>
                  <a:pt x="4150802" y="122641"/>
                  <a:pt x="4159203" y="170713"/>
                  <a:pt x="4180673" y="215519"/>
                </a:cubicBezTo>
                <a:cubicBezTo>
                  <a:pt x="4198408" y="252390"/>
                  <a:pt x="4231079" y="262658"/>
                  <a:pt x="4272618" y="250523"/>
                </a:cubicBezTo>
                <a:cubicBezTo>
                  <a:pt x="4275884" y="250523"/>
                  <a:pt x="4281018" y="250523"/>
                  <a:pt x="4286152" y="250523"/>
                </a:cubicBezTo>
                <a:cubicBezTo>
                  <a:pt x="4351960" y="248189"/>
                  <a:pt x="4374830" y="221586"/>
                  <a:pt x="4369696" y="155311"/>
                </a:cubicBezTo>
                <a:cubicBezTo>
                  <a:pt x="4368296" y="135709"/>
                  <a:pt x="4361295" y="122174"/>
                  <a:pt x="4344493" y="111439"/>
                </a:cubicBezTo>
                <a:close/>
                <a:moveTo>
                  <a:pt x="7045421" y="10627"/>
                </a:moveTo>
                <a:cubicBezTo>
                  <a:pt x="7038420" y="5493"/>
                  <a:pt x="7024885" y="6426"/>
                  <a:pt x="7015550" y="8760"/>
                </a:cubicBezTo>
                <a:cubicBezTo>
                  <a:pt x="6946008" y="26962"/>
                  <a:pt x="6925006" y="90903"/>
                  <a:pt x="6942742" y="152978"/>
                </a:cubicBezTo>
                <a:cubicBezTo>
                  <a:pt x="6954876" y="195449"/>
                  <a:pt x="6978212" y="207584"/>
                  <a:pt x="7024418" y="205251"/>
                </a:cubicBezTo>
                <a:cubicBezTo>
                  <a:pt x="7047288" y="201050"/>
                  <a:pt x="7071090" y="199183"/>
                  <a:pt x="7092560" y="191716"/>
                </a:cubicBezTo>
                <a:cubicBezTo>
                  <a:pt x="7137365" y="176314"/>
                  <a:pt x="7154634" y="102105"/>
                  <a:pt x="7120096" y="69901"/>
                </a:cubicBezTo>
                <a:cubicBezTo>
                  <a:pt x="7097693" y="47498"/>
                  <a:pt x="7071557" y="28362"/>
                  <a:pt x="7045421" y="10627"/>
                </a:cubicBezTo>
                <a:close/>
                <a:moveTo>
                  <a:pt x="5270005" y="87170"/>
                </a:moveTo>
                <a:cubicBezTo>
                  <a:pt x="5231267" y="62900"/>
                  <a:pt x="5192062" y="40030"/>
                  <a:pt x="5154258" y="17161"/>
                </a:cubicBezTo>
                <a:cubicBezTo>
                  <a:pt x="5112253" y="40964"/>
                  <a:pt x="5098251" y="71301"/>
                  <a:pt x="5088917" y="104905"/>
                </a:cubicBezTo>
                <a:cubicBezTo>
                  <a:pt x="5067914" y="181914"/>
                  <a:pt x="5115520" y="236054"/>
                  <a:pt x="5194863" y="225786"/>
                </a:cubicBezTo>
                <a:cubicBezTo>
                  <a:pt x="5248536" y="218786"/>
                  <a:pt x="5292408" y="157178"/>
                  <a:pt x="5279806" y="105372"/>
                </a:cubicBezTo>
                <a:cubicBezTo>
                  <a:pt x="5277940" y="98838"/>
                  <a:pt x="5275139" y="90437"/>
                  <a:pt x="5270005" y="87170"/>
                </a:cubicBezTo>
                <a:close/>
                <a:moveTo>
                  <a:pt x="202323" y="181914"/>
                </a:moveTo>
                <a:cubicBezTo>
                  <a:pt x="170119" y="160912"/>
                  <a:pt x="131848" y="148310"/>
                  <a:pt x="96377" y="131975"/>
                </a:cubicBezTo>
                <a:cubicBezTo>
                  <a:pt x="59972" y="136642"/>
                  <a:pt x="26835" y="147377"/>
                  <a:pt x="11433" y="173980"/>
                </a:cubicBezTo>
                <a:cubicBezTo>
                  <a:pt x="-17970" y="223920"/>
                  <a:pt x="12367" y="287861"/>
                  <a:pt x="67907" y="303263"/>
                </a:cubicBezTo>
                <a:cubicBezTo>
                  <a:pt x="114112" y="315864"/>
                  <a:pt x="157518" y="304196"/>
                  <a:pt x="196722" y="281793"/>
                </a:cubicBezTo>
                <a:cubicBezTo>
                  <a:pt x="235460" y="259857"/>
                  <a:pt x="238727" y="205251"/>
                  <a:pt x="202323" y="181914"/>
                </a:cubicBezTo>
                <a:close/>
                <a:moveTo>
                  <a:pt x="8141754" y="58233"/>
                </a:moveTo>
                <a:cubicBezTo>
                  <a:pt x="8130552" y="52632"/>
                  <a:pt x="8116551" y="47031"/>
                  <a:pt x="8110950" y="37230"/>
                </a:cubicBezTo>
                <a:cubicBezTo>
                  <a:pt x="8092281" y="5026"/>
                  <a:pt x="8065678" y="7360"/>
                  <a:pt x="8035807" y="13894"/>
                </a:cubicBezTo>
                <a:cubicBezTo>
                  <a:pt x="8024139" y="16694"/>
                  <a:pt x="8011538" y="16694"/>
                  <a:pt x="7996136" y="18094"/>
                </a:cubicBezTo>
                <a:cubicBezTo>
                  <a:pt x="7990535" y="31163"/>
                  <a:pt x="7982601" y="45164"/>
                  <a:pt x="7977934" y="60566"/>
                </a:cubicBezTo>
                <a:cubicBezTo>
                  <a:pt x="7967666" y="96037"/>
                  <a:pt x="7991002" y="159512"/>
                  <a:pt x="8019005" y="176314"/>
                </a:cubicBezTo>
                <a:cubicBezTo>
                  <a:pt x="8051676" y="195916"/>
                  <a:pt x="8148288" y="172113"/>
                  <a:pt x="8168357" y="139909"/>
                </a:cubicBezTo>
                <a:cubicBezTo>
                  <a:pt x="8193093" y="100704"/>
                  <a:pt x="8186093" y="80169"/>
                  <a:pt x="8141754" y="5823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6"/>
          <p:cNvSpPr/>
          <p:nvPr/>
        </p:nvSpPr>
        <p:spPr>
          <a:xfrm rot="1701538">
            <a:off x="10386363" y="768521"/>
            <a:ext cx="966863" cy="892739"/>
          </a:xfrm>
          <a:custGeom>
            <a:avLst/>
            <a:gdLst/>
            <a:ahLst/>
            <a:cxnLst/>
            <a:rect l="l" t="t" r="r" b="b"/>
            <a:pathLst>
              <a:path w="1450276" h="1339092" extrusionOk="0">
                <a:moveTo>
                  <a:pt x="1357111" y="453939"/>
                </a:moveTo>
                <a:cubicBezTo>
                  <a:pt x="1330000" y="441676"/>
                  <a:pt x="1302888" y="433129"/>
                  <a:pt x="1280977" y="418264"/>
                </a:cubicBezTo>
                <a:cubicBezTo>
                  <a:pt x="1228611" y="382589"/>
                  <a:pt x="1170304" y="363637"/>
                  <a:pt x="1110510" y="345057"/>
                </a:cubicBezTo>
                <a:cubicBezTo>
                  <a:pt x="1015807" y="316071"/>
                  <a:pt x="920361" y="293403"/>
                  <a:pt x="820829" y="295261"/>
                </a:cubicBezTo>
                <a:cubicBezTo>
                  <a:pt x="694558" y="297491"/>
                  <a:pt x="569401" y="307524"/>
                  <a:pt x="449072" y="352117"/>
                </a:cubicBezTo>
                <a:cubicBezTo>
                  <a:pt x="388164" y="374414"/>
                  <a:pt x="324657" y="390765"/>
                  <a:pt x="265235" y="416406"/>
                </a:cubicBezTo>
                <a:cubicBezTo>
                  <a:pt x="221783" y="434987"/>
                  <a:pt x="182788" y="463601"/>
                  <a:pt x="142307" y="488499"/>
                </a:cubicBezTo>
                <a:cubicBezTo>
                  <a:pt x="130422" y="495931"/>
                  <a:pt x="120395" y="506708"/>
                  <a:pt x="108882" y="516741"/>
                </a:cubicBezTo>
                <a:cubicBezTo>
                  <a:pt x="79914" y="506708"/>
                  <a:pt x="68401" y="483296"/>
                  <a:pt x="58745" y="459513"/>
                </a:cubicBezTo>
                <a:cubicBezTo>
                  <a:pt x="39804" y="414176"/>
                  <a:pt x="22349" y="367725"/>
                  <a:pt x="4522" y="322017"/>
                </a:cubicBezTo>
                <a:cubicBezTo>
                  <a:pt x="-5134" y="297119"/>
                  <a:pt x="1180" y="273707"/>
                  <a:pt x="18635" y="257357"/>
                </a:cubicBezTo>
                <a:cubicBezTo>
                  <a:pt x="41661" y="235803"/>
                  <a:pt x="68401" y="218337"/>
                  <a:pt x="94026" y="200128"/>
                </a:cubicBezTo>
                <a:cubicBezTo>
                  <a:pt x="104425" y="192696"/>
                  <a:pt x="117795" y="188980"/>
                  <a:pt x="128194" y="181548"/>
                </a:cubicBezTo>
                <a:cubicBezTo>
                  <a:pt x="184273" y="139184"/>
                  <a:pt x="248523" y="112428"/>
                  <a:pt x="313144" y="88273"/>
                </a:cubicBezTo>
                <a:cubicBezTo>
                  <a:pt x="387422" y="60403"/>
                  <a:pt x="462813" y="31789"/>
                  <a:pt x="540433" y="18411"/>
                </a:cubicBezTo>
                <a:cubicBezTo>
                  <a:pt x="629565" y="3175"/>
                  <a:pt x="721669" y="2431"/>
                  <a:pt x="812659" y="202"/>
                </a:cubicBezTo>
                <a:cubicBezTo>
                  <a:pt x="866510" y="-1285"/>
                  <a:pt x="921103" y="5776"/>
                  <a:pt x="974954" y="10607"/>
                </a:cubicBezTo>
                <a:cubicBezTo>
                  <a:pt x="1036605" y="15809"/>
                  <a:pt x="1097141" y="22498"/>
                  <a:pt x="1154705" y="52970"/>
                </a:cubicBezTo>
                <a:cubicBezTo>
                  <a:pt x="1201500" y="77497"/>
                  <a:pt x="1254980" y="88645"/>
                  <a:pt x="1304745" y="107969"/>
                </a:cubicBezTo>
                <a:cubicBezTo>
                  <a:pt x="1339656" y="121347"/>
                  <a:pt x="1374195" y="136955"/>
                  <a:pt x="1407619" y="153305"/>
                </a:cubicBezTo>
                <a:cubicBezTo>
                  <a:pt x="1440301" y="169656"/>
                  <a:pt x="1457014" y="205703"/>
                  <a:pt x="1447729" y="240262"/>
                </a:cubicBezTo>
                <a:cubicBezTo>
                  <a:pt x="1433245" y="293403"/>
                  <a:pt x="1418018" y="346543"/>
                  <a:pt x="1399078" y="398197"/>
                </a:cubicBezTo>
                <a:cubicBezTo>
                  <a:pt x="1392021" y="416778"/>
                  <a:pt x="1373823" y="432014"/>
                  <a:pt x="1357111" y="453939"/>
                </a:cubicBezTo>
                <a:close/>
                <a:moveTo>
                  <a:pt x="1408733" y="226141"/>
                </a:moveTo>
                <a:cubicBezTo>
                  <a:pt x="1386079" y="214993"/>
                  <a:pt x="1368624" y="204216"/>
                  <a:pt x="1350054" y="197899"/>
                </a:cubicBezTo>
                <a:cubicBezTo>
                  <a:pt x="1252751" y="164825"/>
                  <a:pt x="1155820" y="131752"/>
                  <a:pt x="1057402" y="101651"/>
                </a:cubicBezTo>
                <a:cubicBezTo>
                  <a:pt x="1016178" y="89017"/>
                  <a:pt x="972726" y="80470"/>
                  <a:pt x="930017" y="76382"/>
                </a:cubicBezTo>
                <a:cubicBezTo>
                  <a:pt x="875794" y="71179"/>
                  <a:pt x="820458" y="69693"/>
                  <a:pt x="765864" y="71923"/>
                </a:cubicBezTo>
                <a:cubicBezTo>
                  <a:pt x="695301" y="74524"/>
                  <a:pt x="624366" y="78240"/>
                  <a:pt x="554174" y="88273"/>
                </a:cubicBezTo>
                <a:cubicBezTo>
                  <a:pt x="502923" y="95334"/>
                  <a:pt x="453157" y="112800"/>
                  <a:pt x="402648" y="126178"/>
                </a:cubicBezTo>
                <a:cubicBezTo>
                  <a:pt x="387422" y="130266"/>
                  <a:pt x="371823" y="134725"/>
                  <a:pt x="357339" y="141414"/>
                </a:cubicBezTo>
                <a:cubicBezTo>
                  <a:pt x="301631" y="167055"/>
                  <a:pt x="246295" y="195669"/>
                  <a:pt x="189844" y="220939"/>
                </a:cubicBezTo>
                <a:cubicBezTo>
                  <a:pt x="137107" y="244722"/>
                  <a:pt x="99226" y="286342"/>
                  <a:pt x="56888" y="320159"/>
                </a:cubicBezTo>
                <a:cubicBezTo>
                  <a:pt x="70629" y="374414"/>
                  <a:pt x="86599" y="406373"/>
                  <a:pt x="108139" y="426068"/>
                </a:cubicBezTo>
                <a:cubicBezTo>
                  <a:pt x="144164" y="405258"/>
                  <a:pt x="180559" y="387420"/>
                  <a:pt x="213613" y="364752"/>
                </a:cubicBezTo>
                <a:cubicBezTo>
                  <a:pt x="290490" y="311983"/>
                  <a:pt x="380737" y="294518"/>
                  <a:pt x="466155" y="264789"/>
                </a:cubicBezTo>
                <a:cubicBezTo>
                  <a:pt x="538576" y="239891"/>
                  <a:pt x="615453" y="230972"/>
                  <a:pt x="692330" y="227628"/>
                </a:cubicBezTo>
                <a:cubicBezTo>
                  <a:pt x="745809" y="225398"/>
                  <a:pt x="800032" y="217223"/>
                  <a:pt x="852397" y="223168"/>
                </a:cubicBezTo>
                <a:cubicBezTo>
                  <a:pt x="941158" y="233202"/>
                  <a:pt x="1029920" y="247323"/>
                  <a:pt x="1116453" y="268876"/>
                </a:cubicBezTo>
                <a:cubicBezTo>
                  <a:pt x="1191473" y="287829"/>
                  <a:pt x="1266864" y="313098"/>
                  <a:pt x="1321829" y="374786"/>
                </a:cubicBezTo>
                <a:cubicBezTo>
                  <a:pt x="1327771" y="381475"/>
                  <a:pt x="1337056" y="385191"/>
                  <a:pt x="1343370" y="389278"/>
                </a:cubicBezTo>
                <a:cubicBezTo>
                  <a:pt x="1364910" y="334652"/>
                  <a:pt x="1386079" y="282626"/>
                  <a:pt x="1408733" y="226141"/>
                </a:cubicBezTo>
                <a:close/>
                <a:moveTo>
                  <a:pt x="1188130" y="885379"/>
                </a:moveTo>
                <a:cubicBezTo>
                  <a:pt x="1163990" y="866799"/>
                  <a:pt x="1145421" y="853792"/>
                  <a:pt x="1127966" y="839300"/>
                </a:cubicBezTo>
                <a:cubicBezTo>
                  <a:pt x="979040" y="717411"/>
                  <a:pt x="812659" y="672818"/>
                  <a:pt x="624737" y="726701"/>
                </a:cubicBezTo>
                <a:cubicBezTo>
                  <a:pt x="588713" y="737106"/>
                  <a:pt x="552688" y="749370"/>
                  <a:pt x="517778" y="762748"/>
                </a:cubicBezTo>
                <a:cubicBezTo>
                  <a:pt x="440158" y="792848"/>
                  <a:pt x="378137" y="842644"/>
                  <a:pt x="332456" y="912135"/>
                </a:cubicBezTo>
                <a:cubicBezTo>
                  <a:pt x="322800" y="927000"/>
                  <a:pt x="312773" y="938148"/>
                  <a:pt x="294575" y="934432"/>
                </a:cubicBezTo>
                <a:cubicBezTo>
                  <a:pt x="277491" y="930716"/>
                  <a:pt x="277863" y="914737"/>
                  <a:pt x="273035" y="900987"/>
                </a:cubicBezTo>
                <a:cubicBezTo>
                  <a:pt x="262264" y="869772"/>
                  <a:pt x="246666" y="840043"/>
                  <a:pt x="233296" y="809942"/>
                </a:cubicBezTo>
                <a:cubicBezTo>
                  <a:pt x="221412" y="783558"/>
                  <a:pt x="209899" y="756802"/>
                  <a:pt x="198386" y="730418"/>
                </a:cubicBezTo>
                <a:cubicBezTo>
                  <a:pt x="191330" y="714438"/>
                  <a:pt x="194672" y="702175"/>
                  <a:pt x="206185" y="686939"/>
                </a:cubicBezTo>
                <a:cubicBezTo>
                  <a:pt x="243324" y="639001"/>
                  <a:pt x="293832" y="607043"/>
                  <a:pt x="340255" y="570253"/>
                </a:cubicBezTo>
                <a:cubicBezTo>
                  <a:pt x="416390" y="510795"/>
                  <a:pt x="508865" y="491472"/>
                  <a:pt x="599112" y="465459"/>
                </a:cubicBezTo>
                <a:cubicBezTo>
                  <a:pt x="665590" y="446507"/>
                  <a:pt x="732811" y="439446"/>
                  <a:pt x="800403" y="440932"/>
                </a:cubicBezTo>
                <a:cubicBezTo>
                  <a:pt x="866138" y="442419"/>
                  <a:pt x="933359" y="438331"/>
                  <a:pt x="996495" y="467317"/>
                </a:cubicBezTo>
                <a:cubicBezTo>
                  <a:pt x="1024720" y="479952"/>
                  <a:pt x="1058145" y="480695"/>
                  <a:pt x="1087856" y="490357"/>
                </a:cubicBezTo>
                <a:cubicBezTo>
                  <a:pt x="1137993" y="506336"/>
                  <a:pt x="1182559" y="534207"/>
                  <a:pt x="1222298" y="568767"/>
                </a:cubicBezTo>
                <a:cubicBezTo>
                  <a:pt x="1241610" y="585489"/>
                  <a:pt x="1257208" y="607786"/>
                  <a:pt x="1270206" y="629711"/>
                </a:cubicBezTo>
                <a:cubicBezTo>
                  <a:pt x="1276149" y="640488"/>
                  <a:pt x="1275777" y="658325"/>
                  <a:pt x="1271692" y="670588"/>
                </a:cubicBezTo>
                <a:cubicBezTo>
                  <a:pt x="1254980" y="718526"/>
                  <a:pt x="1235296" y="765349"/>
                  <a:pt x="1216727" y="812544"/>
                </a:cubicBezTo>
                <a:cubicBezTo>
                  <a:pt x="1208185" y="833725"/>
                  <a:pt x="1199643" y="855279"/>
                  <a:pt x="1188130" y="885379"/>
                </a:cubicBezTo>
                <a:close/>
                <a:moveTo>
                  <a:pt x="245552" y="726701"/>
                </a:moveTo>
                <a:cubicBezTo>
                  <a:pt x="266721" y="762004"/>
                  <a:pt x="286404" y="794706"/>
                  <a:pt x="308316" y="831496"/>
                </a:cubicBezTo>
                <a:cubicBezTo>
                  <a:pt x="381479" y="746768"/>
                  <a:pt x="468012" y="692885"/>
                  <a:pt x="573115" y="663528"/>
                </a:cubicBezTo>
                <a:cubicBezTo>
                  <a:pt x="678960" y="634170"/>
                  <a:pt x="784062" y="629339"/>
                  <a:pt x="889907" y="652008"/>
                </a:cubicBezTo>
                <a:cubicBezTo>
                  <a:pt x="993895" y="674304"/>
                  <a:pt x="1083771" y="728188"/>
                  <a:pt x="1168447" y="790247"/>
                </a:cubicBezTo>
                <a:cubicBezTo>
                  <a:pt x="1187759" y="738221"/>
                  <a:pt x="1205214" y="691027"/>
                  <a:pt x="1222298" y="644947"/>
                </a:cubicBezTo>
                <a:cubicBezTo>
                  <a:pt x="1192587" y="610015"/>
                  <a:pt x="1192958" y="608901"/>
                  <a:pt x="1152848" y="591807"/>
                </a:cubicBezTo>
                <a:cubicBezTo>
                  <a:pt x="1101226" y="569510"/>
                  <a:pt x="1050346" y="541267"/>
                  <a:pt x="996124" y="530119"/>
                </a:cubicBezTo>
                <a:cubicBezTo>
                  <a:pt x="930017" y="516741"/>
                  <a:pt x="860939" y="514511"/>
                  <a:pt x="793347" y="514140"/>
                </a:cubicBezTo>
                <a:cubicBezTo>
                  <a:pt x="709413" y="513397"/>
                  <a:pt x="625851" y="519342"/>
                  <a:pt x="546375" y="551673"/>
                </a:cubicBezTo>
                <a:cubicBezTo>
                  <a:pt x="515921" y="563936"/>
                  <a:pt x="481011" y="566537"/>
                  <a:pt x="451671" y="581030"/>
                </a:cubicBezTo>
                <a:cubicBezTo>
                  <a:pt x="375537" y="617819"/>
                  <a:pt x="308688" y="668730"/>
                  <a:pt x="245552" y="726701"/>
                </a:cubicBezTo>
                <a:close/>
                <a:moveTo>
                  <a:pt x="723897" y="1338373"/>
                </a:moveTo>
                <a:cubicBezTo>
                  <a:pt x="637364" y="1335772"/>
                  <a:pt x="575343" y="1290807"/>
                  <a:pt x="533748" y="1219458"/>
                </a:cubicBezTo>
                <a:cubicBezTo>
                  <a:pt x="504408" y="1169662"/>
                  <a:pt x="511093" y="1114663"/>
                  <a:pt x="539690" y="1065982"/>
                </a:cubicBezTo>
                <a:cubicBezTo>
                  <a:pt x="557145" y="1036253"/>
                  <a:pt x="579057" y="1008383"/>
                  <a:pt x="603568" y="984228"/>
                </a:cubicBezTo>
                <a:cubicBezTo>
                  <a:pt x="638479" y="949668"/>
                  <a:pt x="686016" y="940006"/>
                  <a:pt x="732439" y="942979"/>
                </a:cubicBezTo>
                <a:cubicBezTo>
                  <a:pt x="783691" y="946324"/>
                  <a:pt x="831228" y="965276"/>
                  <a:pt x="865024" y="1008383"/>
                </a:cubicBezTo>
                <a:cubicBezTo>
                  <a:pt x="872823" y="1018416"/>
                  <a:pt x="883965" y="1026220"/>
                  <a:pt x="894364" y="1034024"/>
                </a:cubicBezTo>
                <a:cubicBezTo>
                  <a:pt x="933359" y="1064496"/>
                  <a:pt x="945986" y="1106116"/>
                  <a:pt x="943758" y="1153683"/>
                </a:cubicBezTo>
                <a:cubicBezTo>
                  <a:pt x="938187" y="1272598"/>
                  <a:pt x="849055" y="1347292"/>
                  <a:pt x="723897" y="1338373"/>
                </a:cubicBezTo>
                <a:close/>
                <a:moveTo>
                  <a:pt x="749523" y="1005038"/>
                </a:moveTo>
                <a:cubicBezTo>
                  <a:pt x="721669" y="1003923"/>
                  <a:pt x="699757" y="1012470"/>
                  <a:pt x="677474" y="1025105"/>
                </a:cubicBezTo>
                <a:cubicBezTo>
                  <a:pt x="624737" y="1054834"/>
                  <a:pt x="603568" y="1105373"/>
                  <a:pt x="590570" y="1158885"/>
                </a:cubicBezTo>
                <a:cubicBezTo>
                  <a:pt x="586485" y="1175236"/>
                  <a:pt x="596141" y="1200134"/>
                  <a:pt x="608025" y="1213512"/>
                </a:cubicBezTo>
                <a:cubicBezTo>
                  <a:pt x="674874" y="1288577"/>
                  <a:pt x="784062" y="1280030"/>
                  <a:pt x="846826" y="1227262"/>
                </a:cubicBezTo>
                <a:cubicBezTo>
                  <a:pt x="878023" y="1201249"/>
                  <a:pt x="885450" y="1167432"/>
                  <a:pt x="886936" y="1131014"/>
                </a:cubicBezTo>
                <a:cubicBezTo>
                  <a:pt x="887307" y="1122096"/>
                  <a:pt x="883222" y="1110204"/>
                  <a:pt x="877280" y="1103887"/>
                </a:cubicBezTo>
                <a:cubicBezTo>
                  <a:pt x="855739" y="1080475"/>
                  <a:pt x="833828" y="1057064"/>
                  <a:pt x="809316" y="1037368"/>
                </a:cubicBezTo>
                <a:cubicBezTo>
                  <a:pt x="791861" y="1023247"/>
                  <a:pt x="769578" y="1015443"/>
                  <a:pt x="749523" y="100503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6"/>
          <p:cNvSpPr/>
          <p:nvPr/>
        </p:nvSpPr>
        <p:spPr>
          <a:xfrm>
            <a:off x="7509980" y="5358639"/>
            <a:ext cx="1754491" cy="814996"/>
          </a:xfrm>
          <a:custGeom>
            <a:avLst/>
            <a:gdLst/>
            <a:ahLst/>
            <a:cxnLst/>
            <a:rect l="l" t="t" r="r" b="b"/>
            <a:pathLst>
              <a:path w="2631736" h="1222495" extrusionOk="0">
                <a:moveTo>
                  <a:pt x="927988" y="625109"/>
                </a:moveTo>
                <a:cubicBezTo>
                  <a:pt x="875358" y="622315"/>
                  <a:pt x="826920" y="619520"/>
                  <a:pt x="776153" y="617192"/>
                </a:cubicBezTo>
                <a:cubicBezTo>
                  <a:pt x="771495" y="630233"/>
                  <a:pt x="766372" y="645137"/>
                  <a:pt x="761249" y="660041"/>
                </a:cubicBezTo>
                <a:cubicBezTo>
                  <a:pt x="755660" y="675876"/>
                  <a:pt x="754263" y="693575"/>
                  <a:pt x="739824" y="705219"/>
                </a:cubicBezTo>
                <a:cubicBezTo>
                  <a:pt x="736564" y="708013"/>
                  <a:pt x="736098" y="714068"/>
                  <a:pt x="734235" y="718726"/>
                </a:cubicBezTo>
                <a:cubicBezTo>
                  <a:pt x="725386" y="741082"/>
                  <a:pt x="719797" y="764835"/>
                  <a:pt x="707687" y="785328"/>
                </a:cubicBezTo>
                <a:cubicBezTo>
                  <a:pt x="671824" y="844945"/>
                  <a:pt x="634564" y="904095"/>
                  <a:pt x="596372" y="962314"/>
                </a:cubicBezTo>
                <a:cubicBezTo>
                  <a:pt x="568427" y="1004698"/>
                  <a:pt x="528372" y="1035903"/>
                  <a:pt x="491112" y="1069438"/>
                </a:cubicBezTo>
                <a:cubicBezTo>
                  <a:pt x="456181" y="1101109"/>
                  <a:pt x="418455" y="1129520"/>
                  <a:pt x="380263" y="1156999"/>
                </a:cubicBezTo>
                <a:cubicBezTo>
                  <a:pt x="330427" y="1193328"/>
                  <a:pt x="288975" y="1190533"/>
                  <a:pt x="246126" y="1145355"/>
                </a:cubicBezTo>
                <a:cubicBezTo>
                  <a:pt x="217715" y="1115547"/>
                  <a:pt x="194428" y="1081547"/>
                  <a:pt x="169277" y="1048944"/>
                </a:cubicBezTo>
                <a:cubicBezTo>
                  <a:pt x="139003" y="1009821"/>
                  <a:pt x="116647" y="966506"/>
                  <a:pt x="100345" y="918999"/>
                </a:cubicBezTo>
                <a:cubicBezTo>
                  <a:pt x="90565" y="890588"/>
                  <a:pt x="75661" y="864041"/>
                  <a:pt x="67277" y="835164"/>
                </a:cubicBezTo>
                <a:cubicBezTo>
                  <a:pt x="56565" y="799767"/>
                  <a:pt x="50510" y="762972"/>
                  <a:pt x="42592" y="726643"/>
                </a:cubicBezTo>
                <a:cubicBezTo>
                  <a:pt x="40729" y="717794"/>
                  <a:pt x="37935" y="709411"/>
                  <a:pt x="35606" y="700096"/>
                </a:cubicBezTo>
                <a:cubicBezTo>
                  <a:pt x="29551" y="699164"/>
                  <a:pt x="24428" y="699164"/>
                  <a:pt x="19770" y="697767"/>
                </a:cubicBezTo>
                <a:cubicBezTo>
                  <a:pt x="-257" y="691246"/>
                  <a:pt x="-7244" y="671219"/>
                  <a:pt x="9058" y="659109"/>
                </a:cubicBezTo>
                <a:cubicBezTo>
                  <a:pt x="35606" y="639548"/>
                  <a:pt x="34209" y="614397"/>
                  <a:pt x="32811" y="586452"/>
                </a:cubicBezTo>
                <a:cubicBezTo>
                  <a:pt x="28619" y="507740"/>
                  <a:pt x="45852" y="435082"/>
                  <a:pt x="94756" y="371740"/>
                </a:cubicBezTo>
                <a:cubicBezTo>
                  <a:pt x="129222" y="327028"/>
                  <a:pt x="209332" y="311192"/>
                  <a:pt x="264290" y="345192"/>
                </a:cubicBezTo>
                <a:cubicBezTo>
                  <a:pt x="300619" y="367548"/>
                  <a:pt x="333222" y="393165"/>
                  <a:pt x="356044" y="434151"/>
                </a:cubicBezTo>
                <a:cubicBezTo>
                  <a:pt x="363962" y="424836"/>
                  <a:pt x="369551" y="418781"/>
                  <a:pt x="375140" y="411795"/>
                </a:cubicBezTo>
                <a:cubicBezTo>
                  <a:pt x="406345" y="372671"/>
                  <a:pt x="444537" y="346124"/>
                  <a:pt x="495304" y="338671"/>
                </a:cubicBezTo>
                <a:cubicBezTo>
                  <a:pt x="525112" y="334014"/>
                  <a:pt x="553989" y="326562"/>
                  <a:pt x="584728" y="329822"/>
                </a:cubicBezTo>
                <a:cubicBezTo>
                  <a:pt x="593112" y="330754"/>
                  <a:pt x="602893" y="327959"/>
                  <a:pt x="610811" y="324699"/>
                </a:cubicBezTo>
                <a:cubicBezTo>
                  <a:pt x="684400" y="293493"/>
                  <a:pt x="757057" y="260425"/>
                  <a:pt x="830646" y="230151"/>
                </a:cubicBezTo>
                <a:cubicBezTo>
                  <a:pt x="879550" y="210124"/>
                  <a:pt x="929851" y="192891"/>
                  <a:pt x="979221" y="173795"/>
                </a:cubicBezTo>
                <a:cubicBezTo>
                  <a:pt x="1023933" y="156562"/>
                  <a:pt x="1068646" y="138398"/>
                  <a:pt x="1113358" y="120699"/>
                </a:cubicBezTo>
                <a:cubicBezTo>
                  <a:pt x="1156207" y="103466"/>
                  <a:pt x="1199057" y="87165"/>
                  <a:pt x="1241440" y="69001"/>
                </a:cubicBezTo>
                <a:cubicBezTo>
                  <a:pt x="1272646" y="55960"/>
                  <a:pt x="1302454" y="39658"/>
                  <a:pt x="1334125" y="27549"/>
                </a:cubicBezTo>
                <a:cubicBezTo>
                  <a:pt x="1362070" y="16836"/>
                  <a:pt x="1390947" y="8919"/>
                  <a:pt x="1419823" y="1001"/>
                </a:cubicBezTo>
                <a:cubicBezTo>
                  <a:pt x="1434262" y="-2725"/>
                  <a:pt x="1444043" y="4261"/>
                  <a:pt x="1451960" y="16836"/>
                </a:cubicBezTo>
                <a:cubicBezTo>
                  <a:pt x="1484563" y="68069"/>
                  <a:pt x="1488289" y="126754"/>
                  <a:pt x="1496673" y="184042"/>
                </a:cubicBezTo>
                <a:cubicBezTo>
                  <a:pt x="1497604" y="189631"/>
                  <a:pt x="1492015" y="196151"/>
                  <a:pt x="1489686" y="202206"/>
                </a:cubicBezTo>
                <a:cubicBezTo>
                  <a:pt x="1483166" y="198480"/>
                  <a:pt x="1472919" y="196617"/>
                  <a:pt x="1470591" y="191494"/>
                </a:cubicBezTo>
                <a:cubicBezTo>
                  <a:pt x="1459412" y="162617"/>
                  <a:pt x="1450097" y="132809"/>
                  <a:pt x="1441248" y="103466"/>
                </a:cubicBezTo>
                <a:cubicBezTo>
                  <a:pt x="1437522" y="91357"/>
                  <a:pt x="1437056" y="78316"/>
                  <a:pt x="1434262" y="61549"/>
                </a:cubicBezTo>
                <a:cubicBezTo>
                  <a:pt x="1415166" y="66206"/>
                  <a:pt x="1397933" y="69932"/>
                  <a:pt x="1381166" y="74590"/>
                </a:cubicBezTo>
                <a:cubicBezTo>
                  <a:pt x="1316426" y="93220"/>
                  <a:pt x="1259139" y="129083"/>
                  <a:pt x="1197194" y="153768"/>
                </a:cubicBezTo>
                <a:cubicBezTo>
                  <a:pt x="1136646" y="177521"/>
                  <a:pt x="1075632" y="200343"/>
                  <a:pt x="1015550" y="224562"/>
                </a:cubicBezTo>
                <a:cubicBezTo>
                  <a:pt x="963851" y="245521"/>
                  <a:pt x="912619" y="267877"/>
                  <a:pt x="860920" y="289767"/>
                </a:cubicBezTo>
                <a:cubicBezTo>
                  <a:pt x="816673" y="308398"/>
                  <a:pt x="772427" y="327028"/>
                  <a:pt x="728180" y="346124"/>
                </a:cubicBezTo>
                <a:cubicBezTo>
                  <a:pt x="715605" y="351713"/>
                  <a:pt x="703030" y="357302"/>
                  <a:pt x="685331" y="365219"/>
                </a:cubicBezTo>
                <a:cubicBezTo>
                  <a:pt x="757989" y="408534"/>
                  <a:pt x="781276" y="475137"/>
                  <a:pt x="786865" y="552918"/>
                </a:cubicBezTo>
                <a:cubicBezTo>
                  <a:pt x="814810" y="552918"/>
                  <a:pt x="841358" y="551986"/>
                  <a:pt x="867906" y="553384"/>
                </a:cubicBezTo>
                <a:cubicBezTo>
                  <a:pt x="891660" y="554781"/>
                  <a:pt x="915413" y="558973"/>
                  <a:pt x="941961" y="561767"/>
                </a:cubicBezTo>
                <a:cubicBezTo>
                  <a:pt x="942892" y="556644"/>
                  <a:pt x="944755" y="549192"/>
                  <a:pt x="945221" y="541740"/>
                </a:cubicBezTo>
                <a:cubicBezTo>
                  <a:pt x="946619" y="511931"/>
                  <a:pt x="955002" y="483986"/>
                  <a:pt x="973166" y="460699"/>
                </a:cubicBezTo>
                <a:cubicBezTo>
                  <a:pt x="993194" y="434151"/>
                  <a:pt x="1008564" y="404343"/>
                  <a:pt x="1037906" y="383850"/>
                </a:cubicBezTo>
                <a:cubicBezTo>
                  <a:pt x="1089139" y="347521"/>
                  <a:pt x="1142700" y="337740"/>
                  <a:pt x="1199057" y="361959"/>
                </a:cubicBezTo>
                <a:cubicBezTo>
                  <a:pt x="1230262" y="375466"/>
                  <a:pt x="1254481" y="401548"/>
                  <a:pt x="1274043" y="429959"/>
                </a:cubicBezTo>
                <a:cubicBezTo>
                  <a:pt x="1283824" y="443932"/>
                  <a:pt x="1292207" y="458836"/>
                  <a:pt x="1302454" y="475603"/>
                </a:cubicBezTo>
                <a:cubicBezTo>
                  <a:pt x="1307111" y="471877"/>
                  <a:pt x="1312235" y="469548"/>
                  <a:pt x="1315961" y="465356"/>
                </a:cubicBezTo>
                <a:cubicBezTo>
                  <a:pt x="1334125" y="443466"/>
                  <a:pt x="1353687" y="423438"/>
                  <a:pt x="1383029" y="416918"/>
                </a:cubicBezTo>
                <a:cubicBezTo>
                  <a:pt x="1385824" y="416452"/>
                  <a:pt x="1388618" y="414589"/>
                  <a:pt x="1390947" y="412726"/>
                </a:cubicBezTo>
                <a:cubicBezTo>
                  <a:pt x="1428207" y="374069"/>
                  <a:pt x="1478974" y="372206"/>
                  <a:pt x="1526015" y="371740"/>
                </a:cubicBezTo>
                <a:cubicBezTo>
                  <a:pt x="1563741" y="371274"/>
                  <a:pt x="1600070" y="386178"/>
                  <a:pt x="1626152" y="421110"/>
                </a:cubicBezTo>
                <a:cubicBezTo>
                  <a:pt x="1649905" y="452781"/>
                  <a:pt x="1665275" y="486781"/>
                  <a:pt x="1670864" y="524973"/>
                </a:cubicBezTo>
                <a:cubicBezTo>
                  <a:pt x="1674590" y="552452"/>
                  <a:pt x="1671796" y="580397"/>
                  <a:pt x="1671796" y="612068"/>
                </a:cubicBezTo>
                <a:cubicBezTo>
                  <a:pt x="1706727" y="593438"/>
                  <a:pt x="1738864" y="575740"/>
                  <a:pt x="1771467" y="559438"/>
                </a:cubicBezTo>
                <a:cubicBezTo>
                  <a:pt x="1809659" y="539877"/>
                  <a:pt x="1849248" y="522178"/>
                  <a:pt x="1887439" y="503082"/>
                </a:cubicBezTo>
                <a:cubicBezTo>
                  <a:pt x="1932617" y="480260"/>
                  <a:pt x="1977330" y="455110"/>
                  <a:pt x="2022974" y="432288"/>
                </a:cubicBezTo>
                <a:cubicBezTo>
                  <a:pt x="2130563" y="379192"/>
                  <a:pt x="2236754" y="321904"/>
                  <a:pt x="2350864" y="282315"/>
                </a:cubicBezTo>
                <a:cubicBezTo>
                  <a:pt x="2419329" y="258562"/>
                  <a:pt x="2487329" y="232014"/>
                  <a:pt x="2555329" y="207329"/>
                </a:cubicBezTo>
                <a:cubicBezTo>
                  <a:pt x="2587932" y="195220"/>
                  <a:pt x="2607494" y="203137"/>
                  <a:pt x="2616809" y="234343"/>
                </a:cubicBezTo>
                <a:cubicBezTo>
                  <a:pt x="2635904" y="299083"/>
                  <a:pt x="2634507" y="365219"/>
                  <a:pt x="2624726" y="431822"/>
                </a:cubicBezTo>
                <a:cubicBezTo>
                  <a:pt x="2623795" y="436945"/>
                  <a:pt x="2621466" y="441137"/>
                  <a:pt x="2620069" y="446260"/>
                </a:cubicBezTo>
                <a:cubicBezTo>
                  <a:pt x="2617740" y="455575"/>
                  <a:pt x="2614480" y="464890"/>
                  <a:pt x="2602836" y="463027"/>
                </a:cubicBezTo>
                <a:cubicBezTo>
                  <a:pt x="2589795" y="461164"/>
                  <a:pt x="2589329" y="449521"/>
                  <a:pt x="2589329" y="439740"/>
                </a:cubicBezTo>
                <a:cubicBezTo>
                  <a:pt x="2589795" y="417849"/>
                  <a:pt x="2593055" y="395959"/>
                  <a:pt x="2591192" y="374069"/>
                </a:cubicBezTo>
                <a:cubicBezTo>
                  <a:pt x="2588864" y="340069"/>
                  <a:pt x="2583274" y="306535"/>
                  <a:pt x="2579083" y="270206"/>
                </a:cubicBezTo>
                <a:cubicBezTo>
                  <a:pt x="2569302" y="272069"/>
                  <a:pt x="2561384" y="272535"/>
                  <a:pt x="2554398" y="275329"/>
                </a:cubicBezTo>
                <a:cubicBezTo>
                  <a:pt x="2500836" y="294891"/>
                  <a:pt x="2446343" y="309795"/>
                  <a:pt x="2394179" y="333548"/>
                </a:cubicBezTo>
                <a:cubicBezTo>
                  <a:pt x="2328042" y="363822"/>
                  <a:pt x="2258645" y="388507"/>
                  <a:pt x="2192508" y="419247"/>
                </a:cubicBezTo>
                <a:cubicBezTo>
                  <a:pt x="2117987" y="453712"/>
                  <a:pt x="2045330" y="491904"/>
                  <a:pt x="1972206" y="529630"/>
                </a:cubicBezTo>
                <a:cubicBezTo>
                  <a:pt x="1915385" y="558507"/>
                  <a:pt x="1859029" y="588781"/>
                  <a:pt x="1802672" y="618589"/>
                </a:cubicBezTo>
                <a:cubicBezTo>
                  <a:pt x="1757494" y="642342"/>
                  <a:pt x="1713248" y="667493"/>
                  <a:pt x="1667138" y="689849"/>
                </a:cubicBezTo>
                <a:cubicBezTo>
                  <a:pt x="1649440" y="698233"/>
                  <a:pt x="1642453" y="711739"/>
                  <a:pt x="1635001" y="727109"/>
                </a:cubicBezTo>
                <a:cubicBezTo>
                  <a:pt x="1614508" y="768561"/>
                  <a:pt x="1595412" y="810479"/>
                  <a:pt x="1572125" y="850068"/>
                </a:cubicBezTo>
                <a:cubicBezTo>
                  <a:pt x="1552097" y="884534"/>
                  <a:pt x="1528344" y="917136"/>
                  <a:pt x="1504125" y="948807"/>
                </a:cubicBezTo>
                <a:cubicBezTo>
                  <a:pt x="1468262" y="995383"/>
                  <a:pt x="1440782" y="1047547"/>
                  <a:pt x="1405385" y="1093657"/>
                </a:cubicBezTo>
                <a:cubicBezTo>
                  <a:pt x="1371385" y="1137903"/>
                  <a:pt x="1335057" y="1181218"/>
                  <a:pt x="1284289" y="1207766"/>
                </a:cubicBezTo>
                <a:cubicBezTo>
                  <a:pt x="1256344" y="1222204"/>
                  <a:pt x="1225605" y="1230122"/>
                  <a:pt x="1195796" y="1211958"/>
                </a:cubicBezTo>
                <a:cubicBezTo>
                  <a:pt x="1179029" y="1201711"/>
                  <a:pt x="1162728" y="1189136"/>
                  <a:pt x="1147824" y="1176095"/>
                </a:cubicBezTo>
                <a:cubicBezTo>
                  <a:pt x="1086344" y="1123465"/>
                  <a:pt x="1040235" y="1059657"/>
                  <a:pt x="1011358" y="984205"/>
                </a:cubicBezTo>
                <a:cubicBezTo>
                  <a:pt x="994591" y="940424"/>
                  <a:pt x="972701" y="897575"/>
                  <a:pt x="959660" y="852862"/>
                </a:cubicBezTo>
                <a:cubicBezTo>
                  <a:pt x="943824" y="798369"/>
                  <a:pt x="928454" y="742945"/>
                  <a:pt x="933577" y="684260"/>
                </a:cubicBezTo>
                <a:cubicBezTo>
                  <a:pt x="933577" y="664233"/>
                  <a:pt x="929386" y="644205"/>
                  <a:pt x="927988" y="62510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6"/>
          <p:cNvSpPr txBox="1">
            <a:spLocks noGrp="1"/>
          </p:cNvSpPr>
          <p:nvPr>
            <p:ph type="title"/>
          </p:nvPr>
        </p:nvSpPr>
        <p:spPr>
          <a:xfrm>
            <a:off x="1140367" y="701567"/>
            <a:ext cx="3689200" cy="20224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4500"/>
              <a:buNone/>
              <a:defRPr sz="6000">
                <a:solidFill>
                  <a:schemeClr val="lt1"/>
                </a:solidFill>
              </a:defRPr>
            </a:lvl1pPr>
            <a:lvl2pPr lvl="1"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2pPr>
            <a:lvl3pPr lvl="2"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3pPr>
            <a:lvl4pPr lvl="3"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4pPr>
            <a:lvl5pPr lvl="4"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5pPr>
            <a:lvl6pPr lvl="5"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6pPr>
            <a:lvl7pPr lvl="6"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7pPr>
            <a:lvl8pPr lvl="7"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8pPr>
            <a:lvl9pPr lvl="8"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9pPr>
          </a:lstStyle>
          <a:p>
            <a:endParaRPr/>
          </a:p>
        </p:txBody>
      </p:sp>
    </p:spTree>
    <p:extLst>
      <p:ext uri="{BB962C8B-B14F-4D97-AF65-F5344CB8AC3E}">
        <p14:creationId xmlns:p14="http://schemas.microsoft.com/office/powerpoint/2010/main" val="11801215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47"/>
        <p:cNvGrpSpPr/>
        <p:nvPr/>
      </p:nvGrpSpPr>
      <p:grpSpPr>
        <a:xfrm>
          <a:off x="0" y="0"/>
          <a:ext cx="0" cy="0"/>
          <a:chOff x="0" y="0"/>
          <a:chExt cx="0" cy="0"/>
        </a:xfrm>
      </p:grpSpPr>
      <p:sp>
        <p:nvSpPr>
          <p:cNvPr id="48" name="Google Shape;48;p7"/>
          <p:cNvSpPr/>
          <p:nvPr/>
        </p:nvSpPr>
        <p:spPr>
          <a:xfrm>
            <a:off x="0" y="0"/>
            <a:ext cx="12192000" cy="30108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49" name="Google Shape;49;p7"/>
          <p:cNvSpPr txBox="1">
            <a:spLocks noGrp="1"/>
          </p:cNvSpPr>
          <p:nvPr>
            <p:ph type="title"/>
          </p:nvPr>
        </p:nvSpPr>
        <p:spPr>
          <a:xfrm>
            <a:off x="1140400" y="614067"/>
            <a:ext cx="9911200" cy="178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4500"/>
              <a:buNone/>
              <a:defRPr sz="6000"/>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50" name="Google Shape;5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51" name="Google Shape;51;p7"/>
          <p:cNvSpPr/>
          <p:nvPr/>
        </p:nvSpPr>
        <p:spPr>
          <a:xfrm>
            <a:off x="11162641" y="614225"/>
            <a:ext cx="1328232" cy="1783019"/>
          </a:xfrm>
          <a:custGeom>
            <a:avLst/>
            <a:gdLst/>
            <a:ahLst/>
            <a:cxnLst/>
            <a:rect l="l" t="t" r="r" b="b"/>
            <a:pathLst>
              <a:path w="1992347" h="2674527" extrusionOk="0">
                <a:moveTo>
                  <a:pt x="1769124" y="1462176"/>
                </a:moveTo>
                <a:cubicBezTo>
                  <a:pt x="1733904" y="1444070"/>
                  <a:pt x="1698188" y="1426460"/>
                  <a:pt x="1663713" y="1409098"/>
                </a:cubicBezTo>
                <a:cubicBezTo>
                  <a:pt x="1626261" y="1423980"/>
                  <a:pt x="1610635" y="1461680"/>
                  <a:pt x="1582608" y="1486234"/>
                </a:cubicBezTo>
                <a:cubicBezTo>
                  <a:pt x="1545652" y="1518726"/>
                  <a:pt x="1526554" y="1567091"/>
                  <a:pt x="1528787" y="1621905"/>
                </a:cubicBezTo>
                <a:cubicBezTo>
                  <a:pt x="1531763" y="1703505"/>
                  <a:pt x="1583104" y="1750630"/>
                  <a:pt x="1671898" y="1725331"/>
                </a:cubicBezTo>
                <a:cubicBezTo>
                  <a:pt x="1732664" y="1707970"/>
                  <a:pt x="1773340" y="1671014"/>
                  <a:pt x="1797399" y="1612728"/>
                </a:cubicBezTo>
                <a:cubicBezTo>
                  <a:pt x="1817985" y="1562874"/>
                  <a:pt x="1802855" y="1518230"/>
                  <a:pt x="1783013" y="1473585"/>
                </a:cubicBezTo>
                <a:cubicBezTo>
                  <a:pt x="1780781" y="1468872"/>
                  <a:pt x="1774580" y="1464904"/>
                  <a:pt x="1769124" y="1462176"/>
                </a:cubicBezTo>
                <a:close/>
                <a:moveTo>
                  <a:pt x="1629237" y="1658364"/>
                </a:moveTo>
                <a:cubicBezTo>
                  <a:pt x="1641142" y="1595862"/>
                  <a:pt x="1645359" y="1540552"/>
                  <a:pt x="1707613" y="1503100"/>
                </a:cubicBezTo>
                <a:cubicBezTo>
                  <a:pt x="1699180" y="1564859"/>
                  <a:pt x="1691492" y="1618928"/>
                  <a:pt x="1629237" y="1658364"/>
                </a:cubicBezTo>
                <a:close/>
                <a:moveTo>
                  <a:pt x="228882" y="1742941"/>
                </a:moveTo>
                <a:cubicBezTo>
                  <a:pt x="201103" y="1732524"/>
                  <a:pt x="172580" y="1723595"/>
                  <a:pt x="144553" y="1714170"/>
                </a:cubicBezTo>
                <a:cubicBezTo>
                  <a:pt x="146786" y="1708714"/>
                  <a:pt x="147034" y="1704745"/>
                  <a:pt x="149018" y="1703257"/>
                </a:cubicBezTo>
                <a:cubicBezTo>
                  <a:pt x="160179" y="1695568"/>
                  <a:pt x="171836" y="1688624"/>
                  <a:pt x="183245" y="1681679"/>
                </a:cubicBezTo>
                <a:cubicBezTo>
                  <a:pt x="183493" y="1677958"/>
                  <a:pt x="183989" y="1674486"/>
                  <a:pt x="184238" y="1670766"/>
                </a:cubicBezTo>
                <a:cubicBezTo>
                  <a:pt x="159931" y="1668782"/>
                  <a:pt x="135624" y="1668285"/>
                  <a:pt x="111814" y="1664813"/>
                </a:cubicBezTo>
                <a:cubicBezTo>
                  <a:pt x="77338" y="1659852"/>
                  <a:pt x="51048" y="1677958"/>
                  <a:pt x="38398" y="1703505"/>
                </a:cubicBezTo>
                <a:cubicBezTo>
                  <a:pt x="20044" y="1740461"/>
                  <a:pt x="4667" y="1781385"/>
                  <a:pt x="698" y="1821813"/>
                </a:cubicBezTo>
                <a:cubicBezTo>
                  <a:pt x="-4262" y="1872163"/>
                  <a:pt x="17068" y="1916559"/>
                  <a:pt x="69153" y="1936650"/>
                </a:cubicBezTo>
                <a:cubicBezTo>
                  <a:pt x="87755" y="1943842"/>
                  <a:pt x="108094" y="1947067"/>
                  <a:pt x="127936" y="1949795"/>
                </a:cubicBezTo>
                <a:cubicBezTo>
                  <a:pt x="192670" y="1958228"/>
                  <a:pt x="267574" y="1903662"/>
                  <a:pt x="279728" y="1839671"/>
                </a:cubicBezTo>
                <a:cubicBezTo>
                  <a:pt x="286424" y="1803956"/>
                  <a:pt x="261374" y="1755095"/>
                  <a:pt x="228882" y="1742941"/>
                </a:cubicBezTo>
                <a:close/>
                <a:moveTo>
                  <a:pt x="148026" y="1882084"/>
                </a:moveTo>
                <a:cubicBezTo>
                  <a:pt x="145793" y="1879356"/>
                  <a:pt x="143561" y="1876875"/>
                  <a:pt x="141329" y="1874147"/>
                </a:cubicBezTo>
                <a:cubicBezTo>
                  <a:pt x="148770" y="1868690"/>
                  <a:pt x="155963" y="1862986"/>
                  <a:pt x="163403" y="1857529"/>
                </a:cubicBezTo>
                <a:cubicBezTo>
                  <a:pt x="165388" y="1859762"/>
                  <a:pt x="167620" y="1861994"/>
                  <a:pt x="169604" y="1864474"/>
                </a:cubicBezTo>
                <a:cubicBezTo>
                  <a:pt x="162411" y="1870179"/>
                  <a:pt x="155218" y="1876131"/>
                  <a:pt x="148026" y="1882084"/>
                </a:cubicBezTo>
                <a:close/>
                <a:moveTo>
                  <a:pt x="779996" y="322744"/>
                </a:moveTo>
                <a:cubicBezTo>
                  <a:pt x="836794" y="316047"/>
                  <a:pt x="887143" y="269914"/>
                  <a:pt x="898305" y="212124"/>
                </a:cubicBezTo>
                <a:cubicBezTo>
                  <a:pt x="903017" y="187818"/>
                  <a:pt x="904257" y="162767"/>
                  <a:pt x="907978" y="129780"/>
                </a:cubicBezTo>
                <a:cubicBezTo>
                  <a:pt x="908226" y="108697"/>
                  <a:pt x="888135" y="69261"/>
                  <a:pt x="862837" y="49667"/>
                </a:cubicBezTo>
                <a:cubicBezTo>
                  <a:pt x="846963" y="37266"/>
                  <a:pt x="831089" y="25113"/>
                  <a:pt x="815464" y="12463"/>
                </a:cubicBezTo>
                <a:cubicBezTo>
                  <a:pt x="795374" y="-3906"/>
                  <a:pt x="781980" y="-4650"/>
                  <a:pt x="762138" y="13207"/>
                </a:cubicBezTo>
                <a:cubicBezTo>
                  <a:pt x="753209" y="21144"/>
                  <a:pt x="745520" y="31809"/>
                  <a:pt x="740312" y="42474"/>
                </a:cubicBezTo>
                <a:cubicBezTo>
                  <a:pt x="719230" y="85383"/>
                  <a:pt x="703852" y="129532"/>
                  <a:pt x="692691" y="176409"/>
                </a:cubicBezTo>
                <a:cubicBezTo>
                  <a:pt x="685250" y="207412"/>
                  <a:pt x="687482" y="234695"/>
                  <a:pt x="697899" y="262226"/>
                </a:cubicBezTo>
                <a:cubicBezTo>
                  <a:pt x="710549" y="294965"/>
                  <a:pt x="754449" y="325720"/>
                  <a:pt x="779996" y="322744"/>
                </a:cubicBezTo>
                <a:close/>
                <a:moveTo>
                  <a:pt x="809263" y="134988"/>
                </a:moveTo>
                <a:cubicBezTo>
                  <a:pt x="820672" y="174920"/>
                  <a:pt x="816952" y="185834"/>
                  <a:pt x="780988" y="222045"/>
                </a:cubicBezTo>
                <a:cubicBezTo>
                  <a:pt x="777516" y="187818"/>
                  <a:pt x="790413" y="162023"/>
                  <a:pt x="809263" y="134988"/>
                </a:cubicBezTo>
                <a:close/>
                <a:moveTo>
                  <a:pt x="928068" y="2187404"/>
                </a:moveTo>
                <a:cubicBezTo>
                  <a:pt x="924099" y="2218903"/>
                  <a:pt x="917899" y="2251891"/>
                  <a:pt x="889624" y="2273717"/>
                </a:cubicBezTo>
                <a:cubicBezTo>
                  <a:pt x="879951" y="2281406"/>
                  <a:pt x="870526" y="2289591"/>
                  <a:pt x="861101" y="2297528"/>
                </a:cubicBezTo>
                <a:cubicBezTo>
                  <a:pt x="810999" y="2339692"/>
                  <a:pt x="790165" y="2340188"/>
                  <a:pt x="741304" y="2300256"/>
                </a:cubicBezTo>
                <a:cubicBezTo>
                  <a:pt x="702860" y="2268757"/>
                  <a:pt x="696411" y="2189636"/>
                  <a:pt x="730639" y="2154168"/>
                </a:cubicBezTo>
                <a:cubicBezTo>
                  <a:pt x="738328" y="2146232"/>
                  <a:pt x="750977" y="2143503"/>
                  <a:pt x="762138" y="2137799"/>
                </a:cubicBezTo>
                <a:cubicBezTo>
                  <a:pt x="765859" y="2120933"/>
                  <a:pt x="769083" y="2106051"/>
                  <a:pt x="773051" y="2088441"/>
                </a:cubicBezTo>
                <a:cubicBezTo>
                  <a:pt x="784709" y="2089682"/>
                  <a:pt x="796614" y="2087697"/>
                  <a:pt x="805047" y="2092162"/>
                </a:cubicBezTo>
                <a:cubicBezTo>
                  <a:pt x="831089" y="2106051"/>
                  <a:pt x="857876" y="2114732"/>
                  <a:pt x="886895" y="2119941"/>
                </a:cubicBezTo>
                <a:cubicBezTo>
                  <a:pt x="914426" y="2124901"/>
                  <a:pt x="932532" y="2153424"/>
                  <a:pt x="928068" y="2187404"/>
                </a:cubicBezTo>
                <a:close/>
                <a:moveTo>
                  <a:pt x="1084324" y="1243913"/>
                </a:moveTo>
                <a:cubicBezTo>
                  <a:pt x="1069194" y="1249369"/>
                  <a:pt x="1051585" y="1251850"/>
                  <a:pt x="1039679" y="1261275"/>
                </a:cubicBezTo>
                <a:cubicBezTo>
                  <a:pt x="1016861" y="1279629"/>
                  <a:pt x="993546" y="1299471"/>
                  <a:pt x="977673" y="1323529"/>
                </a:cubicBezTo>
                <a:cubicBezTo>
                  <a:pt x="953862" y="1359989"/>
                  <a:pt x="951382" y="1423484"/>
                  <a:pt x="993795" y="1459199"/>
                </a:cubicBezTo>
                <a:cubicBezTo>
                  <a:pt x="1023558" y="1484250"/>
                  <a:pt x="1054809" y="1475321"/>
                  <a:pt x="1087052" y="1469616"/>
                </a:cubicBezTo>
                <a:cubicBezTo>
                  <a:pt x="1120040" y="1463912"/>
                  <a:pt x="1146331" y="1445062"/>
                  <a:pt x="1163196" y="1419267"/>
                </a:cubicBezTo>
                <a:cubicBezTo>
                  <a:pt x="1179566" y="1394217"/>
                  <a:pt x="1191471" y="1363461"/>
                  <a:pt x="1195440" y="1333946"/>
                </a:cubicBezTo>
                <a:cubicBezTo>
                  <a:pt x="1200896" y="1294510"/>
                  <a:pt x="1140378" y="1250362"/>
                  <a:pt x="1084324" y="1243913"/>
                </a:cubicBezTo>
                <a:close/>
                <a:moveTo>
                  <a:pt x="1056545" y="1402898"/>
                </a:moveTo>
                <a:cubicBezTo>
                  <a:pt x="1065474" y="1344363"/>
                  <a:pt x="1071675" y="1336427"/>
                  <a:pt x="1114335" y="1329482"/>
                </a:cubicBezTo>
                <a:cubicBezTo>
                  <a:pt x="1104662" y="1362221"/>
                  <a:pt x="1090277" y="1387520"/>
                  <a:pt x="1056545" y="1402898"/>
                </a:cubicBezTo>
                <a:close/>
                <a:moveTo>
                  <a:pt x="1239092" y="677173"/>
                </a:moveTo>
                <a:cubicBezTo>
                  <a:pt x="1223963" y="701976"/>
                  <a:pt x="1210073" y="727771"/>
                  <a:pt x="1192215" y="750589"/>
                </a:cubicBezTo>
                <a:cubicBezTo>
                  <a:pt x="1176590" y="770679"/>
                  <a:pt x="1154763" y="783328"/>
                  <a:pt x="1127977" y="784072"/>
                </a:cubicBezTo>
                <a:cubicBezTo>
                  <a:pt x="1115575" y="784320"/>
                  <a:pt x="1102926" y="784072"/>
                  <a:pt x="1090773" y="785313"/>
                </a:cubicBezTo>
                <a:cubicBezTo>
                  <a:pt x="1059769" y="788537"/>
                  <a:pt x="1038935" y="780352"/>
                  <a:pt x="1027278" y="753069"/>
                </a:cubicBezTo>
                <a:cubicBezTo>
                  <a:pt x="1013885" y="721074"/>
                  <a:pt x="1009172" y="688830"/>
                  <a:pt x="1026782" y="654603"/>
                </a:cubicBezTo>
                <a:cubicBezTo>
                  <a:pt x="1048856" y="611942"/>
                  <a:pt x="1077131" y="581683"/>
                  <a:pt x="1129713" y="579947"/>
                </a:cubicBezTo>
                <a:cubicBezTo>
                  <a:pt x="1128225" y="585156"/>
                  <a:pt x="1126984" y="589620"/>
                  <a:pt x="1124752" y="598053"/>
                </a:cubicBezTo>
                <a:cubicBezTo>
                  <a:pt x="1167909" y="585156"/>
                  <a:pt x="1194696" y="617399"/>
                  <a:pt x="1227187" y="633025"/>
                </a:cubicBezTo>
                <a:cubicBezTo>
                  <a:pt x="1242813" y="640961"/>
                  <a:pt x="1250502" y="658571"/>
                  <a:pt x="1239092" y="677173"/>
                </a:cubicBezTo>
                <a:close/>
                <a:moveTo>
                  <a:pt x="375714" y="850295"/>
                </a:moveTo>
                <a:cubicBezTo>
                  <a:pt x="371497" y="866665"/>
                  <a:pt x="368521" y="883283"/>
                  <a:pt x="364552" y="899901"/>
                </a:cubicBezTo>
                <a:cubicBezTo>
                  <a:pt x="355624" y="937601"/>
                  <a:pt x="318668" y="965628"/>
                  <a:pt x="275015" y="968604"/>
                </a:cubicBezTo>
                <a:cubicBezTo>
                  <a:pt x="238059" y="971084"/>
                  <a:pt x="191182" y="944049"/>
                  <a:pt x="183245" y="910318"/>
                </a:cubicBezTo>
                <a:cubicBezTo>
                  <a:pt x="175557" y="877826"/>
                  <a:pt x="182501" y="846079"/>
                  <a:pt x="204576" y="819044"/>
                </a:cubicBezTo>
                <a:cubicBezTo>
                  <a:pt x="214001" y="807387"/>
                  <a:pt x="222434" y="794986"/>
                  <a:pt x="232355" y="781344"/>
                </a:cubicBezTo>
                <a:cubicBezTo>
                  <a:pt x="254181" y="776880"/>
                  <a:pt x="274767" y="772663"/>
                  <a:pt x="291137" y="769439"/>
                </a:cubicBezTo>
                <a:cubicBezTo>
                  <a:pt x="313955" y="781840"/>
                  <a:pt x="333549" y="793249"/>
                  <a:pt x="354135" y="803418"/>
                </a:cubicBezTo>
                <a:cubicBezTo>
                  <a:pt x="378194" y="815324"/>
                  <a:pt x="382658" y="823757"/>
                  <a:pt x="375714" y="850295"/>
                </a:cubicBezTo>
                <a:close/>
                <a:moveTo>
                  <a:pt x="1963328" y="215101"/>
                </a:moveTo>
                <a:cubicBezTo>
                  <a:pt x="1997308" y="289260"/>
                  <a:pt x="1944478" y="366397"/>
                  <a:pt x="1862382" y="363420"/>
                </a:cubicBezTo>
                <a:cubicBezTo>
                  <a:pt x="1839315" y="362676"/>
                  <a:pt x="1825674" y="346802"/>
                  <a:pt x="1816993" y="328449"/>
                </a:cubicBezTo>
                <a:cubicBezTo>
                  <a:pt x="1798887" y="290253"/>
                  <a:pt x="1815257" y="228990"/>
                  <a:pt x="1848244" y="197987"/>
                </a:cubicBezTo>
                <a:cubicBezTo>
                  <a:pt x="1868334" y="179137"/>
                  <a:pt x="1885944" y="157807"/>
                  <a:pt x="1907026" y="135236"/>
                </a:cubicBezTo>
                <a:cubicBezTo>
                  <a:pt x="1939270" y="155078"/>
                  <a:pt x="1964072" y="170456"/>
                  <a:pt x="1992347" y="187818"/>
                </a:cubicBezTo>
                <a:cubicBezTo>
                  <a:pt x="1981434" y="197987"/>
                  <a:pt x="1972257" y="206668"/>
                  <a:pt x="1963328" y="215101"/>
                </a:cubicBezTo>
                <a:close/>
                <a:moveTo>
                  <a:pt x="212512" y="2544562"/>
                </a:moveTo>
                <a:cubicBezTo>
                  <a:pt x="215489" y="2570852"/>
                  <a:pt x="208048" y="2599127"/>
                  <a:pt x="200607" y="2625418"/>
                </a:cubicBezTo>
                <a:cubicBezTo>
                  <a:pt x="191430" y="2658654"/>
                  <a:pt x="158691" y="2662870"/>
                  <a:pt x="133640" y="2674527"/>
                </a:cubicBezTo>
                <a:cubicBezTo>
                  <a:pt x="97428" y="2661630"/>
                  <a:pt x="87011" y="2640052"/>
                  <a:pt x="88747" y="2601360"/>
                </a:cubicBezTo>
                <a:cubicBezTo>
                  <a:pt x="90484" y="2563908"/>
                  <a:pt x="104373" y="2540593"/>
                  <a:pt x="133144" y="2522983"/>
                </a:cubicBezTo>
                <a:cubicBezTo>
                  <a:pt x="130912" y="2512566"/>
                  <a:pt x="129176" y="2503637"/>
                  <a:pt x="127192" y="2494956"/>
                </a:cubicBezTo>
                <a:cubicBezTo>
                  <a:pt x="154970" y="2485531"/>
                  <a:pt x="209040" y="2513806"/>
                  <a:pt x="212512" y="254456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7"/>
          <p:cNvSpPr/>
          <p:nvPr/>
        </p:nvSpPr>
        <p:spPr>
          <a:xfrm>
            <a:off x="-1475427" y="1771567"/>
            <a:ext cx="4322024" cy="365407"/>
          </a:xfrm>
          <a:custGeom>
            <a:avLst/>
            <a:gdLst/>
            <a:ahLst/>
            <a:cxnLst/>
            <a:rect l="l" t="t" r="r" b="b"/>
            <a:pathLst>
              <a:path w="6483035" h="548110" extrusionOk="0">
                <a:moveTo>
                  <a:pt x="532913" y="476778"/>
                </a:moveTo>
                <a:cubicBezTo>
                  <a:pt x="565740" y="493862"/>
                  <a:pt x="592538" y="491517"/>
                  <a:pt x="620676" y="474433"/>
                </a:cubicBezTo>
                <a:cubicBezTo>
                  <a:pt x="662883" y="448640"/>
                  <a:pt x="706764" y="425862"/>
                  <a:pt x="749975" y="401744"/>
                </a:cubicBezTo>
                <a:cubicBezTo>
                  <a:pt x="753325" y="399734"/>
                  <a:pt x="755670" y="396720"/>
                  <a:pt x="758685" y="394040"/>
                </a:cubicBezTo>
                <a:cubicBezTo>
                  <a:pt x="790172" y="365232"/>
                  <a:pt x="821995" y="336424"/>
                  <a:pt x="853482" y="307617"/>
                </a:cubicBezTo>
                <a:cubicBezTo>
                  <a:pt x="870231" y="292543"/>
                  <a:pt x="882960" y="273114"/>
                  <a:pt x="908083" y="268425"/>
                </a:cubicBezTo>
                <a:cubicBezTo>
                  <a:pt x="916792" y="266750"/>
                  <a:pt x="926171" y="258376"/>
                  <a:pt x="931866" y="250671"/>
                </a:cubicBezTo>
                <a:cubicBezTo>
                  <a:pt x="942920" y="236267"/>
                  <a:pt x="955649" y="227893"/>
                  <a:pt x="974072" y="226218"/>
                </a:cubicBezTo>
                <a:cubicBezTo>
                  <a:pt x="981442" y="225548"/>
                  <a:pt x="990821" y="223203"/>
                  <a:pt x="994841" y="218179"/>
                </a:cubicBezTo>
                <a:cubicBezTo>
                  <a:pt x="1010249" y="198415"/>
                  <a:pt x="1034032" y="203440"/>
                  <a:pt x="1053126" y="195736"/>
                </a:cubicBezTo>
                <a:cubicBezTo>
                  <a:pt x="1079254" y="185017"/>
                  <a:pt x="1111076" y="199420"/>
                  <a:pt x="1133519" y="174632"/>
                </a:cubicBezTo>
                <a:cubicBezTo>
                  <a:pt x="1137204" y="170613"/>
                  <a:pt x="1148593" y="170613"/>
                  <a:pt x="1155293" y="172623"/>
                </a:cubicBezTo>
                <a:cubicBezTo>
                  <a:pt x="1175726" y="178987"/>
                  <a:pt x="1198839" y="183342"/>
                  <a:pt x="1215588" y="195736"/>
                </a:cubicBezTo>
                <a:cubicBezTo>
                  <a:pt x="1252100" y="222534"/>
                  <a:pt x="1298326" y="240622"/>
                  <a:pt x="1314740" y="289193"/>
                </a:cubicBezTo>
                <a:cubicBezTo>
                  <a:pt x="1320434" y="305942"/>
                  <a:pt x="1325794" y="323025"/>
                  <a:pt x="1330818" y="339774"/>
                </a:cubicBezTo>
                <a:cubicBezTo>
                  <a:pt x="1337518" y="361547"/>
                  <a:pt x="1344217" y="383656"/>
                  <a:pt x="1350247" y="403754"/>
                </a:cubicBezTo>
                <a:cubicBezTo>
                  <a:pt x="1368000" y="405764"/>
                  <a:pt x="1381399" y="407774"/>
                  <a:pt x="1394798" y="409114"/>
                </a:cubicBezTo>
                <a:cubicBezTo>
                  <a:pt x="1399823" y="409784"/>
                  <a:pt x="1407527" y="412128"/>
                  <a:pt x="1409872" y="409784"/>
                </a:cubicBezTo>
                <a:cubicBezTo>
                  <a:pt x="1431980" y="386670"/>
                  <a:pt x="1471172" y="396385"/>
                  <a:pt x="1490266" y="367577"/>
                </a:cubicBezTo>
                <a:cubicBezTo>
                  <a:pt x="1491605" y="365567"/>
                  <a:pt x="1493950" y="363222"/>
                  <a:pt x="1496295" y="362887"/>
                </a:cubicBezTo>
                <a:cubicBezTo>
                  <a:pt x="1548886" y="351833"/>
                  <a:pt x="1572334" y="304267"/>
                  <a:pt x="1605831" y="271440"/>
                </a:cubicBezTo>
                <a:cubicBezTo>
                  <a:pt x="1652727" y="225213"/>
                  <a:pt x="1701633" y="182672"/>
                  <a:pt x="1754224" y="143815"/>
                </a:cubicBezTo>
                <a:cubicBezTo>
                  <a:pt x="1775662" y="128071"/>
                  <a:pt x="1799446" y="115677"/>
                  <a:pt x="1822894" y="102613"/>
                </a:cubicBezTo>
                <a:cubicBezTo>
                  <a:pt x="1827918" y="99933"/>
                  <a:pt x="1835623" y="102613"/>
                  <a:pt x="1841652" y="101273"/>
                </a:cubicBezTo>
                <a:cubicBezTo>
                  <a:pt x="1855051" y="98258"/>
                  <a:pt x="1869120" y="95914"/>
                  <a:pt x="1881179" y="90219"/>
                </a:cubicBezTo>
                <a:cubicBezTo>
                  <a:pt x="1928410" y="67776"/>
                  <a:pt x="1982676" y="83855"/>
                  <a:pt x="2011148" y="114337"/>
                </a:cubicBezTo>
                <a:cubicBezTo>
                  <a:pt x="2015503" y="119027"/>
                  <a:pt x="2019188" y="125056"/>
                  <a:pt x="2024212" y="128406"/>
                </a:cubicBezTo>
                <a:cubicBezTo>
                  <a:pt x="2063069" y="152524"/>
                  <a:pt x="2074458" y="192051"/>
                  <a:pt x="2084842" y="232583"/>
                </a:cubicBezTo>
                <a:cubicBezTo>
                  <a:pt x="2091542" y="258711"/>
                  <a:pt x="2096566" y="285508"/>
                  <a:pt x="2103601" y="311636"/>
                </a:cubicBezTo>
                <a:cubicBezTo>
                  <a:pt x="2111975" y="343459"/>
                  <a:pt x="2139443" y="359538"/>
                  <a:pt x="2174280" y="365567"/>
                </a:cubicBezTo>
                <a:cubicBezTo>
                  <a:pt x="2245629" y="378296"/>
                  <a:pt x="2303245" y="347144"/>
                  <a:pt x="2355835" y="308957"/>
                </a:cubicBezTo>
                <a:cubicBezTo>
                  <a:pt x="2402062" y="275459"/>
                  <a:pt x="2447283" y="237272"/>
                  <a:pt x="2480110" y="189371"/>
                </a:cubicBezTo>
                <a:cubicBezTo>
                  <a:pt x="2527007" y="121707"/>
                  <a:pt x="2596681" y="95244"/>
                  <a:pt x="2670710" y="77490"/>
                </a:cubicBezTo>
                <a:cubicBezTo>
                  <a:pt x="2720621" y="65766"/>
                  <a:pt x="2765507" y="81510"/>
                  <a:pt x="2811733" y="106633"/>
                </a:cubicBezTo>
                <a:cubicBezTo>
                  <a:pt x="2877053" y="142475"/>
                  <a:pt x="2909881" y="201095"/>
                  <a:pt x="2945053" y="260720"/>
                </a:cubicBezTo>
                <a:cubicBezTo>
                  <a:pt x="2958452" y="283499"/>
                  <a:pt x="2979555" y="301922"/>
                  <a:pt x="2993289" y="318336"/>
                </a:cubicBezTo>
                <a:cubicBezTo>
                  <a:pt x="3018077" y="321686"/>
                  <a:pt x="3037840" y="325035"/>
                  <a:pt x="3057939" y="326710"/>
                </a:cubicBezTo>
                <a:cubicBezTo>
                  <a:pt x="3070333" y="327715"/>
                  <a:pt x="3083061" y="323695"/>
                  <a:pt x="3095121" y="325035"/>
                </a:cubicBezTo>
                <a:cubicBezTo>
                  <a:pt x="3157425" y="331400"/>
                  <a:pt x="3200972" y="288188"/>
                  <a:pt x="3250213" y="263735"/>
                </a:cubicBezTo>
                <a:cubicBezTo>
                  <a:pt x="3295434" y="241292"/>
                  <a:pt x="3335631" y="207125"/>
                  <a:pt x="3373483" y="172957"/>
                </a:cubicBezTo>
                <a:cubicBezTo>
                  <a:pt x="3414015" y="136110"/>
                  <a:pt x="3457226" y="103618"/>
                  <a:pt x="3506802" y="84190"/>
                </a:cubicBezTo>
                <a:cubicBezTo>
                  <a:pt x="3556713" y="64761"/>
                  <a:pt x="3607294" y="44663"/>
                  <a:pt x="3662899" y="41983"/>
                </a:cubicBezTo>
                <a:cubicBezTo>
                  <a:pt x="3682328" y="40978"/>
                  <a:pt x="3702426" y="37963"/>
                  <a:pt x="3721855" y="34949"/>
                </a:cubicBezTo>
                <a:cubicBezTo>
                  <a:pt x="3756357" y="29924"/>
                  <a:pt x="3781815" y="46338"/>
                  <a:pt x="3808613" y="60072"/>
                </a:cubicBezTo>
                <a:cubicBezTo>
                  <a:pt x="3841105" y="76820"/>
                  <a:pt x="3863548" y="102948"/>
                  <a:pt x="3879627" y="137450"/>
                </a:cubicBezTo>
                <a:cubicBezTo>
                  <a:pt x="3898051" y="177312"/>
                  <a:pt x="3922169" y="214159"/>
                  <a:pt x="3944612" y="252346"/>
                </a:cubicBezTo>
                <a:cubicBezTo>
                  <a:pt x="3960690" y="279814"/>
                  <a:pt x="3973085" y="280149"/>
                  <a:pt x="4006917" y="292878"/>
                </a:cubicBezTo>
                <a:cubicBezTo>
                  <a:pt x="4035055" y="303262"/>
                  <a:pt x="4063192" y="295558"/>
                  <a:pt x="4090325" y="304937"/>
                </a:cubicBezTo>
                <a:cubicBezTo>
                  <a:pt x="4102719" y="309292"/>
                  <a:pt x="4121812" y="299912"/>
                  <a:pt x="4135546" y="292878"/>
                </a:cubicBezTo>
                <a:cubicBezTo>
                  <a:pt x="4191152" y="264740"/>
                  <a:pt x="4238718" y="225883"/>
                  <a:pt x="4283939" y="183342"/>
                </a:cubicBezTo>
                <a:cubicBezTo>
                  <a:pt x="4330166" y="140130"/>
                  <a:pt x="4376057" y="96249"/>
                  <a:pt x="4426973" y="59067"/>
                </a:cubicBezTo>
                <a:cubicBezTo>
                  <a:pt x="4484253" y="16860"/>
                  <a:pt x="4548233" y="-7593"/>
                  <a:pt x="4623937" y="2121"/>
                </a:cubicBezTo>
                <a:cubicBezTo>
                  <a:pt x="4679878" y="9156"/>
                  <a:pt x="4716725" y="36623"/>
                  <a:pt x="4741512" y="83185"/>
                </a:cubicBezTo>
                <a:cubicBezTo>
                  <a:pt x="4768980" y="135440"/>
                  <a:pt x="4797118" y="187026"/>
                  <a:pt x="4808842" y="246652"/>
                </a:cubicBezTo>
                <a:cubicBezTo>
                  <a:pt x="4816546" y="286178"/>
                  <a:pt x="4876172" y="326710"/>
                  <a:pt x="4911344" y="316996"/>
                </a:cubicBezTo>
                <a:cubicBezTo>
                  <a:pt x="4940486" y="308622"/>
                  <a:pt x="4969964" y="295558"/>
                  <a:pt x="4994417" y="277804"/>
                </a:cubicBezTo>
                <a:cubicBezTo>
                  <a:pt x="5042653" y="242297"/>
                  <a:pt x="5089549" y="205115"/>
                  <a:pt x="5127066" y="156544"/>
                </a:cubicBezTo>
                <a:cubicBezTo>
                  <a:pt x="5161568" y="111992"/>
                  <a:pt x="5200425" y="69451"/>
                  <a:pt x="5248661" y="40308"/>
                </a:cubicBezTo>
                <a:cubicBezTo>
                  <a:pt x="5279144" y="21885"/>
                  <a:pt x="5313981" y="3796"/>
                  <a:pt x="5355183" y="16860"/>
                </a:cubicBezTo>
                <a:cubicBezTo>
                  <a:pt x="5375951" y="23559"/>
                  <a:pt x="5400069" y="19540"/>
                  <a:pt x="5422177" y="23224"/>
                </a:cubicBezTo>
                <a:cubicBezTo>
                  <a:pt x="5434236" y="25234"/>
                  <a:pt x="5447300" y="30259"/>
                  <a:pt x="5456679" y="37963"/>
                </a:cubicBezTo>
                <a:cubicBezTo>
                  <a:pt x="5484147" y="60406"/>
                  <a:pt x="5512620" y="82850"/>
                  <a:pt x="5535398" y="109648"/>
                </a:cubicBezTo>
                <a:cubicBezTo>
                  <a:pt x="5555832" y="133766"/>
                  <a:pt x="5570570" y="163243"/>
                  <a:pt x="5585979" y="191381"/>
                </a:cubicBezTo>
                <a:cubicBezTo>
                  <a:pt x="5606412" y="228563"/>
                  <a:pt x="5633545" y="259046"/>
                  <a:pt x="5676422" y="266750"/>
                </a:cubicBezTo>
                <a:cubicBezTo>
                  <a:pt x="5729012" y="276129"/>
                  <a:pt x="5781603" y="274789"/>
                  <a:pt x="5827829" y="241962"/>
                </a:cubicBezTo>
                <a:cubicBezTo>
                  <a:pt x="5870036" y="212149"/>
                  <a:pt x="5911907" y="182337"/>
                  <a:pt x="5953109" y="151519"/>
                </a:cubicBezTo>
                <a:cubicBezTo>
                  <a:pt x="6002685" y="114337"/>
                  <a:pt x="6050921" y="75815"/>
                  <a:pt x="6100832" y="38968"/>
                </a:cubicBezTo>
                <a:cubicBezTo>
                  <a:pt x="6161462" y="-5918"/>
                  <a:pt x="6261284" y="-1899"/>
                  <a:pt x="6321579" y="46003"/>
                </a:cubicBezTo>
                <a:cubicBezTo>
                  <a:pt x="6326604" y="50022"/>
                  <a:pt x="6332298" y="56722"/>
                  <a:pt x="6337658" y="56387"/>
                </a:cubicBezTo>
                <a:cubicBezTo>
                  <a:pt x="6369145" y="54712"/>
                  <a:pt x="6377855" y="80505"/>
                  <a:pt x="6391924" y="99263"/>
                </a:cubicBezTo>
                <a:cubicBezTo>
                  <a:pt x="6408002" y="120702"/>
                  <a:pt x="6423076" y="142810"/>
                  <a:pt x="6438150" y="165253"/>
                </a:cubicBezTo>
                <a:cubicBezTo>
                  <a:pt x="6463608" y="203105"/>
                  <a:pt x="6477007" y="245312"/>
                  <a:pt x="6483036" y="289863"/>
                </a:cubicBezTo>
                <a:cubicBezTo>
                  <a:pt x="6480357" y="291203"/>
                  <a:pt x="6477677" y="292543"/>
                  <a:pt x="6475332" y="294218"/>
                </a:cubicBezTo>
                <a:cubicBezTo>
                  <a:pt x="6467962" y="282159"/>
                  <a:pt x="6459253" y="270435"/>
                  <a:pt x="6452889" y="257706"/>
                </a:cubicBezTo>
                <a:cubicBezTo>
                  <a:pt x="6435135" y="220524"/>
                  <a:pt x="6412022" y="186021"/>
                  <a:pt x="6381875" y="158889"/>
                </a:cubicBezTo>
                <a:cubicBezTo>
                  <a:pt x="6351727" y="131421"/>
                  <a:pt x="6318565" y="104288"/>
                  <a:pt x="6282052" y="86869"/>
                </a:cubicBezTo>
                <a:cubicBezTo>
                  <a:pt x="6214388" y="54042"/>
                  <a:pt x="6153423" y="80505"/>
                  <a:pt x="6099157" y="123046"/>
                </a:cubicBezTo>
                <a:cubicBezTo>
                  <a:pt x="6026468" y="180327"/>
                  <a:pt x="5956124" y="240957"/>
                  <a:pt x="5883435" y="298572"/>
                </a:cubicBezTo>
                <a:cubicBezTo>
                  <a:pt x="5811751" y="355183"/>
                  <a:pt x="5698865" y="355853"/>
                  <a:pt x="5627515" y="313981"/>
                </a:cubicBezTo>
                <a:cubicBezTo>
                  <a:pt x="5589999" y="291873"/>
                  <a:pt x="5568895" y="261390"/>
                  <a:pt x="5549467" y="224878"/>
                </a:cubicBezTo>
                <a:cubicBezTo>
                  <a:pt x="5534058" y="196071"/>
                  <a:pt x="5510945" y="171283"/>
                  <a:pt x="5490512" y="144820"/>
                </a:cubicBezTo>
                <a:cubicBezTo>
                  <a:pt x="5485822" y="138790"/>
                  <a:pt x="5478788" y="134436"/>
                  <a:pt x="5474098" y="128406"/>
                </a:cubicBezTo>
                <a:cubicBezTo>
                  <a:pt x="5447635" y="91224"/>
                  <a:pt x="5412463" y="76820"/>
                  <a:pt x="5368247" y="88209"/>
                </a:cubicBezTo>
                <a:cubicBezTo>
                  <a:pt x="5343459" y="94574"/>
                  <a:pt x="5318336" y="90554"/>
                  <a:pt x="5293213" y="102948"/>
                </a:cubicBezTo>
                <a:cubicBezTo>
                  <a:pt x="5255696" y="121707"/>
                  <a:pt x="5228563" y="150514"/>
                  <a:pt x="5204445" y="181332"/>
                </a:cubicBezTo>
                <a:cubicBezTo>
                  <a:pt x="5159558" y="238277"/>
                  <a:pt x="5109647" y="288523"/>
                  <a:pt x="5050023" y="329725"/>
                </a:cubicBezTo>
                <a:cubicBezTo>
                  <a:pt x="5042653" y="334750"/>
                  <a:pt x="5035619" y="340779"/>
                  <a:pt x="5028919" y="346474"/>
                </a:cubicBezTo>
                <a:cubicBezTo>
                  <a:pt x="4970634" y="395715"/>
                  <a:pt x="4882871" y="404089"/>
                  <a:pt x="4821906" y="359873"/>
                </a:cubicBezTo>
                <a:cubicBezTo>
                  <a:pt x="4792428" y="338099"/>
                  <a:pt x="4772665" y="304267"/>
                  <a:pt x="4765296" y="265410"/>
                </a:cubicBezTo>
                <a:cubicBezTo>
                  <a:pt x="4755581" y="214494"/>
                  <a:pt x="4741177" y="164918"/>
                  <a:pt x="4713375" y="120032"/>
                </a:cubicBezTo>
                <a:cubicBezTo>
                  <a:pt x="4693611" y="88209"/>
                  <a:pt x="4669828" y="66771"/>
                  <a:pt x="4627287" y="67106"/>
                </a:cubicBezTo>
                <a:cubicBezTo>
                  <a:pt x="4543878" y="67776"/>
                  <a:pt x="4479229" y="106968"/>
                  <a:pt x="4419938" y="158219"/>
                </a:cubicBezTo>
                <a:cubicBezTo>
                  <a:pt x="4372372" y="199420"/>
                  <a:pt x="4327821" y="244307"/>
                  <a:pt x="4281260" y="286178"/>
                </a:cubicBezTo>
                <a:cubicBezTo>
                  <a:pt x="4219290" y="342119"/>
                  <a:pt x="4149950" y="379636"/>
                  <a:pt x="4062187" y="372602"/>
                </a:cubicBezTo>
                <a:cubicBezTo>
                  <a:pt x="3975429" y="365902"/>
                  <a:pt x="3914129" y="326710"/>
                  <a:pt x="3884652" y="243302"/>
                </a:cubicBezTo>
                <a:cubicBezTo>
                  <a:pt x="3872593" y="208800"/>
                  <a:pt x="3850484" y="180662"/>
                  <a:pt x="3830386" y="151184"/>
                </a:cubicBezTo>
                <a:cubicBezTo>
                  <a:pt x="3807273" y="117352"/>
                  <a:pt x="3769421" y="113667"/>
                  <a:pt x="3733914" y="108643"/>
                </a:cubicBezTo>
                <a:cubicBezTo>
                  <a:pt x="3692377" y="102613"/>
                  <a:pt x="3652515" y="117687"/>
                  <a:pt x="3612989" y="127736"/>
                </a:cubicBezTo>
                <a:cubicBezTo>
                  <a:pt x="3561403" y="140800"/>
                  <a:pt x="3514172" y="164583"/>
                  <a:pt x="3470960" y="195736"/>
                </a:cubicBezTo>
                <a:cubicBezTo>
                  <a:pt x="3442822" y="215834"/>
                  <a:pt x="3413010" y="233588"/>
                  <a:pt x="3387552" y="257036"/>
                </a:cubicBezTo>
                <a:cubicBezTo>
                  <a:pt x="3360084" y="282494"/>
                  <a:pt x="3332281" y="305607"/>
                  <a:pt x="3297779" y="321686"/>
                </a:cubicBezTo>
                <a:cubicBezTo>
                  <a:pt x="3266627" y="336089"/>
                  <a:pt x="3239159" y="357863"/>
                  <a:pt x="3208007" y="372602"/>
                </a:cubicBezTo>
                <a:cubicBezTo>
                  <a:pt x="3147376" y="401074"/>
                  <a:pt x="3083731" y="397055"/>
                  <a:pt x="3018412" y="390355"/>
                </a:cubicBezTo>
                <a:cubicBezTo>
                  <a:pt x="2950077" y="382986"/>
                  <a:pt x="2926294" y="334415"/>
                  <a:pt x="2905526" y="282829"/>
                </a:cubicBezTo>
                <a:cubicBezTo>
                  <a:pt x="2882748" y="226888"/>
                  <a:pt x="2846906" y="184012"/>
                  <a:pt x="2794985" y="154869"/>
                </a:cubicBezTo>
                <a:cubicBezTo>
                  <a:pt x="2754453" y="132091"/>
                  <a:pt x="2711577" y="145825"/>
                  <a:pt x="2670375" y="154869"/>
                </a:cubicBezTo>
                <a:cubicBezTo>
                  <a:pt x="2613430" y="166928"/>
                  <a:pt x="2571223" y="201095"/>
                  <a:pt x="2537056" y="247656"/>
                </a:cubicBezTo>
                <a:cubicBezTo>
                  <a:pt x="2485135" y="318671"/>
                  <a:pt x="2416131" y="370927"/>
                  <a:pt x="2338752" y="410453"/>
                </a:cubicBezTo>
                <a:cubicBezTo>
                  <a:pt x="2284821" y="437921"/>
                  <a:pt x="2225196" y="443951"/>
                  <a:pt x="2165236" y="437921"/>
                </a:cubicBezTo>
                <a:cubicBezTo>
                  <a:pt x="2131739" y="434572"/>
                  <a:pt x="2108290" y="411793"/>
                  <a:pt x="2090202" y="387340"/>
                </a:cubicBezTo>
                <a:cubicBezTo>
                  <a:pt x="2055700" y="340109"/>
                  <a:pt x="2039956" y="283834"/>
                  <a:pt x="2024547" y="227893"/>
                </a:cubicBezTo>
                <a:cubicBezTo>
                  <a:pt x="2020193" y="211814"/>
                  <a:pt x="2016508" y="195401"/>
                  <a:pt x="2011148" y="179657"/>
                </a:cubicBezTo>
                <a:cubicBezTo>
                  <a:pt x="2000094" y="147165"/>
                  <a:pt x="1985355" y="136780"/>
                  <a:pt x="1950183" y="138455"/>
                </a:cubicBezTo>
                <a:cubicBezTo>
                  <a:pt x="1906302" y="140465"/>
                  <a:pt x="1866440" y="156544"/>
                  <a:pt x="1831268" y="180662"/>
                </a:cubicBezTo>
                <a:cubicBezTo>
                  <a:pt x="1759919" y="229233"/>
                  <a:pt x="1696609" y="287518"/>
                  <a:pt x="1638993" y="352168"/>
                </a:cubicBezTo>
                <a:cubicBezTo>
                  <a:pt x="1596787" y="399734"/>
                  <a:pt x="1544866" y="436581"/>
                  <a:pt x="1485911" y="460364"/>
                </a:cubicBezTo>
                <a:cubicBezTo>
                  <a:pt x="1460118" y="470749"/>
                  <a:pt x="1429635" y="481133"/>
                  <a:pt x="1403508" y="476778"/>
                </a:cubicBezTo>
                <a:cubicBezTo>
                  <a:pt x="1371015" y="471754"/>
                  <a:pt x="1336178" y="464049"/>
                  <a:pt x="1310050" y="438256"/>
                </a:cubicBezTo>
                <a:cubicBezTo>
                  <a:pt x="1289617" y="418158"/>
                  <a:pt x="1277893" y="395045"/>
                  <a:pt x="1271863" y="367912"/>
                </a:cubicBezTo>
                <a:cubicBezTo>
                  <a:pt x="1266839" y="345134"/>
                  <a:pt x="1262484" y="322356"/>
                  <a:pt x="1256120" y="299912"/>
                </a:cubicBezTo>
                <a:cubicBezTo>
                  <a:pt x="1244730" y="258711"/>
                  <a:pt x="1223292" y="242297"/>
                  <a:pt x="1182090" y="239952"/>
                </a:cubicBezTo>
                <a:cubicBezTo>
                  <a:pt x="1125480" y="236937"/>
                  <a:pt x="1074564" y="251676"/>
                  <a:pt x="1022978" y="276464"/>
                </a:cubicBezTo>
                <a:cubicBezTo>
                  <a:pt x="957994" y="307952"/>
                  <a:pt x="914447" y="361882"/>
                  <a:pt x="862526" y="407439"/>
                </a:cubicBezTo>
                <a:cubicBezTo>
                  <a:pt x="802231" y="460364"/>
                  <a:pt x="739256" y="510275"/>
                  <a:pt x="662213" y="535733"/>
                </a:cubicBezTo>
                <a:cubicBezTo>
                  <a:pt x="630055" y="546453"/>
                  <a:pt x="593878" y="549132"/>
                  <a:pt x="559711" y="547792"/>
                </a:cubicBezTo>
                <a:cubicBezTo>
                  <a:pt x="539947" y="547123"/>
                  <a:pt x="516499" y="535064"/>
                  <a:pt x="502430" y="520660"/>
                </a:cubicBezTo>
                <a:cubicBezTo>
                  <a:pt x="483337" y="501231"/>
                  <a:pt x="468263" y="475773"/>
                  <a:pt x="457544" y="450315"/>
                </a:cubicBezTo>
                <a:cubicBezTo>
                  <a:pt x="445150" y="420838"/>
                  <a:pt x="439791" y="388345"/>
                  <a:pt x="431081" y="357193"/>
                </a:cubicBezTo>
                <a:cubicBezTo>
                  <a:pt x="420027" y="318671"/>
                  <a:pt x="408973" y="279814"/>
                  <a:pt x="381505" y="248996"/>
                </a:cubicBezTo>
                <a:cubicBezTo>
                  <a:pt x="358727" y="222869"/>
                  <a:pt x="342313" y="219184"/>
                  <a:pt x="309151" y="231913"/>
                </a:cubicBezTo>
                <a:cubicBezTo>
                  <a:pt x="241822" y="257371"/>
                  <a:pt x="188561" y="301922"/>
                  <a:pt x="147694" y="359538"/>
                </a:cubicBezTo>
                <a:cubicBezTo>
                  <a:pt x="114867" y="405429"/>
                  <a:pt x="87734" y="455340"/>
                  <a:pt x="58256" y="503241"/>
                </a:cubicBezTo>
                <a:cubicBezTo>
                  <a:pt x="57586" y="504246"/>
                  <a:pt x="56917" y="505586"/>
                  <a:pt x="56247" y="506591"/>
                </a:cubicBezTo>
                <a:cubicBezTo>
                  <a:pt x="42178" y="528364"/>
                  <a:pt x="21744" y="536738"/>
                  <a:pt x="8345" y="526689"/>
                </a:cubicBezTo>
                <a:cubicBezTo>
                  <a:pt x="-5053" y="516305"/>
                  <a:pt x="-2039" y="495872"/>
                  <a:pt x="15380" y="476108"/>
                </a:cubicBezTo>
                <a:cubicBezTo>
                  <a:pt x="21074" y="469409"/>
                  <a:pt x="27439" y="462709"/>
                  <a:pt x="30789" y="454670"/>
                </a:cubicBezTo>
                <a:cubicBezTo>
                  <a:pt x="49882" y="409784"/>
                  <a:pt x="74670" y="369587"/>
                  <a:pt x="104483" y="330730"/>
                </a:cubicBezTo>
                <a:cubicBezTo>
                  <a:pt x="124581" y="304267"/>
                  <a:pt x="142335" y="276129"/>
                  <a:pt x="168797" y="256031"/>
                </a:cubicBezTo>
                <a:cubicBezTo>
                  <a:pt x="222058" y="214829"/>
                  <a:pt x="279339" y="181332"/>
                  <a:pt x="350353" y="195401"/>
                </a:cubicBezTo>
                <a:cubicBezTo>
                  <a:pt x="388540" y="203105"/>
                  <a:pt x="422037" y="220859"/>
                  <a:pt x="444815" y="255696"/>
                </a:cubicBezTo>
                <a:cubicBezTo>
                  <a:pt x="477307" y="304937"/>
                  <a:pt x="491711" y="361547"/>
                  <a:pt x="511140" y="416148"/>
                </a:cubicBezTo>
                <a:cubicBezTo>
                  <a:pt x="520184" y="435911"/>
                  <a:pt x="526884" y="458020"/>
                  <a:pt x="532913" y="47677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7"/>
          <p:cNvSpPr/>
          <p:nvPr/>
        </p:nvSpPr>
        <p:spPr>
          <a:xfrm>
            <a:off x="2332817" y="3788233"/>
            <a:ext cx="529299" cy="529276"/>
          </a:xfrm>
          <a:custGeom>
            <a:avLst/>
            <a:gdLst/>
            <a:ahLst/>
            <a:cxnLst/>
            <a:rect l="l" t="t" r="r" b="b"/>
            <a:pathLst>
              <a:path w="793948" h="793914" extrusionOk="0">
                <a:moveTo>
                  <a:pt x="793949" y="132547"/>
                </a:moveTo>
                <a:cubicBezTo>
                  <a:pt x="793949" y="144367"/>
                  <a:pt x="789348" y="155473"/>
                  <a:pt x="780986" y="163835"/>
                </a:cubicBezTo>
                <a:lnTo>
                  <a:pt x="719205" y="225616"/>
                </a:lnTo>
                <a:cubicBezTo>
                  <a:pt x="718935" y="226029"/>
                  <a:pt x="718618" y="226410"/>
                  <a:pt x="718269" y="226759"/>
                </a:cubicBezTo>
                <a:cubicBezTo>
                  <a:pt x="717920" y="227108"/>
                  <a:pt x="717539" y="227425"/>
                  <a:pt x="717126" y="227695"/>
                </a:cubicBezTo>
                <a:lnTo>
                  <a:pt x="693375" y="251446"/>
                </a:lnTo>
                <a:cubicBezTo>
                  <a:pt x="692994" y="252207"/>
                  <a:pt x="692502" y="252905"/>
                  <a:pt x="691868" y="253540"/>
                </a:cubicBezTo>
                <a:cubicBezTo>
                  <a:pt x="691249" y="254159"/>
                  <a:pt x="690551" y="254651"/>
                  <a:pt x="689805" y="255016"/>
                </a:cubicBezTo>
                <a:lnTo>
                  <a:pt x="201122" y="743699"/>
                </a:lnTo>
                <a:cubicBezTo>
                  <a:pt x="200931" y="743890"/>
                  <a:pt x="200741" y="744064"/>
                  <a:pt x="200534" y="744223"/>
                </a:cubicBezTo>
                <a:cubicBezTo>
                  <a:pt x="200344" y="744397"/>
                  <a:pt x="200122" y="744540"/>
                  <a:pt x="199916" y="744683"/>
                </a:cubicBezTo>
                <a:cubicBezTo>
                  <a:pt x="199709" y="744826"/>
                  <a:pt x="199503" y="744953"/>
                  <a:pt x="199297" y="745064"/>
                </a:cubicBezTo>
                <a:cubicBezTo>
                  <a:pt x="199265" y="745080"/>
                  <a:pt x="199218" y="745111"/>
                  <a:pt x="199170" y="745127"/>
                </a:cubicBezTo>
                <a:cubicBezTo>
                  <a:pt x="198964" y="745238"/>
                  <a:pt x="198758" y="745334"/>
                  <a:pt x="198551" y="745413"/>
                </a:cubicBezTo>
                <a:cubicBezTo>
                  <a:pt x="198361" y="745492"/>
                  <a:pt x="198155" y="745572"/>
                  <a:pt x="197964" y="745635"/>
                </a:cubicBezTo>
                <a:cubicBezTo>
                  <a:pt x="197853" y="745667"/>
                  <a:pt x="197758" y="745698"/>
                  <a:pt x="197647" y="745730"/>
                </a:cubicBezTo>
                <a:lnTo>
                  <a:pt x="197615" y="745730"/>
                </a:lnTo>
                <a:lnTo>
                  <a:pt x="67595" y="782031"/>
                </a:lnTo>
                <a:lnTo>
                  <a:pt x="27581" y="793201"/>
                </a:lnTo>
                <a:cubicBezTo>
                  <a:pt x="25867" y="793693"/>
                  <a:pt x="24090" y="793915"/>
                  <a:pt x="22313" y="793915"/>
                </a:cubicBezTo>
                <a:cubicBezTo>
                  <a:pt x="16697" y="793915"/>
                  <a:pt x="11017" y="791567"/>
                  <a:pt x="6686" y="787235"/>
                </a:cubicBezTo>
                <a:cubicBezTo>
                  <a:pt x="990" y="781539"/>
                  <a:pt x="-1295" y="773527"/>
                  <a:pt x="720" y="766340"/>
                </a:cubicBezTo>
                <a:lnTo>
                  <a:pt x="11890" y="726326"/>
                </a:lnTo>
                <a:lnTo>
                  <a:pt x="48191" y="596274"/>
                </a:lnTo>
                <a:cubicBezTo>
                  <a:pt x="48286" y="595941"/>
                  <a:pt x="48397" y="595608"/>
                  <a:pt x="48540" y="595290"/>
                </a:cubicBezTo>
                <a:cubicBezTo>
                  <a:pt x="48619" y="595084"/>
                  <a:pt x="48714" y="594894"/>
                  <a:pt x="48809" y="594719"/>
                </a:cubicBezTo>
                <a:cubicBezTo>
                  <a:pt x="48921" y="594497"/>
                  <a:pt x="49047" y="594291"/>
                  <a:pt x="49174" y="594085"/>
                </a:cubicBezTo>
                <a:cubicBezTo>
                  <a:pt x="49222" y="594021"/>
                  <a:pt x="49270" y="593958"/>
                  <a:pt x="49301" y="593894"/>
                </a:cubicBezTo>
                <a:cubicBezTo>
                  <a:pt x="49571" y="593497"/>
                  <a:pt x="49888" y="593117"/>
                  <a:pt x="50221" y="592799"/>
                </a:cubicBezTo>
                <a:cubicBezTo>
                  <a:pt x="50333" y="592672"/>
                  <a:pt x="50459" y="592561"/>
                  <a:pt x="50571" y="592450"/>
                </a:cubicBezTo>
                <a:lnTo>
                  <a:pt x="540682" y="102339"/>
                </a:lnTo>
                <a:lnTo>
                  <a:pt x="567273" y="75763"/>
                </a:lnTo>
                <a:lnTo>
                  <a:pt x="630086" y="12935"/>
                </a:lnTo>
                <a:cubicBezTo>
                  <a:pt x="647332" y="-4312"/>
                  <a:pt x="675415" y="-4312"/>
                  <a:pt x="692645" y="12935"/>
                </a:cubicBezTo>
                <a:lnTo>
                  <a:pt x="780986" y="101276"/>
                </a:lnTo>
                <a:cubicBezTo>
                  <a:pt x="789348" y="109621"/>
                  <a:pt x="793949" y="120727"/>
                  <a:pt x="793949" y="13254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7"/>
          <p:cNvSpPr/>
          <p:nvPr/>
        </p:nvSpPr>
        <p:spPr>
          <a:xfrm>
            <a:off x="2343386" y="3798805"/>
            <a:ext cx="508153" cy="508137"/>
          </a:xfrm>
          <a:custGeom>
            <a:avLst/>
            <a:gdLst/>
            <a:ahLst/>
            <a:cxnLst/>
            <a:rect l="l" t="t" r="r" b="b"/>
            <a:pathLst>
              <a:path w="762230" h="762205" extrusionOk="0">
                <a:moveTo>
                  <a:pt x="104211" y="658000"/>
                </a:moveTo>
                <a:lnTo>
                  <a:pt x="164454" y="718243"/>
                </a:lnTo>
                <a:lnTo>
                  <a:pt x="51822" y="749689"/>
                </a:lnTo>
                <a:lnTo>
                  <a:pt x="12522" y="710389"/>
                </a:lnTo>
                <a:lnTo>
                  <a:pt x="43968" y="597757"/>
                </a:lnTo>
                <a:lnTo>
                  <a:pt x="104211" y="658000"/>
                </a:lnTo>
                <a:close/>
                <a:moveTo>
                  <a:pt x="147" y="754750"/>
                </a:moveTo>
                <a:cubicBezTo>
                  <a:pt x="-424" y="756765"/>
                  <a:pt x="766" y="758859"/>
                  <a:pt x="2067" y="760144"/>
                </a:cubicBezTo>
                <a:cubicBezTo>
                  <a:pt x="3352" y="761445"/>
                  <a:pt x="5462" y="762619"/>
                  <a:pt x="7461" y="762064"/>
                </a:cubicBezTo>
                <a:lnTo>
                  <a:pt x="34274" y="754575"/>
                </a:lnTo>
                <a:lnTo>
                  <a:pt x="7636" y="727937"/>
                </a:lnTo>
                <a:lnTo>
                  <a:pt x="147" y="754750"/>
                </a:lnTo>
                <a:close/>
                <a:moveTo>
                  <a:pt x="753917" y="96635"/>
                </a:moveTo>
                <a:lnTo>
                  <a:pt x="665576" y="8294"/>
                </a:lnTo>
                <a:cubicBezTo>
                  <a:pt x="654518" y="-2765"/>
                  <a:pt x="636526" y="-2765"/>
                  <a:pt x="625451" y="8294"/>
                </a:cubicBezTo>
                <a:lnTo>
                  <a:pt x="568239" y="65506"/>
                </a:lnTo>
                <a:lnTo>
                  <a:pt x="696705" y="193972"/>
                </a:lnTo>
                <a:lnTo>
                  <a:pt x="753917" y="136760"/>
                </a:lnTo>
                <a:cubicBezTo>
                  <a:pt x="756598" y="134078"/>
                  <a:pt x="758677" y="130953"/>
                  <a:pt x="760089" y="127557"/>
                </a:cubicBezTo>
                <a:cubicBezTo>
                  <a:pt x="761501" y="124162"/>
                  <a:pt x="762231" y="120481"/>
                  <a:pt x="762231" y="116689"/>
                </a:cubicBezTo>
                <a:cubicBezTo>
                  <a:pt x="762231" y="109121"/>
                  <a:pt x="759280" y="101982"/>
                  <a:pt x="753917" y="96635"/>
                </a:cubicBezTo>
                <a:close/>
                <a:moveTo>
                  <a:pt x="541664" y="92097"/>
                </a:moveTo>
                <a:lnTo>
                  <a:pt x="605810" y="156259"/>
                </a:lnTo>
                <a:cubicBezTo>
                  <a:pt x="605841" y="156275"/>
                  <a:pt x="605857" y="156290"/>
                  <a:pt x="605889" y="156322"/>
                </a:cubicBezTo>
                <a:cubicBezTo>
                  <a:pt x="605921" y="156354"/>
                  <a:pt x="605936" y="156370"/>
                  <a:pt x="605952" y="156401"/>
                </a:cubicBezTo>
                <a:lnTo>
                  <a:pt x="670114" y="220563"/>
                </a:lnTo>
                <a:lnTo>
                  <a:pt x="685488" y="205189"/>
                </a:lnTo>
                <a:lnTo>
                  <a:pt x="557022" y="76723"/>
                </a:lnTo>
                <a:lnTo>
                  <a:pt x="541664" y="92097"/>
                </a:lnTo>
                <a:close/>
                <a:moveTo>
                  <a:pt x="121045" y="652399"/>
                </a:moveTo>
                <a:lnTo>
                  <a:pt x="179653" y="711008"/>
                </a:lnTo>
                <a:lnTo>
                  <a:pt x="658897" y="231780"/>
                </a:lnTo>
                <a:lnTo>
                  <a:pt x="600272" y="173156"/>
                </a:lnTo>
                <a:lnTo>
                  <a:pt x="121045" y="652399"/>
                </a:lnTo>
                <a:close/>
                <a:moveTo>
                  <a:pt x="589055" y="161939"/>
                </a:moveTo>
                <a:lnTo>
                  <a:pt x="530447" y="103314"/>
                </a:lnTo>
                <a:lnTo>
                  <a:pt x="51203" y="582558"/>
                </a:lnTo>
                <a:lnTo>
                  <a:pt x="109827" y="641182"/>
                </a:lnTo>
                <a:lnTo>
                  <a:pt x="589055" y="161939"/>
                </a:ln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7"/>
          <p:cNvSpPr/>
          <p:nvPr/>
        </p:nvSpPr>
        <p:spPr>
          <a:xfrm>
            <a:off x="2343386" y="3798805"/>
            <a:ext cx="508153" cy="508137"/>
          </a:xfrm>
          <a:custGeom>
            <a:avLst/>
            <a:gdLst/>
            <a:ahLst/>
            <a:cxnLst/>
            <a:rect l="l" t="t" r="r" b="b"/>
            <a:pathLst>
              <a:path w="762230" h="762205" extrusionOk="0">
                <a:moveTo>
                  <a:pt x="104211" y="658000"/>
                </a:moveTo>
                <a:lnTo>
                  <a:pt x="164454" y="718243"/>
                </a:lnTo>
                <a:lnTo>
                  <a:pt x="51822" y="749689"/>
                </a:lnTo>
                <a:lnTo>
                  <a:pt x="12522" y="710389"/>
                </a:lnTo>
                <a:lnTo>
                  <a:pt x="43968" y="597757"/>
                </a:lnTo>
                <a:lnTo>
                  <a:pt x="104211" y="658000"/>
                </a:lnTo>
                <a:close/>
                <a:moveTo>
                  <a:pt x="147" y="754750"/>
                </a:moveTo>
                <a:cubicBezTo>
                  <a:pt x="-424" y="756765"/>
                  <a:pt x="766" y="758859"/>
                  <a:pt x="2067" y="760144"/>
                </a:cubicBezTo>
                <a:cubicBezTo>
                  <a:pt x="3352" y="761445"/>
                  <a:pt x="5462" y="762619"/>
                  <a:pt x="7461" y="762064"/>
                </a:cubicBezTo>
                <a:lnTo>
                  <a:pt x="34274" y="754575"/>
                </a:lnTo>
                <a:lnTo>
                  <a:pt x="7636" y="727937"/>
                </a:lnTo>
                <a:lnTo>
                  <a:pt x="147" y="754750"/>
                </a:lnTo>
                <a:close/>
                <a:moveTo>
                  <a:pt x="753917" y="96635"/>
                </a:moveTo>
                <a:lnTo>
                  <a:pt x="665576" y="8294"/>
                </a:lnTo>
                <a:cubicBezTo>
                  <a:pt x="654518" y="-2765"/>
                  <a:pt x="636526" y="-2765"/>
                  <a:pt x="625451" y="8294"/>
                </a:cubicBezTo>
                <a:lnTo>
                  <a:pt x="568239" y="65506"/>
                </a:lnTo>
                <a:lnTo>
                  <a:pt x="696705" y="193972"/>
                </a:lnTo>
                <a:lnTo>
                  <a:pt x="753917" y="136760"/>
                </a:lnTo>
                <a:cubicBezTo>
                  <a:pt x="756598" y="134078"/>
                  <a:pt x="758677" y="130953"/>
                  <a:pt x="760089" y="127557"/>
                </a:cubicBezTo>
                <a:cubicBezTo>
                  <a:pt x="761501" y="124162"/>
                  <a:pt x="762231" y="120481"/>
                  <a:pt x="762231" y="116689"/>
                </a:cubicBezTo>
                <a:cubicBezTo>
                  <a:pt x="762231" y="109121"/>
                  <a:pt x="759280" y="101982"/>
                  <a:pt x="753917" y="96635"/>
                </a:cubicBezTo>
                <a:close/>
                <a:moveTo>
                  <a:pt x="541664" y="92097"/>
                </a:moveTo>
                <a:lnTo>
                  <a:pt x="605810" y="156259"/>
                </a:lnTo>
                <a:cubicBezTo>
                  <a:pt x="605841" y="156275"/>
                  <a:pt x="605857" y="156290"/>
                  <a:pt x="605889" y="156322"/>
                </a:cubicBezTo>
                <a:cubicBezTo>
                  <a:pt x="605921" y="156354"/>
                  <a:pt x="605936" y="156370"/>
                  <a:pt x="605952" y="156401"/>
                </a:cubicBezTo>
                <a:lnTo>
                  <a:pt x="670114" y="220563"/>
                </a:lnTo>
                <a:lnTo>
                  <a:pt x="685488" y="205189"/>
                </a:lnTo>
                <a:lnTo>
                  <a:pt x="557022" y="76723"/>
                </a:lnTo>
                <a:lnTo>
                  <a:pt x="541664" y="92097"/>
                </a:lnTo>
                <a:close/>
                <a:moveTo>
                  <a:pt x="121045" y="652399"/>
                </a:moveTo>
                <a:lnTo>
                  <a:pt x="179653" y="711008"/>
                </a:lnTo>
                <a:lnTo>
                  <a:pt x="658897" y="231780"/>
                </a:lnTo>
                <a:lnTo>
                  <a:pt x="600272" y="173156"/>
                </a:lnTo>
                <a:lnTo>
                  <a:pt x="121045" y="652399"/>
                </a:lnTo>
                <a:close/>
                <a:moveTo>
                  <a:pt x="589055" y="161939"/>
                </a:moveTo>
                <a:lnTo>
                  <a:pt x="530447" y="103314"/>
                </a:lnTo>
                <a:lnTo>
                  <a:pt x="51203" y="582558"/>
                </a:lnTo>
                <a:lnTo>
                  <a:pt x="109827" y="641182"/>
                </a:lnTo>
                <a:lnTo>
                  <a:pt x="589055" y="161939"/>
                </a:lnTo>
                <a:close/>
              </a:path>
            </a:pathLst>
          </a:custGeom>
          <a:solidFill>
            <a:srgbClr val="399BE6"/>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7"/>
          <p:cNvSpPr/>
          <p:nvPr/>
        </p:nvSpPr>
        <p:spPr>
          <a:xfrm>
            <a:off x="5837027" y="3793881"/>
            <a:ext cx="517972" cy="517968"/>
          </a:xfrm>
          <a:custGeom>
            <a:avLst/>
            <a:gdLst/>
            <a:ahLst/>
            <a:cxnLst/>
            <a:rect l="l" t="t" r="r" b="b"/>
            <a:pathLst>
              <a:path w="776959" h="776953" extrusionOk="0">
                <a:moveTo>
                  <a:pt x="702266" y="435325"/>
                </a:moveTo>
                <a:cubicBezTo>
                  <a:pt x="602683" y="534908"/>
                  <a:pt x="441211" y="534908"/>
                  <a:pt x="341628" y="435325"/>
                </a:cubicBezTo>
                <a:cubicBezTo>
                  <a:pt x="242045" y="335742"/>
                  <a:pt x="242045" y="174270"/>
                  <a:pt x="341628" y="74687"/>
                </a:cubicBezTo>
                <a:cubicBezTo>
                  <a:pt x="441211" y="-24896"/>
                  <a:pt x="602683" y="-24896"/>
                  <a:pt x="702266" y="74687"/>
                </a:cubicBezTo>
                <a:cubicBezTo>
                  <a:pt x="801849" y="174270"/>
                  <a:pt x="801865" y="335742"/>
                  <a:pt x="702266" y="435325"/>
                </a:cubicBezTo>
                <a:close/>
                <a:moveTo>
                  <a:pt x="276225" y="494385"/>
                </a:moveTo>
                <a:cubicBezTo>
                  <a:pt x="251314" y="469473"/>
                  <a:pt x="210918" y="469473"/>
                  <a:pt x="186006" y="494385"/>
                </a:cubicBezTo>
                <a:lnTo>
                  <a:pt x="18684" y="661691"/>
                </a:lnTo>
                <a:cubicBezTo>
                  <a:pt x="-6228" y="686603"/>
                  <a:pt x="-6228" y="726999"/>
                  <a:pt x="18684" y="751910"/>
                </a:cubicBezTo>
                <a:lnTo>
                  <a:pt x="25043" y="758270"/>
                </a:lnTo>
                <a:cubicBezTo>
                  <a:pt x="49954" y="783181"/>
                  <a:pt x="90350" y="783181"/>
                  <a:pt x="115262" y="758270"/>
                </a:cubicBezTo>
                <a:lnTo>
                  <a:pt x="282584" y="590947"/>
                </a:lnTo>
                <a:cubicBezTo>
                  <a:pt x="307496" y="566035"/>
                  <a:pt x="307496" y="525639"/>
                  <a:pt x="282584" y="500728"/>
                </a:cubicBezTo>
                <a:lnTo>
                  <a:pt x="276225" y="494385"/>
                </a:ln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7"/>
          <p:cNvSpPr/>
          <p:nvPr/>
        </p:nvSpPr>
        <p:spPr>
          <a:xfrm>
            <a:off x="5831751" y="3788583"/>
            <a:ext cx="528467" cy="528575"/>
          </a:xfrm>
          <a:custGeom>
            <a:avLst/>
            <a:gdLst/>
            <a:ahLst/>
            <a:cxnLst/>
            <a:rect l="l" t="t" r="r" b="b"/>
            <a:pathLst>
              <a:path w="792701" h="792862" extrusionOk="0">
                <a:moveTo>
                  <a:pt x="715807" y="77024"/>
                </a:moveTo>
                <a:cubicBezTo>
                  <a:pt x="666143" y="27360"/>
                  <a:pt x="600104" y="0"/>
                  <a:pt x="529868" y="0"/>
                </a:cubicBezTo>
                <a:cubicBezTo>
                  <a:pt x="459632" y="0"/>
                  <a:pt x="393594" y="27360"/>
                  <a:pt x="343929" y="77024"/>
                </a:cubicBezTo>
                <a:cubicBezTo>
                  <a:pt x="294265" y="126688"/>
                  <a:pt x="266905" y="192727"/>
                  <a:pt x="266905" y="262963"/>
                </a:cubicBezTo>
                <a:cubicBezTo>
                  <a:pt x="266905" y="330544"/>
                  <a:pt x="292246" y="394230"/>
                  <a:pt x="338397" y="443194"/>
                </a:cubicBezTo>
                <a:lnTo>
                  <a:pt x="287254" y="494337"/>
                </a:lnTo>
                <a:cubicBezTo>
                  <a:pt x="259131" y="468774"/>
                  <a:pt x="215461" y="469568"/>
                  <a:pt x="188292" y="496722"/>
                </a:cubicBezTo>
                <a:lnTo>
                  <a:pt x="20985" y="664028"/>
                </a:lnTo>
                <a:cubicBezTo>
                  <a:pt x="-6995" y="691992"/>
                  <a:pt x="-6995" y="737523"/>
                  <a:pt x="20985" y="765487"/>
                </a:cubicBezTo>
                <a:lnTo>
                  <a:pt x="27344" y="771846"/>
                </a:lnTo>
                <a:lnTo>
                  <a:pt x="27344" y="771846"/>
                </a:lnTo>
                <a:cubicBezTo>
                  <a:pt x="40889" y="785391"/>
                  <a:pt x="58917" y="792863"/>
                  <a:pt x="78073" y="792863"/>
                </a:cubicBezTo>
                <a:cubicBezTo>
                  <a:pt x="97230" y="792863"/>
                  <a:pt x="115258" y="785407"/>
                  <a:pt x="128803" y="771846"/>
                </a:cubicBezTo>
                <a:lnTo>
                  <a:pt x="296125" y="604524"/>
                </a:lnTo>
                <a:cubicBezTo>
                  <a:pt x="323278" y="577370"/>
                  <a:pt x="324073" y="533684"/>
                  <a:pt x="298510" y="505577"/>
                </a:cubicBezTo>
                <a:lnTo>
                  <a:pt x="349653" y="454434"/>
                </a:lnTo>
                <a:cubicBezTo>
                  <a:pt x="400143" y="502000"/>
                  <a:pt x="465006" y="525798"/>
                  <a:pt x="529884" y="525798"/>
                </a:cubicBezTo>
                <a:cubicBezTo>
                  <a:pt x="597227" y="525798"/>
                  <a:pt x="664553" y="500171"/>
                  <a:pt x="715823" y="448902"/>
                </a:cubicBezTo>
                <a:cubicBezTo>
                  <a:pt x="818331" y="346378"/>
                  <a:pt x="818331" y="179548"/>
                  <a:pt x="715807" y="77024"/>
                </a:cubicBezTo>
                <a:close/>
                <a:moveTo>
                  <a:pt x="284870" y="593284"/>
                </a:moveTo>
                <a:lnTo>
                  <a:pt x="117547" y="760606"/>
                </a:lnTo>
                <a:cubicBezTo>
                  <a:pt x="95767" y="782370"/>
                  <a:pt x="60347" y="782386"/>
                  <a:pt x="38568" y="760606"/>
                </a:cubicBezTo>
                <a:cubicBezTo>
                  <a:pt x="38568" y="760606"/>
                  <a:pt x="38568" y="760606"/>
                  <a:pt x="38568" y="760606"/>
                </a:cubicBezTo>
                <a:lnTo>
                  <a:pt x="32209" y="754247"/>
                </a:lnTo>
                <a:cubicBezTo>
                  <a:pt x="21668" y="743707"/>
                  <a:pt x="15850" y="729670"/>
                  <a:pt x="15850" y="714758"/>
                </a:cubicBezTo>
                <a:cubicBezTo>
                  <a:pt x="15850" y="699846"/>
                  <a:pt x="21653" y="685808"/>
                  <a:pt x="32209" y="675268"/>
                </a:cubicBezTo>
                <a:lnTo>
                  <a:pt x="199531" y="507945"/>
                </a:lnTo>
                <a:cubicBezTo>
                  <a:pt x="210071" y="497405"/>
                  <a:pt x="224109" y="491587"/>
                  <a:pt x="239021" y="491587"/>
                </a:cubicBezTo>
                <a:cubicBezTo>
                  <a:pt x="253933" y="491587"/>
                  <a:pt x="267955" y="497389"/>
                  <a:pt x="278511" y="507945"/>
                </a:cubicBezTo>
                <a:lnTo>
                  <a:pt x="281690" y="511125"/>
                </a:lnTo>
                <a:cubicBezTo>
                  <a:pt x="281690" y="511125"/>
                  <a:pt x="281690" y="511125"/>
                  <a:pt x="281690" y="511125"/>
                </a:cubicBezTo>
                <a:cubicBezTo>
                  <a:pt x="281690" y="511125"/>
                  <a:pt x="281690" y="511125"/>
                  <a:pt x="281690" y="511125"/>
                </a:cubicBezTo>
                <a:lnTo>
                  <a:pt x="284870" y="514304"/>
                </a:lnTo>
                <a:cubicBezTo>
                  <a:pt x="306650" y="536084"/>
                  <a:pt x="306650" y="571520"/>
                  <a:pt x="284870" y="593284"/>
                </a:cubicBezTo>
                <a:close/>
                <a:moveTo>
                  <a:pt x="704567" y="437662"/>
                </a:moveTo>
                <a:cubicBezTo>
                  <a:pt x="608244" y="533986"/>
                  <a:pt x="451493" y="533986"/>
                  <a:pt x="355169" y="437662"/>
                </a:cubicBezTo>
                <a:cubicBezTo>
                  <a:pt x="308510" y="391002"/>
                  <a:pt x="282803" y="328954"/>
                  <a:pt x="282803" y="262963"/>
                </a:cubicBezTo>
                <a:cubicBezTo>
                  <a:pt x="282803" y="196972"/>
                  <a:pt x="308510" y="134923"/>
                  <a:pt x="355169" y="88264"/>
                </a:cubicBezTo>
                <a:cubicBezTo>
                  <a:pt x="401829" y="41604"/>
                  <a:pt x="463877" y="15898"/>
                  <a:pt x="529868" y="15898"/>
                </a:cubicBezTo>
                <a:cubicBezTo>
                  <a:pt x="595859" y="15898"/>
                  <a:pt x="657908" y="41604"/>
                  <a:pt x="704567" y="88264"/>
                </a:cubicBezTo>
                <a:cubicBezTo>
                  <a:pt x="800891" y="184587"/>
                  <a:pt x="800891" y="341322"/>
                  <a:pt x="704567" y="437662"/>
                </a:cubicBezTo>
                <a:close/>
                <a:moveTo>
                  <a:pt x="718128" y="262963"/>
                </a:moveTo>
                <a:cubicBezTo>
                  <a:pt x="718128" y="313247"/>
                  <a:pt x="698542" y="360527"/>
                  <a:pt x="662995" y="396090"/>
                </a:cubicBezTo>
                <a:cubicBezTo>
                  <a:pt x="627432" y="431653"/>
                  <a:pt x="580168" y="451238"/>
                  <a:pt x="529868" y="451238"/>
                </a:cubicBezTo>
                <a:cubicBezTo>
                  <a:pt x="525480" y="451238"/>
                  <a:pt x="521919" y="447677"/>
                  <a:pt x="521919" y="443290"/>
                </a:cubicBezTo>
                <a:cubicBezTo>
                  <a:pt x="521919" y="438902"/>
                  <a:pt x="525480" y="435341"/>
                  <a:pt x="529868" y="435341"/>
                </a:cubicBezTo>
                <a:cubicBezTo>
                  <a:pt x="575908" y="435341"/>
                  <a:pt x="619197" y="417408"/>
                  <a:pt x="651755" y="384850"/>
                </a:cubicBezTo>
                <a:cubicBezTo>
                  <a:pt x="684314" y="352276"/>
                  <a:pt x="702230" y="308986"/>
                  <a:pt x="702230" y="262963"/>
                </a:cubicBezTo>
                <a:cubicBezTo>
                  <a:pt x="702230" y="258575"/>
                  <a:pt x="705791" y="255014"/>
                  <a:pt x="710179" y="255014"/>
                </a:cubicBezTo>
                <a:cubicBezTo>
                  <a:pt x="714567" y="255014"/>
                  <a:pt x="718128" y="258575"/>
                  <a:pt x="718128" y="26296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 name="Google Shape;58;p7"/>
          <p:cNvSpPr/>
          <p:nvPr/>
        </p:nvSpPr>
        <p:spPr>
          <a:xfrm>
            <a:off x="9329895" y="3788166"/>
            <a:ext cx="527944" cy="529380"/>
          </a:xfrm>
          <a:custGeom>
            <a:avLst/>
            <a:gdLst/>
            <a:ahLst/>
            <a:cxnLst/>
            <a:rect l="l" t="t" r="r" b="b"/>
            <a:pathLst>
              <a:path w="791916" h="794070" extrusionOk="0">
                <a:moveTo>
                  <a:pt x="791916" y="257558"/>
                </a:moveTo>
                <a:cubicBezTo>
                  <a:pt x="791916" y="266015"/>
                  <a:pt x="788625" y="273980"/>
                  <a:pt x="782631" y="279957"/>
                </a:cubicBezTo>
                <a:lnTo>
                  <a:pt x="750829" y="311769"/>
                </a:lnTo>
                <a:cubicBezTo>
                  <a:pt x="744835" y="317762"/>
                  <a:pt x="736884" y="321053"/>
                  <a:pt x="728409" y="321053"/>
                </a:cubicBezTo>
                <a:cubicBezTo>
                  <a:pt x="719950" y="321053"/>
                  <a:pt x="711984" y="317762"/>
                  <a:pt x="705990" y="311769"/>
                </a:cubicBezTo>
                <a:lnTo>
                  <a:pt x="668957" y="274743"/>
                </a:lnTo>
                <a:lnTo>
                  <a:pt x="533182" y="410493"/>
                </a:lnTo>
                <a:cubicBezTo>
                  <a:pt x="538159" y="428886"/>
                  <a:pt x="540719" y="447884"/>
                  <a:pt x="540719" y="467009"/>
                </a:cubicBezTo>
                <a:cubicBezTo>
                  <a:pt x="540719" y="524670"/>
                  <a:pt x="518267" y="578865"/>
                  <a:pt x="477482" y="619626"/>
                </a:cubicBezTo>
                <a:lnTo>
                  <a:pt x="425757" y="671357"/>
                </a:lnTo>
                <a:cubicBezTo>
                  <a:pt x="421496" y="675618"/>
                  <a:pt x="415820" y="677971"/>
                  <a:pt x="409793" y="677971"/>
                </a:cubicBezTo>
                <a:cubicBezTo>
                  <a:pt x="403751" y="677971"/>
                  <a:pt x="398074" y="675618"/>
                  <a:pt x="393813" y="671357"/>
                </a:cubicBezTo>
                <a:lnTo>
                  <a:pt x="296438" y="573984"/>
                </a:lnTo>
                <a:lnTo>
                  <a:pt x="12803" y="792418"/>
                </a:lnTo>
                <a:cubicBezTo>
                  <a:pt x="11356" y="793515"/>
                  <a:pt x="9654" y="794071"/>
                  <a:pt x="7953" y="794071"/>
                </a:cubicBezTo>
                <a:cubicBezTo>
                  <a:pt x="5902" y="794071"/>
                  <a:pt x="3867" y="793276"/>
                  <a:pt x="2324" y="791734"/>
                </a:cubicBezTo>
                <a:cubicBezTo>
                  <a:pt x="-490" y="788904"/>
                  <a:pt x="-792" y="784437"/>
                  <a:pt x="1656" y="781258"/>
                </a:cubicBezTo>
                <a:lnTo>
                  <a:pt x="220115" y="497675"/>
                </a:lnTo>
                <a:lnTo>
                  <a:pt x="120450" y="398045"/>
                </a:lnTo>
                <a:cubicBezTo>
                  <a:pt x="111641" y="389238"/>
                  <a:pt x="111641" y="374914"/>
                  <a:pt x="120450" y="366107"/>
                </a:cubicBezTo>
                <a:lnTo>
                  <a:pt x="172190" y="314376"/>
                </a:lnTo>
                <a:cubicBezTo>
                  <a:pt x="226984" y="259608"/>
                  <a:pt x="306725" y="238512"/>
                  <a:pt x="381347" y="258702"/>
                </a:cubicBezTo>
                <a:lnTo>
                  <a:pt x="517138" y="122936"/>
                </a:lnTo>
                <a:lnTo>
                  <a:pt x="480106" y="85911"/>
                </a:lnTo>
                <a:cubicBezTo>
                  <a:pt x="467735" y="73558"/>
                  <a:pt x="467735" y="53448"/>
                  <a:pt x="480106" y="41095"/>
                </a:cubicBezTo>
                <a:lnTo>
                  <a:pt x="511907" y="9284"/>
                </a:lnTo>
                <a:cubicBezTo>
                  <a:pt x="517901" y="3307"/>
                  <a:pt x="525852" y="0"/>
                  <a:pt x="534327" y="0"/>
                </a:cubicBezTo>
                <a:cubicBezTo>
                  <a:pt x="542802" y="0"/>
                  <a:pt x="550752" y="3307"/>
                  <a:pt x="556747" y="9284"/>
                </a:cubicBezTo>
                <a:lnTo>
                  <a:pt x="782631" y="235142"/>
                </a:lnTo>
                <a:cubicBezTo>
                  <a:pt x="788625" y="241119"/>
                  <a:pt x="791916" y="249084"/>
                  <a:pt x="791916" y="25755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7"/>
          <p:cNvSpPr/>
          <p:nvPr/>
        </p:nvSpPr>
        <p:spPr>
          <a:xfrm>
            <a:off x="9364307" y="3798763"/>
            <a:ext cx="482932" cy="484368"/>
          </a:xfrm>
          <a:custGeom>
            <a:avLst/>
            <a:gdLst/>
            <a:ahLst/>
            <a:cxnLst/>
            <a:rect l="l" t="t" r="r" b="b"/>
            <a:pathLst>
              <a:path w="724399" h="726553" extrusionOk="0">
                <a:moveTo>
                  <a:pt x="179836" y="493113"/>
                </a:moveTo>
                <a:lnTo>
                  <a:pt x="233484" y="546767"/>
                </a:lnTo>
                <a:lnTo>
                  <a:pt x="0" y="726554"/>
                </a:lnTo>
                <a:lnTo>
                  <a:pt x="179836" y="493113"/>
                </a:lnTo>
                <a:close/>
                <a:moveTo>
                  <a:pt x="80075" y="361449"/>
                </a:moveTo>
                <a:cubicBezTo>
                  <a:pt x="77468" y="364056"/>
                  <a:pt x="77468" y="368301"/>
                  <a:pt x="80075" y="370908"/>
                </a:cubicBezTo>
                <a:lnTo>
                  <a:pt x="353439" y="644220"/>
                </a:lnTo>
                <a:cubicBezTo>
                  <a:pt x="354711" y="645476"/>
                  <a:pt x="356380" y="646175"/>
                  <a:pt x="358177" y="646175"/>
                </a:cubicBezTo>
                <a:cubicBezTo>
                  <a:pt x="359958" y="646175"/>
                  <a:pt x="361627" y="645476"/>
                  <a:pt x="362899" y="644220"/>
                </a:cubicBezTo>
                <a:lnTo>
                  <a:pt x="402603" y="604508"/>
                </a:lnTo>
                <a:lnTo>
                  <a:pt x="119795" y="321752"/>
                </a:lnTo>
                <a:lnTo>
                  <a:pt x="80075" y="361449"/>
                </a:lnTo>
                <a:close/>
                <a:moveTo>
                  <a:pt x="464838" y="391018"/>
                </a:moveTo>
                <a:cubicBezTo>
                  <a:pt x="464886" y="390780"/>
                  <a:pt x="464934" y="390525"/>
                  <a:pt x="464997" y="390287"/>
                </a:cubicBezTo>
                <a:cubicBezTo>
                  <a:pt x="465061" y="390033"/>
                  <a:pt x="465124" y="389794"/>
                  <a:pt x="465220" y="389556"/>
                </a:cubicBezTo>
                <a:cubicBezTo>
                  <a:pt x="465299" y="389317"/>
                  <a:pt x="465411" y="389079"/>
                  <a:pt x="465522" y="388840"/>
                </a:cubicBezTo>
                <a:cubicBezTo>
                  <a:pt x="465633" y="388618"/>
                  <a:pt x="465745" y="388379"/>
                  <a:pt x="465872" y="388157"/>
                </a:cubicBezTo>
                <a:cubicBezTo>
                  <a:pt x="465999" y="387950"/>
                  <a:pt x="466142" y="387759"/>
                  <a:pt x="466285" y="387553"/>
                </a:cubicBezTo>
                <a:cubicBezTo>
                  <a:pt x="466460" y="387314"/>
                  <a:pt x="466635" y="387092"/>
                  <a:pt x="466842" y="386885"/>
                </a:cubicBezTo>
                <a:cubicBezTo>
                  <a:pt x="466921" y="386805"/>
                  <a:pt x="466969" y="386710"/>
                  <a:pt x="467048" y="386615"/>
                </a:cubicBezTo>
                <a:lnTo>
                  <a:pt x="606099" y="247606"/>
                </a:lnTo>
                <a:lnTo>
                  <a:pt x="571388" y="212901"/>
                </a:lnTo>
                <a:lnTo>
                  <a:pt x="476748" y="118294"/>
                </a:lnTo>
                <a:lnTo>
                  <a:pt x="337713" y="257319"/>
                </a:lnTo>
                <a:cubicBezTo>
                  <a:pt x="337617" y="257399"/>
                  <a:pt x="337522" y="257462"/>
                  <a:pt x="337427" y="257542"/>
                </a:cubicBezTo>
                <a:cubicBezTo>
                  <a:pt x="337220" y="257732"/>
                  <a:pt x="337013" y="257907"/>
                  <a:pt x="336791" y="258066"/>
                </a:cubicBezTo>
                <a:cubicBezTo>
                  <a:pt x="336584" y="258225"/>
                  <a:pt x="336377" y="258368"/>
                  <a:pt x="336155" y="258496"/>
                </a:cubicBezTo>
                <a:cubicBezTo>
                  <a:pt x="335932" y="258623"/>
                  <a:pt x="335725" y="258734"/>
                  <a:pt x="335503" y="258845"/>
                </a:cubicBezTo>
                <a:cubicBezTo>
                  <a:pt x="335248" y="258957"/>
                  <a:pt x="335010" y="259068"/>
                  <a:pt x="334755" y="259147"/>
                </a:cubicBezTo>
                <a:cubicBezTo>
                  <a:pt x="334533" y="259243"/>
                  <a:pt x="334294" y="259306"/>
                  <a:pt x="334056" y="259354"/>
                </a:cubicBezTo>
                <a:cubicBezTo>
                  <a:pt x="333801" y="259434"/>
                  <a:pt x="333547" y="259481"/>
                  <a:pt x="333293" y="259529"/>
                </a:cubicBezTo>
                <a:cubicBezTo>
                  <a:pt x="333038" y="259561"/>
                  <a:pt x="332800" y="259577"/>
                  <a:pt x="332545" y="259592"/>
                </a:cubicBezTo>
                <a:cubicBezTo>
                  <a:pt x="332275" y="259608"/>
                  <a:pt x="332021" y="259624"/>
                  <a:pt x="331750" y="259608"/>
                </a:cubicBezTo>
                <a:cubicBezTo>
                  <a:pt x="331512" y="259592"/>
                  <a:pt x="331273" y="259577"/>
                  <a:pt x="331019" y="259545"/>
                </a:cubicBezTo>
                <a:cubicBezTo>
                  <a:pt x="330733" y="259497"/>
                  <a:pt x="330462" y="259449"/>
                  <a:pt x="330192" y="259386"/>
                </a:cubicBezTo>
                <a:cubicBezTo>
                  <a:pt x="330065" y="259354"/>
                  <a:pt x="329953" y="259354"/>
                  <a:pt x="329842" y="259322"/>
                </a:cubicBezTo>
                <a:cubicBezTo>
                  <a:pt x="259498" y="238624"/>
                  <a:pt x="183604" y="257939"/>
                  <a:pt x="131816" y="309734"/>
                </a:cubicBezTo>
                <a:lnTo>
                  <a:pt x="131037" y="310513"/>
                </a:lnTo>
                <a:lnTo>
                  <a:pt x="413845" y="593268"/>
                </a:lnTo>
                <a:lnTo>
                  <a:pt x="414624" y="592489"/>
                </a:lnTo>
                <a:cubicBezTo>
                  <a:pt x="452404" y="554732"/>
                  <a:pt x="473202" y="504527"/>
                  <a:pt x="473202" y="451111"/>
                </a:cubicBezTo>
                <a:cubicBezTo>
                  <a:pt x="473202" y="431907"/>
                  <a:pt x="470451" y="412846"/>
                  <a:pt x="465045" y="394484"/>
                </a:cubicBezTo>
                <a:cubicBezTo>
                  <a:pt x="465013" y="394373"/>
                  <a:pt x="465013" y="394245"/>
                  <a:pt x="464981" y="394134"/>
                </a:cubicBezTo>
                <a:cubicBezTo>
                  <a:pt x="464918" y="393864"/>
                  <a:pt x="464870" y="393594"/>
                  <a:pt x="464822" y="393308"/>
                </a:cubicBezTo>
                <a:cubicBezTo>
                  <a:pt x="464791" y="393069"/>
                  <a:pt x="464759" y="392815"/>
                  <a:pt x="464759" y="392560"/>
                </a:cubicBezTo>
                <a:cubicBezTo>
                  <a:pt x="464743" y="392306"/>
                  <a:pt x="464759" y="392052"/>
                  <a:pt x="464759" y="391797"/>
                </a:cubicBezTo>
                <a:cubicBezTo>
                  <a:pt x="464775" y="391543"/>
                  <a:pt x="464806" y="391289"/>
                  <a:pt x="464838" y="391018"/>
                </a:cubicBezTo>
                <a:close/>
                <a:moveTo>
                  <a:pt x="719773" y="230484"/>
                </a:moveTo>
                <a:lnTo>
                  <a:pt x="493889" y="4626"/>
                </a:lnTo>
                <a:cubicBezTo>
                  <a:pt x="490899" y="1653"/>
                  <a:pt x="486924" y="0"/>
                  <a:pt x="482711" y="0"/>
                </a:cubicBezTo>
                <a:cubicBezTo>
                  <a:pt x="478497" y="0"/>
                  <a:pt x="474522" y="1653"/>
                  <a:pt x="471532" y="4626"/>
                </a:cubicBezTo>
                <a:lnTo>
                  <a:pt x="439731" y="36437"/>
                </a:lnTo>
                <a:cubicBezTo>
                  <a:pt x="433562" y="42590"/>
                  <a:pt x="433562" y="52621"/>
                  <a:pt x="439731" y="58774"/>
                </a:cubicBezTo>
                <a:lnTo>
                  <a:pt x="582789" y="201820"/>
                </a:lnTo>
                <a:lnTo>
                  <a:pt x="622970" y="241978"/>
                </a:lnTo>
                <a:cubicBezTo>
                  <a:pt x="622970" y="241978"/>
                  <a:pt x="622986" y="241994"/>
                  <a:pt x="622986" y="242010"/>
                </a:cubicBezTo>
                <a:lnTo>
                  <a:pt x="665615" y="284631"/>
                </a:lnTo>
                <a:cubicBezTo>
                  <a:pt x="668604" y="287620"/>
                  <a:pt x="672580" y="289257"/>
                  <a:pt x="676793" y="289257"/>
                </a:cubicBezTo>
                <a:cubicBezTo>
                  <a:pt x="681007" y="289257"/>
                  <a:pt x="684982" y="287620"/>
                  <a:pt x="687971" y="284631"/>
                </a:cubicBezTo>
                <a:lnTo>
                  <a:pt x="719773" y="252820"/>
                </a:lnTo>
                <a:cubicBezTo>
                  <a:pt x="722762" y="249847"/>
                  <a:pt x="724400" y="245873"/>
                  <a:pt x="724400" y="241660"/>
                </a:cubicBezTo>
                <a:cubicBezTo>
                  <a:pt x="724400" y="237431"/>
                  <a:pt x="722762" y="233473"/>
                  <a:pt x="719773" y="230484"/>
                </a:cubicBez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 name="Google Shape;60;p7"/>
          <p:cNvSpPr txBox="1">
            <a:spLocks noGrp="1"/>
          </p:cNvSpPr>
          <p:nvPr>
            <p:ph type="body" idx="1"/>
          </p:nvPr>
        </p:nvSpPr>
        <p:spPr>
          <a:xfrm>
            <a:off x="1140400"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1" name="Google Shape;61;p7"/>
          <p:cNvSpPr txBox="1">
            <a:spLocks noGrp="1"/>
          </p:cNvSpPr>
          <p:nvPr>
            <p:ph type="body" idx="2"/>
          </p:nvPr>
        </p:nvSpPr>
        <p:spPr>
          <a:xfrm>
            <a:off x="4552261"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2" name="Google Shape;62;p7"/>
          <p:cNvSpPr txBox="1">
            <a:spLocks noGrp="1"/>
          </p:cNvSpPr>
          <p:nvPr>
            <p:ph type="body" idx="3"/>
          </p:nvPr>
        </p:nvSpPr>
        <p:spPr>
          <a:xfrm>
            <a:off x="7964121"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3" name="Google Shape;63;p7"/>
          <p:cNvSpPr/>
          <p:nvPr/>
        </p:nvSpPr>
        <p:spPr>
          <a:xfrm>
            <a:off x="7887422" y="405619"/>
            <a:ext cx="1372767" cy="1366112"/>
          </a:xfrm>
          <a:custGeom>
            <a:avLst/>
            <a:gdLst/>
            <a:ahLst/>
            <a:cxnLst/>
            <a:rect l="l" t="t" r="r" b="b"/>
            <a:pathLst>
              <a:path w="2059150" h="2049168" extrusionOk="0">
                <a:moveTo>
                  <a:pt x="949991" y="129429"/>
                </a:moveTo>
                <a:cubicBezTo>
                  <a:pt x="854552" y="119488"/>
                  <a:pt x="759113" y="104361"/>
                  <a:pt x="663241" y="102200"/>
                </a:cubicBezTo>
                <a:cubicBezTo>
                  <a:pt x="590258" y="100471"/>
                  <a:pt x="515116" y="105225"/>
                  <a:pt x="445156" y="135480"/>
                </a:cubicBezTo>
                <a:cubicBezTo>
                  <a:pt x="430041" y="141963"/>
                  <a:pt x="411472" y="141531"/>
                  <a:pt x="392902" y="144557"/>
                </a:cubicBezTo>
                <a:cubicBezTo>
                  <a:pt x="387720" y="134616"/>
                  <a:pt x="383833" y="126404"/>
                  <a:pt x="379514" y="118624"/>
                </a:cubicBezTo>
                <a:cubicBezTo>
                  <a:pt x="358786" y="83614"/>
                  <a:pt x="360513" y="81021"/>
                  <a:pt x="387720" y="53359"/>
                </a:cubicBezTo>
                <a:cubicBezTo>
                  <a:pt x="424859" y="15324"/>
                  <a:pt x="474522" y="21375"/>
                  <a:pt x="519435" y="11434"/>
                </a:cubicBezTo>
                <a:cubicBezTo>
                  <a:pt x="539300" y="7112"/>
                  <a:pt x="559597" y="5383"/>
                  <a:pt x="579894" y="3222"/>
                </a:cubicBezTo>
                <a:cubicBezTo>
                  <a:pt x="595872" y="1493"/>
                  <a:pt x="611419" y="-668"/>
                  <a:pt x="627398" y="197"/>
                </a:cubicBezTo>
                <a:cubicBezTo>
                  <a:pt x="715064" y="3222"/>
                  <a:pt x="802730" y="3655"/>
                  <a:pt x="889532" y="11867"/>
                </a:cubicBezTo>
                <a:cubicBezTo>
                  <a:pt x="953446" y="18350"/>
                  <a:pt x="1016496" y="35206"/>
                  <a:pt x="1079979" y="48605"/>
                </a:cubicBezTo>
                <a:cubicBezTo>
                  <a:pt x="1102867" y="53359"/>
                  <a:pt x="1125755" y="58546"/>
                  <a:pt x="1147348" y="67190"/>
                </a:cubicBezTo>
                <a:cubicBezTo>
                  <a:pt x="1160303" y="71944"/>
                  <a:pt x="1170668" y="83182"/>
                  <a:pt x="1184919" y="93555"/>
                </a:cubicBezTo>
                <a:cubicBezTo>
                  <a:pt x="1205648" y="80589"/>
                  <a:pt x="1230263" y="91394"/>
                  <a:pt x="1254879" y="101335"/>
                </a:cubicBezTo>
                <a:cubicBezTo>
                  <a:pt x="1316202" y="126404"/>
                  <a:pt x="1376661" y="154498"/>
                  <a:pt x="1442735" y="163142"/>
                </a:cubicBezTo>
                <a:cubicBezTo>
                  <a:pt x="1491966" y="169625"/>
                  <a:pt x="1541629" y="174379"/>
                  <a:pt x="1591292" y="179566"/>
                </a:cubicBezTo>
                <a:cubicBezTo>
                  <a:pt x="1619362" y="182592"/>
                  <a:pt x="1647001" y="183888"/>
                  <a:pt x="1671184" y="186049"/>
                </a:cubicBezTo>
                <a:cubicBezTo>
                  <a:pt x="1678958" y="221491"/>
                  <a:pt x="1685004" y="250449"/>
                  <a:pt x="1692777" y="285891"/>
                </a:cubicBezTo>
                <a:cubicBezTo>
                  <a:pt x="1677230" y="290645"/>
                  <a:pt x="1659956" y="295832"/>
                  <a:pt x="1640091" y="301883"/>
                </a:cubicBezTo>
                <a:cubicBezTo>
                  <a:pt x="1650887" y="313120"/>
                  <a:pt x="1661684" y="325655"/>
                  <a:pt x="1673776" y="336460"/>
                </a:cubicBezTo>
                <a:cubicBezTo>
                  <a:pt x="1699687" y="360232"/>
                  <a:pt x="1732508" y="379682"/>
                  <a:pt x="1751941" y="408208"/>
                </a:cubicBezTo>
                <a:cubicBezTo>
                  <a:pt x="1783898" y="454455"/>
                  <a:pt x="1831402" y="492057"/>
                  <a:pt x="1846085" y="546517"/>
                </a:cubicBezTo>
                <a:cubicBezTo>
                  <a:pt x="1855585" y="580662"/>
                  <a:pt x="1868973" y="606162"/>
                  <a:pt x="1893156" y="630366"/>
                </a:cubicBezTo>
                <a:cubicBezTo>
                  <a:pt x="1905680" y="642900"/>
                  <a:pt x="1909567" y="665808"/>
                  <a:pt x="1914749" y="684825"/>
                </a:cubicBezTo>
                <a:cubicBezTo>
                  <a:pt x="1919499" y="701682"/>
                  <a:pt x="1948002" y="709894"/>
                  <a:pt x="1932455" y="734098"/>
                </a:cubicBezTo>
                <a:cubicBezTo>
                  <a:pt x="1960094" y="753548"/>
                  <a:pt x="1957502" y="788557"/>
                  <a:pt x="1973481" y="813625"/>
                </a:cubicBezTo>
                <a:cubicBezTo>
                  <a:pt x="1985141" y="831778"/>
                  <a:pt x="2004143" y="850364"/>
                  <a:pt x="2004143" y="868949"/>
                </a:cubicBezTo>
                <a:cubicBezTo>
                  <a:pt x="2004143" y="935942"/>
                  <a:pt x="2053374" y="986079"/>
                  <a:pt x="2055965" y="1055234"/>
                </a:cubicBezTo>
                <a:cubicBezTo>
                  <a:pt x="2059420" y="1147295"/>
                  <a:pt x="2066329" y="1184466"/>
                  <a:pt x="2035668" y="1268748"/>
                </a:cubicBezTo>
                <a:cubicBezTo>
                  <a:pt x="2013211" y="1329690"/>
                  <a:pt x="1998528" y="1393658"/>
                  <a:pt x="1970458" y="1451575"/>
                </a:cubicBezTo>
                <a:cubicBezTo>
                  <a:pt x="1935910" y="1522026"/>
                  <a:pt x="1893588" y="1589884"/>
                  <a:pt x="1849108" y="1654284"/>
                </a:cubicBezTo>
                <a:cubicBezTo>
                  <a:pt x="1817150" y="1700531"/>
                  <a:pt x="1777852" y="1742023"/>
                  <a:pt x="1737258" y="1781355"/>
                </a:cubicBezTo>
                <a:cubicBezTo>
                  <a:pt x="1678094" y="1838839"/>
                  <a:pt x="1609861" y="1885519"/>
                  <a:pt x="1533855" y="1917070"/>
                </a:cubicBezTo>
                <a:cubicBezTo>
                  <a:pt x="1491966" y="1934791"/>
                  <a:pt x="1451372" y="1956834"/>
                  <a:pt x="1408618" y="1970665"/>
                </a:cubicBezTo>
                <a:cubicBezTo>
                  <a:pt x="1331317" y="1996166"/>
                  <a:pt x="1251424" y="2014319"/>
                  <a:pt x="1171531" y="2029878"/>
                </a:cubicBezTo>
                <a:cubicBezTo>
                  <a:pt x="1111504" y="2041548"/>
                  <a:pt x="1049749" y="2045438"/>
                  <a:pt x="988426" y="2048896"/>
                </a:cubicBezTo>
                <a:cubicBezTo>
                  <a:pt x="957765" y="2050625"/>
                  <a:pt x="926239" y="2043709"/>
                  <a:pt x="895578" y="2039819"/>
                </a:cubicBezTo>
                <a:cubicBezTo>
                  <a:pt x="867939" y="2036362"/>
                  <a:pt x="840301" y="2029446"/>
                  <a:pt x="812662" y="2028582"/>
                </a:cubicBezTo>
                <a:cubicBezTo>
                  <a:pt x="752203" y="2026421"/>
                  <a:pt x="697790" y="2000056"/>
                  <a:pt x="639921" y="1987089"/>
                </a:cubicBezTo>
                <a:cubicBezTo>
                  <a:pt x="612715" y="1981038"/>
                  <a:pt x="587667" y="1972826"/>
                  <a:pt x="563052" y="1955537"/>
                </a:cubicBezTo>
                <a:cubicBezTo>
                  <a:pt x="544050" y="1942571"/>
                  <a:pt x="515116" y="1938249"/>
                  <a:pt x="490932" y="1929605"/>
                </a:cubicBezTo>
                <a:cubicBezTo>
                  <a:pt x="409312" y="1901943"/>
                  <a:pt x="337625" y="1860882"/>
                  <a:pt x="276734" y="1800372"/>
                </a:cubicBezTo>
                <a:cubicBezTo>
                  <a:pt x="271120" y="1794753"/>
                  <a:pt x="266801" y="1787406"/>
                  <a:pt x="260323" y="1783948"/>
                </a:cubicBezTo>
                <a:cubicBezTo>
                  <a:pt x="199864" y="1754125"/>
                  <a:pt x="159702" y="1699666"/>
                  <a:pt x="125154" y="1648233"/>
                </a:cubicBezTo>
                <a:cubicBezTo>
                  <a:pt x="30578" y="1509059"/>
                  <a:pt x="-19085" y="1354326"/>
                  <a:pt x="6826" y="1182305"/>
                </a:cubicBezTo>
                <a:cubicBezTo>
                  <a:pt x="12008" y="1148160"/>
                  <a:pt x="14599" y="1113150"/>
                  <a:pt x="17622" y="1078573"/>
                </a:cubicBezTo>
                <a:cubicBezTo>
                  <a:pt x="26691" y="971384"/>
                  <a:pt x="62103" y="871542"/>
                  <a:pt x="104856" y="774294"/>
                </a:cubicBezTo>
                <a:cubicBezTo>
                  <a:pt x="136382" y="702114"/>
                  <a:pt x="174817" y="633392"/>
                  <a:pt x="226639" y="572449"/>
                </a:cubicBezTo>
                <a:cubicBezTo>
                  <a:pt x="261187" y="531821"/>
                  <a:pt x="289257" y="485142"/>
                  <a:pt x="327260" y="448836"/>
                </a:cubicBezTo>
                <a:cubicBezTo>
                  <a:pt x="390743" y="387894"/>
                  <a:pt x="453361" y="324358"/>
                  <a:pt x="539300" y="293239"/>
                </a:cubicBezTo>
                <a:cubicBezTo>
                  <a:pt x="554846" y="287620"/>
                  <a:pt x="567802" y="274221"/>
                  <a:pt x="582917" y="265577"/>
                </a:cubicBezTo>
                <a:cubicBezTo>
                  <a:pt x="685266" y="206796"/>
                  <a:pt x="797979" y="176108"/>
                  <a:pt x="910261" y="144989"/>
                </a:cubicBezTo>
                <a:cubicBezTo>
                  <a:pt x="923216" y="141531"/>
                  <a:pt x="937036" y="142828"/>
                  <a:pt x="950423" y="141531"/>
                </a:cubicBezTo>
                <a:cubicBezTo>
                  <a:pt x="950423" y="138073"/>
                  <a:pt x="949991" y="133751"/>
                  <a:pt x="949991" y="129429"/>
                </a:cubicBezTo>
                <a:close/>
                <a:moveTo>
                  <a:pt x="1046294" y="251746"/>
                </a:moveTo>
                <a:cubicBezTo>
                  <a:pt x="955173" y="258229"/>
                  <a:pt x="866644" y="269035"/>
                  <a:pt x="782001" y="304044"/>
                </a:cubicBezTo>
                <a:cubicBezTo>
                  <a:pt x="695198" y="339918"/>
                  <a:pt x="605805" y="370605"/>
                  <a:pt x="529367" y="427225"/>
                </a:cubicBezTo>
                <a:cubicBezTo>
                  <a:pt x="490069" y="456184"/>
                  <a:pt x="445156" y="480388"/>
                  <a:pt x="412767" y="516261"/>
                </a:cubicBezTo>
                <a:cubicBezTo>
                  <a:pt x="380810" y="551703"/>
                  <a:pt x="344534" y="582823"/>
                  <a:pt x="315168" y="622586"/>
                </a:cubicBezTo>
                <a:cubicBezTo>
                  <a:pt x="265074" y="689580"/>
                  <a:pt x="225343" y="762192"/>
                  <a:pt x="185181" y="834804"/>
                </a:cubicBezTo>
                <a:cubicBezTo>
                  <a:pt x="169202" y="864195"/>
                  <a:pt x="160565" y="897907"/>
                  <a:pt x="150633" y="930323"/>
                </a:cubicBezTo>
                <a:cubicBezTo>
                  <a:pt x="140700" y="963172"/>
                  <a:pt x="135950" y="997749"/>
                  <a:pt x="124722" y="1030165"/>
                </a:cubicBezTo>
                <a:cubicBezTo>
                  <a:pt x="105288" y="1087650"/>
                  <a:pt x="94924" y="1146431"/>
                  <a:pt x="92765" y="1206509"/>
                </a:cubicBezTo>
                <a:cubicBezTo>
                  <a:pt x="90173" y="1285172"/>
                  <a:pt x="88878" y="1362538"/>
                  <a:pt x="110471" y="1440769"/>
                </a:cubicBezTo>
                <a:cubicBezTo>
                  <a:pt x="150633" y="1584697"/>
                  <a:pt x="239594" y="1687996"/>
                  <a:pt x="363104" y="1763202"/>
                </a:cubicBezTo>
                <a:cubicBezTo>
                  <a:pt x="422700" y="1799508"/>
                  <a:pt x="488773" y="1825441"/>
                  <a:pt x="552687" y="1854831"/>
                </a:cubicBezTo>
                <a:cubicBezTo>
                  <a:pt x="583349" y="1869094"/>
                  <a:pt x="614874" y="1881629"/>
                  <a:pt x="646831" y="1892002"/>
                </a:cubicBezTo>
                <a:cubicBezTo>
                  <a:pt x="670151" y="1899350"/>
                  <a:pt x="695630" y="1901078"/>
                  <a:pt x="719814" y="1906697"/>
                </a:cubicBezTo>
                <a:cubicBezTo>
                  <a:pt x="763431" y="1916638"/>
                  <a:pt x="807480" y="1936088"/>
                  <a:pt x="850665" y="1934791"/>
                </a:cubicBezTo>
                <a:cubicBezTo>
                  <a:pt x="877440" y="1933927"/>
                  <a:pt x="903783" y="1941707"/>
                  <a:pt x="931422" y="1936952"/>
                </a:cubicBezTo>
                <a:cubicBezTo>
                  <a:pt x="959492" y="1931766"/>
                  <a:pt x="989290" y="1937384"/>
                  <a:pt x="1018224" y="1938681"/>
                </a:cubicBezTo>
                <a:cubicBezTo>
                  <a:pt x="1027293" y="1939113"/>
                  <a:pt x="1037657" y="1944300"/>
                  <a:pt x="1044999" y="1941274"/>
                </a:cubicBezTo>
                <a:cubicBezTo>
                  <a:pt x="1095094" y="1921825"/>
                  <a:pt x="1155121" y="1945164"/>
                  <a:pt x="1200034" y="1904536"/>
                </a:cubicBezTo>
                <a:cubicBezTo>
                  <a:pt x="1201329" y="1903672"/>
                  <a:pt x="1203057" y="1902375"/>
                  <a:pt x="1204352" y="1902375"/>
                </a:cubicBezTo>
                <a:cubicBezTo>
                  <a:pt x="1246674" y="1907562"/>
                  <a:pt x="1284245" y="1893731"/>
                  <a:pt x="1320520" y="1874281"/>
                </a:cubicBezTo>
                <a:cubicBezTo>
                  <a:pt x="1321816" y="1873417"/>
                  <a:pt x="1323543" y="1874281"/>
                  <a:pt x="1325271" y="1873417"/>
                </a:cubicBezTo>
                <a:cubicBezTo>
                  <a:pt x="1368024" y="1859586"/>
                  <a:pt x="1414232" y="1851374"/>
                  <a:pt x="1453531" y="1830627"/>
                </a:cubicBezTo>
                <a:cubicBezTo>
                  <a:pt x="1523059" y="1794321"/>
                  <a:pt x="1590428" y="1752829"/>
                  <a:pt x="1655638" y="1708743"/>
                </a:cubicBezTo>
                <a:cubicBezTo>
                  <a:pt x="1718256" y="1666386"/>
                  <a:pt x="1774397" y="1615384"/>
                  <a:pt x="1819310" y="1552713"/>
                </a:cubicBezTo>
                <a:cubicBezTo>
                  <a:pt x="1854290" y="1503873"/>
                  <a:pt x="1888838" y="1455465"/>
                  <a:pt x="1918636" y="1402735"/>
                </a:cubicBezTo>
                <a:cubicBezTo>
                  <a:pt x="1952320" y="1343521"/>
                  <a:pt x="1969162" y="1280850"/>
                  <a:pt x="1984277" y="1216450"/>
                </a:cubicBezTo>
                <a:cubicBezTo>
                  <a:pt x="1989460" y="1193542"/>
                  <a:pt x="1992914" y="1168042"/>
                  <a:pt x="1988164" y="1145999"/>
                </a:cubicBezTo>
                <a:cubicBezTo>
                  <a:pt x="1976504" y="1091540"/>
                  <a:pt x="1965708" y="1034920"/>
                  <a:pt x="1943251" y="984783"/>
                </a:cubicBezTo>
                <a:cubicBezTo>
                  <a:pt x="1917772" y="928162"/>
                  <a:pt x="1903089" y="868085"/>
                  <a:pt x="1875882" y="811464"/>
                </a:cubicBezTo>
                <a:cubicBezTo>
                  <a:pt x="1832265" y="721131"/>
                  <a:pt x="1795990" y="628637"/>
                  <a:pt x="1731644" y="549110"/>
                </a:cubicBezTo>
                <a:cubicBezTo>
                  <a:pt x="1686299" y="493354"/>
                  <a:pt x="1639659" y="440192"/>
                  <a:pt x="1580064" y="399563"/>
                </a:cubicBezTo>
                <a:cubicBezTo>
                  <a:pt x="1532128" y="367147"/>
                  <a:pt x="1484192" y="334299"/>
                  <a:pt x="1435393" y="303180"/>
                </a:cubicBezTo>
                <a:cubicBezTo>
                  <a:pt x="1414664" y="290213"/>
                  <a:pt x="1391344" y="275086"/>
                  <a:pt x="1368024" y="272924"/>
                </a:cubicBezTo>
                <a:cubicBezTo>
                  <a:pt x="1260493" y="263848"/>
                  <a:pt x="1152962" y="258229"/>
                  <a:pt x="1046294" y="25174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862419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1"/>
        </a:solidFill>
        <a:effectLst/>
      </p:bgPr>
    </p:bg>
    <p:spTree>
      <p:nvGrpSpPr>
        <p:cNvPr id="1" name="Shape 64"/>
        <p:cNvGrpSpPr/>
        <p:nvPr/>
      </p:nvGrpSpPr>
      <p:grpSpPr>
        <a:xfrm>
          <a:off x="0" y="0"/>
          <a:ext cx="0" cy="0"/>
          <a:chOff x="0" y="0"/>
          <a:chExt cx="0" cy="0"/>
        </a:xfrm>
      </p:grpSpPr>
      <p:sp>
        <p:nvSpPr>
          <p:cNvPr id="65" name="Google Shape;65;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66" name="Google Shape;66;p8"/>
          <p:cNvSpPr/>
          <p:nvPr/>
        </p:nvSpPr>
        <p:spPr>
          <a:xfrm>
            <a:off x="10069562" y="5020919"/>
            <a:ext cx="1437303" cy="1150844"/>
          </a:xfrm>
          <a:custGeom>
            <a:avLst/>
            <a:gdLst/>
            <a:ahLst/>
            <a:cxnLst/>
            <a:rect l="l" t="t" r="r" b="b"/>
            <a:pathLst>
              <a:path w="2155953" h="1726267" extrusionOk="0">
                <a:moveTo>
                  <a:pt x="1019490" y="1047008"/>
                </a:moveTo>
                <a:cubicBezTo>
                  <a:pt x="863249" y="1120697"/>
                  <a:pt x="708781" y="1305805"/>
                  <a:pt x="532535" y="1210339"/>
                </a:cubicBezTo>
                <a:cubicBezTo>
                  <a:pt x="485182" y="1178432"/>
                  <a:pt x="286146" y="1109555"/>
                  <a:pt x="197770" y="1050299"/>
                </a:cubicBezTo>
                <a:cubicBezTo>
                  <a:pt x="170421" y="1032067"/>
                  <a:pt x="170675" y="992564"/>
                  <a:pt x="197010" y="973065"/>
                </a:cubicBezTo>
                <a:cubicBezTo>
                  <a:pt x="240565" y="940906"/>
                  <a:pt x="177005" y="913304"/>
                  <a:pt x="133450" y="857594"/>
                </a:cubicBezTo>
                <a:cubicBezTo>
                  <a:pt x="90149" y="799352"/>
                  <a:pt x="44821" y="742629"/>
                  <a:pt x="0" y="685400"/>
                </a:cubicBezTo>
                <a:cubicBezTo>
                  <a:pt x="95213" y="459016"/>
                  <a:pt x="279562" y="680336"/>
                  <a:pt x="439348" y="710469"/>
                </a:cubicBezTo>
                <a:cubicBezTo>
                  <a:pt x="532789" y="748707"/>
                  <a:pt x="516076" y="768205"/>
                  <a:pt x="599134" y="706165"/>
                </a:cubicBezTo>
                <a:cubicBezTo>
                  <a:pt x="700171" y="646150"/>
                  <a:pt x="790827" y="580311"/>
                  <a:pt x="893383" y="527640"/>
                </a:cubicBezTo>
                <a:cubicBezTo>
                  <a:pt x="1040255" y="483325"/>
                  <a:pt x="595082" y="315183"/>
                  <a:pt x="539626" y="273400"/>
                </a:cubicBezTo>
                <a:cubicBezTo>
                  <a:pt x="501895" y="241747"/>
                  <a:pt x="431245" y="226554"/>
                  <a:pt x="423901" y="185278"/>
                </a:cubicBezTo>
                <a:cubicBezTo>
                  <a:pt x="465430" y="104498"/>
                  <a:pt x="569507" y="50055"/>
                  <a:pt x="649526" y="5740"/>
                </a:cubicBezTo>
                <a:cubicBezTo>
                  <a:pt x="831596" y="-23888"/>
                  <a:pt x="1017971" y="68540"/>
                  <a:pt x="1192191" y="114881"/>
                </a:cubicBezTo>
                <a:cubicBezTo>
                  <a:pt x="1295760" y="139190"/>
                  <a:pt x="1380085" y="240228"/>
                  <a:pt x="1464663" y="157929"/>
                </a:cubicBezTo>
                <a:cubicBezTo>
                  <a:pt x="1630019" y="-8694"/>
                  <a:pt x="2369188" y="-57060"/>
                  <a:pt x="2095956" y="332655"/>
                </a:cubicBezTo>
                <a:cubicBezTo>
                  <a:pt x="1968837" y="505609"/>
                  <a:pt x="1772839" y="599303"/>
                  <a:pt x="1587477" y="695023"/>
                </a:cubicBezTo>
                <a:cubicBezTo>
                  <a:pt x="1543922" y="765420"/>
                  <a:pt x="1541897" y="860633"/>
                  <a:pt x="1513788" y="939386"/>
                </a:cubicBezTo>
                <a:cubicBezTo>
                  <a:pt x="1422880" y="1164251"/>
                  <a:pt x="1474538" y="1492686"/>
                  <a:pt x="1211183" y="1597775"/>
                </a:cubicBezTo>
                <a:cubicBezTo>
                  <a:pt x="1143824" y="1618287"/>
                  <a:pt x="1044053" y="1761106"/>
                  <a:pt x="986317" y="1718311"/>
                </a:cubicBezTo>
                <a:cubicBezTo>
                  <a:pt x="991382" y="1487369"/>
                  <a:pt x="1013413" y="1275671"/>
                  <a:pt x="1019490" y="1047008"/>
                </a:cubicBezTo>
                <a:close/>
                <a:moveTo>
                  <a:pt x="1596847" y="645897"/>
                </a:moveTo>
                <a:cubicBezTo>
                  <a:pt x="1699910" y="600316"/>
                  <a:pt x="1803226" y="549924"/>
                  <a:pt x="1891602" y="476741"/>
                </a:cubicBezTo>
                <a:cubicBezTo>
                  <a:pt x="1991374" y="401786"/>
                  <a:pt x="2249412" y="160968"/>
                  <a:pt x="2037967" y="92343"/>
                </a:cubicBezTo>
                <a:cubicBezTo>
                  <a:pt x="1942248" y="120198"/>
                  <a:pt x="1735868" y="384820"/>
                  <a:pt x="1663192" y="296444"/>
                </a:cubicBezTo>
                <a:cubicBezTo>
                  <a:pt x="1648505" y="249344"/>
                  <a:pt x="1580893" y="186291"/>
                  <a:pt x="1621157" y="139697"/>
                </a:cubicBezTo>
                <a:cubicBezTo>
                  <a:pt x="1641668" y="118173"/>
                  <a:pt x="1670536" y="110576"/>
                  <a:pt x="1692060" y="93103"/>
                </a:cubicBezTo>
                <a:cubicBezTo>
                  <a:pt x="1465169" y="145521"/>
                  <a:pt x="1297786" y="341518"/>
                  <a:pt x="1093432" y="447620"/>
                </a:cubicBezTo>
                <a:cubicBezTo>
                  <a:pt x="1009868" y="528653"/>
                  <a:pt x="602173" y="687932"/>
                  <a:pt x="578116" y="771244"/>
                </a:cubicBezTo>
                <a:cubicBezTo>
                  <a:pt x="573558" y="786944"/>
                  <a:pt x="564695" y="801378"/>
                  <a:pt x="553807" y="813533"/>
                </a:cubicBezTo>
                <a:cubicBezTo>
                  <a:pt x="485942" y="888488"/>
                  <a:pt x="325903" y="1039411"/>
                  <a:pt x="279562" y="1012315"/>
                </a:cubicBezTo>
                <a:cubicBezTo>
                  <a:pt x="267914" y="998388"/>
                  <a:pt x="253986" y="986740"/>
                  <a:pt x="240312" y="981422"/>
                </a:cubicBezTo>
                <a:cubicBezTo>
                  <a:pt x="212204" y="970533"/>
                  <a:pt x="195491" y="1012822"/>
                  <a:pt x="222839" y="1024977"/>
                </a:cubicBezTo>
                <a:cubicBezTo>
                  <a:pt x="665226" y="1222240"/>
                  <a:pt x="549248" y="1307831"/>
                  <a:pt x="1003030" y="1022698"/>
                </a:cubicBezTo>
                <a:cubicBezTo>
                  <a:pt x="1037722" y="1033080"/>
                  <a:pt x="1016958" y="803910"/>
                  <a:pt x="1016958" y="803910"/>
                </a:cubicBezTo>
                <a:cubicBezTo>
                  <a:pt x="1063045" y="752505"/>
                  <a:pt x="1134202" y="729715"/>
                  <a:pt x="1189405" y="689958"/>
                </a:cubicBezTo>
                <a:cubicBezTo>
                  <a:pt x="1223591" y="670206"/>
                  <a:pt x="1304117" y="625892"/>
                  <a:pt x="1316778" y="633742"/>
                </a:cubicBezTo>
                <a:cubicBezTo>
                  <a:pt x="1360840" y="616269"/>
                  <a:pt x="1411232" y="590440"/>
                  <a:pt x="1458332" y="568663"/>
                </a:cubicBezTo>
                <a:cubicBezTo>
                  <a:pt x="1485427" y="540048"/>
                  <a:pt x="1525437" y="555748"/>
                  <a:pt x="1550506" y="521816"/>
                </a:cubicBezTo>
                <a:cubicBezTo>
                  <a:pt x="1646732" y="496999"/>
                  <a:pt x="1605963" y="582843"/>
                  <a:pt x="1596847" y="645897"/>
                </a:cubicBezTo>
                <a:close/>
                <a:moveTo>
                  <a:pt x="1031645" y="1684379"/>
                </a:moveTo>
                <a:cubicBezTo>
                  <a:pt x="1134202" y="1610943"/>
                  <a:pt x="1258283" y="1566122"/>
                  <a:pt x="1339569" y="1471922"/>
                </a:cubicBezTo>
                <a:cubicBezTo>
                  <a:pt x="1417309" y="1208060"/>
                  <a:pt x="1452761" y="935588"/>
                  <a:pt x="1539364" y="674005"/>
                </a:cubicBezTo>
                <a:cubicBezTo>
                  <a:pt x="1581906" y="537516"/>
                  <a:pt x="1556837" y="544353"/>
                  <a:pt x="1443138" y="607406"/>
                </a:cubicBezTo>
                <a:cubicBezTo>
                  <a:pt x="1319057" y="663876"/>
                  <a:pt x="1206371" y="734526"/>
                  <a:pt x="1086595" y="796313"/>
                </a:cubicBezTo>
                <a:cubicBezTo>
                  <a:pt x="1038229" y="1072330"/>
                  <a:pt x="1051650" y="1396207"/>
                  <a:pt x="1031645" y="1684379"/>
                </a:cubicBezTo>
                <a:close/>
                <a:moveTo>
                  <a:pt x="984038" y="471170"/>
                </a:moveTo>
                <a:cubicBezTo>
                  <a:pt x="1077732" y="421791"/>
                  <a:pt x="1168641" y="364562"/>
                  <a:pt x="1254738" y="300496"/>
                </a:cubicBezTo>
                <a:cubicBezTo>
                  <a:pt x="1444658" y="218704"/>
                  <a:pt x="1285884" y="203003"/>
                  <a:pt x="1177504" y="151345"/>
                </a:cubicBezTo>
                <a:cubicBezTo>
                  <a:pt x="1005816" y="107031"/>
                  <a:pt x="830836" y="27011"/>
                  <a:pt x="652312" y="34101"/>
                </a:cubicBezTo>
                <a:cubicBezTo>
                  <a:pt x="552287" y="103992"/>
                  <a:pt x="366166" y="180213"/>
                  <a:pt x="567734" y="234150"/>
                </a:cubicBezTo>
                <a:cubicBezTo>
                  <a:pt x="707262" y="312397"/>
                  <a:pt x="857932" y="372159"/>
                  <a:pt x="984038" y="471170"/>
                </a:cubicBezTo>
                <a:close/>
                <a:moveTo>
                  <a:pt x="52924" y="654506"/>
                </a:moveTo>
                <a:cubicBezTo>
                  <a:pt x="34692" y="696542"/>
                  <a:pt x="70144" y="725410"/>
                  <a:pt x="123321" y="783399"/>
                </a:cubicBezTo>
                <a:cubicBezTo>
                  <a:pt x="177512" y="823155"/>
                  <a:pt x="277283" y="1022951"/>
                  <a:pt x="338057" y="980409"/>
                </a:cubicBezTo>
                <a:cubicBezTo>
                  <a:pt x="733597" y="711482"/>
                  <a:pt x="415292" y="784665"/>
                  <a:pt x="154975" y="623613"/>
                </a:cubicBezTo>
                <a:cubicBezTo>
                  <a:pt x="118510" y="601329"/>
                  <a:pt x="69891" y="615256"/>
                  <a:pt x="52924" y="654506"/>
                </a:cubicBezTo>
                <a:close/>
                <a:moveTo>
                  <a:pt x="1776638" y="66768"/>
                </a:moveTo>
                <a:cubicBezTo>
                  <a:pt x="1753847" y="126276"/>
                  <a:pt x="1683197" y="127542"/>
                  <a:pt x="1642934" y="175149"/>
                </a:cubicBezTo>
                <a:cubicBezTo>
                  <a:pt x="1669016" y="199458"/>
                  <a:pt x="1688768" y="295431"/>
                  <a:pt x="1727258" y="265044"/>
                </a:cubicBezTo>
                <a:cubicBezTo>
                  <a:pt x="1865520" y="115640"/>
                  <a:pt x="2212694" y="38406"/>
                  <a:pt x="1776638" y="66768"/>
                </a:cubicBezTo>
                <a:close/>
                <a:moveTo>
                  <a:pt x="1336023" y="549417"/>
                </a:moveTo>
                <a:cubicBezTo>
                  <a:pt x="1289683" y="525867"/>
                  <a:pt x="1297027" y="457749"/>
                  <a:pt x="1286138" y="414701"/>
                </a:cubicBezTo>
                <a:cubicBezTo>
                  <a:pt x="1341848" y="400014"/>
                  <a:pt x="1370209" y="337467"/>
                  <a:pt x="1426425" y="347089"/>
                </a:cubicBezTo>
                <a:cubicBezTo>
                  <a:pt x="1545442" y="448633"/>
                  <a:pt x="1455800" y="515485"/>
                  <a:pt x="1336023" y="549417"/>
                </a:cubicBezTo>
                <a:close/>
                <a:moveTo>
                  <a:pt x="1438833" y="456990"/>
                </a:moveTo>
                <a:cubicBezTo>
                  <a:pt x="1421867" y="380262"/>
                  <a:pt x="1379578" y="368107"/>
                  <a:pt x="1330452" y="428628"/>
                </a:cubicBezTo>
                <a:cubicBezTo>
                  <a:pt x="1338049" y="517511"/>
                  <a:pt x="1379325" y="504849"/>
                  <a:pt x="1438833" y="456990"/>
                </a:cubicBezTo>
                <a:close/>
                <a:moveTo>
                  <a:pt x="1195483" y="506369"/>
                </a:moveTo>
                <a:cubicBezTo>
                  <a:pt x="1262081" y="621334"/>
                  <a:pt x="1190165" y="683627"/>
                  <a:pt x="1076213" y="677803"/>
                </a:cubicBezTo>
                <a:cubicBezTo>
                  <a:pt x="1071148" y="646656"/>
                  <a:pt x="1030632" y="605127"/>
                  <a:pt x="1057474" y="578538"/>
                </a:cubicBezTo>
                <a:cubicBezTo>
                  <a:pt x="1103815" y="549671"/>
                  <a:pt x="1135974" y="500798"/>
                  <a:pt x="1195483" y="506369"/>
                </a:cubicBezTo>
                <a:close/>
                <a:moveTo>
                  <a:pt x="1158258" y="540554"/>
                </a:moveTo>
                <a:cubicBezTo>
                  <a:pt x="1101282" y="570942"/>
                  <a:pt x="1064058" y="588414"/>
                  <a:pt x="1110145" y="649442"/>
                </a:cubicBezTo>
                <a:cubicBezTo>
                  <a:pt x="1177757" y="635261"/>
                  <a:pt x="1189912" y="599303"/>
                  <a:pt x="1158258" y="540554"/>
                </a:cubicBezTo>
                <a:close/>
                <a:moveTo>
                  <a:pt x="717391" y="967241"/>
                </a:moveTo>
                <a:cubicBezTo>
                  <a:pt x="655857" y="996362"/>
                  <a:pt x="650033" y="951541"/>
                  <a:pt x="621924" y="909759"/>
                </a:cubicBezTo>
                <a:cubicBezTo>
                  <a:pt x="607744" y="853796"/>
                  <a:pt x="705489" y="822142"/>
                  <a:pt x="749297" y="811760"/>
                </a:cubicBezTo>
                <a:cubicBezTo>
                  <a:pt x="838686" y="842401"/>
                  <a:pt x="802222" y="972812"/>
                  <a:pt x="717391" y="967241"/>
                </a:cubicBezTo>
                <a:close/>
                <a:moveTo>
                  <a:pt x="763225" y="907733"/>
                </a:moveTo>
                <a:cubicBezTo>
                  <a:pt x="763478" y="818091"/>
                  <a:pt x="687510" y="825434"/>
                  <a:pt x="664467" y="894565"/>
                </a:cubicBezTo>
                <a:cubicBezTo>
                  <a:pt x="682699" y="977117"/>
                  <a:pt x="714605" y="943185"/>
                  <a:pt x="763225" y="907733"/>
                </a:cubicBezTo>
                <a:close/>
                <a:moveTo>
                  <a:pt x="1002271" y="772763"/>
                </a:moveTo>
                <a:cubicBezTo>
                  <a:pt x="930101" y="829233"/>
                  <a:pt x="829570" y="880385"/>
                  <a:pt x="832862" y="742376"/>
                </a:cubicBezTo>
                <a:cubicBezTo>
                  <a:pt x="913388" y="657039"/>
                  <a:pt x="973150" y="641085"/>
                  <a:pt x="1002271" y="772763"/>
                </a:cubicBezTo>
                <a:close/>
                <a:moveTo>
                  <a:pt x="925796" y="698315"/>
                </a:moveTo>
                <a:cubicBezTo>
                  <a:pt x="865275" y="713255"/>
                  <a:pt x="853374" y="764153"/>
                  <a:pt x="894903" y="807202"/>
                </a:cubicBezTo>
                <a:cubicBezTo>
                  <a:pt x="952385" y="789223"/>
                  <a:pt x="966313" y="743389"/>
                  <a:pt x="925796" y="69831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8"/>
          <p:cNvSpPr/>
          <p:nvPr/>
        </p:nvSpPr>
        <p:spPr>
          <a:xfrm>
            <a:off x="686328" y="5020412"/>
            <a:ext cx="1124323" cy="1151571"/>
          </a:xfrm>
          <a:custGeom>
            <a:avLst/>
            <a:gdLst/>
            <a:ahLst/>
            <a:cxnLst/>
            <a:rect l="l" t="t" r="r" b="b"/>
            <a:pathLst>
              <a:path w="1686484" h="1727357" extrusionOk="0">
                <a:moveTo>
                  <a:pt x="684595" y="1523325"/>
                </a:moveTo>
                <a:cubicBezTo>
                  <a:pt x="689875" y="1531063"/>
                  <a:pt x="695507" y="1538801"/>
                  <a:pt x="701140" y="1546188"/>
                </a:cubicBezTo>
                <a:cubicBezTo>
                  <a:pt x="718389" y="1569402"/>
                  <a:pt x="736342" y="1592616"/>
                  <a:pt x="753239" y="1616182"/>
                </a:cubicBezTo>
                <a:cubicBezTo>
                  <a:pt x="758871" y="1624272"/>
                  <a:pt x="763800" y="1633417"/>
                  <a:pt x="766968" y="1642914"/>
                </a:cubicBezTo>
                <a:cubicBezTo>
                  <a:pt x="768728" y="1648190"/>
                  <a:pt x="768024" y="1656983"/>
                  <a:pt x="764856" y="1659797"/>
                </a:cubicBezTo>
                <a:cubicBezTo>
                  <a:pt x="761335" y="1662963"/>
                  <a:pt x="751479" y="1663315"/>
                  <a:pt x="747607" y="1660501"/>
                </a:cubicBezTo>
                <a:cubicBezTo>
                  <a:pt x="733174" y="1649597"/>
                  <a:pt x="718037" y="1638693"/>
                  <a:pt x="707476" y="1624624"/>
                </a:cubicBezTo>
                <a:cubicBezTo>
                  <a:pt x="691283" y="1602817"/>
                  <a:pt x="678258" y="1578547"/>
                  <a:pt x="663825" y="1555684"/>
                </a:cubicBezTo>
                <a:cubicBezTo>
                  <a:pt x="661009" y="1551464"/>
                  <a:pt x="657489" y="1547595"/>
                  <a:pt x="651153" y="1539505"/>
                </a:cubicBezTo>
                <a:cubicBezTo>
                  <a:pt x="651153" y="1549353"/>
                  <a:pt x="650449" y="1554278"/>
                  <a:pt x="651153" y="1559202"/>
                </a:cubicBezTo>
                <a:cubicBezTo>
                  <a:pt x="657841" y="1596837"/>
                  <a:pt x="664881" y="1634121"/>
                  <a:pt x="671570" y="1671756"/>
                </a:cubicBezTo>
                <a:cubicBezTo>
                  <a:pt x="673682" y="1684067"/>
                  <a:pt x="675442" y="1697081"/>
                  <a:pt x="675442" y="1709391"/>
                </a:cubicBezTo>
                <a:cubicBezTo>
                  <a:pt x="675442" y="1725571"/>
                  <a:pt x="663121" y="1732254"/>
                  <a:pt x="649745" y="1723461"/>
                </a:cubicBezTo>
                <a:cubicBezTo>
                  <a:pt x="644112" y="1719592"/>
                  <a:pt x="637776" y="1713964"/>
                  <a:pt x="635664" y="1707633"/>
                </a:cubicBezTo>
                <a:cubicBezTo>
                  <a:pt x="630383" y="1691453"/>
                  <a:pt x="625807" y="1674570"/>
                  <a:pt x="623343" y="1657687"/>
                </a:cubicBezTo>
                <a:cubicBezTo>
                  <a:pt x="618063" y="1622865"/>
                  <a:pt x="614190" y="1587692"/>
                  <a:pt x="610318" y="1552519"/>
                </a:cubicBezTo>
                <a:cubicBezTo>
                  <a:pt x="607854" y="1530008"/>
                  <a:pt x="606446" y="1507497"/>
                  <a:pt x="604686" y="1484986"/>
                </a:cubicBezTo>
                <a:cubicBezTo>
                  <a:pt x="604686" y="1483228"/>
                  <a:pt x="604334" y="1480765"/>
                  <a:pt x="605390" y="1479710"/>
                </a:cubicBezTo>
                <a:cubicBezTo>
                  <a:pt x="623695" y="1461772"/>
                  <a:pt x="613838" y="1439965"/>
                  <a:pt x="611022" y="1420619"/>
                </a:cubicBezTo>
                <a:cubicBezTo>
                  <a:pt x="602574" y="1366452"/>
                  <a:pt x="597997" y="1312286"/>
                  <a:pt x="605742" y="1257767"/>
                </a:cubicBezTo>
                <a:cubicBezTo>
                  <a:pt x="606094" y="1255305"/>
                  <a:pt x="605390" y="1252491"/>
                  <a:pt x="605038" y="1247919"/>
                </a:cubicBezTo>
                <a:cubicBezTo>
                  <a:pt x="600813" y="1246160"/>
                  <a:pt x="596237" y="1242643"/>
                  <a:pt x="590957" y="1241939"/>
                </a:cubicBezTo>
                <a:cubicBezTo>
                  <a:pt x="511048" y="1229980"/>
                  <a:pt x="431843" y="1213449"/>
                  <a:pt x="356510" y="1184255"/>
                </a:cubicBezTo>
                <a:cubicBezTo>
                  <a:pt x="312859" y="1167372"/>
                  <a:pt x="272025" y="1140992"/>
                  <a:pt x="241751" y="1103357"/>
                </a:cubicBezTo>
                <a:cubicBezTo>
                  <a:pt x="224502" y="1081549"/>
                  <a:pt x="205141" y="1062908"/>
                  <a:pt x="182259" y="1047783"/>
                </a:cubicBezTo>
                <a:cubicBezTo>
                  <a:pt x="150577" y="1026679"/>
                  <a:pt x="129808" y="995375"/>
                  <a:pt x="104815" y="967940"/>
                </a:cubicBezTo>
                <a:cubicBezTo>
                  <a:pt x="48491" y="906035"/>
                  <a:pt x="19625" y="831468"/>
                  <a:pt x="6600" y="750218"/>
                </a:cubicBezTo>
                <a:cubicBezTo>
                  <a:pt x="-1144" y="701679"/>
                  <a:pt x="-4312" y="652788"/>
                  <a:pt x="9769" y="604601"/>
                </a:cubicBezTo>
                <a:cubicBezTo>
                  <a:pt x="25258" y="552896"/>
                  <a:pt x="52011" y="509633"/>
                  <a:pt x="100238" y="483956"/>
                </a:cubicBezTo>
                <a:cubicBezTo>
                  <a:pt x="117135" y="475163"/>
                  <a:pt x="138609" y="471294"/>
                  <a:pt x="157618" y="471294"/>
                </a:cubicBezTo>
                <a:cubicBezTo>
                  <a:pt x="187188" y="471646"/>
                  <a:pt x="217110" y="476922"/>
                  <a:pt x="246679" y="480791"/>
                </a:cubicBezTo>
                <a:cubicBezTo>
                  <a:pt x="275545" y="484660"/>
                  <a:pt x="304059" y="490991"/>
                  <a:pt x="332573" y="492750"/>
                </a:cubicBezTo>
                <a:cubicBezTo>
                  <a:pt x="379744" y="495564"/>
                  <a:pt x="424802" y="483253"/>
                  <a:pt x="467397" y="465315"/>
                </a:cubicBezTo>
                <a:cubicBezTo>
                  <a:pt x="508232" y="448080"/>
                  <a:pt x="547306" y="426976"/>
                  <a:pt x="586733" y="406575"/>
                </a:cubicBezTo>
                <a:cubicBezTo>
                  <a:pt x="655025" y="371050"/>
                  <a:pt x="712052" y="320401"/>
                  <a:pt x="768728" y="269752"/>
                </a:cubicBezTo>
                <a:cubicBezTo>
                  <a:pt x="794073" y="247241"/>
                  <a:pt x="816251" y="221212"/>
                  <a:pt x="841948" y="198702"/>
                </a:cubicBezTo>
                <a:cubicBezTo>
                  <a:pt x="875743" y="168804"/>
                  <a:pt x="904608" y="133631"/>
                  <a:pt x="944739" y="110769"/>
                </a:cubicBezTo>
                <a:cubicBezTo>
                  <a:pt x="960932" y="101272"/>
                  <a:pt x="974309" y="87203"/>
                  <a:pt x="990150" y="77002"/>
                </a:cubicBezTo>
                <a:cubicBezTo>
                  <a:pt x="1013735" y="62230"/>
                  <a:pt x="1037321" y="47105"/>
                  <a:pt x="1062666" y="35498"/>
                </a:cubicBezTo>
                <a:cubicBezTo>
                  <a:pt x="1097164" y="20022"/>
                  <a:pt x="1133775" y="11228"/>
                  <a:pt x="1171441" y="4545"/>
                </a:cubicBezTo>
                <a:cubicBezTo>
                  <a:pt x="1218260" y="-3896"/>
                  <a:pt x="1264023" y="676"/>
                  <a:pt x="1309082" y="8063"/>
                </a:cubicBezTo>
                <a:cubicBezTo>
                  <a:pt x="1353436" y="15097"/>
                  <a:pt x="1397791" y="27760"/>
                  <a:pt x="1435457" y="54843"/>
                </a:cubicBezTo>
                <a:cubicBezTo>
                  <a:pt x="1442146" y="59416"/>
                  <a:pt x="1447778" y="65747"/>
                  <a:pt x="1453411" y="71375"/>
                </a:cubicBezTo>
                <a:cubicBezTo>
                  <a:pt x="1492837" y="112175"/>
                  <a:pt x="1526279" y="156845"/>
                  <a:pt x="1545288" y="211364"/>
                </a:cubicBezTo>
                <a:cubicBezTo>
                  <a:pt x="1549513" y="223323"/>
                  <a:pt x="1556201" y="234227"/>
                  <a:pt x="1562889" y="248296"/>
                </a:cubicBezTo>
                <a:cubicBezTo>
                  <a:pt x="1589995" y="244779"/>
                  <a:pt x="1615693" y="251110"/>
                  <a:pt x="1640686" y="263772"/>
                </a:cubicBezTo>
                <a:cubicBezTo>
                  <a:pt x="1664976" y="276083"/>
                  <a:pt x="1676592" y="296131"/>
                  <a:pt x="1683985" y="320401"/>
                </a:cubicBezTo>
                <a:cubicBezTo>
                  <a:pt x="1693489" y="349595"/>
                  <a:pt x="1674832" y="381954"/>
                  <a:pt x="1645967" y="387230"/>
                </a:cubicBezTo>
                <a:cubicBezTo>
                  <a:pt x="1625549" y="391099"/>
                  <a:pt x="1605132" y="393913"/>
                  <a:pt x="1581899" y="397430"/>
                </a:cubicBezTo>
                <a:cubicBezTo>
                  <a:pt x="1579434" y="413610"/>
                  <a:pt x="1577322" y="433307"/>
                  <a:pt x="1572746" y="452301"/>
                </a:cubicBezTo>
                <a:cubicBezTo>
                  <a:pt x="1559721" y="507874"/>
                  <a:pt x="1546344" y="563448"/>
                  <a:pt x="1531207" y="618670"/>
                </a:cubicBezTo>
                <a:cubicBezTo>
                  <a:pt x="1519239" y="662285"/>
                  <a:pt x="1504102" y="705196"/>
                  <a:pt x="1490373" y="748459"/>
                </a:cubicBezTo>
                <a:cubicBezTo>
                  <a:pt x="1471716" y="805440"/>
                  <a:pt x="1447778" y="860662"/>
                  <a:pt x="1415392" y="910959"/>
                </a:cubicBezTo>
                <a:cubicBezTo>
                  <a:pt x="1386878" y="955629"/>
                  <a:pt x="1355196" y="999948"/>
                  <a:pt x="1313306" y="1033714"/>
                </a:cubicBezTo>
                <a:cubicBezTo>
                  <a:pt x="1256278" y="1080142"/>
                  <a:pt x="1197491" y="1124109"/>
                  <a:pt x="1138703" y="1167372"/>
                </a:cubicBezTo>
                <a:cubicBezTo>
                  <a:pt x="1122158" y="1179683"/>
                  <a:pt x="1101741" y="1186717"/>
                  <a:pt x="1083083" y="1196214"/>
                </a:cubicBezTo>
                <a:cubicBezTo>
                  <a:pt x="1078507" y="1198676"/>
                  <a:pt x="1073931" y="1201490"/>
                  <a:pt x="1070411" y="1203601"/>
                </a:cubicBezTo>
                <a:cubicBezTo>
                  <a:pt x="1100685" y="1258822"/>
                  <a:pt x="1130958" y="1312637"/>
                  <a:pt x="1159824" y="1367156"/>
                </a:cubicBezTo>
                <a:cubicBezTo>
                  <a:pt x="1165457" y="1378060"/>
                  <a:pt x="1172145" y="1383687"/>
                  <a:pt x="1183762" y="1386149"/>
                </a:cubicBezTo>
                <a:cubicBezTo>
                  <a:pt x="1236213" y="1397053"/>
                  <a:pt x="1288664" y="1408309"/>
                  <a:pt x="1340764" y="1419916"/>
                </a:cubicBezTo>
                <a:cubicBezTo>
                  <a:pt x="1349564" y="1421674"/>
                  <a:pt x="1359421" y="1424137"/>
                  <a:pt x="1365757" y="1429413"/>
                </a:cubicBezTo>
                <a:cubicBezTo>
                  <a:pt x="1370685" y="1433633"/>
                  <a:pt x="1371389" y="1443130"/>
                  <a:pt x="1374206" y="1450165"/>
                </a:cubicBezTo>
                <a:cubicBezTo>
                  <a:pt x="1367869" y="1452627"/>
                  <a:pt x="1360829" y="1457903"/>
                  <a:pt x="1355196" y="1456848"/>
                </a:cubicBezTo>
                <a:cubicBezTo>
                  <a:pt x="1304505" y="1447351"/>
                  <a:pt x="1252054" y="1446647"/>
                  <a:pt x="1203123" y="1426599"/>
                </a:cubicBezTo>
                <a:cubicBezTo>
                  <a:pt x="1196787" y="1424137"/>
                  <a:pt x="1189746" y="1423081"/>
                  <a:pt x="1178129" y="1420268"/>
                </a:cubicBezTo>
                <a:cubicBezTo>
                  <a:pt x="1184114" y="1427654"/>
                  <a:pt x="1186226" y="1431523"/>
                  <a:pt x="1189394" y="1433985"/>
                </a:cubicBezTo>
                <a:cubicBezTo>
                  <a:pt x="1220724" y="1458606"/>
                  <a:pt x="1252758" y="1482876"/>
                  <a:pt x="1283736" y="1507849"/>
                </a:cubicBezTo>
                <a:cubicBezTo>
                  <a:pt x="1291833" y="1514532"/>
                  <a:pt x="1298873" y="1523677"/>
                  <a:pt x="1302745" y="1533174"/>
                </a:cubicBezTo>
                <a:cubicBezTo>
                  <a:pt x="1308025" y="1546539"/>
                  <a:pt x="1298521" y="1555684"/>
                  <a:pt x="1285496" y="1550057"/>
                </a:cubicBezTo>
                <a:cubicBezTo>
                  <a:pt x="1271415" y="1543726"/>
                  <a:pt x="1258038" y="1535636"/>
                  <a:pt x="1246422" y="1525787"/>
                </a:cubicBezTo>
                <a:cubicBezTo>
                  <a:pt x="1223892" y="1506090"/>
                  <a:pt x="1202419" y="1484986"/>
                  <a:pt x="1180946" y="1464234"/>
                </a:cubicBezTo>
                <a:cubicBezTo>
                  <a:pt x="1177777" y="1461420"/>
                  <a:pt x="1174609" y="1458606"/>
                  <a:pt x="1167217" y="1452275"/>
                </a:cubicBezTo>
                <a:cubicBezTo>
                  <a:pt x="1162288" y="1483931"/>
                  <a:pt x="1158416" y="1511366"/>
                  <a:pt x="1154192" y="1538801"/>
                </a:cubicBezTo>
                <a:cubicBezTo>
                  <a:pt x="1153136" y="1546891"/>
                  <a:pt x="1153488" y="1555684"/>
                  <a:pt x="1150672" y="1563071"/>
                </a:cubicBezTo>
                <a:cubicBezTo>
                  <a:pt x="1148208" y="1570105"/>
                  <a:pt x="1142575" y="1579602"/>
                  <a:pt x="1137295" y="1580657"/>
                </a:cubicBezTo>
                <a:cubicBezTo>
                  <a:pt x="1131311" y="1581713"/>
                  <a:pt x="1120750" y="1575733"/>
                  <a:pt x="1117934" y="1569754"/>
                </a:cubicBezTo>
                <a:cubicBezTo>
                  <a:pt x="1113357" y="1560609"/>
                  <a:pt x="1110541" y="1549002"/>
                  <a:pt x="1111597" y="1538801"/>
                </a:cubicBezTo>
                <a:cubicBezTo>
                  <a:pt x="1115118" y="1499056"/>
                  <a:pt x="1119694" y="1459310"/>
                  <a:pt x="1125678" y="1419916"/>
                </a:cubicBezTo>
                <a:cubicBezTo>
                  <a:pt x="1127790" y="1405847"/>
                  <a:pt x="1126382" y="1394239"/>
                  <a:pt x="1119342" y="1381225"/>
                </a:cubicBezTo>
                <a:cubicBezTo>
                  <a:pt x="1092236" y="1329872"/>
                  <a:pt x="1066890" y="1277816"/>
                  <a:pt x="1040489" y="1225760"/>
                </a:cubicBezTo>
                <a:cubicBezTo>
                  <a:pt x="1038377" y="1221891"/>
                  <a:pt x="1035208" y="1218725"/>
                  <a:pt x="1033448" y="1215911"/>
                </a:cubicBezTo>
                <a:cubicBezTo>
                  <a:pt x="997894" y="1225056"/>
                  <a:pt x="964100" y="1234553"/>
                  <a:pt x="929602" y="1242291"/>
                </a:cubicBezTo>
                <a:cubicBezTo>
                  <a:pt x="871870" y="1255657"/>
                  <a:pt x="813435" y="1262340"/>
                  <a:pt x="753943" y="1261636"/>
                </a:cubicBezTo>
                <a:cubicBezTo>
                  <a:pt x="724021" y="1261285"/>
                  <a:pt x="694099" y="1263395"/>
                  <a:pt x="664529" y="1254953"/>
                </a:cubicBezTo>
                <a:cubicBezTo>
                  <a:pt x="657489" y="1252843"/>
                  <a:pt x="648688" y="1255657"/>
                  <a:pt x="642352" y="1256009"/>
                </a:cubicBezTo>
                <a:cubicBezTo>
                  <a:pt x="632847" y="1322134"/>
                  <a:pt x="640944" y="1384743"/>
                  <a:pt x="653969" y="1446999"/>
                </a:cubicBezTo>
                <a:cubicBezTo>
                  <a:pt x="656433" y="1458606"/>
                  <a:pt x="661361" y="1463882"/>
                  <a:pt x="671922" y="1467751"/>
                </a:cubicBezTo>
                <a:cubicBezTo>
                  <a:pt x="709940" y="1482172"/>
                  <a:pt x="747959" y="1497649"/>
                  <a:pt x="785625" y="1512773"/>
                </a:cubicBezTo>
                <a:cubicBezTo>
                  <a:pt x="803226" y="1519808"/>
                  <a:pt x="821179" y="1526491"/>
                  <a:pt x="838780" y="1534229"/>
                </a:cubicBezTo>
                <a:cubicBezTo>
                  <a:pt x="844413" y="1536691"/>
                  <a:pt x="851101" y="1540208"/>
                  <a:pt x="853917" y="1545132"/>
                </a:cubicBezTo>
                <a:cubicBezTo>
                  <a:pt x="857085" y="1550760"/>
                  <a:pt x="859550" y="1559905"/>
                  <a:pt x="857085" y="1564478"/>
                </a:cubicBezTo>
                <a:cubicBezTo>
                  <a:pt x="854621" y="1568698"/>
                  <a:pt x="844413" y="1571512"/>
                  <a:pt x="838780" y="1570105"/>
                </a:cubicBezTo>
                <a:cubicBezTo>
                  <a:pt x="815195" y="1563774"/>
                  <a:pt x="791609" y="1556388"/>
                  <a:pt x="768376" y="1548650"/>
                </a:cubicBezTo>
                <a:cubicBezTo>
                  <a:pt x="741270" y="1539153"/>
                  <a:pt x="714517" y="1528953"/>
                  <a:pt x="687763" y="1519104"/>
                </a:cubicBezTo>
                <a:cubicBezTo>
                  <a:pt x="686707" y="1521215"/>
                  <a:pt x="685651" y="1522270"/>
                  <a:pt x="684595" y="1523325"/>
                </a:cubicBezTo>
                <a:close/>
                <a:moveTo>
                  <a:pt x="42507" y="691478"/>
                </a:moveTo>
                <a:cubicBezTo>
                  <a:pt x="43563" y="776598"/>
                  <a:pt x="61164" y="849054"/>
                  <a:pt x="101646" y="914477"/>
                </a:cubicBezTo>
                <a:cubicBezTo>
                  <a:pt x="114319" y="934877"/>
                  <a:pt x="129104" y="955629"/>
                  <a:pt x="147057" y="971105"/>
                </a:cubicBezTo>
                <a:cubicBezTo>
                  <a:pt x="176275" y="996430"/>
                  <a:pt x="209365" y="1017182"/>
                  <a:pt x="239991" y="1040397"/>
                </a:cubicBezTo>
                <a:cubicBezTo>
                  <a:pt x="247031" y="1045673"/>
                  <a:pt x="253016" y="1053059"/>
                  <a:pt x="258648" y="1060094"/>
                </a:cubicBezTo>
                <a:cubicBezTo>
                  <a:pt x="281530" y="1091046"/>
                  <a:pt x="313212" y="1110391"/>
                  <a:pt x="346654" y="1126571"/>
                </a:cubicBezTo>
                <a:cubicBezTo>
                  <a:pt x="391712" y="1148379"/>
                  <a:pt x="439587" y="1162448"/>
                  <a:pt x="489222" y="1170538"/>
                </a:cubicBezTo>
                <a:cubicBezTo>
                  <a:pt x="563147" y="1182848"/>
                  <a:pt x="634256" y="1211339"/>
                  <a:pt x="710644" y="1210283"/>
                </a:cubicBezTo>
                <a:cubicBezTo>
                  <a:pt x="743030" y="1209932"/>
                  <a:pt x="775768" y="1208876"/>
                  <a:pt x="808154" y="1205711"/>
                </a:cubicBezTo>
                <a:cubicBezTo>
                  <a:pt x="872574" y="1199731"/>
                  <a:pt x="934882" y="1182145"/>
                  <a:pt x="996134" y="1162448"/>
                </a:cubicBezTo>
                <a:cubicBezTo>
                  <a:pt x="1025000" y="1152951"/>
                  <a:pt x="1053866" y="1140992"/>
                  <a:pt x="1080619" y="1126219"/>
                </a:cubicBezTo>
                <a:cubicBezTo>
                  <a:pt x="1155952" y="1084012"/>
                  <a:pt x="1226004" y="1034066"/>
                  <a:pt x="1288664" y="974623"/>
                </a:cubicBezTo>
                <a:cubicBezTo>
                  <a:pt x="1309434" y="954574"/>
                  <a:pt x="1331611" y="934525"/>
                  <a:pt x="1347452" y="910959"/>
                </a:cubicBezTo>
                <a:cubicBezTo>
                  <a:pt x="1388639" y="849406"/>
                  <a:pt x="1426305" y="785391"/>
                  <a:pt x="1452003" y="715044"/>
                </a:cubicBezTo>
                <a:cubicBezTo>
                  <a:pt x="1465731" y="677409"/>
                  <a:pt x="1482276" y="640829"/>
                  <a:pt x="1493541" y="602842"/>
                </a:cubicBezTo>
                <a:cubicBezTo>
                  <a:pt x="1506918" y="557820"/>
                  <a:pt x="1516422" y="511392"/>
                  <a:pt x="1527687" y="465315"/>
                </a:cubicBezTo>
                <a:cubicBezTo>
                  <a:pt x="1538952" y="418886"/>
                  <a:pt x="1543880" y="372457"/>
                  <a:pt x="1534376" y="324973"/>
                </a:cubicBezTo>
                <a:cubicBezTo>
                  <a:pt x="1523463" y="271158"/>
                  <a:pt x="1503046" y="221212"/>
                  <a:pt x="1477700" y="172322"/>
                </a:cubicBezTo>
                <a:cubicBezTo>
                  <a:pt x="1459747" y="137500"/>
                  <a:pt x="1432641" y="112527"/>
                  <a:pt x="1399903" y="94941"/>
                </a:cubicBezTo>
                <a:cubicBezTo>
                  <a:pt x="1357309" y="71726"/>
                  <a:pt x="1309434" y="62230"/>
                  <a:pt x="1261559" y="57657"/>
                </a:cubicBezTo>
                <a:cubicBezTo>
                  <a:pt x="1221780" y="53788"/>
                  <a:pt x="1181650" y="55195"/>
                  <a:pt x="1142575" y="65747"/>
                </a:cubicBezTo>
                <a:cubicBezTo>
                  <a:pt x="1112301" y="74188"/>
                  <a:pt x="1080971" y="82630"/>
                  <a:pt x="1053162" y="97051"/>
                </a:cubicBezTo>
                <a:cubicBezTo>
                  <a:pt x="1009863" y="120265"/>
                  <a:pt x="970788" y="149459"/>
                  <a:pt x="935234" y="183577"/>
                </a:cubicBezTo>
                <a:cubicBezTo>
                  <a:pt x="900032" y="217343"/>
                  <a:pt x="860606" y="246537"/>
                  <a:pt x="826812" y="281359"/>
                </a:cubicBezTo>
                <a:cubicBezTo>
                  <a:pt x="795834" y="313015"/>
                  <a:pt x="766616" y="346077"/>
                  <a:pt x="731414" y="373161"/>
                </a:cubicBezTo>
                <a:cubicBezTo>
                  <a:pt x="681074" y="412203"/>
                  <a:pt x="630383" y="449838"/>
                  <a:pt x="571244" y="474811"/>
                </a:cubicBezTo>
                <a:cubicBezTo>
                  <a:pt x="564555" y="477625"/>
                  <a:pt x="557867" y="480791"/>
                  <a:pt x="551882" y="484308"/>
                </a:cubicBezTo>
                <a:cubicBezTo>
                  <a:pt x="505063" y="511743"/>
                  <a:pt x="454020" y="528275"/>
                  <a:pt x="400513" y="534606"/>
                </a:cubicBezTo>
                <a:cubicBezTo>
                  <a:pt x="361791" y="539178"/>
                  <a:pt x="323068" y="539882"/>
                  <a:pt x="283994" y="530033"/>
                </a:cubicBezTo>
                <a:cubicBezTo>
                  <a:pt x="245623" y="520185"/>
                  <a:pt x="206197" y="512798"/>
                  <a:pt x="165714" y="514205"/>
                </a:cubicBezTo>
                <a:cubicBezTo>
                  <a:pt x="129104" y="515261"/>
                  <a:pt x="101294" y="530737"/>
                  <a:pt x="80173" y="559931"/>
                </a:cubicBezTo>
                <a:cubicBezTo>
                  <a:pt x="50251" y="601787"/>
                  <a:pt x="43915" y="649974"/>
                  <a:pt x="42507" y="691478"/>
                </a:cubicBezTo>
                <a:close/>
                <a:moveTo>
                  <a:pt x="1580842" y="350650"/>
                </a:moveTo>
                <a:cubicBezTo>
                  <a:pt x="1601260" y="349946"/>
                  <a:pt x="1616397" y="345726"/>
                  <a:pt x="1628365" y="333415"/>
                </a:cubicBezTo>
                <a:cubicBezTo>
                  <a:pt x="1638222" y="323215"/>
                  <a:pt x="1637518" y="312311"/>
                  <a:pt x="1625197" y="307035"/>
                </a:cubicBezTo>
                <a:cubicBezTo>
                  <a:pt x="1610060" y="300704"/>
                  <a:pt x="1593515" y="297187"/>
                  <a:pt x="1573450" y="291559"/>
                </a:cubicBezTo>
                <a:cubicBezTo>
                  <a:pt x="1576618" y="313366"/>
                  <a:pt x="1578730" y="330953"/>
                  <a:pt x="1580842" y="350650"/>
                </a:cubicBezTo>
                <a:close/>
                <a:moveTo>
                  <a:pt x="550826" y="845537"/>
                </a:moveTo>
                <a:cubicBezTo>
                  <a:pt x="575820" y="835337"/>
                  <a:pt x="602926" y="829357"/>
                  <a:pt x="628975" y="821268"/>
                </a:cubicBezTo>
                <a:cubicBezTo>
                  <a:pt x="637072" y="818805"/>
                  <a:pt x="645520" y="814585"/>
                  <a:pt x="643760" y="804736"/>
                </a:cubicBezTo>
                <a:cubicBezTo>
                  <a:pt x="642352" y="797350"/>
                  <a:pt x="638480" y="788557"/>
                  <a:pt x="632495" y="784687"/>
                </a:cubicBezTo>
                <a:cubicBezTo>
                  <a:pt x="625455" y="780115"/>
                  <a:pt x="615246" y="778356"/>
                  <a:pt x="606798" y="779060"/>
                </a:cubicBezTo>
                <a:cubicBezTo>
                  <a:pt x="593421" y="780115"/>
                  <a:pt x="580044" y="783984"/>
                  <a:pt x="567019" y="787150"/>
                </a:cubicBezTo>
                <a:cubicBezTo>
                  <a:pt x="512104" y="800164"/>
                  <a:pt x="465285" y="780115"/>
                  <a:pt x="421634" y="749514"/>
                </a:cubicBezTo>
                <a:cubicBezTo>
                  <a:pt x="415650" y="745293"/>
                  <a:pt x="412834" y="736852"/>
                  <a:pt x="408961" y="731224"/>
                </a:cubicBezTo>
                <a:cubicBezTo>
                  <a:pt x="416354" y="717155"/>
                  <a:pt x="426563" y="711879"/>
                  <a:pt x="438883" y="710824"/>
                </a:cubicBezTo>
                <a:cubicBezTo>
                  <a:pt x="459653" y="708713"/>
                  <a:pt x="480422" y="706251"/>
                  <a:pt x="501191" y="705196"/>
                </a:cubicBezTo>
                <a:cubicBezTo>
                  <a:pt x="561739" y="702382"/>
                  <a:pt x="620527" y="692182"/>
                  <a:pt x="675442" y="665802"/>
                </a:cubicBezTo>
                <a:cubicBezTo>
                  <a:pt x="705364" y="651381"/>
                  <a:pt x="733526" y="633443"/>
                  <a:pt x="761335" y="615504"/>
                </a:cubicBezTo>
                <a:cubicBezTo>
                  <a:pt x="776120" y="605656"/>
                  <a:pt x="789497" y="592993"/>
                  <a:pt x="801818" y="579979"/>
                </a:cubicBezTo>
                <a:cubicBezTo>
                  <a:pt x="811675" y="569427"/>
                  <a:pt x="810619" y="553248"/>
                  <a:pt x="801818" y="545510"/>
                </a:cubicBezTo>
                <a:cubicBezTo>
                  <a:pt x="793017" y="537420"/>
                  <a:pt x="784217" y="538475"/>
                  <a:pt x="770488" y="548675"/>
                </a:cubicBezTo>
                <a:cubicBezTo>
                  <a:pt x="751831" y="562744"/>
                  <a:pt x="733526" y="577869"/>
                  <a:pt x="713812" y="590180"/>
                </a:cubicBezTo>
                <a:cubicBezTo>
                  <a:pt x="694803" y="601787"/>
                  <a:pt x="675090" y="611635"/>
                  <a:pt x="653617" y="619022"/>
                </a:cubicBezTo>
                <a:cubicBezTo>
                  <a:pt x="594477" y="639070"/>
                  <a:pt x="535337" y="658064"/>
                  <a:pt x="471621" y="659119"/>
                </a:cubicBezTo>
                <a:cubicBezTo>
                  <a:pt x="450148" y="659471"/>
                  <a:pt x="428323" y="663340"/>
                  <a:pt x="407905" y="670374"/>
                </a:cubicBezTo>
                <a:cubicBezTo>
                  <a:pt x="362143" y="686202"/>
                  <a:pt x="352638" y="729114"/>
                  <a:pt x="385376" y="764639"/>
                </a:cubicBezTo>
                <a:cubicBezTo>
                  <a:pt x="404033" y="784687"/>
                  <a:pt x="424450" y="802626"/>
                  <a:pt x="449796" y="814233"/>
                </a:cubicBezTo>
                <a:cubicBezTo>
                  <a:pt x="456132" y="817047"/>
                  <a:pt x="461765" y="821268"/>
                  <a:pt x="470213" y="826544"/>
                </a:cubicBezTo>
                <a:cubicBezTo>
                  <a:pt x="462469" y="833578"/>
                  <a:pt x="457189" y="839206"/>
                  <a:pt x="450852" y="844130"/>
                </a:cubicBezTo>
                <a:cubicBezTo>
                  <a:pt x="421282" y="867344"/>
                  <a:pt x="417410" y="899704"/>
                  <a:pt x="440643" y="928546"/>
                </a:cubicBezTo>
                <a:cubicBezTo>
                  <a:pt x="454724" y="946132"/>
                  <a:pt x="472677" y="958795"/>
                  <a:pt x="495207" y="961960"/>
                </a:cubicBezTo>
                <a:cubicBezTo>
                  <a:pt x="516680" y="964774"/>
                  <a:pt x="538506" y="965478"/>
                  <a:pt x="560331" y="965478"/>
                </a:cubicBezTo>
                <a:cubicBezTo>
                  <a:pt x="580748" y="965126"/>
                  <a:pt x="601518" y="962312"/>
                  <a:pt x="622287" y="960554"/>
                </a:cubicBezTo>
                <a:cubicBezTo>
                  <a:pt x="617358" y="1004520"/>
                  <a:pt x="632847" y="1033362"/>
                  <a:pt x="669106" y="1042859"/>
                </a:cubicBezTo>
                <a:cubicBezTo>
                  <a:pt x="685299" y="1047080"/>
                  <a:pt x="703252" y="1046728"/>
                  <a:pt x="720149" y="1045673"/>
                </a:cubicBezTo>
                <a:cubicBezTo>
                  <a:pt x="739158" y="1044617"/>
                  <a:pt x="757815" y="1040749"/>
                  <a:pt x="776472" y="1036879"/>
                </a:cubicBezTo>
                <a:cubicBezTo>
                  <a:pt x="798650" y="1032659"/>
                  <a:pt x="821531" y="1029845"/>
                  <a:pt x="842653" y="1022107"/>
                </a:cubicBezTo>
                <a:cubicBezTo>
                  <a:pt x="897216" y="1002058"/>
                  <a:pt x="936642" y="961609"/>
                  <a:pt x="973605" y="918697"/>
                </a:cubicBezTo>
                <a:cubicBezTo>
                  <a:pt x="974661" y="917290"/>
                  <a:pt x="976421" y="915532"/>
                  <a:pt x="976421" y="914125"/>
                </a:cubicBezTo>
                <a:cubicBezTo>
                  <a:pt x="976069" y="909201"/>
                  <a:pt x="976773" y="902518"/>
                  <a:pt x="973957" y="899704"/>
                </a:cubicBezTo>
                <a:cubicBezTo>
                  <a:pt x="971141" y="896890"/>
                  <a:pt x="963396" y="895131"/>
                  <a:pt x="959524" y="896890"/>
                </a:cubicBezTo>
                <a:cubicBezTo>
                  <a:pt x="953187" y="899704"/>
                  <a:pt x="948259" y="905683"/>
                  <a:pt x="942979" y="910608"/>
                </a:cubicBezTo>
                <a:cubicBezTo>
                  <a:pt x="906720" y="942967"/>
                  <a:pt x="868350" y="972864"/>
                  <a:pt x="819771" y="982009"/>
                </a:cubicBezTo>
                <a:cubicBezTo>
                  <a:pt x="774360" y="990451"/>
                  <a:pt x="728245" y="994672"/>
                  <a:pt x="682483" y="1000299"/>
                </a:cubicBezTo>
                <a:cubicBezTo>
                  <a:pt x="677906" y="1001003"/>
                  <a:pt x="672978" y="997485"/>
                  <a:pt x="664529" y="995375"/>
                </a:cubicBezTo>
                <a:cubicBezTo>
                  <a:pt x="671570" y="985175"/>
                  <a:pt x="676146" y="976733"/>
                  <a:pt x="682835" y="969699"/>
                </a:cubicBezTo>
                <a:cubicBezTo>
                  <a:pt x="694451" y="957036"/>
                  <a:pt x="707124" y="945429"/>
                  <a:pt x="719445" y="933470"/>
                </a:cubicBezTo>
                <a:cubicBezTo>
                  <a:pt x="732470" y="920808"/>
                  <a:pt x="734582" y="909904"/>
                  <a:pt x="726837" y="897593"/>
                </a:cubicBezTo>
                <a:cubicBezTo>
                  <a:pt x="719093" y="885635"/>
                  <a:pt x="703956" y="881766"/>
                  <a:pt x="688467" y="887393"/>
                </a:cubicBezTo>
                <a:cubicBezTo>
                  <a:pt x="673330" y="893021"/>
                  <a:pt x="657841" y="899000"/>
                  <a:pt x="642352" y="902869"/>
                </a:cubicBezTo>
                <a:cubicBezTo>
                  <a:pt x="598349" y="914125"/>
                  <a:pt x="553995" y="922918"/>
                  <a:pt x="508232" y="919049"/>
                </a:cubicBezTo>
                <a:cubicBezTo>
                  <a:pt x="493447" y="917994"/>
                  <a:pt x="479014" y="916587"/>
                  <a:pt x="469157" y="898649"/>
                </a:cubicBezTo>
                <a:cubicBezTo>
                  <a:pt x="492039" y="872972"/>
                  <a:pt x="520904" y="857848"/>
                  <a:pt x="550826" y="845537"/>
                </a:cubicBezTo>
                <a:close/>
                <a:moveTo>
                  <a:pt x="1259094" y="349595"/>
                </a:moveTo>
                <a:cubicBezTo>
                  <a:pt x="1273879" y="330601"/>
                  <a:pt x="1275287" y="279248"/>
                  <a:pt x="1249942" y="259903"/>
                </a:cubicBezTo>
                <a:cubicBezTo>
                  <a:pt x="1230933" y="245130"/>
                  <a:pt x="1210163" y="235634"/>
                  <a:pt x="1185170" y="235985"/>
                </a:cubicBezTo>
                <a:cubicBezTo>
                  <a:pt x="1155600" y="236337"/>
                  <a:pt x="1134127" y="258496"/>
                  <a:pt x="1136591" y="287690"/>
                </a:cubicBezTo>
                <a:cubicBezTo>
                  <a:pt x="1141167" y="336581"/>
                  <a:pt x="1167921" y="360850"/>
                  <a:pt x="1214036" y="362257"/>
                </a:cubicBezTo>
                <a:cubicBezTo>
                  <a:pt x="1234101" y="363664"/>
                  <a:pt x="1249590" y="361554"/>
                  <a:pt x="1259094" y="34959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8"/>
          <p:cNvSpPr/>
          <p:nvPr/>
        </p:nvSpPr>
        <p:spPr>
          <a:xfrm>
            <a:off x="10021454" y="685793"/>
            <a:ext cx="1484069" cy="1152201"/>
          </a:xfrm>
          <a:custGeom>
            <a:avLst/>
            <a:gdLst/>
            <a:ahLst/>
            <a:cxnLst/>
            <a:rect l="l" t="t" r="r" b="b"/>
            <a:pathLst>
              <a:path w="2226103" h="1728303" extrusionOk="0">
                <a:moveTo>
                  <a:pt x="1842030" y="302720"/>
                </a:moveTo>
                <a:cubicBezTo>
                  <a:pt x="1835809" y="385316"/>
                  <a:pt x="1828515" y="468341"/>
                  <a:pt x="1823795" y="551581"/>
                </a:cubicBezTo>
                <a:cubicBezTo>
                  <a:pt x="1821435" y="594916"/>
                  <a:pt x="1821220" y="638896"/>
                  <a:pt x="1824009" y="682232"/>
                </a:cubicBezTo>
                <a:cubicBezTo>
                  <a:pt x="1828086" y="745949"/>
                  <a:pt x="1820148" y="808593"/>
                  <a:pt x="1810708" y="871237"/>
                </a:cubicBezTo>
                <a:cubicBezTo>
                  <a:pt x="1806418" y="899341"/>
                  <a:pt x="1812425" y="918220"/>
                  <a:pt x="1831089" y="940961"/>
                </a:cubicBezTo>
                <a:cubicBezTo>
                  <a:pt x="1893519" y="1016692"/>
                  <a:pt x="1952301" y="1095426"/>
                  <a:pt x="2011084" y="1173946"/>
                </a:cubicBezTo>
                <a:cubicBezTo>
                  <a:pt x="2052704" y="1229725"/>
                  <a:pt x="2092607" y="1287006"/>
                  <a:pt x="2132296" y="1344286"/>
                </a:cubicBezTo>
                <a:cubicBezTo>
                  <a:pt x="2160615" y="1385048"/>
                  <a:pt x="2188075" y="1426453"/>
                  <a:pt x="2215107" y="1468288"/>
                </a:cubicBezTo>
                <a:cubicBezTo>
                  <a:pt x="2231840" y="1494032"/>
                  <a:pt x="2229695" y="1501541"/>
                  <a:pt x="2207169" y="1522565"/>
                </a:cubicBezTo>
                <a:cubicBezTo>
                  <a:pt x="2190864" y="1537797"/>
                  <a:pt x="2171127" y="1543589"/>
                  <a:pt x="2149459" y="1545735"/>
                </a:cubicBezTo>
                <a:cubicBezTo>
                  <a:pt x="2055493" y="1555603"/>
                  <a:pt x="1961526" y="1565257"/>
                  <a:pt x="1867560" y="1576413"/>
                </a:cubicBezTo>
                <a:cubicBezTo>
                  <a:pt x="1842889" y="1579202"/>
                  <a:pt x="1818646" y="1585209"/>
                  <a:pt x="1794618" y="1591645"/>
                </a:cubicBezTo>
                <a:cubicBezTo>
                  <a:pt x="1735192" y="1607521"/>
                  <a:pt x="1674693" y="1611811"/>
                  <a:pt x="1613765" y="1613099"/>
                </a:cubicBezTo>
                <a:cubicBezTo>
                  <a:pt x="1548118" y="1614386"/>
                  <a:pt x="1483972" y="1627901"/>
                  <a:pt x="1419397" y="1638843"/>
                </a:cubicBezTo>
                <a:cubicBezTo>
                  <a:pt x="1337659" y="1652788"/>
                  <a:pt x="1257208" y="1676172"/>
                  <a:pt x="1172896" y="1673812"/>
                </a:cubicBezTo>
                <a:cubicBezTo>
                  <a:pt x="1153373" y="1673168"/>
                  <a:pt x="1133636" y="1676386"/>
                  <a:pt x="1114114" y="1677888"/>
                </a:cubicBezTo>
                <a:cubicBezTo>
                  <a:pt x="1043746" y="1683037"/>
                  <a:pt x="973379" y="1689259"/>
                  <a:pt x="902797" y="1692906"/>
                </a:cubicBezTo>
                <a:cubicBezTo>
                  <a:pt x="797245" y="1698269"/>
                  <a:pt x="691480" y="1701702"/>
                  <a:pt x="585929" y="1705992"/>
                </a:cubicBezTo>
                <a:cubicBezTo>
                  <a:pt x="561043" y="1707065"/>
                  <a:pt x="536371" y="1706850"/>
                  <a:pt x="511485" y="1708567"/>
                </a:cubicBezTo>
                <a:cubicBezTo>
                  <a:pt x="427173" y="1714359"/>
                  <a:pt x="343075" y="1722297"/>
                  <a:pt x="258763" y="1726158"/>
                </a:cubicBezTo>
                <a:cubicBezTo>
                  <a:pt x="194402" y="1729162"/>
                  <a:pt x="129827" y="1728733"/>
                  <a:pt x="65467" y="1726587"/>
                </a:cubicBezTo>
                <a:cubicBezTo>
                  <a:pt x="11190" y="1724657"/>
                  <a:pt x="-14555" y="1681106"/>
                  <a:pt x="8401" y="1632621"/>
                </a:cubicBezTo>
                <a:cubicBezTo>
                  <a:pt x="18269" y="1611811"/>
                  <a:pt x="33716" y="1593361"/>
                  <a:pt x="46588" y="1573839"/>
                </a:cubicBezTo>
                <a:cubicBezTo>
                  <a:pt x="60747" y="1552171"/>
                  <a:pt x="74692" y="1530288"/>
                  <a:pt x="89066" y="1508620"/>
                </a:cubicBezTo>
                <a:cubicBezTo>
                  <a:pt x="105585" y="1483734"/>
                  <a:pt x="122319" y="1459063"/>
                  <a:pt x="139267" y="1434391"/>
                </a:cubicBezTo>
                <a:cubicBezTo>
                  <a:pt x="146990" y="1423235"/>
                  <a:pt x="156001" y="1412723"/>
                  <a:pt x="162651" y="1400924"/>
                </a:cubicBezTo>
                <a:cubicBezTo>
                  <a:pt x="181959" y="1366598"/>
                  <a:pt x="199551" y="1331200"/>
                  <a:pt x="219932" y="1297303"/>
                </a:cubicBezTo>
                <a:cubicBezTo>
                  <a:pt x="231302" y="1278210"/>
                  <a:pt x="247393" y="1262120"/>
                  <a:pt x="260265" y="1243884"/>
                </a:cubicBezTo>
                <a:cubicBezTo>
                  <a:pt x="273137" y="1225863"/>
                  <a:pt x="283649" y="1206126"/>
                  <a:pt x="296950" y="1188534"/>
                </a:cubicBezTo>
                <a:cubicBezTo>
                  <a:pt x="339213" y="1131897"/>
                  <a:pt x="381691" y="1075260"/>
                  <a:pt x="425886" y="1020124"/>
                </a:cubicBezTo>
                <a:cubicBezTo>
                  <a:pt x="436398" y="1007038"/>
                  <a:pt x="434467" y="997384"/>
                  <a:pt x="432536" y="983224"/>
                </a:cubicBezTo>
                <a:cubicBezTo>
                  <a:pt x="423311" y="916719"/>
                  <a:pt x="412799" y="850427"/>
                  <a:pt x="408937" y="783493"/>
                </a:cubicBezTo>
                <a:cubicBezTo>
                  <a:pt x="404003" y="701755"/>
                  <a:pt x="402501" y="619588"/>
                  <a:pt x="404003" y="537850"/>
                </a:cubicBezTo>
                <a:cubicBezTo>
                  <a:pt x="405719" y="431226"/>
                  <a:pt x="411726" y="324603"/>
                  <a:pt x="416017" y="217764"/>
                </a:cubicBezTo>
                <a:cubicBezTo>
                  <a:pt x="416446" y="209183"/>
                  <a:pt x="417733" y="200387"/>
                  <a:pt x="419664" y="191806"/>
                </a:cubicBezTo>
                <a:cubicBezTo>
                  <a:pt x="427387" y="154906"/>
                  <a:pt x="444336" y="129161"/>
                  <a:pt x="486384" y="123155"/>
                </a:cubicBezTo>
                <a:cubicBezTo>
                  <a:pt x="547741" y="114144"/>
                  <a:pt x="608026" y="99985"/>
                  <a:pt x="669168" y="89902"/>
                </a:cubicBezTo>
                <a:cubicBezTo>
                  <a:pt x="736103" y="78960"/>
                  <a:pt x="803467" y="69950"/>
                  <a:pt x="870831" y="60296"/>
                </a:cubicBezTo>
                <a:cubicBezTo>
                  <a:pt x="913738" y="54289"/>
                  <a:pt x="956645" y="48067"/>
                  <a:pt x="999552" y="42918"/>
                </a:cubicBezTo>
                <a:cubicBezTo>
                  <a:pt x="1058549" y="35839"/>
                  <a:pt x="1117761" y="29403"/>
                  <a:pt x="1176972" y="23610"/>
                </a:cubicBezTo>
                <a:cubicBezTo>
                  <a:pt x="1244551" y="16745"/>
                  <a:pt x="1312344" y="8593"/>
                  <a:pt x="1380351" y="5375"/>
                </a:cubicBezTo>
                <a:cubicBezTo>
                  <a:pt x="1466809" y="1299"/>
                  <a:pt x="1553695" y="441"/>
                  <a:pt x="1640153" y="12"/>
                </a:cubicBezTo>
                <a:cubicBezTo>
                  <a:pt x="1672119" y="-203"/>
                  <a:pt x="1704514" y="2586"/>
                  <a:pt x="1736265" y="7520"/>
                </a:cubicBezTo>
                <a:cubicBezTo>
                  <a:pt x="1784106" y="15029"/>
                  <a:pt x="1815428" y="45707"/>
                  <a:pt x="1827227" y="90760"/>
                </a:cubicBezTo>
                <a:cubicBezTo>
                  <a:pt x="1836667" y="127660"/>
                  <a:pt x="1839027" y="166705"/>
                  <a:pt x="1841601" y="204892"/>
                </a:cubicBezTo>
                <a:cubicBezTo>
                  <a:pt x="1843961" y="237072"/>
                  <a:pt x="1842030" y="269467"/>
                  <a:pt x="1842030" y="302720"/>
                </a:cubicBezTo>
                <a:close/>
                <a:moveTo>
                  <a:pt x="1209367" y="1032782"/>
                </a:moveTo>
                <a:cubicBezTo>
                  <a:pt x="1208938" y="1034498"/>
                  <a:pt x="1208509" y="1036429"/>
                  <a:pt x="1208080" y="1038360"/>
                </a:cubicBezTo>
                <a:cubicBezTo>
                  <a:pt x="1273513" y="1036644"/>
                  <a:pt x="1338946" y="1036215"/>
                  <a:pt x="1404379" y="1032567"/>
                </a:cubicBezTo>
                <a:cubicBezTo>
                  <a:pt x="1474961" y="1028706"/>
                  <a:pt x="1545329" y="1022055"/>
                  <a:pt x="1615696" y="1016692"/>
                </a:cubicBezTo>
                <a:cubicBezTo>
                  <a:pt x="1631786" y="1015405"/>
                  <a:pt x="1647876" y="1013259"/>
                  <a:pt x="1663966" y="1012616"/>
                </a:cubicBezTo>
                <a:cubicBezTo>
                  <a:pt x="1688638" y="1011543"/>
                  <a:pt x="1711164" y="1019481"/>
                  <a:pt x="1728541" y="1036429"/>
                </a:cubicBezTo>
                <a:cubicBezTo>
                  <a:pt x="1748922" y="1056381"/>
                  <a:pt x="1768016" y="1078049"/>
                  <a:pt x="1785608" y="1100361"/>
                </a:cubicBezTo>
                <a:cubicBezTo>
                  <a:pt x="1831089" y="1157856"/>
                  <a:pt x="1876356" y="1215780"/>
                  <a:pt x="1920336" y="1274563"/>
                </a:cubicBezTo>
                <a:cubicBezTo>
                  <a:pt x="1930419" y="1288078"/>
                  <a:pt x="1938571" y="1304598"/>
                  <a:pt x="1942218" y="1320902"/>
                </a:cubicBezTo>
                <a:cubicBezTo>
                  <a:pt x="1947367" y="1344286"/>
                  <a:pt x="1939215" y="1355228"/>
                  <a:pt x="1915401" y="1361020"/>
                </a:cubicBezTo>
                <a:cubicBezTo>
                  <a:pt x="1890086" y="1367242"/>
                  <a:pt x="1864556" y="1373463"/>
                  <a:pt x="1838598" y="1376252"/>
                </a:cubicBezTo>
                <a:cubicBezTo>
                  <a:pt x="1779386" y="1382688"/>
                  <a:pt x="1719960" y="1387193"/>
                  <a:pt x="1660748" y="1392342"/>
                </a:cubicBezTo>
                <a:cubicBezTo>
                  <a:pt x="1628568" y="1395131"/>
                  <a:pt x="1596388" y="1398349"/>
                  <a:pt x="1564208" y="1400709"/>
                </a:cubicBezTo>
                <a:cubicBezTo>
                  <a:pt x="1454151" y="1408862"/>
                  <a:pt x="1343880" y="1417014"/>
                  <a:pt x="1233609" y="1424737"/>
                </a:cubicBezTo>
                <a:cubicBezTo>
                  <a:pt x="1208938" y="1426453"/>
                  <a:pt x="1183623" y="1424737"/>
                  <a:pt x="1159166" y="1427955"/>
                </a:cubicBezTo>
                <a:cubicBezTo>
                  <a:pt x="1080217" y="1438253"/>
                  <a:pt x="1001483" y="1450052"/>
                  <a:pt x="922748" y="1461208"/>
                </a:cubicBezTo>
                <a:cubicBezTo>
                  <a:pt x="884561" y="1466571"/>
                  <a:pt x="846803" y="1474295"/>
                  <a:pt x="808401" y="1476440"/>
                </a:cubicBezTo>
                <a:cubicBezTo>
                  <a:pt x="695556" y="1482661"/>
                  <a:pt x="582711" y="1486952"/>
                  <a:pt x="469865" y="1491672"/>
                </a:cubicBezTo>
                <a:cubicBezTo>
                  <a:pt x="430176" y="1493388"/>
                  <a:pt x="390273" y="1494461"/>
                  <a:pt x="350584" y="1494675"/>
                </a:cubicBezTo>
                <a:cubicBezTo>
                  <a:pt x="318618" y="1494890"/>
                  <a:pt x="303386" y="1473651"/>
                  <a:pt x="312611" y="1442758"/>
                </a:cubicBezTo>
                <a:cubicBezTo>
                  <a:pt x="314971" y="1434391"/>
                  <a:pt x="318404" y="1426239"/>
                  <a:pt x="322694" y="1418730"/>
                </a:cubicBezTo>
                <a:cubicBezTo>
                  <a:pt x="352944" y="1364453"/>
                  <a:pt x="383622" y="1310605"/>
                  <a:pt x="414086" y="1256542"/>
                </a:cubicBezTo>
                <a:cubicBezTo>
                  <a:pt x="445623" y="1200334"/>
                  <a:pt x="489817" y="1152063"/>
                  <a:pt x="515990" y="1092423"/>
                </a:cubicBezTo>
                <a:cubicBezTo>
                  <a:pt x="518136" y="1087703"/>
                  <a:pt x="524786" y="1083627"/>
                  <a:pt x="530364" y="1081910"/>
                </a:cubicBezTo>
                <a:cubicBezTo>
                  <a:pt x="548170" y="1076547"/>
                  <a:pt x="566191" y="1069897"/>
                  <a:pt x="584427" y="1068824"/>
                </a:cubicBezTo>
                <a:cubicBezTo>
                  <a:pt x="647500" y="1064533"/>
                  <a:pt x="710573" y="1062817"/>
                  <a:pt x="773647" y="1059384"/>
                </a:cubicBezTo>
                <a:cubicBezTo>
                  <a:pt x="812692" y="1057239"/>
                  <a:pt x="851523" y="1053806"/>
                  <a:pt x="890354" y="1051017"/>
                </a:cubicBezTo>
                <a:cubicBezTo>
                  <a:pt x="890354" y="1048229"/>
                  <a:pt x="890568" y="1045440"/>
                  <a:pt x="890568" y="1042865"/>
                </a:cubicBezTo>
                <a:cubicBezTo>
                  <a:pt x="881558" y="1042007"/>
                  <a:pt x="872547" y="1040291"/>
                  <a:pt x="863537" y="1040291"/>
                </a:cubicBezTo>
                <a:cubicBezTo>
                  <a:pt x="795315" y="1039003"/>
                  <a:pt x="728380" y="1054450"/>
                  <a:pt x="659300" y="1049516"/>
                </a:cubicBezTo>
                <a:cubicBezTo>
                  <a:pt x="597943" y="1045225"/>
                  <a:pt x="535727" y="1049301"/>
                  <a:pt x="475229" y="1038574"/>
                </a:cubicBezTo>
                <a:cubicBezTo>
                  <a:pt x="472225" y="1040934"/>
                  <a:pt x="469651" y="1042007"/>
                  <a:pt x="468363" y="1043938"/>
                </a:cubicBezTo>
                <a:cubicBezTo>
                  <a:pt x="422238" y="1123316"/>
                  <a:pt x="373968" y="1201192"/>
                  <a:pt x="309179" y="1267483"/>
                </a:cubicBezTo>
                <a:cubicBezTo>
                  <a:pt x="305102" y="1271774"/>
                  <a:pt x="303172" y="1278210"/>
                  <a:pt x="299954" y="1283573"/>
                </a:cubicBezTo>
                <a:cubicBezTo>
                  <a:pt x="287940" y="1303739"/>
                  <a:pt x="276140" y="1324335"/>
                  <a:pt x="263697" y="1344072"/>
                </a:cubicBezTo>
                <a:cubicBezTo>
                  <a:pt x="239240" y="1382688"/>
                  <a:pt x="210922" y="1419374"/>
                  <a:pt x="189897" y="1459706"/>
                </a:cubicBezTo>
                <a:cubicBezTo>
                  <a:pt x="154713" y="1527070"/>
                  <a:pt x="114381" y="1590787"/>
                  <a:pt x="65467" y="1648926"/>
                </a:cubicBezTo>
                <a:cubicBezTo>
                  <a:pt x="59889" y="1655362"/>
                  <a:pt x="57744" y="1664802"/>
                  <a:pt x="52809" y="1675743"/>
                </a:cubicBezTo>
                <a:cubicBezTo>
                  <a:pt x="63322" y="1676815"/>
                  <a:pt x="68041" y="1677888"/>
                  <a:pt x="72761" y="1677888"/>
                </a:cubicBezTo>
                <a:cubicBezTo>
                  <a:pt x="125966" y="1675957"/>
                  <a:pt x="179170" y="1674456"/>
                  <a:pt x="232375" y="1671667"/>
                </a:cubicBezTo>
                <a:cubicBezTo>
                  <a:pt x="289441" y="1668449"/>
                  <a:pt x="346293" y="1664372"/>
                  <a:pt x="403145" y="1659867"/>
                </a:cubicBezTo>
                <a:cubicBezTo>
                  <a:pt x="462356" y="1655362"/>
                  <a:pt x="521568" y="1649355"/>
                  <a:pt x="580994" y="1645493"/>
                </a:cubicBezTo>
                <a:cubicBezTo>
                  <a:pt x="651576" y="1640988"/>
                  <a:pt x="722373" y="1637770"/>
                  <a:pt x="793169" y="1634767"/>
                </a:cubicBezTo>
                <a:cubicBezTo>
                  <a:pt x="854097" y="1632192"/>
                  <a:pt x="914811" y="1630690"/>
                  <a:pt x="975738" y="1628331"/>
                </a:cubicBezTo>
                <a:cubicBezTo>
                  <a:pt x="1016500" y="1626829"/>
                  <a:pt x="1057262" y="1625971"/>
                  <a:pt x="1097809" y="1622324"/>
                </a:cubicBezTo>
                <a:cubicBezTo>
                  <a:pt x="1142003" y="1618462"/>
                  <a:pt x="1185768" y="1611382"/>
                  <a:pt x="1229748" y="1606663"/>
                </a:cubicBezTo>
                <a:cubicBezTo>
                  <a:pt x="1269222" y="1602372"/>
                  <a:pt x="1308911" y="1600441"/>
                  <a:pt x="1348171" y="1594649"/>
                </a:cubicBezTo>
                <a:cubicBezTo>
                  <a:pt x="1416393" y="1584351"/>
                  <a:pt x="1484186" y="1570192"/>
                  <a:pt x="1552408" y="1560967"/>
                </a:cubicBezTo>
                <a:cubicBezTo>
                  <a:pt x="1604111" y="1553887"/>
                  <a:pt x="1656458" y="1553029"/>
                  <a:pt x="1708375" y="1547236"/>
                </a:cubicBezTo>
                <a:cubicBezTo>
                  <a:pt x="1757504" y="1541873"/>
                  <a:pt x="1806418" y="1533506"/>
                  <a:pt x="1855332" y="1526856"/>
                </a:cubicBezTo>
                <a:cubicBezTo>
                  <a:pt x="1922910" y="1517845"/>
                  <a:pt x="1990488" y="1509049"/>
                  <a:pt x="2058067" y="1500253"/>
                </a:cubicBezTo>
                <a:cubicBezTo>
                  <a:pt x="2092393" y="1495748"/>
                  <a:pt x="2126718" y="1491028"/>
                  <a:pt x="2166193" y="1485665"/>
                </a:cubicBezTo>
                <a:cubicBezTo>
                  <a:pt x="2133154" y="1416156"/>
                  <a:pt x="2086386" y="1359304"/>
                  <a:pt x="2048842" y="1297089"/>
                </a:cubicBezTo>
                <a:cubicBezTo>
                  <a:pt x="2010440" y="1233372"/>
                  <a:pt x="1968391" y="1171372"/>
                  <a:pt x="1923983" y="1111731"/>
                </a:cubicBezTo>
                <a:cubicBezTo>
                  <a:pt x="1880218" y="1053163"/>
                  <a:pt x="1831518" y="998456"/>
                  <a:pt x="1788826" y="946968"/>
                </a:cubicBezTo>
                <a:cubicBezTo>
                  <a:pt x="1761365" y="956622"/>
                  <a:pt x="1741199" y="967778"/>
                  <a:pt x="1719960" y="970567"/>
                </a:cubicBezTo>
                <a:cubicBezTo>
                  <a:pt x="1626423" y="982795"/>
                  <a:pt x="1534602" y="1005322"/>
                  <a:pt x="1439777" y="1009827"/>
                </a:cubicBezTo>
                <a:cubicBezTo>
                  <a:pt x="1362545" y="1013474"/>
                  <a:pt x="1285956" y="1024844"/>
                  <a:pt x="1209367" y="1032782"/>
                </a:cubicBezTo>
                <a:close/>
                <a:moveTo>
                  <a:pt x="1748708" y="919079"/>
                </a:moveTo>
                <a:cubicBezTo>
                  <a:pt x="1751067" y="895265"/>
                  <a:pt x="1751282" y="879390"/>
                  <a:pt x="1754500" y="863943"/>
                </a:cubicBezTo>
                <a:cubicBezTo>
                  <a:pt x="1770376" y="787140"/>
                  <a:pt x="1778313" y="709693"/>
                  <a:pt x="1777670" y="630958"/>
                </a:cubicBezTo>
                <a:cubicBezTo>
                  <a:pt x="1777241" y="583761"/>
                  <a:pt x="1779815" y="536349"/>
                  <a:pt x="1784535" y="489580"/>
                </a:cubicBezTo>
                <a:cubicBezTo>
                  <a:pt x="1797192" y="366651"/>
                  <a:pt x="1800840" y="243723"/>
                  <a:pt x="1780459" y="121224"/>
                </a:cubicBezTo>
                <a:cubicBezTo>
                  <a:pt x="1774452" y="84967"/>
                  <a:pt x="1745275" y="53431"/>
                  <a:pt x="1708590" y="53002"/>
                </a:cubicBezTo>
                <a:cubicBezTo>
                  <a:pt x="1615482" y="51500"/>
                  <a:pt x="1522802" y="45707"/>
                  <a:pt x="1429480" y="56220"/>
                </a:cubicBezTo>
                <a:cubicBezTo>
                  <a:pt x="1340662" y="66303"/>
                  <a:pt x="1250987" y="58150"/>
                  <a:pt x="1161955" y="66946"/>
                </a:cubicBezTo>
                <a:cubicBezTo>
                  <a:pt x="1008777" y="81749"/>
                  <a:pt x="855813" y="108352"/>
                  <a:pt x="703065" y="125729"/>
                </a:cubicBezTo>
                <a:cubicBezTo>
                  <a:pt x="640206" y="132809"/>
                  <a:pt x="577347" y="142677"/>
                  <a:pt x="514918" y="152546"/>
                </a:cubicBezTo>
                <a:cubicBezTo>
                  <a:pt x="477588" y="158338"/>
                  <a:pt x="449055" y="173785"/>
                  <a:pt x="444121" y="211543"/>
                </a:cubicBezTo>
                <a:cubicBezTo>
                  <a:pt x="438543" y="253377"/>
                  <a:pt x="434038" y="295855"/>
                  <a:pt x="434896" y="337904"/>
                </a:cubicBezTo>
                <a:cubicBezTo>
                  <a:pt x="437685" y="462334"/>
                  <a:pt x="443263" y="586550"/>
                  <a:pt x="448412" y="710765"/>
                </a:cubicBezTo>
                <a:cubicBezTo>
                  <a:pt x="451844" y="792718"/>
                  <a:pt x="455920" y="874670"/>
                  <a:pt x="460855" y="956408"/>
                </a:cubicBezTo>
                <a:cubicBezTo>
                  <a:pt x="463000" y="993308"/>
                  <a:pt x="489388" y="1000816"/>
                  <a:pt x="525001" y="1001245"/>
                </a:cubicBezTo>
                <a:cubicBezTo>
                  <a:pt x="572198" y="1001889"/>
                  <a:pt x="619611" y="1002104"/>
                  <a:pt x="666808" y="999529"/>
                </a:cubicBezTo>
                <a:cubicBezTo>
                  <a:pt x="726234" y="996311"/>
                  <a:pt x="785661" y="986013"/>
                  <a:pt x="845087" y="986228"/>
                </a:cubicBezTo>
                <a:cubicBezTo>
                  <a:pt x="1015642" y="986442"/>
                  <a:pt x="1185983" y="981723"/>
                  <a:pt x="1355894" y="964989"/>
                </a:cubicBezTo>
                <a:cubicBezTo>
                  <a:pt x="1431196" y="957480"/>
                  <a:pt x="1506712" y="951044"/>
                  <a:pt x="1582229" y="943536"/>
                </a:cubicBezTo>
                <a:cubicBezTo>
                  <a:pt x="1609474" y="940747"/>
                  <a:pt x="1636506" y="936241"/>
                  <a:pt x="1663537" y="932380"/>
                </a:cubicBezTo>
                <a:cubicBezTo>
                  <a:pt x="1692285" y="928089"/>
                  <a:pt x="1721462" y="923369"/>
                  <a:pt x="1748708" y="919079"/>
                </a:cubicBezTo>
                <a:close/>
                <a:moveTo>
                  <a:pt x="1055116" y="1391055"/>
                </a:moveTo>
                <a:cubicBezTo>
                  <a:pt x="1129775" y="1375609"/>
                  <a:pt x="1204433" y="1379899"/>
                  <a:pt x="1278447" y="1362737"/>
                </a:cubicBezTo>
                <a:cubicBezTo>
                  <a:pt x="1272655" y="1334632"/>
                  <a:pt x="1268150" y="1312106"/>
                  <a:pt x="1262786" y="1285719"/>
                </a:cubicBezTo>
                <a:cubicBezTo>
                  <a:pt x="1191561" y="1295587"/>
                  <a:pt x="1121622" y="1294729"/>
                  <a:pt x="1055331" y="1314466"/>
                </a:cubicBezTo>
                <a:cubicBezTo>
                  <a:pt x="1055116" y="1341068"/>
                  <a:pt x="1055116" y="1364238"/>
                  <a:pt x="1055116" y="1391055"/>
                </a:cubicBezTo>
                <a:close/>
                <a:moveTo>
                  <a:pt x="655652" y="1348577"/>
                </a:moveTo>
                <a:cubicBezTo>
                  <a:pt x="647500" y="1377968"/>
                  <a:pt x="639562" y="1406287"/>
                  <a:pt x="630123" y="1439969"/>
                </a:cubicBezTo>
                <a:cubicBezTo>
                  <a:pt x="692552" y="1433748"/>
                  <a:pt x="751120" y="1439111"/>
                  <a:pt x="806685" y="1424523"/>
                </a:cubicBezTo>
                <a:cubicBezTo>
                  <a:pt x="806685" y="1392986"/>
                  <a:pt x="806685" y="1366384"/>
                  <a:pt x="806685" y="1338494"/>
                </a:cubicBezTo>
                <a:cubicBezTo>
                  <a:pt x="756484" y="1341927"/>
                  <a:pt x="708213" y="1345145"/>
                  <a:pt x="655652" y="1348577"/>
                </a:cubicBezTo>
                <a:close/>
                <a:moveTo>
                  <a:pt x="1020147" y="1399207"/>
                </a:moveTo>
                <a:cubicBezTo>
                  <a:pt x="1017573" y="1366384"/>
                  <a:pt x="1015642" y="1341068"/>
                  <a:pt x="1013282" y="1313394"/>
                </a:cubicBezTo>
                <a:cubicBezTo>
                  <a:pt x="981531" y="1317041"/>
                  <a:pt x="952998" y="1319615"/>
                  <a:pt x="924894" y="1323691"/>
                </a:cubicBezTo>
                <a:cubicBezTo>
                  <a:pt x="902153" y="1327124"/>
                  <a:pt x="879627" y="1332702"/>
                  <a:pt x="856886" y="1337421"/>
                </a:cubicBezTo>
                <a:cubicBezTo>
                  <a:pt x="854526" y="1361878"/>
                  <a:pt x="852166" y="1386550"/>
                  <a:pt x="850021" y="1411007"/>
                </a:cubicBezTo>
                <a:cubicBezTo>
                  <a:pt x="849807" y="1412938"/>
                  <a:pt x="852166" y="1415083"/>
                  <a:pt x="855384" y="1420875"/>
                </a:cubicBezTo>
                <a:cubicBezTo>
                  <a:pt x="908589" y="1413796"/>
                  <a:pt x="963081" y="1406716"/>
                  <a:pt x="1020147" y="1399207"/>
                </a:cubicBezTo>
                <a:close/>
                <a:moveTo>
                  <a:pt x="1690354" y="1326480"/>
                </a:moveTo>
                <a:cubicBezTo>
                  <a:pt x="1677697" y="1302452"/>
                  <a:pt x="1669115" y="1283573"/>
                  <a:pt x="1658174" y="1265981"/>
                </a:cubicBezTo>
                <a:cubicBezTo>
                  <a:pt x="1654312" y="1259760"/>
                  <a:pt x="1644658" y="1253109"/>
                  <a:pt x="1637793" y="1253324"/>
                </a:cubicBezTo>
                <a:cubicBezTo>
                  <a:pt x="1586305" y="1255898"/>
                  <a:pt x="1535031" y="1260189"/>
                  <a:pt x="1479252" y="1264480"/>
                </a:cubicBezTo>
                <a:cubicBezTo>
                  <a:pt x="1488477" y="1294085"/>
                  <a:pt x="1495771" y="1318328"/>
                  <a:pt x="1503923" y="1344501"/>
                </a:cubicBezTo>
                <a:cubicBezTo>
                  <a:pt x="1567211" y="1338494"/>
                  <a:pt x="1625779" y="1332916"/>
                  <a:pt x="1690354" y="1326480"/>
                </a:cubicBezTo>
                <a:close/>
                <a:moveTo>
                  <a:pt x="1437632" y="1268556"/>
                </a:moveTo>
                <a:cubicBezTo>
                  <a:pt x="1388289" y="1270701"/>
                  <a:pt x="1343451" y="1274992"/>
                  <a:pt x="1297755" y="1284860"/>
                </a:cubicBezTo>
                <a:cubicBezTo>
                  <a:pt x="1302046" y="1313823"/>
                  <a:pt x="1305693" y="1339138"/>
                  <a:pt x="1309340" y="1365311"/>
                </a:cubicBezTo>
                <a:cubicBezTo>
                  <a:pt x="1361687" y="1358446"/>
                  <a:pt x="1412746" y="1363380"/>
                  <a:pt x="1464449" y="1346432"/>
                </a:cubicBezTo>
                <a:cubicBezTo>
                  <a:pt x="1455438" y="1320259"/>
                  <a:pt x="1447072" y="1296016"/>
                  <a:pt x="1437632" y="1268556"/>
                </a:cubicBezTo>
                <a:close/>
                <a:moveTo>
                  <a:pt x="1821435" y="1227151"/>
                </a:moveTo>
                <a:cubicBezTo>
                  <a:pt x="1777884" y="1234445"/>
                  <a:pt x="1736479" y="1241524"/>
                  <a:pt x="1691856" y="1249033"/>
                </a:cubicBezTo>
                <a:cubicBezTo>
                  <a:pt x="1697648" y="1260189"/>
                  <a:pt x="1702368" y="1266410"/>
                  <a:pt x="1703870" y="1273276"/>
                </a:cubicBezTo>
                <a:cubicBezTo>
                  <a:pt x="1713953" y="1319186"/>
                  <a:pt x="1738624" y="1340210"/>
                  <a:pt x="1786895" y="1323906"/>
                </a:cubicBezTo>
                <a:cubicBezTo>
                  <a:pt x="1791400" y="1322404"/>
                  <a:pt x="1796764" y="1324120"/>
                  <a:pt x="1801698" y="1323262"/>
                </a:cubicBezTo>
                <a:cubicBezTo>
                  <a:pt x="1826798" y="1319186"/>
                  <a:pt x="1851899" y="1314681"/>
                  <a:pt x="1880861" y="1309746"/>
                </a:cubicBezTo>
                <a:cubicBezTo>
                  <a:pt x="1858764" y="1278853"/>
                  <a:pt x="1840099" y="1252895"/>
                  <a:pt x="1821435" y="1227151"/>
                </a:cubicBezTo>
                <a:close/>
                <a:moveTo>
                  <a:pt x="1059193" y="1189821"/>
                </a:moveTo>
                <a:cubicBezTo>
                  <a:pt x="1059193" y="1208915"/>
                  <a:pt x="1059193" y="1223503"/>
                  <a:pt x="1059193" y="1242597"/>
                </a:cubicBezTo>
                <a:cubicBezTo>
                  <a:pt x="1124411" y="1248390"/>
                  <a:pt x="1185339" y="1228867"/>
                  <a:pt x="1250987" y="1225005"/>
                </a:cubicBezTo>
                <a:cubicBezTo>
                  <a:pt x="1248627" y="1203981"/>
                  <a:pt x="1246911" y="1188534"/>
                  <a:pt x="1244551" y="1168368"/>
                </a:cubicBezTo>
                <a:cubicBezTo>
                  <a:pt x="1182121" y="1175448"/>
                  <a:pt x="1122480" y="1182313"/>
                  <a:pt x="1059193" y="1189821"/>
                </a:cubicBezTo>
                <a:close/>
                <a:moveTo>
                  <a:pt x="460640" y="1438253"/>
                </a:moveTo>
                <a:cubicBezTo>
                  <a:pt x="500115" y="1439111"/>
                  <a:pt x="537658" y="1440398"/>
                  <a:pt x="575416" y="1440184"/>
                </a:cubicBezTo>
                <a:cubicBezTo>
                  <a:pt x="580994" y="1440184"/>
                  <a:pt x="589790" y="1433748"/>
                  <a:pt x="591721" y="1428384"/>
                </a:cubicBezTo>
                <a:cubicBezTo>
                  <a:pt x="599659" y="1405429"/>
                  <a:pt x="605451" y="1381830"/>
                  <a:pt x="612960" y="1355442"/>
                </a:cubicBezTo>
                <a:cubicBezTo>
                  <a:pt x="572198" y="1356730"/>
                  <a:pt x="535727" y="1357802"/>
                  <a:pt x="499042" y="1359733"/>
                </a:cubicBezTo>
                <a:cubicBezTo>
                  <a:pt x="493893" y="1359948"/>
                  <a:pt x="486599" y="1364667"/>
                  <a:pt x="484668" y="1368958"/>
                </a:cubicBezTo>
                <a:cubicBezTo>
                  <a:pt x="475658" y="1389768"/>
                  <a:pt x="460855" y="1409076"/>
                  <a:pt x="460640" y="1438253"/>
                </a:cubicBezTo>
                <a:close/>
                <a:moveTo>
                  <a:pt x="673888" y="1286577"/>
                </a:moveTo>
                <a:cubicBezTo>
                  <a:pt x="724947" y="1281213"/>
                  <a:pt x="767854" y="1277352"/>
                  <a:pt x="810332" y="1271988"/>
                </a:cubicBezTo>
                <a:cubicBezTo>
                  <a:pt x="815910" y="1271345"/>
                  <a:pt x="823419" y="1263621"/>
                  <a:pt x="824920" y="1257829"/>
                </a:cubicBezTo>
                <a:cubicBezTo>
                  <a:pt x="829640" y="1239379"/>
                  <a:pt x="832000" y="1220500"/>
                  <a:pt x="835647" y="1199476"/>
                </a:cubicBezTo>
                <a:cubicBezTo>
                  <a:pt x="786733" y="1205483"/>
                  <a:pt x="741681" y="1196472"/>
                  <a:pt x="699203" y="1215351"/>
                </a:cubicBezTo>
                <a:cubicBezTo>
                  <a:pt x="691480" y="1237019"/>
                  <a:pt x="683971" y="1257615"/>
                  <a:pt x="673888" y="1286577"/>
                </a:cubicBezTo>
                <a:close/>
                <a:moveTo>
                  <a:pt x="1063054" y="1146056"/>
                </a:moveTo>
                <a:cubicBezTo>
                  <a:pt x="1124626" y="1145627"/>
                  <a:pt x="1182121" y="1146271"/>
                  <a:pt x="1237686" y="1129966"/>
                </a:cubicBezTo>
                <a:cubicBezTo>
                  <a:pt x="1239616" y="1087488"/>
                  <a:pt x="1236184" y="1083841"/>
                  <a:pt x="1198211" y="1084056"/>
                </a:cubicBezTo>
                <a:cubicBezTo>
                  <a:pt x="1177187" y="1084056"/>
                  <a:pt x="1155948" y="1083841"/>
                  <a:pt x="1134923" y="1083841"/>
                </a:cubicBezTo>
                <a:cubicBezTo>
                  <a:pt x="1112826" y="1083841"/>
                  <a:pt x="1090944" y="1083841"/>
                  <a:pt x="1066916" y="1083841"/>
                </a:cubicBezTo>
                <a:cubicBezTo>
                  <a:pt x="1065414" y="1106153"/>
                  <a:pt x="1064341" y="1123316"/>
                  <a:pt x="1063054" y="1146056"/>
                </a:cubicBezTo>
                <a:close/>
                <a:moveTo>
                  <a:pt x="1022936" y="1196687"/>
                </a:moveTo>
                <a:cubicBezTo>
                  <a:pt x="970375" y="1196687"/>
                  <a:pt x="923821" y="1196687"/>
                  <a:pt x="875122" y="1196687"/>
                </a:cubicBezTo>
                <a:cubicBezTo>
                  <a:pt x="871475" y="1221573"/>
                  <a:pt x="868471" y="1242812"/>
                  <a:pt x="864824" y="1268127"/>
                </a:cubicBezTo>
                <a:cubicBezTo>
                  <a:pt x="917170" y="1262120"/>
                  <a:pt x="964583" y="1256756"/>
                  <a:pt x="1015213" y="1250964"/>
                </a:cubicBezTo>
                <a:cubicBezTo>
                  <a:pt x="1017787" y="1233157"/>
                  <a:pt x="1020362" y="1215351"/>
                  <a:pt x="1022936" y="1196687"/>
                </a:cubicBezTo>
                <a:close/>
                <a:moveTo>
                  <a:pt x="1611620" y="1188320"/>
                </a:moveTo>
                <a:cubicBezTo>
                  <a:pt x="1598962" y="1136831"/>
                  <a:pt x="1597031" y="1135330"/>
                  <a:pt x="1552194" y="1138119"/>
                </a:cubicBezTo>
                <a:cubicBezTo>
                  <a:pt x="1527522" y="1139620"/>
                  <a:pt x="1502636" y="1140908"/>
                  <a:pt x="1477965" y="1142838"/>
                </a:cubicBezTo>
                <a:cubicBezTo>
                  <a:pt x="1466165" y="1143911"/>
                  <a:pt x="1454366" y="1146486"/>
                  <a:pt x="1438919" y="1149060"/>
                </a:cubicBezTo>
                <a:cubicBezTo>
                  <a:pt x="1444068" y="1167724"/>
                  <a:pt x="1448359" y="1182313"/>
                  <a:pt x="1452650" y="1197974"/>
                </a:cubicBezTo>
                <a:cubicBezTo>
                  <a:pt x="1508214" y="1194756"/>
                  <a:pt x="1559488" y="1191538"/>
                  <a:pt x="1611620" y="1188320"/>
                </a:cubicBezTo>
                <a:close/>
                <a:moveTo>
                  <a:pt x="1037310" y="1087917"/>
                </a:moveTo>
                <a:cubicBezTo>
                  <a:pt x="984963" y="1087274"/>
                  <a:pt x="937337" y="1087488"/>
                  <a:pt x="889925" y="1105295"/>
                </a:cubicBezTo>
                <a:cubicBezTo>
                  <a:pt x="888637" y="1119454"/>
                  <a:pt x="887565" y="1132541"/>
                  <a:pt x="886063" y="1147344"/>
                </a:cubicBezTo>
                <a:cubicBezTo>
                  <a:pt x="935191" y="1147344"/>
                  <a:pt x="980458" y="1147344"/>
                  <a:pt x="1027012" y="1147344"/>
                </a:cubicBezTo>
                <a:cubicBezTo>
                  <a:pt x="1030659" y="1127606"/>
                  <a:pt x="1033448" y="1110658"/>
                  <a:pt x="1037310" y="1087917"/>
                </a:cubicBezTo>
                <a:close/>
                <a:moveTo>
                  <a:pt x="660158" y="1214708"/>
                </a:moveTo>
                <a:cubicBezTo>
                  <a:pt x="625188" y="1218784"/>
                  <a:pt x="596226" y="1222002"/>
                  <a:pt x="567264" y="1225863"/>
                </a:cubicBezTo>
                <a:cubicBezTo>
                  <a:pt x="564046" y="1226292"/>
                  <a:pt x="559970" y="1228867"/>
                  <a:pt x="558468" y="1231656"/>
                </a:cubicBezTo>
                <a:cubicBezTo>
                  <a:pt x="547741" y="1251178"/>
                  <a:pt x="531651" y="1268770"/>
                  <a:pt x="531437" y="1296016"/>
                </a:cubicBezTo>
                <a:cubicBezTo>
                  <a:pt x="568122" y="1293227"/>
                  <a:pt x="602019" y="1290653"/>
                  <a:pt x="636130" y="1288078"/>
                </a:cubicBezTo>
                <a:cubicBezTo>
                  <a:pt x="644068" y="1263621"/>
                  <a:pt x="651147" y="1241954"/>
                  <a:pt x="660158" y="1214708"/>
                </a:cubicBezTo>
                <a:close/>
                <a:moveTo>
                  <a:pt x="1739697" y="1121599"/>
                </a:moveTo>
                <a:cubicBezTo>
                  <a:pt x="1701296" y="1126105"/>
                  <a:pt x="1666326" y="1129966"/>
                  <a:pt x="1629426" y="1134257"/>
                </a:cubicBezTo>
                <a:cubicBezTo>
                  <a:pt x="1638008" y="1157856"/>
                  <a:pt x="1639509" y="1183385"/>
                  <a:pt x="1666541" y="1183814"/>
                </a:cubicBezTo>
                <a:cubicBezTo>
                  <a:pt x="1703012" y="1184458"/>
                  <a:pt x="1739268" y="1180811"/>
                  <a:pt x="1783033" y="1178451"/>
                </a:cubicBezTo>
                <a:cubicBezTo>
                  <a:pt x="1765870" y="1155710"/>
                  <a:pt x="1752784" y="1138548"/>
                  <a:pt x="1739697" y="1121599"/>
                </a:cubicBezTo>
                <a:close/>
                <a:moveTo>
                  <a:pt x="1284669" y="1219213"/>
                </a:moveTo>
                <a:cubicBezTo>
                  <a:pt x="1329506" y="1212562"/>
                  <a:pt x="1368981" y="1206555"/>
                  <a:pt x="1412317" y="1199905"/>
                </a:cubicBezTo>
                <a:cubicBezTo>
                  <a:pt x="1408241" y="1182956"/>
                  <a:pt x="1404594" y="1168153"/>
                  <a:pt x="1400518" y="1152063"/>
                </a:cubicBezTo>
                <a:cubicBezTo>
                  <a:pt x="1358469" y="1155710"/>
                  <a:pt x="1319852" y="1158929"/>
                  <a:pt x="1278233" y="1162576"/>
                </a:cubicBezTo>
                <a:cubicBezTo>
                  <a:pt x="1280378" y="1181884"/>
                  <a:pt x="1282094" y="1197330"/>
                  <a:pt x="1284669" y="1219213"/>
                </a:cubicBezTo>
                <a:close/>
                <a:moveTo>
                  <a:pt x="860533" y="1104008"/>
                </a:moveTo>
                <a:cubicBezTo>
                  <a:pt x="818484" y="1106582"/>
                  <a:pt x="777294" y="1109156"/>
                  <a:pt x="734387" y="1111731"/>
                </a:cubicBezTo>
                <a:cubicBezTo>
                  <a:pt x="729452" y="1127392"/>
                  <a:pt x="725376" y="1140693"/>
                  <a:pt x="720656" y="1155925"/>
                </a:cubicBezTo>
                <a:cubicBezTo>
                  <a:pt x="755626" y="1153994"/>
                  <a:pt x="785661" y="1151205"/>
                  <a:pt x="815910" y="1150991"/>
                </a:cubicBezTo>
                <a:cubicBezTo>
                  <a:pt x="851523" y="1150776"/>
                  <a:pt x="854741" y="1148845"/>
                  <a:pt x="860533" y="1104008"/>
                </a:cubicBezTo>
                <a:close/>
                <a:moveTo>
                  <a:pt x="1390220" y="1079765"/>
                </a:moveTo>
                <a:cubicBezTo>
                  <a:pt x="1348600" y="1089205"/>
                  <a:pt x="1307409" y="1076547"/>
                  <a:pt x="1265361" y="1090492"/>
                </a:cubicBezTo>
                <a:cubicBezTo>
                  <a:pt x="1268150" y="1104651"/>
                  <a:pt x="1270509" y="1116022"/>
                  <a:pt x="1273298" y="1130181"/>
                </a:cubicBezTo>
                <a:cubicBezTo>
                  <a:pt x="1311271" y="1124817"/>
                  <a:pt x="1346669" y="1120741"/>
                  <a:pt x="1381639" y="1114734"/>
                </a:cubicBezTo>
                <a:cubicBezTo>
                  <a:pt x="1399445" y="1111731"/>
                  <a:pt x="1395369" y="1098001"/>
                  <a:pt x="1390220" y="1079765"/>
                </a:cubicBezTo>
                <a:close/>
                <a:moveTo>
                  <a:pt x="681182" y="1160216"/>
                </a:moveTo>
                <a:cubicBezTo>
                  <a:pt x="688047" y="1144126"/>
                  <a:pt x="700919" y="1131468"/>
                  <a:pt x="698774" y="1113447"/>
                </a:cubicBezTo>
                <a:cubicBezTo>
                  <a:pt x="670241" y="1113447"/>
                  <a:pt x="643424" y="1113447"/>
                  <a:pt x="616393" y="1113447"/>
                </a:cubicBezTo>
                <a:cubicBezTo>
                  <a:pt x="607811" y="1131253"/>
                  <a:pt x="600517" y="1146486"/>
                  <a:pt x="590219" y="1168153"/>
                </a:cubicBezTo>
                <a:cubicBezTo>
                  <a:pt x="623901" y="1165150"/>
                  <a:pt x="650504" y="1162790"/>
                  <a:pt x="681182" y="1160216"/>
                </a:cubicBezTo>
                <a:close/>
                <a:moveTo>
                  <a:pt x="355518" y="1447692"/>
                </a:moveTo>
                <a:cubicBezTo>
                  <a:pt x="381262" y="1445332"/>
                  <a:pt x="401429" y="1443616"/>
                  <a:pt x="417304" y="1442329"/>
                </a:cubicBezTo>
                <a:cubicBezTo>
                  <a:pt x="425671" y="1413367"/>
                  <a:pt x="432751" y="1389124"/>
                  <a:pt x="440259" y="1363380"/>
                </a:cubicBezTo>
                <a:cubicBezTo>
                  <a:pt x="426958" y="1361878"/>
                  <a:pt x="416231" y="1360591"/>
                  <a:pt x="403574" y="1359089"/>
                </a:cubicBezTo>
                <a:cubicBezTo>
                  <a:pt x="388127" y="1387837"/>
                  <a:pt x="372895" y="1415512"/>
                  <a:pt x="355518" y="1447692"/>
                </a:cubicBezTo>
                <a:close/>
                <a:moveTo>
                  <a:pt x="1428622" y="1078263"/>
                </a:moveTo>
                <a:cubicBezTo>
                  <a:pt x="1432269" y="1106582"/>
                  <a:pt x="1432483" y="1108084"/>
                  <a:pt x="1449861" y="1106582"/>
                </a:cubicBezTo>
                <a:cubicBezTo>
                  <a:pt x="1484401" y="1103364"/>
                  <a:pt x="1518726" y="1098215"/>
                  <a:pt x="1553052" y="1093495"/>
                </a:cubicBezTo>
                <a:cubicBezTo>
                  <a:pt x="1555626" y="1093066"/>
                  <a:pt x="1557772" y="1088776"/>
                  <a:pt x="1564208" y="1081910"/>
                </a:cubicBezTo>
                <a:cubicBezTo>
                  <a:pt x="1516366" y="1062602"/>
                  <a:pt x="1472601" y="1085987"/>
                  <a:pt x="1428622" y="1078263"/>
                </a:cubicBezTo>
                <a:close/>
                <a:moveTo>
                  <a:pt x="515776" y="1232728"/>
                </a:moveTo>
                <a:cubicBezTo>
                  <a:pt x="500115" y="1222860"/>
                  <a:pt x="488530" y="1222216"/>
                  <a:pt x="480377" y="1235517"/>
                </a:cubicBezTo>
                <a:cubicBezTo>
                  <a:pt x="466647" y="1258044"/>
                  <a:pt x="453990" y="1280999"/>
                  <a:pt x="440045" y="1305456"/>
                </a:cubicBezTo>
                <a:cubicBezTo>
                  <a:pt x="467076" y="1312321"/>
                  <a:pt x="480806" y="1304598"/>
                  <a:pt x="489388" y="1284217"/>
                </a:cubicBezTo>
                <a:cubicBezTo>
                  <a:pt x="496468" y="1267269"/>
                  <a:pt x="505907" y="1251393"/>
                  <a:pt x="515776" y="1232728"/>
                </a:cubicBezTo>
                <a:close/>
                <a:moveTo>
                  <a:pt x="1694001" y="1083198"/>
                </a:moveTo>
                <a:cubicBezTo>
                  <a:pt x="1681558" y="1062602"/>
                  <a:pt x="1681558" y="1062602"/>
                  <a:pt x="1589094" y="1070326"/>
                </a:cubicBezTo>
                <a:cubicBezTo>
                  <a:pt x="1590810" y="1085128"/>
                  <a:pt x="1598962" y="1092637"/>
                  <a:pt x="1613551" y="1091350"/>
                </a:cubicBezTo>
                <a:cubicBezTo>
                  <a:pt x="1639938" y="1089205"/>
                  <a:pt x="1666326" y="1085987"/>
                  <a:pt x="1694001" y="1083198"/>
                </a:cubicBezTo>
                <a:close/>
                <a:moveTo>
                  <a:pt x="576918" y="1116022"/>
                </a:moveTo>
                <a:cubicBezTo>
                  <a:pt x="564690" y="1116665"/>
                  <a:pt x="554177" y="1114305"/>
                  <a:pt x="551603" y="1117738"/>
                </a:cubicBezTo>
                <a:cubicBezTo>
                  <a:pt x="538302" y="1135544"/>
                  <a:pt x="526288" y="1154209"/>
                  <a:pt x="520710" y="1179953"/>
                </a:cubicBezTo>
                <a:cubicBezTo>
                  <a:pt x="561472" y="1174804"/>
                  <a:pt x="558897" y="1140693"/>
                  <a:pt x="576918" y="1116022"/>
                </a:cubicBezTo>
                <a:close/>
                <a:moveTo>
                  <a:pt x="1547474" y="908566"/>
                </a:moveTo>
                <a:cubicBezTo>
                  <a:pt x="1480754" y="915002"/>
                  <a:pt x="1414248" y="918006"/>
                  <a:pt x="1347313" y="922511"/>
                </a:cubicBezTo>
                <a:cubicBezTo>
                  <a:pt x="1291534" y="926373"/>
                  <a:pt x="1235540" y="926158"/>
                  <a:pt x="1179761" y="928304"/>
                </a:cubicBezTo>
                <a:cubicBezTo>
                  <a:pt x="1114114" y="930878"/>
                  <a:pt x="1048466" y="934954"/>
                  <a:pt x="982604" y="937314"/>
                </a:cubicBezTo>
                <a:cubicBezTo>
                  <a:pt x="907087" y="939888"/>
                  <a:pt x="831356" y="941605"/>
                  <a:pt x="755840" y="943321"/>
                </a:cubicBezTo>
                <a:cubicBezTo>
                  <a:pt x="709930" y="944394"/>
                  <a:pt x="664019" y="942677"/>
                  <a:pt x="618323" y="945895"/>
                </a:cubicBezTo>
                <a:cubicBezTo>
                  <a:pt x="577776" y="948684"/>
                  <a:pt x="561686" y="935598"/>
                  <a:pt x="528433" y="916290"/>
                </a:cubicBezTo>
                <a:cubicBezTo>
                  <a:pt x="520925" y="911999"/>
                  <a:pt x="515347" y="898269"/>
                  <a:pt x="514918" y="888829"/>
                </a:cubicBezTo>
                <a:cubicBezTo>
                  <a:pt x="514059" y="856863"/>
                  <a:pt x="516848" y="841417"/>
                  <a:pt x="516419" y="809237"/>
                </a:cubicBezTo>
                <a:cubicBezTo>
                  <a:pt x="515561" y="721063"/>
                  <a:pt x="513416" y="632675"/>
                  <a:pt x="512772" y="544501"/>
                </a:cubicBezTo>
                <a:cubicBezTo>
                  <a:pt x="512558" y="523476"/>
                  <a:pt x="515132" y="502237"/>
                  <a:pt x="517921" y="481213"/>
                </a:cubicBezTo>
                <a:cubicBezTo>
                  <a:pt x="528004" y="407413"/>
                  <a:pt x="539589" y="333828"/>
                  <a:pt x="549029" y="260028"/>
                </a:cubicBezTo>
                <a:cubicBezTo>
                  <a:pt x="553105" y="227847"/>
                  <a:pt x="555894" y="215834"/>
                  <a:pt x="581852" y="209183"/>
                </a:cubicBezTo>
                <a:cubicBezTo>
                  <a:pt x="650289" y="191806"/>
                  <a:pt x="718297" y="173141"/>
                  <a:pt x="789737" y="170567"/>
                </a:cubicBezTo>
                <a:cubicBezTo>
                  <a:pt x="847661" y="168421"/>
                  <a:pt x="905371" y="159625"/>
                  <a:pt x="963295" y="155335"/>
                </a:cubicBezTo>
                <a:cubicBezTo>
                  <a:pt x="1015213" y="151473"/>
                  <a:pt x="1067345" y="150829"/>
                  <a:pt x="1119262" y="147397"/>
                </a:cubicBezTo>
                <a:cubicBezTo>
                  <a:pt x="1154875" y="145037"/>
                  <a:pt x="1190488" y="139888"/>
                  <a:pt x="1226101" y="137528"/>
                </a:cubicBezTo>
                <a:cubicBezTo>
                  <a:pt x="1288959" y="133667"/>
                  <a:pt x="1352033" y="130234"/>
                  <a:pt x="1415106" y="127874"/>
                </a:cubicBezTo>
                <a:cubicBezTo>
                  <a:pt x="1456082" y="126373"/>
                  <a:pt x="1497273" y="124442"/>
                  <a:pt x="1538034" y="127231"/>
                </a:cubicBezTo>
                <a:cubicBezTo>
                  <a:pt x="1583730" y="130234"/>
                  <a:pt x="1629426" y="136456"/>
                  <a:pt x="1674693" y="144393"/>
                </a:cubicBezTo>
                <a:cubicBezTo>
                  <a:pt x="1710520" y="150615"/>
                  <a:pt x="1713738" y="175286"/>
                  <a:pt x="1716742" y="210899"/>
                </a:cubicBezTo>
                <a:cubicBezTo>
                  <a:pt x="1720175" y="251661"/>
                  <a:pt x="1720389" y="293066"/>
                  <a:pt x="1717600" y="333828"/>
                </a:cubicBezTo>
                <a:cubicBezTo>
                  <a:pt x="1712666" y="405697"/>
                  <a:pt x="1702797" y="477351"/>
                  <a:pt x="1698077" y="549221"/>
                </a:cubicBezTo>
                <a:cubicBezTo>
                  <a:pt x="1694430" y="602425"/>
                  <a:pt x="1698721" y="656273"/>
                  <a:pt x="1693787" y="709478"/>
                </a:cubicBezTo>
                <a:cubicBezTo>
                  <a:pt x="1690354" y="745949"/>
                  <a:pt x="1685420" y="779202"/>
                  <a:pt x="1680056" y="819534"/>
                </a:cubicBezTo>
                <a:cubicBezTo>
                  <a:pt x="1677697" y="824254"/>
                  <a:pt x="1681987" y="831763"/>
                  <a:pt x="1681558" y="837770"/>
                </a:cubicBezTo>
                <a:cubicBezTo>
                  <a:pt x="1680056" y="855791"/>
                  <a:pt x="1684133" y="863514"/>
                  <a:pt x="1674050" y="873812"/>
                </a:cubicBezTo>
                <a:cubicBezTo>
                  <a:pt x="1656672" y="889902"/>
                  <a:pt x="1663323" y="889044"/>
                  <a:pt x="1620416" y="896982"/>
                </a:cubicBezTo>
                <a:cubicBezTo>
                  <a:pt x="1594457" y="905992"/>
                  <a:pt x="1601751" y="904276"/>
                  <a:pt x="1574505" y="908352"/>
                </a:cubicBezTo>
                <a:cubicBezTo>
                  <a:pt x="1574076" y="906421"/>
                  <a:pt x="1547688" y="910712"/>
                  <a:pt x="1547474" y="908566"/>
                </a:cubicBezTo>
                <a:close/>
                <a:moveTo>
                  <a:pt x="1685420" y="186657"/>
                </a:moveTo>
                <a:cubicBezTo>
                  <a:pt x="1625350" y="179577"/>
                  <a:pt x="1572789" y="169923"/>
                  <a:pt x="1519799" y="167992"/>
                </a:cubicBezTo>
                <a:cubicBezTo>
                  <a:pt x="1431840" y="164989"/>
                  <a:pt x="1343451" y="166276"/>
                  <a:pt x="1255492" y="167349"/>
                </a:cubicBezTo>
                <a:cubicBezTo>
                  <a:pt x="1214730" y="167778"/>
                  <a:pt x="1173969" y="171210"/>
                  <a:pt x="1133207" y="175072"/>
                </a:cubicBezTo>
                <a:cubicBezTo>
                  <a:pt x="1040528" y="183868"/>
                  <a:pt x="948278" y="195238"/>
                  <a:pt x="855599" y="202532"/>
                </a:cubicBezTo>
                <a:cubicBezTo>
                  <a:pt x="772574" y="209183"/>
                  <a:pt x="689978" y="217550"/>
                  <a:pt x="609098" y="239432"/>
                </a:cubicBezTo>
                <a:cubicBezTo>
                  <a:pt x="572842" y="249301"/>
                  <a:pt x="570268" y="279336"/>
                  <a:pt x="566835" y="318381"/>
                </a:cubicBezTo>
                <a:cubicBezTo>
                  <a:pt x="563832" y="352921"/>
                  <a:pt x="561901" y="387676"/>
                  <a:pt x="560184" y="422216"/>
                </a:cubicBezTo>
                <a:cubicBezTo>
                  <a:pt x="556752" y="491725"/>
                  <a:pt x="553748" y="561235"/>
                  <a:pt x="551174" y="630744"/>
                </a:cubicBezTo>
                <a:cubicBezTo>
                  <a:pt x="548385" y="703900"/>
                  <a:pt x="545811" y="777057"/>
                  <a:pt x="543665" y="850213"/>
                </a:cubicBezTo>
                <a:cubicBezTo>
                  <a:pt x="543022" y="872310"/>
                  <a:pt x="541305" y="895051"/>
                  <a:pt x="557610" y="913501"/>
                </a:cubicBezTo>
                <a:cubicBezTo>
                  <a:pt x="604593" y="911784"/>
                  <a:pt x="650289" y="909424"/>
                  <a:pt x="695985" y="908781"/>
                </a:cubicBezTo>
                <a:cubicBezTo>
                  <a:pt x="763993" y="907708"/>
                  <a:pt x="832644" y="913930"/>
                  <a:pt x="900008" y="906421"/>
                </a:cubicBezTo>
                <a:cubicBezTo>
                  <a:pt x="996548" y="895480"/>
                  <a:pt x="1092660" y="891404"/>
                  <a:pt x="1189415" y="893978"/>
                </a:cubicBezTo>
                <a:cubicBezTo>
                  <a:pt x="1205505" y="894407"/>
                  <a:pt x="1221595" y="892905"/>
                  <a:pt x="1237686" y="892476"/>
                </a:cubicBezTo>
                <a:cubicBezTo>
                  <a:pt x="1273513" y="891618"/>
                  <a:pt x="1309555" y="892262"/>
                  <a:pt x="1345168" y="889687"/>
                </a:cubicBezTo>
                <a:cubicBezTo>
                  <a:pt x="1384642" y="886898"/>
                  <a:pt x="1423902" y="881535"/>
                  <a:pt x="1463376" y="877030"/>
                </a:cubicBezTo>
                <a:cubicBezTo>
                  <a:pt x="1522373" y="870379"/>
                  <a:pt x="1581156" y="863729"/>
                  <a:pt x="1643800" y="856649"/>
                </a:cubicBezTo>
                <a:cubicBezTo>
                  <a:pt x="1645516" y="823182"/>
                  <a:pt x="1642727" y="790358"/>
                  <a:pt x="1650022" y="759894"/>
                </a:cubicBezTo>
                <a:cubicBezTo>
                  <a:pt x="1662465" y="707976"/>
                  <a:pt x="1655385" y="655844"/>
                  <a:pt x="1660105" y="604142"/>
                </a:cubicBezTo>
                <a:cubicBezTo>
                  <a:pt x="1668043" y="517684"/>
                  <a:pt x="1672333" y="430797"/>
                  <a:pt x="1677911" y="344125"/>
                </a:cubicBezTo>
                <a:cubicBezTo>
                  <a:pt x="1680486" y="303578"/>
                  <a:pt x="1682631" y="234284"/>
                  <a:pt x="1685420" y="18665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8"/>
          <p:cNvSpPr/>
          <p:nvPr/>
        </p:nvSpPr>
        <p:spPr>
          <a:xfrm>
            <a:off x="685935" y="685786"/>
            <a:ext cx="748367" cy="1151265"/>
          </a:xfrm>
          <a:custGeom>
            <a:avLst/>
            <a:gdLst/>
            <a:ahLst/>
            <a:cxnLst/>
            <a:rect l="l" t="t" r="r" b="b"/>
            <a:pathLst>
              <a:path w="1122551" h="1726897" extrusionOk="0">
                <a:moveTo>
                  <a:pt x="458952" y="1724348"/>
                </a:moveTo>
                <a:cubicBezTo>
                  <a:pt x="368826" y="1732386"/>
                  <a:pt x="283816" y="1720694"/>
                  <a:pt x="200023" y="1699502"/>
                </a:cubicBezTo>
                <a:cubicBezTo>
                  <a:pt x="132307" y="1682451"/>
                  <a:pt x="77988" y="1648350"/>
                  <a:pt x="48514" y="1587454"/>
                </a:cubicBezTo>
                <a:cubicBezTo>
                  <a:pt x="40963" y="1571621"/>
                  <a:pt x="37797" y="1553596"/>
                  <a:pt x="34630" y="1536301"/>
                </a:cubicBezTo>
                <a:cubicBezTo>
                  <a:pt x="27079" y="1496597"/>
                  <a:pt x="18554" y="1456893"/>
                  <a:pt x="14656" y="1416946"/>
                </a:cubicBezTo>
                <a:cubicBezTo>
                  <a:pt x="8323" y="1353370"/>
                  <a:pt x="3695" y="1289552"/>
                  <a:pt x="1503" y="1225733"/>
                </a:cubicBezTo>
                <a:cubicBezTo>
                  <a:pt x="-689" y="1164837"/>
                  <a:pt x="-446" y="1103698"/>
                  <a:pt x="1990" y="1042802"/>
                </a:cubicBezTo>
                <a:cubicBezTo>
                  <a:pt x="5644" y="950484"/>
                  <a:pt x="12464" y="858409"/>
                  <a:pt x="17336" y="766091"/>
                </a:cubicBezTo>
                <a:cubicBezTo>
                  <a:pt x="20746" y="702272"/>
                  <a:pt x="23182" y="638210"/>
                  <a:pt x="25861" y="574391"/>
                </a:cubicBezTo>
                <a:cubicBezTo>
                  <a:pt x="29271" y="491573"/>
                  <a:pt x="38771" y="409729"/>
                  <a:pt x="54847" y="328129"/>
                </a:cubicBezTo>
                <a:cubicBezTo>
                  <a:pt x="61424" y="294271"/>
                  <a:pt x="65565" y="260169"/>
                  <a:pt x="69706" y="226067"/>
                </a:cubicBezTo>
                <a:cubicBezTo>
                  <a:pt x="75552" y="179786"/>
                  <a:pt x="87244" y="135454"/>
                  <a:pt x="108923" y="93314"/>
                </a:cubicBezTo>
                <a:cubicBezTo>
                  <a:pt x="138153" y="36559"/>
                  <a:pt x="186626" y="22"/>
                  <a:pt x="255073" y="2458"/>
                </a:cubicBezTo>
                <a:cubicBezTo>
                  <a:pt x="297456" y="3919"/>
                  <a:pt x="340084" y="-1196"/>
                  <a:pt x="382223" y="266"/>
                </a:cubicBezTo>
                <a:cubicBezTo>
                  <a:pt x="435081" y="2214"/>
                  <a:pt x="487939" y="7817"/>
                  <a:pt x="540796" y="11714"/>
                </a:cubicBezTo>
                <a:cubicBezTo>
                  <a:pt x="596820" y="15855"/>
                  <a:pt x="652601" y="22432"/>
                  <a:pt x="708625" y="23650"/>
                </a:cubicBezTo>
                <a:cubicBezTo>
                  <a:pt x="808007" y="26085"/>
                  <a:pt x="903735" y="43867"/>
                  <a:pt x="990207" y="87956"/>
                </a:cubicBezTo>
                <a:cubicBezTo>
                  <a:pt x="1043552" y="115237"/>
                  <a:pt x="1083013" y="159325"/>
                  <a:pt x="1105909" y="213888"/>
                </a:cubicBezTo>
                <a:cubicBezTo>
                  <a:pt x="1123204" y="254566"/>
                  <a:pt x="1124665" y="297194"/>
                  <a:pt x="1120768" y="339090"/>
                </a:cubicBezTo>
                <a:cubicBezTo>
                  <a:pt x="1112730" y="426049"/>
                  <a:pt x="1102743" y="513252"/>
                  <a:pt x="1089589" y="599724"/>
                </a:cubicBezTo>
                <a:cubicBezTo>
                  <a:pt x="1073513" y="706901"/>
                  <a:pt x="1053783" y="813346"/>
                  <a:pt x="1035514" y="920279"/>
                </a:cubicBezTo>
                <a:cubicBezTo>
                  <a:pt x="1028206" y="963881"/>
                  <a:pt x="1019925" y="1007239"/>
                  <a:pt x="1013835" y="1051084"/>
                </a:cubicBezTo>
                <a:cubicBezTo>
                  <a:pt x="1006771" y="1100775"/>
                  <a:pt x="1003361" y="1150953"/>
                  <a:pt x="995323" y="1200400"/>
                </a:cubicBezTo>
                <a:cubicBezTo>
                  <a:pt x="981195" y="1286629"/>
                  <a:pt x="968041" y="1373344"/>
                  <a:pt x="940273" y="1457137"/>
                </a:cubicBezTo>
                <a:cubicBezTo>
                  <a:pt x="930286" y="1487098"/>
                  <a:pt x="921517" y="1517545"/>
                  <a:pt x="915671" y="1548481"/>
                </a:cubicBezTo>
                <a:cubicBezTo>
                  <a:pt x="906171" y="1599877"/>
                  <a:pt x="869634" y="1632517"/>
                  <a:pt x="826032" y="1658093"/>
                </a:cubicBezTo>
                <a:cubicBezTo>
                  <a:pt x="774393" y="1688541"/>
                  <a:pt x="715445" y="1702425"/>
                  <a:pt x="655524" y="1712899"/>
                </a:cubicBezTo>
                <a:cubicBezTo>
                  <a:pt x="589756" y="1724348"/>
                  <a:pt x="523015" y="1727027"/>
                  <a:pt x="458952" y="1724348"/>
                </a:cubicBezTo>
                <a:close/>
                <a:moveTo>
                  <a:pt x="460170" y="1691707"/>
                </a:moveTo>
                <a:cubicBezTo>
                  <a:pt x="460170" y="1691464"/>
                  <a:pt x="460170" y="1691220"/>
                  <a:pt x="460170" y="1691220"/>
                </a:cubicBezTo>
                <a:cubicBezTo>
                  <a:pt x="475029" y="1691220"/>
                  <a:pt x="489887" y="1690733"/>
                  <a:pt x="504989" y="1691220"/>
                </a:cubicBezTo>
                <a:cubicBezTo>
                  <a:pt x="616551" y="1695361"/>
                  <a:pt x="720317" y="1672221"/>
                  <a:pt x="813610" y="1614248"/>
                </a:cubicBezTo>
                <a:cubicBezTo>
                  <a:pt x="842352" y="1596223"/>
                  <a:pt x="864275" y="1573326"/>
                  <a:pt x="871826" y="1540199"/>
                </a:cubicBezTo>
                <a:cubicBezTo>
                  <a:pt x="877185" y="1517302"/>
                  <a:pt x="885710" y="1494892"/>
                  <a:pt x="892774" y="1472239"/>
                </a:cubicBezTo>
                <a:cubicBezTo>
                  <a:pt x="905440" y="1432779"/>
                  <a:pt x="921030" y="1393805"/>
                  <a:pt x="929799" y="1353614"/>
                </a:cubicBezTo>
                <a:cubicBezTo>
                  <a:pt x="941004" y="1302705"/>
                  <a:pt x="947337" y="1251065"/>
                  <a:pt x="954644" y="1199426"/>
                </a:cubicBezTo>
                <a:cubicBezTo>
                  <a:pt x="967798" y="1105159"/>
                  <a:pt x="979003" y="1010405"/>
                  <a:pt x="993374" y="916138"/>
                </a:cubicBezTo>
                <a:cubicBezTo>
                  <a:pt x="1005310" y="837461"/>
                  <a:pt x="1020412" y="759027"/>
                  <a:pt x="1034783" y="680593"/>
                </a:cubicBezTo>
                <a:cubicBezTo>
                  <a:pt x="1044526" y="627249"/>
                  <a:pt x="1056219" y="574391"/>
                  <a:pt x="1065718" y="521046"/>
                </a:cubicBezTo>
                <a:cubicBezTo>
                  <a:pt x="1071077" y="490111"/>
                  <a:pt x="1074731" y="458689"/>
                  <a:pt x="1077410" y="427267"/>
                </a:cubicBezTo>
                <a:cubicBezTo>
                  <a:pt x="1082282" y="370512"/>
                  <a:pt x="1090077" y="314488"/>
                  <a:pt x="1082525" y="257002"/>
                </a:cubicBezTo>
                <a:cubicBezTo>
                  <a:pt x="1075462" y="202927"/>
                  <a:pt x="1041360" y="164197"/>
                  <a:pt x="998733" y="136672"/>
                </a:cubicBezTo>
                <a:cubicBezTo>
                  <a:pt x="941247" y="99648"/>
                  <a:pt x="874018" y="78699"/>
                  <a:pt x="802161" y="73828"/>
                </a:cubicBezTo>
                <a:cubicBezTo>
                  <a:pt x="722753" y="68225"/>
                  <a:pt x="643345" y="61161"/>
                  <a:pt x="564180" y="54097"/>
                </a:cubicBezTo>
                <a:cubicBezTo>
                  <a:pt x="464555" y="45085"/>
                  <a:pt x="365173" y="35342"/>
                  <a:pt x="265060" y="40700"/>
                </a:cubicBezTo>
                <a:cubicBezTo>
                  <a:pt x="217805" y="43136"/>
                  <a:pt x="178588" y="62379"/>
                  <a:pt x="154960" y="101109"/>
                </a:cubicBezTo>
                <a:cubicBezTo>
                  <a:pt x="132551" y="137890"/>
                  <a:pt x="115013" y="176620"/>
                  <a:pt x="108923" y="219490"/>
                </a:cubicBezTo>
                <a:cubicBezTo>
                  <a:pt x="103564" y="257489"/>
                  <a:pt x="94308" y="295001"/>
                  <a:pt x="87000" y="332513"/>
                </a:cubicBezTo>
                <a:cubicBezTo>
                  <a:pt x="68245" y="427511"/>
                  <a:pt x="57527" y="523482"/>
                  <a:pt x="52168" y="619698"/>
                </a:cubicBezTo>
                <a:cubicBezTo>
                  <a:pt x="47296" y="704221"/>
                  <a:pt x="43155" y="788744"/>
                  <a:pt x="40232" y="873268"/>
                </a:cubicBezTo>
                <a:cubicBezTo>
                  <a:pt x="37066" y="960714"/>
                  <a:pt x="33412" y="1048161"/>
                  <a:pt x="34143" y="1135607"/>
                </a:cubicBezTo>
                <a:cubicBezTo>
                  <a:pt x="34874" y="1217207"/>
                  <a:pt x="41207" y="1298564"/>
                  <a:pt x="44373" y="1380164"/>
                </a:cubicBezTo>
                <a:cubicBezTo>
                  <a:pt x="45835" y="1420356"/>
                  <a:pt x="41938" y="1460791"/>
                  <a:pt x="58258" y="1499520"/>
                </a:cubicBezTo>
                <a:cubicBezTo>
                  <a:pt x="64104" y="1513161"/>
                  <a:pt x="67027" y="1527776"/>
                  <a:pt x="70193" y="1542391"/>
                </a:cubicBezTo>
                <a:cubicBezTo>
                  <a:pt x="82129" y="1596954"/>
                  <a:pt x="115500" y="1636171"/>
                  <a:pt x="172011" y="1654439"/>
                </a:cubicBezTo>
                <a:cubicBezTo>
                  <a:pt x="242407" y="1677336"/>
                  <a:pt x="314507" y="1693900"/>
                  <a:pt x="390262" y="1691951"/>
                </a:cubicBezTo>
                <a:cubicBezTo>
                  <a:pt x="413159" y="1691220"/>
                  <a:pt x="436543" y="1691707"/>
                  <a:pt x="460170" y="1691707"/>
                </a:cubicBezTo>
                <a:close/>
                <a:moveTo>
                  <a:pt x="58988" y="1248386"/>
                </a:moveTo>
                <a:cubicBezTo>
                  <a:pt x="56309" y="1166786"/>
                  <a:pt x="51437" y="1085185"/>
                  <a:pt x="51437" y="1003828"/>
                </a:cubicBezTo>
                <a:cubicBezTo>
                  <a:pt x="51437" y="945856"/>
                  <a:pt x="57770" y="888126"/>
                  <a:pt x="60937" y="830154"/>
                </a:cubicBezTo>
                <a:cubicBezTo>
                  <a:pt x="63616" y="778270"/>
                  <a:pt x="67027" y="726144"/>
                  <a:pt x="68245" y="674017"/>
                </a:cubicBezTo>
                <a:cubicBezTo>
                  <a:pt x="70193" y="579506"/>
                  <a:pt x="71655" y="485240"/>
                  <a:pt x="92359" y="391947"/>
                </a:cubicBezTo>
                <a:cubicBezTo>
                  <a:pt x="97231" y="369781"/>
                  <a:pt x="100885" y="347372"/>
                  <a:pt x="103321" y="324962"/>
                </a:cubicBezTo>
                <a:cubicBezTo>
                  <a:pt x="109410" y="269912"/>
                  <a:pt x="122076" y="216324"/>
                  <a:pt x="140589" y="163710"/>
                </a:cubicBezTo>
                <a:cubicBezTo>
                  <a:pt x="152768" y="128877"/>
                  <a:pt x="173716" y="102327"/>
                  <a:pt x="213420" y="91853"/>
                </a:cubicBezTo>
                <a:cubicBezTo>
                  <a:pt x="235586" y="86007"/>
                  <a:pt x="257752" y="78943"/>
                  <a:pt x="280649" y="75533"/>
                </a:cubicBezTo>
                <a:cubicBezTo>
                  <a:pt x="300623" y="72610"/>
                  <a:pt x="304520" y="77725"/>
                  <a:pt x="305495" y="96481"/>
                </a:cubicBezTo>
                <a:cubicBezTo>
                  <a:pt x="305982" y="108173"/>
                  <a:pt x="305738" y="120108"/>
                  <a:pt x="307443" y="131800"/>
                </a:cubicBezTo>
                <a:cubicBezTo>
                  <a:pt x="310610" y="153967"/>
                  <a:pt x="317917" y="161518"/>
                  <a:pt x="341789" y="163710"/>
                </a:cubicBezTo>
                <a:cubicBezTo>
                  <a:pt x="363955" y="165902"/>
                  <a:pt x="386364" y="164684"/>
                  <a:pt x="408774" y="166389"/>
                </a:cubicBezTo>
                <a:cubicBezTo>
                  <a:pt x="485259" y="171992"/>
                  <a:pt x="561257" y="170287"/>
                  <a:pt x="637742" y="162736"/>
                </a:cubicBezTo>
                <a:cubicBezTo>
                  <a:pt x="691331" y="157377"/>
                  <a:pt x="745893" y="158351"/>
                  <a:pt x="799969" y="156159"/>
                </a:cubicBezTo>
                <a:cubicBezTo>
                  <a:pt x="825545" y="155184"/>
                  <a:pt x="850878" y="155184"/>
                  <a:pt x="865493" y="128877"/>
                </a:cubicBezTo>
                <a:cubicBezTo>
                  <a:pt x="868903" y="122788"/>
                  <a:pt x="884492" y="117429"/>
                  <a:pt x="893018" y="119134"/>
                </a:cubicBezTo>
                <a:cubicBezTo>
                  <a:pt x="946606" y="129608"/>
                  <a:pt x="989964" y="151531"/>
                  <a:pt x="1006284" y="205850"/>
                </a:cubicBezTo>
                <a:cubicBezTo>
                  <a:pt x="1033565" y="297437"/>
                  <a:pt x="1037219" y="390242"/>
                  <a:pt x="1027232" y="484022"/>
                </a:cubicBezTo>
                <a:cubicBezTo>
                  <a:pt x="1020899" y="545648"/>
                  <a:pt x="1012861" y="607275"/>
                  <a:pt x="1004092" y="668658"/>
                </a:cubicBezTo>
                <a:cubicBezTo>
                  <a:pt x="996784" y="719323"/>
                  <a:pt x="986797" y="769501"/>
                  <a:pt x="979246" y="820167"/>
                </a:cubicBezTo>
                <a:cubicBezTo>
                  <a:pt x="972669" y="863768"/>
                  <a:pt x="969746" y="907857"/>
                  <a:pt x="961952" y="951458"/>
                </a:cubicBezTo>
                <a:cubicBezTo>
                  <a:pt x="950260" y="1016495"/>
                  <a:pt x="935158" y="1080801"/>
                  <a:pt x="922735" y="1145594"/>
                </a:cubicBezTo>
                <a:cubicBezTo>
                  <a:pt x="909094" y="1216233"/>
                  <a:pt x="897646" y="1287116"/>
                  <a:pt x="883274" y="1357511"/>
                </a:cubicBezTo>
                <a:cubicBezTo>
                  <a:pt x="871095" y="1416215"/>
                  <a:pt x="856480" y="1474675"/>
                  <a:pt x="841865" y="1532891"/>
                </a:cubicBezTo>
                <a:cubicBezTo>
                  <a:pt x="837724" y="1548968"/>
                  <a:pt x="831147" y="1565044"/>
                  <a:pt x="823596" y="1579903"/>
                </a:cubicBezTo>
                <a:cubicBezTo>
                  <a:pt x="814584" y="1597197"/>
                  <a:pt x="801674" y="1609864"/>
                  <a:pt x="778290" y="1612786"/>
                </a:cubicBezTo>
                <a:cubicBezTo>
                  <a:pt x="701318" y="1622286"/>
                  <a:pt x="624832" y="1633978"/>
                  <a:pt x="547860" y="1643234"/>
                </a:cubicBezTo>
                <a:cubicBezTo>
                  <a:pt x="476247" y="1652003"/>
                  <a:pt x="404390" y="1656388"/>
                  <a:pt x="331802" y="1650055"/>
                </a:cubicBezTo>
                <a:cubicBezTo>
                  <a:pt x="295995" y="1646888"/>
                  <a:pt x="259701" y="1648106"/>
                  <a:pt x="223651" y="1648593"/>
                </a:cubicBezTo>
                <a:cubicBezTo>
                  <a:pt x="183459" y="1649080"/>
                  <a:pt x="152281" y="1629594"/>
                  <a:pt x="122807" y="1609133"/>
                </a:cubicBezTo>
                <a:cubicBezTo>
                  <a:pt x="110628" y="1600607"/>
                  <a:pt x="102103" y="1583800"/>
                  <a:pt x="98449" y="1569185"/>
                </a:cubicBezTo>
                <a:cubicBezTo>
                  <a:pt x="86513" y="1520468"/>
                  <a:pt x="75065" y="1471265"/>
                  <a:pt x="68488" y="1421574"/>
                </a:cubicBezTo>
                <a:cubicBezTo>
                  <a:pt x="60937" y="1364088"/>
                  <a:pt x="58745" y="1306115"/>
                  <a:pt x="54117" y="1248630"/>
                </a:cubicBezTo>
                <a:cubicBezTo>
                  <a:pt x="55335" y="1248630"/>
                  <a:pt x="57283" y="1248630"/>
                  <a:pt x="58988" y="1248386"/>
                </a:cubicBezTo>
                <a:close/>
                <a:moveTo>
                  <a:pt x="287226" y="100135"/>
                </a:moveTo>
                <a:cubicBezTo>
                  <a:pt x="277239" y="101596"/>
                  <a:pt x="271393" y="102570"/>
                  <a:pt x="265303" y="103545"/>
                </a:cubicBezTo>
                <a:cubicBezTo>
                  <a:pt x="204408" y="112314"/>
                  <a:pt x="164704" y="142518"/>
                  <a:pt x="151550" y="199760"/>
                </a:cubicBezTo>
                <a:cubicBezTo>
                  <a:pt x="140345" y="249695"/>
                  <a:pt x="127922" y="299629"/>
                  <a:pt x="118423" y="349807"/>
                </a:cubicBezTo>
                <a:cubicBezTo>
                  <a:pt x="104051" y="425318"/>
                  <a:pt x="87000" y="500585"/>
                  <a:pt x="88218" y="578045"/>
                </a:cubicBezTo>
                <a:cubicBezTo>
                  <a:pt x="88949" y="620185"/>
                  <a:pt x="86026" y="662568"/>
                  <a:pt x="84808" y="704952"/>
                </a:cubicBezTo>
                <a:cubicBezTo>
                  <a:pt x="83590" y="749040"/>
                  <a:pt x="82860" y="793373"/>
                  <a:pt x="80911" y="837461"/>
                </a:cubicBezTo>
                <a:cubicBezTo>
                  <a:pt x="78231" y="896408"/>
                  <a:pt x="71898" y="955355"/>
                  <a:pt x="71898" y="1014302"/>
                </a:cubicBezTo>
                <a:cubicBezTo>
                  <a:pt x="71655" y="1098826"/>
                  <a:pt x="74334" y="1183349"/>
                  <a:pt x="77744" y="1267873"/>
                </a:cubicBezTo>
                <a:cubicBezTo>
                  <a:pt x="80424" y="1331691"/>
                  <a:pt x="83834" y="1395754"/>
                  <a:pt x="91141" y="1459085"/>
                </a:cubicBezTo>
                <a:cubicBezTo>
                  <a:pt x="94795" y="1490508"/>
                  <a:pt x="93577" y="1522904"/>
                  <a:pt x="111846" y="1553109"/>
                </a:cubicBezTo>
                <a:cubicBezTo>
                  <a:pt x="137179" y="1595249"/>
                  <a:pt x="186626" y="1623504"/>
                  <a:pt x="239484" y="1620825"/>
                </a:cubicBezTo>
                <a:cubicBezTo>
                  <a:pt x="277483" y="1618876"/>
                  <a:pt x="315725" y="1619850"/>
                  <a:pt x="353968" y="1619607"/>
                </a:cubicBezTo>
                <a:cubicBezTo>
                  <a:pt x="390992" y="1619363"/>
                  <a:pt x="428017" y="1621312"/>
                  <a:pt x="464798" y="1618876"/>
                </a:cubicBezTo>
                <a:cubicBezTo>
                  <a:pt x="504989" y="1616197"/>
                  <a:pt x="544937" y="1609620"/>
                  <a:pt x="584885" y="1604992"/>
                </a:cubicBezTo>
                <a:cubicBezTo>
                  <a:pt x="646024" y="1597684"/>
                  <a:pt x="707407" y="1590620"/>
                  <a:pt x="768547" y="1583556"/>
                </a:cubicBezTo>
                <a:cubicBezTo>
                  <a:pt x="798264" y="1580146"/>
                  <a:pt x="802161" y="1577223"/>
                  <a:pt x="809956" y="1550916"/>
                </a:cubicBezTo>
                <a:cubicBezTo>
                  <a:pt x="819212" y="1519738"/>
                  <a:pt x="830417" y="1488559"/>
                  <a:pt x="836994" y="1456893"/>
                </a:cubicBezTo>
                <a:cubicBezTo>
                  <a:pt x="859890" y="1347037"/>
                  <a:pt x="882544" y="1237181"/>
                  <a:pt x="902761" y="1126838"/>
                </a:cubicBezTo>
                <a:cubicBezTo>
                  <a:pt x="915914" y="1054250"/>
                  <a:pt x="923709" y="980688"/>
                  <a:pt x="935645" y="907857"/>
                </a:cubicBezTo>
                <a:cubicBezTo>
                  <a:pt x="947824" y="834051"/>
                  <a:pt x="963170" y="760976"/>
                  <a:pt x="974862" y="687170"/>
                </a:cubicBezTo>
                <a:cubicBezTo>
                  <a:pt x="984605" y="625787"/>
                  <a:pt x="989964" y="563917"/>
                  <a:pt x="999707" y="502778"/>
                </a:cubicBezTo>
                <a:cubicBezTo>
                  <a:pt x="1014079" y="412165"/>
                  <a:pt x="1008476" y="322770"/>
                  <a:pt x="990207" y="232644"/>
                </a:cubicBezTo>
                <a:cubicBezTo>
                  <a:pt x="980464" y="184171"/>
                  <a:pt x="950503" y="158838"/>
                  <a:pt x="902517" y="146172"/>
                </a:cubicBezTo>
                <a:cubicBezTo>
                  <a:pt x="891313" y="143249"/>
                  <a:pt x="880351" y="142275"/>
                  <a:pt x="874262" y="152505"/>
                </a:cubicBezTo>
                <a:cubicBezTo>
                  <a:pt x="859403" y="177351"/>
                  <a:pt x="832609" y="178325"/>
                  <a:pt x="807764" y="180274"/>
                </a:cubicBezTo>
                <a:cubicBezTo>
                  <a:pt x="726163" y="187094"/>
                  <a:pt x="644319" y="188799"/>
                  <a:pt x="562962" y="198786"/>
                </a:cubicBezTo>
                <a:cubicBezTo>
                  <a:pt x="504502" y="206093"/>
                  <a:pt x="444094" y="201465"/>
                  <a:pt x="384659" y="200491"/>
                </a:cubicBezTo>
                <a:cubicBezTo>
                  <a:pt x="365903" y="200247"/>
                  <a:pt x="346660" y="196106"/>
                  <a:pt x="328635" y="190504"/>
                </a:cubicBezTo>
                <a:cubicBezTo>
                  <a:pt x="301841" y="182222"/>
                  <a:pt x="287226" y="163953"/>
                  <a:pt x="287470" y="136672"/>
                </a:cubicBezTo>
                <a:cubicBezTo>
                  <a:pt x="287226" y="125467"/>
                  <a:pt x="287226" y="114019"/>
                  <a:pt x="287226" y="100135"/>
                </a:cubicBezTo>
                <a:close/>
                <a:moveTo>
                  <a:pt x="381493" y="146903"/>
                </a:moveTo>
                <a:cubicBezTo>
                  <a:pt x="357378" y="146415"/>
                  <a:pt x="339596" y="131557"/>
                  <a:pt x="339596" y="111827"/>
                </a:cubicBezTo>
                <a:cubicBezTo>
                  <a:pt x="339596" y="92340"/>
                  <a:pt x="363224" y="73584"/>
                  <a:pt x="387582" y="73828"/>
                </a:cubicBezTo>
                <a:cubicBezTo>
                  <a:pt x="405120" y="74071"/>
                  <a:pt x="428261" y="96237"/>
                  <a:pt x="427774" y="113045"/>
                </a:cubicBezTo>
                <a:cubicBezTo>
                  <a:pt x="427286" y="133749"/>
                  <a:pt x="408530" y="147390"/>
                  <a:pt x="381493" y="146903"/>
                </a:cubicBezTo>
                <a:close/>
                <a:moveTo>
                  <a:pt x="364442" y="114019"/>
                </a:moveTo>
                <a:cubicBezTo>
                  <a:pt x="381006" y="124737"/>
                  <a:pt x="391480" y="122788"/>
                  <a:pt x="400736" y="108904"/>
                </a:cubicBezTo>
                <a:cubicBezTo>
                  <a:pt x="387095" y="95019"/>
                  <a:pt x="377108" y="99160"/>
                  <a:pt x="364442" y="114019"/>
                </a:cubicBezTo>
                <a:close/>
                <a:moveTo>
                  <a:pt x="245086" y="356384"/>
                </a:moveTo>
                <a:cubicBezTo>
                  <a:pt x="253368" y="353948"/>
                  <a:pt x="261406" y="353705"/>
                  <a:pt x="264816" y="350051"/>
                </a:cubicBezTo>
                <a:cubicBezTo>
                  <a:pt x="290880" y="323013"/>
                  <a:pt x="326930" y="325206"/>
                  <a:pt x="359814" y="324962"/>
                </a:cubicBezTo>
                <a:cubicBezTo>
                  <a:pt x="418030" y="324718"/>
                  <a:pt x="476247" y="330808"/>
                  <a:pt x="534707" y="330808"/>
                </a:cubicBezTo>
                <a:cubicBezTo>
                  <a:pt x="618986" y="330564"/>
                  <a:pt x="700830" y="346154"/>
                  <a:pt x="782674" y="360525"/>
                </a:cubicBezTo>
                <a:cubicBezTo>
                  <a:pt x="821891" y="367345"/>
                  <a:pt x="860134" y="380986"/>
                  <a:pt x="898133" y="393165"/>
                </a:cubicBezTo>
                <a:cubicBezTo>
                  <a:pt x="913479" y="398037"/>
                  <a:pt x="926632" y="408267"/>
                  <a:pt x="927119" y="425318"/>
                </a:cubicBezTo>
                <a:cubicBezTo>
                  <a:pt x="928581" y="471356"/>
                  <a:pt x="934183" y="518123"/>
                  <a:pt x="928581" y="563430"/>
                </a:cubicBezTo>
                <a:cubicBezTo>
                  <a:pt x="920299" y="631633"/>
                  <a:pt x="905440" y="699106"/>
                  <a:pt x="890825" y="766335"/>
                </a:cubicBezTo>
                <a:cubicBezTo>
                  <a:pt x="882056" y="806770"/>
                  <a:pt x="870608" y="846717"/>
                  <a:pt x="856237" y="885691"/>
                </a:cubicBezTo>
                <a:cubicBezTo>
                  <a:pt x="846737" y="911510"/>
                  <a:pt x="830904" y="935382"/>
                  <a:pt x="815802" y="959009"/>
                </a:cubicBezTo>
                <a:cubicBezTo>
                  <a:pt x="802648" y="979470"/>
                  <a:pt x="781700" y="990188"/>
                  <a:pt x="755393" y="992624"/>
                </a:cubicBezTo>
                <a:cubicBezTo>
                  <a:pt x="675985" y="999687"/>
                  <a:pt x="597064" y="1008944"/>
                  <a:pt x="516925" y="1002854"/>
                </a:cubicBezTo>
                <a:cubicBezTo>
                  <a:pt x="448965" y="997495"/>
                  <a:pt x="381980" y="987996"/>
                  <a:pt x="317187" y="968752"/>
                </a:cubicBezTo>
                <a:cubicBezTo>
                  <a:pt x="302085" y="964368"/>
                  <a:pt x="287713" y="957548"/>
                  <a:pt x="273829" y="950727"/>
                </a:cubicBezTo>
                <a:cubicBezTo>
                  <a:pt x="226574" y="927830"/>
                  <a:pt x="206356" y="890319"/>
                  <a:pt x="205626" y="842089"/>
                </a:cubicBezTo>
                <a:cubicBezTo>
                  <a:pt x="204164" y="753668"/>
                  <a:pt x="207818" y="665491"/>
                  <a:pt x="216587" y="577314"/>
                </a:cubicBezTo>
                <a:cubicBezTo>
                  <a:pt x="221946" y="523482"/>
                  <a:pt x="226330" y="469894"/>
                  <a:pt x="232420" y="416062"/>
                </a:cubicBezTo>
                <a:cubicBezTo>
                  <a:pt x="234368" y="396575"/>
                  <a:pt x="240458" y="377332"/>
                  <a:pt x="245086" y="356384"/>
                </a:cubicBezTo>
                <a:close/>
                <a:moveTo>
                  <a:pt x="901056" y="426293"/>
                </a:moveTo>
                <a:cubicBezTo>
                  <a:pt x="889364" y="423126"/>
                  <a:pt x="879377" y="420203"/>
                  <a:pt x="869146" y="417767"/>
                </a:cubicBezTo>
                <a:cubicBezTo>
                  <a:pt x="811417" y="404857"/>
                  <a:pt x="753932" y="391460"/>
                  <a:pt x="694741" y="384153"/>
                </a:cubicBezTo>
                <a:cubicBezTo>
                  <a:pt x="626537" y="375871"/>
                  <a:pt x="558578" y="365153"/>
                  <a:pt x="489644" y="363935"/>
                </a:cubicBezTo>
                <a:cubicBezTo>
                  <a:pt x="426068" y="362961"/>
                  <a:pt x="362493" y="356628"/>
                  <a:pt x="299405" y="369781"/>
                </a:cubicBezTo>
                <a:cubicBezTo>
                  <a:pt x="278213" y="374166"/>
                  <a:pt x="265547" y="381960"/>
                  <a:pt x="263111" y="401204"/>
                </a:cubicBezTo>
                <a:cubicBezTo>
                  <a:pt x="257996" y="444074"/>
                  <a:pt x="252394" y="487188"/>
                  <a:pt x="250688" y="530059"/>
                </a:cubicBezTo>
                <a:cubicBezTo>
                  <a:pt x="247522" y="607519"/>
                  <a:pt x="246060" y="685222"/>
                  <a:pt x="245817" y="762681"/>
                </a:cubicBezTo>
                <a:cubicBezTo>
                  <a:pt x="245573" y="798975"/>
                  <a:pt x="248983" y="835269"/>
                  <a:pt x="251906" y="871319"/>
                </a:cubicBezTo>
                <a:cubicBezTo>
                  <a:pt x="253855" y="894460"/>
                  <a:pt x="265303" y="913459"/>
                  <a:pt x="289418" y="922228"/>
                </a:cubicBezTo>
                <a:cubicBezTo>
                  <a:pt x="317917" y="932702"/>
                  <a:pt x="346660" y="945125"/>
                  <a:pt x="376621" y="949753"/>
                </a:cubicBezTo>
                <a:cubicBezTo>
                  <a:pt x="491105" y="967535"/>
                  <a:pt x="606320" y="974842"/>
                  <a:pt x="722753" y="963881"/>
                </a:cubicBezTo>
                <a:cubicBezTo>
                  <a:pt x="763919" y="959983"/>
                  <a:pt x="791443" y="942202"/>
                  <a:pt x="812148" y="910536"/>
                </a:cubicBezTo>
                <a:cubicBezTo>
                  <a:pt x="839186" y="869127"/>
                  <a:pt x="848442" y="822846"/>
                  <a:pt x="858185" y="776565"/>
                </a:cubicBezTo>
                <a:cubicBezTo>
                  <a:pt x="869634" y="720541"/>
                  <a:pt x="876941" y="663786"/>
                  <a:pt x="891800" y="608736"/>
                </a:cubicBezTo>
                <a:cubicBezTo>
                  <a:pt x="907389" y="548328"/>
                  <a:pt x="900812" y="488163"/>
                  <a:pt x="901056" y="426293"/>
                </a:cubicBezTo>
                <a:close/>
                <a:moveTo>
                  <a:pt x="251663" y="1290526"/>
                </a:moveTo>
                <a:cubicBezTo>
                  <a:pt x="277483" y="1295398"/>
                  <a:pt x="304033" y="1298321"/>
                  <a:pt x="330340" y="1300513"/>
                </a:cubicBezTo>
                <a:cubicBezTo>
                  <a:pt x="406338" y="1306846"/>
                  <a:pt x="482580" y="1311230"/>
                  <a:pt x="558821" y="1305628"/>
                </a:cubicBezTo>
                <a:cubicBezTo>
                  <a:pt x="574654" y="1304410"/>
                  <a:pt x="590731" y="1305385"/>
                  <a:pt x="606320" y="1307333"/>
                </a:cubicBezTo>
                <a:cubicBezTo>
                  <a:pt x="665267" y="1315128"/>
                  <a:pt x="723971" y="1324140"/>
                  <a:pt x="782674" y="1332422"/>
                </a:cubicBezTo>
                <a:cubicBezTo>
                  <a:pt x="792174" y="1333640"/>
                  <a:pt x="803135" y="1335832"/>
                  <a:pt x="806789" y="1324384"/>
                </a:cubicBezTo>
                <a:cubicBezTo>
                  <a:pt x="810199" y="1313666"/>
                  <a:pt x="805084" y="1304897"/>
                  <a:pt x="794366" y="1300026"/>
                </a:cubicBezTo>
                <a:cubicBezTo>
                  <a:pt x="788764" y="1297346"/>
                  <a:pt x="782674" y="1295398"/>
                  <a:pt x="776341" y="1294423"/>
                </a:cubicBezTo>
                <a:cubicBezTo>
                  <a:pt x="689626" y="1280052"/>
                  <a:pt x="602423" y="1269578"/>
                  <a:pt x="514489" y="1264950"/>
                </a:cubicBezTo>
                <a:cubicBezTo>
                  <a:pt x="439222" y="1261052"/>
                  <a:pt x="363955" y="1258617"/>
                  <a:pt x="288687" y="1256424"/>
                </a:cubicBezTo>
                <a:cubicBezTo>
                  <a:pt x="265791" y="1255694"/>
                  <a:pt x="242894" y="1257399"/>
                  <a:pt x="217561" y="1258129"/>
                </a:cubicBezTo>
                <a:cubicBezTo>
                  <a:pt x="216100" y="1286872"/>
                  <a:pt x="236561" y="1287603"/>
                  <a:pt x="251663" y="1290526"/>
                </a:cubicBezTo>
                <a:close/>
                <a:moveTo>
                  <a:pt x="264086" y="1207464"/>
                </a:moveTo>
                <a:cubicBezTo>
                  <a:pt x="285277" y="1209656"/>
                  <a:pt x="306469" y="1210631"/>
                  <a:pt x="327661" y="1211118"/>
                </a:cubicBezTo>
                <a:cubicBezTo>
                  <a:pt x="447504" y="1214284"/>
                  <a:pt x="567834" y="1208195"/>
                  <a:pt x="687433" y="1221835"/>
                </a:cubicBezTo>
                <a:cubicBezTo>
                  <a:pt x="707407" y="1224028"/>
                  <a:pt x="727381" y="1226951"/>
                  <a:pt x="747598" y="1227438"/>
                </a:cubicBezTo>
                <a:cubicBezTo>
                  <a:pt x="753201" y="1227681"/>
                  <a:pt x="760996" y="1221835"/>
                  <a:pt x="763675" y="1216964"/>
                </a:cubicBezTo>
                <a:cubicBezTo>
                  <a:pt x="765380" y="1213554"/>
                  <a:pt x="761483" y="1204541"/>
                  <a:pt x="757342" y="1202349"/>
                </a:cubicBezTo>
                <a:cubicBezTo>
                  <a:pt x="747355" y="1197234"/>
                  <a:pt x="736150" y="1192362"/>
                  <a:pt x="725189" y="1191144"/>
                </a:cubicBezTo>
                <a:cubicBezTo>
                  <a:pt x="679882" y="1186516"/>
                  <a:pt x="634332" y="1180913"/>
                  <a:pt x="588782" y="1179696"/>
                </a:cubicBezTo>
                <a:cubicBezTo>
                  <a:pt x="510348" y="1177747"/>
                  <a:pt x="431914" y="1178478"/>
                  <a:pt x="353481" y="1178965"/>
                </a:cubicBezTo>
                <a:cubicBezTo>
                  <a:pt x="317674" y="1179208"/>
                  <a:pt x="281624" y="1181401"/>
                  <a:pt x="242650" y="1182862"/>
                </a:cubicBezTo>
                <a:cubicBezTo>
                  <a:pt x="249227" y="1204785"/>
                  <a:pt x="249227" y="1205759"/>
                  <a:pt x="264086" y="1207464"/>
                </a:cubicBezTo>
                <a:close/>
                <a:moveTo>
                  <a:pt x="204895" y="1026482"/>
                </a:moveTo>
                <a:cubicBezTo>
                  <a:pt x="206113" y="1002123"/>
                  <a:pt x="226330" y="990188"/>
                  <a:pt x="253368" y="999687"/>
                </a:cubicBezTo>
                <a:cubicBezTo>
                  <a:pt x="269688" y="1005533"/>
                  <a:pt x="283085" y="1008457"/>
                  <a:pt x="300623" y="1003585"/>
                </a:cubicBezTo>
                <a:cubicBezTo>
                  <a:pt x="315969" y="999200"/>
                  <a:pt x="332532" y="1004803"/>
                  <a:pt x="341789" y="1019174"/>
                </a:cubicBezTo>
                <a:cubicBezTo>
                  <a:pt x="350558" y="1032815"/>
                  <a:pt x="346173" y="1045481"/>
                  <a:pt x="336430" y="1057173"/>
                </a:cubicBezTo>
                <a:cubicBezTo>
                  <a:pt x="322302" y="1074224"/>
                  <a:pt x="308905" y="1091762"/>
                  <a:pt x="294533" y="1108813"/>
                </a:cubicBezTo>
                <a:cubicBezTo>
                  <a:pt x="282841" y="1122697"/>
                  <a:pt x="273585" y="1125620"/>
                  <a:pt x="262868" y="1116364"/>
                </a:cubicBezTo>
                <a:cubicBezTo>
                  <a:pt x="238022" y="1094685"/>
                  <a:pt x="217805" y="1069596"/>
                  <a:pt x="206356" y="1039392"/>
                </a:cubicBezTo>
                <a:cubicBezTo>
                  <a:pt x="204651" y="1034763"/>
                  <a:pt x="205382" y="1029648"/>
                  <a:pt x="204895" y="1026482"/>
                </a:cubicBezTo>
                <a:close/>
                <a:moveTo>
                  <a:pt x="295264" y="1057660"/>
                </a:moveTo>
                <a:cubicBezTo>
                  <a:pt x="277726" y="1057173"/>
                  <a:pt x="265791" y="1050840"/>
                  <a:pt x="260919" y="1034033"/>
                </a:cubicBezTo>
                <a:cubicBezTo>
                  <a:pt x="258240" y="1024777"/>
                  <a:pt x="251906" y="1018443"/>
                  <a:pt x="237535" y="1024046"/>
                </a:cubicBezTo>
                <a:cubicBezTo>
                  <a:pt x="230471" y="1051814"/>
                  <a:pt x="249714" y="1068865"/>
                  <a:pt x="270906" y="1090057"/>
                </a:cubicBezTo>
                <a:cubicBezTo>
                  <a:pt x="280162" y="1077147"/>
                  <a:pt x="287226" y="1067160"/>
                  <a:pt x="294533" y="1057173"/>
                </a:cubicBezTo>
                <a:cubicBezTo>
                  <a:pt x="306956" y="1051327"/>
                  <a:pt x="316212" y="1043045"/>
                  <a:pt x="319623" y="1027456"/>
                </a:cubicBezTo>
                <a:cubicBezTo>
                  <a:pt x="295995" y="1028917"/>
                  <a:pt x="294533" y="1042558"/>
                  <a:pt x="295264" y="105766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8"/>
          <p:cNvSpPr/>
          <p:nvPr/>
        </p:nvSpPr>
        <p:spPr>
          <a:xfrm>
            <a:off x="3188551" y="1141971"/>
            <a:ext cx="5813493" cy="238100"/>
          </a:xfrm>
          <a:custGeom>
            <a:avLst/>
            <a:gdLst/>
            <a:ahLst/>
            <a:cxnLst/>
            <a:rect l="l" t="t" r="r" b="b"/>
            <a:pathLst>
              <a:path w="8720240" h="357151" extrusionOk="0">
                <a:moveTo>
                  <a:pt x="8075233" y="111796"/>
                </a:moveTo>
                <a:cubicBezTo>
                  <a:pt x="8042351" y="141306"/>
                  <a:pt x="8006517" y="142571"/>
                  <a:pt x="7974899" y="141306"/>
                </a:cubicBezTo>
                <a:cubicBezTo>
                  <a:pt x="7925154" y="139620"/>
                  <a:pt x="7875829" y="148473"/>
                  <a:pt x="7825240" y="136247"/>
                </a:cubicBezTo>
                <a:cubicBezTo>
                  <a:pt x="7790672" y="127815"/>
                  <a:pt x="7751465" y="139198"/>
                  <a:pt x="7714367" y="140463"/>
                </a:cubicBezTo>
                <a:cubicBezTo>
                  <a:pt x="7661249" y="142149"/>
                  <a:pt x="7607287" y="146786"/>
                  <a:pt x="7554591" y="142571"/>
                </a:cubicBezTo>
                <a:cubicBezTo>
                  <a:pt x="7479129" y="136669"/>
                  <a:pt x="7404511" y="122757"/>
                  <a:pt x="7329471" y="113904"/>
                </a:cubicBezTo>
                <a:cubicBezTo>
                  <a:pt x="7303755" y="110953"/>
                  <a:pt x="7292372" y="97884"/>
                  <a:pt x="7285205" y="64158"/>
                </a:cubicBezTo>
                <a:cubicBezTo>
                  <a:pt x="7319775" y="58678"/>
                  <a:pt x="7350971" y="53619"/>
                  <a:pt x="7382589" y="48981"/>
                </a:cubicBezTo>
                <a:cubicBezTo>
                  <a:pt x="7403246" y="46030"/>
                  <a:pt x="7424324" y="44344"/>
                  <a:pt x="7444982" y="42236"/>
                </a:cubicBezTo>
                <a:cubicBezTo>
                  <a:pt x="7455521" y="71746"/>
                  <a:pt x="7479129" y="43079"/>
                  <a:pt x="7498100" y="52776"/>
                </a:cubicBezTo>
                <a:cubicBezTo>
                  <a:pt x="7517492" y="62893"/>
                  <a:pt x="7547846" y="59521"/>
                  <a:pt x="7574826" y="49825"/>
                </a:cubicBezTo>
                <a:cubicBezTo>
                  <a:pt x="7600121" y="40550"/>
                  <a:pt x="7630052" y="41393"/>
                  <a:pt x="7657876" y="40550"/>
                </a:cubicBezTo>
                <a:cubicBezTo>
                  <a:pt x="7716053" y="38864"/>
                  <a:pt x="7773809" y="39285"/>
                  <a:pt x="7831986" y="39285"/>
                </a:cubicBezTo>
                <a:cubicBezTo>
                  <a:pt x="7880467" y="39285"/>
                  <a:pt x="7928948" y="39707"/>
                  <a:pt x="7977429" y="39285"/>
                </a:cubicBezTo>
                <a:cubicBezTo>
                  <a:pt x="7997664" y="39285"/>
                  <a:pt x="8012840" y="43079"/>
                  <a:pt x="8025488" y="63736"/>
                </a:cubicBezTo>
                <a:cubicBezTo>
                  <a:pt x="8035606" y="82286"/>
                  <a:pt x="8056684" y="94511"/>
                  <a:pt x="8075233" y="111796"/>
                </a:cubicBezTo>
                <a:close/>
                <a:moveTo>
                  <a:pt x="2505409" y="243748"/>
                </a:moveTo>
                <a:cubicBezTo>
                  <a:pt x="2479693" y="224777"/>
                  <a:pt x="2450183" y="211287"/>
                  <a:pt x="2435006" y="180512"/>
                </a:cubicBezTo>
                <a:cubicBezTo>
                  <a:pt x="2432056" y="174610"/>
                  <a:pt x="2420251" y="168287"/>
                  <a:pt x="2414771" y="169973"/>
                </a:cubicBezTo>
                <a:cubicBezTo>
                  <a:pt x="2370506" y="182198"/>
                  <a:pt x="2330035" y="156061"/>
                  <a:pt x="2286613" y="158169"/>
                </a:cubicBezTo>
                <a:cubicBezTo>
                  <a:pt x="2259211" y="159433"/>
                  <a:pt x="2231808" y="159012"/>
                  <a:pt x="2204406" y="157747"/>
                </a:cubicBezTo>
                <a:cubicBezTo>
                  <a:pt x="2153817" y="156061"/>
                  <a:pt x="2104072" y="121492"/>
                  <a:pt x="2052218" y="153531"/>
                </a:cubicBezTo>
                <a:cubicBezTo>
                  <a:pt x="2049689" y="155218"/>
                  <a:pt x="2043365" y="150159"/>
                  <a:pt x="2038728" y="149737"/>
                </a:cubicBezTo>
                <a:cubicBezTo>
                  <a:pt x="2018492" y="148051"/>
                  <a:pt x="1998257" y="143835"/>
                  <a:pt x="1978443" y="145943"/>
                </a:cubicBezTo>
                <a:cubicBezTo>
                  <a:pt x="1929540" y="151424"/>
                  <a:pt x="1881059" y="160277"/>
                  <a:pt x="1832578" y="167022"/>
                </a:cubicBezTo>
                <a:cubicBezTo>
                  <a:pt x="1793372" y="172502"/>
                  <a:pt x="1787049" y="180934"/>
                  <a:pt x="1801382" y="214660"/>
                </a:cubicBezTo>
                <a:cubicBezTo>
                  <a:pt x="1805598" y="224777"/>
                  <a:pt x="1811921" y="233630"/>
                  <a:pt x="1819510" y="246699"/>
                </a:cubicBezTo>
                <a:cubicBezTo>
                  <a:pt x="1853236" y="246699"/>
                  <a:pt x="1888226" y="247121"/>
                  <a:pt x="1923217" y="246699"/>
                </a:cubicBezTo>
                <a:cubicBezTo>
                  <a:pt x="1970011" y="245856"/>
                  <a:pt x="2019335" y="234895"/>
                  <a:pt x="2063601" y="245856"/>
                </a:cubicBezTo>
                <a:cubicBezTo>
                  <a:pt x="2117983" y="259346"/>
                  <a:pt x="2172788" y="245434"/>
                  <a:pt x="2225906" y="259768"/>
                </a:cubicBezTo>
                <a:cubicBezTo>
                  <a:pt x="2248671" y="266091"/>
                  <a:pt x="2273122" y="270729"/>
                  <a:pt x="2296730" y="269886"/>
                </a:cubicBezTo>
                <a:cubicBezTo>
                  <a:pt x="2344790" y="268199"/>
                  <a:pt x="2392006" y="266935"/>
                  <a:pt x="2438379" y="283376"/>
                </a:cubicBezTo>
                <a:cubicBezTo>
                  <a:pt x="2443860" y="285484"/>
                  <a:pt x="2451026" y="284219"/>
                  <a:pt x="2456928" y="282533"/>
                </a:cubicBezTo>
                <a:cubicBezTo>
                  <a:pt x="2474634" y="277052"/>
                  <a:pt x="2492341" y="270729"/>
                  <a:pt x="2515948" y="262719"/>
                </a:cubicBezTo>
                <a:cubicBezTo>
                  <a:pt x="2511311" y="253866"/>
                  <a:pt x="2509625" y="247121"/>
                  <a:pt x="2505409" y="243748"/>
                </a:cubicBezTo>
                <a:close/>
                <a:moveTo>
                  <a:pt x="588516" y="247121"/>
                </a:moveTo>
                <a:cubicBezTo>
                  <a:pt x="585987" y="243748"/>
                  <a:pt x="576290" y="246278"/>
                  <a:pt x="569967" y="245434"/>
                </a:cubicBezTo>
                <a:cubicBezTo>
                  <a:pt x="513898" y="239111"/>
                  <a:pt x="458250" y="237424"/>
                  <a:pt x="401759" y="242483"/>
                </a:cubicBezTo>
                <a:cubicBezTo>
                  <a:pt x="362553" y="246278"/>
                  <a:pt x="322082" y="238268"/>
                  <a:pt x="282032" y="237424"/>
                </a:cubicBezTo>
                <a:cubicBezTo>
                  <a:pt x="259689" y="237003"/>
                  <a:pt x="236924" y="240375"/>
                  <a:pt x="214581" y="242905"/>
                </a:cubicBezTo>
                <a:cubicBezTo>
                  <a:pt x="203620" y="244170"/>
                  <a:pt x="192659" y="248385"/>
                  <a:pt x="181698" y="249229"/>
                </a:cubicBezTo>
                <a:cubicBezTo>
                  <a:pt x="156825" y="251336"/>
                  <a:pt x="130688" y="248807"/>
                  <a:pt x="106658" y="253866"/>
                </a:cubicBezTo>
                <a:cubicBezTo>
                  <a:pt x="64501" y="263140"/>
                  <a:pt x="23608" y="277474"/>
                  <a:pt x="0" y="320896"/>
                </a:cubicBezTo>
                <a:cubicBezTo>
                  <a:pt x="8853" y="339445"/>
                  <a:pt x="18971" y="357151"/>
                  <a:pt x="41314" y="357151"/>
                </a:cubicBezTo>
                <a:cubicBezTo>
                  <a:pt x="76305" y="357151"/>
                  <a:pt x="111717" y="355043"/>
                  <a:pt x="146707" y="353357"/>
                </a:cubicBezTo>
                <a:cubicBezTo>
                  <a:pt x="199826" y="351249"/>
                  <a:pt x="250836" y="322582"/>
                  <a:pt x="305219" y="342818"/>
                </a:cubicBezTo>
                <a:cubicBezTo>
                  <a:pt x="309435" y="344504"/>
                  <a:pt x="316601" y="345769"/>
                  <a:pt x="319552" y="343661"/>
                </a:cubicBezTo>
                <a:cubicBezTo>
                  <a:pt x="338102" y="328906"/>
                  <a:pt x="357072" y="338602"/>
                  <a:pt x="376465" y="338180"/>
                </a:cubicBezTo>
                <a:cubicBezTo>
                  <a:pt x="459515" y="336494"/>
                  <a:pt x="542143" y="336073"/>
                  <a:pt x="624771" y="341553"/>
                </a:cubicBezTo>
                <a:cubicBezTo>
                  <a:pt x="644585" y="342818"/>
                  <a:pt x="674095" y="333122"/>
                  <a:pt x="689694" y="302347"/>
                </a:cubicBezTo>
                <a:cubicBezTo>
                  <a:pt x="653017" y="287592"/>
                  <a:pt x="613389" y="280003"/>
                  <a:pt x="588516" y="247121"/>
                </a:cubicBezTo>
                <a:close/>
                <a:moveTo>
                  <a:pt x="4207300" y="153531"/>
                </a:moveTo>
                <a:cubicBezTo>
                  <a:pt x="4180319" y="140041"/>
                  <a:pt x="4160084" y="115590"/>
                  <a:pt x="4120877" y="119384"/>
                </a:cubicBezTo>
                <a:cubicBezTo>
                  <a:pt x="4058906" y="125286"/>
                  <a:pt x="3995670" y="120227"/>
                  <a:pt x="3933277" y="119384"/>
                </a:cubicBezTo>
                <a:cubicBezTo>
                  <a:pt x="3851914" y="118541"/>
                  <a:pt x="3772236" y="126972"/>
                  <a:pt x="3691716" y="133718"/>
                </a:cubicBezTo>
                <a:cubicBezTo>
                  <a:pt x="3658412" y="136247"/>
                  <a:pt x="3623843" y="151424"/>
                  <a:pt x="3593490" y="149737"/>
                </a:cubicBezTo>
                <a:cubicBezTo>
                  <a:pt x="3561028" y="148473"/>
                  <a:pt x="3540371" y="161963"/>
                  <a:pt x="3514234" y="168708"/>
                </a:cubicBezTo>
                <a:cubicBezTo>
                  <a:pt x="3524351" y="211709"/>
                  <a:pt x="3534469" y="220562"/>
                  <a:pt x="3573254" y="219297"/>
                </a:cubicBezTo>
                <a:cubicBezTo>
                  <a:pt x="3626372" y="217611"/>
                  <a:pt x="3679490" y="213395"/>
                  <a:pt x="3732609" y="212552"/>
                </a:cubicBezTo>
                <a:cubicBezTo>
                  <a:pt x="3817766" y="211287"/>
                  <a:pt x="3902503" y="211709"/>
                  <a:pt x="3987660" y="211709"/>
                </a:cubicBezTo>
                <a:cubicBezTo>
                  <a:pt x="4020965" y="211709"/>
                  <a:pt x="4054690" y="213395"/>
                  <a:pt x="4087995" y="213395"/>
                </a:cubicBezTo>
                <a:cubicBezTo>
                  <a:pt x="4143642" y="213816"/>
                  <a:pt x="4199290" y="213395"/>
                  <a:pt x="4254938" y="213395"/>
                </a:cubicBezTo>
                <a:cubicBezTo>
                  <a:pt x="4255781" y="209601"/>
                  <a:pt x="4256624" y="206228"/>
                  <a:pt x="4257467" y="202434"/>
                </a:cubicBezTo>
                <a:cubicBezTo>
                  <a:pt x="4241026" y="185993"/>
                  <a:pt x="4227536" y="163228"/>
                  <a:pt x="4207300" y="153531"/>
                </a:cubicBezTo>
                <a:close/>
                <a:moveTo>
                  <a:pt x="6948790" y="132031"/>
                </a:moveTo>
                <a:cubicBezTo>
                  <a:pt x="6904103" y="126972"/>
                  <a:pt x="6859416" y="118119"/>
                  <a:pt x="6814308" y="118541"/>
                </a:cubicBezTo>
                <a:cubicBezTo>
                  <a:pt x="6771308" y="118541"/>
                  <a:pt x="6726621" y="107580"/>
                  <a:pt x="6684885" y="129923"/>
                </a:cubicBezTo>
                <a:cubicBezTo>
                  <a:pt x="6676454" y="134561"/>
                  <a:pt x="6655797" y="133718"/>
                  <a:pt x="6653689" y="129502"/>
                </a:cubicBezTo>
                <a:cubicBezTo>
                  <a:pt x="6641042" y="103364"/>
                  <a:pt x="6617433" y="117698"/>
                  <a:pt x="6602257" y="116855"/>
                </a:cubicBezTo>
                <a:cubicBezTo>
                  <a:pt x="6537335" y="113060"/>
                  <a:pt x="6471569" y="112217"/>
                  <a:pt x="6409598" y="149737"/>
                </a:cubicBezTo>
                <a:cubicBezTo>
                  <a:pt x="6423088" y="190208"/>
                  <a:pt x="6440373" y="197797"/>
                  <a:pt x="6492648" y="198218"/>
                </a:cubicBezTo>
                <a:cubicBezTo>
                  <a:pt x="6579492" y="199061"/>
                  <a:pt x="6666758" y="202434"/>
                  <a:pt x="6753602" y="206228"/>
                </a:cubicBezTo>
                <a:cubicBezTo>
                  <a:pt x="6835809" y="209601"/>
                  <a:pt x="6918437" y="215503"/>
                  <a:pt x="7000643" y="219718"/>
                </a:cubicBezTo>
                <a:cubicBezTo>
                  <a:pt x="7004016" y="219718"/>
                  <a:pt x="7007811" y="214660"/>
                  <a:pt x="7015399" y="208758"/>
                </a:cubicBezTo>
                <a:cubicBezTo>
                  <a:pt x="6993477" y="183463"/>
                  <a:pt x="6971977" y="158590"/>
                  <a:pt x="6949633" y="132874"/>
                </a:cubicBezTo>
                <a:cubicBezTo>
                  <a:pt x="6949633" y="132031"/>
                  <a:pt x="6949212" y="132031"/>
                  <a:pt x="6948790" y="132031"/>
                </a:cubicBezTo>
                <a:close/>
                <a:moveTo>
                  <a:pt x="6950055" y="132031"/>
                </a:moveTo>
                <a:lnTo>
                  <a:pt x="6950055" y="132031"/>
                </a:lnTo>
                <a:cubicBezTo>
                  <a:pt x="6950898" y="132031"/>
                  <a:pt x="6951320" y="131610"/>
                  <a:pt x="6950055" y="132031"/>
                </a:cubicBezTo>
                <a:close/>
                <a:moveTo>
                  <a:pt x="3120484" y="156904"/>
                </a:moveTo>
                <a:cubicBezTo>
                  <a:pt x="3093504" y="161541"/>
                  <a:pt x="3061886" y="149737"/>
                  <a:pt x="3034483" y="138776"/>
                </a:cubicBezTo>
                <a:cubicBezTo>
                  <a:pt x="3002022" y="126129"/>
                  <a:pt x="2972512" y="134139"/>
                  <a:pt x="2940473" y="137512"/>
                </a:cubicBezTo>
                <a:cubicBezTo>
                  <a:pt x="2894100" y="142992"/>
                  <a:pt x="2846040" y="134982"/>
                  <a:pt x="2798824" y="136669"/>
                </a:cubicBezTo>
                <a:cubicBezTo>
                  <a:pt x="2779010" y="137512"/>
                  <a:pt x="2757088" y="143414"/>
                  <a:pt x="2740225" y="153953"/>
                </a:cubicBezTo>
                <a:cubicBezTo>
                  <a:pt x="2713666" y="170394"/>
                  <a:pt x="2716617" y="201169"/>
                  <a:pt x="2744020" y="216346"/>
                </a:cubicBezTo>
                <a:cubicBezTo>
                  <a:pt x="2753716" y="221826"/>
                  <a:pt x="2765520" y="224356"/>
                  <a:pt x="2776481" y="224777"/>
                </a:cubicBezTo>
                <a:cubicBezTo>
                  <a:pt x="2835923" y="226464"/>
                  <a:pt x="2895786" y="228993"/>
                  <a:pt x="2955228" y="227728"/>
                </a:cubicBezTo>
                <a:cubicBezTo>
                  <a:pt x="3022258" y="226464"/>
                  <a:pt x="3088023" y="241219"/>
                  <a:pt x="3155054" y="235738"/>
                </a:cubicBezTo>
                <a:cubicBezTo>
                  <a:pt x="3160534" y="235317"/>
                  <a:pt x="3166014" y="240375"/>
                  <a:pt x="3171916" y="242483"/>
                </a:cubicBezTo>
                <a:cubicBezTo>
                  <a:pt x="3209858" y="254709"/>
                  <a:pt x="3247378" y="260611"/>
                  <a:pt x="3298810" y="242062"/>
                </a:cubicBezTo>
                <a:cubicBezTo>
                  <a:pt x="3276888" y="227728"/>
                  <a:pt x="3262976" y="220983"/>
                  <a:pt x="3252015" y="210865"/>
                </a:cubicBezTo>
                <a:cubicBezTo>
                  <a:pt x="3214917" y="176718"/>
                  <a:pt x="3178662" y="147208"/>
                  <a:pt x="3120484" y="156904"/>
                </a:cubicBezTo>
                <a:close/>
                <a:moveTo>
                  <a:pt x="5947976" y="153110"/>
                </a:moveTo>
                <a:cubicBezTo>
                  <a:pt x="5923524" y="121492"/>
                  <a:pt x="5893171" y="151424"/>
                  <a:pt x="5866612" y="142571"/>
                </a:cubicBezTo>
                <a:cubicBezTo>
                  <a:pt x="5856072" y="139198"/>
                  <a:pt x="5844690" y="137090"/>
                  <a:pt x="5833307" y="136247"/>
                </a:cubicBezTo>
                <a:cubicBezTo>
                  <a:pt x="5820660" y="134982"/>
                  <a:pt x="5806749" y="132874"/>
                  <a:pt x="5794944" y="136669"/>
                </a:cubicBezTo>
                <a:cubicBezTo>
                  <a:pt x="5772179" y="143835"/>
                  <a:pt x="5750258" y="161541"/>
                  <a:pt x="5727493" y="137512"/>
                </a:cubicBezTo>
                <a:cubicBezTo>
                  <a:pt x="5691659" y="148051"/>
                  <a:pt x="5655825" y="123600"/>
                  <a:pt x="5619149" y="137090"/>
                </a:cubicBezTo>
                <a:cubicBezTo>
                  <a:pt x="5609452" y="140463"/>
                  <a:pt x="5596805" y="137512"/>
                  <a:pt x="5585844" y="136247"/>
                </a:cubicBezTo>
                <a:cubicBezTo>
                  <a:pt x="5537363" y="130767"/>
                  <a:pt x="5488461" y="117698"/>
                  <a:pt x="5443352" y="149737"/>
                </a:cubicBezTo>
                <a:cubicBezTo>
                  <a:pt x="5439559" y="152267"/>
                  <a:pt x="5430705" y="145943"/>
                  <a:pt x="5424803" y="147208"/>
                </a:cubicBezTo>
                <a:cubicBezTo>
                  <a:pt x="5416372" y="148894"/>
                  <a:pt x="5408362" y="153953"/>
                  <a:pt x="5400773" y="156904"/>
                </a:cubicBezTo>
                <a:cubicBezTo>
                  <a:pt x="5405833" y="186414"/>
                  <a:pt x="5425225" y="193159"/>
                  <a:pt x="5447568" y="194846"/>
                </a:cubicBezTo>
                <a:cubicBezTo>
                  <a:pt x="5507010" y="200326"/>
                  <a:pt x="5566452" y="205385"/>
                  <a:pt x="5625894" y="210865"/>
                </a:cubicBezTo>
                <a:cubicBezTo>
                  <a:pt x="5729601" y="220562"/>
                  <a:pt x="5833729" y="229415"/>
                  <a:pt x="5938279" y="229836"/>
                </a:cubicBezTo>
                <a:cubicBezTo>
                  <a:pt x="5960201" y="229836"/>
                  <a:pt x="5982123" y="223513"/>
                  <a:pt x="6011633" y="218875"/>
                </a:cubicBezTo>
                <a:cubicBezTo>
                  <a:pt x="5985496" y="191895"/>
                  <a:pt x="5964417" y="174189"/>
                  <a:pt x="5947976" y="153110"/>
                </a:cubicBezTo>
                <a:close/>
                <a:moveTo>
                  <a:pt x="1401731" y="190208"/>
                </a:moveTo>
                <a:cubicBezTo>
                  <a:pt x="1390348" y="190630"/>
                  <a:pt x="1378544" y="196110"/>
                  <a:pt x="1368426" y="193581"/>
                </a:cubicBezTo>
                <a:cubicBezTo>
                  <a:pt x="1337652" y="186414"/>
                  <a:pt x="1305612" y="198218"/>
                  <a:pt x="1275259" y="185571"/>
                </a:cubicBezTo>
                <a:cubicBezTo>
                  <a:pt x="1269357" y="183042"/>
                  <a:pt x="1257553" y="185571"/>
                  <a:pt x="1253337" y="190208"/>
                </a:cubicBezTo>
                <a:cubicBezTo>
                  <a:pt x="1238160" y="206650"/>
                  <a:pt x="1223405" y="195267"/>
                  <a:pt x="1208650" y="191473"/>
                </a:cubicBezTo>
                <a:cubicBezTo>
                  <a:pt x="1199797" y="188944"/>
                  <a:pt x="1190944" y="182198"/>
                  <a:pt x="1182513" y="183042"/>
                </a:cubicBezTo>
                <a:cubicBezTo>
                  <a:pt x="1138669" y="187257"/>
                  <a:pt x="1094826" y="194002"/>
                  <a:pt x="1051403" y="199061"/>
                </a:cubicBezTo>
                <a:cubicBezTo>
                  <a:pt x="1043394" y="199904"/>
                  <a:pt x="1035384" y="200326"/>
                  <a:pt x="1026952" y="200326"/>
                </a:cubicBezTo>
                <a:cubicBezTo>
                  <a:pt x="975099" y="201169"/>
                  <a:pt x="924088" y="203699"/>
                  <a:pt x="880666" y="244591"/>
                </a:cubicBezTo>
                <a:cubicBezTo>
                  <a:pt x="908912" y="271572"/>
                  <a:pt x="911863" y="273680"/>
                  <a:pt x="950226" y="272415"/>
                </a:cubicBezTo>
                <a:cubicBezTo>
                  <a:pt x="1022736" y="270307"/>
                  <a:pt x="1095669" y="266513"/>
                  <a:pt x="1168179" y="265248"/>
                </a:cubicBezTo>
                <a:cubicBezTo>
                  <a:pt x="1238582" y="263984"/>
                  <a:pt x="1308985" y="281690"/>
                  <a:pt x="1378966" y="263562"/>
                </a:cubicBezTo>
                <a:cubicBezTo>
                  <a:pt x="1381917" y="262719"/>
                  <a:pt x="1385711" y="262719"/>
                  <a:pt x="1388662" y="263984"/>
                </a:cubicBezTo>
                <a:cubicBezTo>
                  <a:pt x="1424496" y="278739"/>
                  <a:pt x="1456535" y="257238"/>
                  <a:pt x="1502487" y="255552"/>
                </a:cubicBezTo>
                <a:cubicBezTo>
                  <a:pt x="1466231" y="231944"/>
                  <a:pt x="1440094" y="214660"/>
                  <a:pt x="1413956" y="197375"/>
                </a:cubicBezTo>
                <a:cubicBezTo>
                  <a:pt x="1410162" y="195267"/>
                  <a:pt x="1405946" y="190208"/>
                  <a:pt x="1401731" y="190208"/>
                </a:cubicBezTo>
                <a:close/>
                <a:moveTo>
                  <a:pt x="4784855" y="143835"/>
                </a:moveTo>
                <a:cubicBezTo>
                  <a:pt x="4714031" y="144257"/>
                  <a:pt x="4643207" y="144678"/>
                  <a:pt x="4574069" y="169551"/>
                </a:cubicBezTo>
                <a:cubicBezTo>
                  <a:pt x="4576177" y="197375"/>
                  <a:pt x="4586294" y="214660"/>
                  <a:pt x="4612853" y="219718"/>
                </a:cubicBezTo>
                <a:cubicBezTo>
                  <a:pt x="4639834" y="224356"/>
                  <a:pt x="4666815" y="230679"/>
                  <a:pt x="4693796" y="232787"/>
                </a:cubicBezTo>
                <a:cubicBezTo>
                  <a:pt x="4751551" y="237424"/>
                  <a:pt x="4809728" y="241640"/>
                  <a:pt x="4867483" y="242905"/>
                </a:cubicBezTo>
                <a:cubicBezTo>
                  <a:pt x="4929877" y="244591"/>
                  <a:pt x="4992691" y="243326"/>
                  <a:pt x="5055505" y="243326"/>
                </a:cubicBezTo>
                <a:cubicBezTo>
                  <a:pt x="5058035" y="238268"/>
                  <a:pt x="5060143" y="233630"/>
                  <a:pt x="5062672" y="228571"/>
                </a:cubicBezTo>
                <a:cubicBezTo>
                  <a:pt x="5040750" y="202434"/>
                  <a:pt x="5018828" y="176296"/>
                  <a:pt x="4991848" y="143835"/>
                </a:cubicBezTo>
                <a:cubicBezTo>
                  <a:pt x="4926925" y="143835"/>
                  <a:pt x="4856101" y="143414"/>
                  <a:pt x="4784855" y="143835"/>
                </a:cubicBezTo>
                <a:close/>
                <a:moveTo>
                  <a:pt x="8658269" y="2187"/>
                </a:moveTo>
                <a:cubicBezTo>
                  <a:pt x="8607680" y="2187"/>
                  <a:pt x="8555827" y="-3715"/>
                  <a:pt x="8505659" y="3873"/>
                </a:cubicBezTo>
                <a:cubicBezTo>
                  <a:pt x="8458022" y="11461"/>
                  <a:pt x="8408697" y="15677"/>
                  <a:pt x="8362325" y="32962"/>
                </a:cubicBezTo>
                <a:cubicBezTo>
                  <a:pt x="8339138" y="41815"/>
                  <a:pt x="8315109" y="49403"/>
                  <a:pt x="8293187" y="56991"/>
                </a:cubicBezTo>
                <a:cubicBezTo>
                  <a:pt x="8296981" y="105051"/>
                  <a:pt x="8305834" y="114747"/>
                  <a:pt x="8341246" y="110953"/>
                </a:cubicBezTo>
                <a:cubicBezTo>
                  <a:pt x="8378345" y="107158"/>
                  <a:pt x="8415443" y="99149"/>
                  <a:pt x="8452541" y="97884"/>
                </a:cubicBezTo>
                <a:cubicBezTo>
                  <a:pt x="8512404" y="95776"/>
                  <a:pt x="8571003" y="78491"/>
                  <a:pt x="8632131" y="92825"/>
                </a:cubicBezTo>
                <a:cubicBezTo>
                  <a:pt x="8657004" y="98727"/>
                  <a:pt x="8685249" y="91982"/>
                  <a:pt x="8720240" y="90717"/>
                </a:cubicBezTo>
                <a:cubicBezTo>
                  <a:pt x="8696632" y="56991"/>
                  <a:pt x="8678926" y="31697"/>
                  <a:pt x="8658269" y="218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8"/>
          <p:cNvSpPr/>
          <p:nvPr/>
        </p:nvSpPr>
        <p:spPr>
          <a:xfrm>
            <a:off x="3188551" y="5477034"/>
            <a:ext cx="5813493" cy="238100"/>
          </a:xfrm>
          <a:custGeom>
            <a:avLst/>
            <a:gdLst/>
            <a:ahLst/>
            <a:cxnLst/>
            <a:rect l="l" t="t" r="r" b="b"/>
            <a:pathLst>
              <a:path w="8720240" h="357151" extrusionOk="0">
                <a:moveTo>
                  <a:pt x="8075233" y="111796"/>
                </a:moveTo>
                <a:cubicBezTo>
                  <a:pt x="8042351" y="141306"/>
                  <a:pt x="8006517" y="142571"/>
                  <a:pt x="7974899" y="141306"/>
                </a:cubicBezTo>
                <a:cubicBezTo>
                  <a:pt x="7925154" y="139620"/>
                  <a:pt x="7875829" y="148473"/>
                  <a:pt x="7825240" y="136247"/>
                </a:cubicBezTo>
                <a:cubicBezTo>
                  <a:pt x="7790672" y="127815"/>
                  <a:pt x="7751465" y="139198"/>
                  <a:pt x="7714367" y="140463"/>
                </a:cubicBezTo>
                <a:cubicBezTo>
                  <a:pt x="7661249" y="142149"/>
                  <a:pt x="7607287" y="146786"/>
                  <a:pt x="7554591" y="142571"/>
                </a:cubicBezTo>
                <a:cubicBezTo>
                  <a:pt x="7479129" y="136669"/>
                  <a:pt x="7404511" y="122757"/>
                  <a:pt x="7329471" y="113904"/>
                </a:cubicBezTo>
                <a:cubicBezTo>
                  <a:pt x="7303755" y="110953"/>
                  <a:pt x="7292372" y="97884"/>
                  <a:pt x="7285205" y="64158"/>
                </a:cubicBezTo>
                <a:cubicBezTo>
                  <a:pt x="7319775" y="58678"/>
                  <a:pt x="7350971" y="53619"/>
                  <a:pt x="7382589" y="48981"/>
                </a:cubicBezTo>
                <a:cubicBezTo>
                  <a:pt x="7403246" y="46030"/>
                  <a:pt x="7424324" y="44344"/>
                  <a:pt x="7444982" y="42236"/>
                </a:cubicBezTo>
                <a:cubicBezTo>
                  <a:pt x="7455521" y="71746"/>
                  <a:pt x="7479129" y="43079"/>
                  <a:pt x="7498100" y="52776"/>
                </a:cubicBezTo>
                <a:cubicBezTo>
                  <a:pt x="7517492" y="62893"/>
                  <a:pt x="7547846" y="59521"/>
                  <a:pt x="7574826" y="49825"/>
                </a:cubicBezTo>
                <a:cubicBezTo>
                  <a:pt x="7600121" y="40550"/>
                  <a:pt x="7630052" y="41393"/>
                  <a:pt x="7657876" y="40550"/>
                </a:cubicBezTo>
                <a:cubicBezTo>
                  <a:pt x="7716053" y="38864"/>
                  <a:pt x="7773809" y="39285"/>
                  <a:pt x="7831986" y="39285"/>
                </a:cubicBezTo>
                <a:cubicBezTo>
                  <a:pt x="7880467" y="39285"/>
                  <a:pt x="7928948" y="39707"/>
                  <a:pt x="7977429" y="39285"/>
                </a:cubicBezTo>
                <a:cubicBezTo>
                  <a:pt x="7997664" y="39285"/>
                  <a:pt x="8012840" y="43079"/>
                  <a:pt x="8025488" y="63736"/>
                </a:cubicBezTo>
                <a:cubicBezTo>
                  <a:pt x="8035606" y="82286"/>
                  <a:pt x="8056684" y="94511"/>
                  <a:pt x="8075233" y="111796"/>
                </a:cubicBezTo>
                <a:close/>
                <a:moveTo>
                  <a:pt x="2505409" y="243748"/>
                </a:moveTo>
                <a:cubicBezTo>
                  <a:pt x="2479693" y="224777"/>
                  <a:pt x="2450183" y="211287"/>
                  <a:pt x="2435006" y="180512"/>
                </a:cubicBezTo>
                <a:cubicBezTo>
                  <a:pt x="2432056" y="174610"/>
                  <a:pt x="2420251" y="168287"/>
                  <a:pt x="2414771" y="169973"/>
                </a:cubicBezTo>
                <a:cubicBezTo>
                  <a:pt x="2370506" y="182198"/>
                  <a:pt x="2330035" y="156061"/>
                  <a:pt x="2286613" y="158169"/>
                </a:cubicBezTo>
                <a:cubicBezTo>
                  <a:pt x="2259211" y="159433"/>
                  <a:pt x="2231808" y="159012"/>
                  <a:pt x="2204406" y="157747"/>
                </a:cubicBezTo>
                <a:cubicBezTo>
                  <a:pt x="2153817" y="156061"/>
                  <a:pt x="2104072" y="121492"/>
                  <a:pt x="2052218" y="153531"/>
                </a:cubicBezTo>
                <a:cubicBezTo>
                  <a:pt x="2049689" y="155218"/>
                  <a:pt x="2043365" y="150159"/>
                  <a:pt x="2038728" y="149737"/>
                </a:cubicBezTo>
                <a:cubicBezTo>
                  <a:pt x="2018492" y="148051"/>
                  <a:pt x="1998257" y="143835"/>
                  <a:pt x="1978443" y="145943"/>
                </a:cubicBezTo>
                <a:cubicBezTo>
                  <a:pt x="1929540" y="151424"/>
                  <a:pt x="1881059" y="160277"/>
                  <a:pt x="1832578" y="167022"/>
                </a:cubicBezTo>
                <a:cubicBezTo>
                  <a:pt x="1793372" y="172502"/>
                  <a:pt x="1787049" y="180934"/>
                  <a:pt x="1801382" y="214660"/>
                </a:cubicBezTo>
                <a:cubicBezTo>
                  <a:pt x="1805598" y="224777"/>
                  <a:pt x="1811921" y="233630"/>
                  <a:pt x="1819510" y="246699"/>
                </a:cubicBezTo>
                <a:cubicBezTo>
                  <a:pt x="1853236" y="246699"/>
                  <a:pt x="1888226" y="247121"/>
                  <a:pt x="1923217" y="246699"/>
                </a:cubicBezTo>
                <a:cubicBezTo>
                  <a:pt x="1970011" y="245856"/>
                  <a:pt x="2019335" y="234895"/>
                  <a:pt x="2063601" y="245856"/>
                </a:cubicBezTo>
                <a:cubicBezTo>
                  <a:pt x="2117983" y="259346"/>
                  <a:pt x="2172788" y="245434"/>
                  <a:pt x="2225906" y="259768"/>
                </a:cubicBezTo>
                <a:cubicBezTo>
                  <a:pt x="2248671" y="266091"/>
                  <a:pt x="2273122" y="270729"/>
                  <a:pt x="2296730" y="269886"/>
                </a:cubicBezTo>
                <a:cubicBezTo>
                  <a:pt x="2344790" y="268199"/>
                  <a:pt x="2392006" y="266935"/>
                  <a:pt x="2438379" y="283376"/>
                </a:cubicBezTo>
                <a:cubicBezTo>
                  <a:pt x="2443860" y="285484"/>
                  <a:pt x="2451026" y="284219"/>
                  <a:pt x="2456928" y="282533"/>
                </a:cubicBezTo>
                <a:cubicBezTo>
                  <a:pt x="2474634" y="277052"/>
                  <a:pt x="2492341" y="270729"/>
                  <a:pt x="2515948" y="262719"/>
                </a:cubicBezTo>
                <a:cubicBezTo>
                  <a:pt x="2511311" y="253866"/>
                  <a:pt x="2509625" y="247121"/>
                  <a:pt x="2505409" y="243748"/>
                </a:cubicBezTo>
                <a:close/>
                <a:moveTo>
                  <a:pt x="588516" y="247121"/>
                </a:moveTo>
                <a:cubicBezTo>
                  <a:pt x="585987" y="243748"/>
                  <a:pt x="576290" y="246278"/>
                  <a:pt x="569967" y="245434"/>
                </a:cubicBezTo>
                <a:cubicBezTo>
                  <a:pt x="513898" y="239111"/>
                  <a:pt x="458250" y="237424"/>
                  <a:pt x="401759" y="242483"/>
                </a:cubicBezTo>
                <a:cubicBezTo>
                  <a:pt x="362553" y="246278"/>
                  <a:pt x="322082" y="238268"/>
                  <a:pt x="282032" y="237424"/>
                </a:cubicBezTo>
                <a:cubicBezTo>
                  <a:pt x="259689" y="237003"/>
                  <a:pt x="236924" y="240375"/>
                  <a:pt x="214581" y="242905"/>
                </a:cubicBezTo>
                <a:cubicBezTo>
                  <a:pt x="203620" y="244170"/>
                  <a:pt x="192659" y="248385"/>
                  <a:pt x="181698" y="249229"/>
                </a:cubicBezTo>
                <a:cubicBezTo>
                  <a:pt x="156825" y="251336"/>
                  <a:pt x="130688" y="248807"/>
                  <a:pt x="106658" y="253866"/>
                </a:cubicBezTo>
                <a:cubicBezTo>
                  <a:pt x="64501" y="263140"/>
                  <a:pt x="23608" y="277474"/>
                  <a:pt x="0" y="320896"/>
                </a:cubicBezTo>
                <a:cubicBezTo>
                  <a:pt x="8853" y="339445"/>
                  <a:pt x="18971" y="357151"/>
                  <a:pt x="41314" y="357151"/>
                </a:cubicBezTo>
                <a:cubicBezTo>
                  <a:pt x="76305" y="357151"/>
                  <a:pt x="111717" y="355043"/>
                  <a:pt x="146707" y="353357"/>
                </a:cubicBezTo>
                <a:cubicBezTo>
                  <a:pt x="199826" y="351249"/>
                  <a:pt x="250836" y="322582"/>
                  <a:pt x="305219" y="342818"/>
                </a:cubicBezTo>
                <a:cubicBezTo>
                  <a:pt x="309435" y="344504"/>
                  <a:pt x="316601" y="345769"/>
                  <a:pt x="319552" y="343661"/>
                </a:cubicBezTo>
                <a:cubicBezTo>
                  <a:pt x="338102" y="328906"/>
                  <a:pt x="357072" y="338602"/>
                  <a:pt x="376465" y="338180"/>
                </a:cubicBezTo>
                <a:cubicBezTo>
                  <a:pt x="459515" y="336494"/>
                  <a:pt x="542143" y="336073"/>
                  <a:pt x="624771" y="341553"/>
                </a:cubicBezTo>
                <a:cubicBezTo>
                  <a:pt x="644585" y="342818"/>
                  <a:pt x="674095" y="333122"/>
                  <a:pt x="689694" y="302347"/>
                </a:cubicBezTo>
                <a:cubicBezTo>
                  <a:pt x="653017" y="287592"/>
                  <a:pt x="613389" y="280003"/>
                  <a:pt x="588516" y="247121"/>
                </a:cubicBezTo>
                <a:close/>
                <a:moveTo>
                  <a:pt x="4207300" y="153531"/>
                </a:moveTo>
                <a:cubicBezTo>
                  <a:pt x="4180319" y="140041"/>
                  <a:pt x="4160084" y="115590"/>
                  <a:pt x="4120877" y="119384"/>
                </a:cubicBezTo>
                <a:cubicBezTo>
                  <a:pt x="4058906" y="125286"/>
                  <a:pt x="3995670" y="120227"/>
                  <a:pt x="3933277" y="119384"/>
                </a:cubicBezTo>
                <a:cubicBezTo>
                  <a:pt x="3851914" y="118541"/>
                  <a:pt x="3772236" y="126972"/>
                  <a:pt x="3691716" y="133718"/>
                </a:cubicBezTo>
                <a:cubicBezTo>
                  <a:pt x="3658412" y="136247"/>
                  <a:pt x="3623843" y="151424"/>
                  <a:pt x="3593490" y="149737"/>
                </a:cubicBezTo>
                <a:cubicBezTo>
                  <a:pt x="3561028" y="148473"/>
                  <a:pt x="3540371" y="161963"/>
                  <a:pt x="3514234" y="168708"/>
                </a:cubicBezTo>
                <a:cubicBezTo>
                  <a:pt x="3524351" y="211709"/>
                  <a:pt x="3534469" y="220562"/>
                  <a:pt x="3573254" y="219297"/>
                </a:cubicBezTo>
                <a:cubicBezTo>
                  <a:pt x="3626372" y="217611"/>
                  <a:pt x="3679490" y="213395"/>
                  <a:pt x="3732609" y="212552"/>
                </a:cubicBezTo>
                <a:cubicBezTo>
                  <a:pt x="3817766" y="211287"/>
                  <a:pt x="3902503" y="211709"/>
                  <a:pt x="3987660" y="211709"/>
                </a:cubicBezTo>
                <a:cubicBezTo>
                  <a:pt x="4020965" y="211709"/>
                  <a:pt x="4054690" y="213395"/>
                  <a:pt x="4087995" y="213395"/>
                </a:cubicBezTo>
                <a:cubicBezTo>
                  <a:pt x="4143642" y="213816"/>
                  <a:pt x="4199290" y="213395"/>
                  <a:pt x="4254938" y="213395"/>
                </a:cubicBezTo>
                <a:cubicBezTo>
                  <a:pt x="4255781" y="209601"/>
                  <a:pt x="4256624" y="206228"/>
                  <a:pt x="4257467" y="202434"/>
                </a:cubicBezTo>
                <a:cubicBezTo>
                  <a:pt x="4241026" y="185993"/>
                  <a:pt x="4227536" y="163228"/>
                  <a:pt x="4207300" y="153531"/>
                </a:cubicBezTo>
                <a:close/>
                <a:moveTo>
                  <a:pt x="6948790" y="132031"/>
                </a:moveTo>
                <a:cubicBezTo>
                  <a:pt x="6904103" y="126972"/>
                  <a:pt x="6859416" y="118119"/>
                  <a:pt x="6814308" y="118541"/>
                </a:cubicBezTo>
                <a:cubicBezTo>
                  <a:pt x="6771308" y="118541"/>
                  <a:pt x="6726621" y="107580"/>
                  <a:pt x="6684885" y="129923"/>
                </a:cubicBezTo>
                <a:cubicBezTo>
                  <a:pt x="6676454" y="134561"/>
                  <a:pt x="6655797" y="133718"/>
                  <a:pt x="6653689" y="129502"/>
                </a:cubicBezTo>
                <a:cubicBezTo>
                  <a:pt x="6641042" y="103364"/>
                  <a:pt x="6617433" y="117698"/>
                  <a:pt x="6602257" y="116855"/>
                </a:cubicBezTo>
                <a:cubicBezTo>
                  <a:pt x="6537335" y="113060"/>
                  <a:pt x="6471569" y="112217"/>
                  <a:pt x="6409598" y="149737"/>
                </a:cubicBezTo>
                <a:cubicBezTo>
                  <a:pt x="6423088" y="190208"/>
                  <a:pt x="6440373" y="197797"/>
                  <a:pt x="6492648" y="198218"/>
                </a:cubicBezTo>
                <a:cubicBezTo>
                  <a:pt x="6579492" y="199061"/>
                  <a:pt x="6666758" y="202434"/>
                  <a:pt x="6753602" y="206228"/>
                </a:cubicBezTo>
                <a:cubicBezTo>
                  <a:pt x="6835809" y="209601"/>
                  <a:pt x="6918437" y="215503"/>
                  <a:pt x="7000643" y="219718"/>
                </a:cubicBezTo>
                <a:cubicBezTo>
                  <a:pt x="7004016" y="219718"/>
                  <a:pt x="7007811" y="214660"/>
                  <a:pt x="7015399" y="208758"/>
                </a:cubicBezTo>
                <a:cubicBezTo>
                  <a:pt x="6993477" y="183463"/>
                  <a:pt x="6971977" y="158590"/>
                  <a:pt x="6949633" y="132874"/>
                </a:cubicBezTo>
                <a:cubicBezTo>
                  <a:pt x="6949633" y="132031"/>
                  <a:pt x="6949212" y="132031"/>
                  <a:pt x="6948790" y="132031"/>
                </a:cubicBezTo>
                <a:close/>
                <a:moveTo>
                  <a:pt x="6950055" y="132031"/>
                </a:moveTo>
                <a:lnTo>
                  <a:pt x="6950055" y="132031"/>
                </a:lnTo>
                <a:cubicBezTo>
                  <a:pt x="6950898" y="132031"/>
                  <a:pt x="6951320" y="131610"/>
                  <a:pt x="6950055" y="132031"/>
                </a:cubicBezTo>
                <a:close/>
                <a:moveTo>
                  <a:pt x="3120484" y="156904"/>
                </a:moveTo>
                <a:cubicBezTo>
                  <a:pt x="3093504" y="161541"/>
                  <a:pt x="3061886" y="149737"/>
                  <a:pt x="3034483" y="138776"/>
                </a:cubicBezTo>
                <a:cubicBezTo>
                  <a:pt x="3002022" y="126129"/>
                  <a:pt x="2972512" y="134139"/>
                  <a:pt x="2940473" y="137512"/>
                </a:cubicBezTo>
                <a:cubicBezTo>
                  <a:pt x="2894100" y="142992"/>
                  <a:pt x="2846040" y="134982"/>
                  <a:pt x="2798824" y="136669"/>
                </a:cubicBezTo>
                <a:cubicBezTo>
                  <a:pt x="2779010" y="137512"/>
                  <a:pt x="2757088" y="143414"/>
                  <a:pt x="2740225" y="153953"/>
                </a:cubicBezTo>
                <a:cubicBezTo>
                  <a:pt x="2713666" y="170394"/>
                  <a:pt x="2716617" y="201169"/>
                  <a:pt x="2744020" y="216346"/>
                </a:cubicBezTo>
                <a:cubicBezTo>
                  <a:pt x="2753716" y="221826"/>
                  <a:pt x="2765520" y="224356"/>
                  <a:pt x="2776481" y="224777"/>
                </a:cubicBezTo>
                <a:cubicBezTo>
                  <a:pt x="2835923" y="226464"/>
                  <a:pt x="2895786" y="228993"/>
                  <a:pt x="2955228" y="227728"/>
                </a:cubicBezTo>
                <a:cubicBezTo>
                  <a:pt x="3022258" y="226464"/>
                  <a:pt x="3088023" y="241219"/>
                  <a:pt x="3155054" y="235738"/>
                </a:cubicBezTo>
                <a:cubicBezTo>
                  <a:pt x="3160534" y="235317"/>
                  <a:pt x="3166014" y="240375"/>
                  <a:pt x="3171916" y="242483"/>
                </a:cubicBezTo>
                <a:cubicBezTo>
                  <a:pt x="3209858" y="254709"/>
                  <a:pt x="3247378" y="260611"/>
                  <a:pt x="3298810" y="242062"/>
                </a:cubicBezTo>
                <a:cubicBezTo>
                  <a:pt x="3276888" y="227728"/>
                  <a:pt x="3262976" y="220983"/>
                  <a:pt x="3252015" y="210865"/>
                </a:cubicBezTo>
                <a:cubicBezTo>
                  <a:pt x="3214917" y="176718"/>
                  <a:pt x="3178662" y="147208"/>
                  <a:pt x="3120484" y="156904"/>
                </a:cubicBezTo>
                <a:close/>
                <a:moveTo>
                  <a:pt x="5947976" y="153110"/>
                </a:moveTo>
                <a:cubicBezTo>
                  <a:pt x="5923524" y="121492"/>
                  <a:pt x="5893171" y="151424"/>
                  <a:pt x="5866612" y="142571"/>
                </a:cubicBezTo>
                <a:cubicBezTo>
                  <a:pt x="5856072" y="139198"/>
                  <a:pt x="5844690" y="137090"/>
                  <a:pt x="5833307" y="136247"/>
                </a:cubicBezTo>
                <a:cubicBezTo>
                  <a:pt x="5820660" y="134982"/>
                  <a:pt x="5806749" y="132874"/>
                  <a:pt x="5794944" y="136669"/>
                </a:cubicBezTo>
                <a:cubicBezTo>
                  <a:pt x="5772179" y="143835"/>
                  <a:pt x="5750258" y="161541"/>
                  <a:pt x="5727493" y="137512"/>
                </a:cubicBezTo>
                <a:cubicBezTo>
                  <a:pt x="5691659" y="148051"/>
                  <a:pt x="5655825" y="123600"/>
                  <a:pt x="5619149" y="137090"/>
                </a:cubicBezTo>
                <a:cubicBezTo>
                  <a:pt x="5609452" y="140463"/>
                  <a:pt x="5596805" y="137512"/>
                  <a:pt x="5585844" y="136247"/>
                </a:cubicBezTo>
                <a:cubicBezTo>
                  <a:pt x="5537363" y="130767"/>
                  <a:pt x="5488461" y="117698"/>
                  <a:pt x="5443352" y="149737"/>
                </a:cubicBezTo>
                <a:cubicBezTo>
                  <a:pt x="5439559" y="152267"/>
                  <a:pt x="5430705" y="145943"/>
                  <a:pt x="5424803" y="147208"/>
                </a:cubicBezTo>
                <a:cubicBezTo>
                  <a:pt x="5416372" y="148894"/>
                  <a:pt x="5408362" y="153953"/>
                  <a:pt x="5400773" y="156904"/>
                </a:cubicBezTo>
                <a:cubicBezTo>
                  <a:pt x="5405833" y="186414"/>
                  <a:pt x="5425225" y="193159"/>
                  <a:pt x="5447568" y="194846"/>
                </a:cubicBezTo>
                <a:cubicBezTo>
                  <a:pt x="5507010" y="200326"/>
                  <a:pt x="5566452" y="205385"/>
                  <a:pt x="5625894" y="210865"/>
                </a:cubicBezTo>
                <a:cubicBezTo>
                  <a:pt x="5729601" y="220562"/>
                  <a:pt x="5833729" y="229415"/>
                  <a:pt x="5938279" y="229836"/>
                </a:cubicBezTo>
                <a:cubicBezTo>
                  <a:pt x="5960201" y="229836"/>
                  <a:pt x="5982123" y="223513"/>
                  <a:pt x="6011633" y="218875"/>
                </a:cubicBezTo>
                <a:cubicBezTo>
                  <a:pt x="5985496" y="191895"/>
                  <a:pt x="5964417" y="174189"/>
                  <a:pt x="5947976" y="153110"/>
                </a:cubicBezTo>
                <a:close/>
                <a:moveTo>
                  <a:pt x="1401731" y="190208"/>
                </a:moveTo>
                <a:cubicBezTo>
                  <a:pt x="1390348" y="190630"/>
                  <a:pt x="1378544" y="196110"/>
                  <a:pt x="1368426" y="193581"/>
                </a:cubicBezTo>
                <a:cubicBezTo>
                  <a:pt x="1337652" y="186414"/>
                  <a:pt x="1305612" y="198218"/>
                  <a:pt x="1275259" y="185571"/>
                </a:cubicBezTo>
                <a:cubicBezTo>
                  <a:pt x="1269357" y="183042"/>
                  <a:pt x="1257553" y="185571"/>
                  <a:pt x="1253337" y="190208"/>
                </a:cubicBezTo>
                <a:cubicBezTo>
                  <a:pt x="1238160" y="206650"/>
                  <a:pt x="1223405" y="195267"/>
                  <a:pt x="1208650" y="191473"/>
                </a:cubicBezTo>
                <a:cubicBezTo>
                  <a:pt x="1199797" y="188944"/>
                  <a:pt x="1190944" y="182198"/>
                  <a:pt x="1182513" y="183042"/>
                </a:cubicBezTo>
                <a:cubicBezTo>
                  <a:pt x="1138669" y="187257"/>
                  <a:pt x="1094826" y="194002"/>
                  <a:pt x="1051403" y="199061"/>
                </a:cubicBezTo>
                <a:cubicBezTo>
                  <a:pt x="1043394" y="199904"/>
                  <a:pt x="1035384" y="200326"/>
                  <a:pt x="1026952" y="200326"/>
                </a:cubicBezTo>
                <a:cubicBezTo>
                  <a:pt x="975099" y="201169"/>
                  <a:pt x="924088" y="203699"/>
                  <a:pt x="880666" y="244591"/>
                </a:cubicBezTo>
                <a:cubicBezTo>
                  <a:pt x="908912" y="271572"/>
                  <a:pt x="911863" y="273680"/>
                  <a:pt x="950226" y="272415"/>
                </a:cubicBezTo>
                <a:cubicBezTo>
                  <a:pt x="1022736" y="270307"/>
                  <a:pt x="1095669" y="266513"/>
                  <a:pt x="1168179" y="265248"/>
                </a:cubicBezTo>
                <a:cubicBezTo>
                  <a:pt x="1238582" y="263984"/>
                  <a:pt x="1308985" y="281690"/>
                  <a:pt x="1378966" y="263562"/>
                </a:cubicBezTo>
                <a:cubicBezTo>
                  <a:pt x="1381917" y="262719"/>
                  <a:pt x="1385711" y="262719"/>
                  <a:pt x="1388662" y="263984"/>
                </a:cubicBezTo>
                <a:cubicBezTo>
                  <a:pt x="1424496" y="278739"/>
                  <a:pt x="1456535" y="257238"/>
                  <a:pt x="1502487" y="255552"/>
                </a:cubicBezTo>
                <a:cubicBezTo>
                  <a:pt x="1466231" y="231944"/>
                  <a:pt x="1440094" y="214660"/>
                  <a:pt x="1413956" y="197375"/>
                </a:cubicBezTo>
                <a:cubicBezTo>
                  <a:pt x="1410162" y="195267"/>
                  <a:pt x="1405946" y="190208"/>
                  <a:pt x="1401731" y="190208"/>
                </a:cubicBezTo>
                <a:close/>
                <a:moveTo>
                  <a:pt x="4784855" y="143835"/>
                </a:moveTo>
                <a:cubicBezTo>
                  <a:pt x="4714031" y="144257"/>
                  <a:pt x="4643207" y="144678"/>
                  <a:pt x="4574069" y="169551"/>
                </a:cubicBezTo>
                <a:cubicBezTo>
                  <a:pt x="4576177" y="197375"/>
                  <a:pt x="4586294" y="214660"/>
                  <a:pt x="4612853" y="219718"/>
                </a:cubicBezTo>
                <a:cubicBezTo>
                  <a:pt x="4639834" y="224356"/>
                  <a:pt x="4666815" y="230679"/>
                  <a:pt x="4693796" y="232787"/>
                </a:cubicBezTo>
                <a:cubicBezTo>
                  <a:pt x="4751551" y="237424"/>
                  <a:pt x="4809728" y="241640"/>
                  <a:pt x="4867483" y="242905"/>
                </a:cubicBezTo>
                <a:cubicBezTo>
                  <a:pt x="4929877" y="244591"/>
                  <a:pt x="4992691" y="243326"/>
                  <a:pt x="5055505" y="243326"/>
                </a:cubicBezTo>
                <a:cubicBezTo>
                  <a:pt x="5058035" y="238268"/>
                  <a:pt x="5060143" y="233630"/>
                  <a:pt x="5062672" y="228571"/>
                </a:cubicBezTo>
                <a:cubicBezTo>
                  <a:pt x="5040750" y="202434"/>
                  <a:pt x="5018828" y="176296"/>
                  <a:pt x="4991848" y="143835"/>
                </a:cubicBezTo>
                <a:cubicBezTo>
                  <a:pt x="4926925" y="143835"/>
                  <a:pt x="4856101" y="143414"/>
                  <a:pt x="4784855" y="143835"/>
                </a:cubicBezTo>
                <a:close/>
                <a:moveTo>
                  <a:pt x="8658269" y="2187"/>
                </a:moveTo>
                <a:cubicBezTo>
                  <a:pt x="8607680" y="2187"/>
                  <a:pt x="8555827" y="-3715"/>
                  <a:pt x="8505659" y="3873"/>
                </a:cubicBezTo>
                <a:cubicBezTo>
                  <a:pt x="8458022" y="11461"/>
                  <a:pt x="8408697" y="15677"/>
                  <a:pt x="8362325" y="32962"/>
                </a:cubicBezTo>
                <a:cubicBezTo>
                  <a:pt x="8339138" y="41815"/>
                  <a:pt x="8315109" y="49403"/>
                  <a:pt x="8293187" y="56991"/>
                </a:cubicBezTo>
                <a:cubicBezTo>
                  <a:pt x="8296981" y="105051"/>
                  <a:pt x="8305834" y="114747"/>
                  <a:pt x="8341246" y="110953"/>
                </a:cubicBezTo>
                <a:cubicBezTo>
                  <a:pt x="8378345" y="107158"/>
                  <a:pt x="8415443" y="99149"/>
                  <a:pt x="8452541" y="97884"/>
                </a:cubicBezTo>
                <a:cubicBezTo>
                  <a:pt x="8512404" y="95776"/>
                  <a:pt x="8571003" y="78491"/>
                  <a:pt x="8632131" y="92825"/>
                </a:cubicBezTo>
                <a:cubicBezTo>
                  <a:pt x="8657004" y="98727"/>
                  <a:pt x="8685249" y="91982"/>
                  <a:pt x="8720240" y="90717"/>
                </a:cubicBezTo>
                <a:cubicBezTo>
                  <a:pt x="8696632" y="56991"/>
                  <a:pt x="8678926" y="31697"/>
                  <a:pt x="8658269" y="218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8"/>
          <p:cNvSpPr txBox="1">
            <a:spLocks noGrp="1"/>
          </p:cNvSpPr>
          <p:nvPr>
            <p:ph type="title"/>
          </p:nvPr>
        </p:nvSpPr>
        <p:spPr>
          <a:xfrm>
            <a:off x="1140400" y="2113067"/>
            <a:ext cx="9911200" cy="26540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4500"/>
              <a:buNone/>
              <a:defRPr sz="6000">
                <a:solidFill>
                  <a:schemeClr val="lt1"/>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272574925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73"/>
        <p:cNvGrpSpPr/>
        <p:nvPr/>
      </p:nvGrpSpPr>
      <p:grpSpPr>
        <a:xfrm>
          <a:off x="0" y="0"/>
          <a:ext cx="0" cy="0"/>
          <a:chOff x="0" y="0"/>
          <a:chExt cx="0" cy="0"/>
        </a:xfrm>
      </p:grpSpPr>
      <p:sp>
        <p:nvSpPr>
          <p:cNvPr id="74" name="Google Shape;74;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75" name="Google Shape;75;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60894079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4"/>
        </a:solidFill>
        <a:effectLst/>
      </p:bgPr>
    </p:bg>
    <p:spTree>
      <p:nvGrpSpPr>
        <p:cNvPr id="1" name="Shape 9"/>
        <p:cNvGrpSpPr/>
        <p:nvPr/>
      </p:nvGrpSpPr>
      <p:grpSpPr>
        <a:xfrm>
          <a:off x="0" y="0"/>
          <a:ext cx="0" cy="0"/>
          <a:chOff x="0" y="0"/>
          <a:chExt cx="0" cy="0"/>
        </a:xfrm>
      </p:grpSpPr>
      <p:sp>
        <p:nvSpPr>
          <p:cNvPr id="10" name="Google Shape;10;p2"/>
          <p:cNvSpPr/>
          <p:nvPr/>
        </p:nvSpPr>
        <p:spPr>
          <a:xfrm>
            <a:off x="0" y="6337291"/>
            <a:ext cx="12192000" cy="520800"/>
          </a:xfrm>
          <a:prstGeom prst="rect">
            <a:avLst/>
          </a:prstGeom>
          <a:solidFill>
            <a:schemeClr val="lt1"/>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1" name="Google Shape;11;p2"/>
          <p:cNvSpPr txBox="1">
            <a:spLocks noGrp="1"/>
          </p:cNvSpPr>
          <p:nvPr>
            <p:ph type="ctrTitle"/>
          </p:nvPr>
        </p:nvSpPr>
        <p:spPr>
          <a:xfrm>
            <a:off x="1140400" y="2577733"/>
            <a:ext cx="9911200" cy="2586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6000"/>
              <a:buNone/>
              <a:defRPr sz="8000"/>
            </a:lvl1pPr>
            <a:lvl2pPr lvl="1" algn="ctr" rtl="0">
              <a:lnSpc>
                <a:spcPct val="100000"/>
              </a:lnSpc>
              <a:spcBef>
                <a:spcPts val="0"/>
              </a:spcBef>
              <a:spcAft>
                <a:spcPts val="0"/>
              </a:spcAft>
              <a:buSzPts val="6000"/>
              <a:buNone/>
              <a:defRPr sz="8000"/>
            </a:lvl2pPr>
            <a:lvl3pPr lvl="2" algn="ctr" rtl="0">
              <a:lnSpc>
                <a:spcPct val="100000"/>
              </a:lnSpc>
              <a:spcBef>
                <a:spcPts val="0"/>
              </a:spcBef>
              <a:spcAft>
                <a:spcPts val="0"/>
              </a:spcAft>
              <a:buSzPts val="6000"/>
              <a:buNone/>
              <a:defRPr sz="8000"/>
            </a:lvl3pPr>
            <a:lvl4pPr lvl="3" algn="ctr" rtl="0">
              <a:lnSpc>
                <a:spcPct val="100000"/>
              </a:lnSpc>
              <a:spcBef>
                <a:spcPts val="0"/>
              </a:spcBef>
              <a:spcAft>
                <a:spcPts val="0"/>
              </a:spcAft>
              <a:buSzPts val="6000"/>
              <a:buNone/>
              <a:defRPr sz="8000"/>
            </a:lvl4pPr>
            <a:lvl5pPr lvl="4" algn="ctr" rtl="0">
              <a:lnSpc>
                <a:spcPct val="100000"/>
              </a:lnSpc>
              <a:spcBef>
                <a:spcPts val="0"/>
              </a:spcBef>
              <a:spcAft>
                <a:spcPts val="0"/>
              </a:spcAft>
              <a:buSzPts val="6000"/>
              <a:buNone/>
              <a:defRPr sz="8000"/>
            </a:lvl5pPr>
            <a:lvl6pPr lvl="5" algn="ctr" rtl="0">
              <a:lnSpc>
                <a:spcPct val="100000"/>
              </a:lnSpc>
              <a:spcBef>
                <a:spcPts val="0"/>
              </a:spcBef>
              <a:spcAft>
                <a:spcPts val="0"/>
              </a:spcAft>
              <a:buSzPts val="6000"/>
              <a:buNone/>
              <a:defRPr sz="8000"/>
            </a:lvl6pPr>
            <a:lvl7pPr lvl="6" algn="ctr" rtl="0">
              <a:lnSpc>
                <a:spcPct val="100000"/>
              </a:lnSpc>
              <a:spcBef>
                <a:spcPts val="0"/>
              </a:spcBef>
              <a:spcAft>
                <a:spcPts val="0"/>
              </a:spcAft>
              <a:buSzPts val="6000"/>
              <a:buNone/>
              <a:defRPr sz="8000"/>
            </a:lvl7pPr>
            <a:lvl8pPr lvl="7" algn="ctr" rtl="0">
              <a:lnSpc>
                <a:spcPct val="100000"/>
              </a:lnSpc>
              <a:spcBef>
                <a:spcPts val="0"/>
              </a:spcBef>
              <a:spcAft>
                <a:spcPts val="0"/>
              </a:spcAft>
              <a:buSzPts val="6000"/>
              <a:buNone/>
              <a:defRPr sz="8000"/>
            </a:lvl8pPr>
            <a:lvl9pPr lvl="8" algn="ctr" rtl="0">
              <a:lnSpc>
                <a:spcPct val="100000"/>
              </a:lnSpc>
              <a:spcBef>
                <a:spcPts val="0"/>
              </a:spcBef>
              <a:spcAft>
                <a:spcPts val="0"/>
              </a:spcAft>
              <a:buSzPts val="6000"/>
              <a:buNone/>
              <a:defRPr sz="8000"/>
            </a:lvl9pPr>
          </a:lstStyle>
          <a:p>
            <a:endParaRPr/>
          </a:p>
        </p:txBody>
      </p:sp>
      <p:grpSp>
        <p:nvGrpSpPr>
          <p:cNvPr id="12" name="Google Shape;12;p2"/>
          <p:cNvGrpSpPr/>
          <p:nvPr/>
        </p:nvGrpSpPr>
        <p:grpSpPr>
          <a:xfrm>
            <a:off x="10539041" y="4354780"/>
            <a:ext cx="824460" cy="1403104"/>
            <a:chOff x="15808561" y="6532169"/>
            <a:chExt cx="1236690" cy="2104656"/>
          </a:xfrm>
        </p:grpSpPr>
        <p:sp>
          <p:nvSpPr>
            <p:cNvPr id="13" name="Google Shape;13;p2"/>
            <p:cNvSpPr/>
            <p:nvPr/>
          </p:nvSpPr>
          <p:spPr>
            <a:xfrm>
              <a:off x="15808561" y="6532169"/>
              <a:ext cx="1236690" cy="2104656"/>
            </a:xfrm>
            <a:custGeom>
              <a:avLst/>
              <a:gdLst/>
              <a:ahLst/>
              <a:cxnLst/>
              <a:rect l="l" t="t" r="r" b="b"/>
              <a:pathLst>
                <a:path w="1236690" h="2104656" extrusionOk="0">
                  <a:moveTo>
                    <a:pt x="1232857" y="1121234"/>
                  </a:moveTo>
                  <a:cubicBezTo>
                    <a:pt x="1221212" y="1110837"/>
                    <a:pt x="1209819" y="1100146"/>
                    <a:pt x="1198552" y="1089286"/>
                  </a:cubicBezTo>
                  <a:cubicBezTo>
                    <a:pt x="1076297" y="972982"/>
                    <a:pt x="957573" y="852975"/>
                    <a:pt x="834098" y="737977"/>
                  </a:cubicBezTo>
                  <a:cubicBezTo>
                    <a:pt x="701417" y="613591"/>
                    <a:pt x="564531" y="494047"/>
                    <a:pt x="429159" y="372650"/>
                  </a:cubicBezTo>
                  <a:cubicBezTo>
                    <a:pt x="298537" y="253695"/>
                    <a:pt x="173549" y="128721"/>
                    <a:pt x="41120" y="11870"/>
                  </a:cubicBezTo>
                  <a:cubicBezTo>
                    <a:pt x="42087" y="9260"/>
                    <a:pt x="37756" y="9808"/>
                    <a:pt x="36621" y="7787"/>
                  </a:cubicBezTo>
                  <a:cubicBezTo>
                    <a:pt x="32501" y="3830"/>
                    <a:pt x="29390" y="2147"/>
                    <a:pt x="27288" y="1978"/>
                  </a:cubicBezTo>
                  <a:cubicBezTo>
                    <a:pt x="27582" y="1305"/>
                    <a:pt x="27835" y="631"/>
                    <a:pt x="28129" y="0"/>
                  </a:cubicBezTo>
                  <a:cubicBezTo>
                    <a:pt x="22327" y="0"/>
                    <a:pt x="17156" y="2694"/>
                    <a:pt x="13331" y="9513"/>
                  </a:cubicBezTo>
                  <a:cubicBezTo>
                    <a:pt x="9631" y="28118"/>
                    <a:pt x="12658" y="47734"/>
                    <a:pt x="10514" y="66633"/>
                  </a:cubicBezTo>
                  <a:cubicBezTo>
                    <a:pt x="7823" y="109653"/>
                    <a:pt x="1895" y="152924"/>
                    <a:pt x="2106" y="196154"/>
                  </a:cubicBezTo>
                  <a:cubicBezTo>
                    <a:pt x="1559" y="219894"/>
                    <a:pt x="3535" y="243509"/>
                    <a:pt x="5006" y="267165"/>
                  </a:cubicBezTo>
                  <a:cubicBezTo>
                    <a:pt x="-5041" y="390245"/>
                    <a:pt x="2358" y="513662"/>
                    <a:pt x="7108" y="636785"/>
                  </a:cubicBezTo>
                  <a:cubicBezTo>
                    <a:pt x="9084" y="724086"/>
                    <a:pt x="18796" y="810714"/>
                    <a:pt x="22369" y="898015"/>
                  </a:cubicBezTo>
                  <a:cubicBezTo>
                    <a:pt x="24766" y="971762"/>
                    <a:pt x="34982" y="1044920"/>
                    <a:pt x="39438" y="1118541"/>
                  </a:cubicBezTo>
                  <a:cubicBezTo>
                    <a:pt x="49528" y="1255049"/>
                    <a:pt x="59155" y="1391009"/>
                    <a:pt x="66849" y="1528064"/>
                  </a:cubicBezTo>
                  <a:cubicBezTo>
                    <a:pt x="68657" y="1560392"/>
                    <a:pt x="70296" y="1592593"/>
                    <a:pt x="72524" y="1624879"/>
                  </a:cubicBezTo>
                  <a:cubicBezTo>
                    <a:pt x="73197" y="1634686"/>
                    <a:pt x="73870" y="1646094"/>
                    <a:pt x="74542" y="1657501"/>
                  </a:cubicBezTo>
                  <a:cubicBezTo>
                    <a:pt x="74542" y="1666425"/>
                    <a:pt x="76266" y="1677706"/>
                    <a:pt x="86692" y="1679516"/>
                  </a:cubicBezTo>
                  <a:cubicBezTo>
                    <a:pt x="109647" y="1683093"/>
                    <a:pt x="135166" y="1624963"/>
                    <a:pt x="148829" y="1607873"/>
                  </a:cubicBezTo>
                  <a:cubicBezTo>
                    <a:pt x="171279" y="1573862"/>
                    <a:pt x="199699" y="1544355"/>
                    <a:pt x="222022" y="1510301"/>
                  </a:cubicBezTo>
                  <a:cubicBezTo>
                    <a:pt x="250610" y="1461768"/>
                    <a:pt x="282856" y="1415971"/>
                    <a:pt x="311864" y="1367395"/>
                  </a:cubicBezTo>
                  <a:cubicBezTo>
                    <a:pt x="339485" y="1322945"/>
                    <a:pt x="361430" y="1275253"/>
                    <a:pt x="389346" y="1231013"/>
                  </a:cubicBezTo>
                  <a:cubicBezTo>
                    <a:pt x="393382" y="1237664"/>
                    <a:pt x="398258" y="1244020"/>
                    <a:pt x="401622" y="1250713"/>
                  </a:cubicBezTo>
                  <a:cubicBezTo>
                    <a:pt x="446311" y="1317725"/>
                    <a:pt x="475362" y="1392904"/>
                    <a:pt x="508490" y="1465893"/>
                  </a:cubicBezTo>
                  <a:cubicBezTo>
                    <a:pt x="531360" y="1520235"/>
                    <a:pt x="562639" y="1570452"/>
                    <a:pt x="585299" y="1624879"/>
                  </a:cubicBezTo>
                  <a:cubicBezTo>
                    <a:pt x="618259" y="1698289"/>
                    <a:pt x="647646" y="1773215"/>
                    <a:pt x="684096" y="1844984"/>
                  </a:cubicBezTo>
                  <a:cubicBezTo>
                    <a:pt x="713062" y="1906145"/>
                    <a:pt x="736941" y="1969453"/>
                    <a:pt x="760947" y="2032719"/>
                  </a:cubicBezTo>
                  <a:cubicBezTo>
                    <a:pt x="767337" y="2050103"/>
                    <a:pt x="773223" y="2067656"/>
                    <a:pt x="780243" y="2084788"/>
                  </a:cubicBezTo>
                  <a:cubicBezTo>
                    <a:pt x="783186" y="2093922"/>
                    <a:pt x="788610" y="2102299"/>
                    <a:pt x="798784" y="2103940"/>
                  </a:cubicBezTo>
                  <a:cubicBezTo>
                    <a:pt x="801979" y="2104446"/>
                    <a:pt x="805174" y="2104656"/>
                    <a:pt x="808285" y="2104656"/>
                  </a:cubicBezTo>
                  <a:cubicBezTo>
                    <a:pt x="836284" y="2104656"/>
                    <a:pt x="861551" y="2086598"/>
                    <a:pt x="885809" y="2074181"/>
                  </a:cubicBezTo>
                  <a:cubicBezTo>
                    <a:pt x="897580" y="2068288"/>
                    <a:pt x="909982" y="2062226"/>
                    <a:pt x="922300" y="2055996"/>
                  </a:cubicBezTo>
                  <a:cubicBezTo>
                    <a:pt x="950804" y="2042695"/>
                    <a:pt x="981326" y="2028425"/>
                    <a:pt x="1009157" y="2012977"/>
                  </a:cubicBezTo>
                  <a:cubicBezTo>
                    <a:pt x="1019121" y="2007716"/>
                    <a:pt x="1033415" y="2004601"/>
                    <a:pt x="1035012" y="1991468"/>
                  </a:cubicBezTo>
                  <a:cubicBezTo>
                    <a:pt x="1037325" y="1966212"/>
                    <a:pt x="1025553" y="1941882"/>
                    <a:pt x="1018826" y="1917973"/>
                  </a:cubicBezTo>
                  <a:cubicBezTo>
                    <a:pt x="1001632" y="1861232"/>
                    <a:pt x="979098" y="1806342"/>
                    <a:pt x="959212" y="1750527"/>
                  </a:cubicBezTo>
                  <a:cubicBezTo>
                    <a:pt x="946180" y="1713779"/>
                    <a:pt x="928102" y="1679221"/>
                    <a:pt x="913556" y="1643105"/>
                  </a:cubicBezTo>
                  <a:cubicBezTo>
                    <a:pt x="903424" y="1615281"/>
                    <a:pt x="893124" y="1587584"/>
                    <a:pt x="880175" y="1560939"/>
                  </a:cubicBezTo>
                  <a:cubicBezTo>
                    <a:pt x="863905" y="1525202"/>
                    <a:pt x="851083" y="1487992"/>
                    <a:pt x="834308" y="1452507"/>
                  </a:cubicBezTo>
                  <a:cubicBezTo>
                    <a:pt x="811900" y="1408646"/>
                    <a:pt x="791300" y="1363733"/>
                    <a:pt x="768724" y="1319872"/>
                  </a:cubicBezTo>
                  <a:cubicBezTo>
                    <a:pt x="763343" y="1309180"/>
                    <a:pt x="757836" y="1298110"/>
                    <a:pt x="752370" y="1286913"/>
                  </a:cubicBezTo>
                  <a:cubicBezTo>
                    <a:pt x="737151" y="1250418"/>
                    <a:pt x="715753" y="1216407"/>
                    <a:pt x="694942" y="1182859"/>
                  </a:cubicBezTo>
                  <a:cubicBezTo>
                    <a:pt x="669381" y="1144512"/>
                    <a:pt x="652355" y="1101072"/>
                    <a:pt x="627046" y="1062641"/>
                  </a:cubicBezTo>
                  <a:cubicBezTo>
                    <a:pt x="629779" y="1063483"/>
                    <a:pt x="632511" y="1063693"/>
                    <a:pt x="634697" y="1062346"/>
                  </a:cubicBezTo>
                  <a:cubicBezTo>
                    <a:pt x="640331" y="1063819"/>
                    <a:pt x="645754" y="1066008"/>
                    <a:pt x="651472" y="1067061"/>
                  </a:cubicBezTo>
                  <a:cubicBezTo>
                    <a:pt x="651850" y="1067229"/>
                    <a:pt x="652186" y="1067355"/>
                    <a:pt x="652565" y="1067439"/>
                  </a:cubicBezTo>
                  <a:cubicBezTo>
                    <a:pt x="659417" y="1070302"/>
                    <a:pt x="667321" y="1071354"/>
                    <a:pt x="674342" y="1073164"/>
                  </a:cubicBezTo>
                  <a:cubicBezTo>
                    <a:pt x="771163" y="1087181"/>
                    <a:pt x="867268" y="1105492"/>
                    <a:pt x="964678" y="1115804"/>
                  </a:cubicBezTo>
                  <a:cubicBezTo>
                    <a:pt x="1011595" y="1125275"/>
                    <a:pt x="1059228" y="1129358"/>
                    <a:pt x="1106818" y="1134788"/>
                  </a:cubicBezTo>
                  <a:cubicBezTo>
                    <a:pt x="1139821" y="1139966"/>
                    <a:pt x="1174420" y="1148132"/>
                    <a:pt x="1208306" y="1147753"/>
                  </a:cubicBezTo>
                  <a:cubicBezTo>
                    <a:pt x="1212383" y="1147879"/>
                    <a:pt x="1216546" y="1148174"/>
                    <a:pt x="1220624" y="1147585"/>
                  </a:cubicBezTo>
                  <a:cubicBezTo>
                    <a:pt x="1225080" y="1146827"/>
                    <a:pt x="1227771" y="1144007"/>
                    <a:pt x="1228948" y="1140597"/>
                  </a:cubicBezTo>
                  <a:cubicBezTo>
                    <a:pt x="1230797" y="1139966"/>
                    <a:pt x="1232479" y="1138956"/>
                    <a:pt x="1233824" y="1137440"/>
                  </a:cubicBezTo>
                  <a:cubicBezTo>
                    <a:pt x="1238029" y="1132768"/>
                    <a:pt x="1237524" y="1125402"/>
                    <a:pt x="1232857" y="1121234"/>
                  </a:cubicBezTo>
                  <a:close/>
                  <a:moveTo>
                    <a:pt x="1025931" y="1103219"/>
                  </a:moveTo>
                  <a:cubicBezTo>
                    <a:pt x="976701" y="1093958"/>
                    <a:pt x="926462" y="1088528"/>
                    <a:pt x="876686" y="1082677"/>
                  </a:cubicBezTo>
                  <a:cubicBezTo>
                    <a:pt x="806813" y="1073206"/>
                    <a:pt x="735890" y="1060662"/>
                    <a:pt x="665177" y="1056243"/>
                  </a:cubicBezTo>
                  <a:cubicBezTo>
                    <a:pt x="664042" y="1056285"/>
                    <a:pt x="662276" y="1056074"/>
                    <a:pt x="660216" y="1055780"/>
                  </a:cubicBezTo>
                  <a:cubicBezTo>
                    <a:pt x="657147" y="1053380"/>
                    <a:pt x="652607" y="1053128"/>
                    <a:pt x="648949" y="1052076"/>
                  </a:cubicBezTo>
                  <a:cubicBezTo>
                    <a:pt x="639910" y="1050813"/>
                    <a:pt x="630451" y="1048961"/>
                    <a:pt x="621412" y="1049466"/>
                  </a:cubicBezTo>
                  <a:cubicBezTo>
                    <a:pt x="619605" y="1050055"/>
                    <a:pt x="618385" y="1051528"/>
                    <a:pt x="617881" y="1053254"/>
                  </a:cubicBezTo>
                  <a:cubicBezTo>
                    <a:pt x="615358" y="1052412"/>
                    <a:pt x="613046" y="1053128"/>
                    <a:pt x="612374" y="1057295"/>
                  </a:cubicBezTo>
                  <a:cubicBezTo>
                    <a:pt x="616620" y="1082972"/>
                    <a:pt x="632007" y="1105744"/>
                    <a:pt x="641592" y="1129822"/>
                  </a:cubicBezTo>
                  <a:cubicBezTo>
                    <a:pt x="659375" y="1169052"/>
                    <a:pt x="682204" y="1205421"/>
                    <a:pt x="705537" y="1241452"/>
                  </a:cubicBezTo>
                  <a:cubicBezTo>
                    <a:pt x="711170" y="1253954"/>
                    <a:pt x="716846" y="1266498"/>
                    <a:pt x="722731" y="1278410"/>
                  </a:cubicBezTo>
                  <a:cubicBezTo>
                    <a:pt x="756070" y="1346769"/>
                    <a:pt x="790712" y="1413950"/>
                    <a:pt x="823125" y="1483235"/>
                  </a:cubicBezTo>
                  <a:cubicBezTo>
                    <a:pt x="845155" y="1541029"/>
                    <a:pt x="872986" y="1596382"/>
                    <a:pt x="893502" y="1654765"/>
                  </a:cubicBezTo>
                  <a:cubicBezTo>
                    <a:pt x="917339" y="1708265"/>
                    <a:pt x="940336" y="1762018"/>
                    <a:pt x="959254" y="1817539"/>
                  </a:cubicBezTo>
                  <a:cubicBezTo>
                    <a:pt x="972918" y="1852687"/>
                    <a:pt x="985614" y="1888171"/>
                    <a:pt x="996713" y="1924161"/>
                  </a:cubicBezTo>
                  <a:cubicBezTo>
                    <a:pt x="1002767" y="1944408"/>
                    <a:pt x="1011343" y="1964612"/>
                    <a:pt x="1012688" y="1985869"/>
                  </a:cubicBezTo>
                  <a:cubicBezTo>
                    <a:pt x="975314" y="2005022"/>
                    <a:pt x="937645" y="2023458"/>
                    <a:pt x="899766" y="2041685"/>
                  </a:cubicBezTo>
                  <a:cubicBezTo>
                    <a:pt x="868908" y="2053681"/>
                    <a:pt x="838639" y="2081926"/>
                    <a:pt x="803913" y="2081463"/>
                  </a:cubicBezTo>
                  <a:cubicBezTo>
                    <a:pt x="765487" y="1979092"/>
                    <a:pt x="727692" y="1876301"/>
                    <a:pt x="677705" y="1778855"/>
                  </a:cubicBezTo>
                  <a:cubicBezTo>
                    <a:pt x="643736" y="1706666"/>
                    <a:pt x="615947" y="1631656"/>
                    <a:pt x="580044" y="1560350"/>
                  </a:cubicBezTo>
                  <a:cubicBezTo>
                    <a:pt x="514880" y="1447667"/>
                    <a:pt x="480281" y="1316420"/>
                    <a:pt x="395694" y="1215734"/>
                  </a:cubicBezTo>
                  <a:cubicBezTo>
                    <a:pt x="394475" y="1209546"/>
                    <a:pt x="388085" y="1204453"/>
                    <a:pt x="381316" y="1206473"/>
                  </a:cubicBezTo>
                  <a:cubicBezTo>
                    <a:pt x="378373" y="1207273"/>
                    <a:pt x="376019" y="1209209"/>
                    <a:pt x="374421" y="1211777"/>
                  </a:cubicBezTo>
                  <a:cubicBezTo>
                    <a:pt x="368704" y="1220911"/>
                    <a:pt x="362902" y="1230003"/>
                    <a:pt x="357437" y="1239264"/>
                  </a:cubicBezTo>
                  <a:cubicBezTo>
                    <a:pt x="331161" y="1284766"/>
                    <a:pt x="308122" y="1331995"/>
                    <a:pt x="279661" y="1376235"/>
                  </a:cubicBezTo>
                  <a:cubicBezTo>
                    <a:pt x="252040" y="1419506"/>
                    <a:pt x="224082" y="1462736"/>
                    <a:pt x="197050" y="1506555"/>
                  </a:cubicBezTo>
                  <a:cubicBezTo>
                    <a:pt x="181999" y="1528191"/>
                    <a:pt x="162660" y="1549364"/>
                    <a:pt x="147063" y="1570999"/>
                  </a:cubicBezTo>
                  <a:cubicBezTo>
                    <a:pt x="128691" y="1594656"/>
                    <a:pt x="114187" y="1621006"/>
                    <a:pt x="96950" y="1645420"/>
                  </a:cubicBezTo>
                  <a:cubicBezTo>
                    <a:pt x="83203" y="1415760"/>
                    <a:pt x="69876" y="1185679"/>
                    <a:pt x="47846" y="956566"/>
                  </a:cubicBezTo>
                  <a:cubicBezTo>
                    <a:pt x="43348" y="874358"/>
                    <a:pt x="37967" y="790761"/>
                    <a:pt x="31198" y="708511"/>
                  </a:cubicBezTo>
                  <a:cubicBezTo>
                    <a:pt x="29264" y="666881"/>
                    <a:pt x="27078" y="625251"/>
                    <a:pt x="25018" y="583621"/>
                  </a:cubicBezTo>
                  <a:cubicBezTo>
                    <a:pt x="25649" y="567668"/>
                    <a:pt x="26321" y="551757"/>
                    <a:pt x="26531" y="535803"/>
                  </a:cubicBezTo>
                  <a:cubicBezTo>
                    <a:pt x="26279" y="438147"/>
                    <a:pt x="27877" y="340491"/>
                    <a:pt x="29474" y="242793"/>
                  </a:cubicBezTo>
                  <a:cubicBezTo>
                    <a:pt x="29348" y="199648"/>
                    <a:pt x="29600" y="156544"/>
                    <a:pt x="33132" y="113483"/>
                  </a:cubicBezTo>
                  <a:cubicBezTo>
                    <a:pt x="35318" y="91047"/>
                    <a:pt x="34393" y="68317"/>
                    <a:pt x="35150" y="45797"/>
                  </a:cubicBezTo>
                  <a:cubicBezTo>
                    <a:pt x="34856" y="45082"/>
                    <a:pt x="34561" y="44366"/>
                    <a:pt x="34267" y="43693"/>
                  </a:cubicBezTo>
                  <a:lnTo>
                    <a:pt x="34267" y="43693"/>
                  </a:lnTo>
                  <a:cubicBezTo>
                    <a:pt x="34225" y="43608"/>
                    <a:pt x="34225" y="43566"/>
                    <a:pt x="34183" y="43482"/>
                  </a:cubicBezTo>
                  <a:cubicBezTo>
                    <a:pt x="32417" y="39189"/>
                    <a:pt x="30609" y="34895"/>
                    <a:pt x="28676" y="30644"/>
                  </a:cubicBezTo>
                  <a:cubicBezTo>
                    <a:pt x="29264" y="31738"/>
                    <a:pt x="29895" y="32875"/>
                    <a:pt x="30483" y="33969"/>
                  </a:cubicBezTo>
                  <a:cubicBezTo>
                    <a:pt x="30441" y="33969"/>
                    <a:pt x="30441" y="33927"/>
                    <a:pt x="30399" y="33843"/>
                  </a:cubicBezTo>
                  <a:cubicBezTo>
                    <a:pt x="30441" y="33885"/>
                    <a:pt x="30441" y="33927"/>
                    <a:pt x="30483" y="33969"/>
                  </a:cubicBezTo>
                  <a:cubicBezTo>
                    <a:pt x="27288" y="28160"/>
                    <a:pt x="24892" y="22857"/>
                    <a:pt x="24556" y="16122"/>
                  </a:cubicBezTo>
                  <a:cubicBezTo>
                    <a:pt x="24556" y="15995"/>
                    <a:pt x="24556" y="15869"/>
                    <a:pt x="24556" y="15743"/>
                  </a:cubicBezTo>
                  <a:cubicBezTo>
                    <a:pt x="24513" y="14564"/>
                    <a:pt x="24556" y="13386"/>
                    <a:pt x="24640" y="12207"/>
                  </a:cubicBezTo>
                  <a:cubicBezTo>
                    <a:pt x="24682" y="11786"/>
                    <a:pt x="24766" y="11323"/>
                    <a:pt x="24808" y="10860"/>
                  </a:cubicBezTo>
                  <a:cubicBezTo>
                    <a:pt x="24892" y="10187"/>
                    <a:pt x="25018" y="9513"/>
                    <a:pt x="25144" y="8840"/>
                  </a:cubicBezTo>
                  <a:cubicBezTo>
                    <a:pt x="25859" y="10607"/>
                    <a:pt x="26994" y="12586"/>
                    <a:pt x="28676" y="14648"/>
                  </a:cubicBezTo>
                  <a:cubicBezTo>
                    <a:pt x="57053" y="52911"/>
                    <a:pt x="95647" y="81829"/>
                    <a:pt x="128901" y="115504"/>
                  </a:cubicBezTo>
                  <a:cubicBezTo>
                    <a:pt x="264862" y="250538"/>
                    <a:pt x="404354" y="382458"/>
                    <a:pt x="548303" y="509074"/>
                  </a:cubicBezTo>
                  <a:cubicBezTo>
                    <a:pt x="664631" y="611361"/>
                    <a:pt x="778268" y="716677"/>
                    <a:pt x="890769" y="823131"/>
                  </a:cubicBezTo>
                  <a:cubicBezTo>
                    <a:pt x="995536" y="922976"/>
                    <a:pt x="1097359" y="1025894"/>
                    <a:pt x="1203008" y="1124812"/>
                  </a:cubicBezTo>
                  <a:cubicBezTo>
                    <a:pt x="1171057" y="1123465"/>
                    <a:pt x="1139653" y="1116688"/>
                    <a:pt x="1108038" y="1111848"/>
                  </a:cubicBezTo>
                  <a:cubicBezTo>
                    <a:pt x="1080753" y="1108312"/>
                    <a:pt x="1053300" y="1106081"/>
                    <a:pt x="1025931" y="110321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 name="Google Shape;14;p2"/>
            <p:cNvSpPr/>
            <p:nvPr/>
          </p:nvSpPr>
          <p:spPr>
            <a:xfrm>
              <a:off x="16464194" y="7582560"/>
              <a:ext cx="2862" cy="2862"/>
            </a:xfrm>
            <a:custGeom>
              <a:avLst/>
              <a:gdLst/>
              <a:ahLst/>
              <a:cxnLst/>
              <a:rect l="l" t="t" r="r" b="b"/>
              <a:pathLst>
                <a:path w="2862" h="2862" extrusionOk="0">
                  <a:moveTo>
                    <a:pt x="1347" y="0"/>
                  </a:moveTo>
                  <a:cubicBezTo>
                    <a:pt x="549" y="0"/>
                    <a:pt x="-40" y="800"/>
                    <a:pt x="2" y="1515"/>
                  </a:cubicBezTo>
                  <a:cubicBezTo>
                    <a:pt x="44" y="2315"/>
                    <a:pt x="759" y="2862"/>
                    <a:pt x="1516" y="2862"/>
                  </a:cubicBezTo>
                  <a:cubicBezTo>
                    <a:pt x="2272" y="2862"/>
                    <a:pt x="2903" y="2063"/>
                    <a:pt x="2861" y="1347"/>
                  </a:cubicBezTo>
                  <a:cubicBezTo>
                    <a:pt x="2819" y="505"/>
                    <a:pt x="2146" y="0"/>
                    <a:pt x="1347" y="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5" name="Google Shape;15;p2"/>
          <p:cNvSpPr/>
          <p:nvPr/>
        </p:nvSpPr>
        <p:spPr>
          <a:xfrm rot="975612">
            <a:off x="11182381" y="476963"/>
            <a:ext cx="183444" cy="292268"/>
          </a:xfrm>
          <a:custGeom>
            <a:avLst/>
            <a:gdLst/>
            <a:ahLst/>
            <a:cxnLst/>
            <a:rect l="l" t="t" r="r" b="b"/>
            <a:pathLst>
              <a:path w="275165" h="438401" extrusionOk="0">
                <a:moveTo>
                  <a:pt x="11229" y="436760"/>
                </a:moveTo>
                <a:cubicBezTo>
                  <a:pt x="-11669" y="425659"/>
                  <a:pt x="6205" y="400126"/>
                  <a:pt x="14455" y="384690"/>
                </a:cubicBezTo>
                <a:cubicBezTo>
                  <a:pt x="30637" y="357995"/>
                  <a:pt x="48829" y="332515"/>
                  <a:pt x="64059" y="305185"/>
                </a:cubicBezTo>
                <a:cubicBezTo>
                  <a:pt x="93303" y="257080"/>
                  <a:pt x="116994" y="205434"/>
                  <a:pt x="149834" y="159549"/>
                </a:cubicBezTo>
                <a:cubicBezTo>
                  <a:pt x="160887" y="148342"/>
                  <a:pt x="268767" y="-35249"/>
                  <a:pt x="275166" y="6037"/>
                </a:cubicBezTo>
                <a:cubicBezTo>
                  <a:pt x="264695" y="39182"/>
                  <a:pt x="240369" y="66300"/>
                  <a:pt x="223817" y="96696"/>
                </a:cubicBezTo>
                <a:cubicBezTo>
                  <a:pt x="189708" y="158651"/>
                  <a:pt x="151791" y="212042"/>
                  <a:pt x="120855" y="276798"/>
                </a:cubicBezTo>
                <a:cubicBezTo>
                  <a:pt x="97375" y="323581"/>
                  <a:pt x="68871" y="367616"/>
                  <a:pt x="42430" y="412654"/>
                </a:cubicBezTo>
                <a:cubicBezTo>
                  <a:pt x="38252" y="424126"/>
                  <a:pt x="31483" y="438398"/>
                  <a:pt x="19003" y="438398"/>
                </a:cubicBezTo>
                <a:cubicBezTo>
                  <a:pt x="16570" y="438451"/>
                  <a:pt x="14032" y="437923"/>
                  <a:pt x="11229" y="43676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5378948" y="1106489"/>
            <a:ext cx="1434099" cy="1211607"/>
          </a:xfrm>
          <a:custGeom>
            <a:avLst/>
            <a:gdLst/>
            <a:ahLst/>
            <a:cxnLst/>
            <a:rect l="l" t="t" r="r" b="b"/>
            <a:pathLst>
              <a:path w="2151148" h="1817410" extrusionOk="0">
                <a:moveTo>
                  <a:pt x="2141311" y="866475"/>
                </a:moveTo>
                <a:cubicBezTo>
                  <a:pt x="2140365" y="776012"/>
                  <a:pt x="2142473" y="685463"/>
                  <a:pt x="2138945" y="595086"/>
                </a:cubicBezTo>
                <a:cubicBezTo>
                  <a:pt x="2137267" y="505783"/>
                  <a:pt x="2137568" y="416438"/>
                  <a:pt x="2137052" y="327136"/>
                </a:cubicBezTo>
                <a:cubicBezTo>
                  <a:pt x="2137913" y="279583"/>
                  <a:pt x="2137525" y="231815"/>
                  <a:pt x="2124489" y="185680"/>
                </a:cubicBezTo>
                <a:cubicBezTo>
                  <a:pt x="2104914" y="93325"/>
                  <a:pt x="2049887" y="70108"/>
                  <a:pt x="1965690" y="50975"/>
                </a:cubicBezTo>
                <a:cubicBezTo>
                  <a:pt x="1884720" y="37216"/>
                  <a:pt x="1802330" y="36313"/>
                  <a:pt x="1720413" y="34120"/>
                </a:cubicBezTo>
                <a:cubicBezTo>
                  <a:pt x="1635183" y="31068"/>
                  <a:pt x="1549868" y="31670"/>
                  <a:pt x="1464595" y="31369"/>
                </a:cubicBezTo>
                <a:cubicBezTo>
                  <a:pt x="1359618" y="26854"/>
                  <a:pt x="1254598" y="26897"/>
                  <a:pt x="1149535" y="26940"/>
                </a:cubicBezTo>
                <a:cubicBezTo>
                  <a:pt x="1126130" y="26983"/>
                  <a:pt x="1102768" y="26983"/>
                  <a:pt x="1079363" y="26940"/>
                </a:cubicBezTo>
                <a:cubicBezTo>
                  <a:pt x="1016420" y="26467"/>
                  <a:pt x="953735" y="21222"/>
                  <a:pt x="890792" y="19932"/>
                </a:cubicBezTo>
                <a:cubicBezTo>
                  <a:pt x="836926" y="17954"/>
                  <a:pt x="783061" y="18083"/>
                  <a:pt x="729195" y="18255"/>
                </a:cubicBezTo>
                <a:cubicBezTo>
                  <a:pt x="697874" y="18341"/>
                  <a:pt x="666510" y="18427"/>
                  <a:pt x="635189" y="18126"/>
                </a:cubicBezTo>
                <a:cubicBezTo>
                  <a:pt x="581711" y="17481"/>
                  <a:pt x="528706" y="10344"/>
                  <a:pt x="475486" y="5915"/>
                </a:cubicBezTo>
                <a:cubicBezTo>
                  <a:pt x="405186" y="4281"/>
                  <a:pt x="334756" y="4195"/>
                  <a:pt x="264370" y="2691"/>
                </a:cubicBezTo>
                <a:cubicBezTo>
                  <a:pt x="223455" y="2304"/>
                  <a:pt x="182625" y="-706"/>
                  <a:pt x="141667" y="154"/>
                </a:cubicBezTo>
                <a:cubicBezTo>
                  <a:pt x="137881" y="283"/>
                  <a:pt x="134052" y="240"/>
                  <a:pt x="130266" y="240"/>
                </a:cubicBezTo>
                <a:cubicBezTo>
                  <a:pt x="125146" y="197"/>
                  <a:pt x="120026" y="154"/>
                  <a:pt x="114906" y="541"/>
                </a:cubicBezTo>
                <a:cubicBezTo>
                  <a:pt x="105656" y="2132"/>
                  <a:pt x="97138" y="7162"/>
                  <a:pt x="90168" y="13224"/>
                </a:cubicBezTo>
                <a:cubicBezTo>
                  <a:pt x="57642" y="30208"/>
                  <a:pt x="35958" y="54543"/>
                  <a:pt x="30064" y="91348"/>
                </a:cubicBezTo>
                <a:cubicBezTo>
                  <a:pt x="21675" y="129399"/>
                  <a:pt x="17071" y="168138"/>
                  <a:pt x="12984" y="206877"/>
                </a:cubicBezTo>
                <a:cubicBezTo>
                  <a:pt x="4207" y="317935"/>
                  <a:pt x="2959" y="429595"/>
                  <a:pt x="1669" y="540954"/>
                </a:cubicBezTo>
                <a:cubicBezTo>
                  <a:pt x="292" y="677680"/>
                  <a:pt x="206" y="814364"/>
                  <a:pt x="163" y="951090"/>
                </a:cubicBezTo>
                <a:cubicBezTo>
                  <a:pt x="-741" y="1039661"/>
                  <a:pt x="1927" y="1128491"/>
                  <a:pt x="12941" y="1216460"/>
                </a:cubicBezTo>
                <a:cubicBezTo>
                  <a:pt x="17157" y="1253608"/>
                  <a:pt x="30236" y="1291401"/>
                  <a:pt x="57728" y="1317801"/>
                </a:cubicBezTo>
                <a:cubicBezTo>
                  <a:pt x="94341" y="1348328"/>
                  <a:pt x="138053" y="1370685"/>
                  <a:pt x="185164" y="1379328"/>
                </a:cubicBezTo>
                <a:cubicBezTo>
                  <a:pt x="269533" y="1401384"/>
                  <a:pt x="356612" y="1407705"/>
                  <a:pt x="443391" y="1412391"/>
                </a:cubicBezTo>
                <a:cubicBezTo>
                  <a:pt x="515025" y="1418110"/>
                  <a:pt x="588078" y="1425548"/>
                  <a:pt x="660143" y="1429418"/>
                </a:cubicBezTo>
                <a:cubicBezTo>
                  <a:pt x="706049" y="1431954"/>
                  <a:pt x="752084" y="1429289"/>
                  <a:pt x="797990" y="1432126"/>
                </a:cubicBezTo>
                <a:cubicBezTo>
                  <a:pt x="821997" y="1470650"/>
                  <a:pt x="844283" y="1510292"/>
                  <a:pt x="869796" y="1547957"/>
                </a:cubicBezTo>
                <a:cubicBezTo>
                  <a:pt x="900085" y="1599595"/>
                  <a:pt x="933299" y="1649298"/>
                  <a:pt x="966685" y="1698958"/>
                </a:cubicBezTo>
                <a:cubicBezTo>
                  <a:pt x="987680" y="1730560"/>
                  <a:pt x="1005793" y="1764010"/>
                  <a:pt x="1028596" y="1794408"/>
                </a:cubicBezTo>
                <a:cubicBezTo>
                  <a:pt x="1035695" y="1802363"/>
                  <a:pt x="1040040" y="1815261"/>
                  <a:pt x="1051527" y="1817411"/>
                </a:cubicBezTo>
                <a:cubicBezTo>
                  <a:pt x="1051828" y="1817411"/>
                  <a:pt x="1052130" y="1817411"/>
                  <a:pt x="1052431" y="1817411"/>
                </a:cubicBezTo>
                <a:cubicBezTo>
                  <a:pt x="1076653" y="1817411"/>
                  <a:pt x="1097476" y="1776393"/>
                  <a:pt x="1111373" y="1759066"/>
                </a:cubicBezTo>
                <a:cubicBezTo>
                  <a:pt x="1139209" y="1717102"/>
                  <a:pt x="1166056" y="1674278"/>
                  <a:pt x="1188643" y="1629219"/>
                </a:cubicBezTo>
                <a:cubicBezTo>
                  <a:pt x="1209122" y="1584073"/>
                  <a:pt x="1237259" y="1542969"/>
                  <a:pt x="1257825" y="1497867"/>
                </a:cubicBezTo>
                <a:cubicBezTo>
                  <a:pt x="1334536" y="1483205"/>
                  <a:pt x="1413785" y="1485183"/>
                  <a:pt x="1491915" y="1482947"/>
                </a:cubicBezTo>
                <a:cubicBezTo>
                  <a:pt x="1534336" y="1480153"/>
                  <a:pt x="1576887" y="1480282"/>
                  <a:pt x="1619351" y="1481571"/>
                </a:cubicBezTo>
                <a:cubicBezTo>
                  <a:pt x="1673388" y="1482431"/>
                  <a:pt x="1725576" y="1480970"/>
                  <a:pt x="1779785" y="1485828"/>
                </a:cubicBezTo>
                <a:cubicBezTo>
                  <a:pt x="1856496" y="1488752"/>
                  <a:pt x="1934498" y="1500060"/>
                  <a:pt x="2009832" y="1479895"/>
                </a:cubicBezTo>
                <a:cubicBezTo>
                  <a:pt x="2047434" y="1474692"/>
                  <a:pt x="2080003" y="1450142"/>
                  <a:pt x="2097471" y="1416777"/>
                </a:cubicBezTo>
                <a:cubicBezTo>
                  <a:pt x="2131760" y="1364408"/>
                  <a:pt x="2149572" y="1303698"/>
                  <a:pt x="2150605" y="1241311"/>
                </a:cubicBezTo>
                <a:cubicBezTo>
                  <a:pt x="2153401" y="1116280"/>
                  <a:pt x="2144667" y="991334"/>
                  <a:pt x="2141311" y="866475"/>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 name="Google Shape;17;p2"/>
          <p:cNvSpPr/>
          <p:nvPr/>
        </p:nvSpPr>
        <p:spPr>
          <a:xfrm>
            <a:off x="10539041" y="4354780"/>
            <a:ext cx="824460" cy="1403104"/>
          </a:xfrm>
          <a:custGeom>
            <a:avLst/>
            <a:gdLst/>
            <a:ahLst/>
            <a:cxnLst/>
            <a:rect l="l" t="t" r="r" b="b"/>
            <a:pathLst>
              <a:path w="1236690" h="2104656" extrusionOk="0">
                <a:moveTo>
                  <a:pt x="1232857" y="1121234"/>
                </a:moveTo>
                <a:cubicBezTo>
                  <a:pt x="1221212" y="1110837"/>
                  <a:pt x="1209819" y="1100146"/>
                  <a:pt x="1198552" y="1089286"/>
                </a:cubicBezTo>
                <a:cubicBezTo>
                  <a:pt x="1076297" y="972982"/>
                  <a:pt x="957573" y="852975"/>
                  <a:pt x="834098" y="737977"/>
                </a:cubicBezTo>
                <a:cubicBezTo>
                  <a:pt x="701417" y="613591"/>
                  <a:pt x="564531" y="494047"/>
                  <a:pt x="429159" y="372650"/>
                </a:cubicBezTo>
                <a:cubicBezTo>
                  <a:pt x="298537" y="253695"/>
                  <a:pt x="173549" y="128721"/>
                  <a:pt x="41120" y="11870"/>
                </a:cubicBezTo>
                <a:cubicBezTo>
                  <a:pt x="42087" y="9260"/>
                  <a:pt x="37756" y="9808"/>
                  <a:pt x="36621" y="7787"/>
                </a:cubicBezTo>
                <a:cubicBezTo>
                  <a:pt x="32501" y="3830"/>
                  <a:pt x="29390" y="2147"/>
                  <a:pt x="27288" y="1978"/>
                </a:cubicBezTo>
                <a:cubicBezTo>
                  <a:pt x="27582" y="1305"/>
                  <a:pt x="27835" y="631"/>
                  <a:pt x="28129" y="0"/>
                </a:cubicBezTo>
                <a:cubicBezTo>
                  <a:pt x="22327" y="0"/>
                  <a:pt x="17156" y="2694"/>
                  <a:pt x="13331" y="9513"/>
                </a:cubicBezTo>
                <a:cubicBezTo>
                  <a:pt x="9631" y="28118"/>
                  <a:pt x="12658" y="47734"/>
                  <a:pt x="10514" y="66633"/>
                </a:cubicBezTo>
                <a:cubicBezTo>
                  <a:pt x="7823" y="109653"/>
                  <a:pt x="1895" y="152924"/>
                  <a:pt x="2106" y="196154"/>
                </a:cubicBezTo>
                <a:cubicBezTo>
                  <a:pt x="1559" y="219894"/>
                  <a:pt x="3535" y="243509"/>
                  <a:pt x="5006" y="267165"/>
                </a:cubicBezTo>
                <a:cubicBezTo>
                  <a:pt x="-5041" y="390245"/>
                  <a:pt x="2358" y="513662"/>
                  <a:pt x="7108" y="636785"/>
                </a:cubicBezTo>
                <a:cubicBezTo>
                  <a:pt x="9084" y="724086"/>
                  <a:pt x="18796" y="810714"/>
                  <a:pt x="22369" y="898015"/>
                </a:cubicBezTo>
                <a:cubicBezTo>
                  <a:pt x="24766" y="971762"/>
                  <a:pt x="34982" y="1044920"/>
                  <a:pt x="39438" y="1118541"/>
                </a:cubicBezTo>
                <a:cubicBezTo>
                  <a:pt x="49528" y="1255049"/>
                  <a:pt x="59155" y="1391009"/>
                  <a:pt x="66849" y="1528064"/>
                </a:cubicBezTo>
                <a:cubicBezTo>
                  <a:pt x="68657" y="1560392"/>
                  <a:pt x="70296" y="1592593"/>
                  <a:pt x="72524" y="1624879"/>
                </a:cubicBezTo>
                <a:cubicBezTo>
                  <a:pt x="73197" y="1634686"/>
                  <a:pt x="73870" y="1646094"/>
                  <a:pt x="74542" y="1657501"/>
                </a:cubicBezTo>
                <a:cubicBezTo>
                  <a:pt x="74542" y="1666425"/>
                  <a:pt x="76266" y="1677706"/>
                  <a:pt x="86692" y="1679516"/>
                </a:cubicBezTo>
                <a:cubicBezTo>
                  <a:pt x="109647" y="1683093"/>
                  <a:pt x="135166" y="1624963"/>
                  <a:pt x="148829" y="1607873"/>
                </a:cubicBezTo>
                <a:cubicBezTo>
                  <a:pt x="171279" y="1573862"/>
                  <a:pt x="199699" y="1544355"/>
                  <a:pt x="222022" y="1510301"/>
                </a:cubicBezTo>
                <a:cubicBezTo>
                  <a:pt x="250610" y="1461768"/>
                  <a:pt x="282856" y="1415971"/>
                  <a:pt x="311864" y="1367395"/>
                </a:cubicBezTo>
                <a:cubicBezTo>
                  <a:pt x="339485" y="1322945"/>
                  <a:pt x="361430" y="1275253"/>
                  <a:pt x="389346" y="1231013"/>
                </a:cubicBezTo>
                <a:cubicBezTo>
                  <a:pt x="393382" y="1237664"/>
                  <a:pt x="398258" y="1244020"/>
                  <a:pt x="401622" y="1250713"/>
                </a:cubicBezTo>
                <a:cubicBezTo>
                  <a:pt x="446311" y="1317725"/>
                  <a:pt x="475362" y="1392904"/>
                  <a:pt x="508490" y="1465893"/>
                </a:cubicBezTo>
                <a:cubicBezTo>
                  <a:pt x="531360" y="1520235"/>
                  <a:pt x="562639" y="1570452"/>
                  <a:pt x="585299" y="1624879"/>
                </a:cubicBezTo>
                <a:cubicBezTo>
                  <a:pt x="618259" y="1698289"/>
                  <a:pt x="647646" y="1773215"/>
                  <a:pt x="684096" y="1844984"/>
                </a:cubicBezTo>
                <a:cubicBezTo>
                  <a:pt x="713062" y="1906145"/>
                  <a:pt x="736941" y="1969453"/>
                  <a:pt x="760947" y="2032719"/>
                </a:cubicBezTo>
                <a:cubicBezTo>
                  <a:pt x="767337" y="2050103"/>
                  <a:pt x="773223" y="2067656"/>
                  <a:pt x="780243" y="2084788"/>
                </a:cubicBezTo>
                <a:cubicBezTo>
                  <a:pt x="783186" y="2093922"/>
                  <a:pt x="788610" y="2102299"/>
                  <a:pt x="798784" y="2103940"/>
                </a:cubicBezTo>
                <a:cubicBezTo>
                  <a:pt x="801979" y="2104446"/>
                  <a:pt x="805174" y="2104656"/>
                  <a:pt x="808285" y="2104656"/>
                </a:cubicBezTo>
                <a:cubicBezTo>
                  <a:pt x="836284" y="2104656"/>
                  <a:pt x="861551" y="2086598"/>
                  <a:pt x="885809" y="2074181"/>
                </a:cubicBezTo>
                <a:cubicBezTo>
                  <a:pt x="897580" y="2068288"/>
                  <a:pt x="909982" y="2062226"/>
                  <a:pt x="922300" y="2055996"/>
                </a:cubicBezTo>
                <a:cubicBezTo>
                  <a:pt x="950804" y="2042695"/>
                  <a:pt x="981326" y="2028425"/>
                  <a:pt x="1009157" y="2012977"/>
                </a:cubicBezTo>
                <a:cubicBezTo>
                  <a:pt x="1019121" y="2007716"/>
                  <a:pt x="1033415" y="2004601"/>
                  <a:pt x="1035012" y="1991468"/>
                </a:cubicBezTo>
                <a:cubicBezTo>
                  <a:pt x="1037325" y="1966212"/>
                  <a:pt x="1025553" y="1941882"/>
                  <a:pt x="1018826" y="1917973"/>
                </a:cubicBezTo>
                <a:cubicBezTo>
                  <a:pt x="1001632" y="1861232"/>
                  <a:pt x="979098" y="1806342"/>
                  <a:pt x="959212" y="1750527"/>
                </a:cubicBezTo>
                <a:cubicBezTo>
                  <a:pt x="946180" y="1713779"/>
                  <a:pt x="928102" y="1679221"/>
                  <a:pt x="913556" y="1643105"/>
                </a:cubicBezTo>
                <a:cubicBezTo>
                  <a:pt x="903424" y="1615281"/>
                  <a:pt x="893124" y="1587584"/>
                  <a:pt x="880175" y="1560939"/>
                </a:cubicBezTo>
                <a:cubicBezTo>
                  <a:pt x="863905" y="1525202"/>
                  <a:pt x="851083" y="1487992"/>
                  <a:pt x="834308" y="1452507"/>
                </a:cubicBezTo>
                <a:cubicBezTo>
                  <a:pt x="811900" y="1408646"/>
                  <a:pt x="791300" y="1363733"/>
                  <a:pt x="768724" y="1319872"/>
                </a:cubicBezTo>
                <a:cubicBezTo>
                  <a:pt x="763343" y="1309180"/>
                  <a:pt x="757836" y="1298110"/>
                  <a:pt x="752370" y="1286913"/>
                </a:cubicBezTo>
                <a:cubicBezTo>
                  <a:pt x="737151" y="1250418"/>
                  <a:pt x="715753" y="1216407"/>
                  <a:pt x="694942" y="1182859"/>
                </a:cubicBezTo>
                <a:cubicBezTo>
                  <a:pt x="669381" y="1144512"/>
                  <a:pt x="652355" y="1101072"/>
                  <a:pt x="627046" y="1062641"/>
                </a:cubicBezTo>
                <a:cubicBezTo>
                  <a:pt x="629779" y="1063483"/>
                  <a:pt x="632511" y="1063693"/>
                  <a:pt x="634697" y="1062346"/>
                </a:cubicBezTo>
                <a:cubicBezTo>
                  <a:pt x="640331" y="1063819"/>
                  <a:pt x="645754" y="1066008"/>
                  <a:pt x="651472" y="1067061"/>
                </a:cubicBezTo>
                <a:cubicBezTo>
                  <a:pt x="651850" y="1067229"/>
                  <a:pt x="652186" y="1067355"/>
                  <a:pt x="652565" y="1067439"/>
                </a:cubicBezTo>
                <a:cubicBezTo>
                  <a:pt x="659417" y="1070302"/>
                  <a:pt x="667321" y="1071354"/>
                  <a:pt x="674342" y="1073164"/>
                </a:cubicBezTo>
                <a:cubicBezTo>
                  <a:pt x="771163" y="1087181"/>
                  <a:pt x="867268" y="1105492"/>
                  <a:pt x="964678" y="1115804"/>
                </a:cubicBezTo>
                <a:cubicBezTo>
                  <a:pt x="1011595" y="1125275"/>
                  <a:pt x="1059228" y="1129358"/>
                  <a:pt x="1106818" y="1134788"/>
                </a:cubicBezTo>
                <a:cubicBezTo>
                  <a:pt x="1139821" y="1139966"/>
                  <a:pt x="1174420" y="1148132"/>
                  <a:pt x="1208306" y="1147753"/>
                </a:cubicBezTo>
                <a:cubicBezTo>
                  <a:pt x="1212383" y="1147879"/>
                  <a:pt x="1216546" y="1148174"/>
                  <a:pt x="1220624" y="1147585"/>
                </a:cubicBezTo>
                <a:cubicBezTo>
                  <a:pt x="1225080" y="1146827"/>
                  <a:pt x="1227771" y="1144007"/>
                  <a:pt x="1228948" y="1140597"/>
                </a:cubicBezTo>
                <a:cubicBezTo>
                  <a:pt x="1230797" y="1139966"/>
                  <a:pt x="1232479" y="1138956"/>
                  <a:pt x="1233824" y="1137440"/>
                </a:cubicBezTo>
                <a:cubicBezTo>
                  <a:pt x="1238029" y="1132768"/>
                  <a:pt x="1237524" y="1125402"/>
                  <a:pt x="1232857" y="1121234"/>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8" name="Google Shape;18;p2"/>
          <p:cNvGrpSpPr/>
          <p:nvPr/>
        </p:nvGrpSpPr>
        <p:grpSpPr>
          <a:xfrm>
            <a:off x="685779" y="-77485"/>
            <a:ext cx="1632277" cy="1790165"/>
            <a:chOff x="1028668" y="-116228"/>
            <a:chExt cx="2448415" cy="2685248"/>
          </a:xfrm>
        </p:grpSpPr>
        <p:sp>
          <p:nvSpPr>
            <p:cNvPr id="19" name="Google Shape;19;p2"/>
            <p:cNvSpPr/>
            <p:nvPr/>
          </p:nvSpPr>
          <p:spPr>
            <a:xfrm>
              <a:off x="1028668" y="-116228"/>
              <a:ext cx="2448415" cy="2685248"/>
            </a:xfrm>
            <a:custGeom>
              <a:avLst/>
              <a:gdLst/>
              <a:ahLst/>
              <a:cxnLst/>
              <a:rect l="l" t="t" r="r" b="b"/>
              <a:pathLst>
                <a:path w="2448415" h="2685248" extrusionOk="0">
                  <a:moveTo>
                    <a:pt x="2447067" y="918741"/>
                  </a:moveTo>
                  <a:cubicBezTo>
                    <a:pt x="2443197" y="892693"/>
                    <a:pt x="2438897" y="866753"/>
                    <a:pt x="2435081" y="840759"/>
                  </a:cubicBezTo>
                  <a:cubicBezTo>
                    <a:pt x="2432017" y="821801"/>
                    <a:pt x="2426589" y="803326"/>
                    <a:pt x="2424063" y="784260"/>
                  </a:cubicBezTo>
                  <a:cubicBezTo>
                    <a:pt x="2419978" y="768470"/>
                    <a:pt x="2428148" y="745645"/>
                    <a:pt x="2409980" y="737160"/>
                  </a:cubicBezTo>
                  <a:cubicBezTo>
                    <a:pt x="2387943" y="729265"/>
                    <a:pt x="2363272" y="734958"/>
                    <a:pt x="2340537" y="736945"/>
                  </a:cubicBezTo>
                  <a:cubicBezTo>
                    <a:pt x="2303557" y="741402"/>
                    <a:pt x="2266632" y="745001"/>
                    <a:pt x="2229545" y="747740"/>
                  </a:cubicBezTo>
                  <a:cubicBezTo>
                    <a:pt x="2164777" y="753594"/>
                    <a:pt x="2099848" y="759179"/>
                    <a:pt x="2035188" y="766430"/>
                  </a:cubicBezTo>
                  <a:cubicBezTo>
                    <a:pt x="1987190" y="774915"/>
                    <a:pt x="1938977" y="782756"/>
                    <a:pt x="1890119" y="783830"/>
                  </a:cubicBezTo>
                  <a:cubicBezTo>
                    <a:pt x="1857547" y="785495"/>
                    <a:pt x="1826426" y="790705"/>
                    <a:pt x="1792726" y="787053"/>
                  </a:cubicBezTo>
                  <a:cubicBezTo>
                    <a:pt x="1797671" y="746236"/>
                    <a:pt x="1818740" y="708803"/>
                    <a:pt x="1829167" y="669221"/>
                  </a:cubicBezTo>
                  <a:cubicBezTo>
                    <a:pt x="1841799" y="622604"/>
                    <a:pt x="1845615" y="574215"/>
                    <a:pt x="1850398" y="526309"/>
                  </a:cubicBezTo>
                  <a:cubicBezTo>
                    <a:pt x="1860396" y="455309"/>
                    <a:pt x="1865663" y="386189"/>
                    <a:pt x="1871790" y="314384"/>
                  </a:cubicBezTo>
                  <a:cubicBezTo>
                    <a:pt x="1883400" y="236026"/>
                    <a:pt x="1886840" y="156917"/>
                    <a:pt x="1891946" y="77969"/>
                  </a:cubicBezTo>
                  <a:cubicBezTo>
                    <a:pt x="1892968" y="61749"/>
                    <a:pt x="1876467" y="50793"/>
                    <a:pt x="1861578" y="50632"/>
                  </a:cubicBezTo>
                  <a:cubicBezTo>
                    <a:pt x="1838681" y="50525"/>
                    <a:pt x="1815999" y="55627"/>
                    <a:pt x="1792941" y="52942"/>
                  </a:cubicBezTo>
                  <a:cubicBezTo>
                    <a:pt x="1774075" y="51492"/>
                    <a:pt x="1755370" y="48430"/>
                    <a:pt x="1736558" y="46443"/>
                  </a:cubicBezTo>
                  <a:cubicBezTo>
                    <a:pt x="1723335" y="44886"/>
                    <a:pt x="1707587" y="42147"/>
                    <a:pt x="1697912" y="53586"/>
                  </a:cubicBezTo>
                  <a:cubicBezTo>
                    <a:pt x="1677058" y="81191"/>
                    <a:pt x="1675176" y="118410"/>
                    <a:pt x="1669371" y="151439"/>
                  </a:cubicBezTo>
                  <a:cubicBezTo>
                    <a:pt x="1664373" y="187046"/>
                    <a:pt x="1656740" y="221526"/>
                    <a:pt x="1649430" y="256918"/>
                  </a:cubicBezTo>
                  <a:cubicBezTo>
                    <a:pt x="1639164" y="300528"/>
                    <a:pt x="1636262" y="345211"/>
                    <a:pt x="1632715" y="389734"/>
                  </a:cubicBezTo>
                  <a:cubicBezTo>
                    <a:pt x="1619868" y="499295"/>
                    <a:pt x="1605356" y="608802"/>
                    <a:pt x="1597133" y="718900"/>
                  </a:cubicBezTo>
                  <a:cubicBezTo>
                    <a:pt x="1563217" y="725291"/>
                    <a:pt x="1528172" y="722390"/>
                    <a:pt x="1493827" y="723196"/>
                  </a:cubicBezTo>
                  <a:cubicBezTo>
                    <a:pt x="1425350" y="725828"/>
                    <a:pt x="1357627" y="716536"/>
                    <a:pt x="1289634" y="709608"/>
                  </a:cubicBezTo>
                  <a:cubicBezTo>
                    <a:pt x="1251633" y="705634"/>
                    <a:pt x="1213257" y="708481"/>
                    <a:pt x="1175148" y="706601"/>
                  </a:cubicBezTo>
                  <a:cubicBezTo>
                    <a:pt x="1123764" y="700801"/>
                    <a:pt x="1072004" y="701606"/>
                    <a:pt x="1020458" y="698008"/>
                  </a:cubicBezTo>
                  <a:cubicBezTo>
                    <a:pt x="1021426" y="668469"/>
                    <a:pt x="1031531" y="640059"/>
                    <a:pt x="1033896" y="610628"/>
                  </a:cubicBezTo>
                  <a:cubicBezTo>
                    <a:pt x="1039432" y="542743"/>
                    <a:pt x="1046796" y="474214"/>
                    <a:pt x="1053837" y="406114"/>
                  </a:cubicBezTo>
                  <a:cubicBezTo>
                    <a:pt x="1061362" y="326790"/>
                    <a:pt x="1078024" y="248647"/>
                    <a:pt x="1084151" y="169162"/>
                  </a:cubicBezTo>
                  <a:cubicBezTo>
                    <a:pt x="1086731" y="121578"/>
                    <a:pt x="1095492" y="74693"/>
                    <a:pt x="1099416" y="27270"/>
                  </a:cubicBezTo>
                  <a:cubicBezTo>
                    <a:pt x="1096460" y="-10110"/>
                    <a:pt x="1046903" y="685"/>
                    <a:pt x="1021372" y="4069"/>
                  </a:cubicBezTo>
                  <a:cubicBezTo>
                    <a:pt x="981329" y="13575"/>
                    <a:pt x="939889" y="12286"/>
                    <a:pt x="899630" y="18623"/>
                  </a:cubicBezTo>
                  <a:cubicBezTo>
                    <a:pt x="883344" y="22275"/>
                    <a:pt x="871197" y="50686"/>
                    <a:pt x="893664" y="54231"/>
                  </a:cubicBezTo>
                  <a:cubicBezTo>
                    <a:pt x="871144" y="138549"/>
                    <a:pt x="866145" y="225983"/>
                    <a:pt x="853890" y="312128"/>
                  </a:cubicBezTo>
                  <a:cubicBezTo>
                    <a:pt x="835723" y="446555"/>
                    <a:pt x="809386" y="580284"/>
                    <a:pt x="805193" y="716214"/>
                  </a:cubicBezTo>
                  <a:cubicBezTo>
                    <a:pt x="767784" y="725828"/>
                    <a:pt x="729891" y="730661"/>
                    <a:pt x="691353" y="732541"/>
                  </a:cubicBezTo>
                  <a:cubicBezTo>
                    <a:pt x="637174" y="739308"/>
                    <a:pt x="585198" y="745484"/>
                    <a:pt x="530320" y="748384"/>
                  </a:cubicBezTo>
                  <a:cubicBezTo>
                    <a:pt x="465660" y="756924"/>
                    <a:pt x="400731" y="762670"/>
                    <a:pt x="335695" y="767611"/>
                  </a:cubicBezTo>
                  <a:cubicBezTo>
                    <a:pt x="266251" y="772874"/>
                    <a:pt x="197990" y="781682"/>
                    <a:pt x="128223" y="784743"/>
                  </a:cubicBezTo>
                  <a:cubicBezTo>
                    <a:pt x="111239" y="786032"/>
                    <a:pt x="93501" y="783186"/>
                    <a:pt x="76947" y="787053"/>
                  </a:cubicBezTo>
                  <a:cubicBezTo>
                    <a:pt x="67057" y="791188"/>
                    <a:pt x="62918" y="801822"/>
                    <a:pt x="60929" y="811597"/>
                  </a:cubicBezTo>
                  <a:cubicBezTo>
                    <a:pt x="53727" y="856871"/>
                    <a:pt x="56146" y="903112"/>
                    <a:pt x="55447" y="948762"/>
                  </a:cubicBezTo>
                  <a:cubicBezTo>
                    <a:pt x="53620" y="991190"/>
                    <a:pt x="54587" y="1007356"/>
                    <a:pt x="102478" y="1005476"/>
                  </a:cubicBezTo>
                  <a:cubicBezTo>
                    <a:pt x="140854" y="1002308"/>
                    <a:pt x="179285" y="1000965"/>
                    <a:pt x="217769" y="1001448"/>
                  </a:cubicBezTo>
                  <a:cubicBezTo>
                    <a:pt x="306832" y="999730"/>
                    <a:pt x="396270" y="1005960"/>
                    <a:pt x="485010" y="997044"/>
                  </a:cubicBezTo>
                  <a:cubicBezTo>
                    <a:pt x="586004" y="984047"/>
                    <a:pt x="686892" y="981577"/>
                    <a:pt x="788692" y="974058"/>
                  </a:cubicBezTo>
                  <a:cubicBezTo>
                    <a:pt x="788155" y="1007249"/>
                    <a:pt x="778211" y="1040654"/>
                    <a:pt x="777298" y="1074059"/>
                  </a:cubicBezTo>
                  <a:cubicBezTo>
                    <a:pt x="771278" y="1157734"/>
                    <a:pt x="762785" y="1241247"/>
                    <a:pt x="754132" y="1324653"/>
                  </a:cubicBezTo>
                  <a:cubicBezTo>
                    <a:pt x="749670" y="1371323"/>
                    <a:pt x="747198" y="1418316"/>
                    <a:pt x="741447" y="1464772"/>
                  </a:cubicBezTo>
                  <a:cubicBezTo>
                    <a:pt x="731933" y="1509080"/>
                    <a:pt x="725752" y="1554140"/>
                    <a:pt x="718227" y="1598877"/>
                  </a:cubicBezTo>
                  <a:cubicBezTo>
                    <a:pt x="673777" y="1608276"/>
                    <a:pt x="627338" y="1606611"/>
                    <a:pt x="582188" y="1611820"/>
                  </a:cubicBezTo>
                  <a:cubicBezTo>
                    <a:pt x="531127" y="1615848"/>
                    <a:pt x="481140" y="1628952"/>
                    <a:pt x="429810" y="1630134"/>
                  </a:cubicBezTo>
                  <a:cubicBezTo>
                    <a:pt x="346660" y="1633679"/>
                    <a:pt x="263510" y="1637975"/>
                    <a:pt x="180682" y="1646300"/>
                  </a:cubicBezTo>
                  <a:cubicBezTo>
                    <a:pt x="135587" y="1651939"/>
                    <a:pt x="90330" y="1655161"/>
                    <a:pt x="44912" y="1655913"/>
                  </a:cubicBezTo>
                  <a:cubicBezTo>
                    <a:pt x="-183" y="1652530"/>
                    <a:pt x="5030" y="1710962"/>
                    <a:pt x="3257" y="1741736"/>
                  </a:cubicBezTo>
                  <a:cubicBezTo>
                    <a:pt x="1967" y="1779813"/>
                    <a:pt x="1967" y="1817945"/>
                    <a:pt x="408" y="1855969"/>
                  </a:cubicBezTo>
                  <a:cubicBezTo>
                    <a:pt x="193" y="1864025"/>
                    <a:pt x="-1312" y="1872672"/>
                    <a:pt x="3257" y="1879868"/>
                  </a:cubicBezTo>
                  <a:cubicBezTo>
                    <a:pt x="18414" y="1904949"/>
                    <a:pt x="78720" y="1894637"/>
                    <a:pt x="105917" y="1896839"/>
                  </a:cubicBezTo>
                  <a:cubicBezTo>
                    <a:pt x="150529" y="1895873"/>
                    <a:pt x="195248" y="1899793"/>
                    <a:pt x="239753" y="1896356"/>
                  </a:cubicBezTo>
                  <a:cubicBezTo>
                    <a:pt x="267541" y="1893778"/>
                    <a:pt x="295168" y="1889911"/>
                    <a:pt x="322903" y="1886850"/>
                  </a:cubicBezTo>
                  <a:cubicBezTo>
                    <a:pt x="379124" y="1879868"/>
                    <a:pt x="435722" y="1878740"/>
                    <a:pt x="492212" y="1875733"/>
                  </a:cubicBezTo>
                  <a:cubicBezTo>
                    <a:pt x="557464" y="1872027"/>
                    <a:pt x="622715" y="1867194"/>
                    <a:pt x="688128" y="1867623"/>
                  </a:cubicBezTo>
                  <a:cubicBezTo>
                    <a:pt x="690439" y="1912307"/>
                    <a:pt x="675819" y="1956292"/>
                    <a:pt x="672756" y="2000815"/>
                  </a:cubicBezTo>
                  <a:cubicBezTo>
                    <a:pt x="664048" y="2113222"/>
                    <a:pt x="656040" y="2226220"/>
                    <a:pt x="642011" y="2338574"/>
                  </a:cubicBezTo>
                  <a:cubicBezTo>
                    <a:pt x="630992" y="2440884"/>
                    <a:pt x="625349" y="2543732"/>
                    <a:pt x="614277" y="2646042"/>
                  </a:cubicBezTo>
                  <a:cubicBezTo>
                    <a:pt x="607988" y="2675205"/>
                    <a:pt x="643301" y="2682938"/>
                    <a:pt x="665553" y="2682455"/>
                  </a:cubicBezTo>
                  <a:cubicBezTo>
                    <a:pt x="696083" y="2683368"/>
                    <a:pt x="726773" y="2681381"/>
                    <a:pt x="757142" y="2685248"/>
                  </a:cubicBezTo>
                  <a:cubicBezTo>
                    <a:pt x="802936" y="2685570"/>
                    <a:pt x="798098" y="2605655"/>
                    <a:pt x="803957" y="2573378"/>
                  </a:cubicBezTo>
                  <a:cubicBezTo>
                    <a:pt x="809601" y="2528586"/>
                    <a:pt x="813471" y="2483634"/>
                    <a:pt x="821802" y="2439273"/>
                  </a:cubicBezTo>
                  <a:cubicBezTo>
                    <a:pt x="853568" y="2249153"/>
                    <a:pt x="882914" y="2058495"/>
                    <a:pt x="903017" y="1866818"/>
                  </a:cubicBezTo>
                  <a:cubicBezTo>
                    <a:pt x="991434" y="1853713"/>
                    <a:pt x="1081249" y="1865367"/>
                    <a:pt x="1170204" y="1864079"/>
                  </a:cubicBezTo>
                  <a:cubicBezTo>
                    <a:pt x="1213740" y="1862682"/>
                    <a:pt x="1257116" y="1863756"/>
                    <a:pt x="1300545" y="1867838"/>
                  </a:cubicBezTo>
                  <a:cubicBezTo>
                    <a:pt x="1336664" y="1870040"/>
                    <a:pt x="1372838" y="1869073"/>
                    <a:pt x="1408957" y="1871168"/>
                  </a:cubicBezTo>
                  <a:cubicBezTo>
                    <a:pt x="1441045" y="1872081"/>
                    <a:pt x="1472972" y="1873262"/>
                    <a:pt x="1504684" y="1878257"/>
                  </a:cubicBezTo>
                  <a:cubicBezTo>
                    <a:pt x="1541126" y="1882930"/>
                    <a:pt x="1577944" y="1881426"/>
                    <a:pt x="1614547" y="1883144"/>
                  </a:cubicBezTo>
                  <a:cubicBezTo>
                    <a:pt x="1618794" y="1932769"/>
                    <a:pt x="1615622" y="1980245"/>
                    <a:pt x="1612989" y="2030300"/>
                  </a:cubicBezTo>
                  <a:cubicBezTo>
                    <a:pt x="1612344" y="2089269"/>
                    <a:pt x="1611967" y="2148292"/>
                    <a:pt x="1608796" y="2207208"/>
                  </a:cubicBezTo>
                  <a:cubicBezTo>
                    <a:pt x="1602131" y="2324127"/>
                    <a:pt x="1590145" y="2442119"/>
                    <a:pt x="1587404" y="2559682"/>
                  </a:cubicBezTo>
                  <a:cubicBezTo>
                    <a:pt x="1587189" y="2581541"/>
                    <a:pt x="1586759" y="2603453"/>
                    <a:pt x="1586168" y="2625311"/>
                  </a:cubicBezTo>
                  <a:cubicBezTo>
                    <a:pt x="1586974" y="2637771"/>
                    <a:pt x="1582997" y="2651466"/>
                    <a:pt x="1588157" y="2663174"/>
                  </a:cubicBezTo>
                  <a:cubicBezTo>
                    <a:pt x="1603744" y="2685946"/>
                    <a:pt x="1667974" y="2674614"/>
                    <a:pt x="1693827" y="2674292"/>
                  </a:cubicBezTo>
                  <a:cubicBezTo>
                    <a:pt x="1713929" y="2672949"/>
                    <a:pt x="1738547" y="2673110"/>
                    <a:pt x="1759670" y="2673164"/>
                  </a:cubicBezTo>
                  <a:cubicBezTo>
                    <a:pt x="1771065" y="2674506"/>
                    <a:pt x="1782675" y="2670264"/>
                    <a:pt x="1788802" y="2660220"/>
                  </a:cubicBezTo>
                  <a:cubicBezTo>
                    <a:pt x="1798584" y="2646257"/>
                    <a:pt x="1800358" y="2628749"/>
                    <a:pt x="1801863" y="2612207"/>
                  </a:cubicBezTo>
                  <a:cubicBezTo>
                    <a:pt x="1805894" y="2565375"/>
                    <a:pt x="1808635" y="2518543"/>
                    <a:pt x="1813258" y="2471765"/>
                  </a:cubicBezTo>
                  <a:cubicBezTo>
                    <a:pt x="1820836" y="2368918"/>
                    <a:pt x="1833575" y="2266607"/>
                    <a:pt x="1839111" y="2163652"/>
                  </a:cubicBezTo>
                  <a:cubicBezTo>
                    <a:pt x="1841476" y="2071868"/>
                    <a:pt x="1839863" y="1979977"/>
                    <a:pt x="1840455" y="1888193"/>
                  </a:cubicBezTo>
                  <a:cubicBezTo>
                    <a:pt x="1891731" y="1879063"/>
                    <a:pt x="1946986" y="1882392"/>
                    <a:pt x="1999283" y="1880781"/>
                  </a:cubicBezTo>
                  <a:cubicBezTo>
                    <a:pt x="2050238" y="1881587"/>
                    <a:pt x="2100977" y="1876538"/>
                    <a:pt x="2151931" y="1876109"/>
                  </a:cubicBezTo>
                  <a:cubicBezTo>
                    <a:pt x="2204175" y="1874175"/>
                    <a:pt x="2256365" y="1870899"/>
                    <a:pt x="2308610" y="1870147"/>
                  </a:cubicBezTo>
                  <a:cubicBezTo>
                    <a:pt x="2329518" y="1869771"/>
                    <a:pt x="2350480" y="1869879"/>
                    <a:pt x="2371388" y="1869825"/>
                  </a:cubicBezTo>
                  <a:cubicBezTo>
                    <a:pt x="2377677" y="1870040"/>
                    <a:pt x="2384020" y="1869342"/>
                    <a:pt x="2389341" y="1865743"/>
                  </a:cubicBezTo>
                  <a:cubicBezTo>
                    <a:pt x="2408959" y="1851404"/>
                    <a:pt x="2407132" y="1824175"/>
                    <a:pt x="2407615" y="1802370"/>
                  </a:cubicBezTo>
                  <a:cubicBezTo>
                    <a:pt x="2408153" y="1765474"/>
                    <a:pt x="2406970" y="1728578"/>
                    <a:pt x="2408798" y="1691681"/>
                  </a:cubicBezTo>
                  <a:cubicBezTo>
                    <a:pt x="2409497" y="1674657"/>
                    <a:pt x="2410733" y="1657524"/>
                    <a:pt x="2410410" y="1640499"/>
                  </a:cubicBezTo>
                  <a:cubicBezTo>
                    <a:pt x="2405358" y="1607631"/>
                    <a:pt x="2352415" y="1623152"/>
                    <a:pt x="2328550" y="1619393"/>
                  </a:cubicBezTo>
                  <a:cubicBezTo>
                    <a:pt x="2225406" y="1616331"/>
                    <a:pt x="2122046" y="1616439"/>
                    <a:pt x="2018902" y="1619876"/>
                  </a:cubicBezTo>
                  <a:cubicBezTo>
                    <a:pt x="1973753" y="1623045"/>
                    <a:pt x="1929678" y="1629382"/>
                    <a:pt x="1883884" y="1628630"/>
                  </a:cubicBezTo>
                  <a:cubicBezTo>
                    <a:pt x="1863997" y="1628201"/>
                    <a:pt x="1844217" y="1633142"/>
                    <a:pt x="1824491" y="1630080"/>
                  </a:cubicBezTo>
                  <a:cubicBezTo>
                    <a:pt x="1819331" y="1628791"/>
                    <a:pt x="1811860" y="1630778"/>
                    <a:pt x="1807829" y="1627878"/>
                  </a:cubicBezTo>
                  <a:cubicBezTo>
                    <a:pt x="1803798" y="1611391"/>
                    <a:pt x="1806485" y="1594043"/>
                    <a:pt x="1806432" y="1577233"/>
                  </a:cubicBezTo>
                  <a:cubicBezTo>
                    <a:pt x="1808528" y="1534859"/>
                    <a:pt x="1810463" y="1492485"/>
                    <a:pt x="1811269" y="1450111"/>
                  </a:cubicBezTo>
                  <a:cubicBezTo>
                    <a:pt x="1825351" y="1318584"/>
                    <a:pt x="1841154" y="1188400"/>
                    <a:pt x="1851796" y="1056282"/>
                  </a:cubicBezTo>
                  <a:cubicBezTo>
                    <a:pt x="1911995" y="1027066"/>
                    <a:pt x="1980740" y="1027174"/>
                    <a:pt x="2044970" y="1011921"/>
                  </a:cubicBezTo>
                  <a:cubicBezTo>
                    <a:pt x="2104739" y="1000804"/>
                    <a:pt x="2164132" y="989901"/>
                    <a:pt x="2225191" y="989042"/>
                  </a:cubicBezTo>
                  <a:cubicBezTo>
                    <a:pt x="2289905" y="986142"/>
                    <a:pt x="2354081" y="975669"/>
                    <a:pt x="2417935" y="965035"/>
                  </a:cubicBezTo>
                  <a:cubicBezTo>
                    <a:pt x="2449486" y="964928"/>
                    <a:pt x="2450507" y="944412"/>
                    <a:pt x="2447067" y="918741"/>
                  </a:cubicBezTo>
                  <a:close/>
                  <a:moveTo>
                    <a:pt x="2174613" y="963209"/>
                  </a:moveTo>
                  <a:cubicBezTo>
                    <a:pt x="2105492" y="967936"/>
                    <a:pt x="2035564" y="986303"/>
                    <a:pt x="1966873" y="997044"/>
                  </a:cubicBezTo>
                  <a:cubicBezTo>
                    <a:pt x="1927045" y="1002361"/>
                    <a:pt x="1886948" y="1009289"/>
                    <a:pt x="1849807" y="1025348"/>
                  </a:cubicBezTo>
                  <a:cubicBezTo>
                    <a:pt x="1841637" y="1028785"/>
                    <a:pt x="1832607" y="1032705"/>
                    <a:pt x="1827018" y="1039902"/>
                  </a:cubicBezTo>
                  <a:cubicBezTo>
                    <a:pt x="1820084" y="1053006"/>
                    <a:pt x="1823040" y="1069226"/>
                    <a:pt x="1820084" y="1083565"/>
                  </a:cubicBezTo>
                  <a:cubicBezTo>
                    <a:pt x="1814010" y="1157411"/>
                    <a:pt x="1806539" y="1232063"/>
                    <a:pt x="1798530" y="1306124"/>
                  </a:cubicBezTo>
                  <a:cubicBezTo>
                    <a:pt x="1789447" y="1373794"/>
                    <a:pt x="1780955" y="1441732"/>
                    <a:pt x="1780739" y="1510154"/>
                  </a:cubicBezTo>
                  <a:cubicBezTo>
                    <a:pt x="1779557" y="1536255"/>
                    <a:pt x="1777676" y="1562303"/>
                    <a:pt x="1777138" y="1588458"/>
                  </a:cubicBezTo>
                  <a:cubicBezTo>
                    <a:pt x="1776977" y="1606503"/>
                    <a:pt x="1774773" y="1625354"/>
                    <a:pt x="1782352" y="1642272"/>
                  </a:cubicBezTo>
                  <a:cubicBezTo>
                    <a:pt x="1788103" y="1654033"/>
                    <a:pt x="1801487" y="1659135"/>
                    <a:pt x="1814064" y="1658491"/>
                  </a:cubicBezTo>
                  <a:cubicBezTo>
                    <a:pt x="1831156" y="1660961"/>
                    <a:pt x="1848141" y="1660693"/>
                    <a:pt x="1865233" y="1658545"/>
                  </a:cubicBezTo>
                  <a:cubicBezTo>
                    <a:pt x="1914360" y="1657954"/>
                    <a:pt x="1963272" y="1654678"/>
                    <a:pt x="2012183" y="1649468"/>
                  </a:cubicBezTo>
                  <a:cubicBezTo>
                    <a:pt x="2135215" y="1643722"/>
                    <a:pt x="2258569" y="1647589"/>
                    <a:pt x="2381601" y="1648824"/>
                  </a:cubicBezTo>
                  <a:cubicBezTo>
                    <a:pt x="2379881" y="1692594"/>
                    <a:pt x="2378215" y="1736365"/>
                    <a:pt x="2378913" y="1780136"/>
                  </a:cubicBezTo>
                  <a:cubicBezTo>
                    <a:pt x="2378376" y="1798825"/>
                    <a:pt x="2380150" y="1817999"/>
                    <a:pt x="2376280" y="1836366"/>
                  </a:cubicBezTo>
                  <a:cubicBezTo>
                    <a:pt x="2375796" y="1837387"/>
                    <a:pt x="2374667" y="1840126"/>
                    <a:pt x="2373861" y="1840931"/>
                  </a:cubicBezTo>
                  <a:cubicBezTo>
                    <a:pt x="2222289" y="1840502"/>
                    <a:pt x="2071092" y="1853606"/>
                    <a:pt x="1919520" y="1852854"/>
                  </a:cubicBezTo>
                  <a:cubicBezTo>
                    <a:pt x="1892000" y="1853498"/>
                    <a:pt x="1864319" y="1854573"/>
                    <a:pt x="1837230" y="1859406"/>
                  </a:cubicBezTo>
                  <a:cubicBezTo>
                    <a:pt x="1818686" y="1862145"/>
                    <a:pt x="1809549" y="1873209"/>
                    <a:pt x="1811645" y="1891737"/>
                  </a:cubicBezTo>
                  <a:cubicBezTo>
                    <a:pt x="1811645" y="1924230"/>
                    <a:pt x="1811645" y="1956722"/>
                    <a:pt x="1811592" y="1989214"/>
                  </a:cubicBezTo>
                  <a:cubicBezTo>
                    <a:pt x="1810678" y="2051138"/>
                    <a:pt x="1812613" y="2113061"/>
                    <a:pt x="1809657" y="2174931"/>
                  </a:cubicBezTo>
                  <a:cubicBezTo>
                    <a:pt x="1805464" y="2251945"/>
                    <a:pt x="1795951" y="2328584"/>
                    <a:pt x="1789931" y="2405492"/>
                  </a:cubicBezTo>
                  <a:cubicBezTo>
                    <a:pt x="1785953" y="2456942"/>
                    <a:pt x="1780632" y="2508232"/>
                    <a:pt x="1777138" y="2559736"/>
                  </a:cubicBezTo>
                  <a:cubicBezTo>
                    <a:pt x="1772946" y="2587610"/>
                    <a:pt x="1777515" y="2618813"/>
                    <a:pt x="1764722" y="2644431"/>
                  </a:cubicBezTo>
                  <a:cubicBezTo>
                    <a:pt x="1714628" y="2641746"/>
                    <a:pt x="1664642" y="2651252"/>
                    <a:pt x="1614709" y="2646687"/>
                  </a:cubicBezTo>
                  <a:cubicBezTo>
                    <a:pt x="1616267" y="2553077"/>
                    <a:pt x="1619600" y="2462098"/>
                    <a:pt x="1626211" y="2368219"/>
                  </a:cubicBezTo>
                  <a:cubicBezTo>
                    <a:pt x="1636208" y="2259840"/>
                    <a:pt x="1642121" y="2150494"/>
                    <a:pt x="1641691" y="2041524"/>
                  </a:cubicBezTo>
                  <a:cubicBezTo>
                    <a:pt x="1643787" y="1994370"/>
                    <a:pt x="1647119" y="1946142"/>
                    <a:pt x="1644862" y="1898397"/>
                  </a:cubicBezTo>
                  <a:cubicBezTo>
                    <a:pt x="1644432" y="1876753"/>
                    <a:pt x="1642497" y="1851082"/>
                    <a:pt x="1614278" y="1854519"/>
                  </a:cubicBezTo>
                  <a:cubicBezTo>
                    <a:pt x="1585093" y="1852961"/>
                    <a:pt x="1555907" y="1853552"/>
                    <a:pt x="1526721" y="1851726"/>
                  </a:cubicBezTo>
                  <a:cubicBezTo>
                    <a:pt x="1491892" y="1847215"/>
                    <a:pt x="1452763" y="1842865"/>
                    <a:pt x="1416643" y="1842757"/>
                  </a:cubicBezTo>
                  <a:cubicBezTo>
                    <a:pt x="1376654" y="1840394"/>
                    <a:pt x="1336611" y="1841307"/>
                    <a:pt x="1296675" y="1838890"/>
                  </a:cubicBezTo>
                  <a:cubicBezTo>
                    <a:pt x="1245828" y="1833144"/>
                    <a:pt x="1194767" y="1835238"/>
                    <a:pt x="1143705" y="1835399"/>
                  </a:cubicBezTo>
                  <a:cubicBezTo>
                    <a:pt x="1080604" y="1834862"/>
                    <a:pt x="1017556" y="1828955"/>
                    <a:pt x="954455" y="1833359"/>
                  </a:cubicBezTo>
                  <a:cubicBezTo>
                    <a:pt x="931665" y="1835937"/>
                    <a:pt x="906349" y="1832446"/>
                    <a:pt x="885602" y="1843509"/>
                  </a:cubicBezTo>
                  <a:cubicBezTo>
                    <a:pt x="878561" y="1847537"/>
                    <a:pt x="875175" y="1855271"/>
                    <a:pt x="874368" y="1863112"/>
                  </a:cubicBezTo>
                  <a:cubicBezTo>
                    <a:pt x="872218" y="1882607"/>
                    <a:pt x="870713" y="1902264"/>
                    <a:pt x="867703" y="1921652"/>
                  </a:cubicBezTo>
                  <a:cubicBezTo>
                    <a:pt x="857061" y="2004950"/>
                    <a:pt x="849321" y="2088678"/>
                    <a:pt x="834755" y="2171440"/>
                  </a:cubicBezTo>
                  <a:cubicBezTo>
                    <a:pt x="819544" y="2273482"/>
                    <a:pt x="803366" y="2375255"/>
                    <a:pt x="786381" y="2476975"/>
                  </a:cubicBezTo>
                  <a:cubicBezTo>
                    <a:pt x="781490" y="2515804"/>
                    <a:pt x="776868" y="2554795"/>
                    <a:pt x="772729" y="2593732"/>
                  </a:cubicBezTo>
                  <a:cubicBezTo>
                    <a:pt x="769826" y="2614785"/>
                    <a:pt x="770203" y="2638040"/>
                    <a:pt x="758700" y="2656622"/>
                  </a:cubicBezTo>
                  <a:cubicBezTo>
                    <a:pt x="750692" y="2655709"/>
                    <a:pt x="742629" y="2654850"/>
                    <a:pt x="734567" y="2654474"/>
                  </a:cubicBezTo>
                  <a:cubicBezTo>
                    <a:pt x="704306" y="2651950"/>
                    <a:pt x="672487" y="2658448"/>
                    <a:pt x="643140" y="2650016"/>
                  </a:cubicBezTo>
                  <a:cubicBezTo>
                    <a:pt x="653245" y="2556890"/>
                    <a:pt x="658727" y="2463333"/>
                    <a:pt x="668026" y="2370153"/>
                  </a:cubicBezTo>
                  <a:cubicBezTo>
                    <a:pt x="675819" y="2291742"/>
                    <a:pt x="686193" y="2213599"/>
                    <a:pt x="691998" y="2135027"/>
                  </a:cubicBezTo>
                  <a:cubicBezTo>
                    <a:pt x="695491" y="2088732"/>
                    <a:pt x="696996" y="2045337"/>
                    <a:pt x="702318" y="1998398"/>
                  </a:cubicBezTo>
                  <a:cubicBezTo>
                    <a:pt x="705865" y="1965583"/>
                    <a:pt x="712584" y="1933252"/>
                    <a:pt x="716454" y="1900491"/>
                  </a:cubicBezTo>
                  <a:cubicBezTo>
                    <a:pt x="718442" y="1879922"/>
                    <a:pt x="722796" y="1849470"/>
                    <a:pt x="698985" y="1840179"/>
                  </a:cubicBezTo>
                  <a:cubicBezTo>
                    <a:pt x="657383" y="1836957"/>
                    <a:pt x="614868" y="1840340"/>
                    <a:pt x="573105" y="1842596"/>
                  </a:cubicBezTo>
                  <a:cubicBezTo>
                    <a:pt x="481247" y="1848504"/>
                    <a:pt x="388799" y="1849256"/>
                    <a:pt x="297264" y="1860964"/>
                  </a:cubicBezTo>
                  <a:cubicBezTo>
                    <a:pt x="243569" y="1869557"/>
                    <a:pt x="189444" y="1870147"/>
                    <a:pt x="135264" y="1868053"/>
                  </a:cubicBezTo>
                  <a:cubicBezTo>
                    <a:pt x="99951" y="1867033"/>
                    <a:pt x="64101" y="1870899"/>
                    <a:pt x="29164" y="1865367"/>
                  </a:cubicBezTo>
                  <a:cubicBezTo>
                    <a:pt x="29809" y="1840340"/>
                    <a:pt x="30776" y="1815260"/>
                    <a:pt x="31206" y="1790232"/>
                  </a:cubicBezTo>
                  <a:cubicBezTo>
                    <a:pt x="33517" y="1755646"/>
                    <a:pt x="28304" y="1718803"/>
                    <a:pt x="39054" y="1685559"/>
                  </a:cubicBezTo>
                  <a:lnTo>
                    <a:pt x="39054" y="1685559"/>
                  </a:lnTo>
                  <a:cubicBezTo>
                    <a:pt x="128492" y="1684861"/>
                    <a:pt x="216694" y="1669716"/>
                    <a:pt x="306025" y="1666010"/>
                  </a:cubicBezTo>
                  <a:cubicBezTo>
                    <a:pt x="388745" y="1660263"/>
                    <a:pt x="471841" y="1660478"/>
                    <a:pt x="553540" y="1644366"/>
                  </a:cubicBezTo>
                  <a:cubicBezTo>
                    <a:pt x="594228" y="1639157"/>
                    <a:pt x="635292" y="1637492"/>
                    <a:pt x="676142" y="1634055"/>
                  </a:cubicBezTo>
                  <a:cubicBezTo>
                    <a:pt x="695223" y="1632068"/>
                    <a:pt x="715056" y="1632443"/>
                    <a:pt x="732901" y="1624602"/>
                  </a:cubicBezTo>
                  <a:cubicBezTo>
                    <a:pt x="739727" y="1621863"/>
                    <a:pt x="745478" y="1615741"/>
                    <a:pt x="746338" y="1608222"/>
                  </a:cubicBezTo>
                  <a:cubicBezTo>
                    <a:pt x="748542" y="1590069"/>
                    <a:pt x="751767" y="1572131"/>
                    <a:pt x="755529" y="1554247"/>
                  </a:cubicBezTo>
                  <a:cubicBezTo>
                    <a:pt x="759507" y="1525783"/>
                    <a:pt x="763377" y="1498930"/>
                    <a:pt x="769934" y="1470519"/>
                  </a:cubicBezTo>
                  <a:cubicBezTo>
                    <a:pt x="774073" y="1445975"/>
                    <a:pt x="774556" y="1420894"/>
                    <a:pt x="777029" y="1396189"/>
                  </a:cubicBezTo>
                  <a:cubicBezTo>
                    <a:pt x="783371" y="1315684"/>
                    <a:pt x="793530" y="1235447"/>
                    <a:pt x="799872" y="1154941"/>
                  </a:cubicBezTo>
                  <a:cubicBezTo>
                    <a:pt x="803635" y="1114285"/>
                    <a:pt x="805408" y="1073415"/>
                    <a:pt x="810891" y="1032974"/>
                  </a:cubicBezTo>
                  <a:cubicBezTo>
                    <a:pt x="812933" y="1006604"/>
                    <a:pt x="826854" y="975186"/>
                    <a:pt x="810031" y="951501"/>
                  </a:cubicBezTo>
                  <a:cubicBezTo>
                    <a:pt x="803151" y="944090"/>
                    <a:pt x="792347" y="945325"/>
                    <a:pt x="783156" y="945647"/>
                  </a:cubicBezTo>
                  <a:cubicBezTo>
                    <a:pt x="762893" y="946399"/>
                    <a:pt x="742683" y="948440"/>
                    <a:pt x="722527" y="950212"/>
                  </a:cubicBezTo>
                  <a:cubicBezTo>
                    <a:pt x="632497" y="953811"/>
                    <a:pt x="542736" y="961169"/>
                    <a:pt x="453244" y="971319"/>
                  </a:cubicBezTo>
                  <a:cubicBezTo>
                    <a:pt x="364773" y="975454"/>
                    <a:pt x="276195" y="971426"/>
                    <a:pt x="187616" y="972984"/>
                  </a:cubicBezTo>
                  <a:cubicBezTo>
                    <a:pt x="153002" y="971641"/>
                    <a:pt x="118925" y="978032"/>
                    <a:pt x="84418" y="976260"/>
                  </a:cubicBezTo>
                  <a:cubicBezTo>
                    <a:pt x="85600" y="922446"/>
                    <a:pt x="81300" y="867934"/>
                    <a:pt x="90061" y="814658"/>
                  </a:cubicBezTo>
                  <a:cubicBezTo>
                    <a:pt x="158108" y="814819"/>
                    <a:pt x="225724" y="806763"/>
                    <a:pt x="293448" y="800641"/>
                  </a:cubicBezTo>
                  <a:cubicBezTo>
                    <a:pt x="362354" y="793766"/>
                    <a:pt x="431637" y="791242"/>
                    <a:pt x="500167" y="781360"/>
                  </a:cubicBezTo>
                  <a:cubicBezTo>
                    <a:pt x="557410" y="774271"/>
                    <a:pt x="616211" y="773089"/>
                    <a:pt x="674207" y="763959"/>
                  </a:cubicBezTo>
                  <a:cubicBezTo>
                    <a:pt x="701888" y="760039"/>
                    <a:pt x="729891" y="759985"/>
                    <a:pt x="757572" y="756279"/>
                  </a:cubicBezTo>
                  <a:cubicBezTo>
                    <a:pt x="777190" y="753057"/>
                    <a:pt x="796378" y="747525"/>
                    <a:pt x="815889" y="743658"/>
                  </a:cubicBezTo>
                  <a:cubicBezTo>
                    <a:pt x="832283" y="740382"/>
                    <a:pt x="834487" y="724216"/>
                    <a:pt x="833842" y="710199"/>
                  </a:cubicBezTo>
                  <a:cubicBezTo>
                    <a:pt x="834809" y="669651"/>
                    <a:pt x="838088" y="629210"/>
                    <a:pt x="842656" y="588877"/>
                  </a:cubicBezTo>
                  <a:cubicBezTo>
                    <a:pt x="851041" y="489466"/>
                    <a:pt x="870391" y="391560"/>
                    <a:pt x="879690" y="292311"/>
                  </a:cubicBezTo>
                  <a:cubicBezTo>
                    <a:pt x="887322" y="209764"/>
                    <a:pt x="894363" y="130118"/>
                    <a:pt x="906564" y="48054"/>
                  </a:cubicBezTo>
                  <a:cubicBezTo>
                    <a:pt x="906887" y="47625"/>
                    <a:pt x="907209" y="47195"/>
                    <a:pt x="907532" y="46819"/>
                  </a:cubicBezTo>
                  <a:cubicBezTo>
                    <a:pt x="931342" y="42737"/>
                    <a:pt x="957787" y="44241"/>
                    <a:pt x="982350" y="40106"/>
                  </a:cubicBezTo>
                  <a:cubicBezTo>
                    <a:pt x="1011644" y="37313"/>
                    <a:pt x="1040668" y="27109"/>
                    <a:pt x="1070284" y="30439"/>
                  </a:cubicBezTo>
                  <a:cubicBezTo>
                    <a:pt x="1060179" y="103533"/>
                    <a:pt x="1055610" y="177272"/>
                    <a:pt x="1045989" y="250420"/>
                  </a:cubicBezTo>
                  <a:cubicBezTo>
                    <a:pt x="1028575" y="355738"/>
                    <a:pt x="1017986" y="462237"/>
                    <a:pt x="1008849" y="568522"/>
                  </a:cubicBezTo>
                  <a:cubicBezTo>
                    <a:pt x="1006752" y="603592"/>
                    <a:pt x="1001001" y="638501"/>
                    <a:pt x="993853" y="672927"/>
                  </a:cubicBezTo>
                  <a:cubicBezTo>
                    <a:pt x="990735" y="700156"/>
                    <a:pt x="983533" y="731198"/>
                    <a:pt x="1022232" y="727439"/>
                  </a:cubicBezTo>
                  <a:cubicBezTo>
                    <a:pt x="1058298" y="729963"/>
                    <a:pt x="1094417" y="730715"/>
                    <a:pt x="1130537" y="731950"/>
                  </a:cubicBezTo>
                  <a:cubicBezTo>
                    <a:pt x="1152574" y="733884"/>
                    <a:pt x="1178857" y="736999"/>
                    <a:pt x="1201862" y="736515"/>
                  </a:cubicBezTo>
                  <a:cubicBezTo>
                    <a:pt x="1236906" y="736354"/>
                    <a:pt x="1271736" y="736300"/>
                    <a:pt x="1306619" y="740973"/>
                  </a:cubicBezTo>
                  <a:cubicBezTo>
                    <a:pt x="1371279" y="747525"/>
                    <a:pt x="1435617" y="755151"/>
                    <a:pt x="1500814" y="752466"/>
                  </a:cubicBezTo>
                  <a:cubicBezTo>
                    <a:pt x="1526345" y="752251"/>
                    <a:pt x="1551983" y="752842"/>
                    <a:pt x="1577460" y="751070"/>
                  </a:cubicBezTo>
                  <a:cubicBezTo>
                    <a:pt x="1590199" y="749942"/>
                    <a:pt x="1604227" y="749673"/>
                    <a:pt x="1615192" y="742423"/>
                  </a:cubicBezTo>
                  <a:cubicBezTo>
                    <a:pt x="1630887" y="731950"/>
                    <a:pt x="1625297" y="710145"/>
                    <a:pt x="1627823" y="693980"/>
                  </a:cubicBezTo>
                  <a:cubicBezTo>
                    <a:pt x="1632661" y="637803"/>
                    <a:pt x="1640454" y="578887"/>
                    <a:pt x="1646367" y="522388"/>
                  </a:cubicBezTo>
                  <a:cubicBezTo>
                    <a:pt x="1650935" y="466158"/>
                    <a:pt x="1661417" y="410572"/>
                    <a:pt x="1664695" y="354180"/>
                  </a:cubicBezTo>
                  <a:cubicBezTo>
                    <a:pt x="1667759" y="298863"/>
                    <a:pt x="1681949" y="248164"/>
                    <a:pt x="1692000" y="193008"/>
                  </a:cubicBezTo>
                  <a:cubicBezTo>
                    <a:pt x="1700707" y="153480"/>
                    <a:pt x="1699363" y="110515"/>
                    <a:pt x="1718767" y="74156"/>
                  </a:cubicBezTo>
                  <a:cubicBezTo>
                    <a:pt x="1752951" y="76841"/>
                    <a:pt x="1786813" y="84091"/>
                    <a:pt x="1821266" y="82749"/>
                  </a:cubicBezTo>
                  <a:cubicBezTo>
                    <a:pt x="1835187" y="82802"/>
                    <a:pt x="1848947" y="78560"/>
                    <a:pt x="1862814" y="80224"/>
                  </a:cubicBezTo>
                  <a:lnTo>
                    <a:pt x="1862814" y="80224"/>
                  </a:lnTo>
                  <a:cubicBezTo>
                    <a:pt x="1858192" y="165564"/>
                    <a:pt x="1851635" y="250312"/>
                    <a:pt x="1840455" y="335329"/>
                  </a:cubicBezTo>
                  <a:cubicBezTo>
                    <a:pt x="1837230" y="390862"/>
                    <a:pt x="1831640" y="447575"/>
                    <a:pt x="1823846" y="503430"/>
                  </a:cubicBezTo>
                  <a:cubicBezTo>
                    <a:pt x="1818794" y="547201"/>
                    <a:pt x="1815730" y="591240"/>
                    <a:pt x="1807614" y="634581"/>
                  </a:cubicBezTo>
                  <a:cubicBezTo>
                    <a:pt x="1800089" y="679962"/>
                    <a:pt x="1776708" y="720564"/>
                    <a:pt x="1767195" y="765355"/>
                  </a:cubicBezTo>
                  <a:cubicBezTo>
                    <a:pt x="1765367" y="777171"/>
                    <a:pt x="1760691" y="789899"/>
                    <a:pt x="1764722" y="801715"/>
                  </a:cubicBezTo>
                  <a:cubicBezTo>
                    <a:pt x="1776386" y="829910"/>
                    <a:pt x="1863137" y="812671"/>
                    <a:pt x="1890495" y="812993"/>
                  </a:cubicBezTo>
                  <a:cubicBezTo>
                    <a:pt x="1951393" y="812724"/>
                    <a:pt x="2011054" y="798063"/>
                    <a:pt x="2071307" y="791672"/>
                  </a:cubicBezTo>
                  <a:cubicBezTo>
                    <a:pt x="2147792" y="784582"/>
                    <a:pt x="2223148" y="777600"/>
                    <a:pt x="2299956" y="770834"/>
                  </a:cubicBezTo>
                  <a:cubicBezTo>
                    <a:pt x="2331077" y="768632"/>
                    <a:pt x="2361982" y="761596"/>
                    <a:pt x="2393264" y="762885"/>
                  </a:cubicBezTo>
                  <a:cubicBezTo>
                    <a:pt x="2393587" y="786194"/>
                    <a:pt x="2398747" y="808965"/>
                    <a:pt x="2403907" y="831575"/>
                  </a:cubicBezTo>
                  <a:cubicBezTo>
                    <a:pt x="2409335" y="866270"/>
                    <a:pt x="2416430" y="900964"/>
                    <a:pt x="2419333" y="935980"/>
                  </a:cubicBezTo>
                  <a:cubicBezTo>
                    <a:pt x="2338386" y="950105"/>
                    <a:pt x="2256795" y="959933"/>
                    <a:pt x="2174613" y="9632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 name="Google Shape;20;p2"/>
            <p:cNvSpPr/>
            <p:nvPr/>
          </p:nvSpPr>
          <p:spPr>
            <a:xfrm>
              <a:off x="1986603" y="844416"/>
              <a:ext cx="706608" cy="717126"/>
            </a:xfrm>
            <a:custGeom>
              <a:avLst/>
              <a:gdLst/>
              <a:ahLst/>
              <a:cxnLst/>
              <a:rect l="l" t="t" r="r" b="b"/>
              <a:pathLst>
                <a:path w="706608" h="717126" extrusionOk="0">
                  <a:moveTo>
                    <a:pt x="682304" y="28075"/>
                  </a:moveTo>
                  <a:cubicBezTo>
                    <a:pt x="656075" y="23403"/>
                    <a:pt x="629093" y="22651"/>
                    <a:pt x="602541" y="20073"/>
                  </a:cubicBezTo>
                  <a:cubicBezTo>
                    <a:pt x="541213" y="17066"/>
                    <a:pt x="480100" y="11856"/>
                    <a:pt x="418665" y="10621"/>
                  </a:cubicBezTo>
                  <a:cubicBezTo>
                    <a:pt x="350081" y="5573"/>
                    <a:pt x="280745" y="4445"/>
                    <a:pt x="211892" y="3747"/>
                  </a:cubicBezTo>
                  <a:cubicBezTo>
                    <a:pt x="163303" y="2458"/>
                    <a:pt x="114606" y="-4363"/>
                    <a:pt x="66286" y="4391"/>
                  </a:cubicBezTo>
                  <a:cubicBezTo>
                    <a:pt x="54461" y="9171"/>
                    <a:pt x="42367" y="27485"/>
                    <a:pt x="53816" y="37367"/>
                  </a:cubicBezTo>
                  <a:cubicBezTo>
                    <a:pt x="53225" y="40159"/>
                    <a:pt x="52741" y="42898"/>
                    <a:pt x="52096" y="45476"/>
                  </a:cubicBezTo>
                  <a:cubicBezTo>
                    <a:pt x="45646" y="78559"/>
                    <a:pt x="44302" y="112287"/>
                    <a:pt x="41669" y="145800"/>
                  </a:cubicBezTo>
                  <a:cubicBezTo>
                    <a:pt x="37530" y="198378"/>
                    <a:pt x="32693" y="251010"/>
                    <a:pt x="28285" y="303589"/>
                  </a:cubicBezTo>
                  <a:cubicBezTo>
                    <a:pt x="20868" y="397575"/>
                    <a:pt x="11677" y="489305"/>
                    <a:pt x="7108" y="583882"/>
                  </a:cubicBezTo>
                  <a:cubicBezTo>
                    <a:pt x="5872" y="597255"/>
                    <a:pt x="4152" y="615031"/>
                    <a:pt x="2701" y="629639"/>
                  </a:cubicBezTo>
                  <a:cubicBezTo>
                    <a:pt x="766" y="642153"/>
                    <a:pt x="-5577" y="659232"/>
                    <a:pt x="12107" y="662723"/>
                  </a:cubicBezTo>
                  <a:lnTo>
                    <a:pt x="12107" y="662723"/>
                  </a:lnTo>
                  <a:cubicBezTo>
                    <a:pt x="14149" y="663689"/>
                    <a:pt x="16729" y="664334"/>
                    <a:pt x="19685" y="664280"/>
                  </a:cubicBezTo>
                  <a:cubicBezTo>
                    <a:pt x="70478" y="664656"/>
                    <a:pt x="115627" y="670456"/>
                    <a:pt x="165722" y="676257"/>
                  </a:cubicBezTo>
                  <a:cubicBezTo>
                    <a:pt x="271124" y="683937"/>
                    <a:pt x="376257" y="694141"/>
                    <a:pt x="481820" y="701284"/>
                  </a:cubicBezTo>
                  <a:cubicBezTo>
                    <a:pt x="508641" y="703002"/>
                    <a:pt x="534978" y="708588"/>
                    <a:pt x="561530" y="712240"/>
                  </a:cubicBezTo>
                  <a:cubicBezTo>
                    <a:pt x="591952" y="716268"/>
                    <a:pt x="622643" y="714979"/>
                    <a:pt x="653226" y="717127"/>
                  </a:cubicBezTo>
                  <a:cubicBezTo>
                    <a:pt x="687142" y="716697"/>
                    <a:pt x="679778" y="646396"/>
                    <a:pt x="683218" y="621852"/>
                  </a:cubicBezTo>
                  <a:cubicBezTo>
                    <a:pt x="685099" y="596449"/>
                    <a:pt x="686604" y="570079"/>
                    <a:pt x="688055" y="544139"/>
                  </a:cubicBezTo>
                  <a:cubicBezTo>
                    <a:pt x="691334" y="486566"/>
                    <a:pt x="701385" y="429369"/>
                    <a:pt x="703750" y="371742"/>
                  </a:cubicBezTo>
                  <a:cubicBezTo>
                    <a:pt x="708910" y="268304"/>
                    <a:pt x="705793" y="164812"/>
                    <a:pt x="704341" y="61320"/>
                  </a:cubicBezTo>
                  <a:cubicBezTo>
                    <a:pt x="705954" y="44080"/>
                    <a:pt x="700471" y="31137"/>
                    <a:pt x="682304" y="28075"/>
                  </a:cubicBezTo>
                  <a:close/>
                  <a:moveTo>
                    <a:pt x="675801" y="340700"/>
                  </a:moveTo>
                  <a:cubicBezTo>
                    <a:pt x="674242" y="423407"/>
                    <a:pt x="659085" y="505524"/>
                    <a:pt x="656505" y="588125"/>
                  </a:cubicBezTo>
                  <a:cubicBezTo>
                    <a:pt x="652850" y="620832"/>
                    <a:pt x="655537" y="654935"/>
                    <a:pt x="647582" y="687911"/>
                  </a:cubicBezTo>
                  <a:cubicBezTo>
                    <a:pt x="625438" y="686407"/>
                    <a:pt x="603239" y="686998"/>
                    <a:pt x="581095" y="685548"/>
                  </a:cubicBezTo>
                  <a:cubicBezTo>
                    <a:pt x="555403" y="683722"/>
                    <a:pt x="530194" y="677814"/>
                    <a:pt x="504610" y="675129"/>
                  </a:cubicBezTo>
                  <a:cubicBezTo>
                    <a:pt x="444088" y="670510"/>
                    <a:pt x="383997" y="666214"/>
                    <a:pt x="323153" y="663099"/>
                  </a:cubicBezTo>
                  <a:cubicBezTo>
                    <a:pt x="267684" y="658050"/>
                    <a:pt x="212161" y="655204"/>
                    <a:pt x="156530" y="652142"/>
                  </a:cubicBezTo>
                  <a:cubicBezTo>
                    <a:pt x="114069" y="647631"/>
                    <a:pt x="71607" y="644355"/>
                    <a:pt x="29091" y="648705"/>
                  </a:cubicBezTo>
                  <a:cubicBezTo>
                    <a:pt x="32263" y="637320"/>
                    <a:pt x="31134" y="621691"/>
                    <a:pt x="33123" y="612507"/>
                  </a:cubicBezTo>
                  <a:cubicBezTo>
                    <a:pt x="37638" y="571368"/>
                    <a:pt x="36563" y="530927"/>
                    <a:pt x="40594" y="489574"/>
                  </a:cubicBezTo>
                  <a:cubicBezTo>
                    <a:pt x="47796" y="389196"/>
                    <a:pt x="54515" y="288712"/>
                    <a:pt x="61180" y="187798"/>
                  </a:cubicBezTo>
                  <a:cubicBezTo>
                    <a:pt x="64405" y="138066"/>
                    <a:pt x="64781" y="88065"/>
                    <a:pt x="70209" y="38656"/>
                  </a:cubicBezTo>
                  <a:cubicBezTo>
                    <a:pt x="72843" y="36991"/>
                    <a:pt x="75101" y="34574"/>
                    <a:pt x="76606" y="31674"/>
                  </a:cubicBezTo>
                  <a:cubicBezTo>
                    <a:pt x="115359" y="27162"/>
                    <a:pt x="155187" y="29955"/>
                    <a:pt x="194209" y="32103"/>
                  </a:cubicBezTo>
                  <a:cubicBezTo>
                    <a:pt x="236348" y="33715"/>
                    <a:pt x="278541" y="32963"/>
                    <a:pt x="320734" y="35057"/>
                  </a:cubicBezTo>
                  <a:cubicBezTo>
                    <a:pt x="381793" y="36507"/>
                    <a:pt x="442691" y="41609"/>
                    <a:pt x="503750" y="42630"/>
                  </a:cubicBezTo>
                  <a:cubicBezTo>
                    <a:pt x="560777" y="48860"/>
                    <a:pt x="618504" y="48054"/>
                    <a:pt x="675317" y="56271"/>
                  </a:cubicBezTo>
                  <a:cubicBezTo>
                    <a:pt x="676069" y="151009"/>
                    <a:pt x="679939" y="245908"/>
                    <a:pt x="675801" y="34070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1" name="Google Shape;21;p2"/>
          <p:cNvSpPr/>
          <p:nvPr/>
        </p:nvSpPr>
        <p:spPr>
          <a:xfrm rot="-1008521">
            <a:off x="557892" y="5601140"/>
            <a:ext cx="1527829" cy="1477293"/>
          </a:xfrm>
          <a:custGeom>
            <a:avLst/>
            <a:gdLst/>
            <a:ahLst/>
            <a:cxnLst/>
            <a:rect l="l" t="t" r="r" b="b"/>
            <a:pathLst>
              <a:path w="2285240" h="2209652" extrusionOk="0">
                <a:moveTo>
                  <a:pt x="2256255" y="796119"/>
                </a:moveTo>
                <a:cubicBezTo>
                  <a:pt x="2235778" y="721352"/>
                  <a:pt x="2198207" y="652980"/>
                  <a:pt x="2161412" y="585247"/>
                </a:cubicBezTo>
                <a:cubicBezTo>
                  <a:pt x="2140570" y="546151"/>
                  <a:pt x="2114928" y="510069"/>
                  <a:pt x="2088738" y="474444"/>
                </a:cubicBezTo>
                <a:cubicBezTo>
                  <a:pt x="2066067" y="436947"/>
                  <a:pt x="2040654" y="400089"/>
                  <a:pt x="2010898" y="367615"/>
                </a:cubicBezTo>
                <a:cubicBezTo>
                  <a:pt x="2011721" y="359759"/>
                  <a:pt x="2005459" y="351036"/>
                  <a:pt x="1996820" y="351538"/>
                </a:cubicBezTo>
                <a:cubicBezTo>
                  <a:pt x="1962403" y="311255"/>
                  <a:pt x="1922180" y="276589"/>
                  <a:pt x="1878575" y="246399"/>
                </a:cubicBezTo>
                <a:cubicBezTo>
                  <a:pt x="1773997" y="162589"/>
                  <a:pt x="1650039" y="107325"/>
                  <a:pt x="1525943" y="58546"/>
                </a:cubicBezTo>
                <a:cubicBezTo>
                  <a:pt x="1507066" y="50964"/>
                  <a:pt x="1487686" y="44935"/>
                  <a:pt x="1468444" y="38404"/>
                </a:cubicBezTo>
                <a:cubicBezTo>
                  <a:pt x="1438688" y="28082"/>
                  <a:pt x="1409801" y="14243"/>
                  <a:pt x="1378903" y="7712"/>
                </a:cubicBezTo>
                <a:cubicBezTo>
                  <a:pt x="1342977" y="4560"/>
                  <a:pt x="1306823" y="4195"/>
                  <a:pt x="1270759" y="4423"/>
                </a:cubicBezTo>
                <a:cubicBezTo>
                  <a:pt x="1214814" y="5428"/>
                  <a:pt x="1159051" y="-1286"/>
                  <a:pt x="1103059" y="222"/>
                </a:cubicBezTo>
                <a:cubicBezTo>
                  <a:pt x="1066493" y="633"/>
                  <a:pt x="1030476" y="9219"/>
                  <a:pt x="995190" y="17714"/>
                </a:cubicBezTo>
                <a:cubicBezTo>
                  <a:pt x="991762" y="18536"/>
                  <a:pt x="989020" y="20911"/>
                  <a:pt x="987374" y="23971"/>
                </a:cubicBezTo>
                <a:cubicBezTo>
                  <a:pt x="968725" y="28630"/>
                  <a:pt x="950351" y="34659"/>
                  <a:pt x="932342" y="40733"/>
                </a:cubicBezTo>
                <a:cubicBezTo>
                  <a:pt x="931245" y="41145"/>
                  <a:pt x="930103" y="41510"/>
                  <a:pt x="929052" y="41875"/>
                </a:cubicBezTo>
                <a:cubicBezTo>
                  <a:pt x="910174" y="45118"/>
                  <a:pt x="891297" y="48544"/>
                  <a:pt x="872512" y="51969"/>
                </a:cubicBezTo>
                <a:cubicBezTo>
                  <a:pt x="866935" y="53020"/>
                  <a:pt x="861359" y="53979"/>
                  <a:pt x="855828" y="55075"/>
                </a:cubicBezTo>
                <a:cubicBezTo>
                  <a:pt x="849749" y="56308"/>
                  <a:pt x="843625" y="57358"/>
                  <a:pt x="837545" y="58729"/>
                </a:cubicBezTo>
                <a:cubicBezTo>
                  <a:pt x="831192" y="60190"/>
                  <a:pt x="824839" y="61606"/>
                  <a:pt x="818486" y="63068"/>
                </a:cubicBezTo>
                <a:cubicBezTo>
                  <a:pt x="813321" y="64209"/>
                  <a:pt x="808293" y="65717"/>
                  <a:pt x="803174" y="66995"/>
                </a:cubicBezTo>
                <a:cubicBezTo>
                  <a:pt x="780091" y="73024"/>
                  <a:pt x="757283" y="79921"/>
                  <a:pt x="734384" y="86726"/>
                </a:cubicBezTo>
                <a:cubicBezTo>
                  <a:pt x="713633" y="92892"/>
                  <a:pt x="692973" y="99378"/>
                  <a:pt x="672496" y="106366"/>
                </a:cubicBezTo>
                <a:cubicBezTo>
                  <a:pt x="660247" y="110567"/>
                  <a:pt x="648043" y="114769"/>
                  <a:pt x="635885" y="119063"/>
                </a:cubicBezTo>
                <a:cubicBezTo>
                  <a:pt x="625326" y="122762"/>
                  <a:pt x="614905" y="126781"/>
                  <a:pt x="604575" y="131029"/>
                </a:cubicBezTo>
                <a:cubicBezTo>
                  <a:pt x="594383" y="135140"/>
                  <a:pt x="584418" y="139661"/>
                  <a:pt x="574500" y="144366"/>
                </a:cubicBezTo>
                <a:cubicBezTo>
                  <a:pt x="564079" y="149298"/>
                  <a:pt x="553749" y="154185"/>
                  <a:pt x="543465" y="159301"/>
                </a:cubicBezTo>
                <a:cubicBezTo>
                  <a:pt x="543327" y="159392"/>
                  <a:pt x="542870" y="159575"/>
                  <a:pt x="542459" y="159803"/>
                </a:cubicBezTo>
                <a:cubicBezTo>
                  <a:pt x="542368" y="159849"/>
                  <a:pt x="542276" y="159894"/>
                  <a:pt x="542185" y="159940"/>
                </a:cubicBezTo>
                <a:cubicBezTo>
                  <a:pt x="529707" y="166197"/>
                  <a:pt x="517046" y="172454"/>
                  <a:pt x="504659" y="179351"/>
                </a:cubicBezTo>
                <a:cubicBezTo>
                  <a:pt x="501231" y="181269"/>
                  <a:pt x="497666" y="183051"/>
                  <a:pt x="494283" y="185106"/>
                </a:cubicBezTo>
                <a:cubicBezTo>
                  <a:pt x="490855" y="187207"/>
                  <a:pt x="487382" y="189308"/>
                  <a:pt x="483954" y="191409"/>
                </a:cubicBezTo>
                <a:cubicBezTo>
                  <a:pt x="477235" y="195474"/>
                  <a:pt x="470698" y="199904"/>
                  <a:pt x="464162" y="204243"/>
                </a:cubicBezTo>
                <a:cubicBezTo>
                  <a:pt x="451684" y="212464"/>
                  <a:pt x="439663" y="221325"/>
                  <a:pt x="427596" y="230094"/>
                </a:cubicBezTo>
                <a:cubicBezTo>
                  <a:pt x="415758" y="238680"/>
                  <a:pt x="404377" y="247815"/>
                  <a:pt x="393087" y="257041"/>
                </a:cubicBezTo>
                <a:cubicBezTo>
                  <a:pt x="374896" y="271885"/>
                  <a:pt x="357847" y="288098"/>
                  <a:pt x="340981" y="304404"/>
                </a:cubicBezTo>
                <a:cubicBezTo>
                  <a:pt x="324389" y="320435"/>
                  <a:pt x="308392" y="337106"/>
                  <a:pt x="292668" y="353959"/>
                </a:cubicBezTo>
                <a:cubicBezTo>
                  <a:pt x="277402" y="370310"/>
                  <a:pt x="263004" y="387437"/>
                  <a:pt x="249475" y="405250"/>
                </a:cubicBezTo>
                <a:cubicBezTo>
                  <a:pt x="241613" y="415617"/>
                  <a:pt x="233843" y="426077"/>
                  <a:pt x="226119" y="436536"/>
                </a:cubicBezTo>
                <a:cubicBezTo>
                  <a:pt x="219537" y="445488"/>
                  <a:pt x="212863" y="454439"/>
                  <a:pt x="206464" y="463528"/>
                </a:cubicBezTo>
                <a:cubicBezTo>
                  <a:pt x="199883" y="472846"/>
                  <a:pt x="193209" y="482117"/>
                  <a:pt x="186902" y="491617"/>
                </a:cubicBezTo>
                <a:cubicBezTo>
                  <a:pt x="184342" y="495500"/>
                  <a:pt x="181737" y="499382"/>
                  <a:pt x="179177" y="503310"/>
                </a:cubicBezTo>
                <a:cubicBezTo>
                  <a:pt x="178263" y="504680"/>
                  <a:pt x="177303" y="506050"/>
                  <a:pt x="176435" y="507466"/>
                </a:cubicBezTo>
                <a:cubicBezTo>
                  <a:pt x="172961" y="513312"/>
                  <a:pt x="169487" y="519112"/>
                  <a:pt x="166013" y="524913"/>
                </a:cubicBezTo>
                <a:cubicBezTo>
                  <a:pt x="163362" y="529343"/>
                  <a:pt x="160940" y="533819"/>
                  <a:pt x="158426" y="538386"/>
                </a:cubicBezTo>
                <a:cubicBezTo>
                  <a:pt x="155912" y="542999"/>
                  <a:pt x="153307" y="547567"/>
                  <a:pt x="150884" y="552225"/>
                </a:cubicBezTo>
                <a:cubicBezTo>
                  <a:pt x="145217" y="563187"/>
                  <a:pt x="139503" y="574148"/>
                  <a:pt x="133927" y="585110"/>
                </a:cubicBezTo>
                <a:cubicBezTo>
                  <a:pt x="123231" y="606028"/>
                  <a:pt x="112262" y="626809"/>
                  <a:pt x="102069" y="647956"/>
                </a:cubicBezTo>
                <a:cubicBezTo>
                  <a:pt x="97041" y="658369"/>
                  <a:pt x="91922" y="668783"/>
                  <a:pt x="87123" y="679288"/>
                </a:cubicBezTo>
                <a:cubicBezTo>
                  <a:pt x="84609" y="684814"/>
                  <a:pt x="81912" y="690295"/>
                  <a:pt x="79535" y="695867"/>
                </a:cubicBezTo>
                <a:cubicBezTo>
                  <a:pt x="76930" y="702124"/>
                  <a:pt x="74233" y="708381"/>
                  <a:pt x="71628" y="714639"/>
                </a:cubicBezTo>
                <a:cubicBezTo>
                  <a:pt x="69662" y="719297"/>
                  <a:pt x="67926" y="724001"/>
                  <a:pt x="66143" y="728752"/>
                </a:cubicBezTo>
                <a:cubicBezTo>
                  <a:pt x="64223" y="733913"/>
                  <a:pt x="62121" y="739028"/>
                  <a:pt x="60430" y="744280"/>
                </a:cubicBezTo>
                <a:cubicBezTo>
                  <a:pt x="58236" y="751131"/>
                  <a:pt x="56042" y="758028"/>
                  <a:pt x="53848" y="764925"/>
                </a:cubicBezTo>
                <a:cubicBezTo>
                  <a:pt x="52385" y="769537"/>
                  <a:pt x="51197" y="774288"/>
                  <a:pt x="49917" y="778946"/>
                </a:cubicBezTo>
                <a:cubicBezTo>
                  <a:pt x="43975" y="800915"/>
                  <a:pt x="38901" y="823112"/>
                  <a:pt x="34285" y="845400"/>
                </a:cubicBezTo>
                <a:cubicBezTo>
                  <a:pt x="29760" y="867506"/>
                  <a:pt x="25326" y="889657"/>
                  <a:pt x="21487" y="911900"/>
                </a:cubicBezTo>
                <a:cubicBezTo>
                  <a:pt x="19384" y="924141"/>
                  <a:pt x="17282" y="936381"/>
                  <a:pt x="15362" y="948667"/>
                </a:cubicBezTo>
                <a:cubicBezTo>
                  <a:pt x="13580" y="960085"/>
                  <a:pt x="11843" y="971503"/>
                  <a:pt x="10517" y="982922"/>
                </a:cubicBezTo>
                <a:cubicBezTo>
                  <a:pt x="9146" y="994386"/>
                  <a:pt x="7820" y="1005804"/>
                  <a:pt x="6678" y="1017268"/>
                </a:cubicBezTo>
                <a:cubicBezTo>
                  <a:pt x="5535" y="1028686"/>
                  <a:pt x="4667" y="1040150"/>
                  <a:pt x="3798" y="1051614"/>
                </a:cubicBezTo>
                <a:cubicBezTo>
                  <a:pt x="2930" y="1063124"/>
                  <a:pt x="2473" y="1074679"/>
                  <a:pt x="1970" y="1086234"/>
                </a:cubicBezTo>
                <a:cubicBezTo>
                  <a:pt x="1467" y="1098840"/>
                  <a:pt x="1056" y="1111446"/>
                  <a:pt x="644" y="1124051"/>
                </a:cubicBezTo>
                <a:cubicBezTo>
                  <a:pt x="-87" y="1147801"/>
                  <a:pt x="-41" y="1171643"/>
                  <a:pt x="50" y="1195393"/>
                </a:cubicBezTo>
                <a:cubicBezTo>
                  <a:pt x="96" y="1206080"/>
                  <a:pt x="507" y="1216859"/>
                  <a:pt x="1147" y="1227501"/>
                </a:cubicBezTo>
                <a:cubicBezTo>
                  <a:pt x="1513" y="1233530"/>
                  <a:pt x="1741" y="1239604"/>
                  <a:pt x="2290" y="1245587"/>
                </a:cubicBezTo>
                <a:cubicBezTo>
                  <a:pt x="2884" y="1252255"/>
                  <a:pt x="3478" y="1258924"/>
                  <a:pt x="4072" y="1265546"/>
                </a:cubicBezTo>
                <a:cubicBezTo>
                  <a:pt x="4987" y="1276188"/>
                  <a:pt x="6358" y="1286784"/>
                  <a:pt x="7729" y="1297380"/>
                </a:cubicBezTo>
                <a:cubicBezTo>
                  <a:pt x="9237" y="1308799"/>
                  <a:pt x="10700" y="1320217"/>
                  <a:pt x="12620" y="1331589"/>
                </a:cubicBezTo>
                <a:cubicBezTo>
                  <a:pt x="14722" y="1344104"/>
                  <a:pt x="16825" y="1356664"/>
                  <a:pt x="19156" y="1369133"/>
                </a:cubicBezTo>
                <a:cubicBezTo>
                  <a:pt x="21030" y="1379272"/>
                  <a:pt x="22995" y="1389411"/>
                  <a:pt x="25281" y="1399505"/>
                </a:cubicBezTo>
                <a:cubicBezTo>
                  <a:pt x="26698" y="1405808"/>
                  <a:pt x="27977" y="1412111"/>
                  <a:pt x="29531" y="1418368"/>
                </a:cubicBezTo>
                <a:cubicBezTo>
                  <a:pt x="31131" y="1424717"/>
                  <a:pt x="32685" y="1431065"/>
                  <a:pt x="34285" y="1437414"/>
                </a:cubicBezTo>
                <a:cubicBezTo>
                  <a:pt x="35748" y="1443169"/>
                  <a:pt x="37530" y="1448832"/>
                  <a:pt x="39130" y="1454587"/>
                </a:cubicBezTo>
                <a:cubicBezTo>
                  <a:pt x="40593" y="1459656"/>
                  <a:pt x="42284" y="1464635"/>
                  <a:pt x="43929" y="1469613"/>
                </a:cubicBezTo>
                <a:cubicBezTo>
                  <a:pt x="45712" y="1474957"/>
                  <a:pt x="47540" y="1480255"/>
                  <a:pt x="49597" y="1485553"/>
                </a:cubicBezTo>
                <a:cubicBezTo>
                  <a:pt x="51425" y="1490257"/>
                  <a:pt x="53116" y="1495053"/>
                  <a:pt x="55173" y="1499712"/>
                </a:cubicBezTo>
                <a:cubicBezTo>
                  <a:pt x="57916" y="1505741"/>
                  <a:pt x="60430" y="1511952"/>
                  <a:pt x="63446" y="1517844"/>
                </a:cubicBezTo>
                <a:cubicBezTo>
                  <a:pt x="66326" y="1523462"/>
                  <a:pt x="69205" y="1529079"/>
                  <a:pt x="72085" y="1534652"/>
                </a:cubicBezTo>
                <a:cubicBezTo>
                  <a:pt x="74919" y="1540224"/>
                  <a:pt x="78210" y="1545522"/>
                  <a:pt x="81272" y="1550957"/>
                </a:cubicBezTo>
                <a:cubicBezTo>
                  <a:pt x="83969" y="1555707"/>
                  <a:pt x="86848" y="1560365"/>
                  <a:pt x="89637" y="1565070"/>
                </a:cubicBezTo>
                <a:cubicBezTo>
                  <a:pt x="95396" y="1574661"/>
                  <a:pt x="101383" y="1584115"/>
                  <a:pt x="107280" y="1593615"/>
                </a:cubicBezTo>
                <a:cubicBezTo>
                  <a:pt x="119712" y="1613620"/>
                  <a:pt x="132099" y="1633625"/>
                  <a:pt x="144851" y="1653401"/>
                </a:cubicBezTo>
                <a:cubicBezTo>
                  <a:pt x="148462" y="1658973"/>
                  <a:pt x="152393" y="1664363"/>
                  <a:pt x="156186" y="1669844"/>
                </a:cubicBezTo>
                <a:cubicBezTo>
                  <a:pt x="159340" y="1674365"/>
                  <a:pt x="162905" y="1678704"/>
                  <a:pt x="166288" y="1683089"/>
                </a:cubicBezTo>
                <a:cubicBezTo>
                  <a:pt x="173052" y="1691904"/>
                  <a:pt x="180457" y="1700307"/>
                  <a:pt x="187816" y="1708666"/>
                </a:cubicBezTo>
                <a:cubicBezTo>
                  <a:pt x="203539" y="1726524"/>
                  <a:pt x="219628" y="1744017"/>
                  <a:pt x="235397" y="1761829"/>
                </a:cubicBezTo>
                <a:cubicBezTo>
                  <a:pt x="244767" y="1772699"/>
                  <a:pt x="255280" y="1784940"/>
                  <a:pt x="266250" y="1796769"/>
                </a:cubicBezTo>
                <a:cubicBezTo>
                  <a:pt x="272146" y="1803163"/>
                  <a:pt x="278179" y="1809466"/>
                  <a:pt x="284258" y="1815677"/>
                </a:cubicBezTo>
                <a:cubicBezTo>
                  <a:pt x="289972" y="1821524"/>
                  <a:pt x="295914" y="1827233"/>
                  <a:pt x="301764" y="1832942"/>
                </a:cubicBezTo>
                <a:cubicBezTo>
                  <a:pt x="312917" y="1843812"/>
                  <a:pt x="324435" y="1854317"/>
                  <a:pt x="335908" y="1864822"/>
                </a:cubicBezTo>
                <a:cubicBezTo>
                  <a:pt x="342215" y="1870576"/>
                  <a:pt x="348569" y="1876331"/>
                  <a:pt x="354968" y="1882086"/>
                </a:cubicBezTo>
                <a:cubicBezTo>
                  <a:pt x="357527" y="1884415"/>
                  <a:pt x="360132" y="1886653"/>
                  <a:pt x="362783" y="1888937"/>
                </a:cubicBezTo>
                <a:cubicBezTo>
                  <a:pt x="365937" y="1891632"/>
                  <a:pt x="369000" y="1894418"/>
                  <a:pt x="372245" y="1897021"/>
                </a:cubicBezTo>
                <a:cubicBezTo>
                  <a:pt x="381615" y="1904649"/>
                  <a:pt x="390985" y="1912139"/>
                  <a:pt x="400538" y="1919584"/>
                </a:cubicBezTo>
                <a:cubicBezTo>
                  <a:pt x="409268" y="1926389"/>
                  <a:pt x="418135" y="1933011"/>
                  <a:pt x="426957" y="1939680"/>
                </a:cubicBezTo>
                <a:cubicBezTo>
                  <a:pt x="444554" y="1952925"/>
                  <a:pt x="462151" y="1966444"/>
                  <a:pt x="480617" y="1978502"/>
                </a:cubicBezTo>
                <a:cubicBezTo>
                  <a:pt x="490216" y="1984759"/>
                  <a:pt x="499860" y="1990879"/>
                  <a:pt x="509778" y="1996588"/>
                </a:cubicBezTo>
                <a:cubicBezTo>
                  <a:pt x="519834" y="2002434"/>
                  <a:pt x="529981" y="2008098"/>
                  <a:pt x="540174" y="2013716"/>
                </a:cubicBezTo>
                <a:cubicBezTo>
                  <a:pt x="560239" y="2024768"/>
                  <a:pt x="580259" y="2035913"/>
                  <a:pt x="600964" y="2045778"/>
                </a:cubicBezTo>
                <a:cubicBezTo>
                  <a:pt x="621807" y="2055735"/>
                  <a:pt x="642924" y="2065052"/>
                  <a:pt x="664040" y="2074369"/>
                </a:cubicBezTo>
                <a:cubicBezTo>
                  <a:pt x="685112" y="2083687"/>
                  <a:pt x="706228" y="2092730"/>
                  <a:pt x="727574" y="2101271"/>
                </a:cubicBezTo>
                <a:cubicBezTo>
                  <a:pt x="738269" y="2105518"/>
                  <a:pt x="748919" y="2109903"/>
                  <a:pt x="759614" y="2113968"/>
                </a:cubicBezTo>
                <a:cubicBezTo>
                  <a:pt x="770447" y="2118033"/>
                  <a:pt x="781234" y="2122189"/>
                  <a:pt x="792204" y="2125660"/>
                </a:cubicBezTo>
                <a:cubicBezTo>
                  <a:pt x="814280" y="2132648"/>
                  <a:pt x="836540" y="2139042"/>
                  <a:pt x="858617" y="2146122"/>
                </a:cubicBezTo>
                <a:cubicBezTo>
                  <a:pt x="880190" y="2153064"/>
                  <a:pt x="901673" y="2160463"/>
                  <a:pt x="923521" y="2166446"/>
                </a:cubicBezTo>
                <a:cubicBezTo>
                  <a:pt x="945735" y="2172521"/>
                  <a:pt x="967994" y="2178230"/>
                  <a:pt x="990528" y="2183117"/>
                </a:cubicBezTo>
                <a:cubicBezTo>
                  <a:pt x="1013793" y="2188141"/>
                  <a:pt x="1037195" y="2192480"/>
                  <a:pt x="1060643" y="2196499"/>
                </a:cubicBezTo>
                <a:cubicBezTo>
                  <a:pt x="1082857" y="2200290"/>
                  <a:pt x="1105208" y="2203761"/>
                  <a:pt x="1127696" y="2205542"/>
                </a:cubicBezTo>
                <a:cubicBezTo>
                  <a:pt x="1174683" y="2209196"/>
                  <a:pt x="1221853" y="2209561"/>
                  <a:pt x="1268977" y="2209653"/>
                </a:cubicBezTo>
                <a:cubicBezTo>
                  <a:pt x="1269891" y="2209653"/>
                  <a:pt x="1270851" y="2209653"/>
                  <a:pt x="1271811" y="2209653"/>
                </a:cubicBezTo>
                <a:cubicBezTo>
                  <a:pt x="1281821" y="2209653"/>
                  <a:pt x="1291922" y="2209516"/>
                  <a:pt x="1301932" y="2208785"/>
                </a:cubicBezTo>
                <a:cubicBezTo>
                  <a:pt x="1314044" y="2207917"/>
                  <a:pt x="1326065" y="2206821"/>
                  <a:pt x="1338132" y="2205497"/>
                </a:cubicBezTo>
                <a:cubicBezTo>
                  <a:pt x="1361306" y="2202893"/>
                  <a:pt x="1384388" y="2199605"/>
                  <a:pt x="1407424" y="2196271"/>
                </a:cubicBezTo>
                <a:cubicBezTo>
                  <a:pt x="1411767" y="2195631"/>
                  <a:pt x="1415423" y="2193028"/>
                  <a:pt x="1417571" y="2189465"/>
                </a:cubicBezTo>
                <a:cubicBezTo>
                  <a:pt x="1420634" y="2190973"/>
                  <a:pt x="1424245" y="2191429"/>
                  <a:pt x="1427673" y="2190653"/>
                </a:cubicBezTo>
                <a:cubicBezTo>
                  <a:pt x="1447098" y="2186405"/>
                  <a:pt x="1466478" y="2182112"/>
                  <a:pt x="1485858" y="2177773"/>
                </a:cubicBezTo>
                <a:cubicBezTo>
                  <a:pt x="1575582" y="2157129"/>
                  <a:pt x="1663203" y="2127396"/>
                  <a:pt x="1744013" y="2082865"/>
                </a:cubicBezTo>
                <a:cubicBezTo>
                  <a:pt x="1831405" y="2041850"/>
                  <a:pt x="1915964" y="1993437"/>
                  <a:pt x="1989050" y="1929906"/>
                </a:cubicBezTo>
                <a:cubicBezTo>
                  <a:pt x="2033980" y="1895697"/>
                  <a:pt x="2069495" y="1851485"/>
                  <a:pt x="2094543" y="1801017"/>
                </a:cubicBezTo>
                <a:cubicBezTo>
                  <a:pt x="2126949" y="1741505"/>
                  <a:pt x="2159995" y="1682084"/>
                  <a:pt x="2183626" y="1618462"/>
                </a:cubicBezTo>
                <a:cubicBezTo>
                  <a:pt x="2226820" y="1512546"/>
                  <a:pt x="2261511" y="1402748"/>
                  <a:pt x="2277235" y="1289205"/>
                </a:cubicBezTo>
                <a:cubicBezTo>
                  <a:pt x="2286468" y="1223162"/>
                  <a:pt x="2284959" y="1156433"/>
                  <a:pt x="2285005" y="1089934"/>
                </a:cubicBezTo>
                <a:cubicBezTo>
                  <a:pt x="2286833" y="991600"/>
                  <a:pt x="2278103" y="892261"/>
                  <a:pt x="2256255" y="796119"/>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2" name="Google Shape;22;p2"/>
          <p:cNvGrpSpPr/>
          <p:nvPr/>
        </p:nvGrpSpPr>
        <p:grpSpPr>
          <a:xfrm rot="974100">
            <a:off x="9608701" y="-91529"/>
            <a:ext cx="1684420" cy="1762241"/>
            <a:chOff x="14412547" y="-139060"/>
            <a:chExt cx="2526427" cy="2643151"/>
          </a:xfrm>
        </p:grpSpPr>
        <p:sp>
          <p:nvSpPr>
            <p:cNvPr id="23" name="Google Shape;23;p2"/>
            <p:cNvSpPr/>
            <p:nvPr/>
          </p:nvSpPr>
          <p:spPr>
            <a:xfrm>
              <a:off x="14412547" y="-139060"/>
              <a:ext cx="2526427" cy="964402"/>
            </a:xfrm>
            <a:custGeom>
              <a:avLst/>
              <a:gdLst/>
              <a:ahLst/>
              <a:cxnLst/>
              <a:rect l="l" t="t" r="r" b="b"/>
              <a:pathLst>
                <a:path w="2526427" h="964402" extrusionOk="0">
                  <a:moveTo>
                    <a:pt x="2475369" y="478333"/>
                  </a:moveTo>
                  <a:cubicBezTo>
                    <a:pt x="2405406" y="428536"/>
                    <a:pt x="2336130" y="377735"/>
                    <a:pt x="2267488" y="326036"/>
                  </a:cubicBezTo>
                  <a:cubicBezTo>
                    <a:pt x="2216351" y="290988"/>
                    <a:pt x="2164632" y="256681"/>
                    <a:pt x="2111485" y="224752"/>
                  </a:cubicBezTo>
                  <a:cubicBezTo>
                    <a:pt x="2046440" y="189968"/>
                    <a:pt x="1977851" y="161898"/>
                    <a:pt x="1908733" y="136101"/>
                  </a:cubicBezTo>
                  <a:cubicBezTo>
                    <a:pt x="1807411" y="101582"/>
                    <a:pt x="1706511" y="62887"/>
                    <a:pt x="1599900" y="48508"/>
                  </a:cubicBezTo>
                  <a:cubicBezTo>
                    <a:pt x="1534748" y="38147"/>
                    <a:pt x="1470655" y="22077"/>
                    <a:pt x="1405186" y="13672"/>
                  </a:cubicBezTo>
                  <a:cubicBezTo>
                    <a:pt x="1309363" y="2360"/>
                    <a:pt x="1212641" y="-2504"/>
                    <a:pt x="1116131" y="1249"/>
                  </a:cubicBezTo>
                  <a:cubicBezTo>
                    <a:pt x="1062931" y="2835"/>
                    <a:pt x="1010101" y="8967"/>
                    <a:pt x="957060" y="13408"/>
                  </a:cubicBezTo>
                  <a:cubicBezTo>
                    <a:pt x="911475" y="16580"/>
                    <a:pt x="863670" y="18483"/>
                    <a:pt x="818402" y="26782"/>
                  </a:cubicBezTo>
                  <a:cubicBezTo>
                    <a:pt x="725012" y="46394"/>
                    <a:pt x="633261" y="73724"/>
                    <a:pt x="541034" y="98358"/>
                  </a:cubicBezTo>
                  <a:cubicBezTo>
                    <a:pt x="439182" y="130868"/>
                    <a:pt x="341085" y="176753"/>
                    <a:pt x="251819" y="235747"/>
                  </a:cubicBezTo>
                  <a:cubicBezTo>
                    <a:pt x="209513" y="266724"/>
                    <a:pt x="167313" y="297807"/>
                    <a:pt x="126646" y="330794"/>
                  </a:cubicBezTo>
                  <a:cubicBezTo>
                    <a:pt x="80850" y="374617"/>
                    <a:pt x="25694" y="415215"/>
                    <a:pt x="1103" y="475478"/>
                  </a:cubicBezTo>
                  <a:cubicBezTo>
                    <a:pt x="416" y="477434"/>
                    <a:pt x="-483" y="480923"/>
                    <a:pt x="310" y="483460"/>
                  </a:cubicBezTo>
                  <a:cubicBezTo>
                    <a:pt x="-2017" y="505874"/>
                    <a:pt x="43145" y="583793"/>
                    <a:pt x="46847" y="595740"/>
                  </a:cubicBezTo>
                  <a:cubicBezTo>
                    <a:pt x="66096" y="634964"/>
                    <a:pt x="91691" y="670593"/>
                    <a:pt x="110200" y="710187"/>
                  </a:cubicBezTo>
                  <a:cubicBezTo>
                    <a:pt x="122416" y="734609"/>
                    <a:pt x="133574" y="759560"/>
                    <a:pt x="147958" y="782767"/>
                  </a:cubicBezTo>
                  <a:cubicBezTo>
                    <a:pt x="156155" y="793709"/>
                    <a:pt x="161919" y="810890"/>
                    <a:pt x="176673" y="813956"/>
                  </a:cubicBezTo>
                  <a:cubicBezTo>
                    <a:pt x="177519" y="814062"/>
                    <a:pt x="178365" y="814114"/>
                    <a:pt x="179212" y="814220"/>
                  </a:cubicBezTo>
                  <a:cubicBezTo>
                    <a:pt x="187620" y="814220"/>
                    <a:pt x="195447" y="807982"/>
                    <a:pt x="197086" y="799683"/>
                  </a:cubicBezTo>
                  <a:cubicBezTo>
                    <a:pt x="215489" y="796035"/>
                    <a:pt x="249069" y="767543"/>
                    <a:pt x="261603" y="760089"/>
                  </a:cubicBezTo>
                  <a:cubicBezTo>
                    <a:pt x="322206" y="721235"/>
                    <a:pt x="387674" y="691421"/>
                    <a:pt x="451398" y="657853"/>
                  </a:cubicBezTo>
                  <a:cubicBezTo>
                    <a:pt x="540505" y="618471"/>
                    <a:pt x="627602" y="573855"/>
                    <a:pt x="718983" y="540076"/>
                  </a:cubicBezTo>
                  <a:cubicBezTo>
                    <a:pt x="870756" y="491231"/>
                    <a:pt x="1026230" y="451320"/>
                    <a:pt x="1187628" y="452218"/>
                  </a:cubicBezTo>
                  <a:cubicBezTo>
                    <a:pt x="1246116" y="448465"/>
                    <a:pt x="1300532" y="450474"/>
                    <a:pt x="1359179" y="461575"/>
                  </a:cubicBezTo>
                  <a:cubicBezTo>
                    <a:pt x="1439296" y="469716"/>
                    <a:pt x="1514495" y="492288"/>
                    <a:pt x="1589482" y="521627"/>
                  </a:cubicBezTo>
                  <a:cubicBezTo>
                    <a:pt x="1691386" y="567881"/>
                    <a:pt x="1785517" y="632373"/>
                    <a:pt x="1881658" y="689729"/>
                  </a:cubicBezTo>
                  <a:cubicBezTo>
                    <a:pt x="1956698" y="732653"/>
                    <a:pt x="2026556" y="783243"/>
                    <a:pt x="2094510" y="836422"/>
                  </a:cubicBezTo>
                  <a:cubicBezTo>
                    <a:pt x="2129994" y="871206"/>
                    <a:pt x="2163468" y="907734"/>
                    <a:pt x="2204505" y="936385"/>
                  </a:cubicBezTo>
                  <a:cubicBezTo>
                    <a:pt x="2218360" y="944579"/>
                    <a:pt x="2226875" y="963028"/>
                    <a:pt x="2244008" y="964349"/>
                  </a:cubicBezTo>
                  <a:cubicBezTo>
                    <a:pt x="2244273" y="964349"/>
                    <a:pt x="2244484" y="964349"/>
                    <a:pt x="2244802" y="964402"/>
                  </a:cubicBezTo>
                  <a:cubicBezTo>
                    <a:pt x="2250566" y="964402"/>
                    <a:pt x="2255431" y="961495"/>
                    <a:pt x="2258604" y="957319"/>
                  </a:cubicBezTo>
                  <a:cubicBezTo>
                    <a:pt x="2259662" y="957477"/>
                    <a:pt x="2260666" y="957636"/>
                    <a:pt x="2261671" y="957636"/>
                  </a:cubicBezTo>
                  <a:cubicBezTo>
                    <a:pt x="2274152" y="957636"/>
                    <a:pt x="2280921" y="943363"/>
                    <a:pt x="2285098" y="931892"/>
                  </a:cubicBezTo>
                  <a:cubicBezTo>
                    <a:pt x="2311539" y="886853"/>
                    <a:pt x="2340043" y="842819"/>
                    <a:pt x="2363523" y="796035"/>
                  </a:cubicBezTo>
                  <a:cubicBezTo>
                    <a:pt x="2394459" y="731279"/>
                    <a:pt x="2432376" y="677888"/>
                    <a:pt x="2466485" y="615933"/>
                  </a:cubicBezTo>
                  <a:cubicBezTo>
                    <a:pt x="2480235" y="590718"/>
                    <a:pt x="2499272" y="567776"/>
                    <a:pt x="2511330" y="541767"/>
                  </a:cubicBezTo>
                  <a:cubicBezTo>
                    <a:pt x="2515719" y="540922"/>
                    <a:pt x="2519791" y="538596"/>
                    <a:pt x="2522646" y="534842"/>
                  </a:cubicBezTo>
                  <a:cubicBezTo>
                    <a:pt x="2539992" y="507407"/>
                    <a:pt x="2493032" y="493927"/>
                    <a:pt x="2475369" y="47833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 name="Google Shape;24;p2"/>
            <p:cNvSpPr/>
            <p:nvPr/>
          </p:nvSpPr>
          <p:spPr>
            <a:xfrm>
              <a:off x="14687370" y="551606"/>
              <a:ext cx="1908408" cy="775504"/>
            </a:xfrm>
            <a:custGeom>
              <a:avLst/>
              <a:gdLst/>
              <a:ahLst/>
              <a:cxnLst/>
              <a:rect l="l" t="t" r="r" b="b"/>
              <a:pathLst>
                <a:path w="1908408" h="775504" extrusionOk="0">
                  <a:moveTo>
                    <a:pt x="1878968" y="370631"/>
                  </a:moveTo>
                  <a:cubicBezTo>
                    <a:pt x="1852738" y="342244"/>
                    <a:pt x="1821485" y="319355"/>
                    <a:pt x="1788909" y="298791"/>
                  </a:cubicBezTo>
                  <a:cubicBezTo>
                    <a:pt x="1734070" y="258827"/>
                    <a:pt x="1672990" y="222088"/>
                    <a:pt x="1611382" y="192697"/>
                  </a:cubicBezTo>
                  <a:cubicBezTo>
                    <a:pt x="1553899" y="160186"/>
                    <a:pt x="1498373" y="128944"/>
                    <a:pt x="1437135" y="102883"/>
                  </a:cubicBezTo>
                  <a:cubicBezTo>
                    <a:pt x="1394987" y="89826"/>
                    <a:pt x="1354321" y="72646"/>
                    <a:pt x="1312120" y="60171"/>
                  </a:cubicBezTo>
                  <a:cubicBezTo>
                    <a:pt x="1253527" y="46109"/>
                    <a:pt x="1194298" y="33581"/>
                    <a:pt x="1134488" y="26550"/>
                  </a:cubicBezTo>
                  <a:cubicBezTo>
                    <a:pt x="1095567" y="22797"/>
                    <a:pt x="1056486" y="21105"/>
                    <a:pt x="1017829" y="14868"/>
                  </a:cubicBezTo>
                  <a:cubicBezTo>
                    <a:pt x="879647" y="-4956"/>
                    <a:pt x="738028" y="-4956"/>
                    <a:pt x="599846" y="14868"/>
                  </a:cubicBezTo>
                  <a:cubicBezTo>
                    <a:pt x="480226" y="35220"/>
                    <a:pt x="367851" y="82531"/>
                    <a:pt x="254471" y="123975"/>
                  </a:cubicBezTo>
                  <a:cubicBezTo>
                    <a:pt x="189266" y="148821"/>
                    <a:pt x="126654" y="180010"/>
                    <a:pt x="64781" y="212150"/>
                  </a:cubicBezTo>
                  <a:cubicBezTo>
                    <a:pt x="47912" y="221718"/>
                    <a:pt x="30566" y="230863"/>
                    <a:pt x="14543" y="241911"/>
                  </a:cubicBezTo>
                  <a:cubicBezTo>
                    <a:pt x="7456" y="246933"/>
                    <a:pt x="159" y="253805"/>
                    <a:pt x="0" y="263109"/>
                  </a:cubicBezTo>
                  <a:cubicBezTo>
                    <a:pt x="0" y="264166"/>
                    <a:pt x="212" y="265171"/>
                    <a:pt x="582" y="266122"/>
                  </a:cubicBezTo>
                  <a:cubicBezTo>
                    <a:pt x="317" y="268078"/>
                    <a:pt x="264" y="270140"/>
                    <a:pt x="582" y="272307"/>
                  </a:cubicBezTo>
                  <a:cubicBezTo>
                    <a:pt x="6029" y="327549"/>
                    <a:pt x="32893" y="377874"/>
                    <a:pt x="49604" y="430260"/>
                  </a:cubicBezTo>
                  <a:cubicBezTo>
                    <a:pt x="72978" y="502047"/>
                    <a:pt x="85617" y="576160"/>
                    <a:pt x="119144" y="644776"/>
                  </a:cubicBezTo>
                  <a:cubicBezTo>
                    <a:pt x="122423" y="651013"/>
                    <a:pt x="128716" y="653921"/>
                    <a:pt x="135062" y="653974"/>
                  </a:cubicBezTo>
                  <a:cubicBezTo>
                    <a:pt x="137442" y="653974"/>
                    <a:pt x="139768" y="653551"/>
                    <a:pt x="142042" y="652758"/>
                  </a:cubicBezTo>
                  <a:cubicBezTo>
                    <a:pt x="144528" y="653075"/>
                    <a:pt x="147119" y="652599"/>
                    <a:pt x="149446" y="651331"/>
                  </a:cubicBezTo>
                  <a:cubicBezTo>
                    <a:pt x="184930" y="618926"/>
                    <a:pt x="227236" y="594715"/>
                    <a:pt x="269806" y="572619"/>
                  </a:cubicBezTo>
                  <a:cubicBezTo>
                    <a:pt x="345270" y="532602"/>
                    <a:pt x="419094" y="491475"/>
                    <a:pt x="497360" y="456004"/>
                  </a:cubicBezTo>
                  <a:cubicBezTo>
                    <a:pt x="567588" y="429996"/>
                    <a:pt x="640883" y="406683"/>
                    <a:pt x="715500" y="394895"/>
                  </a:cubicBezTo>
                  <a:cubicBezTo>
                    <a:pt x="788319" y="388446"/>
                    <a:pt x="863624" y="383265"/>
                    <a:pt x="937818" y="390138"/>
                  </a:cubicBezTo>
                  <a:cubicBezTo>
                    <a:pt x="1010690" y="394525"/>
                    <a:pt x="1083457" y="406155"/>
                    <a:pt x="1154266" y="423811"/>
                  </a:cubicBezTo>
                  <a:cubicBezTo>
                    <a:pt x="1183457" y="436234"/>
                    <a:pt x="1212384" y="449343"/>
                    <a:pt x="1242421" y="459704"/>
                  </a:cubicBezTo>
                  <a:cubicBezTo>
                    <a:pt x="1270925" y="470118"/>
                    <a:pt x="1295885" y="487563"/>
                    <a:pt x="1323755" y="499404"/>
                  </a:cubicBezTo>
                  <a:cubicBezTo>
                    <a:pt x="1392819" y="524408"/>
                    <a:pt x="1454533" y="564002"/>
                    <a:pt x="1515083" y="604812"/>
                  </a:cubicBezTo>
                  <a:cubicBezTo>
                    <a:pt x="1558130" y="630979"/>
                    <a:pt x="1597474" y="666026"/>
                    <a:pt x="1632747" y="702396"/>
                  </a:cubicBezTo>
                  <a:cubicBezTo>
                    <a:pt x="1642583" y="713920"/>
                    <a:pt x="1653583" y="725074"/>
                    <a:pt x="1662678" y="737391"/>
                  </a:cubicBezTo>
                  <a:cubicBezTo>
                    <a:pt x="1665693" y="739558"/>
                    <a:pt x="1668390" y="742201"/>
                    <a:pt x="1670822" y="745108"/>
                  </a:cubicBezTo>
                  <a:cubicBezTo>
                    <a:pt x="1671616" y="746007"/>
                    <a:pt x="1672356" y="746959"/>
                    <a:pt x="1673096" y="747910"/>
                  </a:cubicBezTo>
                  <a:cubicBezTo>
                    <a:pt x="1673519" y="748492"/>
                    <a:pt x="1673995" y="749073"/>
                    <a:pt x="1674418" y="749655"/>
                  </a:cubicBezTo>
                  <a:cubicBezTo>
                    <a:pt x="1675476" y="751135"/>
                    <a:pt x="1676481" y="752615"/>
                    <a:pt x="1677485" y="754095"/>
                  </a:cubicBezTo>
                  <a:cubicBezTo>
                    <a:pt x="1677697" y="754412"/>
                    <a:pt x="1677909" y="754782"/>
                    <a:pt x="1678120" y="755099"/>
                  </a:cubicBezTo>
                  <a:cubicBezTo>
                    <a:pt x="1679231" y="756791"/>
                    <a:pt x="1680341" y="758536"/>
                    <a:pt x="1681399" y="760227"/>
                  </a:cubicBezTo>
                  <a:cubicBezTo>
                    <a:pt x="1682456" y="761919"/>
                    <a:pt x="1683567" y="763610"/>
                    <a:pt x="1684625" y="765249"/>
                  </a:cubicBezTo>
                  <a:cubicBezTo>
                    <a:pt x="1686899" y="768685"/>
                    <a:pt x="1689225" y="772121"/>
                    <a:pt x="1691552" y="775504"/>
                  </a:cubicBezTo>
                  <a:cubicBezTo>
                    <a:pt x="1692398" y="774764"/>
                    <a:pt x="1693192" y="774024"/>
                    <a:pt x="1693985" y="773337"/>
                  </a:cubicBezTo>
                  <a:cubicBezTo>
                    <a:pt x="1694672" y="772703"/>
                    <a:pt x="1695360" y="772068"/>
                    <a:pt x="1696047" y="771434"/>
                  </a:cubicBezTo>
                  <a:cubicBezTo>
                    <a:pt x="1697211" y="769584"/>
                    <a:pt x="1698427" y="767786"/>
                    <a:pt x="1699590" y="765936"/>
                  </a:cubicBezTo>
                  <a:cubicBezTo>
                    <a:pt x="1705196" y="763452"/>
                    <a:pt x="1709691" y="758483"/>
                    <a:pt x="1710220" y="751822"/>
                  </a:cubicBezTo>
                  <a:cubicBezTo>
                    <a:pt x="1710273" y="751029"/>
                    <a:pt x="1710167" y="750236"/>
                    <a:pt x="1710114" y="749443"/>
                  </a:cubicBezTo>
                  <a:cubicBezTo>
                    <a:pt x="1727988" y="721902"/>
                    <a:pt x="1746339" y="694731"/>
                    <a:pt x="1763208" y="666608"/>
                  </a:cubicBezTo>
                  <a:cubicBezTo>
                    <a:pt x="1805567" y="587103"/>
                    <a:pt x="1858925" y="514417"/>
                    <a:pt x="1894833" y="431476"/>
                  </a:cubicBezTo>
                  <a:cubicBezTo>
                    <a:pt x="1895890" y="428833"/>
                    <a:pt x="1898323" y="425502"/>
                    <a:pt x="1899381" y="422331"/>
                  </a:cubicBezTo>
                  <a:cubicBezTo>
                    <a:pt x="1907842" y="416569"/>
                    <a:pt x="1912019" y="404093"/>
                    <a:pt x="1904457" y="394948"/>
                  </a:cubicBezTo>
                  <a:cubicBezTo>
                    <a:pt x="1896102" y="386702"/>
                    <a:pt x="1886266" y="379935"/>
                    <a:pt x="1878968" y="37063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14934156" y="1216540"/>
              <a:ext cx="1363784" cy="683228"/>
            </a:xfrm>
            <a:custGeom>
              <a:avLst/>
              <a:gdLst/>
              <a:ahLst/>
              <a:cxnLst/>
              <a:rect l="l" t="t" r="r" b="b"/>
              <a:pathLst>
                <a:path w="1363784" h="683228" extrusionOk="0">
                  <a:moveTo>
                    <a:pt x="1264436" y="230409"/>
                  </a:moveTo>
                  <a:cubicBezTo>
                    <a:pt x="1232336" y="204242"/>
                    <a:pt x="1201876" y="176014"/>
                    <a:pt x="1165440" y="155820"/>
                  </a:cubicBezTo>
                  <a:cubicBezTo>
                    <a:pt x="1092673" y="114852"/>
                    <a:pt x="1015677" y="81972"/>
                    <a:pt x="937781" y="51999"/>
                  </a:cubicBezTo>
                  <a:cubicBezTo>
                    <a:pt x="856394" y="25515"/>
                    <a:pt x="771359" y="11400"/>
                    <a:pt x="686483" y="1568"/>
                  </a:cubicBezTo>
                  <a:cubicBezTo>
                    <a:pt x="659513" y="-864"/>
                    <a:pt x="632384" y="35"/>
                    <a:pt x="605255" y="934"/>
                  </a:cubicBezTo>
                  <a:cubicBezTo>
                    <a:pt x="589444" y="1462"/>
                    <a:pt x="573526" y="1991"/>
                    <a:pt x="557714" y="1885"/>
                  </a:cubicBezTo>
                  <a:cubicBezTo>
                    <a:pt x="499861" y="1515"/>
                    <a:pt x="443065" y="13304"/>
                    <a:pt x="386639" y="24827"/>
                  </a:cubicBezTo>
                  <a:cubicBezTo>
                    <a:pt x="317892" y="38836"/>
                    <a:pt x="248299" y="54748"/>
                    <a:pt x="184099" y="83716"/>
                  </a:cubicBezTo>
                  <a:cubicBezTo>
                    <a:pt x="131534" y="107398"/>
                    <a:pt x="79921" y="133883"/>
                    <a:pt x="33649" y="168560"/>
                  </a:cubicBezTo>
                  <a:cubicBezTo>
                    <a:pt x="25716" y="172842"/>
                    <a:pt x="-13734" y="210004"/>
                    <a:pt x="4986" y="207308"/>
                  </a:cubicBezTo>
                  <a:cubicBezTo>
                    <a:pt x="8477" y="263290"/>
                    <a:pt x="32538" y="316205"/>
                    <a:pt x="51734" y="368327"/>
                  </a:cubicBezTo>
                  <a:cubicBezTo>
                    <a:pt x="73310" y="425736"/>
                    <a:pt x="88541" y="485946"/>
                    <a:pt x="110381" y="543355"/>
                  </a:cubicBezTo>
                  <a:cubicBezTo>
                    <a:pt x="113977" y="551443"/>
                    <a:pt x="120587" y="554879"/>
                    <a:pt x="127092" y="554826"/>
                  </a:cubicBezTo>
                  <a:cubicBezTo>
                    <a:pt x="127462" y="554826"/>
                    <a:pt x="127885" y="554773"/>
                    <a:pt x="128255" y="554773"/>
                  </a:cubicBezTo>
                  <a:cubicBezTo>
                    <a:pt x="128308" y="555037"/>
                    <a:pt x="128361" y="555354"/>
                    <a:pt x="128467" y="555619"/>
                  </a:cubicBezTo>
                  <a:cubicBezTo>
                    <a:pt x="126722" y="560059"/>
                    <a:pt x="132274" y="562438"/>
                    <a:pt x="133015" y="557575"/>
                  </a:cubicBezTo>
                  <a:cubicBezTo>
                    <a:pt x="195205" y="541399"/>
                    <a:pt x="246977" y="499902"/>
                    <a:pt x="308109" y="480078"/>
                  </a:cubicBezTo>
                  <a:cubicBezTo>
                    <a:pt x="464112" y="426740"/>
                    <a:pt x="633812" y="445559"/>
                    <a:pt x="792777" y="474951"/>
                  </a:cubicBezTo>
                  <a:cubicBezTo>
                    <a:pt x="832068" y="484677"/>
                    <a:pt x="871783" y="498263"/>
                    <a:pt x="910916" y="509681"/>
                  </a:cubicBezTo>
                  <a:cubicBezTo>
                    <a:pt x="956025" y="526069"/>
                    <a:pt x="997908" y="549381"/>
                    <a:pt x="1039632" y="572746"/>
                  </a:cubicBezTo>
                  <a:cubicBezTo>
                    <a:pt x="1082467" y="593891"/>
                    <a:pt x="1113562" y="635547"/>
                    <a:pt x="1153753" y="660339"/>
                  </a:cubicBezTo>
                  <a:cubicBezTo>
                    <a:pt x="1158512" y="659176"/>
                    <a:pt x="1163695" y="659440"/>
                    <a:pt x="1168295" y="661661"/>
                  </a:cubicBezTo>
                  <a:cubicBezTo>
                    <a:pt x="1175276" y="664938"/>
                    <a:pt x="1181463" y="670436"/>
                    <a:pt x="1187703" y="675035"/>
                  </a:cubicBezTo>
                  <a:cubicBezTo>
                    <a:pt x="1188126" y="675352"/>
                    <a:pt x="1188655" y="675722"/>
                    <a:pt x="1189078" y="676039"/>
                  </a:cubicBezTo>
                  <a:cubicBezTo>
                    <a:pt x="1189078" y="676039"/>
                    <a:pt x="1189078" y="676039"/>
                    <a:pt x="1189131" y="676039"/>
                  </a:cubicBezTo>
                  <a:cubicBezTo>
                    <a:pt x="1192357" y="678418"/>
                    <a:pt x="1195688" y="680850"/>
                    <a:pt x="1198967" y="683228"/>
                  </a:cubicBezTo>
                  <a:lnTo>
                    <a:pt x="1198967" y="683176"/>
                  </a:lnTo>
                  <a:cubicBezTo>
                    <a:pt x="1200712" y="679951"/>
                    <a:pt x="1202352" y="676674"/>
                    <a:pt x="1204044" y="673449"/>
                  </a:cubicBezTo>
                  <a:cubicBezTo>
                    <a:pt x="1209068" y="669907"/>
                    <a:pt x="1211923" y="663934"/>
                    <a:pt x="1212135" y="657855"/>
                  </a:cubicBezTo>
                  <a:cubicBezTo>
                    <a:pt x="1223187" y="635758"/>
                    <a:pt x="1233447" y="613344"/>
                    <a:pt x="1243706" y="590825"/>
                  </a:cubicBezTo>
                  <a:cubicBezTo>
                    <a:pt x="1259518" y="560429"/>
                    <a:pt x="1279084" y="531883"/>
                    <a:pt x="1292093" y="500060"/>
                  </a:cubicBezTo>
                  <a:cubicBezTo>
                    <a:pt x="1303675" y="468448"/>
                    <a:pt x="1318112" y="438106"/>
                    <a:pt x="1331068" y="407022"/>
                  </a:cubicBezTo>
                  <a:cubicBezTo>
                    <a:pt x="1331755" y="400890"/>
                    <a:pt x="1348678" y="368221"/>
                    <a:pt x="1352644" y="350248"/>
                  </a:cubicBezTo>
                  <a:cubicBezTo>
                    <a:pt x="1362374" y="345226"/>
                    <a:pt x="1368085" y="332064"/>
                    <a:pt x="1359783" y="321544"/>
                  </a:cubicBezTo>
                  <a:cubicBezTo>
                    <a:pt x="1329799" y="289298"/>
                    <a:pt x="1300555" y="256100"/>
                    <a:pt x="1264436" y="2304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 name="Google Shape;26;p2"/>
            <p:cNvSpPr/>
            <p:nvPr/>
          </p:nvSpPr>
          <p:spPr>
            <a:xfrm>
              <a:off x="15300828" y="1969908"/>
              <a:ext cx="578312" cy="534183"/>
            </a:xfrm>
            <a:custGeom>
              <a:avLst/>
              <a:gdLst/>
              <a:ahLst/>
              <a:cxnLst/>
              <a:rect l="l" t="t" r="r" b="b"/>
              <a:pathLst>
                <a:path w="578312" h="534183" extrusionOk="0">
                  <a:moveTo>
                    <a:pt x="542394" y="119319"/>
                  </a:moveTo>
                  <a:cubicBezTo>
                    <a:pt x="537106" y="108218"/>
                    <a:pt x="531923" y="97011"/>
                    <a:pt x="524096" y="87496"/>
                  </a:cubicBezTo>
                  <a:cubicBezTo>
                    <a:pt x="510612" y="69259"/>
                    <a:pt x="492737" y="54880"/>
                    <a:pt x="474651" y="41347"/>
                  </a:cubicBezTo>
                  <a:cubicBezTo>
                    <a:pt x="420605" y="11427"/>
                    <a:pt x="355824" y="-3639"/>
                    <a:pt x="293899" y="749"/>
                  </a:cubicBezTo>
                  <a:cubicBezTo>
                    <a:pt x="185649" y="12907"/>
                    <a:pt x="61428" y="57047"/>
                    <a:pt x="20602" y="167530"/>
                  </a:cubicBezTo>
                  <a:cubicBezTo>
                    <a:pt x="2940" y="211353"/>
                    <a:pt x="-2613" y="260832"/>
                    <a:pt x="1089" y="307721"/>
                  </a:cubicBezTo>
                  <a:cubicBezTo>
                    <a:pt x="11136" y="354081"/>
                    <a:pt x="28006" y="400706"/>
                    <a:pt x="63014" y="434115"/>
                  </a:cubicBezTo>
                  <a:cubicBezTo>
                    <a:pt x="134934" y="511188"/>
                    <a:pt x="244718" y="532545"/>
                    <a:pt x="346094" y="533760"/>
                  </a:cubicBezTo>
                  <a:cubicBezTo>
                    <a:pt x="350589" y="534025"/>
                    <a:pt x="355031" y="534183"/>
                    <a:pt x="359473" y="534183"/>
                  </a:cubicBezTo>
                  <a:cubicBezTo>
                    <a:pt x="443504" y="534130"/>
                    <a:pt x="513361" y="480845"/>
                    <a:pt x="544298" y="402609"/>
                  </a:cubicBezTo>
                  <a:cubicBezTo>
                    <a:pt x="578090" y="328443"/>
                    <a:pt x="589830" y="240744"/>
                    <a:pt x="565133" y="162138"/>
                  </a:cubicBezTo>
                  <a:cubicBezTo>
                    <a:pt x="559739" y="146861"/>
                    <a:pt x="549692" y="133698"/>
                    <a:pt x="542394" y="11931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7" name="Google Shape;27;p2"/>
          <p:cNvSpPr/>
          <p:nvPr/>
        </p:nvSpPr>
        <p:spPr>
          <a:xfrm>
            <a:off x="685779" y="-77485"/>
            <a:ext cx="1632277" cy="1790165"/>
          </a:xfrm>
          <a:custGeom>
            <a:avLst/>
            <a:gdLst/>
            <a:ahLst/>
            <a:cxnLst/>
            <a:rect l="l" t="t" r="r" b="b"/>
            <a:pathLst>
              <a:path w="2448415" h="2685248" extrusionOk="0">
                <a:moveTo>
                  <a:pt x="2447067" y="918741"/>
                </a:moveTo>
                <a:cubicBezTo>
                  <a:pt x="2443197" y="892693"/>
                  <a:pt x="2438897" y="866753"/>
                  <a:pt x="2435081" y="840759"/>
                </a:cubicBezTo>
                <a:cubicBezTo>
                  <a:pt x="2432017" y="821801"/>
                  <a:pt x="2426589" y="803326"/>
                  <a:pt x="2424063" y="784260"/>
                </a:cubicBezTo>
                <a:cubicBezTo>
                  <a:pt x="2419978" y="768470"/>
                  <a:pt x="2428148" y="745645"/>
                  <a:pt x="2409980" y="737160"/>
                </a:cubicBezTo>
                <a:cubicBezTo>
                  <a:pt x="2387943" y="729265"/>
                  <a:pt x="2363272" y="734958"/>
                  <a:pt x="2340537" y="736945"/>
                </a:cubicBezTo>
                <a:cubicBezTo>
                  <a:pt x="2303557" y="741402"/>
                  <a:pt x="2266632" y="745001"/>
                  <a:pt x="2229545" y="747740"/>
                </a:cubicBezTo>
                <a:cubicBezTo>
                  <a:pt x="2164777" y="753594"/>
                  <a:pt x="2099848" y="759179"/>
                  <a:pt x="2035188" y="766430"/>
                </a:cubicBezTo>
                <a:cubicBezTo>
                  <a:pt x="1987190" y="774915"/>
                  <a:pt x="1938977" y="782756"/>
                  <a:pt x="1890119" y="783830"/>
                </a:cubicBezTo>
                <a:cubicBezTo>
                  <a:pt x="1857547" y="785495"/>
                  <a:pt x="1826426" y="790705"/>
                  <a:pt x="1792726" y="787053"/>
                </a:cubicBezTo>
                <a:cubicBezTo>
                  <a:pt x="1797671" y="746236"/>
                  <a:pt x="1818740" y="708803"/>
                  <a:pt x="1829167" y="669221"/>
                </a:cubicBezTo>
                <a:cubicBezTo>
                  <a:pt x="1841799" y="622604"/>
                  <a:pt x="1845615" y="574215"/>
                  <a:pt x="1850398" y="526309"/>
                </a:cubicBezTo>
                <a:cubicBezTo>
                  <a:pt x="1860396" y="455309"/>
                  <a:pt x="1865663" y="386189"/>
                  <a:pt x="1871790" y="314384"/>
                </a:cubicBezTo>
                <a:cubicBezTo>
                  <a:pt x="1883400" y="236026"/>
                  <a:pt x="1886840" y="156917"/>
                  <a:pt x="1891946" y="77969"/>
                </a:cubicBezTo>
                <a:cubicBezTo>
                  <a:pt x="1892968" y="61749"/>
                  <a:pt x="1876467" y="50793"/>
                  <a:pt x="1861578" y="50632"/>
                </a:cubicBezTo>
                <a:cubicBezTo>
                  <a:pt x="1838681" y="50525"/>
                  <a:pt x="1815999" y="55627"/>
                  <a:pt x="1792941" y="52942"/>
                </a:cubicBezTo>
                <a:cubicBezTo>
                  <a:pt x="1774075" y="51492"/>
                  <a:pt x="1755370" y="48430"/>
                  <a:pt x="1736558" y="46443"/>
                </a:cubicBezTo>
                <a:cubicBezTo>
                  <a:pt x="1723335" y="44886"/>
                  <a:pt x="1707587" y="42147"/>
                  <a:pt x="1697912" y="53586"/>
                </a:cubicBezTo>
                <a:cubicBezTo>
                  <a:pt x="1677058" y="81191"/>
                  <a:pt x="1675176" y="118410"/>
                  <a:pt x="1669371" y="151439"/>
                </a:cubicBezTo>
                <a:cubicBezTo>
                  <a:pt x="1664373" y="187046"/>
                  <a:pt x="1656740" y="221526"/>
                  <a:pt x="1649430" y="256918"/>
                </a:cubicBezTo>
                <a:cubicBezTo>
                  <a:pt x="1639164" y="300528"/>
                  <a:pt x="1636262" y="345211"/>
                  <a:pt x="1632715" y="389734"/>
                </a:cubicBezTo>
                <a:cubicBezTo>
                  <a:pt x="1619868" y="499295"/>
                  <a:pt x="1605356" y="608802"/>
                  <a:pt x="1597133" y="718900"/>
                </a:cubicBezTo>
                <a:cubicBezTo>
                  <a:pt x="1563217" y="725291"/>
                  <a:pt x="1528172" y="722390"/>
                  <a:pt x="1493827" y="723196"/>
                </a:cubicBezTo>
                <a:cubicBezTo>
                  <a:pt x="1425350" y="725828"/>
                  <a:pt x="1357627" y="716536"/>
                  <a:pt x="1289634" y="709608"/>
                </a:cubicBezTo>
                <a:cubicBezTo>
                  <a:pt x="1251633" y="705634"/>
                  <a:pt x="1213257" y="708481"/>
                  <a:pt x="1175148" y="706601"/>
                </a:cubicBezTo>
                <a:cubicBezTo>
                  <a:pt x="1123764" y="700801"/>
                  <a:pt x="1072004" y="701606"/>
                  <a:pt x="1020458" y="698008"/>
                </a:cubicBezTo>
                <a:cubicBezTo>
                  <a:pt x="1021426" y="668469"/>
                  <a:pt x="1031531" y="640059"/>
                  <a:pt x="1033896" y="610628"/>
                </a:cubicBezTo>
                <a:cubicBezTo>
                  <a:pt x="1039432" y="542743"/>
                  <a:pt x="1046796" y="474214"/>
                  <a:pt x="1053837" y="406114"/>
                </a:cubicBezTo>
                <a:cubicBezTo>
                  <a:pt x="1061362" y="326790"/>
                  <a:pt x="1078024" y="248647"/>
                  <a:pt x="1084151" y="169162"/>
                </a:cubicBezTo>
                <a:cubicBezTo>
                  <a:pt x="1086731" y="121578"/>
                  <a:pt x="1095492" y="74693"/>
                  <a:pt x="1099416" y="27270"/>
                </a:cubicBezTo>
                <a:cubicBezTo>
                  <a:pt x="1096460" y="-10110"/>
                  <a:pt x="1046903" y="685"/>
                  <a:pt x="1021372" y="4069"/>
                </a:cubicBezTo>
                <a:cubicBezTo>
                  <a:pt x="981329" y="13575"/>
                  <a:pt x="939889" y="12286"/>
                  <a:pt x="899630" y="18623"/>
                </a:cubicBezTo>
                <a:cubicBezTo>
                  <a:pt x="883344" y="22275"/>
                  <a:pt x="871197" y="50686"/>
                  <a:pt x="893664" y="54231"/>
                </a:cubicBezTo>
                <a:cubicBezTo>
                  <a:pt x="871144" y="138549"/>
                  <a:pt x="866145" y="225983"/>
                  <a:pt x="853890" y="312128"/>
                </a:cubicBezTo>
                <a:cubicBezTo>
                  <a:pt x="835723" y="446555"/>
                  <a:pt x="809386" y="580284"/>
                  <a:pt x="805193" y="716214"/>
                </a:cubicBezTo>
                <a:cubicBezTo>
                  <a:pt x="767784" y="725828"/>
                  <a:pt x="729891" y="730661"/>
                  <a:pt x="691353" y="732541"/>
                </a:cubicBezTo>
                <a:cubicBezTo>
                  <a:pt x="637174" y="739308"/>
                  <a:pt x="585198" y="745484"/>
                  <a:pt x="530320" y="748384"/>
                </a:cubicBezTo>
                <a:cubicBezTo>
                  <a:pt x="465660" y="756924"/>
                  <a:pt x="400731" y="762670"/>
                  <a:pt x="335695" y="767611"/>
                </a:cubicBezTo>
                <a:cubicBezTo>
                  <a:pt x="266251" y="772874"/>
                  <a:pt x="197990" y="781682"/>
                  <a:pt x="128223" y="784743"/>
                </a:cubicBezTo>
                <a:cubicBezTo>
                  <a:pt x="111239" y="786032"/>
                  <a:pt x="93501" y="783186"/>
                  <a:pt x="76947" y="787053"/>
                </a:cubicBezTo>
                <a:cubicBezTo>
                  <a:pt x="67057" y="791188"/>
                  <a:pt x="62918" y="801822"/>
                  <a:pt x="60929" y="811597"/>
                </a:cubicBezTo>
                <a:cubicBezTo>
                  <a:pt x="53727" y="856871"/>
                  <a:pt x="56146" y="903112"/>
                  <a:pt x="55447" y="948762"/>
                </a:cubicBezTo>
                <a:cubicBezTo>
                  <a:pt x="53620" y="991190"/>
                  <a:pt x="54587" y="1007356"/>
                  <a:pt x="102478" y="1005476"/>
                </a:cubicBezTo>
                <a:cubicBezTo>
                  <a:pt x="140854" y="1002308"/>
                  <a:pt x="179285" y="1000965"/>
                  <a:pt x="217769" y="1001448"/>
                </a:cubicBezTo>
                <a:cubicBezTo>
                  <a:pt x="306832" y="999730"/>
                  <a:pt x="396270" y="1005960"/>
                  <a:pt x="485010" y="997044"/>
                </a:cubicBezTo>
                <a:cubicBezTo>
                  <a:pt x="586004" y="984047"/>
                  <a:pt x="686892" y="981577"/>
                  <a:pt x="788692" y="974058"/>
                </a:cubicBezTo>
                <a:cubicBezTo>
                  <a:pt x="788155" y="1007249"/>
                  <a:pt x="778211" y="1040654"/>
                  <a:pt x="777298" y="1074059"/>
                </a:cubicBezTo>
                <a:cubicBezTo>
                  <a:pt x="771278" y="1157734"/>
                  <a:pt x="762785" y="1241247"/>
                  <a:pt x="754132" y="1324653"/>
                </a:cubicBezTo>
                <a:cubicBezTo>
                  <a:pt x="749670" y="1371323"/>
                  <a:pt x="747198" y="1418316"/>
                  <a:pt x="741447" y="1464772"/>
                </a:cubicBezTo>
                <a:cubicBezTo>
                  <a:pt x="731933" y="1509080"/>
                  <a:pt x="725752" y="1554140"/>
                  <a:pt x="718227" y="1598877"/>
                </a:cubicBezTo>
                <a:cubicBezTo>
                  <a:pt x="673777" y="1608276"/>
                  <a:pt x="627338" y="1606611"/>
                  <a:pt x="582188" y="1611820"/>
                </a:cubicBezTo>
                <a:cubicBezTo>
                  <a:pt x="531127" y="1615848"/>
                  <a:pt x="481140" y="1628952"/>
                  <a:pt x="429810" y="1630134"/>
                </a:cubicBezTo>
                <a:cubicBezTo>
                  <a:pt x="346660" y="1633679"/>
                  <a:pt x="263510" y="1637975"/>
                  <a:pt x="180682" y="1646300"/>
                </a:cubicBezTo>
                <a:cubicBezTo>
                  <a:pt x="135587" y="1651939"/>
                  <a:pt x="90330" y="1655161"/>
                  <a:pt x="44912" y="1655913"/>
                </a:cubicBezTo>
                <a:cubicBezTo>
                  <a:pt x="-183" y="1652530"/>
                  <a:pt x="5030" y="1710962"/>
                  <a:pt x="3257" y="1741736"/>
                </a:cubicBezTo>
                <a:cubicBezTo>
                  <a:pt x="1967" y="1779813"/>
                  <a:pt x="1967" y="1817945"/>
                  <a:pt x="408" y="1855969"/>
                </a:cubicBezTo>
                <a:cubicBezTo>
                  <a:pt x="193" y="1864025"/>
                  <a:pt x="-1312" y="1872672"/>
                  <a:pt x="3257" y="1879868"/>
                </a:cubicBezTo>
                <a:cubicBezTo>
                  <a:pt x="18414" y="1904949"/>
                  <a:pt x="78720" y="1894637"/>
                  <a:pt x="105917" y="1896839"/>
                </a:cubicBezTo>
                <a:cubicBezTo>
                  <a:pt x="150529" y="1895873"/>
                  <a:pt x="195248" y="1899793"/>
                  <a:pt x="239753" y="1896356"/>
                </a:cubicBezTo>
                <a:cubicBezTo>
                  <a:pt x="267541" y="1893778"/>
                  <a:pt x="295168" y="1889911"/>
                  <a:pt x="322903" y="1886850"/>
                </a:cubicBezTo>
                <a:cubicBezTo>
                  <a:pt x="379124" y="1879868"/>
                  <a:pt x="435722" y="1878740"/>
                  <a:pt x="492212" y="1875733"/>
                </a:cubicBezTo>
                <a:cubicBezTo>
                  <a:pt x="557464" y="1872027"/>
                  <a:pt x="622715" y="1867194"/>
                  <a:pt x="688128" y="1867623"/>
                </a:cubicBezTo>
                <a:cubicBezTo>
                  <a:pt x="690439" y="1912307"/>
                  <a:pt x="675819" y="1956292"/>
                  <a:pt x="672756" y="2000815"/>
                </a:cubicBezTo>
                <a:cubicBezTo>
                  <a:pt x="664048" y="2113222"/>
                  <a:pt x="656040" y="2226220"/>
                  <a:pt x="642011" y="2338574"/>
                </a:cubicBezTo>
                <a:cubicBezTo>
                  <a:pt x="630992" y="2440884"/>
                  <a:pt x="625349" y="2543732"/>
                  <a:pt x="614277" y="2646042"/>
                </a:cubicBezTo>
                <a:cubicBezTo>
                  <a:pt x="607988" y="2675205"/>
                  <a:pt x="643301" y="2682938"/>
                  <a:pt x="665553" y="2682455"/>
                </a:cubicBezTo>
                <a:cubicBezTo>
                  <a:pt x="696083" y="2683368"/>
                  <a:pt x="726773" y="2681381"/>
                  <a:pt x="757142" y="2685248"/>
                </a:cubicBezTo>
                <a:cubicBezTo>
                  <a:pt x="802936" y="2685570"/>
                  <a:pt x="798098" y="2605655"/>
                  <a:pt x="803957" y="2573378"/>
                </a:cubicBezTo>
                <a:cubicBezTo>
                  <a:pt x="809601" y="2528586"/>
                  <a:pt x="813471" y="2483634"/>
                  <a:pt x="821802" y="2439273"/>
                </a:cubicBezTo>
                <a:cubicBezTo>
                  <a:pt x="853568" y="2249153"/>
                  <a:pt x="882914" y="2058495"/>
                  <a:pt x="903017" y="1866818"/>
                </a:cubicBezTo>
                <a:cubicBezTo>
                  <a:pt x="991434" y="1853713"/>
                  <a:pt x="1081249" y="1865367"/>
                  <a:pt x="1170204" y="1864079"/>
                </a:cubicBezTo>
                <a:cubicBezTo>
                  <a:pt x="1213740" y="1862682"/>
                  <a:pt x="1257116" y="1863756"/>
                  <a:pt x="1300545" y="1867838"/>
                </a:cubicBezTo>
                <a:cubicBezTo>
                  <a:pt x="1336664" y="1870040"/>
                  <a:pt x="1372838" y="1869073"/>
                  <a:pt x="1408957" y="1871168"/>
                </a:cubicBezTo>
                <a:cubicBezTo>
                  <a:pt x="1441045" y="1872081"/>
                  <a:pt x="1472972" y="1873262"/>
                  <a:pt x="1504684" y="1878257"/>
                </a:cubicBezTo>
                <a:cubicBezTo>
                  <a:pt x="1541126" y="1882930"/>
                  <a:pt x="1577944" y="1881426"/>
                  <a:pt x="1614547" y="1883144"/>
                </a:cubicBezTo>
                <a:cubicBezTo>
                  <a:pt x="1618794" y="1932769"/>
                  <a:pt x="1615622" y="1980245"/>
                  <a:pt x="1612989" y="2030300"/>
                </a:cubicBezTo>
                <a:cubicBezTo>
                  <a:pt x="1612344" y="2089269"/>
                  <a:pt x="1611967" y="2148292"/>
                  <a:pt x="1608796" y="2207208"/>
                </a:cubicBezTo>
                <a:cubicBezTo>
                  <a:pt x="1602131" y="2324127"/>
                  <a:pt x="1590145" y="2442119"/>
                  <a:pt x="1587404" y="2559682"/>
                </a:cubicBezTo>
                <a:cubicBezTo>
                  <a:pt x="1587189" y="2581541"/>
                  <a:pt x="1586759" y="2603453"/>
                  <a:pt x="1586168" y="2625311"/>
                </a:cubicBezTo>
                <a:cubicBezTo>
                  <a:pt x="1586974" y="2637771"/>
                  <a:pt x="1582997" y="2651466"/>
                  <a:pt x="1588157" y="2663174"/>
                </a:cubicBezTo>
                <a:cubicBezTo>
                  <a:pt x="1603744" y="2685946"/>
                  <a:pt x="1667974" y="2674614"/>
                  <a:pt x="1693827" y="2674292"/>
                </a:cubicBezTo>
                <a:cubicBezTo>
                  <a:pt x="1713929" y="2672949"/>
                  <a:pt x="1738547" y="2673110"/>
                  <a:pt x="1759670" y="2673164"/>
                </a:cubicBezTo>
                <a:cubicBezTo>
                  <a:pt x="1771065" y="2674506"/>
                  <a:pt x="1782675" y="2670264"/>
                  <a:pt x="1788802" y="2660220"/>
                </a:cubicBezTo>
                <a:cubicBezTo>
                  <a:pt x="1798584" y="2646257"/>
                  <a:pt x="1800358" y="2628749"/>
                  <a:pt x="1801863" y="2612207"/>
                </a:cubicBezTo>
                <a:cubicBezTo>
                  <a:pt x="1805894" y="2565375"/>
                  <a:pt x="1808635" y="2518543"/>
                  <a:pt x="1813258" y="2471765"/>
                </a:cubicBezTo>
                <a:cubicBezTo>
                  <a:pt x="1820836" y="2368918"/>
                  <a:pt x="1833575" y="2266607"/>
                  <a:pt x="1839111" y="2163652"/>
                </a:cubicBezTo>
                <a:cubicBezTo>
                  <a:pt x="1841476" y="2071868"/>
                  <a:pt x="1839863" y="1979977"/>
                  <a:pt x="1840455" y="1888193"/>
                </a:cubicBezTo>
                <a:cubicBezTo>
                  <a:pt x="1891731" y="1879063"/>
                  <a:pt x="1946986" y="1882392"/>
                  <a:pt x="1999283" y="1880781"/>
                </a:cubicBezTo>
                <a:cubicBezTo>
                  <a:pt x="2050238" y="1881587"/>
                  <a:pt x="2100977" y="1876538"/>
                  <a:pt x="2151931" y="1876109"/>
                </a:cubicBezTo>
                <a:cubicBezTo>
                  <a:pt x="2204175" y="1874175"/>
                  <a:pt x="2256365" y="1870899"/>
                  <a:pt x="2308610" y="1870147"/>
                </a:cubicBezTo>
                <a:cubicBezTo>
                  <a:pt x="2329518" y="1869771"/>
                  <a:pt x="2350480" y="1869879"/>
                  <a:pt x="2371388" y="1869825"/>
                </a:cubicBezTo>
                <a:cubicBezTo>
                  <a:pt x="2377677" y="1870040"/>
                  <a:pt x="2384020" y="1869342"/>
                  <a:pt x="2389341" y="1865743"/>
                </a:cubicBezTo>
                <a:cubicBezTo>
                  <a:pt x="2408959" y="1851404"/>
                  <a:pt x="2407132" y="1824175"/>
                  <a:pt x="2407615" y="1802370"/>
                </a:cubicBezTo>
                <a:cubicBezTo>
                  <a:pt x="2408153" y="1765474"/>
                  <a:pt x="2406970" y="1728578"/>
                  <a:pt x="2408798" y="1691681"/>
                </a:cubicBezTo>
                <a:cubicBezTo>
                  <a:pt x="2409497" y="1674657"/>
                  <a:pt x="2410733" y="1657524"/>
                  <a:pt x="2410410" y="1640499"/>
                </a:cubicBezTo>
                <a:cubicBezTo>
                  <a:pt x="2405358" y="1607631"/>
                  <a:pt x="2352415" y="1623152"/>
                  <a:pt x="2328550" y="1619393"/>
                </a:cubicBezTo>
                <a:cubicBezTo>
                  <a:pt x="2225406" y="1616331"/>
                  <a:pt x="2122046" y="1616439"/>
                  <a:pt x="2018902" y="1619876"/>
                </a:cubicBezTo>
                <a:cubicBezTo>
                  <a:pt x="1973753" y="1623045"/>
                  <a:pt x="1929678" y="1629382"/>
                  <a:pt x="1883884" y="1628630"/>
                </a:cubicBezTo>
                <a:cubicBezTo>
                  <a:pt x="1863997" y="1628201"/>
                  <a:pt x="1844217" y="1633142"/>
                  <a:pt x="1824491" y="1630080"/>
                </a:cubicBezTo>
                <a:cubicBezTo>
                  <a:pt x="1819331" y="1628791"/>
                  <a:pt x="1811860" y="1630778"/>
                  <a:pt x="1807829" y="1627878"/>
                </a:cubicBezTo>
                <a:cubicBezTo>
                  <a:pt x="1803798" y="1611391"/>
                  <a:pt x="1806485" y="1594043"/>
                  <a:pt x="1806432" y="1577233"/>
                </a:cubicBezTo>
                <a:cubicBezTo>
                  <a:pt x="1808528" y="1534859"/>
                  <a:pt x="1810463" y="1492485"/>
                  <a:pt x="1811269" y="1450111"/>
                </a:cubicBezTo>
                <a:cubicBezTo>
                  <a:pt x="1825351" y="1318584"/>
                  <a:pt x="1841154" y="1188400"/>
                  <a:pt x="1851796" y="1056282"/>
                </a:cubicBezTo>
                <a:cubicBezTo>
                  <a:pt x="1911995" y="1027066"/>
                  <a:pt x="1980740" y="1027174"/>
                  <a:pt x="2044970" y="1011921"/>
                </a:cubicBezTo>
                <a:cubicBezTo>
                  <a:pt x="2104739" y="1000804"/>
                  <a:pt x="2164132" y="989901"/>
                  <a:pt x="2225191" y="989042"/>
                </a:cubicBezTo>
                <a:cubicBezTo>
                  <a:pt x="2289905" y="986142"/>
                  <a:pt x="2354081" y="975669"/>
                  <a:pt x="2417935" y="965035"/>
                </a:cubicBezTo>
                <a:cubicBezTo>
                  <a:pt x="2449486" y="964928"/>
                  <a:pt x="2450507" y="944412"/>
                  <a:pt x="2447067" y="918741"/>
                </a:cubicBezTo>
                <a:close/>
                <a:moveTo>
                  <a:pt x="1028145" y="999300"/>
                </a:moveTo>
                <a:cubicBezTo>
                  <a:pt x="1030778" y="997635"/>
                  <a:pt x="1033036" y="995218"/>
                  <a:pt x="1034541" y="992318"/>
                </a:cubicBezTo>
                <a:cubicBezTo>
                  <a:pt x="1073294" y="987807"/>
                  <a:pt x="1113122" y="990600"/>
                  <a:pt x="1152144" y="992748"/>
                </a:cubicBezTo>
                <a:cubicBezTo>
                  <a:pt x="1194283" y="994359"/>
                  <a:pt x="1236476" y="993607"/>
                  <a:pt x="1278669" y="995702"/>
                </a:cubicBezTo>
                <a:cubicBezTo>
                  <a:pt x="1339728" y="997152"/>
                  <a:pt x="1400626" y="1002254"/>
                  <a:pt x="1461685" y="1003274"/>
                </a:cubicBezTo>
                <a:cubicBezTo>
                  <a:pt x="1518713" y="1009504"/>
                  <a:pt x="1576439" y="1008699"/>
                  <a:pt x="1633252" y="1016916"/>
                </a:cubicBezTo>
                <a:cubicBezTo>
                  <a:pt x="1634004" y="1111654"/>
                  <a:pt x="1637874" y="1206553"/>
                  <a:pt x="1633736" y="1301344"/>
                </a:cubicBezTo>
                <a:cubicBezTo>
                  <a:pt x="1632177" y="1384052"/>
                  <a:pt x="1617020" y="1466169"/>
                  <a:pt x="1614440" y="1548769"/>
                </a:cubicBezTo>
                <a:cubicBezTo>
                  <a:pt x="1610785" y="1581476"/>
                  <a:pt x="1613472" y="1615580"/>
                  <a:pt x="1605518" y="1648555"/>
                </a:cubicBezTo>
                <a:cubicBezTo>
                  <a:pt x="1583373" y="1647051"/>
                  <a:pt x="1561175" y="1647642"/>
                  <a:pt x="1539030" y="1646192"/>
                </a:cubicBezTo>
                <a:cubicBezTo>
                  <a:pt x="1513338" y="1644366"/>
                  <a:pt x="1488129" y="1638458"/>
                  <a:pt x="1462545" y="1635773"/>
                </a:cubicBezTo>
                <a:cubicBezTo>
                  <a:pt x="1402023" y="1631154"/>
                  <a:pt x="1341932" y="1626858"/>
                  <a:pt x="1281088" y="1623743"/>
                </a:cubicBezTo>
                <a:cubicBezTo>
                  <a:pt x="1225619" y="1618695"/>
                  <a:pt x="1170096" y="1615848"/>
                  <a:pt x="1114466" y="1612787"/>
                </a:cubicBezTo>
                <a:cubicBezTo>
                  <a:pt x="1072004" y="1608276"/>
                  <a:pt x="1029542" y="1605000"/>
                  <a:pt x="987027" y="1609350"/>
                </a:cubicBezTo>
                <a:cubicBezTo>
                  <a:pt x="990198" y="1597964"/>
                  <a:pt x="989069" y="1582335"/>
                  <a:pt x="991058" y="1573152"/>
                </a:cubicBezTo>
                <a:cubicBezTo>
                  <a:pt x="995573" y="1532013"/>
                  <a:pt x="994498" y="1491572"/>
                  <a:pt x="998529" y="1450218"/>
                </a:cubicBezTo>
                <a:cubicBezTo>
                  <a:pt x="1005731" y="1349841"/>
                  <a:pt x="1012450" y="1249357"/>
                  <a:pt x="1019115" y="1148442"/>
                </a:cubicBezTo>
                <a:cubicBezTo>
                  <a:pt x="1022340" y="1098710"/>
                  <a:pt x="1022716" y="1048710"/>
                  <a:pt x="1028145" y="99930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8" name="Google Shape;28;p2"/>
          <p:cNvGrpSpPr/>
          <p:nvPr/>
        </p:nvGrpSpPr>
        <p:grpSpPr>
          <a:xfrm>
            <a:off x="5378948" y="1106489"/>
            <a:ext cx="1434099" cy="1211607"/>
            <a:chOff x="8068423" y="1659732"/>
            <a:chExt cx="2151148" cy="1817410"/>
          </a:xfrm>
        </p:grpSpPr>
        <p:grpSp>
          <p:nvGrpSpPr>
            <p:cNvPr id="29" name="Google Shape;29;p2"/>
            <p:cNvGrpSpPr/>
            <p:nvPr/>
          </p:nvGrpSpPr>
          <p:grpSpPr>
            <a:xfrm>
              <a:off x="8068423" y="1659732"/>
              <a:ext cx="2151148" cy="1817410"/>
              <a:chOff x="8068423" y="1659732"/>
              <a:chExt cx="2151148" cy="1817410"/>
            </a:xfrm>
          </p:grpSpPr>
          <p:sp>
            <p:nvSpPr>
              <p:cNvPr id="30" name="Google Shape;30;p2"/>
              <p:cNvSpPr/>
              <p:nvPr/>
            </p:nvSpPr>
            <p:spPr>
              <a:xfrm>
                <a:off x="8068423" y="1659732"/>
                <a:ext cx="2151148" cy="1817410"/>
              </a:xfrm>
              <a:custGeom>
                <a:avLst/>
                <a:gdLst/>
                <a:ahLst/>
                <a:cxnLst/>
                <a:rect l="l" t="t" r="r" b="b"/>
                <a:pathLst>
                  <a:path w="2151148" h="1817410" extrusionOk="0">
                    <a:moveTo>
                      <a:pt x="2141311" y="866475"/>
                    </a:moveTo>
                    <a:cubicBezTo>
                      <a:pt x="2140365" y="776012"/>
                      <a:pt x="2142473" y="685463"/>
                      <a:pt x="2138945" y="595086"/>
                    </a:cubicBezTo>
                    <a:cubicBezTo>
                      <a:pt x="2137267" y="505783"/>
                      <a:pt x="2137568" y="416438"/>
                      <a:pt x="2137052" y="327136"/>
                    </a:cubicBezTo>
                    <a:cubicBezTo>
                      <a:pt x="2137913" y="279583"/>
                      <a:pt x="2137525" y="231815"/>
                      <a:pt x="2124489" y="185680"/>
                    </a:cubicBezTo>
                    <a:cubicBezTo>
                      <a:pt x="2104914" y="93325"/>
                      <a:pt x="2049887" y="70108"/>
                      <a:pt x="1965690" y="50975"/>
                    </a:cubicBezTo>
                    <a:cubicBezTo>
                      <a:pt x="1884720" y="37216"/>
                      <a:pt x="1802330" y="36313"/>
                      <a:pt x="1720413" y="34120"/>
                    </a:cubicBezTo>
                    <a:cubicBezTo>
                      <a:pt x="1635183" y="31068"/>
                      <a:pt x="1549868" y="31670"/>
                      <a:pt x="1464595" y="31369"/>
                    </a:cubicBezTo>
                    <a:cubicBezTo>
                      <a:pt x="1359618" y="26854"/>
                      <a:pt x="1254598" y="26897"/>
                      <a:pt x="1149535" y="26940"/>
                    </a:cubicBezTo>
                    <a:cubicBezTo>
                      <a:pt x="1126130" y="26983"/>
                      <a:pt x="1102768" y="26983"/>
                      <a:pt x="1079363" y="26940"/>
                    </a:cubicBezTo>
                    <a:cubicBezTo>
                      <a:pt x="1016420" y="26467"/>
                      <a:pt x="953735" y="21222"/>
                      <a:pt x="890792" y="19932"/>
                    </a:cubicBezTo>
                    <a:cubicBezTo>
                      <a:pt x="836926" y="17954"/>
                      <a:pt x="783061" y="18083"/>
                      <a:pt x="729195" y="18255"/>
                    </a:cubicBezTo>
                    <a:cubicBezTo>
                      <a:pt x="697874" y="18341"/>
                      <a:pt x="666510" y="18427"/>
                      <a:pt x="635189" y="18126"/>
                    </a:cubicBezTo>
                    <a:cubicBezTo>
                      <a:pt x="581711" y="17481"/>
                      <a:pt x="528706" y="10344"/>
                      <a:pt x="475486" y="5915"/>
                    </a:cubicBezTo>
                    <a:cubicBezTo>
                      <a:pt x="405186" y="4281"/>
                      <a:pt x="334756" y="4195"/>
                      <a:pt x="264370" y="2691"/>
                    </a:cubicBezTo>
                    <a:cubicBezTo>
                      <a:pt x="223455" y="2304"/>
                      <a:pt x="182625" y="-706"/>
                      <a:pt x="141667" y="154"/>
                    </a:cubicBezTo>
                    <a:cubicBezTo>
                      <a:pt x="137881" y="283"/>
                      <a:pt x="134052" y="240"/>
                      <a:pt x="130266" y="240"/>
                    </a:cubicBezTo>
                    <a:cubicBezTo>
                      <a:pt x="125146" y="197"/>
                      <a:pt x="120026" y="154"/>
                      <a:pt x="114906" y="541"/>
                    </a:cubicBezTo>
                    <a:cubicBezTo>
                      <a:pt x="105656" y="2132"/>
                      <a:pt x="97138" y="7162"/>
                      <a:pt x="90168" y="13224"/>
                    </a:cubicBezTo>
                    <a:cubicBezTo>
                      <a:pt x="57642" y="30208"/>
                      <a:pt x="35958" y="54543"/>
                      <a:pt x="30064" y="91348"/>
                    </a:cubicBezTo>
                    <a:cubicBezTo>
                      <a:pt x="21675" y="129399"/>
                      <a:pt x="17071" y="168138"/>
                      <a:pt x="12984" y="206877"/>
                    </a:cubicBezTo>
                    <a:cubicBezTo>
                      <a:pt x="4207" y="317935"/>
                      <a:pt x="2959" y="429595"/>
                      <a:pt x="1669" y="540954"/>
                    </a:cubicBezTo>
                    <a:cubicBezTo>
                      <a:pt x="292" y="677680"/>
                      <a:pt x="206" y="814364"/>
                      <a:pt x="163" y="951090"/>
                    </a:cubicBezTo>
                    <a:cubicBezTo>
                      <a:pt x="-741" y="1039661"/>
                      <a:pt x="1927" y="1128491"/>
                      <a:pt x="12941" y="1216460"/>
                    </a:cubicBezTo>
                    <a:cubicBezTo>
                      <a:pt x="17157" y="1253608"/>
                      <a:pt x="30236" y="1291401"/>
                      <a:pt x="57728" y="1317801"/>
                    </a:cubicBezTo>
                    <a:cubicBezTo>
                      <a:pt x="94341" y="1348328"/>
                      <a:pt x="138053" y="1370685"/>
                      <a:pt x="185164" y="1379328"/>
                    </a:cubicBezTo>
                    <a:cubicBezTo>
                      <a:pt x="269533" y="1401384"/>
                      <a:pt x="356612" y="1407705"/>
                      <a:pt x="443391" y="1412391"/>
                    </a:cubicBezTo>
                    <a:cubicBezTo>
                      <a:pt x="515025" y="1418110"/>
                      <a:pt x="588078" y="1425548"/>
                      <a:pt x="660143" y="1429418"/>
                    </a:cubicBezTo>
                    <a:cubicBezTo>
                      <a:pt x="706049" y="1431954"/>
                      <a:pt x="752084" y="1429289"/>
                      <a:pt x="797990" y="1432126"/>
                    </a:cubicBezTo>
                    <a:cubicBezTo>
                      <a:pt x="821997" y="1470650"/>
                      <a:pt x="844283" y="1510292"/>
                      <a:pt x="869796" y="1547957"/>
                    </a:cubicBezTo>
                    <a:cubicBezTo>
                      <a:pt x="900085" y="1599595"/>
                      <a:pt x="933299" y="1649298"/>
                      <a:pt x="966685" y="1698958"/>
                    </a:cubicBezTo>
                    <a:cubicBezTo>
                      <a:pt x="987680" y="1730560"/>
                      <a:pt x="1005793" y="1764010"/>
                      <a:pt x="1028596" y="1794408"/>
                    </a:cubicBezTo>
                    <a:cubicBezTo>
                      <a:pt x="1035695" y="1802363"/>
                      <a:pt x="1040040" y="1815261"/>
                      <a:pt x="1051527" y="1817411"/>
                    </a:cubicBezTo>
                    <a:cubicBezTo>
                      <a:pt x="1051828" y="1817411"/>
                      <a:pt x="1052130" y="1817411"/>
                      <a:pt x="1052431" y="1817411"/>
                    </a:cubicBezTo>
                    <a:cubicBezTo>
                      <a:pt x="1076653" y="1817411"/>
                      <a:pt x="1097476" y="1776393"/>
                      <a:pt x="1111373" y="1759066"/>
                    </a:cubicBezTo>
                    <a:cubicBezTo>
                      <a:pt x="1139209" y="1717102"/>
                      <a:pt x="1166056" y="1674278"/>
                      <a:pt x="1188643" y="1629219"/>
                    </a:cubicBezTo>
                    <a:cubicBezTo>
                      <a:pt x="1209122" y="1584073"/>
                      <a:pt x="1237259" y="1542969"/>
                      <a:pt x="1257825" y="1497867"/>
                    </a:cubicBezTo>
                    <a:cubicBezTo>
                      <a:pt x="1334536" y="1483205"/>
                      <a:pt x="1413785" y="1485183"/>
                      <a:pt x="1491915" y="1482947"/>
                    </a:cubicBezTo>
                    <a:cubicBezTo>
                      <a:pt x="1534336" y="1480153"/>
                      <a:pt x="1576887" y="1480282"/>
                      <a:pt x="1619351" y="1481571"/>
                    </a:cubicBezTo>
                    <a:cubicBezTo>
                      <a:pt x="1673388" y="1482431"/>
                      <a:pt x="1725576" y="1480970"/>
                      <a:pt x="1779785" y="1485828"/>
                    </a:cubicBezTo>
                    <a:cubicBezTo>
                      <a:pt x="1856496" y="1488752"/>
                      <a:pt x="1934498" y="1500060"/>
                      <a:pt x="2009832" y="1479895"/>
                    </a:cubicBezTo>
                    <a:cubicBezTo>
                      <a:pt x="2047434" y="1474692"/>
                      <a:pt x="2080003" y="1450142"/>
                      <a:pt x="2097471" y="1416777"/>
                    </a:cubicBezTo>
                    <a:cubicBezTo>
                      <a:pt x="2131760" y="1364408"/>
                      <a:pt x="2149572" y="1303698"/>
                      <a:pt x="2150605" y="1241311"/>
                    </a:cubicBezTo>
                    <a:cubicBezTo>
                      <a:pt x="2153401" y="1116280"/>
                      <a:pt x="2144667" y="991334"/>
                      <a:pt x="2141311" y="866475"/>
                    </a:cubicBezTo>
                    <a:close/>
                    <a:moveTo>
                      <a:pt x="2125909" y="1242343"/>
                    </a:moveTo>
                    <a:cubicBezTo>
                      <a:pt x="2124618" y="1308213"/>
                      <a:pt x="2104656" y="1362473"/>
                      <a:pt x="2068387" y="1417207"/>
                    </a:cubicBezTo>
                    <a:cubicBezTo>
                      <a:pt x="2059567" y="1429246"/>
                      <a:pt x="2047821" y="1439307"/>
                      <a:pt x="2034871" y="1446702"/>
                    </a:cubicBezTo>
                    <a:cubicBezTo>
                      <a:pt x="2021362" y="1453237"/>
                      <a:pt x="2006347" y="1455215"/>
                      <a:pt x="1991848" y="1458526"/>
                    </a:cubicBezTo>
                    <a:cubicBezTo>
                      <a:pt x="1945555" y="1470178"/>
                      <a:pt x="1897584" y="1466867"/>
                      <a:pt x="1850344" y="1465405"/>
                    </a:cubicBezTo>
                    <a:cubicBezTo>
                      <a:pt x="1778925" y="1459816"/>
                      <a:pt x="1707205" y="1456462"/>
                      <a:pt x="1635183" y="1457236"/>
                    </a:cubicBezTo>
                    <a:cubicBezTo>
                      <a:pt x="1588546" y="1456032"/>
                      <a:pt x="1541779" y="1454871"/>
                      <a:pt x="1495228" y="1458139"/>
                    </a:cubicBezTo>
                    <a:cubicBezTo>
                      <a:pt x="1431080" y="1459773"/>
                      <a:pt x="1367233" y="1459644"/>
                      <a:pt x="1303214" y="1466222"/>
                    </a:cubicBezTo>
                    <a:cubicBezTo>
                      <a:pt x="1287425" y="1467598"/>
                      <a:pt x="1271721" y="1470049"/>
                      <a:pt x="1256190" y="1473144"/>
                    </a:cubicBezTo>
                    <a:cubicBezTo>
                      <a:pt x="1250425" y="1474262"/>
                      <a:pt x="1244186" y="1475122"/>
                      <a:pt x="1239841" y="1479508"/>
                    </a:cubicBezTo>
                    <a:cubicBezTo>
                      <a:pt x="1236055" y="1483678"/>
                      <a:pt x="1235237" y="1489397"/>
                      <a:pt x="1232441" y="1494255"/>
                    </a:cubicBezTo>
                    <a:cubicBezTo>
                      <a:pt x="1216221" y="1527491"/>
                      <a:pt x="1196731" y="1559652"/>
                      <a:pt x="1179092" y="1592242"/>
                    </a:cubicBezTo>
                    <a:cubicBezTo>
                      <a:pt x="1164249" y="1623930"/>
                      <a:pt x="1148158" y="1654973"/>
                      <a:pt x="1129443" y="1684683"/>
                    </a:cubicBezTo>
                    <a:cubicBezTo>
                      <a:pt x="1106597" y="1720757"/>
                      <a:pt x="1085645" y="1758980"/>
                      <a:pt x="1056088" y="1790109"/>
                    </a:cubicBezTo>
                    <a:cubicBezTo>
                      <a:pt x="1056002" y="1790023"/>
                      <a:pt x="1055959" y="1789894"/>
                      <a:pt x="1055830" y="1789808"/>
                    </a:cubicBezTo>
                    <a:cubicBezTo>
                      <a:pt x="1053291" y="1786325"/>
                      <a:pt x="1050710" y="1782842"/>
                      <a:pt x="1048128" y="1779360"/>
                    </a:cubicBezTo>
                    <a:cubicBezTo>
                      <a:pt x="1009321" y="1723766"/>
                      <a:pt x="975849" y="1664475"/>
                      <a:pt x="936095" y="1609441"/>
                    </a:cubicBezTo>
                    <a:cubicBezTo>
                      <a:pt x="908388" y="1563564"/>
                      <a:pt x="879864" y="1517688"/>
                      <a:pt x="850780" y="1472585"/>
                    </a:cubicBezTo>
                    <a:cubicBezTo>
                      <a:pt x="839249" y="1453581"/>
                      <a:pt x="829397" y="1433502"/>
                      <a:pt x="816232" y="1415573"/>
                    </a:cubicBezTo>
                    <a:cubicBezTo>
                      <a:pt x="809563" y="1407576"/>
                      <a:pt x="799582" y="1406845"/>
                      <a:pt x="789514" y="1406845"/>
                    </a:cubicBezTo>
                    <a:cubicBezTo>
                      <a:pt x="788353" y="1406845"/>
                      <a:pt x="787191" y="1406845"/>
                      <a:pt x="786029" y="1406845"/>
                    </a:cubicBezTo>
                    <a:cubicBezTo>
                      <a:pt x="781770" y="1406888"/>
                      <a:pt x="777597" y="1406888"/>
                      <a:pt x="773682" y="1406458"/>
                    </a:cubicBezTo>
                    <a:cubicBezTo>
                      <a:pt x="753030" y="1406028"/>
                      <a:pt x="732422" y="1406200"/>
                      <a:pt x="711771" y="1406114"/>
                    </a:cubicBezTo>
                    <a:cubicBezTo>
                      <a:pt x="669393" y="1406157"/>
                      <a:pt x="628047" y="1402803"/>
                      <a:pt x="585239" y="1399836"/>
                    </a:cubicBezTo>
                    <a:cubicBezTo>
                      <a:pt x="542517" y="1396354"/>
                      <a:pt x="499880" y="1392441"/>
                      <a:pt x="457158" y="1388830"/>
                    </a:cubicBezTo>
                    <a:cubicBezTo>
                      <a:pt x="386169" y="1383756"/>
                      <a:pt x="314535" y="1381520"/>
                      <a:pt x="244493" y="1367332"/>
                    </a:cubicBezTo>
                    <a:cubicBezTo>
                      <a:pt x="200308" y="1356970"/>
                      <a:pt x="149971" y="1351337"/>
                      <a:pt x="111163" y="1324852"/>
                    </a:cubicBezTo>
                    <a:cubicBezTo>
                      <a:pt x="89867" y="1312813"/>
                      <a:pt x="68398" y="1299184"/>
                      <a:pt x="56825" y="1276826"/>
                    </a:cubicBezTo>
                    <a:cubicBezTo>
                      <a:pt x="31742" y="1231938"/>
                      <a:pt x="34625" y="1177807"/>
                      <a:pt x="29290" y="1128061"/>
                    </a:cubicBezTo>
                    <a:cubicBezTo>
                      <a:pt x="23654" y="1056645"/>
                      <a:pt x="24643" y="982993"/>
                      <a:pt x="24729" y="911147"/>
                    </a:cubicBezTo>
                    <a:cubicBezTo>
                      <a:pt x="25375" y="729834"/>
                      <a:pt x="23826" y="548392"/>
                      <a:pt x="29161" y="367165"/>
                    </a:cubicBezTo>
                    <a:cubicBezTo>
                      <a:pt x="30753" y="286978"/>
                      <a:pt x="33506" y="206791"/>
                      <a:pt x="45553" y="127421"/>
                    </a:cubicBezTo>
                    <a:cubicBezTo>
                      <a:pt x="50887" y="94615"/>
                      <a:pt x="53555" y="56736"/>
                      <a:pt x="83327" y="36227"/>
                    </a:cubicBezTo>
                    <a:cubicBezTo>
                      <a:pt x="89953" y="36743"/>
                      <a:pt x="94427" y="29864"/>
                      <a:pt x="100752" y="28488"/>
                    </a:cubicBezTo>
                    <a:cubicBezTo>
                      <a:pt x="109959" y="24532"/>
                      <a:pt x="118735" y="24790"/>
                      <a:pt x="128846" y="25005"/>
                    </a:cubicBezTo>
                    <a:cubicBezTo>
                      <a:pt x="174279" y="23801"/>
                      <a:pt x="219712" y="26854"/>
                      <a:pt x="265144" y="27456"/>
                    </a:cubicBezTo>
                    <a:cubicBezTo>
                      <a:pt x="335273" y="29090"/>
                      <a:pt x="405444" y="28918"/>
                      <a:pt x="475529" y="30638"/>
                    </a:cubicBezTo>
                    <a:cubicBezTo>
                      <a:pt x="513734" y="33432"/>
                      <a:pt x="551896" y="39323"/>
                      <a:pt x="590230" y="40957"/>
                    </a:cubicBezTo>
                    <a:cubicBezTo>
                      <a:pt x="640911" y="43622"/>
                      <a:pt x="691636" y="43321"/>
                      <a:pt x="742361" y="43064"/>
                    </a:cubicBezTo>
                    <a:cubicBezTo>
                      <a:pt x="775618" y="42892"/>
                      <a:pt x="808918" y="42720"/>
                      <a:pt x="842175" y="43364"/>
                    </a:cubicBezTo>
                    <a:cubicBezTo>
                      <a:pt x="927318" y="44396"/>
                      <a:pt x="1012247" y="51534"/>
                      <a:pt x="1097390" y="51792"/>
                    </a:cubicBezTo>
                    <a:cubicBezTo>
                      <a:pt x="1130088" y="51964"/>
                      <a:pt x="1162872" y="51878"/>
                      <a:pt x="1195570" y="51749"/>
                    </a:cubicBezTo>
                    <a:cubicBezTo>
                      <a:pt x="1259675" y="51534"/>
                      <a:pt x="1323780" y="51319"/>
                      <a:pt x="1387842" y="53511"/>
                    </a:cubicBezTo>
                    <a:cubicBezTo>
                      <a:pt x="1472168" y="57940"/>
                      <a:pt x="1556623" y="55145"/>
                      <a:pt x="1640992" y="57209"/>
                    </a:cubicBezTo>
                    <a:cubicBezTo>
                      <a:pt x="1713701" y="58241"/>
                      <a:pt x="1786497" y="59617"/>
                      <a:pt x="1859077" y="63830"/>
                    </a:cubicBezTo>
                    <a:cubicBezTo>
                      <a:pt x="1918751" y="68216"/>
                      <a:pt x="1980662" y="73719"/>
                      <a:pt x="2035947" y="99044"/>
                    </a:cubicBezTo>
                    <a:cubicBezTo>
                      <a:pt x="2074023" y="115382"/>
                      <a:pt x="2092910" y="154465"/>
                      <a:pt x="2100912" y="193076"/>
                    </a:cubicBezTo>
                    <a:cubicBezTo>
                      <a:pt x="2118380" y="255720"/>
                      <a:pt x="2110808" y="321504"/>
                      <a:pt x="2112658" y="385825"/>
                    </a:cubicBezTo>
                    <a:cubicBezTo>
                      <a:pt x="2113217" y="456209"/>
                      <a:pt x="2112744" y="526550"/>
                      <a:pt x="2114336" y="596891"/>
                    </a:cubicBezTo>
                    <a:cubicBezTo>
                      <a:pt x="2117950" y="687698"/>
                      <a:pt x="2115626" y="778677"/>
                      <a:pt x="2116702" y="869527"/>
                    </a:cubicBezTo>
                    <a:cubicBezTo>
                      <a:pt x="2120187" y="993742"/>
                      <a:pt x="2128792" y="1118043"/>
                      <a:pt x="2125909" y="124234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8420331" y="1845864"/>
                <a:ext cx="1427511" cy="1045892"/>
              </a:xfrm>
              <a:custGeom>
                <a:avLst/>
                <a:gdLst/>
                <a:ahLst/>
                <a:cxnLst/>
                <a:rect l="l" t="t" r="r" b="b"/>
                <a:pathLst>
                  <a:path w="1427511" h="1045892" extrusionOk="0">
                    <a:moveTo>
                      <a:pt x="1293730" y="358606"/>
                    </a:moveTo>
                    <a:cubicBezTo>
                      <a:pt x="1233325" y="356327"/>
                      <a:pt x="1172920" y="354005"/>
                      <a:pt x="1112429" y="353317"/>
                    </a:cubicBezTo>
                    <a:cubicBezTo>
                      <a:pt x="1065921" y="349232"/>
                      <a:pt x="958061" y="358004"/>
                      <a:pt x="919426" y="329755"/>
                    </a:cubicBezTo>
                    <a:cubicBezTo>
                      <a:pt x="937539" y="261392"/>
                      <a:pt x="978712" y="201585"/>
                      <a:pt x="1001515" y="134641"/>
                    </a:cubicBezTo>
                    <a:cubicBezTo>
                      <a:pt x="1013862" y="99040"/>
                      <a:pt x="1031459" y="-9782"/>
                      <a:pt x="967741" y="709"/>
                    </a:cubicBezTo>
                    <a:cubicBezTo>
                      <a:pt x="955092" y="1440"/>
                      <a:pt x="942142" y="1096"/>
                      <a:pt x="929192" y="752"/>
                    </a:cubicBezTo>
                    <a:cubicBezTo>
                      <a:pt x="898904" y="-22"/>
                      <a:pt x="868357" y="-796"/>
                      <a:pt x="840822" y="11931"/>
                    </a:cubicBezTo>
                    <a:cubicBezTo>
                      <a:pt x="833250" y="15973"/>
                      <a:pt x="827442" y="22895"/>
                      <a:pt x="825377" y="31279"/>
                    </a:cubicBezTo>
                    <a:cubicBezTo>
                      <a:pt x="819396" y="46973"/>
                      <a:pt x="812427" y="62193"/>
                      <a:pt x="806188" y="77757"/>
                    </a:cubicBezTo>
                    <a:cubicBezTo>
                      <a:pt x="785881" y="130513"/>
                      <a:pt x="767811" y="184344"/>
                      <a:pt x="734167" y="230650"/>
                    </a:cubicBezTo>
                    <a:cubicBezTo>
                      <a:pt x="698457" y="279837"/>
                      <a:pt x="662748" y="331475"/>
                      <a:pt x="613314" y="367893"/>
                    </a:cubicBezTo>
                    <a:cubicBezTo>
                      <a:pt x="587844" y="385392"/>
                      <a:pt x="566806" y="407406"/>
                      <a:pt x="547316" y="430881"/>
                    </a:cubicBezTo>
                    <a:cubicBezTo>
                      <a:pt x="541508" y="435353"/>
                      <a:pt x="535485" y="439437"/>
                      <a:pt x="528988" y="442834"/>
                    </a:cubicBezTo>
                    <a:cubicBezTo>
                      <a:pt x="487987" y="460505"/>
                      <a:pt x="442038" y="465665"/>
                      <a:pt x="397680" y="469492"/>
                    </a:cubicBezTo>
                    <a:cubicBezTo>
                      <a:pt x="379137" y="470480"/>
                      <a:pt x="360551" y="470781"/>
                      <a:pt x="342008" y="470695"/>
                    </a:cubicBezTo>
                    <a:cubicBezTo>
                      <a:pt x="341965" y="470695"/>
                      <a:pt x="341965" y="470695"/>
                      <a:pt x="341922" y="470695"/>
                    </a:cubicBezTo>
                    <a:cubicBezTo>
                      <a:pt x="342051" y="464289"/>
                      <a:pt x="342180" y="457840"/>
                      <a:pt x="342223" y="451433"/>
                    </a:cubicBezTo>
                    <a:cubicBezTo>
                      <a:pt x="342309" y="451347"/>
                      <a:pt x="342438" y="451304"/>
                      <a:pt x="342524" y="451175"/>
                    </a:cubicBezTo>
                    <a:cubicBezTo>
                      <a:pt x="354915" y="438492"/>
                      <a:pt x="336759" y="423228"/>
                      <a:pt x="324196" y="420261"/>
                    </a:cubicBezTo>
                    <a:cubicBezTo>
                      <a:pt x="271450" y="409641"/>
                      <a:pt x="216896" y="418413"/>
                      <a:pt x="163590" y="419788"/>
                    </a:cubicBezTo>
                    <a:cubicBezTo>
                      <a:pt x="129859" y="420949"/>
                      <a:pt x="95656" y="423916"/>
                      <a:pt x="62097" y="427786"/>
                    </a:cubicBezTo>
                    <a:cubicBezTo>
                      <a:pt x="60118" y="427958"/>
                      <a:pt x="58397" y="428560"/>
                      <a:pt x="56849" y="429377"/>
                    </a:cubicBezTo>
                    <a:cubicBezTo>
                      <a:pt x="46910" y="431655"/>
                      <a:pt x="32798" y="444339"/>
                      <a:pt x="28238" y="454959"/>
                    </a:cubicBezTo>
                    <a:cubicBezTo>
                      <a:pt x="4661" y="480627"/>
                      <a:pt x="11029" y="533426"/>
                      <a:pt x="4231" y="565673"/>
                    </a:cubicBezTo>
                    <a:cubicBezTo>
                      <a:pt x="-4933" y="621696"/>
                      <a:pt x="3585" y="674753"/>
                      <a:pt x="3973" y="731507"/>
                    </a:cubicBezTo>
                    <a:cubicBezTo>
                      <a:pt x="4188" y="767839"/>
                      <a:pt x="4188" y="804084"/>
                      <a:pt x="2295" y="840373"/>
                    </a:cubicBezTo>
                    <a:cubicBezTo>
                      <a:pt x="3715" y="868277"/>
                      <a:pt x="-3513" y="899062"/>
                      <a:pt x="10555" y="924601"/>
                    </a:cubicBezTo>
                    <a:cubicBezTo>
                      <a:pt x="36283" y="967339"/>
                      <a:pt x="109638" y="966393"/>
                      <a:pt x="169785" y="965490"/>
                    </a:cubicBezTo>
                    <a:cubicBezTo>
                      <a:pt x="190006" y="965146"/>
                      <a:pt x="208764" y="964845"/>
                      <a:pt x="223693" y="966221"/>
                    </a:cubicBezTo>
                    <a:cubicBezTo>
                      <a:pt x="228899" y="966350"/>
                      <a:pt x="234019" y="966436"/>
                      <a:pt x="239053" y="966436"/>
                    </a:cubicBezTo>
                    <a:cubicBezTo>
                      <a:pt x="270288" y="966436"/>
                      <a:pt x="297694" y="962738"/>
                      <a:pt x="310730" y="940854"/>
                    </a:cubicBezTo>
                    <a:cubicBezTo>
                      <a:pt x="314860" y="938919"/>
                      <a:pt x="318130" y="935178"/>
                      <a:pt x="318990" y="929460"/>
                    </a:cubicBezTo>
                    <a:cubicBezTo>
                      <a:pt x="319765" y="919485"/>
                      <a:pt x="320496" y="909510"/>
                      <a:pt x="321228" y="899492"/>
                    </a:cubicBezTo>
                    <a:cubicBezTo>
                      <a:pt x="330564" y="899707"/>
                      <a:pt x="339900" y="900008"/>
                      <a:pt x="349236" y="900352"/>
                    </a:cubicBezTo>
                    <a:cubicBezTo>
                      <a:pt x="369113" y="901126"/>
                      <a:pt x="388947" y="901943"/>
                      <a:pt x="408824" y="901255"/>
                    </a:cubicBezTo>
                    <a:cubicBezTo>
                      <a:pt x="411319" y="901255"/>
                      <a:pt x="413857" y="901212"/>
                      <a:pt x="416353" y="901212"/>
                    </a:cubicBezTo>
                    <a:cubicBezTo>
                      <a:pt x="416912" y="901212"/>
                      <a:pt x="417514" y="901212"/>
                      <a:pt x="418074" y="901212"/>
                    </a:cubicBezTo>
                    <a:cubicBezTo>
                      <a:pt x="460667" y="920001"/>
                      <a:pt x="494354" y="955945"/>
                      <a:pt x="536044" y="977486"/>
                    </a:cubicBezTo>
                    <a:cubicBezTo>
                      <a:pt x="611206" y="1021944"/>
                      <a:pt x="698371" y="1036906"/>
                      <a:pt x="784633" y="1039572"/>
                    </a:cubicBezTo>
                    <a:cubicBezTo>
                      <a:pt x="789280" y="1039615"/>
                      <a:pt x="793969" y="1039658"/>
                      <a:pt x="798616" y="1039658"/>
                    </a:cubicBezTo>
                    <a:cubicBezTo>
                      <a:pt x="837122" y="1039658"/>
                      <a:pt x="875628" y="1037766"/>
                      <a:pt x="913919" y="1033681"/>
                    </a:cubicBezTo>
                    <a:cubicBezTo>
                      <a:pt x="951048" y="1029769"/>
                      <a:pt x="987489" y="1023835"/>
                      <a:pt x="1025048" y="1024609"/>
                    </a:cubicBezTo>
                    <a:cubicBezTo>
                      <a:pt x="1048798" y="1033380"/>
                      <a:pt x="1077580" y="1033509"/>
                      <a:pt x="1101286" y="1037551"/>
                    </a:cubicBezTo>
                    <a:cubicBezTo>
                      <a:pt x="1114107" y="1040647"/>
                      <a:pt x="1126971" y="1043570"/>
                      <a:pt x="1140222" y="1044387"/>
                    </a:cubicBezTo>
                    <a:cubicBezTo>
                      <a:pt x="1153904" y="1045161"/>
                      <a:pt x="1168403" y="1045892"/>
                      <a:pt x="1183074" y="1045892"/>
                    </a:cubicBezTo>
                    <a:cubicBezTo>
                      <a:pt x="1231131" y="1045892"/>
                      <a:pt x="1281081" y="1038067"/>
                      <a:pt x="1310509" y="997866"/>
                    </a:cubicBezTo>
                    <a:cubicBezTo>
                      <a:pt x="1328450" y="972756"/>
                      <a:pt x="1337055" y="938962"/>
                      <a:pt x="1329698" y="908822"/>
                    </a:cubicBezTo>
                    <a:cubicBezTo>
                      <a:pt x="1328407" y="905554"/>
                      <a:pt x="1326213" y="903275"/>
                      <a:pt x="1323674" y="901813"/>
                    </a:cubicBezTo>
                    <a:cubicBezTo>
                      <a:pt x="1337399" y="892053"/>
                      <a:pt x="1348714" y="879241"/>
                      <a:pt x="1356458" y="862386"/>
                    </a:cubicBezTo>
                    <a:cubicBezTo>
                      <a:pt x="1363729" y="847854"/>
                      <a:pt x="1377626" y="786671"/>
                      <a:pt x="1364719" y="764915"/>
                    </a:cubicBezTo>
                    <a:cubicBezTo>
                      <a:pt x="1391092" y="747846"/>
                      <a:pt x="1404989" y="716330"/>
                      <a:pt x="1407355" y="685287"/>
                    </a:cubicBezTo>
                    <a:cubicBezTo>
                      <a:pt x="1408388" y="659103"/>
                      <a:pt x="1412690" y="626641"/>
                      <a:pt x="1392082" y="607250"/>
                    </a:cubicBezTo>
                    <a:cubicBezTo>
                      <a:pt x="1398707" y="599511"/>
                      <a:pt x="1404774" y="591298"/>
                      <a:pt x="1410238" y="582871"/>
                    </a:cubicBezTo>
                    <a:cubicBezTo>
                      <a:pt x="1424564" y="556429"/>
                      <a:pt x="1428221" y="525343"/>
                      <a:pt x="1427404" y="495633"/>
                    </a:cubicBezTo>
                    <a:cubicBezTo>
                      <a:pt x="1424607" y="405557"/>
                      <a:pt x="1384983" y="361056"/>
                      <a:pt x="1293730" y="358606"/>
                    </a:cubicBezTo>
                    <a:close/>
                    <a:moveTo>
                      <a:pt x="268653" y="933458"/>
                    </a:moveTo>
                    <a:cubicBezTo>
                      <a:pt x="250411" y="936038"/>
                      <a:pt x="231911" y="935565"/>
                      <a:pt x="213454" y="935049"/>
                    </a:cubicBezTo>
                    <a:cubicBezTo>
                      <a:pt x="205710" y="934834"/>
                      <a:pt x="197965" y="934619"/>
                      <a:pt x="190264" y="934662"/>
                    </a:cubicBezTo>
                    <a:cubicBezTo>
                      <a:pt x="181574" y="934533"/>
                      <a:pt x="172797" y="934576"/>
                      <a:pt x="164106" y="934619"/>
                    </a:cubicBezTo>
                    <a:cubicBezTo>
                      <a:pt x="139281" y="934748"/>
                      <a:pt x="114457" y="934877"/>
                      <a:pt x="89891" y="931395"/>
                    </a:cubicBezTo>
                    <a:cubicBezTo>
                      <a:pt x="73456" y="928471"/>
                      <a:pt x="55515" y="927482"/>
                      <a:pt x="42436" y="915916"/>
                    </a:cubicBezTo>
                    <a:cubicBezTo>
                      <a:pt x="36369" y="910026"/>
                      <a:pt x="33401" y="901728"/>
                      <a:pt x="33100" y="893386"/>
                    </a:cubicBezTo>
                    <a:cubicBezTo>
                      <a:pt x="32755" y="875672"/>
                      <a:pt x="33014" y="857915"/>
                      <a:pt x="33143" y="840158"/>
                    </a:cubicBezTo>
                    <a:cubicBezTo>
                      <a:pt x="35423" y="794539"/>
                      <a:pt x="35337" y="748792"/>
                      <a:pt x="34347" y="703087"/>
                    </a:cubicBezTo>
                    <a:cubicBezTo>
                      <a:pt x="30346" y="656996"/>
                      <a:pt x="26775" y="613742"/>
                      <a:pt x="31723" y="566275"/>
                    </a:cubicBezTo>
                    <a:cubicBezTo>
                      <a:pt x="35939" y="543143"/>
                      <a:pt x="28797" y="500792"/>
                      <a:pt x="37316" y="472974"/>
                    </a:cubicBezTo>
                    <a:cubicBezTo>
                      <a:pt x="38348" y="472415"/>
                      <a:pt x="39252" y="471598"/>
                      <a:pt x="39768" y="470480"/>
                    </a:cubicBezTo>
                    <a:cubicBezTo>
                      <a:pt x="41575" y="473232"/>
                      <a:pt x="45576" y="473791"/>
                      <a:pt x="48158" y="471813"/>
                    </a:cubicBezTo>
                    <a:cubicBezTo>
                      <a:pt x="53751" y="467299"/>
                      <a:pt x="59301" y="462698"/>
                      <a:pt x="65066" y="458399"/>
                    </a:cubicBezTo>
                    <a:cubicBezTo>
                      <a:pt x="65926" y="458485"/>
                      <a:pt x="66830" y="458528"/>
                      <a:pt x="67733" y="458528"/>
                    </a:cubicBezTo>
                    <a:cubicBezTo>
                      <a:pt x="72509" y="458528"/>
                      <a:pt x="77414" y="457668"/>
                      <a:pt x="82361" y="456851"/>
                    </a:cubicBezTo>
                    <a:cubicBezTo>
                      <a:pt x="87825" y="455905"/>
                      <a:pt x="93203" y="454959"/>
                      <a:pt x="98409" y="455217"/>
                    </a:cubicBezTo>
                    <a:cubicBezTo>
                      <a:pt x="138808" y="451132"/>
                      <a:pt x="179594" y="449627"/>
                      <a:pt x="220252" y="447263"/>
                    </a:cubicBezTo>
                    <a:cubicBezTo>
                      <a:pt x="242667" y="446575"/>
                      <a:pt x="264953" y="443221"/>
                      <a:pt x="287454" y="443307"/>
                    </a:cubicBezTo>
                    <a:cubicBezTo>
                      <a:pt x="291154" y="443479"/>
                      <a:pt x="295026" y="443350"/>
                      <a:pt x="298985" y="443307"/>
                    </a:cubicBezTo>
                    <a:cubicBezTo>
                      <a:pt x="310343" y="443092"/>
                      <a:pt x="322002" y="442963"/>
                      <a:pt x="331682" y="448338"/>
                    </a:cubicBezTo>
                    <a:cubicBezTo>
                      <a:pt x="323465" y="472587"/>
                      <a:pt x="323723" y="500104"/>
                      <a:pt x="320109" y="525257"/>
                    </a:cubicBezTo>
                    <a:cubicBezTo>
                      <a:pt x="309267" y="599253"/>
                      <a:pt x="299845" y="673678"/>
                      <a:pt x="298253" y="748534"/>
                    </a:cubicBezTo>
                    <a:cubicBezTo>
                      <a:pt x="298167" y="791486"/>
                      <a:pt x="295328" y="833536"/>
                      <a:pt x="292230" y="876016"/>
                    </a:cubicBezTo>
                    <a:cubicBezTo>
                      <a:pt x="289605" y="880273"/>
                      <a:pt x="289261" y="885862"/>
                      <a:pt x="291154" y="890506"/>
                    </a:cubicBezTo>
                    <a:cubicBezTo>
                      <a:pt x="291068" y="891623"/>
                      <a:pt x="290982" y="892784"/>
                      <a:pt x="290896" y="893902"/>
                    </a:cubicBezTo>
                    <a:cubicBezTo>
                      <a:pt x="289907" y="895536"/>
                      <a:pt x="289218" y="897385"/>
                      <a:pt x="289003" y="899363"/>
                    </a:cubicBezTo>
                    <a:cubicBezTo>
                      <a:pt x="287626" y="913594"/>
                      <a:pt x="287024" y="932641"/>
                      <a:pt x="268653" y="933458"/>
                    </a:cubicBezTo>
                    <a:close/>
                    <a:moveTo>
                      <a:pt x="1121507" y="1011367"/>
                    </a:moveTo>
                    <a:cubicBezTo>
                      <a:pt x="1085927" y="999156"/>
                      <a:pt x="1007366" y="1015537"/>
                      <a:pt x="1004655" y="962222"/>
                    </a:cubicBezTo>
                    <a:cubicBezTo>
                      <a:pt x="1004569" y="949324"/>
                      <a:pt x="1004225" y="932770"/>
                      <a:pt x="1016616" y="925074"/>
                    </a:cubicBezTo>
                    <a:cubicBezTo>
                      <a:pt x="1016788" y="924988"/>
                      <a:pt x="1018423" y="924085"/>
                      <a:pt x="1018810" y="924816"/>
                    </a:cubicBezTo>
                    <a:cubicBezTo>
                      <a:pt x="1023155" y="927869"/>
                      <a:pt x="1024489" y="922967"/>
                      <a:pt x="1023026" y="919399"/>
                    </a:cubicBezTo>
                    <a:cubicBezTo>
                      <a:pt x="1049400" y="927138"/>
                      <a:pt x="1076591" y="930922"/>
                      <a:pt x="1104083" y="931911"/>
                    </a:cubicBezTo>
                    <a:cubicBezTo>
                      <a:pt x="1117205" y="931566"/>
                      <a:pt x="1131876" y="931824"/>
                      <a:pt x="1147321" y="932082"/>
                    </a:cubicBezTo>
                    <a:cubicBezTo>
                      <a:pt x="1157518" y="932254"/>
                      <a:pt x="1168101" y="932426"/>
                      <a:pt x="1178814" y="932426"/>
                    </a:cubicBezTo>
                    <a:cubicBezTo>
                      <a:pt x="1220977" y="932426"/>
                      <a:pt x="1265679" y="929847"/>
                      <a:pt x="1301001" y="914497"/>
                    </a:cubicBezTo>
                    <a:cubicBezTo>
                      <a:pt x="1301001" y="914540"/>
                      <a:pt x="1301001" y="914583"/>
                      <a:pt x="1301001" y="914626"/>
                    </a:cubicBezTo>
                    <a:cubicBezTo>
                      <a:pt x="1309520" y="1022632"/>
                      <a:pt x="1200283" y="1021342"/>
                      <a:pt x="1121507" y="1011367"/>
                    </a:cubicBezTo>
                    <a:close/>
                    <a:moveTo>
                      <a:pt x="1325826" y="854905"/>
                    </a:moveTo>
                    <a:cubicBezTo>
                      <a:pt x="1295537" y="905941"/>
                      <a:pt x="1210437" y="900395"/>
                      <a:pt x="1158421" y="901298"/>
                    </a:cubicBezTo>
                    <a:cubicBezTo>
                      <a:pt x="1123314" y="902114"/>
                      <a:pt x="1088508" y="902372"/>
                      <a:pt x="1053702" y="896052"/>
                    </a:cubicBezTo>
                    <a:cubicBezTo>
                      <a:pt x="1030555" y="888958"/>
                      <a:pt x="1001988" y="887410"/>
                      <a:pt x="984649" y="869008"/>
                    </a:cubicBezTo>
                    <a:cubicBezTo>
                      <a:pt x="970581" y="844973"/>
                      <a:pt x="965332" y="809631"/>
                      <a:pt x="984735" y="787144"/>
                    </a:cubicBezTo>
                    <a:cubicBezTo>
                      <a:pt x="1001730" y="799398"/>
                      <a:pt x="1023586" y="806320"/>
                      <a:pt x="1044925" y="806621"/>
                    </a:cubicBezTo>
                    <a:cubicBezTo>
                      <a:pt x="1058306" y="807395"/>
                      <a:pt x="1071729" y="807739"/>
                      <a:pt x="1085152" y="807739"/>
                    </a:cubicBezTo>
                    <a:cubicBezTo>
                      <a:pt x="1132736" y="807739"/>
                      <a:pt x="1180449" y="803396"/>
                      <a:pt x="1227689" y="798452"/>
                    </a:cubicBezTo>
                    <a:cubicBezTo>
                      <a:pt x="1264646" y="794969"/>
                      <a:pt x="1302851" y="791443"/>
                      <a:pt x="1337700" y="777943"/>
                    </a:cubicBezTo>
                    <a:cubicBezTo>
                      <a:pt x="1337872" y="781769"/>
                      <a:pt x="1338302" y="785682"/>
                      <a:pt x="1338474" y="789122"/>
                    </a:cubicBezTo>
                    <a:cubicBezTo>
                      <a:pt x="1339292" y="811565"/>
                      <a:pt x="1335248" y="834482"/>
                      <a:pt x="1325826" y="854905"/>
                    </a:cubicBezTo>
                    <a:close/>
                    <a:moveTo>
                      <a:pt x="1374829" y="694359"/>
                    </a:moveTo>
                    <a:cubicBezTo>
                      <a:pt x="1362309" y="767409"/>
                      <a:pt x="1263441" y="760573"/>
                      <a:pt x="1206608" y="769989"/>
                    </a:cubicBezTo>
                    <a:cubicBezTo>
                      <a:pt x="1146848" y="774116"/>
                      <a:pt x="1087476" y="782199"/>
                      <a:pt x="1027372" y="773772"/>
                    </a:cubicBezTo>
                    <a:cubicBezTo>
                      <a:pt x="989296" y="766807"/>
                      <a:pt x="972861" y="736839"/>
                      <a:pt x="977206" y="700078"/>
                    </a:cubicBezTo>
                    <a:cubicBezTo>
                      <a:pt x="977335" y="678064"/>
                      <a:pt x="977034" y="640657"/>
                      <a:pt x="1000138" y="635412"/>
                    </a:cubicBezTo>
                    <a:cubicBezTo>
                      <a:pt x="1011969" y="645688"/>
                      <a:pt x="1027974" y="650461"/>
                      <a:pt x="1048798" y="652223"/>
                    </a:cubicBezTo>
                    <a:cubicBezTo>
                      <a:pt x="1106148" y="661381"/>
                      <a:pt x="1164186" y="659705"/>
                      <a:pt x="1222096" y="660779"/>
                    </a:cubicBezTo>
                    <a:cubicBezTo>
                      <a:pt x="1225925" y="660779"/>
                      <a:pt x="1229754" y="660779"/>
                      <a:pt x="1233626" y="660779"/>
                    </a:cubicBezTo>
                    <a:cubicBezTo>
                      <a:pt x="1270153" y="660779"/>
                      <a:pt x="1307498" y="659834"/>
                      <a:pt x="1342002" y="647236"/>
                    </a:cubicBezTo>
                    <a:cubicBezTo>
                      <a:pt x="1351984" y="642420"/>
                      <a:pt x="1361234" y="636272"/>
                      <a:pt x="1369795" y="629221"/>
                    </a:cubicBezTo>
                    <a:cubicBezTo>
                      <a:pt x="1370484" y="629866"/>
                      <a:pt x="1371215" y="630511"/>
                      <a:pt x="1372033" y="631069"/>
                    </a:cubicBezTo>
                    <a:cubicBezTo>
                      <a:pt x="1381799" y="649902"/>
                      <a:pt x="1376808" y="673936"/>
                      <a:pt x="1374829" y="694359"/>
                    </a:cubicBezTo>
                    <a:close/>
                    <a:moveTo>
                      <a:pt x="1331849" y="617827"/>
                    </a:moveTo>
                    <a:cubicBezTo>
                      <a:pt x="1297516" y="630597"/>
                      <a:pt x="1261807" y="629694"/>
                      <a:pt x="1224333" y="629780"/>
                    </a:cubicBezTo>
                    <a:cubicBezTo>
                      <a:pt x="1157733" y="628275"/>
                      <a:pt x="1089670" y="631886"/>
                      <a:pt x="1024532" y="615720"/>
                    </a:cubicBezTo>
                    <a:cubicBezTo>
                      <a:pt x="1000654" y="596415"/>
                      <a:pt x="998589" y="532265"/>
                      <a:pt x="1011840" y="505995"/>
                    </a:cubicBezTo>
                    <a:cubicBezTo>
                      <a:pt x="1021951" y="478908"/>
                      <a:pt x="1049916" y="481186"/>
                      <a:pt x="1075515" y="483422"/>
                    </a:cubicBezTo>
                    <a:cubicBezTo>
                      <a:pt x="1082743" y="484067"/>
                      <a:pt x="1089799" y="484712"/>
                      <a:pt x="1096252" y="484712"/>
                    </a:cubicBezTo>
                    <a:cubicBezTo>
                      <a:pt x="1124433" y="486217"/>
                      <a:pt x="1152656" y="486303"/>
                      <a:pt x="1180837" y="485787"/>
                    </a:cubicBezTo>
                    <a:cubicBezTo>
                      <a:pt x="1215642" y="484841"/>
                      <a:pt x="1250707" y="485443"/>
                      <a:pt x="1285340" y="482863"/>
                    </a:cubicBezTo>
                    <a:cubicBezTo>
                      <a:pt x="1298592" y="479767"/>
                      <a:pt x="1299796" y="459817"/>
                      <a:pt x="1287191" y="455045"/>
                    </a:cubicBezTo>
                    <a:cubicBezTo>
                      <a:pt x="1278027" y="452293"/>
                      <a:pt x="1268389" y="452680"/>
                      <a:pt x="1258795" y="453067"/>
                    </a:cubicBezTo>
                    <a:cubicBezTo>
                      <a:pt x="1254191" y="453239"/>
                      <a:pt x="1249631" y="453411"/>
                      <a:pt x="1245114" y="453282"/>
                    </a:cubicBezTo>
                    <a:cubicBezTo>
                      <a:pt x="1210221" y="454701"/>
                      <a:pt x="1175243" y="455174"/>
                      <a:pt x="1140308" y="455045"/>
                    </a:cubicBezTo>
                    <a:cubicBezTo>
                      <a:pt x="1125422" y="455819"/>
                      <a:pt x="1110278" y="454572"/>
                      <a:pt x="1095177" y="453368"/>
                    </a:cubicBezTo>
                    <a:cubicBezTo>
                      <a:pt x="1068932" y="451261"/>
                      <a:pt x="1042688" y="449198"/>
                      <a:pt x="1017691" y="457367"/>
                    </a:cubicBezTo>
                    <a:cubicBezTo>
                      <a:pt x="967010" y="481272"/>
                      <a:pt x="967999" y="550366"/>
                      <a:pt x="979142" y="597447"/>
                    </a:cubicBezTo>
                    <a:cubicBezTo>
                      <a:pt x="982240" y="609658"/>
                      <a:pt x="986543" y="619289"/>
                      <a:pt x="992222" y="626856"/>
                    </a:cubicBezTo>
                    <a:cubicBezTo>
                      <a:pt x="983961" y="629178"/>
                      <a:pt x="976303" y="634208"/>
                      <a:pt x="972345" y="640443"/>
                    </a:cubicBezTo>
                    <a:cubicBezTo>
                      <a:pt x="958276" y="663617"/>
                      <a:pt x="958792" y="692338"/>
                      <a:pt x="954533" y="718394"/>
                    </a:cubicBezTo>
                    <a:cubicBezTo>
                      <a:pt x="950618" y="742514"/>
                      <a:pt x="958964" y="762722"/>
                      <a:pt x="973721" y="777728"/>
                    </a:cubicBezTo>
                    <a:cubicBezTo>
                      <a:pt x="970968" y="780179"/>
                      <a:pt x="968473" y="783145"/>
                      <a:pt x="966279" y="786585"/>
                    </a:cubicBezTo>
                    <a:cubicBezTo>
                      <a:pt x="945455" y="816252"/>
                      <a:pt x="943820" y="860194"/>
                      <a:pt x="965117" y="890033"/>
                    </a:cubicBezTo>
                    <a:cubicBezTo>
                      <a:pt x="976862" y="904436"/>
                      <a:pt x="995319" y="910714"/>
                      <a:pt x="1012529" y="916088"/>
                    </a:cubicBezTo>
                    <a:cubicBezTo>
                      <a:pt x="1012141" y="916174"/>
                      <a:pt x="1011797" y="916303"/>
                      <a:pt x="1011453" y="916389"/>
                    </a:cubicBezTo>
                    <a:cubicBezTo>
                      <a:pt x="986112" y="927826"/>
                      <a:pt x="979142" y="976196"/>
                      <a:pt x="991318" y="999113"/>
                    </a:cubicBezTo>
                    <a:cubicBezTo>
                      <a:pt x="994158" y="1003498"/>
                      <a:pt x="997427" y="1007239"/>
                      <a:pt x="1000998" y="1010550"/>
                    </a:cubicBezTo>
                    <a:cubicBezTo>
                      <a:pt x="967741" y="1008400"/>
                      <a:pt x="934226" y="1009518"/>
                      <a:pt x="900797" y="1010636"/>
                    </a:cubicBezTo>
                    <a:cubicBezTo>
                      <a:pt x="878898" y="1011367"/>
                      <a:pt x="857042" y="1012098"/>
                      <a:pt x="835272" y="1011926"/>
                    </a:cubicBezTo>
                    <a:cubicBezTo>
                      <a:pt x="781837" y="1012270"/>
                      <a:pt x="728273" y="1008228"/>
                      <a:pt x="675784" y="998124"/>
                    </a:cubicBezTo>
                    <a:cubicBezTo>
                      <a:pt x="675870" y="998124"/>
                      <a:pt x="675956" y="998167"/>
                      <a:pt x="675999" y="998167"/>
                    </a:cubicBezTo>
                    <a:cubicBezTo>
                      <a:pt x="675698" y="998124"/>
                      <a:pt x="675397" y="998038"/>
                      <a:pt x="675096" y="997995"/>
                    </a:cubicBezTo>
                    <a:cubicBezTo>
                      <a:pt x="674924" y="997952"/>
                      <a:pt x="674752" y="997909"/>
                      <a:pt x="674579" y="997909"/>
                    </a:cubicBezTo>
                    <a:lnTo>
                      <a:pt x="674622" y="997909"/>
                    </a:lnTo>
                    <a:cubicBezTo>
                      <a:pt x="622091" y="988235"/>
                      <a:pt x="572872" y="964372"/>
                      <a:pt x="526493" y="936597"/>
                    </a:cubicBezTo>
                    <a:cubicBezTo>
                      <a:pt x="496290" y="913035"/>
                      <a:pt x="465614" y="889001"/>
                      <a:pt x="430636" y="872920"/>
                    </a:cubicBezTo>
                    <a:cubicBezTo>
                      <a:pt x="417127" y="868535"/>
                      <a:pt x="401251" y="858603"/>
                      <a:pt x="387097" y="864235"/>
                    </a:cubicBezTo>
                    <a:cubicBezTo>
                      <a:pt x="382192" y="866944"/>
                      <a:pt x="379869" y="871759"/>
                      <a:pt x="379740" y="876661"/>
                    </a:cubicBezTo>
                    <a:cubicBezTo>
                      <a:pt x="360938" y="873866"/>
                      <a:pt x="342094" y="871802"/>
                      <a:pt x="323164" y="870470"/>
                    </a:cubicBezTo>
                    <a:cubicBezTo>
                      <a:pt x="326089" y="827001"/>
                      <a:pt x="328155" y="783489"/>
                      <a:pt x="327595" y="739935"/>
                    </a:cubicBezTo>
                    <a:cubicBezTo>
                      <a:pt x="329359" y="659963"/>
                      <a:pt x="337663" y="580420"/>
                      <a:pt x="340932" y="500534"/>
                    </a:cubicBezTo>
                    <a:cubicBezTo>
                      <a:pt x="341148" y="500534"/>
                      <a:pt x="341363" y="500620"/>
                      <a:pt x="341578" y="500620"/>
                    </a:cubicBezTo>
                    <a:cubicBezTo>
                      <a:pt x="341707" y="500620"/>
                      <a:pt x="341793" y="500620"/>
                      <a:pt x="341922" y="500620"/>
                    </a:cubicBezTo>
                    <a:cubicBezTo>
                      <a:pt x="359347" y="500104"/>
                      <a:pt x="376814" y="499245"/>
                      <a:pt x="394195" y="497697"/>
                    </a:cubicBezTo>
                    <a:cubicBezTo>
                      <a:pt x="435068" y="492064"/>
                      <a:pt x="479597" y="486346"/>
                      <a:pt x="517544" y="468417"/>
                    </a:cubicBezTo>
                    <a:cubicBezTo>
                      <a:pt x="510961" y="476973"/>
                      <a:pt x="504422" y="485486"/>
                      <a:pt x="497710" y="493870"/>
                    </a:cubicBezTo>
                    <a:cubicBezTo>
                      <a:pt x="486567" y="509907"/>
                      <a:pt x="470304" y="527364"/>
                      <a:pt x="472326" y="548174"/>
                    </a:cubicBezTo>
                    <a:cubicBezTo>
                      <a:pt x="473100" y="551226"/>
                      <a:pt x="477360" y="552086"/>
                      <a:pt x="479253" y="549550"/>
                    </a:cubicBezTo>
                    <a:cubicBezTo>
                      <a:pt x="501195" y="516658"/>
                      <a:pt x="530236" y="488324"/>
                      <a:pt x="556265" y="458356"/>
                    </a:cubicBezTo>
                    <a:cubicBezTo>
                      <a:pt x="589221" y="416005"/>
                      <a:pt x="637063" y="390594"/>
                      <a:pt x="675182" y="353876"/>
                    </a:cubicBezTo>
                    <a:cubicBezTo>
                      <a:pt x="718463" y="304345"/>
                      <a:pt x="761401" y="253094"/>
                      <a:pt x="791689" y="194276"/>
                    </a:cubicBezTo>
                    <a:cubicBezTo>
                      <a:pt x="816127" y="144143"/>
                      <a:pt x="833121" y="90742"/>
                      <a:pt x="855106" y="39491"/>
                    </a:cubicBezTo>
                    <a:cubicBezTo>
                      <a:pt x="881565" y="28871"/>
                      <a:pt x="910692" y="29860"/>
                      <a:pt x="939475" y="30806"/>
                    </a:cubicBezTo>
                    <a:cubicBezTo>
                      <a:pt x="952296" y="31236"/>
                      <a:pt x="965117" y="31666"/>
                      <a:pt x="977594" y="31064"/>
                    </a:cubicBezTo>
                    <a:cubicBezTo>
                      <a:pt x="1000224" y="114562"/>
                      <a:pt x="931688" y="204337"/>
                      <a:pt x="902131" y="280224"/>
                    </a:cubicBezTo>
                    <a:cubicBezTo>
                      <a:pt x="891375" y="310708"/>
                      <a:pt x="882297" y="342783"/>
                      <a:pt x="881221" y="375202"/>
                    </a:cubicBezTo>
                    <a:cubicBezTo>
                      <a:pt x="881866" y="417209"/>
                      <a:pt x="879371" y="458442"/>
                      <a:pt x="870078" y="499760"/>
                    </a:cubicBezTo>
                    <a:cubicBezTo>
                      <a:pt x="857472" y="576938"/>
                      <a:pt x="832605" y="609830"/>
                      <a:pt x="781665" y="667444"/>
                    </a:cubicBezTo>
                    <a:cubicBezTo>
                      <a:pt x="773964" y="676043"/>
                      <a:pt x="762261" y="684427"/>
                      <a:pt x="752581" y="691263"/>
                    </a:cubicBezTo>
                    <a:cubicBezTo>
                      <a:pt x="743460" y="695692"/>
                      <a:pt x="736748" y="705495"/>
                      <a:pt x="742470" y="715384"/>
                    </a:cubicBezTo>
                    <a:cubicBezTo>
                      <a:pt x="745267" y="720200"/>
                      <a:pt x="750688" y="723037"/>
                      <a:pt x="756066" y="723037"/>
                    </a:cubicBezTo>
                    <a:cubicBezTo>
                      <a:pt x="758690" y="723037"/>
                      <a:pt x="761315" y="722349"/>
                      <a:pt x="763638" y="720888"/>
                    </a:cubicBezTo>
                    <a:cubicBezTo>
                      <a:pt x="782955" y="708806"/>
                      <a:pt x="800767" y="694359"/>
                      <a:pt x="814793" y="676301"/>
                    </a:cubicBezTo>
                    <a:cubicBezTo>
                      <a:pt x="845081" y="640529"/>
                      <a:pt x="876532" y="603638"/>
                      <a:pt x="888449" y="557246"/>
                    </a:cubicBezTo>
                    <a:cubicBezTo>
                      <a:pt x="897828" y="520785"/>
                      <a:pt x="905744" y="483766"/>
                      <a:pt x="910004" y="446317"/>
                    </a:cubicBezTo>
                    <a:cubicBezTo>
                      <a:pt x="914392" y="414156"/>
                      <a:pt x="909143" y="381393"/>
                      <a:pt x="914779" y="349361"/>
                    </a:cubicBezTo>
                    <a:cubicBezTo>
                      <a:pt x="914908" y="348588"/>
                      <a:pt x="915124" y="347814"/>
                      <a:pt x="915296" y="347040"/>
                    </a:cubicBezTo>
                    <a:cubicBezTo>
                      <a:pt x="945627" y="373611"/>
                      <a:pt x="1018122" y="375976"/>
                      <a:pt x="1049271" y="377997"/>
                    </a:cubicBezTo>
                    <a:cubicBezTo>
                      <a:pt x="1109547" y="382511"/>
                      <a:pt x="1170038" y="382898"/>
                      <a:pt x="1230314" y="386596"/>
                    </a:cubicBezTo>
                    <a:cubicBezTo>
                      <a:pt x="1272649" y="388703"/>
                      <a:pt x="1316532" y="385478"/>
                      <a:pt x="1356802" y="402848"/>
                    </a:cubicBezTo>
                    <a:cubicBezTo>
                      <a:pt x="1372635" y="411404"/>
                      <a:pt x="1381498" y="429204"/>
                      <a:pt x="1388425" y="445156"/>
                    </a:cubicBezTo>
                    <a:cubicBezTo>
                      <a:pt x="1407398" y="512960"/>
                      <a:pt x="1397417" y="580893"/>
                      <a:pt x="1331849" y="61782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2" name="Google Shape;32;p2"/>
            <p:cNvSpPr/>
            <p:nvPr/>
          </p:nvSpPr>
          <p:spPr>
            <a:xfrm>
              <a:off x="8093076" y="1684545"/>
              <a:ext cx="2101852" cy="1765338"/>
            </a:xfrm>
            <a:custGeom>
              <a:avLst/>
              <a:gdLst/>
              <a:ahLst/>
              <a:cxnLst/>
              <a:rect l="l" t="t" r="r" b="b"/>
              <a:pathLst>
                <a:path w="2101852" h="1765338" extrusionOk="0">
                  <a:moveTo>
                    <a:pt x="1737493" y="744233"/>
                  </a:moveTo>
                  <a:cubicBezTo>
                    <a:pt x="1751820" y="717791"/>
                    <a:pt x="1755477" y="686705"/>
                    <a:pt x="1754659" y="656995"/>
                  </a:cubicBezTo>
                  <a:cubicBezTo>
                    <a:pt x="1751906" y="566876"/>
                    <a:pt x="1712281" y="522419"/>
                    <a:pt x="1621028" y="519925"/>
                  </a:cubicBezTo>
                  <a:cubicBezTo>
                    <a:pt x="1560580" y="517646"/>
                    <a:pt x="1500219" y="515324"/>
                    <a:pt x="1439728" y="514636"/>
                  </a:cubicBezTo>
                  <a:cubicBezTo>
                    <a:pt x="1393219" y="510509"/>
                    <a:pt x="1285316" y="519366"/>
                    <a:pt x="1246681" y="491118"/>
                  </a:cubicBezTo>
                  <a:cubicBezTo>
                    <a:pt x="1264751" y="422754"/>
                    <a:pt x="1306054" y="362947"/>
                    <a:pt x="1328813" y="296003"/>
                  </a:cubicBezTo>
                  <a:cubicBezTo>
                    <a:pt x="1341161" y="260403"/>
                    <a:pt x="1358757" y="151580"/>
                    <a:pt x="1295083" y="162071"/>
                  </a:cubicBezTo>
                  <a:cubicBezTo>
                    <a:pt x="1282434" y="162802"/>
                    <a:pt x="1269484" y="162501"/>
                    <a:pt x="1256491" y="162157"/>
                  </a:cubicBezTo>
                  <a:cubicBezTo>
                    <a:pt x="1226202" y="161383"/>
                    <a:pt x="1195656" y="160610"/>
                    <a:pt x="1168120" y="173336"/>
                  </a:cubicBezTo>
                  <a:cubicBezTo>
                    <a:pt x="1160548" y="177378"/>
                    <a:pt x="1154740" y="184257"/>
                    <a:pt x="1152675" y="192684"/>
                  </a:cubicBezTo>
                  <a:cubicBezTo>
                    <a:pt x="1146738" y="208378"/>
                    <a:pt x="1139725" y="223598"/>
                    <a:pt x="1133487" y="239163"/>
                  </a:cubicBezTo>
                  <a:cubicBezTo>
                    <a:pt x="1113180" y="291918"/>
                    <a:pt x="1095110" y="345749"/>
                    <a:pt x="1061465" y="392055"/>
                  </a:cubicBezTo>
                  <a:cubicBezTo>
                    <a:pt x="1025756" y="441243"/>
                    <a:pt x="990046" y="492880"/>
                    <a:pt x="940612" y="529298"/>
                  </a:cubicBezTo>
                  <a:cubicBezTo>
                    <a:pt x="915099" y="546840"/>
                    <a:pt x="893975" y="568897"/>
                    <a:pt x="874442" y="592459"/>
                  </a:cubicBezTo>
                  <a:cubicBezTo>
                    <a:pt x="868720" y="596844"/>
                    <a:pt x="862697" y="600843"/>
                    <a:pt x="856286" y="604196"/>
                  </a:cubicBezTo>
                  <a:cubicBezTo>
                    <a:pt x="815242" y="621868"/>
                    <a:pt x="769336" y="627027"/>
                    <a:pt x="724936" y="630854"/>
                  </a:cubicBezTo>
                  <a:cubicBezTo>
                    <a:pt x="706393" y="631843"/>
                    <a:pt x="687807" y="632144"/>
                    <a:pt x="669263" y="632058"/>
                  </a:cubicBezTo>
                  <a:cubicBezTo>
                    <a:pt x="669220" y="632058"/>
                    <a:pt x="669220" y="632058"/>
                    <a:pt x="669220" y="632058"/>
                  </a:cubicBezTo>
                  <a:cubicBezTo>
                    <a:pt x="669349" y="625651"/>
                    <a:pt x="669479" y="619245"/>
                    <a:pt x="669522" y="612796"/>
                  </a:cubicBezTo>
                  <a:cubicBezTo>
                    <a:pt x="669608" y="612753"/>
                    <a:pt x="669694" y="612667"/>
                    <a:pt x="669823" y="612538"/>
                  </a:cubicBezTo>
                  <a:cubicBezTo>
                    <a:pt x="682213" y="599811"/>
                    <a:pt x="664058" y="584590"/>
                    <a:pt x="651495" y="581624"/>
                  </a:cubicBezTo>
                  <a:cubicBezTo>
                    <a:pt x="598791" y="571004"/>
                    <a:pt x="544194" y="579775"/>
                    <a:pt x="490888" y="581151"/>
                  </a:cubicBezTo>
                  <a:cubicBezTo>
                    <a:pt x="457158" y="582312"/>
                    <a:pt x="422954" y="585278"/>
                    <a:pt x="389396" y="589148"/>
                  </a:cubicBezTo>
                  <a:cubicBezTo>
                    <a:pt x="387374" y="589320"/>
                    <a:pt x="385524" y="589922"/>
                    <a:pt x="383932" y="590825"/>
                  </a:cubicBezTo>
                  <a:cubicBezTo>
                    <a:pt x="374036" y="593190"/>
                    <a:pt x="360054" y="605787"/>
                    <a:pt x="355493" y="616321"/>
                  </a:cubicBezTo>
                  <a:cubicBezTo>
                    <a:pt x="331873" y="641990"/>
                    <a:pt x="338327" y="694788"/>
                    <a:pt x="331486" y="727078"/>
                  </a:cubicBezTo>
                  <a:cubicBezTo>
                    <a:pt x="322322" y="783102"/>
                    <a:pt x="330841" y="836158"/>
                    <a:pt x="331228" y="892870"/>
                  </a:cubicBezTo>
                  <a:cubicBezTo>
                    <a:pt x="331400" y="929201"/>
                    <a:pt x="331400" y="965446"/>
                    <a:pt x="329507" y="1001735"/>
                  </a:cubicBezTo>
                  <a:cubicBezTo>
                    <a:pt x="330927" y="1029639"/>
                    <a:pt x="323699" y="1060467"/>
                    <a:pt x="337768" y="1085964"/>
                  </a:cubicBezTo>
                  <a:cubicBezTo>
                    <a:pt x="363496" y="1128701"/>
                    <a:pt x="436894" y="1127755"/>
                    <a:pt x="496997" y="1126852"/>
                  </a:cubicBezTo>
                  <a:cubicBezTo>
                    <a:pt x="517218" y="1126508"/>
                    <a:pt x="535977" y="1126207"/>
                    <a:pt x="550906" y="1127583"/>
                  </a:cubicBezTo>
                  <a:cubicBezTo>
                    <a:pt x="556112" y="1127712"/>
                    <a:pt x="561231" y="1127798"/>
                    <a:pt x="566265" y="1127798"/>
                  </a:cubicBezTo>
                  <a:cubicBezTo>
                    <a:pt x="597500" y="1127798"/>
                    <a:pt x="624949" y="1124144"/>
                    <a:pt x="637942" y="1102259"/>
                  </a:cubicBezTo>
                  <a:cubicBezTo>
                    <a:pt x="642073" y="1100367"/>
                    <a:pt x="645342" y="1096583"/>
                    <a:pt x="646246" y="1090865"/>
                  </a:cubicBezTo>
                  <a:cubicBezTo>
                    <a:pt x="647020" y="1080890"/>
                    <a:pt x="647752" y="1070872"/>
                    <a:pt x="648526" y="1060854"/>
                  </a:cubicBezTo>
                  <a:cubicBezTo>
                    <a:pt x="657862" y="1061069"/>
                    <a:pt x="667155" y="1061413"/>
                    <a:pt x="676491" y="1061800"/>
                  </a:cubicBezTo>
                  <a:cubicBezTo>
                    <a:pt x="696368" y="1062574"/>
                    <a:pt x="716202" y="1063348"/>
                    <a:pt x="736079" y="1062703"/>
                  </a:cubicBezTo>
                  <a:cubicBezTo>
                    <a:pt x="738574" y="1062703"/>
                    <a:pt x="741113" y="1062660"/>
                    <a:pt x="743608" y="1062660"/>
                  </a:cubicBezTo>
                  <a:cubicBezTo>
                    <a:pt x="744253" y="1062660"/>
                    <a:pt x="744856" y="1062617"/>
                    <a:pt x="745458" y="1062617"/>
                  </a:cubicBezTo>
                  <a:cubicBezTo>
                    <a:pt x="788051" y="1081406"/>
                    <a:pt x="821653" y="1117393"/>
                    <a:pt x="863299" y="1138934"/>
                  </a:cubicBezTo>
                  <a:cubicBezTo>
                    <a:pt x="938461" y="1183392"/>
                    <a:pt x="1025627" y="1198354"/>
                    <a:pt x="1111932" y="1201020"/>
                  </a:cubicBezTo>
                  <a:cubicBezTo>
                    <a:pt x="1116578" y="1201063"/>
                    <a:pt x="1121268" y="1201106"/>
                    <a:pt x="1125914" y="1201106"/>
                  </a:cubicBezTo>
                  <a:cubicBezTo>
                    <a:pt x="1164420" y="1201106"/>
                    <a:pt x="1202926" y="1199214"/>
                    <a:pt x="1241217" y="1195130"/>
                  </a:cubicBezTo>
                  <a:cubicBezTo>
                    <a:pt x="1278217" y="1191217"/>
                    <a:pt x="1314529" y="1185241"/>
                    <a:pt x="1351960" y="1185929"/>
                  </a:cubicBezTo>
                  <a:cubicBezTo>
                    <a:pt x="1375795" y="1194829"/>
                    <a:pt x="1404793" y="1194915"/>
                    <a:pt x="1428584" y="1198999"/>
                  </a:cubicBezTo>
                  <a:cubicBezTo>
                    <a:pt x="1441406" y="1202095"/>
                    <a:pt x="1454269" y="1205019"/>
                    <a:pt x="1467521" y="1205836"/>
                  </a:cubicBezTo>
                  <a:cubicBezTo>
                    <a:pt x="1481202" y="1206566"/>
                    <a:pt x="1495701" y="1207297"/>
                    <a:pt x="1510372" y="1207297"/>
                  </a:cubicBezTo>
                  <a:cubicBezTo>
                    <a:pt x="1558429" y="1207297"/>
                    <a:pt x="1608380" y="1199515"/>
                    <a:pt x="1637808" y="1159314"/>
                  </a:cubicBezTo>
                  <a:cubicBezTo>
                    <a:pt x="1655748" y="1134205"/>
                    <a:pt x="1664353" y="1100367"/>
                    <a:pt x="1656996" y="1070227"/>
                  </a:cubicBezTo>
                  <a:cubicBezTo>
                    <a:pt x="1655705" y="1066959"/>
                    <a:pt x="1653597" y="1064638"/>
                    <a:pt x="1651016" y="1063219"/>
                  </a:cubicBezTo>
                  <a:cubicBezTo>
                    <a:pt x="1664740" y="1053459"/>
                    <a:pt x="1676012" y="1040603"/>
                    <a:pt x="1683757" y="1023835"/>
                  </a:cubicBezTo>
                  <a:cubicBezTo>
                    <a:pt x="1690985" y="1009302"/>
                    <a:pt x="1704924" y="948162"/>
                    <a:pt x="1692060" y="926363"/>
                  </a:cubicBezTo>
                  <a:cubicBezTo>
                    <a:pt x="1718391" y="909294"/>
                    <a:pt x="1732287" y="877735"/>
                    <a:pt x="1734653" y="846735"/>
                  </a:cubicBezTo>
                  <a:cubicBezTo>
                    <a:pt x="1735686" y="820508"/>
                    <a:pt x="1739988" y="788089"/>
                    <a:pt x="1719380" y="768698"/>
                  </a:cubicBezTo>
                  <a:cubicBezTo>
                    <a:pt x="1725963" y="760873"/>
                    <a:pt x="1732029" y="752661"/>
                    <a:pt x="1737493" y="744233"/>
                  </a:cubicBezTo>
                  <a:close/>
                  <a:moveTo>
                    <a:pt x="2092049" y="844671"/>
                  </a:moveTo>
                  <a:cubicBezTo>
                    <a:pt x="2095577" y="968929"/>
                    <a:pt x="2104182" y="1093230"/>
                    <a:pt x="2101256" y="1217573"/>
                  </a:cubicBezTo>
                  <a:cubicBezTo>
                    <a:pt x="2099966" y="1283443"/>
                    <a:pt x="2080003" y="1337703"/>
                    <a:pt x="2043734" y="1392437"/>
                  </a:cubicBezTo>
                  <a:cubicBezTo>
                    <a:pt x="2034914" y="1404476"/>
                    <a:pt x="2023169" y="1414537"/>
                    <a:pt x="2010219" y="1421932"/>
                  </a:cubicBezTo>
                  <a:cubicBezTo>
                    <a:pt x="1996709" y="1428467"/>
                    <a:pt x="1981694" y="1430445"/>
                    <a:pt x="1967195" y="1433756"/>
                  </a:cubicBezTo>
                  <a:cubicBezTo>
                    <a:pt x="1920902" y="1445408"/>
                    <a:pt x="1872931" y="1442097"/>
                    <a:pt x="1825691" y="1440635"/>
                  </a:cubicBezTo>
                  <a:cubicBezTo>
                    <a:pt x="1754272" y="1435046"/>
                    <a:pt x="1682552" y="1431692"/>
                    <a:pt x="1610531" y="1432466"/>
                  </a:cubicBezTo>
                  <a:cubicBezTo>
                    <a:pt x="1563893" y="1431262"/>
                    <a:pt x="1517127" y="1430101"/>
                    <a:pt x="1470575" y="1433369"/>
                  </a:cubicBezTo>
                  <a:cubicBezTo>
                    <a:pt x="1406427" y="1435003"/>
                    <a:pt x="1342581" y="1434874"/>
                    <a:pt x="1278562" y="1441452"/>
                  </a:cubicBezTo>
                  <a:cubicBezTo>
                    <a:pt x="1262772" y="1442828"/>
                    <a:pt x="1247068" y="1445279"/>
                    <a:pt x="1231537" y="1448374"/>
                  </a:cubicBezTo>
                  <a:cubicBezTo>
                    <a:pt x="1225772" y="1449492"/>
                    <a:pt x="1219534" y="1450352"/>
                    <a:pt x="1215188" y="1454738"/>
                  </a:cubicBezTo>
                  <a:cubicBezTo>
                    <a:pt x="1211402" y="1458908"/>
                    <a:pt x="1210585" y="1464627"/>
                    <a:pt x="1207788" y="1469485"/>
                  </a:cubicBezTo>
                  <a:cubicBezTo>
                    <a:pt x="1191568" y="1502721"/>
                    <a:pt x="1172079" y="1534882"/>
                    <a:pt x="1154439" y="1567473"/>
                  </a:cubicBezTo>
                  <a:cubicBezTo>
                    <a:pt x="1139596" y="1599160"/>
                    <a:pt x="1123505" y="1630203"/>
                    <a:pt x="1104790" y="1659913"/>
                  </a:cubicBezTo>
                  <a:cubicBezTo>
                    <a:pt x="1081944" y="1695987"/>
                    <a:pt x="1060992" y="1734210"/>
                    <a:pt x="1031435" y="1765339"/>
                  </a:cubicBezTo>
                  <a:cubicBezTo>
                    <a:pt x="1031349" y="1765253"/>
                    <a:pt x="1031306" y="1765124"/>
                    <a:pt x="1031177" y="1765038"/>
                  </a:cubicBezTo>
                  <a:cubicBezTo>
                    <a:pt x="1028638" y="1761555"/>
                    <a:pt x="1026057" y="1758073"/>
                    <a:pt x="1023476" y="1754590"/>
                  </a:cubicBezTo>
                  <a:cubicBezTo>
                    <a:pt x="984668" y="1698996"/>
                    <a:pt x="951196" y="1639705"/>
                    <a:pt x="911442" y="1584671"/>
                  </a:cubicBezTo>
                  <a:cubicBezTo>
                    <a:pt x="883735" y="1538794"/>
                    <a:pt x="855211" y="1492918"/>
                    <a:pt x="826127" y="1447816"/>
                  </a:cubicBezTo>
                  <a:cubicBezTo>
                    <a:pt x="814597" y="1428811"/>
                    <a:pt x="804744" y="1408732"/>
                    <a:pt x="791579" y="1390803"/>
                  </a:cubicBezTo>
                  <a:cubicBezTo>
                    <a:pt x="784910" y="1382806"/>
                    <a:pt x="774972" y="1382075"/>
                    <a:pt x="764905" y="1382075"/>
                  </a:cubicBezTo>
                  <a:cubicBezTo>
                    <a:pt x="763743" y="1382075"/>
                    <a:pt x="762581" y="1382118"/>
                    <a:pt x="761420" y="1382118"/>
                  </a:cubicBezTo>
                  <a:cubicBezTo>
                    <a:pt x="757160" y="1382161"/>
                    <a:pt x="752987" y="1382161"/>
                    <a:pt x="749072" y="1381731"/>
                  </a:cubicBezTo>
                  <a:cubicBezTo>
                    <a:pt x="728421" y="1381301"/>
                    <a:pt x="707812" y="1381473"/>
                    <a:pt x="687161" y="1381387"/>
                  </a:cubicBezTo>
                  <a:cubicBezTo>
                    <a:pt x="644783" y="1381430"/>
                    <a:pt x="603438" y="1378076"/>
                    <a:pt x="560629" y="1375110"/>
                  </a:cubicBezTo>
                  <a:cubicBezTo>
                    <a:pt x="517907" y="1371627"/>
                    <a:pt x="475271" y="1367714"/>
                    <a:pt x="432548" y="1364103"/>
                  </a:cubicBezTo>
                  <a:cubicBezTo>
                    <a:pt x="361560" y="1359029"/>
                    <a:pt x="289926" y="1356794"/>
                    <a:pt x="219883" y="1342605"/>
                  </a:cubicBezTo>
                  <a:cubicBezTo>
                    <a:pt x="175698" y="1332243"/>
                    <a:pt x="125361" y="1326611"/>
                    <a:pt x="86554" y="1300125"/>
                  </a:cubicBezTo>
                  <a:cubicBezTo>
                    <a:pt x="65257" y="1288086"/>
                    <a:pt x="43788" y="1274457"/>
                    <a:pt x="32215" y="1252099"/>
                  </a:cubicBezTo>
                  <a:cubicBezTo>
                    <a:pt x="7132" y="1207211"/>
                    <a:pt x="10015" y="1153080"/>
                    <a:pt x="4680" y="1103334"/>
                  </a:cubicBezTo>
                  <a:cubicBezTo>
                    <a:pt x="-956" y="1031918"/>
                    <a:pt x="33" y="958266"/>
                    <a:pt x="120" y="886420"/>
                  </a:cubicBezTo>
                  <a:cubicBezTo>
                    <a:pt x="765" y="705107"/>
                    <a:pt x="-784" y="523665"/>
                    <a:pt x="4551" y="342438"/>
                  </a:cubicBezTo>
                  <a:cubicBezTo>
                    <a:pt x="6143" y="262251"/>
                    <a:pt x="8896" y="182064"/>
                    <a:pt x="20943" y="102694"/>
                  </a:cubicBezTo>
                  <a:cubicBezTo>
                    <a:pt x="26278" y="69889"/>
                    <a:pt x="28945" y="32009"/>
                    <a:pt x="58717" y="11500"/>
                  </a:cubicBezTo>
                  <a:cubicBezTo>
                    <a:pt x="65343" y="12016"/>
                    <a:pt x="69818" y="5137"/>
                    <a:pt x="76142" y="3761"/>
                  </a:cubicBezTo>
                  <a:cubicBezTo>
                    <a:pt x="85349" y="-194"/>
                    <a:pt x="94126" y="63"/>
                    <a:pt x="104236" y="278"/>
                  </a:cubicBezTo>
                  <a:cubicBezTo>
                    <a:pt x="149669" y="-925"/>
                    <a:pt x="195102" y="2127"/>
                    <a:pt x="240535" y="2729"/>
                  </a:cubicBezTo>
                  <a:cubicBezTo>
                    <a:pt x="310663" y="4363"/>
                    <a:pt x="380834" y="4191"/>
                    <a:pt x="450919" y="5911"/>
                  </a:cubicBezTo>
                  <a:cubicBezTo>
                    <a:pt x="489124" y="8706"/>
                    <a:pt x="527286" y="14596"/>
                    <a:pt x="565620" y="16230"/>
                  </a:cubicBezTo>
                  <a:cubicBezTo>
                    <a:pt x="616302" y="18896"/>
                    <a:pt x="667026" y="18595"/>
                    <a:pt x="717751" y="18337"/>
                  </a:cubicBezTo>
                  <a:cubicBezTo>
                    <a:pt x="751008" y="18165"/>
                    <a:pt x="784308" y="17993"/>
                    <a:pt x="817565" y="18638"/>
                  </a:cubicBezTo>
                  <a:cubicBezTo>
                    <a:pt x="902709" y="19670"/>
                    <a:pt x="987637" y="26807"/>
                    <a:pt x="1072780" y="27065"/>
                  </a:cubicBezTo>
                  <a:cubicBezTo>
                    <a:pt x="1105478" y="27237"/>
                    <a:pt x="1138262" y="27151"/>
                    <a:pt x="1170960" y="27022"/>
                  </a:cubicBezTo>
                  <a:cubicBezTo>
                    <a:pt x="1235065" y="26807"/>
                    <a:pt x="1299170" y="26592"/>
                    <a:pt x="1363232" y="28785"/>
                  </a:cubicBezTo>
                  <a:cubicBezTo>
                    <a:pt x="1447558" y="33213"/>
                    <a:pt x="1532013" y="30418"/>
                    <a:pt x="1616382" y="32482"/>
                  </a:cubicBezTo>
                  <a:cubicBezTo>
                    <a:pt x="1689091" y="33514"/>
                    <a:pt x="1761887" y="34890"/>
                    <a:pt x="1834468" y="39104"/>
                  </a:cubicBezTo>
                  <a:cubicBezTo>
                    <a:pt x="1894141" y="43489"/>
                    <a:pt x="1956052" y="48993"/>
                    <a:pt x="2011337" y="74317"/>
                  </a:cubicBezTo>
                  <a:cubicBezTo>
                    <a:pt x="2049413" y="90655"/>
                    <a:pt x="2068300" y="129739"/>
                    <a:pt x="2076303" y="168349"/>
                  </a:cubicBezTo>
                  <a:cubicBezTo>
                    <a:pt x="2093770" y="230994"/>
                    <a:pt x="2086198" y="296777"/>
                    <a:pt x="2088048" y="361099"/>
                  </a:cubicBezTo>
                  <a:cubicBezTo>
                    <a:pt x="2088607" y="431483"/>
                    <a:pt x="2088134" y="501824"/>
                    <a:pt x="2089726" y="572165"/>
                  </a:cubicBezTo>
                  <a:cubicBezTo>
                    <a:pt x="2093254" y="662800"/>
                    <a:pt x="2090931" y="753778"/>
                    <a:pt x="2092049" y="84467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 name="Google Shape;33;p2"/>
            <p:cNvSpPr/>
            <p:nvPr/>
          </p:nvSpPr>
          <p:spPr>
            <a:xfrm>
              <a:off x="8449652" y="2289066"/>
              <a:ext cx="302360" cy="492255"/>
            </a:xfrm>
            <a:custGeom>
              <a:avLst/>
              <a:gdLst/>
              <a:ahLst/>
              <a:cxnLst/>
              <a:rect l="l" t="t" r="r" b="b"/>
              <a:pathLst>
                <a:path w="302360" h="492255" extrusionOk="0">
                  <a:moveTo>
                    <a:pt x="302361" y="5050"/>
                  </a:moveTo>
                  <a:cubicBezTo>
                    <a:pt x="294143" y="29299"/>
                    <a:pt x="294444" y="56816"/>
                    <a:pt x="290787" y="82012"/>
                  </a:cubicBezTo>
                  <a:cubicBezTo>
                    <a:pt x="279946" y="156008"/>
                    <a:pt x="270523" y="230433"/>
                    <a:pt x="268932" y="305289"/>
                  </a:cubicBezTo>
                  <a:cubicBezTo>
                    <a:pt x="268846" y="348241"/>
                    <a:pt x="266006" y="390291"/>
                    <a:pt x="262865" y="432771"/>
                  </a:cubicBezTo>
                  <a:cubicBezTo>
                    <a:pt x="260198" y="437028"/>
                    <a:pt x="259811" y="442660"/>
                    <a:pt x="261790" y="447304"/>
                  </a:cubicBezTo>
                  <a:cubicBezTo>
                    <a:pt x="261704" y="448422"/>
                    <a:pt x="261618" y="449539"/>
                    <a:pt x="261531" y="450614"/>
                  </a:cubicBezTo>
                  <a:cubicBezTo>
                    <a:pt x="260499" y="452291"/>
                    <a:pt x="259854" y="454140"/>
                    <a:pt x="259595" y="456118"/>
                  </a:cubicBezTo>
                  <a:cubicBezTo>
                    <a:pt x="258219" y="470435"/>
                    <a:pt x="257616" y="489482"/>
                    <a:pt x="239245" y="490299"/>
                  </a:cubicBezTo>
                  <a:cubicBezTo>
                    <a:pt x="221003" y="492836"/>
                    <a:pt x="202503" y="492363"/>
                    <a:pt x="184089" y="491847"/>
                  </a:cubicBezTo>
                  <a:cubicBezTo>
                    <a:pt x="176345" y="491632"/>
                    <a:pt x="168601" y="491417"/>
                    <a:pt x="160900" y="491460"/>
                  </a:cubicBezTo>
                  <a:cubicBezTo>
                    <a:pt x="152166" y="491331"/>
                    <a:pt x="143432" y="491374"/>
                    <a:pt x="134741" y="491417"/>
                  </a:cubicBezTo>
                  <a:cubicBezTo>
                    <a:pt x="109917" y="491546"/>
                    <a:pt x="85092" y="491718"/>
                    <a:pt x="60526" y="488236"/>
                  </a:cubicBezTo>
                  <a:cubicBezTo>
                    <a:pt x="44091" y="485312"/>
                    <a:pt x="26150" y="484323"/>
                    <a:pt x="13071" y="472757"/>
                  </a:cubicBezTo>
                  <a:cubicBezTo>
                    <a:pt x="7005" y="466867"/>
                    <a:pt x="4036" y="458569"/>
                    <a:pt x="3778" y="450227"/>
                  </a:cubicBezTo>
                  <a:cubicBezTo>
                    <a:pt x="3434" y="432513"/>
                    <a:pt x="3692" y="414756"/>
                    <a:pt x="3821" y="396999"/>
                  </a:cubicBezTo>
                  <a:cubicBezTo>
                    <a:pt x="6144" y="351380"/>
                    <a:pt x="6015" y="305676"/>
                    <a:pt x="5026" y="259928"/>
                  </a:cubicBezTo>
                  <a:cubicBezTo>
                    <a:pt x="1067" y="213880"/>
                    <a:pt x="-2547" y="170583"/>
                    <a:pt x="2401" y="123116"/>
                  </a:cubicBezTo>
                  <a:cubicBezTo>
                    <a:pt x="6661" y="100027"/>
                    <a:pt x="-524" y="57676"/>
                    <a:pt x="7951" y="29858"/>
                  </a:cubicBezTo>
                  <a:cubicBezTo>
                    <a:pt x="9027" y="29342"/>
                    <a:pt x="9887" y="28439"/>
                    <a:pt x="10447" y="27321"/>
                  </a:cubicBezTo>
                  <a:cubicBezTo>
                    <a:pt x="12297" y="30073"/>
                    <a:pt x="16255" y="30632"/>
                    <a:pt x="18836" y="28654"/>
                  </a:cubicBezTo>
                  <a:cubicBezTo>
                    <a:pt x="24429" y="24140"/>
                    <a:pt x="29979" y="19539"/>
                    <a:pt x="35744" y="15240"/>
                  </a:cubicBezTo>
                  <a:cubicBezTo>
                    <a:pt x="36648" y="15326"/>
                    <a:pt x="37508" y="15369"/>
                    <a:pt x="38412" y="15369"/>
                  </a:cubicBezTo>
                  <a:cubicBezTo>
                    <a:pt x="43144" y="15369"/>
                    <a:pt x="48092" y="14509"/>
                    <a:pt x="53040" y="13649"/>
                  </a:cubicBezTo>
                  <a:cubicBezTo>
                    <a:pt x="58504" y="12703"/>
                    <a:pt x="63882" y="11757"/>
                    <a:pt x="69088" y="12015"/>
                  </a:cubicBezTo>
                  <a:cubicBezTo>
                    <a:pt x="109530" y="7930"/>
                    <a:pt x="150316" y="6425"/>
                    <a:pt x="190930" y="4061"/>
                  </a:cubicBezTo>
                  <a:cubicBezTo>
                    <a:pt x="213345" y="3373"/>
                    <a:pt x="235631" y="19"/>
                    <a:pt x="258090" y="105"/>
                  </a:cubicBezTo>
                  <a:cubicBezTo>
                    <a:pt x="261833" y="234"/>
                    <a:pt x="265705" y="148"/>
                    <a:pt x="269620" y="105"/>
                  </a:cubicBezTo>
                  <a:cubicBezTo>
                    <a:pt x="281021" y="-153"/>
                    <a:pt x="292723" y="-368"/>
                    <a:pt x="302361" y="505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8743495" y="1876077"/>
              <a:ext cx="1073816" cy="981737"/>
            </a:xfrm>
            <a:custGeom>
              <a:avLst/>
              <a:gdLst/>
              <a:ahLst/>
              <a:cxnLst/>
              <a:rect l="l" t="t" r="r" b="b"/>
              <a:pathLst>
                <a:path w="1073816" h="981737" extrusionOk="0">
                  <a:moveTo>
                    <a:pt x="1065347" y="415071"/>
                  </a:moveTo>
                  <a:cubicBezTo>
                    <a:pt x="1084191" y="482747"/>
                    <a:pt x="1074210" y="550680"/>
                    <a:pt x="1008642" y="587613"/>
                  </a:cubicBezTo>
                  <a:cubicBezTo>
                    <a:pt x="974309" y="600426"/>
                    <a:pt x="938600" y="599480"/>
                    <a:pt x="901126" y="599609"/>
                  </a:cubicBezTo>
                  <a:cubicBezTo>
                    <a:pt x="834526" y="598104"/>
                    <a:pt x="766506" y="601716"/>
                    <a:pt x="701325" y="585549"/>
                  </a:cubicBezTo>
                  <a:cubicBezTo>
                    <a:pt x="677447" y="566201"/>
                    <a:pt x="675425" y="502095"/>
                    <a:pt x="688634" y="475824"/>
                  </a:cubicBezTo>
                  <a:cubicBezTo>
                    <a:pt x="698744" y="448737"/>
                    <a:pt x="726666" y="451016"/>
                    <a:pt x="752308" y="453252"/>
                  </a:cubicBezTo>
                  <a:cubicBezTo>
                    <a:pt x="759536" y="453897"/>
                    <a:pt x="766549" y="454541"/>
                    <a:pt x="773002" y="454541"/>
                  </a:cubicBezTo>
                  <a:cubicBezTo>
                    <a:pt x="801140" y="456046"/>
                    <a:pt x="829363" y="456175"/>
                    <a:pt x="857587" y="455616"/>
                  </a:cubicBezTo>
                  <a:cubicBezTo>
                    <a:pt x="892393" y="454670"/>
                    <a:pt x="927457" y="455272"/>
                    <a:pt x="962091" y="452693"/>
                  </a:cubicBezTo>
                  <a:cubicBezTo>
                    <a:pt x="975342" y="449597"/>
                    <a:pt x="976547" y="429647"/>
                    <a:pt x="963941" y="424874"/>
                  </a:cubicBezTo>
                  <a:cubicBezTo>
                    <a:pt x="954777" y="422123"/>
                    <a:pt x="945139" y="422510"/>
                    <a:pt x="935545" y="422897"/>
                  </a:cubicBezTo>
                  <a:cubicBezTo>
                    <a:pt x="930942" y="423069"/>
                    <a:pt x="926381" y="423241"/>
                    <a:pt x="921864" y="423112"/>
                  </a:cubicBezTo>
                  <a:cubicBezTo>
                    <a:pt x="886972" y="424530"/>
                    <a:pt x="851994" y="425003"/>
                    <a:pt x="817059" y="424874"/>
                  </a:cubicBezTo>
                  <a:cubicBezTo>
                    <a:pt x="802172" y="425605"/>
                    <a:pt x="787071" y="424401"/>
                    <a:pt x="771927" y="423198"/>
                  </a:cubicBezTo>
                  <a:cubicBezTo>
                    <a:pt x="745683" y="421091"/>
                    <a:pt x="719438" y="419027"/>
                    <a:pt x="694442" y="427196"/>
                  </a:cubicBezTo>
                  <a:cubicBezTo>
                    <a:pt x="643760" y="451102"/>
                    <a:pt x="644793" y="520153"/>
                    <a:pt x="655893" y="567233"/>
                  </a:cubicBezTo>
                  <a:cubicBezTo>
                    <a:pt x="658990" y="579401"/>
                    <a:pt x="663293" y="589032"/>
                    <a:pt x="668972" y="596642"/>
                  </a:cubicBezTo>
                  <a:cubicBezTo>
                    <a:pt x="660711" y="598964"/>
                    <a:pt x="653053" y="603995"/>
                    <a:pt x="649138" y="610229"/>
                  </a:cubicBezTo>
                  <a:cubicBezTo>
                    <a:pt x="635069" y="633404"/>
                    <a:pt x="635586" y="662082"/>
                    <a:pt x="631326" y="688180"/>
                  </a:cubicBezTo>
                  <a:cubicBezTo>
                    <a:pt x="627411" y="712258"/>
                    <a:pt x="635715" y="732552"/>
                    <a:pt x="650515" y="747514"/>
                  </a:cubicBezTo>
                  <a:cubicBezTo>
                    <a:pt x="647761" y="749965"/>
                    <a:pt x="645266" y="752932"/>
                    <a:pt x="643115" y="756371"/>
                  </a:cubicBezTo>
                  <a:cubicBezTo>
                    <a:pt x="622291" y="786038"/>
                    <a:pt x="620657" y="829980"/>
                    <a:pt x="641996" y="859819"/>
                  </a:cubicBezTo>
                  <a:cubicBezTo>
                    <a:pt x="653741" y="874223"/>
                    <a:pt x="672156" y="880500"/>
                    <a:pt x="689365" y="885874"/>
                  </a:cubicBezTo>
                  <a:cubicBezTo>
                    <a:pt x="689021" y="885961"/>
                    <a:pt x="688634" y="886047"/>
                    <a:pt x="688289" y="886175"/>
                  </a:cubicBezTo>
                  <a:cubicBezTo>
                    <a:pt x="662949" y="897612"/>
                    <a:pt x="655979" y="945983"/>
                    <a:pt x="668154" y="968899"/>
                  </a:cubicBezTo>
                  <a:cubicBezTo>
                    <a:pt x="670994" y="973242"/>
                    <a:pt x="674264" y="977025"/>
                    <a:pt x="677792" y="980336"/>
                  </a:cubicBezTo>
                  <a:cubicBezTo>
                    <a:pt x="644534" y="978186"/>
                    <a:pt x="611019" y="979304"/>
                    <a:pt x="577590" y="980422"/>
                  </a:cubicBezTo>
                  <a:cubicBezTo>
                    <a:pt x="555691" y="981153"/>
                    <a:pt x="533835" y="981884"/>
                    <a:pt x="512065" y="981712"/>
                  </a:cubicBezTo>
                  <a:cubicBezTo>
                    <a:pt x="458716" y="982013"/>
                    <a:pt x="405238" y="978014"/>
                    <a:pt x="352835" y="967910"/>
                  </a:cubicBezTo>
                  <a:cubicBezTo>
                    <a:pt x="352534" y="967867"/>
                    <a:pt x="352233" y="967781"/>
                    <a:pt x="351932" y="967738"/>
                  </a:cubicBezTo>
                  <a:cubicBezTo>
                    <a:pt x="351760" y="967695"/>
                    <a:pt x="351588" y="967652"/>
                    <a:pt x="351416" y="967652"/>
                  </a:cubicBezTo>
                  <a:cubicBezTo>
                    <a:pt x="298884" y="957935"/>
                    <a:pt x="249665" y="934159"/>
                    <a:pt x="203329" y="906340"/>
                  </a:cubicBezTo>
                  <a:cubicBezTo>
                    <a:pt x="173169" y="882779"/>
                    <a:pt x="142451" y="858744"/>
                    <a:pt x="107473" y="842664"/>
                  </a:cubicBezTo>
                  <a:cubicBezTo>
                    <a:pt x="94006" y="838278"/>
                    <a:pt x="78045" y="828346"/>
                    <a:pt x="63933" y="833979"/>
                  </a:cubicBezTo>
                  <a:cubicBezTo>
                    <a:pt x="59028" y="836687"/>
                    <a:pt x="56705" y="841460"/>
                    <a:pt x="56533" y="846361"/>
                  </a:cubicBezTo>
                  <a:cubicBezTo>
                    <a:pt x="37732" y="843567"/>
                    <a:pt x="18930" y="841546"/>
                    <a:pt x="0" y="840170"/>
                  </a:cubicBezTo>
                  <a:cubicBezTo>
                    <a:pt x="2926" y="796701"/>
                    <a:pt x="4948" y="753190"/>
                    <a:pt x="4388" y="709635"/>
                  </a:cubicBezTo>
                  <a:cubicBezTo>
                    <a:pt x="6152" y="629663"/>
                    <a:pt x="14499" y="550121"/>
                    <a:pt x="17726" y="470278"/>
                  </a:cubicBezTo>
                  <a:cubicBezTo>
                    <a:pt x="17941" y="470321"/>
                    <a:pt x="18156" y="470321"/>
                    <a:pt x="18371" y="470321"/>
                  </a:cubicBezTo>
                  <a:cubicBezTo>
                    <a:pt x="18500" y="470321"/>
                    <a:pt x="18629" y="470321"/>
                    <a:pt x="18715" y="470321"/>
                  </a:cubicBezTo>
                  <a:cubicBezTo>
                    <a:pt x="36140" y="469805"/>
                    <a:pt x="53607" y="468945"/>
                    <a:pt x="70989" y="467397"/>
                  </a:cubicBezTo>
                  <a:cubicBezTo>
                    <a:pt x="111818" y="461765"/>
                    <a:pt x="156347" y="456132"/>
                    <a:pt x="194294" y="438246"/>
                  </a:cubicBezTo>
                  <a:cubicBezTo>
                    <a:pt x="187754" y="446759"/>
                    <a:pt x="181172" y="455229"/>
                    <a:pt x="174546" y="463571"/>
                  </a:cubicBezTo>
                  <a:cubicBezTo>
                    <a:pt x="163360" y="479608"/>
                    <a:pt x="147140" y="497064"/>
                    <a:pt x="149162" y="517874"/>
                  </a:cubicBezTo>
                  <a:cubicBezTo>
                    <a:pt x="149937" y="520927"/>
                    <a:pt x="154196" y="521787"/>
                    <a:pt x="156089" y="519250"/>
                  </a:cubicBezTo>
                  <a:cubicBezTo>
                    <a:pt x="178074" y="486358"/>
                    <a:pt x="207115" y="458024"/>
                    <a:pt x="233101" y="428099"/>
                  </a:cubicBezTo>
                  <a:cubicBezTo>
                    <a:pt x="266057" y="385748"/>
                    <a:pt x="313899" y="360338"/>
                    <a:pt x="352018" y="323619"/>
                  </a:cubicBezTo>
                  <a:cubicBezTo>
                    <a:pt x="395300" y="274045"/>
                    <a:pt x="438237" y="222838"/>
                    <a:pt x="468525" y="164019"/>
                  </a:cubicBezTo>
                  <a:cubicBezTo>
                    <a:pt x="492963" y="113843"/>
                    <a:pt x="509957" y="60486"/>
                    <a:pt x="531942" y="9235"/>
                  </a:cubicBezTo>
                  <a:cubicBezTo>
                    <a:pt x="558402" y="-1385"/>
                    <a:pt x="587528" y="-396"/>
                    <a:pt x="616311" y="550"/>
                  </a:cubicBezTo>
                  <a:cubicBezTo>
                    <a:pt x="629132" y="980"/>
                    <a:pt x="641953" y="1410"/>
                    <a:pt x="654430" y="851"/>
                  </a:cubicBezTo>
                  <a:cubicBezTo>
                    <a:pt x="677060" y="84348"/>
                    <a:pt x="608481" y="174123"/>
                    <a:pt x="578967" y="250011"/>
                  </a:cubicBezTo>
                  <a:cubicBezTo>
                    <a:pt x="568211" y="280495"/>
                    <a:pt x="559133" y="312570"/>
                    <a:pt x="558057" y="344988"/>
                  </a:cubicBezTo>
                  <a:cubicBezTo>
                    <a:pt x="558746" y="386952"/>
                    <a:pt x="556207" y="428228"/>
                    <a:pt x="546914" y="469547"/>
                  </a:cubicBezTo>
                  <a:cubicBezTo>
                    <a:pt x="534308" y="546724"/>
                    <a:pt x="509398" y="579616"/>
                    <a:pt x="458458" y="637230"/>
                  </a:cubicBezTo>
                  <a:cubicBezTo>
                    <a:pt x="450757" y="645829"/>
                    <a:pt x="439054" y="654214"/>
                    <a:pt x="429374" y="661050"/>
                  </a:cubicBezTo>
                  <a:cubicBezTo>
                    <a:pt x="420253" y="665479"/>
                    <a:pt x="413541" y="675282"/>
                    <a:pt x="419264" y="685170"/>
                  </a:cubicBezTo>
                  <a:cubicBezTo>
                    <a:pt x="422060" y="689986"/>
                    <a:pt x="427481" y="692867"/>
                    <a:pt x="432859" y="692867"/>
                  </a:cubicBezTo>
                  <a:cubicBezTo>
                    <a:pt x="435483" y="692867"/>
                    <a:pt x="438108" y="692179"/>
                    <a:pt x="440431" y="690717"/>
                  </a:cubicBezTo>
                  <a:cubicBezTo>
                    <a:pt x="459749" y="678678"/>
                    <a:pt x="477560" y="664189"/>
                    <a:pt x="491586" y="646130"/>
                  </a:cubicBezTo>
                  <a:cubicBezTo>
                    <a:pt x="521875" y="610358"/>
                    <a:pt x="553325" y="573511"/>
                    <a:pt x="565242" y="527075"/>
                  </a:cubicBezTo>
                  <a:cubicBezTo>
                    <a:pt x="574621" y="490615"/>
                    <a:pt x="582538" y="453639"/>
                    <a:pt x="586754" y="416146"/>
                  </a:cubicBezTo>
                  <a:cubicBezTo>
                    <a:pt x="591142" y="383986"/>
                    <a:pt x="585893" y="351223"/>
                    <a:pt x="591530" y="319191"/>
                  </a:cubicBezTo>
                  <a:cubicBezTo>
                    <a:pt x="591659" y="318417"/>
                    <a:pt x="591831" y="317643"/>
                    <a:pt x="592003" y="316869"/>
                  </a:cubicBezTo>
                  <a:cubicBezTo>
                    <a:pt x="622334" y="343484"/>
                    <a:pt x="694829" y="345805"/>
                    <a:pt x="726021" y="347826"/>
                  </a:cubicBezTo>
                  <a:cubicBezTo>
                    <a:pt x="786297" y="352341"/>
                    <a:pt x="846788" y="352728"/>
                    <a:pt x="907064" y="356425"/>
                  </a:cubicBezTo>
                  <a:cubicBezTo>
                    <a:pt x="949399" y="358532"/>
                    <a:pt x="993240" y="355307"/>
                    <a:pt x="1033553" y="372678"/>
                  </a:cubicBezTo>
                  <a:cubicBezTo>
                    <a:pt x="1049600" y="381320"/>
                    <a:pt x="1058420" y="399120"/>
                    <a:pt x="1065347" y="4150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2"/>
            <p:cNvSpPr/>
            <p:nvPr/>
          </p:nvSpPr>
          <p:spPr>
            <a:xfrm>
              <a:off x="9396889" y="2475213"/>
              <a:ext cx="401321" cy="148111"/>
            </a:xfrm>
            <a:custGeom>
              <a:avLst/>
              <a:gdLst/>
              <a:ahLst/>
              <a:cxnLst/>
              <a:rect l="l" t="t" r="r" b="b"/>
              <a:pathLst>
                <a:path w="401321" h="148111" extrusionOk="0">
                  <a:moveTo>
                    <a:pt x="395518" y="1763"/>
                  </a:moveTo>
                  <a:cubicBezTo>
                    <a:pt x="405241" y="20552"/>
                    <a:pt x="400250" y="44587"/>
                    <a:pt x="398271" y="65010"/>
                  </a:cubicBezTo>
                  <a:cubicBezTo>
                    <a:pt x="385751" y="138059"/>
                    <a:pt x="286883" y="131223"/>
                    <a:pt x="230049" y="140639"/>
                  </a:cubicBezTo>
                  <a:cubicBezTo>
                    <a:pt x="170333" y="144767"/>
                    <a:pt x="110917" y="152850"/>
                    <a:pt x="50814" y="144423"/>
                  </a:cubicBezTo>
                  <a:cubicBezTo>
                    <a:pt x="12781" y="137457"/>
                    <a:pt x="-3697" y="107489"/>
                    <a:pt x="691" y="70728"/>
                  </a:cubicBezTo>
                  <a:cubicBezTo>
                    <a:pt x="820" y="48714"/>
                    <a:pt x="519" y="11394"/>
                    <a:pt x="23580" y="6062"/>
                  </a:cubicBezTo>
                  <a:cubicBezTo>
                    <a:pt x="35411" y="16381"/>
                    <a:pt x="51459" y="21111"/>
                    <a:pt x="72239" y="22874"/>
                  </a:cubicBezTo>
                  <a:cubicBezTo>
                    <a:pt x="129590" y="32032"/>
                    <a:pt x="187671" y="30355"/>
                    <a:pt x="245538" y="31430"/>
                  </a:cubicBezTo>
                  <a:cubicBezTo>
                    <a:pt x="249367" y="31430"/>
                    <a:pt x="253239" y="31473"/>
                    <a:pt x="257068" y="31473"/>
                  </a:cubicBezTo>
                  <a:cubicBezTo>
                    <a:pt x="293595" y="31473"/>
                    <a:pt x="330896" y="30527"/>
                    <a:pt x="365444" y="17929"/>
                  </a:cubicBezTo>
                  <a:cubicBezTo>
                    <a:pt x="375426" y="13114"/>
                    <a:pt x="384676" y="7008"/>
                    <a:pt x="393194" y="0"/>
                  </a:cubicBezTo>
                  <a:cubicBezTo>
                    <a:pt x="393926" y="559"/>
                    <a:pt x="394700" y="1161"/>
                    <a:pt x="395518" y="176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 name="Google Shape;36;p2"/>
            <p:cNvSpPr/>
            <p:nvPr/>
          </p:nvSpPr>
          <p:spPr>
            <a:xfrm>
              <a:off x="9392356" y="2623893"/>
              <a:ext cx="366576" cy="123649"/>
            </a:xfrm>
            <a:custGeom>
              <a:avLst/>
              <a:gdLst/>
              <a:ahLst/>
              <a:cxnLst/>
              <a:rect l="l" t="t" r="r" b="b"/>
              <a:pathLst>
                <a:path w="366576" h="123649" extrusionOk="0">
                  <a:moveTo>
                    <a:pt x="366492" y="11093"/>
                  </a:moveTo>
                  <a:cubicBezTo>
                    <a:pt x="367223" y="33537"/>
                    <a:pt x="363222" y="56410"/>
                    <a:pt x="353757" y="76833"/>
                  </a:cubicBezTo>
                  <a:cubicBezTo>
                    <a:pt x="323469" y="127869"/>
                    <a:pt x="238368" y="122366"/>
                    <a:pt x="186353" y="123226"/>
                  </a:cubicBezTo>
                  <a:cubicBezTo>
                    <a:pt x="151246" y="124043"/>
                    <a:pt x="116440" y="124301"/>
                    <a:pt x="81634" y="118023"/>
                  </a:cubicBezTo>
                  <a:cubicBezTo>
                    <a:pt x="58487" y="110929"/>
                    <a:pt x="29919" y="109381"/>
                    <a:pt x="12624" y="90979"/>
                  </a:cubicBezTo>
                  <a:cubicBezTo>
                    <a:pt x="-1445" y="66901"/>
                    <a:pt x="-6780" y="31559"/>
                    <a:pt x="12667" y="9115"/>
                  </a:cubicBezTo>
                  <a:cubicBezTo>
                    <a:pt x="29661" y="21369"/>
                    <a:pt x="51560" y="28334"/>
                    <a:pt x="72943" y="28635"/>
                  </a:cubicBezTo>
                  <a:cubicBezTo>
                    <a:pt x="86323" y="29409"/>
                    <a:pt x="99747" y="29753"/>
                    <a:pt x="113170" y="29753"/>
                  </a:cubicBezTo>
                  <a:cubicBezTo>
                    <a:pt x="160797" y="29753"/>
                    <a:pt x="208510" y="25410"/>
                    <a:pt x="255707" y="20466"/>
                  </a:cubicBezTo>
                  <a:cubicBezTo>
                    <a:pt x="292664" y="16940"/>
                    <a:pt x="330869" y="13501"/>
                    <a:pt x="365718" y="0"/>
                  </a:cubicBezTo>
                  <a:cubicBezTo>
                    <a:pt x="365890" y="3827"/>
                    <a:pt x="366320" y="7696"/>
                    <a:pt x="366492" y="110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9424966" y="2760318"/>
              <a:ext cx="296869" cy="101183"/>
            </a:xfrm>
            <a:custGeom>
              <a:avLst/>
              <a:gdLst/>
              <a:ahLst/>
              <a:cxnLst/>
              <a:rect l="l" t="t" r="r" b="b"/>
              <a:pathLst>
                <a:path w="296869" h="101183" extrusionOk="0">
                  <a:moveTo>
                    <a:pt x="296409" y="172"/>
                  </a:moveTo>
                  <a:cubicBezTo>
                    <a:pt x="304842" y="108177"/>
                    <a:pt x="195648" y="106887"/>
                    <a:pt x="116872" y="96869"/>
                  </a:cubicBezTo>
                  <a:cubicBezTo>
                    <a:pt x="81292" y="84659"/>
                    <a:pt x="2731" y="101040"/>
                    <a:pt x="21" y="47725"/>
                  </a:cubicBezTo>
                  <a:cubicBezTo>
                    <a:pt x="-65" y="34826"/>
                    <a:pt x="-410" y="18273"/>
                    <a:pt x="11981" y="10577"/>
                  </a:cubicBezTo>
                  <a:cubicBezTo>
                    <a:pt x="12153" y="10491"/>
                    <a:pt x="13831" y="9545"/>
                    <a:pt x="14218" y="10276"/>
                  </a:cubicBezTo>
                  <a:cubicBezTo>
                    <a:pt x="18564" y="13329"/>
                    <a:pt x="19897" y="8427"/>
                    <a:pt x="18435" y="4902"/>
                  </a:cubicBezTo>
                  <a:cubicBezTo>
                    <a:pt x="44765" y="12684"/>
                    <a:pt x="71999" y="16424"/>
                    <a:pt x="99491" y="17413"/>
                  </a:cubicBezTo>
                  <a:cubicBezTo>
                    <a:pt x="112613" y="17069"/>
                    <a:pt x="127284" y="17327"/>
                    <a:pt x="142729" y="17585"/>
                  </a:cubicBezTo>
                  <a:cubicBezTo>
                    <a:pt x="152926" y="17757"/>
                    <a:pt x="163510" y="17929"/>
                    <a:pt x="174223" y="17929"/>
                  </a:cubicBezTo>
                  <a:cubicBezTo>
                    <a:pt x="216386" y="17929"/>
                    <a:pt x="261087" y="15349"/>
                    <a:pt x="296409" y="0"/>
                  </a:cubicBezTo>
                  <a:cubicBezTo>
                    <a:pt x="296409" y="86"/>
                    <a:pt x="296409" y="129"/>
                    <a:pt x="296409" y="17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8" name="Google Shape;38;p2"/>
          <p:cNvSpPr/>
          <p:nvPr/>
        </p:nvSpPr>
        <p:spPr>
          <a:xfrm>
            <a:off x="10555402" y="4360673"/>
            <a:ext cx="785645" cy="1381724"/>
          </a:xfrm>
          <a:custGeom>
            <a:avLst/>
            <a:gdLst/>
            <a:ahLst/>
            <a:cxnLst/>
            <a:rect l="l" t="t" r="r" b="b"/>
            <a:pathLst>
              <a:path w="1178468" h="2072586" extrusionOk="0">
                <a:moveTo>
                  <a:pt x="632607" y="1044415"/>
                </a:moveTo>
                <a:cubicBezTo>
                  <a:pt x="633406" y="1044415"/>
                  <a:pt x="633994" y="1043615"/>
                  <a:pt x="633952" y="1042899"/>
                </a:cubicBezTo>
                <a:cubicBezTo>
                  <a:pt x="633910" y="1042099"/>
                  <a:pt x="633196" y="1041552"/>
                  <a:pt x="632439" y="1041552"/>
                </a:cubicBezTo>
                <a:cubicBezTo>
                  <a:pt x="631640" y="1041552"/>
                  <a:pt x="631051" y="1042352"/>
                  <a:pt x="631093" y="1043068"/>
                </a:cubicBezTo>
                <a:cubicBezTo>
                  <a:pt x="631135" y="1043867"/>
                  <a:pt x="631808" y="1044415"/>
                  <a:pt x="632607" y="1044415"/>
                </a:cubicBezTo>
                <a:close/>
                <a:moveTo>
                  <a:pt x="1178468" y="1116057"/>
                </a:moveTo>
                <a:cubicBezTo>
                  <a:pt x="1146517" y="1114710"/>
                  <a:pt x="1115112" y="1107933"/>
                  <a:pt x="1083497" y="1103050"/>
                </a:cubicBezTo>
                <a:cubicBezTo>
                  <a:pt x="1056213" y="1099430"/>
                  <a:pt x="1028760" y="1097241"/>
                  <a:pt x="1001391" y="1094337"/>
                </a:cubicBezTo>
                <a:cubicBezTo>
                  <a:pt x="952161" y="1085077"/>
                  <a:pt x="901922" y="1079646"/>
                  <a:pt x="852145" y="1073796"/>
                </a:cubicBezTo>
                <a:cubicBezTo>
                  <a:pt x="782273" y="1064325"/>
                  <a:pt x="711350" y="1051739"/>
                  <a:pt x="640637" y="1047361"/>
                </a:cubicBezTo>
                <a:cubicBezTo>
                  <a:pt x="639502" y="1047403"/>
                  <a:pt x="637778" y="1047193"/>
                  <a:pt x="635718" y="1046940"/>
                </a:cubicBezTo>
                <a:cubicBezTo>
                  <a:pt x="632649" y="1044499"/>
                  <a:pt x="628067" y="1044288"/>
                  <a:pt x="624409" y="1043236"/>
                </a:cubicBezTo>
                <a:cubicBezTo>
                  <a:pt x="615370" y="1041931"/>
                  <a:pt x="605911" y="1040121"/>
                  <a:pt x="596872" y="1040626"/>
                </a:cubicBezTo>
                <a:cubicBezTo>
                  <a:pt x="595064" y="1041173"/>
                  <a:pt x="593803" y="1042689"/>
                  <a:pt x="593299" y="1044372"/>
                </a:cubicBezTo>
                <a:cubicBezTo>
                  <a:pt x="590818" y="1043531"/>
                  <a:pt x="588506" y="1044246"/>
                  <a:pt x="587833" y="1048413"/>
                </a:cubicBezTo>
                <a:cubicBezTo>
                  <a:pt x="592079" y="1074048"/>
                  <a:pt x="607466" y="1096863"/>
                  <a:pt x="617052" y="1120940"/>
                </a:cubicBezTo>
                <a:cubicBezTo>
                  <a:pt x="634793" y="1160129"/>
                  <a:pt x="657621" y="1196497"/>
                  <a:pt x="680954" y="1232529"/>
                </a:cubicBezTo>
                <a:cubicBezTo>
                  <a:pt x="686588" y="1245073"/>
                  <a:pt x="692263" y="1257574"/>
                  <a:pt x="698191" y="1269529"/>
                </a:cubicBezTo>
                <a:cubicBezTo>
                  <a:pt x="731530" y="1337888"/>
                  <a:pt x="766171" y="1405068"/>
                  <a:pt x="798585" y="1474354"/>
                </a:cubicBezTo>
                <a:cubicBezTo>
                  <a:pt x="820615" y="1532148"/>
                  <a:pt x="848446" y="1587500"/>
                  <a:pt x="868962" y="1645883"/>
                </a:cubicBezTo>
                <a:cubicBezTo>
                  <a:pt x="892799" y="1699384"/>
                  <a:pt x="915795" y="1753136"/>
                  <a:pt x="934714" y="1808657"/>
                </a:cubicBezTo>
                <a:cubicBezTo>
                  <a:pt x="948377" y="1843805"/>
                  <a:pt x="961074" y="1879289"/>
                  <a:pt x="972173" y="1915279"/>
                </a:cubicBezTo>
                <a:cubicBezTo>
                  <a:pt x="978226" y="1935526"/>
                  <a:pt x="986803" y="1955731"/>
                  <a:pt x="988148" y="1976988"/>
                </a:cubicBezTo>
                <a:cubicBezTo>
                  <a:pt x="950774" y="1996140"/>
                  <a:pt x="913105" y="2014577"/>
                  <a:pt x="875226" y="2032803"/>
                </a:cubicBezTo>
                <a:cubicBezTo>
                  <a:pt x="844368" y="2044800"/>
                  <a:pt x="814098" y="2073044"/>
                  <a:pt x="779372" y="2072581"/>
                </a:cubicBezTo>
                <a:cubicBezTo>
                  <a:pt x="740947" y="1970211"/>
                  <a:pt x="703152" y="1867419"/>
                  <a:pt x="653165" y="1769974"/>
                </a:cubicBezTo>
                <a:cubicBezTo>
                  <a:pt x="619196" y="1697784"/>
                  <a:pt x="591407" y="1622774"/>
                  <a:pt x="555504" y="1551468"/>
                </a:cubicBezTo>
                <a:cubicBezTo>
                  <a:pt x="490298" y="1438785"/>
                  <a:pt x="455782" y="1307454"/>
                  <a:pt x="371196" y="1206810"/>
                </a:cubicBezTo>
                <a:cubicBezTo>
                  <a:pt x="369934" y="1200622"/>
                  <a:pt x="363544" y="1195571"/>
                  <a:pt x="356818" y="1197633"/>
                </a:cubicBezTo>
                <a:cubicBezTo>
                  <a:pt x="353875" y="1198433"/>
                  <a:pt x="351520" y="1200370"/>
                  <a:pt x="349923" y="1202937"/>
                </a:cubicBezTo>
                <a:cubicBezTo>
                  <a:pt x="344205" y="1212071"/>
                  <a:pt x="338404" y="1221164"/>
                  <a:pt x="332938" y="1230424"/>
                </a:cubicBezTo>
                <a:cubicBezTo>
                  <a:pt x="306663" y="1275927"/>
                  <a:pt x="283624" y="1323113"/>
                  <a:pt x="255162" y="1367395"/>
                </a:cubicBezTo>
                <a:cubicBezTo>
                  <a:pt x="227541" y="1410667"/>
                  <a:pt x="199584" y="1453896"/>
                  <a:pt x="172552" y="1497715"/>
                </a:cubicBezTo>
                <a:cubicBezTo>
                  <a:pt x="157459" y="1519351"/>
                  <a:pt x="138162" y="1540524"/>
                  <a:pt x="122565" y="1562160"/>
                </a:cubicBezTo>
                <a:cubicBezTo>
                  <a:pt x="104193" y="1585816"/>
                  <a:pt x="89689" y="1612167"/>
                  <a:pt x="72452" y="1636581"/>
                </a:cubicBezTo>
                <a:cubicBezTo>
                  <a:pt x="58704" y="1406920"/>
                  <a:pt x="45377" y="1176839"/>
                  <a:pt x="23348" y="947727"/>
                </a:cubicBezTo>
                <a:cubicBezTo>
                  <a:pt x="18808" y="865561"/>
                  <a:pt x="13468" y="781922"/>
                  <a:pt x="6700" y="699672"/>
                </a:cubicBezTo>
                <a:cubicBezTo>
                  <a:pt x="4766" y="658084"/>
                  <a:pt x="2580" y="616454"/>
                  <a:pt x="520" y="574824"/>
                </a:cubicBezTo>
                <a:cubicBezTo>
                  <a:pt x="1108" y="558870"/>
                  <a:pt x="1823" y="542917"/>
                  <a:pt x="2033" y="526964"/>
                </a:cubicBezTo>
                <a:cubicBezTo>
                  <a:pt x="1739" y="429308"/>
                  <a:pt x="3336" y="331652"/>
                  <a:pt x="4934" y="233954"/>
                </a:cubicBezTo>
                <a:cubicBezTo>
                  <a:pt x="4808" y="190808"/>
                  <a:pt x="5060" y="147705"/>
                  <a:pt x="8592" y="104643"/>
                </a:cubicBezTo>
                <a:cubicBezTo>
                  <a:pt x="10778" y="82208"/>
                  <a:pt x="9853" y="59478"/>
                  <a:pt x="10610" y="36958"/>
                </a:cubicBezTo>
                <a:cubicBezTo>
                  <a:pt x="10315" y="36242"/>
                  <a:pt x="10021" y="35527"/>
                  <a:pt x="9727" y="34853"/>
                </a:cubicBezTo>
                <a:cubicBezTo>
                  <a:pt x="7919" y="30475"/>
                  <a:pt x="6069" y="26098"/>
                  <a:pt x="4093" y="21762"/>
                </a:cubicBezTo>
                <a:cubicBezTo>
                  <a:pt x="4514" y="22562"/>
                  <a:pt x="4934" y="23320"/>
                  <a:pt x="5354" y="24077"/>
                </a:cubicBezTo>
                <a:cubicBezTo>
                  <a:pt x="2454" y="18647"/>
                  <a:pt x="309" y="13596"/>
                  <a:pt x="15" y="7282"/>
                </a:cubicBezTo>
                <a:cubicBezTo>
                  <a:pt x="-27" y="5640"/>
                  <a:pt x="15" y="4041"/>
                  <a:pt x="183" y="2483"/>
                </a:cubicBezTo>
                <a:cubicBezTo>
                  <a:pt x="225" y="2063"/>
                  <a:pt x="309" y="1684"/>
                  <a:pt x="351" y="1263"/>
                </a:cubicBezTo>
                <a:cubicBezTo>
                  <a:pt x="351" y="1179"/>
                  <a:pt x="394" y="1137"/>
                  <a:pt x="394" y="1094"/>
                </a:cubicBezTo>
                <a:cubicBezTo>
                  <a:pt x="436" y="716"/>
                  <a:pt x="478" y="379"/>
                  <a:pt x="562" y="0"/>
                </a:cubicBezTo>
                <a:cubicBezTo>
                  <a:pt x="1276" y="1768"/>
                  <a:pt x="2454" y="3788"/>
                  <a:pt x="4135" y="5809"/>
                </a:cubicBezTo>
                <a:cubicBezTo>
                  <a:pt x="32555" y="44071"/>
                  <a:pt x="71107" y="72989"/>
                  <a:pt x="104361" y="106664"/>
                </a:cubicBezTo>
                <a:cubicBezTo>
                  <a:pt x="240364" y="241741"/>
                  <a:pt x="379814" y="373661"/>
                  <a:pt x="523763" y="500235"/>
                </a:cubicBezTo>
                <a:cubicBezTo>
                  <a:pt x="640090" y="602563"/>
                  <a:pt x="753727" y="707838"/>
                  <a:pt x="866271" y="814291"/>
                </a:cubicBezTo>
                <a:cubicBezTo>
                  <a:pt x="971037" y="914178"/>
                  <a:pt x="1072819" y="1017180"/>
                  <a:pt x="1178468" y="111605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9" name="Google Shape;39;p2"/>
          <p:cNvGrpSpPr/>
          <p:nvPr/>
        </p:nvGrpSpPr>
        <p:grpSpPr>
          <a:xfrm rot="-1013677">
            <a:off x="557909" y="5600273"/>
            <a:ext cx="1523428" cy="1473039"/>
            <a:chOff x="837314" y="8400611"/>
            <a:chExt cx="2285240" cy="2209652"/>
          </a:xfrm>
        </p:grpSpPr>
        <p:sp>
          <p:nvSpPr>
            <p:cNvPr id="40" name="Google Shape;40;p2"/>
            <p:cNvSpPr/>
            <p:nvPr/>
          </p:nvSpPr>
          <p:spPr>
            <a:xfrm>
              <a:off x="1238628" y="8438969"/>
              <a:ext cx="704121" cy="423662"/>
            </a:xfrm>
            <a:custGeom>
              <a:avLst/>
              <a:gdLst/>
              <a:ahLst/>
              <a:cxnLst/>
              <a:rect l="l" t="t" r="r" b="b"/>
              <a:pathLst>
                <a:path w="704121" h="423662" extrusionOk="0">
                  <a:moveTo>
                    <a:pt x="694614" y="1005"/>
                  </a:moveTo>
                  <a:cubicBezTo>
                    <a:pt x="697768" y="822"/>
                    <a:pt x="700967" y="320"/>
                    <a:pt x="704121" y="0"/>
                  </a:cubicBezTo>
                  <a:cubicBezTo>
                    <a:pt x="680216" y="8952"/>
                    <a:pt x="657134" y="20233"/>
                    <a:pt x="634418" y="31743"/>
                  </a:cubicBezTo>
                  <a:cubicBezTo>
                    <a:pt x="597395" y="53711"/>
                    <a:pt x="566451" y="84221"/>
                    <a:pt x="534913" y="113223"/>
                  </a:cubicBezTo>
                  <a:cubicBezTo>
                    <a:pt x="442310" y="195983"/>
                    <a:pt x="366298" y="296418"/>
                    <a:pt x="304685" y="403932"/>
                  </a:cubicBezTo>
                  <a:cubicBezTo>
                    <a:pt x="300709" y="410509"/>
                    <a:pt x="296823" y="417040"/>
                    <a:pt x="292938" y="423663"/>
                  </a:cubicBezTo>
                  <a:cubicBezTo>
                    <a:pt x="272827" y="414848"/>
                    <a:pt x="252899" y="405713"/>
                    <a:pt x="232559" y="397355"/>
                  </a:cubicBezTo>
                  <a:cubicBezTo>
                    <a:pt x="140093" y="358898"/>
                    <a:pt x="70572" y="328297"/>
                    <a:pt x="2788" y="250334"/>
                  </a:cubicBezTo>
                  <a:cubicBezTo>
                    <a:pt x="1874" y="249192"/>
                    <a:pt x="914" y="248096"/>
                    <a:pt x="0" y="247045"/>
                  </a:cubicBezTo>
                  <a:cubicBezTo>
                    <a:pt x="2240" y="245081"/>
                    <a:pt x="4616" y="243117"/>
                    <a:pt x="6948" y="241199"/>
                  </a:cubicBezTo>
                  <a:cubicBezTo>
                    <a:pt x="11610" y="237363"/>
                    <a:pt x="16318" y="233526"/>
                    <a:pt x="20980" y="229644"/>
                  </a:cubicBezTo>
                  <a:cubicBezTo>
                    <a:pt x="24179" y="227040"/>
                    <a:pt x="27516" y="224574"/>
                    <a:pt x="30807" y="222062"/>
                  </a:cubicBezTo>
                  <a:cubicBezTo>
                    <a:pt x="45524" y="210781"/>
                    <a:pt x="60562" y="200048"/>
                    <a:pt x="75737" y="189360"/>
                  </a:cubicBezTo>
                  <a:cubicBezTo>
                    <a:pt x="81450" y="185478"/>
                    <a:pt x="87118" y="181504"/>
                    <a:pt x="93060" y="177942"/>
                  </a:cubicBezTo>
                  <a:cubicBezTo>
                    <a:pt x="97402" y="175247"/>
                    <a:pt x="101790" y="172598"/>
                    <a:pt x="106132" y="169904"/>
                  </a:cubicBezTo>
                  <a:cubicBezTo>
                    <a:pt x="109012" y="168122"/>
                    <a:pt x="112029" y="166569"/>
                    <a:pt x="115000" y="164925"/>
                  </a:cubicBezTo>
                  <a:cubicBezTo>
                    <a:pt x="127661" y="157800"/>
                    <a:pt x="140641" y="151178"/>
                    <a:pt x="153668" y="144601"/>
                  </a:cubicBezTo>
                  <a:cubicBezTo>
                    <a:pt x="164546" y="139257"/>
                    <a:pt x="175425" y="133913"/>
                    <a:pt x="186394" y="128661"/>
                  </a:cubicBezTo>
                  <a:cubicBezTo>
                    <a:pt x="196496" y="123774"/>
                    <a:pt x="206780" y="119344"/>
                    <a:pt x="217064" y="115050"/>
                  </a:cubicBezTo>
                  <a:cubicBezTo>
                    <a:pt x="237724" y="106464"/>
                    <a:pt x="258932" y="99247"/>
                    <a:pt x="280049" y="91848"/>
                  </a:cubicBezTo>
                  <a:lnTo>
                    <a:pt x="280140" y="91803"/>
                  </a:lnTo>
                  <a:cubicBezTo>
                    <a:pt x="280597" y="91620"/>
                    <a:pt x="281054" y="91483"/>
                    <a:pt x="281557" y="91300"/>
                  </a:cubicBezTo>
                  <a:cubicBezTo>
                    <a:pt x="295452" y="86596"/>
                    <a:pt x="310124" y="81663"/>
                    <a:pt x="324842" y="77005"/>
                  </a:cubicBezTo>
                  <a:cubicBezTo>
                    <a:pt x="340840" y="71935"/>
                    <a:pt x="356837" y="67048"/>
                    <a:pt x="372880" y="62207"/>
                  </a:cubicBezTo>
                  <a:cubicBezTo>
                    <a:pt x="388284" y="57548"/>
                    <a:pt x="403733" y="53118"/>
                    <a:pt x="419273" y="48870"/>
                  </a:cubicBezTo>
                  <a:cubicBezTo>
                    <a:pt x="433625" y="44942"/>
                    <a:pt x="448206" y="41882"/>
                    <a:pt x="462741" y="38776"/>
                  </a:cubicBezTo>
                  <a:cubicBezTo>
                    <a:pt x="496976" y="31925"/>
                    <a:pt x="531302" y="25029"/>
                    <a:pt x="565674" y="18269"/>
                  </a:cubicBezTo>
                  <a:cubicBezTo>
                    <a:pt x="582905" y="14889"/>
                    <a:pt x="600091" y="11281"/>
                    <a:pt x="617369" y="7947"/>
                  </a:cubicBezTo>
                  <a:cubicBezTo>
                    <a:pt x="625642" y="6349"/>
                    <a:pt x="634006" y="4613"/>
                    <a:pt x="642371" y="3471"/>
                  </a:cubicBezTo>
                  <a:cubicBezTo>
                    <a:pt x="650644" y="2329"/>
                    <a:pt x="658917" y="1370"/>
                    <a:pt x="667281" y="776"/>
                  </a:cubicBezTo>
                  <a:cubicBezTo>
                    <a:pt x="671441" y="685"/>
                    <a:pt x="676605" y="548"/>
                    <a:pt x="681816" y="548"/>
                  </a:cubicBezTo>
                  <a:cubicBezTo>
                    <a:pt x="684193" y="548"/>
                    <a:pt x="686478" y="639"/>
                    <a:pt x="688855" y="731"/>
                  </a:cubicBezTo>
                  <a:cubicBezTo>
                    <a:pt x="689038" y="822"/>
                    <a:pt x="689221" y="913"/>
                    <a:pt x="689449" y="959"/>
                  </a:cubicBezTo>
                  <a:cubicBezTo>
                    <a:pt x="690775" y="1050"/>
                    <a:pt x="692146" y="1096"/>
                    <a:pt x="693517" y="1005"/>
                  </a:cubicBezTo>
                  <a:cubicBezTo>
                    <a:pt x="693837" y="1142"/>
                    <a:pt x="694249" y="1142"/>
                    <a:pt x="694614" y="100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 name="Google Shape;41;p2"/>
            <p:cNvSpPr/>
            <p:nvPr/>
          </p:nvSpPr>
          <p:spPr>
            <a:xfrm>
              <a:off x="1556614" y="8436914"/>
              <a:ext cx="460044" cy="548304"/>
            </a:xfrm>
            <a:custGeom>
              <a:avLst/>
              <a:gdLst/>
              <a:ahLst/>
              <a:cxnLst/>
              <a:rect l="l" t="t" r="r" b="b"/>
              <a:pathLst>
                <a:path w="460044" h="548304" extrusionOk="0">
                  <a:moveTo>
                    <a:pt x="460044" y="0"/>
                  </a:moveTo>
                  <a:cubicBezTo>
                    <a:pt x="459953" y="2603"/>
                    <a:pt x="459861" y="5207"/>
                    <a:pt x="459679" y="7810"/>
                  </a:cubicBezTo>
                  <a:cubicBezTo>
                    <a:pt x="458947" y="38868"/>
                    <a:pt x="459221" y="69971"/>
                    <a:pt x="458764" y="101074"/>
                  </a:cubicBezTo>
                  <a:cubicBezTo>
                    <a:pt x="453691" y="250151"/>
                    <a:pt x="456342" y="399228"/>
                    <a:pt x="458901" y="548304"/>
                  </a:cubicBezTo>
                  <a:cubicBezTo>
                    <a:pt x="434585" y="546477"/>
                    <a:pt x="410315" y="543235"/>
                    <a:pt x="386135" y="538165"/>
                  </a:cubicBezTo>
                  <a:cubicBezTo>
                    <a:pt x="345502" y="531497"/>
                    <a:pt x="305279" y="525331"/>
                    <a:pt x="265148" y="515694"/>
                  </a:cubicBezTo>
                  <a:cubicBezTo>
                    <a:pt x="235438" y="508477"/>
                    <a:pt x="206506" y="498521"/>
                    <a:pt x="176522" y="492629"/>
                  </a:cubicBezTo>
                  <a:cubicBezTo>
                    <a:pt x="127615" y="483266"/>
                    <a:pt x="81450" y="464175"/>
                    <a:pt x="34006" y="449742"/>
                  </a:cubicBezTo>
                  <a:cubicBezTo>
                    <a:pt x="22534" y="445677"/>
                    <a:pt x="11244" y="441247"/>
                    <a:pt x="0" y="436542"/>
                  </a:cubicBezTo>
                  <a:cubicBezTo>
                    <a:pt x="21300" y="399410"/>
                    <a:pt x="43925" y="363055"/>
                    <a:pt x="67830" y="327521"/>
                  </a:cubicBezTo>
                  <a:cubicBezTo>
                    <a:pt x="113263" y="264675"/>
                    <a:pt x="160707" y="202788"/>
                    <a:pt x="218024" y="150173"/>
                  </a:cubicBezTo>
                  <a:cubicBezTo>
                    <a:pt x="258521" y="113178"/>
                    <a:pt x="296229" y="70884"/>
                    <a:pt x="345822" y="45856"/>
                  </a:cubicBezTo>
                  <a:cubicBezTo>
                    <a:pt x="382022" y="26034"/>
                    <a:pt x="419867" y="9911"/>
                    <a:pt x="460044"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 name="Google Shape;42;p2"/>
            <p:cNvSpPr/>
            <p:nvPr/>
          </p:nvSpPr>
          <p:spPr>
            <a:xfrm>
              <a:off x="2030828" y="8441664"/>
              <a:ext cx="479606" cy="545344"/>
            </a:xfrm>
            <a:custGeom>
              <a:avLst/>
              <a:gdLst/>
              <a:ahLst/>
              <a:cxnLst/>
              <a:rect l="l" t="t" r="r" b="b"/>
              <a:pathLst>
                <a:path w="479606" h="545344" extrusionOk="0">
                  <a:moveTo>
                    <a:pt x="479607" y="453122"/>
                  </a:moveTo>
                  <a:cubicBezTo>
                    <a:pt x="466626" y="457735"/>
                    <a:pt x="453508" y="462028"/>
                    <a:pt x="440299" y="465910"/>
                  </a:cubicBezTo>
                  <a:cubicBezTo>
                    <a:pt x="386227" y="479384"/>
                    <a:pt x="334760" y="501581"/>
                    <a:pt x="280049" y="512816"/>
                  </a:cubicBezTo>
                  <a:cubicBezTo>
                    <a:pt x="191788" y="532364"/>
                    <a:pt x="101105" y="547985"/>
                    <a:pt x="10741" y="544970"/>
                  </a:cubicBezTo>
                  <a:cubicBezTo>
                    <a:pt x="8410" y="400963"/>
                    <a:pt x="3154" y="257048"/>
                    <a:pt x="4936" y="112995"/>
                  </a:cubicBezTo>
                  <a:cubicBezTo>
                    <a:pt x="4388" y="78329"/>
                    <a:pt x="3199" y="43618"/>
                    <a:pt x="686" y="8998"/>
                  </a:cubicBezTo>
                  <a:cubicBezTo>
                    <a:pt x="274" y="6075"/>
                    <a:pt x="91" y="3060"/>
                    <a:pt x="0" y="0"/>
                  </a:cubicBezTo>
                  <a:cubicBezTo>
                    <a:pt x="12844" y="7947"/>
                    <a:pt x="26373" y="14478"/>
                    <a:pt x="39400" y="22106"/>
                  </a:cubicBezTo>
                  <a:cubicBezTo>
                    <a:pt x="73543" y="41928"/>
                    <a:pt x="104761" y="62252"/>
                    <a:pt x="136893" y="86413"/>
                  </a:cubicBezTo>
                  <a:cubicBezTo>
                    <a:pt x="167380" y="108565"/>
                    <a:pt x="192611" y="132726"/>
                    <a:pt x="220629" y="158851"/>
                  </a:cubicBezTo>
                  <a:cubicBezTo>
                    <a:pt x="268256" y="197490"/>
                    <a:pt x="308662" y="242615"/>
                    <a:pt x="349432" y="288334"/>
                  </a:cubicBezTo>
                  <a:cubicBezTo>
                    <a:pt x="381839" y="321310"/>
                    <a:pt x="412600" y="355975"/>
                    <a:pt x="437876" y="394797"/>
                  </a:cubicBezTo>
                  <a:cubicBezTo>
                    <a:pt x="451680" y="414300"/>
                    <a:pt x="465986" y="433528"/>
                    <a:pt x="479607" y="45312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 name="Google Shape;43;p2"/>
            <p:cNvSpPr/>
            <p:nvPr/>
          </p:nvSpPr>
          <p:spPr>
            <a:xfrm>
              <a:off x="2050985" y="8432164"/>
              <a:ext cx="756913" cy="452893"/>
            </a:xfrm>
            <a:custGeom>
              <a:avLst/>
              <a:gdLst/>
              <a:ahLst/>
              <a:cxnLst/>
              <a:rect l="l" t="t" r="r" b="b"/>
              <a:pathLst>
                <a:path w="756913" h="452893" extrusionOk="0">
                  <a:moveTo>
                    <a:pt x="755496" y="331221"/>
                  </a:moveTo>
                  <a:cubicBezTo>
                    <a:pt x="755953" y="331723"/>
                    <a:pt x="756410" y="332271"/>
                    <a:pt x="756913" y="332819"/>
                  </a:cubicBezTo>
                  <a:cubicBezTo>
                    <a:pt x="701333" y="366709"/>
                    <a:pt x="642279" y="394523"/>
                    <a:pt x="580849" y="416766"/>
                  </a:cubicBezTo>
                  <a:cubicBezTo>
                    <a:pt x="549173" y="428276"/>
                    <a:pt x="517955" y="441018"/>
                    <a:pt x="486372" y="452893"/>
                  </a:cubicBezTo>
                  <a:cubicBezTo>
                    <a:pt x="473756" y="433848"/>
                    <a:pt x="460456" y="415259"/>
                    <a:pt x="446423" y="397172"/>
                  </a:cubicBezTo>
                  <a:cubicBezTo>
                    <a:pt x="415662" y="349809"/>
                    <a:pt x="378045" y="308110"/>
                    <a:pt x="338463" y="268009"/>
                  </a:cubicBezTo>
                  <a:cubicBezTo>
                    <a:pt x="301897" y="225396"/>
                    <a:pt x="262040" y="184656"/>
                    <a:pt x="217978" y="149122"/>
                  </a:cubicBezTo>
                  <a:cubicBezTo>
                    <a:pt x="179310" y="112401"/>
                    <a:pt x="137488" y="77964"/>
                    <a:pt x="92100" y="49738"/>
                  </a:cubicBezTo>
                  <a:cubicBezTo>
                    <a:pt x="87575" y="46404"/>
                    <a:pt x="34920" y="14707"/>
                    <a:pt x="0" y="0"/>
                  </a:cubicBezTo>
                  <a:cubicBezTo>
                    <a:pt x="37526" y="1918"/>
                    <a:pt x="78342" y="228"/>
                    <a:pt x="116371" y="1416"/>
                  </a:cubicBezTo>
                  <a:cubicBezTo>
                    <a:pt x="140870" y="2329"/>
                    <a:pt x="165689" y="2147"/>
                    <a:pt x="188634" y="12149"/>
                  </a:cubicBezTo>
                  <a:cubicBezTo>
                    <a:pt x="290790" y="49053"/>
                    <a:pt x="393540" y="85774"/>
                    <a:pt x="490120" y="136014"/>
                  </a:cubicBezTo>
                  <a:cubicBezTo>
                    <a:pt x="526000" y="155791"/>
                    <a:pt x="563434" y="178490"/>
                    <a:pt x="598949" y="199728"/>
                  </a:cubicBezTo>
                  <a:cubicBezTo>
                    <a:pt x="652746" y="241473"/>
                    <a:pt x="711069" y="278788"/>
                    <a:pt x="755496" y="33122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2552760" y="8786358"/>
              <a:ext cx="541774" cy="753125"/>
            </a:xfrm>
            <a:custGeom>
              <a:avLst/>
              <a:gdLst/>
              <a:ahLst/>
              <a:cxnLst/>
              <a:rect l="l" t="t" r="r" b="b"/>
              <a:pathLst>
                <a:path w="541774" h="753125" extrusionOk="0">
                  <a:moveTo>
                    <a:pt x="531348" y="522225"/>
                  </a:moveTo>
                  <a:cubicBezTo>
                    <a:pt x="537335" y="569177"/>
                    <a:pt x="542729" y="616311"/>
                    <a:pt x="541632" y="663766"/>
                  </a:cubicBezTo>
                  <a:cubicBezTo>
                    <a:pt x="541403" y="693499"/>
                    <a:pt x="541723" y="723278"/>
                    <a:pt x="541769" y="753056"/>
                  </a:cubicBezTo>
                  <a:cubicBezTo>
                    <a:pt x="528057" y="748580"/>
                    <a:pt x="503786" y="754244"/>
                    <a:pt x="490074" y="752919"/>
                  </a:cubicBezTo>
                  <a:cubicBezTo>
                    <a:pt x="394134" y="748261"/>
                    <a:pt x="298012" y="746251"/>
                    <a:pt x="201844" y="744287"/>
                  </a:cubicBezTo>
                  <a:cubicBezTo>
                    <a:pt x="194439" y="675047"/>
                    <a:pt x="179995" y="606537"/>
                    <a:pt x="164318" y="538393"/>
                  </a:cubicBezTo>
                  <a:cubicBezTo>
                    <a:pt x="153759" y="493771"/>
                    <a:pt x="146081" y="448418"/>
                    <a:pt x="130494" y="405211"/>
                  </a:cubicBezTo>
                  <a:cubicBezTo>
                    <a:pt x="114954" y="363374"/>
                    <a:pt x="97037" y="322451"/>
                    <a:pt x="80079" y="281163"/>
                  </a:cubicBezTo>
                  <a:cubicBezTo>
                    <a:pt x="57774" y="226218"/>
                    <a:pt x="31218" y="173101"/>
                    <a:pt x="0" y="122769"/>
                  </a:cubicBezTo>
                  <a:cubicBezTo>
                    <a:pt x="14032" y="117517"/>
                    <a:pt x="27973" y="112127"/>
                    <a:pt x="41868" y="106555"/>
                  </a:cubicBezTo>
                  <a:cubicBezTo>
                    <a:pt x="102339" y="82942"/>
                    <a:pt x="164363" y="62389"/>
                    <a:pt x="220995" y="30099"/>
                  </a:cubicBezTo>
                  <a:cubicBezTo>
                    <a:pt x="239049" y="20736"/>
                    <a:pt x="256464" y="10185"/>
                    <a:pt x="274061" y="0"/>
                  </a:cubicBezTo>
                  <a:cubicBezTo>
                    <a:pt x="291521" y="19868"/>
                    <a:pt x="308342" y="39736"/>
                    <a:pt x="323791" y="62983"/>
                  </a:cubicBezTo>
                  <a:cubicBezTo>
                    <a:pt x="342805" y="93858"/>
                    <a:pt x="363327" y="123637"/>
                    <a:pt x="384993" y="152776"/>
                  </a:cubicBezTo>
                  <a:cubicBezTo>
                    <a:pt x="435728" y="234622"/>
                    <a:pt x="484086" y="320031"/>
                    <a:pt x="512333" y="412564"/>
                  </a:cubicBezTo>
                  <a:cubicBezTo>
                    <a:pt x="522663" y="448326"/>
                    <a:pt x="526685" y="485367"/>
                    <a:pt x="531348" y="52222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2"/>
            <p:cNvSpPr/>
            <p:nvPr/>
          </p:nvSpPr>
          <p:spPr>
            <a:xfrm>
              <a:off x="2033570" y="8918764"/>
              <a:ext cx="692740" cy="611333"/>
            </a:xfrm>
            <a:custGeom>
              <a:avLst/>
              <a:gdLst/>
              <a:ahLst/>
              <a:cxnLst/>
              <a:rect l="l" t="t" r="r" b="b"/>
              <a:pathLst>
                <a:path w="692740" h="611333" extrusionOk="0">
                  <a:moveTo>
                    <a:pt x="686981" y="569542"/>
                  </a:moveTo>
                  <a:cubicBezTo>
                    <a:pt x="689266" y="583427"/>
                    <a:pt x="691186" y="597357"/>
                    <a:pt x="692740" y="611333"/>
                  </a:cubicBezTo>
                  <a:cubicBezTo>
                    <a:pt x="585648" y="609095"/>
                    <a:pt x="478556" y="606720"/>
                    <a:pt x="371692" y="600509"/>
                  </a:cubicBezTo>
                  <a:cubicBezTo>
                    <a:pt x="254133" y="596261"/>
                    <a:pt x="136848" y="582148"/>
                    <a:pt x="19334" y="576941"/>
                  </a:cubicBezTo>
                  <a:cubicBezTo>
                    <a:pt x="12889" y="576896"/>
                    <a:pt x="6445" y="576896"/>
                    <a:pt x="0" y="576850"/>
                  </a:cubicBezTo>
                  <a:cubicBezTo>
                    <a:pt x="4525" y="422795"/>
                    <a:pt x="7542" y="268740"/>
                    <a:pt x="8639" y="114639"/>
                  </a:cubicBezTo>
                  <a:cubicBezTo>
                    <a:pt x="8593" y="108473"/>
                    <a:pt x="8501" y="102307"/>
                    <a:pt x="8410" y="96187"/>
                  </a:cubicBezTo>
                  <a:cubicBezTo>
                    <a:pt x="12935" y="96370"/>
                    <a:pt x="17460" y="96416"/>
                    <a:pt x="21985" y="96416"/>
                  </a:cubicBezTo>
                  <a:cubicBezTo>
                    <a:pt x="124872" y="96918"/>
                    <a:pt x="226160" y="77964"/>
                    <a:pt x="325619" y="52296"/>
                  </a:cubicBezTo>
                  <a:cubicBezTo>
                    <a:pt x="374023" y="38091"/>
                    <a:pt x="421696" y="21603"/>
                    <a:pt x="470328" y="7947"/>
                  </a:cubicBezTo>
                  <a:cubicBezTo>
                    <a:pt x="477870" y="5344"/>
                    <a:pt x="485366" y="2695"/>
                    <a:pt x="492862" y="0"/>
                  </a:cubicBezTo>
                  <a:cubicBezTo>
                    <a:pt x="499398" y="10139"/>
                    <a:pt x="505660" y="20507"/>
                    <a:pt x="511465" y="31149"/>
                  </a:cubicBezTo>
                  <a:cubicBezTo>
                    <a:pt x="557492" y="113223"/>
                    <a:pt x="591910" y="201555"/>
                    <a:pt x="625825" y="289247"/>
                  </a:cubicBezTo>
                  <a:cubicBezTo>
                    <a:pt x="651832" y="381278"/>
                    <a:pt x="671806" y="475045"/>
                    <a:pt x="686981" y="56954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2"/>
            <p:cNvSpPr/>
            <p:nvPr/>
          </p:nvSpPr>
          <p:spPr>
            <a:xfrm>
              <a:off x="1348509" y="8897252"/>
              <a:ext cx="667235" cy="598270"/>
            </a:xfrm>
            <a:custGeom>
              <a:avLst/>
              <a:gdLst/>
              <a:ahLst/>
              <a:cxnLst/>
              <a:rect l="l" t="t" r="r" b="b"/>
              <a:pathLst>
                <a:path w="667235" h="598270" extrusionOk="0">
                  <a:moveTo>
                    <a:pt x="667235" y="116192"/>
                  </a:moveTo>
                  <a:cubicBezTo>
                    <a:pt x="665956" y="276915"/>
                    <a:pt x="662025" y="437593"/>
                    <a:pt x="657408" y="598271"/>
                  </a:cubicBezTo>
                  <a:cubicBezTo>
                    <a:pt x="513156" y="597677"/>
                    <a:pt x="368950" y="596992"/>
                    <a:pt x="224697" y="594434"/>
                  </a:cubicBezTo>
                  <a:cubicBezTo>
                    <a:pt x="153942" y="593064"/>
                    <a:pt x="83279" y="591191"/>
                    <a:pt x="12661" y="597311"/>
                  </a:cubicBezTo>
                  <a:cubicBezTo>
                    <a:pt x="8456" y="597494"/>
                    <a:pt x="4205" y="597677"/>
                    <a:pt x="0" y="597860"/>
                  </a:cubicBezTo>
                  <a:cubicBezTo>
                    <a:pt x="6490" y="542915"/>
                    <a:pt x="17460" y="488290"/>
                    <a:pt x="27287" y="433985"/>
                  </a:cubicBezTo>
                  <a:cubicBezTo>
                    <a:pt x="61979" y="282213"/>
                    <a:pt x="119342" y="136197"/>
                    <a:pt x="194713" y="0"/>
                  </a:cubicBezTo>
                  <a:cubicBezTo>
                    <a:pt x="208517" y="5892"/>
                    <a:pt x="222458" y="11418"/>
                    <a:pt x="236673" y="16351"/>
                  </a:cubicBezTo>
                  <a:cubicBezTo>
                    <a:pt x="268119" y="26171"/>
                    <a:pt x="296458" y="36721"/>
                    <a:pt x="328636" y="46952"/>
                  </a:cubicBezTo>
                  <a:cubicBezTo>
                    <a:pt x="360219" y="56543"/>
                    <a:pt x="392946" y="61430"/>
                    <a:pt x="424575" y="70976"/>
                  </a:cubicBezTo>
                  <a:cubicBezTo>
                    <a:pt x="471242" y="85271"/>
                    <a:pt x="519327" y="94178"/>
                    <a:pt x="567548" y="101805"/>
                  </a:cubicBezTo>
                  <a:cubicBezTo>
                    <a:pt x="600640" y="107332"/>
                    <a:pt x="633823" y="113315"/>
                    <a:pt x="667235" y="11619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866754" y="8697113"/>
              <a:ext cx="651283" cy="804234"/>
            </a:xfrm>
            <a:custGeom>
              <a:avLst/>
              <a:gdLst/>
              <a:ahLst/>
              <a:cxnLst/>
              <a:rect l="l" t="t" r="r" b="b"/>
              <a:pathLst>
                <a:path w="651283" h="804234" extrusionOk="0">
                  <a:moveTo>
                    <a:pt x="579477" y="157069"/>
                  </a:moveTo>
                  <a:cubicBezTo>
                    <a:pt x="603657" y="167117"/>
                    <a:pt x="627379" y="178307"/>
                    <a:pt x="651284" y="189041"/>
                  </a:cubicBezTo>
                  <a:cubicBezTo>
                    <a:pt x="602742" y="275088"/>
                    <a:pt x="561789" y="365475"/>
                    <a:pt x="530891" y="459288"/>
                  </a:cubicBezTo>
                  <a:cubicBezTo>
                    <a:pt x="516813" y="502905"/>
                    <a:pt x="501501" y="546203"/>
                    <a:pt x="490257" y="590643"/>
                  </a:cubicBezTo>
                  <a:cubicBezTo>
                    <a:pt x="474990" y="656778"/>
                    <a:pt x="463609" y="724008"/>
                    <a:pt x="454331" y="791239"/>
                  </a:cubicBezTo>
                  <a:cubicBezTo>
                    <a:pt x="454102" y="793842"/>
                    <a:pt x="453828" y="796491"/>
                    <a:pt x="453599" y="799095"/>
                  </a:cubicBezTo>
                  <a:cubicBezTo>
                    <a:pt x="348061" y="803297"/>
                    <a:pt x="242432" y="805535"/>
                    <a:pt x="136848" y="803434"/>
                  </a:cubicBezTo>
                  <a:cubicBezTo>
                    <a:pt x="102384" y="803753"/>
                    <a:pt x="67967" y="802886"/>
                    <a:pt x="33549" y="801652"/>
                  </a:cubicBezTo>
                  <a:cubicBezTo>
                    <a:pt x="29344" y="802429"/>
                    <a:pt x="9690" y="799369"/>
                    <a:pt x="0" y="801378"/>
                  </a:cubicBezTo>
                  <a:cubicBezTo>
                    <a:pt x="640" y="786626"/>
                    <a:pt x="1326" y="771965"/>
                    <a:pt x="2148" y="757258"/>
                  </a:cubicBezTo>
                  <a:cubicBezTo>
                    <a:pt x="3291" y="742278"/>
                    <a:pt x="4388" y="727251"/>
                    <a:pt x="6125" y="712362"/>
                  </a:cubicBezTo>
                  <a:cubicBezTo>
                    <a:pt x="7999" y="696330"/>
                    <a:pt x="9781" y="680254"/>
                    <a:pt x="12250" y="664314"/>
                  </a:cubicBezTo>
                  <a:cubicBezTo>
                    <a:pt x="14763" y="648328"/>
                    <a:pt x="17232" y="632388"/>
                    <a:pt x="20157" y="616494"/>
                  </a:cubicBezTo>
                  <a:cubicBezTo>
                    <a:pt x="23082" y="600509"/>
                    <a:pt x="26099" y="584569"/>
                    <a:pt x="29207" y="568629"/>
                  </a:cubicBezTo>
                  <a:cubicBezTo>
                    <a:pt x="32864" y="550999"/>
                    <a:pt x="36932" y="531588"/>
                    <a:pt x="41594" y="512314"/>
                  </a:cubicBezTo>
                  <a:cubicBezTo>
                    <a:pt x="44153" y="501764"/>
                    <a:pt x="46941" y="491259"/>
                    <a:pt x="49775" y="480754"/>
                  </a:cubicBezTo>
                  <a:cubicBezTo>
                    <a:pt x="52061" y="472304"/>
                    <a:pt x="54986" y="463946"/>
                    <a:pt x="57637" y="455634"/>
                  </a:cubicBezTo>
                  <a:cubicBezTo>
                    <a:pt x="61156" y="446134"/>
                    <a:pt x="64539" y="436634"/>
                    <a:pt x="68470" y="427317"/>
                  </a:cubicBezTo>
                  <a:cubicBezTo>
                    <a:pt x="70892" y="421516"/>
                    <a:pt x="73177" y="415670"/>
                    <a:pt x="75783" y="409961"/>
                  </a:cubicBezTo>
                  <a:cubicBezTo>
                    <a:pt x="78022" y="405119"/>
                    <a:pt x="80262" y="400232"/>
                    <a:pt x="82456" y="395391"/>
                  </a:cubicBezTo>
                  <a:cubicBezTo>
                    <a:pt x="91278" y="376071"/>
                    <a:pt x="100785" y="357071"/>
                    <a:pt x="110246" y="338026"/>
                  </a:cubicBezTo>
                  <a:cubicBezTo>
                    <a:pt x="122039" y="315052"/>
                    <a:pt x="133785" y="292033"/>
                    <a:pt x="145669" y="269105"/>
                  </a:cubicBezTo>
                  <a:cubicBezTo>
                    <a:pt x="148869" y="262894"/>
                    <a:pt x="152343" y="256819"/>
                    <a:pt x="155679" y="250745"/>
                  </a:cubicBezTo>
                  <a:cubicBezTo>
                    <a:pt x="158467" y="245584"/>
                    <a:pt x="161484" y="240605"/>
                    <a:pt x="164455" y="235627"/>
                  </a:cubicBezTo>
                  <a:cubicBezTo>
                    <a:pt x="167472" y="230603"/>
                    <a:pt x="170397" y="225625"/>
                    <a:pt x="173596" y="220783"/>
                  </a:cubicBezTo>
                  <a:cubicBezTo>
                    <a:pt x="177162" y="215348"/>
                    <a:pt x="180772" y="209913"/>
                    <a:pt x="184338" y="204478"/>
                  </a:cubicBezTo>
                  <a:cubicBezTo>
                    <a:pt x="191971" y="193653"/>
                    <a:pt x="199604" y="182875"/>
                    <a:pt x="207374" y="172142"/>
                  </a:cubicBezTo>
                  <a:cubicBezTo>
                    <a:pt x="215099" y="161500"/>
                    <a:pt x="222869" y="150904"/>
                    <a:pt x="230639" y="140307"/>
                  </a:cubicBezTo>
                  <a:cubicBezTo>
                    <a:pt x="237907" y="130396"/>
                    <a:pt x="245448" y="120668"/>
                    <a:pt x="253173" y="111077"/>
                  </a:cubicBezTo>
                  <a:cubicBezTo>
                    <a:pt x="256875" y="106464"/>
                    <a:pt x="260486" y="101851"/>
                    <a:pt x="264325" y="97375"/>
                  </a:cubicBezTo>
                  <a:cubicBezTo>
                    <a:pt x="268439" y="92670"/>
                    <a:pt x="272507" y="87921"/>
                    <a:pt x="276575" y="83216"/>
                  </a:cubicBezTo>
                  <a:cubicBezTo>
                    <a:pt x="290150" y="68647"/>
                    <a:pt x="303771" y="54168"/>
                    <a:pt x="317849" y="40055"/>
                  </a:cubicBezTo>
                  <a:cubicBezTo>
                    <a:pt x="325436" y="32428"/>
                    <a:pt x="333069" y="24983"/>
                    <a:pt x="340748" y="17493"/>
                  </a:cubicBezTo>
                  <a:cubicBezTo>
                    <a:pt x="346873" y="11601"/>
                    <a:pt x="353135" y="5800"/>
                    <a:pt x="359397" y="0"/>
                  </a:cubicBezTo>
                  <a:cubicBezTo>
                    <a:pt x="382296" y="33844"/>
                    <a:pt x="413468" y="62481"/>
                    <a:pt x="445418" y="87418"/>
                  </a:cubicBezTo>
                  <a:cubicBezTo>
                    <a:pt x="487012" y="116192"/>
                    <a:pt x="533542" y="136517"/>
                    <a:pt x="579477" y="15706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 name="Google Shape;48;p2"/>
            <p:cNvSpPr/>
            <p:nvPr/>
          </p:nvSpPr>
          <p:spPr>
            <a:xfrm>
              <a:off x="865273" y="9509133"/>
              <a:ext cx="572364" cy="762373"/>
            </a:xfrm>
            <a:custGeom>
              <a:avLst/>
              <a:gdLst/>
              <a:ahLst/>
              <a:cxnLst/>
              <a:rect l="l" t="t" r="r" b="b"/>
              <a:pathLst>
                <a:path w="572364" h="762373" extrusionOk="0">
                  <a:moveTo>
                    <a:pt x="570125" y="644263"/>
                  </a:moveTo>
                  <a:cubicBezTo>
                    <a:pt x="570856" y="645953"/>
                    <a:pt x="571588" y="647552"/>
                    <a:pt x="572365" y="649196"/>
                  </a:cubicBezTo>
                  <a:cubicBezTo>
                    <a:pt x="519253" y="669749"/>
                    <a:pt x="469889" y="698112"/>
                    <a:pt x="419382" y="724282"/>
                  </a:cubicBezTo>
                  <a:cubicBezTo>
                    <a:pt x="412252" y="729306"/>
                    <a:pt x="377103" y="747028"/>
                    <a:pt x="356763" y="762374"/>
                  </a:cubicBezTo>
                  <a:cubicBezTo>
                    <a:pt x="353884" y="759907"/>
                    <a:pt x="351004" y="757441"/>
                    <a:pt x="348170" y="754975"/>
                  </a:cubicBezTo>
                  <a:cubicBezTo>
                    <a:pt x="329796" y="738441"/>
                    <a:pt x="311376" y="721907"/>
                    <a:pt x="293687" y="704689"/>
                  </a:cubicBezTo>
                  <a:cubicBezTo>
                    <a:pt x="288934" y="700076"/>
                    <a:pt x="284089" y="695554"/>
                    <a:pt x="279472" y="690804"/>
                  </a:cubicBezTo>
                  <a:cubicBezTo>
                    <a:pt x="274993" y="686237"/>
                    <a:pt x="270422" y="681761"/>
                    <a:pt x="266080" y="677057"/>
                  </a:cubicBezTo>
                  <a:cubicBezTo>
                    <a:pt x="261646" y="672261"/>
                    <a:pt x="257076" y="667511"/>
                    <a:pt x="252733" y="662578"/>
                  </a:cubicBezTo>
                  <a:cubicBezTo>
                    <a:pt x="248528" y="657783"/>
                    <a:pt x="244323" y="653033"/>
                    <a:pt x="240072" y="648237"/>
                  </a:cubicBezTo>
                  <a:cubicBezTo>
                    <a:pt x="230200" y="636819"/>
                    <a:pt x="219139" y="624122"/>
                    <a:pt x="207803" y="611607"/>
                  </a:cubicBezTo>
                  <a:cubicBezTo>
                    <a:pt x="196970" y="599641"/>
                    <a:pt x="186184" y="587674"/>
                    <a:pt x="175534" y="575617"/>
                  </a:cubicBezTo>
                  <a:cubicBezTo>
                    <a:pt x="171831" y="571187"/>
                    <a:pt x="168129" y="566756"/>
                    <a:pt x="164381" y="562326"/>
                  </a:cubicBezTo>
                  <a:cubicBezTo>
                    <a:pt x="161822" y="559220"/>
                    <a:pt x="159399" y="556023"/>
                    <a:pt x="156977" y="552826"/>
                  </a:cubicBezTo>
                  <a:cubicBezTo>
                    <a:pt x="154234" y="549263"/>
                    <a:pt x="151492" y="545701"/>
                    <a:pt x="148886" y="541956"/>
                  </a:cubicBezTo>
                  <a:cubicBezTo>
                    <a:pt x="146235" y="538119"/>
                    <a:pt x="143584" y="534283"/>
                    <a:pt x="140933" y="530492"/>
                  </a:cubicBezTo>
                  <a:cubicBezTo>
                    <a:pt x="126810" y="508569"/>
                    <a:pt x="113098" y="486417"/>
                    <a:pt x="99340" y="464266"/>
                  </a:cubicBezTo>
                  <a:cubicBezTo>
                    <a:pt x="95820" y="458648"/>
                    <a:pt x="92255" y="453031"/>
                    <a:pt x="88827" y="447367"/>
                  </a:cubicBezTo>
                  <a:cubicBezTo>
                    <a:pt x="85445" y="441704"/>
                    <a:pt x="81879" y="436131"/>
                    <a:pt x="78634" y="430377"/>
                  </a:cubicBezTo>
                  <a:cubicBezTo>
                    <a:pt x="76989" y="427499"/>
                    <a:pt x="75343" y="424576"/>
                    <a:pt x="73698" y="421699"/>
                  </a:cubicBezTo>
                  <a:cubicBezTo>
                    <a:pt x="72052" y="418821"/>
                    <a:pt x="70315" y="415990"/>
                    <a:pt x="68761" y="413021"/>
                  </a:cubicBezTo>
                  <a:cubicBezTo>
                    <a:pt x="65973" y="407586"/>
                    <a:pt x="63185" y="402151"/>
                    <a:pt x="60397" y="396716"/>
                  </a:cubicBezTo>
                  <a:cubicBezTo>
                    <a:pt x="58889" y="393336"/>
                    <a:pt x="57380" y="390047"/>
                    <a:pt x="55872" y="386668"/>
                  </a:cubicBezTo>
                  <a:cubicBezTo>
                    <a:pt x="54638" y="383927"/>
                    <a:pt x="53221" y="381187"/>
                    <a:pt x="52170" y="378355"/>
                  </a:cubicBezTo>
                  <a:cubicBezTo>
                    <a:pt x="49793" y="372235"/>
                    <a:pt x="47416" y="366160"/>
                    <a:pt x="45085" y="360040"/>
                  </a:cubicBezTo>
                  <a:cubicBezTo>
                    <a:pt x="43897" y="356569"/>
                    <a:pt x="42754" y="353098"/>
                    <a:pt x="41657" y="349581"/>
                  </a:cubicBezTo>
                  <a:cubicBezTo>
                    <a:pt x="40789" y="346978"/>
                    <a:pt x="39829" y="344420"/>
                    <a:pt x="39097" y="341771"/>
                  </a:cubicBezTo>
                  <a:cubicBezTo>
                    <a:pt x="37223" y="335240"/>
                    <a:pt x="35167" y="328754"/>
                    <a:pt x="33521" y="322177"/>
                  </a:cubicBezTo>
                  <a:cubicBezTo>
                    <a:pt x="31830" y="315418"/>
                    <a:pt x="30002" y="308658"/>
                    <a:pt x="28448" y="301898"/>
                  </a:cubicBezTo>
                  <a:cubicBezTo>
                    <a:pt x="26939" y="295230"/>
                    <a:pt x="25431" y="288608"/>
                    <a:pt x="23923" y="281939"/>
                  </a:cubicBezTo>
                  <a:cubicBezTo>
                    <a:pt x="21363" y="269105"/>
                    <a:pt x="18849" y="256317"/>
                    <a:pt x="16472" y="243437"/>
                  </a:cubicBezTo>
                  <a:cubicBezTo>
                    <a:pt x="14278" y="231471"/>
                    <a:pt x="12450" y="219459"/>
                    <a:pt x="10622" y="207447"/>
                  </a:cubicBezTo>
                  <a:cubicBezTo>
                    <a:pt x="8839" y="195343"/>
                    <a:pt x="7148" y="183194"/>
                    <a:pt x="5777" y="171045"/>
                  </a:cubicBezTo>
                  <a:cubicBezTo>
                    <a:pt x="5091" y="164742"/>
                    <a:pt x="4314" y="158440"/>
                    <a:pt x="3720" y="152137"/>
                  </a:cubicBezTo>
                  <a:cubicBezTo>
                    <a:pt x="3126" y="145560"/>
                    <a:pt x="2532" y="138937"/>
                    <a:pt x="1983" y="132315"/>
                  </a:cubicBezTo>
                  <a:cubicBezTo>
                    <a:pt x="1160" y="118795"/>
                    <a:pt x="155" y="103358"/>
                    <a:pt x="109" y="87875"/>
                  </a:cubicBezTo>
                  <a:cubicBezTo>
                    <a:pt x="18" y="71935"/>
                    <a:pt x="-120" y="55995"/>
                    <a:pt x="200" y="40055"/>
                  </a:cubicBezTo>
                  <a:cubicBezTo>
                    <a:pt x="429" y="26719"/>
                    <a:pt x="658" y="13337"/>
                    <a:pt x="1115" y="0"/>
                  </a:cubicBezTo>
                  <a:cubicBezTo>
                    <a:pt x="24380" y="10916"/>
                    <a:pt x="51895" y="9089"/>
                    <a:pt x="77126" y="12058"/>
                  </a:cubicBezTo>
                  <a:cubicBezTo>
                    <a:pt x="135403" y="14889"/>
                    <a:pt x="193771" y="16123"/>
                    <a:pt x="252139" y="17310"/>
                  </a:cubicBezTo>
                  <a:cubicBezTo>
                    <a:pt x="311010" y="17858"/>
                    <a:pt x="369790" y="14707"/>
                    <a:pt x="428661" y="14661"/>
                  </a:cubicBezTo>
                  <a:cubicBezTo>
                    <a:pt x="436751" y="14570"/>
                    <a:pt x="444796" y="14341"/>
                    <a:pt x="452840" y="14067"/>
                  </a:cubicBezTo>
                  <a:cubicBezTo>
                    <a:pt x="443653" y="139805"/>
                    <a:pt x="451560" y="267370"/>
                    <a:pt x="476745" y="390778"/>
                  </a:cubicBezTo>
                  <a:cubicBezTo>
                    <a:pt x="496445" y="479064"/>
                    <a:pt x="532417" y="562463"/>
                    <a:pt x="570125" y="644263"/>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 name="Google Shape;49;p2"/>
            <p:cNvSpPr/>
            <p:nvPr/>
          </p:nvSpPr>
          <p:spPr>
            <a:xfrm>
              <a:off x="1342760" y="9517065"/>
              <a:ext cx="662334" cy="631398"/>
            </a:xfrm>
            <a:custGeom>
              <a:avLst/>
              <a:gdLst/>
              <a:ahLst/>
              <a:cxnLst/>
              <a:rect l="l" t="t" r="r" b="b"/>
              <a:pathLst>
                <a:path w="662334" h="631398" extrusionOk="0">
                  <a:moveTo>
                    <a:pt x="662334" y="6638"/>
                  </a:moveTo>
                  <a:cubicBezTo>
                    <a:pt x="661329" y="41486"/>
                    <a:pt x="660323" y="76289"/>
                    <a:pt x="659272" y="111137"/>
                  </a:cubicBezTo>
                  <a:cubicBezTo>
                    <a:pt x="653787" y="248842"/>
                    <a:pt x="647616" y="386546"/>
                    <a:pt x="640532" y="524204"/>
                  </a:cubicBezTo>
                  <a:cubicBezTo>
                    <a:pt x="590299" y="524158"/>
                    <a:pt x="540021" y="524295"/>
                    <a:pt x="490155" y="530096"/>
                  </a:cubicBezTo>
                  <a:cubicBezTo>
                    <a:pt x="418851" y="541925"/>
                    <a:pt x="348279" y="561565"/>
                    <a:pt x="277798" y="578144"/>
                  </a:cubicBezTo>
                  <a:cubicBezTo>
                    <a:pt x="224184" y="593444"/>
                    <a:pt x="173723" y="611850"/>
                    <a:pt x="121342" y="631399"/>
                  </a:cubicBezTo>
                  <a:cubicBezTo>
                    <a:pt x="108910" y="605867"/>
                    <a:pt x="97894" y="579514"/>
                    <a:pt x="86468" y="553526"/>
                  </a:cubicBezTo>
                  <a:cubicBezTo>
                    <a:pt x="62837" y="498810"/>
                    <a:pt x="42223" y="443226"/>
                    <a:pt x="28511" y="384856"/>
                  </a:cubicBezTo>
                  <a:cubicBezTo>
                    <a:pt x="1955" y="266243"/>
                    <a:pt x="-3347" y="143565"/>
                    <a:pt x="1726" y="22440"/>
                  </a:cubicBezTo>
                  <a:cubicBezTo>
                    <a:pt x="2092" y="16594"/>
                    <a:pt x="2549" y="10748"/>
                    <a:pt x="3052" y="4948"/>
                  </a:cubicBezTo>
                  <a:cubicBezTo>
                    <a:pt x="45697" y="2801"/>
                    <a:pt x="88342" y="-487"/>
                    <a:pt x="131078" y="61"/>
                  </a:cubicBezTo>
                  <a:cubicBezTo>
                    <a:pt x="308102" y="5130"/>
                    <a:pt x="485218" y="4491"/>
                    <a:pt x="662334" y="663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2011539" y="9524114"/>
              <a:ext cx="720416" cy="647095"/>
            </a:xfrm>
            <a:custGeom>
              <a:avLst/>
              <a:gdLst/>
              <a:ahLst/>
              <a:cxnLst/>
              <a:rect l="l" t="t" r="r" b="b"/>
              <a:pathLst>
                <a:path w="720416" h="647095" extrusionOk="0">
                  <a:moveTo>
                    <a:pt x="717559" y="34026"/>
                  </a:moveTo>
                  <a:cubicBezTo>
                    <a:pt x="720850" y="74447"/>
                    <a:pt x="721307" y="115096"/>
                    <a:pt x="718885" y="155699"/>
                  </a:cubicBezTo>
                  <a:cubicBezTo>
                    <a:pt x="714131" y="223935"/>
                    <a:pt x="697768" y="287649"/>
                    <a:pt x="683553" y="355245"/>
                  </a:cubicBezTo>
                  <a:cubicBezTo>
                    <a:pt x="663807" y="450701"/>
                    <a:pt x="623448" y="539078"/>
                    <a:pt x="575090" y="623482"/>
                  </a:cubicBezTo>
                  <a:cubicBezTo>
                    <a:pt x="571159" y="631475"/>
                    <a:pt x="566999" y="639331"/>
                    <a:pt x="562566" y="647095"/>
                  </a:cubicBezTo>
                  <a:cubicBezTo>
                    <a:pt x="541769" y="637138"/>
                    <a:pt x="520606" y="627912"/>
                    <a:pt x="499078" y="619646"/>
                  </a:cubicBezTo>
                  <a:cubicBezTo>
                    <a:pt x="438516" y="599504"/>
                    <a:pt x="376720" y="582696"/>
                    <a:pt x="314878" y="567304"/>
                  </a:cubicBezTo>
                  <a:cubicBezTo>
                    <a:pt x="247002" y="553648"/>
                    <a:pt x="179721" y="537251"/>
                    <a:pt x="111069" y="527797"/>
                  </a:cubicBezTo>
                  <a:cubicBezTo>
                    <a:pt x="78982" y="521631"/>
                    <a:pt x="46484" y="517201"/>
                    <a:pt x="13804" y="517247"/>
                  </a:cubicBezTo>
                  <a:cubicBezTo>
                    <a:pt x="9187" y="517292"/>
                    <a:pt x="4616" y="517292"/>
                    <a:pt x="0" y="517292"/>
                  </a:cubicBezTo>
                  <a:cubicBezTo>
                    <a:pt x="8684" y="344922"/>
                    <a:pt x="15952" y="172507"/>
                    <a:pt x="21208" y="0"/>
                  </a:cubicBezTo>
                  <a:cubicBezTo>
                    <a:pt x="37709" y="183"/>
                    <a:pt x="54209" y="457"/>
                    <a:pt x="70709" y="731"/>
                  </a:cubicBezTo>
                  <a:cubicBezTo>
                    <a:pt x="219075" y="12332"/>
                    <a:pt x="369498" y="23750"/>
                    <a:pt x="518504" y="29185"/>
                  </a:cubicBezTo>
                  <a:cubicBezTo>
                    <a:pt x="584825" y="31606"/>
                    <a:pt x="651192" y="32839"/>
                    <a:pt x="717559" y="340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 name="Google Shape;51;p2"/>
            <p:cNvSpPr/>
            <p:nvPr/>
          </p:nvSpPr>
          <p:spPr>
            <a:xfrm>
              <a:off x="2598878" y="9558597"/>
              <a:ext cx="495513" cy="755111"/>
            </a:xfrm>
            <a:custGeom>
              <a:avLst/>
              <a:gdLst/>
              <a:ahLst/>
              <a:cxnLst/>
              <a:rect l="l" t="t" r="r" b="b"/>
              <a:pathLst>
                <a:path w="495513" h="755111" extrusionOk="0">
                  <a:moveTo>
                    <a:pt x="493913" y="7125"/>
                  </a:moveTo>
                  <a:cubicBezTo>
                    <a:pt x="494462" y="7034"/>
                    <a:pt x="495010" y="6897"/>
                    <a:pt x="495513" y="6760"/>
                  </a:cubicBezTo>
                  <a:cubicBezTo>
                    <a:pt x="495330" y="27678"/>
                    <a:pt x="494782" y="48596"/>
                    <a:pt x="493685" y="69469"/>
                  </a:cubicBezTo>
                  <a:cubicBezTo>
                    <a:pt x="489343" y="133868"/>
                    <a:pt x="477184" y="197718"/>
                    <a:pt x="461507" y="260290"/>
                  </a:cubicBezTo>
                  <a:cubicBezTo>
                    <a:pt x="427135" y="379177"/>
                    <a:pt x="383667" y="496100"/>
                    <a:pt x="322237" y="604208"/>
                  </a:cubicBezTo>
                  <a:cubicBezTo>
                    <a:pt x="303634" y="637869"/>
                    <a:pt x="286859" y="673266"/>
                    <a:pt x="261263" y="702451"/>
                  </a:cubicBezTo>
                  <a:cubicBezTo>
                    <a:pt x="243300" y="721085"/>
                    <a:pt x="224423" y="738578"/>
                    <a:pt x="204814" y="755112"/>
                  </a:cubicBezTo>
                  <a:cubicBezTo>
                    <a:pt x="200609" y="752052"/>
                    <a:pt x="195582" y="749494"/>
                    <a:pt x="191879" y="746708"/>
                  </a:cubicBezTo>
                  <a:cubicBezTo>
                    <a:pt x="163998" y="725653"/>
                    <a:pt x="136619" y="703821"/>
                    <a:pt x="106909" y="685369"/>
                  </a:cubicBezTo>
                  <a:cubicBezTo>
                    <a:pt x="72035" y="664131"/>
                    <a:pt x="36520" y="643533"/>
                    <a:pt x="0" y="624898"/>
                  </a:cubicBezTo>
                  <a:cubicBezTo>
                    <a:pt x="8501" y="609598"/>
                    <a:pt x="16683" y="594114"/>
                    <a:pt x="25002" y="578677"/>
                  </a:cubicBezTo>
                  <a:cubicBezTo>
                    <a:pt x="74594" y="493268"/>
                    <a:pt x="109789" y="399684"/>
                    <a:pt x="128712" y="302766"/>
                  </a:cubicBezTo>
                  <a:cubicBezTo>
                    <a:pt x="145212" y="226218"/>
                    <a:pt x="162809" y="149122"/>
                    <a:pt x="160844" y="70291"/>
                  </a:cubicBezTo>
                  <a:cubicBezTo>
                    <a:pt x="160981" y="46769"/>
                    <a:pt x="160067" y="23339"/>
                    <a:pt x="158239" y="0"/>
                  </a:cubicBezTo>
                  <a:cubicBezTo>
                    <a:pt x="249333" y="1644"/>
                    <a:pt x="340382" y="3517"/>
                    <a:pt x="431294" y="8587"/>
                  </a:cubicBezTo>
                  <a:cubicBezTo>
                    <a:pt x="452228" y="8632"/>
                    <a:pt x="473117" y="7947"/>
                    <a:pt x="493913" y="712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2"/>
            <p:cNvSpPr/>
            <p:nvPr/>
          </p:nvSpPr>
          <p:spPr>
            <a:xfrm>
              <a:off x="2164705" y="10207839"/>
              <a:ext cx="616043" cy="371504"/>
            </a:xfrm>
            <a:custGeom>
              <a:avLst/>
              <a:gdLst/>
              <a:ahLst/>
              <a:cxnLst/>
              <a:rect l="l" t="t" r="r" b="b"/>
              <a:pathLst>
                <a:path w="616043" h="371504" extrusionOk="0">
                  <a:moveTo>
                    <a:pt x="595246" y="109204"/>
                  </a:moveTo>
                  <a:cubicBezTo>
                    <a:pt x="602057" y="114000"/>
                    <a:pt x="608730" y="120166"/>
                    <a:pt x="616043" y="124505"/>
                  </a:cubicBezTo>
                  <a:cubicBezTo>
                    <a:pt x="555710" y="171639"/>
                    <a:pt x="488977" y="210233"/>
                    <a:pt x="418770" y="243528"/>
                  </a:cubicBezTo>
                  <a:cubicBezTo>
                    <a:pt x="369726" y="268786"/>
                    <a:pt x="320088" y="293358"/>
                    <a:pt x="267845" y="311307"/>
                  </a:cubicBezTo>
                  <a:cubicBezTo>
                    <a:pt x="210345" y="329257"/>
                    <a:pt x="151977" y="344603"/>
                    <a:pt x="92923" y="356569"/>
                  </a:cubicBezTo>
                  <a:cubicBezTo>
                    <a:pt x="89266" y="357346"/>
                    <a:pt x="86341" y="359812"/>
                    <a:pt x="84604" y="362963"/>
                  </a:cubicBezTo>
                  <a:cubicBezTo>
                    <a:pt x="82090" y="361639"/>
                    <a:pt x="79256" y="361045"/>
                    <a:pt x="76331" y="361502"/>
                  </a:cubicBezTo>
                  <a:cubicBezTo>
                    <a:pt x="58322" y="364105"/>
                    <a:pt x="40268" y="366709"/>
                    <a:pt x="22214" y="368901"/>
                  </a:cubicBezTo>
                  <a:cubicBezTo>
                    <a:pt x="14809" y="369814"/>
                    <a:pt x="7405" y="370773"/>
                    <a:pt x="0" y="371504"/>
                  </a:cubicBezTo>
                  <a:cubicBezTo>
                    <a:pt x="31629" y="359173"/>
                    <a:pt x="64310" y="348713"/>
                    <a:pt x="93974" y="332088"/>
                  </a:cubicBezTo>
                  <a:cubicBezTo>
                    <a:pt x="142058" y="300072"/>
                    <a:pt x="188634" y="265132"/>
                    <a:pt x="226205" y="220920"/>
                  </a:cubicBezTo>
                  <a:cubicBezTo>
                    <a:pt x="283431" y="166113"/>
                    <a:pt x="337000" y="111214"/>
                    <a:pt x="386501" y="48596"/>
                  </a:cubicBezTo>
                  <a:cubicBezTo>
                    <a:pt x="398979" y="33204"/>
                    <a:pt x="409949" y="16853"/>
                    <a:pt x="420187" y="0"/>
                  </a:cubicBezTo>
                  <a:cubicBezTo>
                    <a:pt x="425215" y="2603"/>
                    <a:pt x="430243" y="5344"/>
                    <a:pt x="435225" y="8084"/>
                  </a:cubicBezTo>
                  <a:cubicBezTo>
                    <a:pt x="471105" y="26171"/>
                    <a:pt x="505980" y="46450"/>
                    <a:pt x="539621" y="68464"/>
                  </a:cubicBezTo>
                  <a:cubicBezTo>
                    <a:pt x="557949" y="80978"/>
                    <a:pt x="576826" y="94726"/>
                    <a:pt x="595246" y="10920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1995953" y="10069267"/>
              <a:ext cx="563662" cy="512862"/>
            </a:xfrm>
            <a:custGeom>
              <a:avLst/>
              <a:gdLst/>
              <a:ahLst/>
              <a:cxnLst/>
              <a:rect l="l" t="t" r="r" b="b"/>
              <a:pathLst>
                <a:path w="563662" h="512862" extrusionOk="0">
                  <a:moveTo>
                    <a:pt x="563663" y="125966"/>
                  </a:moveTo>
                  <a:cubicBezTo>
                    <a:pt x="527645" y="182372"/>
                    <a:pt x="481481" y="232339"/>
                    <a:pt x="435225" y="280980"/>
                  </a:cubicBezTo>
                  <a:cubicBezTo>
                    <a:pt x="386867" y="324278"/>
                    <a:pt x="347101" y="376711"/>
                    <a:pt x="293852" y="414345"/>
                  </a:cubicBezTo>
                  <a:cubicBezTo>
                    <a:pt x="276529" y="426586"/>
                    <a:pt x="260075" y="440288"/>
                    <a:pt x="241380" y="450427"/>
                  </a:cubicBezTo>
                  <a:cubicBezTo>
                    <a:pt x="195947" y="471391"/>
                    <a:pt x="146858" y="488838"/>
                    <a:pt x="99093" y="504458"/>
                  </a:cubicBezTo>
                  <a:cubicBezTo>
                    <a:pt x="88124" y="507107"/>
                    <a:pt x="77017" y="509391"/>
                    <a:pt x="66093" y="512040"/>
                  </a:cubicBezTo>
                  <a:cubicBezTo>
                    <a:pt x="65361" y="512268"/>
                    <a:pt x="64676" y="512542"/>
                    <a:pt x="63990" y="512862"/>
                  </a:cubicBezTo>
                  <a:cubicBezTo>
                    <a:pt x="62893" y="512862"/>
                    <a:pt x="61751" y="512862"/>
                    <a:pt x="60699" y="512816"/>
                  </a:cubicBezTo>
                  <a:cubicBezTo>
                    <a:pt x="40862" y="512497"/>
                    <a:pt x="21117" y="511949"/>
                    <a:pt x="1371" y="511035"/>
                  </a:cubicBezTo>
                  <a:cubicBezTo>
                    <a:pt x="4891" y="505006"/>
                    <a:pt x="3519" y="494090"/>
                    <a:pt x="3565" y="487970"/>
                  </a:cubicBezTo>
                  <a:cubicBezTo>
                    <a:pt x="2880" y="481667"/>
                    <a:pt x="5531" y="471482"/>
                    <a:pt x="0" y="467554"/>
                  </a:cubicBezTo>
                  <a:cubicBezTo>
                    <a:pt x="868" y="443668"/>
                    <a:pt x="1508" y="419781"/>
                    <a:pt x="1143" y="395939"/>
                  </a:cubicBezTo>
                  <a:cubicBezTo>
                    <a:pt x="-960" y="265314"/>
                    <a:pt x="5668" y="134827"/>
                    <a:pt x="13895" y="4476"/>
                  </a:cubicBezTo>
                  <a:cubicBezTo>
                    <a:pt x="13986" y="3014"/>
                    <a:pt x="14078" y="1507"/>
                    <a:pt x="14124" y="0"/>
                  </a:cubicBezTo>
                  <a:cubicBezTo>
                    <a:pt x="27607" y="183"/>
                    <a:pt x="41137" y="502"/>
                    <a:pt x="54620" y="959"/>
                  </a:cubicBezTo>
                  <a:cubicBezTo>
                    <a:pt x="133374" y="9089"/>
                    <a:pt x="210117" y="24846"/>
                    <a:pt x="287728" y="42111"/>
                  </a:cubicBezTo>
                  <a:cubicBezTo>
                    <a:pt x="328910" y="49053"/>
                    <a:pt x="368904" y="60699"/>
                    <a:pt x="408943" y="72300"/>
                  </a:cubicBezTo>
                  <a:cubicBezTo>
                    <a:pt x="462787" y="85089"/>
                    <a:pt x="514116" y="102445"/>
                    <a:pt x="563663" y="12596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2"/>
            <p:cNvSpPr/>
            <p:nvPr/>
          </p:nvSpPr>
          <p:spPr>
            <a:xfrm>
              <a:off x="1475712" y="10068991"/>
              <a:ext cx="506117" cy="509346"/>
            </a:xfrm>
            <a:custGeom>
              <a:avLst/>
              <a:gdLst/>
              <a:ahLst/>
              <a:cxnLst/>
              <a:rect l="l" t="t" r="r" b="b"/>
              <a:pathLst>
                <a:path w="506117" h="509346" extrusionOk="0">
                  <a:moveTo>
                    <a:pt x="380468" y="3564"/>
                  </a:moveTo>
                  <a:cubicBezTo>
                    <a:pt x="422290" y="1143"/>
                    <a:pt x="464204" y="-44"/>
                    <a:pt x="506117" y="1"/>
                  </a:cubicBezTo>
                  <a:cubicBezTo>
                    <a:pt x="504152" y="37773"/>
                    <a:pt x="502049" y="75544"/>
                    <a:pt x="499947" y="113316"/>
                  </a:cubicBezTo>
                  <a:cubicBezTo>
                    <a:pt x="493365" y="212837"/>
                    <a:pt x="492816" y="312496"/>
                    <a:pt x="493365" y="412200"/>
                  </a:cubicBezTo>
                  <a:cubicBezTo>
                    <a:pt x="493822" y="431565"/>
                    <a:pt x="492725" y="450885"/>
                    <a:pt x="492085" y="470205"/>
                  </a:cubicBezTo>
                  <a:cubicBezTo>
                    <a:pt x="492314" y="476873"/>
                    <a:pt x="490760" y="484089"/>
                    <a:pt x="492771" y="490347"/>
                  </a:cubicBezTo>
                  <a:cubicBezTo>
                    <a:pt x="492725" y="490758"/>
                    <a:pt x="492679" y="491123"/>
                    <a:pt x="492679" y="491488"/>
                  </a:cubicBezTo>
                  <a:cubicBezTo>
                    <a:pt x="492359" y="496604"/>
                    <a:pt x="491034" y="503455"/>
                    <a:pt x="491582" y="509346"/>
                  </a:cubicBezTo>
                  <a:cubicBezTo>
                    <a:pt x="490531" y="509255"/>
                    <a:pt x="489434" y="509164"/>
                    <a:pt x="488383" y="509072"/>
                  </a:cubicBezTo>
                  <a:cubicBezTo>
                    <a:pt x="486737" y="506789"/>
                    <a:pt x="484223" y="504962"/>
                    <a:pt x="480841" y="504140"/>
                  </a:cubicBezTo>
                  <a:cubicBezTo>
                    <a:pt x="438973" y="491534"/>
                    <a:pt x="394866" y="484455"/>
                    <a:pt x="355009" y="466094"/>
                  </a:cubicBezTo>
                  <a:cubicBezTo>
                    <a:pt x="288002" y="430150"/>
                    <a:pt x="230456" y="379315"/>
                    <a:pt x="178304" y="324417"/>
                  </a:cubicBezTo>
                  <a:cubicBezTo>
                    <a:pt x="119662" y="270294"/>
                    <a:pt x="69658" y="207539"/>
                    <a:pt x="24134" y="142227"/>
                  </a:cubicBezTo>
                  <a:cubicBezTo>
                    <a:pt x="15312" y="129302"/>
                    <a:pt x="7359" y="115874"/>
                    <a:pt x="0" y="102080"/>
                  </a:cubicBezTo>
                  <a:cubicBezTo>
                    <a:pt x="17597" y="95732"/>
                    <a:pt x="35332" y="89749"/>
                    <a:pt x="53249" y="84040"/>
                  </a:cubicBezTo>
                  <a:cubicBezTo>
                    <a:pt x="100236" y="67415"/>
                    <a:pt x="147543" y="51749"/>
                    <a:pt x="196541" y="41975"/>
                  </a:cubicBezTo>
                  <a:cubicBezTo>
                    <a:pt x="257606" y="27588"/>
                    <a:pt x="317575" y="10643"/>
                    <a:pt x="380468" y="356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2"/>
            <p:cNvSpPr/>
            <p:nvPr/>
          </p:nvSpPr>
          <p:spPr>
            <a:xfrm>
              <a:off x="1235566" y="10181029"/>
              <a:ext cx="559183" cy="366160"/>
            </a:xfrm>
            <a:custGeom>
              <a:avLst/>
              <a:gdLst/>
              <a:ahLst/>
              <a:cxnLst/>
              <a:rect l="l" t="t" r="r" b="b"/>
              <a:pathLst>
                <a:path w="559183" h="366160" extrusionOk="0">
                  <a:moveTo>
                    <a:pt x="553744" y="362598"/>
                  </a:moveTo>
                  <a:cubicBezTo>
                    <a:pt x="555527" y="363831"/>
                    <a:pt x="557309" y="365019"/>
                    <a:pt x="559183" y="366160"/>
                  </a:cubicBezTo>
                  <a:cubicBezTo>
                    <a:pt x="541129" y="361547"/>
                    <a:pt x="522892" y="356478"/>
                    <a:pt x="504837" y="350769"/>
                  </a:cubicBezTo>
                  <a:cubicBezTo>
                    <a:pt x="487240" y="345242"/>
                    <a:pt x="469688" y="339396"/>
                    <a:pt x="452045" y="333915"/>
                  </a:cubicBezTo>
                  <a:cubicBezTo>
                    <a:pt x="434859" y="328572"/>
                    <a:pt x="417582" y="323456"/>
                    <a:pt x="400396" y="318021"/>
                  </a:cubicBezTo>
                  <a:cubicBezTo>
                    <a:pt x="392809" y="315418"/>
                    <a:pt x="385267" y="312723"/>
                    <a:pt x="377771" y="309891"/>
                  </a:cubicBezTo>
                  <a:cubicBezTo>
                    <a:pt x="369818" y="306877"/>
                    <a:pt x="361819" y="303771"/>
                    <a:pt x="353912" y="300574"/>
                  </a:cubicBezTo>
                  <a:cubicBezTo>
                    <a:pt x="337777" y="294134"/>
                    <a:pt x="321688" y="287512"/>
                    <a:pt x="305645" y="280843"/>
                  </a:cubicBezTo>
                  <a:cubicBezTo>
                    <a:pt x="289967" y="274312"/>
                    <a:pt x="274564" y="267233"/>
                    <a:pt x="259023" y="260336"/>
                  </a:cubicBezTo>
                  <a:cubicBezTo>
                    <a:pt x="250339" y="256500"/>
                    <a:pt x="241700" y="252663"/>
                    <a:pt x="233107" y="248735"/>
                  </a:cubicBezTo>
                  <a:cubicBezTo>
                    <a:pt x="225840" y="245447"/>
                    <a:pt x="218664" y="241976"/>
                    <a:pt x="211442" y="238550"/>
                  </a:cubicBezTo>
                  <a:cubicBezTo>
                    <a:pt x="202529" y="234074"/>
                    <a:pt x="192016" y="228822"/>
                    <a:pt x="181641" y="223158"/>
                  </a:cubicBezTo>
                  <a:cubicBezTo>
                    <a:pt x="171768" y="217769"/>
                    <a:pt x="161895" y="212379"/>
                    <a:pt x="152023" y="206899"/>
                  </a:cubicBezTo>
                  <a:cubicBezTo>
                    <a:pt x="141967" y="201327"/>
                    <a:pt x="131820" y="195846"/>
                    <a:pt x="121993" y="189863"/>
                  </a:cubicBezTo>
                  <a:cubicBezTo>
                    <a:pt x="116828" y="186711"/>
                    <a:pt x="111526" y="183697"/>
                    <a:pt x="106452" y="180363"/>
                  </a:cubicBezTo>
                  <a:cubicBezTo>
                    <a:pt x="101790" y="177348"/>
                    <a:pt x="97128" y="174288"/>
                    <a:pt x="92512" y="171274"/>
                  </a:cubicBezTo>
                  <a:cubicBezTo>
                    <a:pt x="83050" y="164606"/>
                    <a:pt x="73680" y="157892"/>
                    <a:pt x="64402" y="150949"/>
                  </a:cubicBezTo>
                  <a:cubicBezTo>
                    <a:pt x="54712" y="143733"/>
                    <a:pt x="44976" y="136517"/>
                    <a:pt x="35377" y="129163"/>
                  </a:cubicBezTo>
                  <a:cubicBezTo>
                    <a:pt x="25505" y="121627"/>
                    <a:pt x="15495" y="114182"/>
                    <a:pt x="5805" y="106327"/>
                  </a:cubicBezTo>
                  <a:cubicBezTo>
                    <a:pt x="3885" y="104774"/>
                    <a:pt x="1965" y="103221"/>
                    <a:pt x="0" y="101668"/>
                  </a:cubicBezTo>
                  <a:cubicBezTo>
                    <a:pt x="5851" y="98836"/>
                    <a:pt x="11610" y="95822"/>
                    <a:pt x="17414" y="92945"/>
                  </a:cubicBezTo>
                  <a:cubicBezTo>
                    <a:pt x="44016" y="78375"/>
                    <a:pt x="69064" y="65632"/>
                    <a:pt x="97174" y="52570"/>
                  </a:cubicBezTo>
                  <a:cubicBezTo>
                    <a:pt x="134974" y="32519"/>
                    <a:pt x="173734" y="15255"/>
                    <a:pt x="213453" y="0"/>
                  </a:cubicBezTo>
                  <a:cubicBezTo>
                    <a:pt x="240786" y="51108"/>
                    <a:pt x="277215" y="96781"/>
                    <a:pt x="313781" y="141678"/>
                  </a:cubicBezTo>
                  <a:cubicBezTo>
                    <a:pt x="340977" y="177257"/>
                    <a:pt x="373383" y="208086"/>
                    <a:pt x="405561" y="239052"/>
                  </a:cubicBezTo>
                  <a:cubicBezTo>
                    <a:pt x="449577" y="286461"/>
                    <a:pt x="498987" y="328115"/>
                    <a:pt x="553744" y="36259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1928580" y="8428556"/>
              <a:ext cx="45981" cy="3242"/>
            </a:xfrm>
            <a:custGeom>
              <a:avLst/>
              <a:gdLst/>
              <a:ahLst/>
              <a:cxnLst/>
              <a:rect l="l" t="t" r="r" b="b"/>
              <a:pathLst>
                <a:path w="45981" h="3242" extrusionOk="0">
                  <a:moveTo>
                    <a:pt x="45982" y="137"/>
                  </a:moveTo>
                  <a:cubicBezTo>
                    <a:pt x="45296" y="320"/>
                    <a:pt x="44656" y="502"/>
                    <a:pt x="43970" y="685"/>
                  </a:cubicBezTo>
                  <a:cubicBezTo>
                    <a:pt x="41457" y="1370"/>
                    <a:pt x="38943" y="2101"/>
                    <a:pt x="36474" y="2832"/>
                  </a:cubicBezTo>
                  <a:cubicBezTo>
                    <a:pt x="34738" y="-1553"/>
                    <a:pt x="12478" y="2512"/>
                    <a:pt x="3885" y="3243"/>
                  </a:cubicBezTo>
                  <a:cubicBezTo>
                    <a:pt x="3839" y="3197"/>
                    <a:pt x="3794" y="3197"/>
                    <a:pt x="3794" y="3151"/>
                  </a:cubicBezTo>
                  <a:cubicBezTo>
                    <a:pt x="2651" y="2238"/>
                    <a:pt x="1371" y="1553"/>
                    <a:pt x="0" y="913"/>
                  </a:cubicBezTo>
                  <a:cubicBezTo>
                    <a:pt x="914" y="868"/>
                    <a:pt x="1783" y="822"/>
                    <a:pt x="2651" y="776"/>
                  </a:cubicBezTo>
                  <a:cubicBezTo>
                    <a:pt x="14169" y="2147"/>
                    <a:pt x="26190" y="685"/>
                    <a:pt x="37937" y="0"/>
                  </a:cubicBezTo>
                  <a:cubicBezTo>
                    <a:pt x="40588" y="46"/>
                    <a:pt x="43285" y="91"/>
                    <a:pt x="45982" y="137"/>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2"/>
            <p:cNvSpPr/>
            <p:nvPr/>
          </p:nvSpPr>
          <p:spPr>
            <a:xfrm>
              <a:off x="837314" y="8400611"/>
              <a:ext cx="2285240" cy="2209652"/>
            </a:xfrm>
            <a:custGeom>
              <a:avLst/>
              <a:gdLst/>
              <a:ahLst/>
              <a:cxnLst/>
              <a:rect l="l" t="t" r="r" b="b"/>
              <a:pathLst>
                <a:path w="2285240" h="2209652" extrusionOk="0">
                  <a:moveTo>
                    <a:pt x="2256255" y="796119"/>
                  </a:moveTo>
                  <a:cubicBezTo>
                    <a:pt x="2235778" y="721352"/>
                    <a:pt x="2198207" y="652980"/>
                    <a:pt x="2161412" y="585247"/>
                  </a:cubicBezTo>
                  <a:cubicBezTo>
                    <a:pt x="2140570" y="546151"/>
                    <a:pt x="2114928" y="510069"/>
                    <a:pt x="2088738" y="474444"/>
                  </a:cubicBezTo>
                  <a:cubicBezTo>
                    <a:pt x="2066067" y="436947"/>
                    <a:pt x="2040654" y="400089"/>
                    <a:pt x="2010898" y="367615"/>
                  </a:cubicBezTo>
                  <a:cubicBezTo>
                    <a:pt x="2011721" y="359759"/>
                    <a:pt x="2005459" y="351036"/>
                    <a:pt x="1996820" y="351538"/>
                  </a:cubicBezTo>
                  <a:cubicBezTo>
                    <a:pt x="1962403" y="311255"/>
                    <a:pt x="1922180" y="276589"/>
                    <a:pt x="1878575" y="246399"/>
                  </a:cubicBezTo>
                  <a:cubicBezTo>
                    <a:pt x="1773997" y="162589"/>
                    <a:pt x="1650039" y="107325"/>
                    <a:pt x="1525943" y="58546"/>
                  </a:cubicBezTo>
                  <a:cubicBezTo>
                    <a:pt x="1507066" y="50964"/>
                    <a:pt x="1487686" y="44935"/>
                    <a:pt x="1468444" y="38404"/>
                  </a:cubicBezTo>
                  <a:cubicBezTo>
                    <a:pt x="1438688" y="28082"/>
                    <a:pt x="1409801" y="14243"/>
                    <a:pt x="1378903" y="7712"/>
                  </a:cubicBezTo>
                  <a:cubicBezTo>
                    <a:pt x="1342977" y="4560"/>
                    <a:pt x="1306823" y="4195"/>
                    <a:pt x="1270759" y="4423"/>
                  </a:cubicBezTo>
                  <a:cubicBezTo>
                    <a:pt x="1214814" y="5428"/>
                    <a:pt x="1159051" y="-1286"/>
                    <a:pt x="1103059" y="222"/>
                  </a:cubicBezTo>
                  <a:cubicBezTo>
                    <a:pt x="1066493" y="633"/>
                    <a:pt x="1030476" y="9219"/>
                    <a:pt x="995190" y="17714"/>
                  </a:cubicBezTo>
                  <a:cubicBezTo>
                    <a:pt x="991762" y="18536"/>
                    <a:pt x="989020" y="20911"/>
                    <a:pt x="987374" y="23971"/>
                  </a:cubicBezTo>
                  <a:cubicBezTo>
                    <a:pt x="968725" y="28630"/>
                    <a:pt x="950351" y="34659"/>
                    <a:pt x="932342" y="40733"/>
                  </a:cubicBezTo>
                  <a:cubicBezTo>
                    <a:pt x="931245" y="41145"/>
                    <a:pt x="930103" y="41510"/>
                    <a:pt x="929052" y="41875"/>
                  </a:cubicBezTo>
                  <a:cubicBezTo>
                    <a:pt x="910174" y="45118"/>
                    <a:pt x="891297" y="48544"/>
                    <a:pt x="872512" y="51969"/>
                  </a:cubicBezTo>
                  <a:cubicBezTo>
                    <a:pt x="866935" y="53020"/>
                    <a:pt x="861359" y="53979"/>
                    <a:pt x="855828" y="55075"/>
                  </a:cubicBezTo>
                  <a:cubicBezTo>
                    <a:pt x="849749" y="56308"/>
                    <a:pt x="843625" y="57358"/>
                    <a:pt x="837545" y="58729"/>
                  </a:cubicBezTo>
                  <a:cubicBezTo>
                    <a:pt x="831192" y="60190"/>
                    <a:pt x="824839" y="61606"/>
                    <a:pt x="818486" y="63068"/>
                  </a:cubicBezTo>
                  <a:cubicBezTo>
                    <a:pt x="813321" y="64209"/>
                    <a:pt x="808293" y="65717"/>
                    <a:pt x="803174" y="66995"/>
                  </a:cubicBezTo>
                  <a:cubicBezTo>
                    <a:pt x="780091" y="73024"/>
                    <a:pt x="757283" y="79921"/>
                    <a:pt x="734384" y="86726"/>
                  </a:cubicBezTo>
                  <a:cubicBezTo>
                    <a:pt x="713633" y="92892"/>
                    <a:pt x="692973" y="99378"/>
                    <a:pt x="672496" y="106366"/>
                  </a:cubicBezTo>
                  <a:cubicBezTo>
                    <a:pt x="660247" y="110567"/>
                    <a:pt x="648043" y="114769"/>
                    <a:pt x="635885" y="119063"/>
                  </a:cubicBezTo>
                  <a:cubicBezTo>
                    <a:pt x="625326" y="122762"/>
                    <a:pt x="614905" y="126781"/>
                    <a:pt x="604575" y="131029"/>
                  </a:cubicBezTo>
                  <a:cubicBezTo>
                    <a:pt x="594383" y="135140"/>
                    <a:pt x="584418" y="139661"/>
                    <a:pt x="574500" y="144366"/>
                  </a:cubicBezTo>
                  <a:cubicBezTo>
                    <a:pt x="564079" y="149298"/>
                    <a:pt x="553749" y="154185"/>
                    <a:pt x="543465" y="159301"/>
                  </a:cubicBezTo>
                  <a:cubicBezTo>
                    <a:pt x="543327" y="159392"/>
                    <a:pt x="542870" y="159575"/>
                    <a:pt x="542459" y="159803"/>
                  </a:cubicBezTo>
                  <a:cubicBezTo>
                    <a:pt x="542368" y="159849"/>
                    <a:pt x="542276" y="159894"/>
                    <a:pt x="542185" y="159940"/>
                  </a:cubicBezTo>
                  <a:cubicBezTo>
                    <a:pt x="529707" y="166197"/>
                    <a:pt x="517046" y="172454"/>
                    <a:pt x="504659" y="179351"/>
                  </a:cubicBezTo>
                  <a:cubicBezTo>
                    <a:pt x="501231" y="181269"/>
                    <a:pt x="497666" y="183051"/>
                    <a:pt x="494283" y="185106"/>
                  </a:cubicBezTo>
                  <a:cubicBezTo>
                    <a:pt x="490855" y="187207"/>
                    <a:pt x="487382" y="189308"/>
                    <a:pt x="483954" y="191409"/>
                  </a:cubicBezTo>
                  <a:cubicBezTo>
                    <a:pt x="477235" y="195474"/>
                    <a:pt x="470698" y="199904"/>
                    <a:pt x="464162" y="204243"/>
                  </a:cubicBezTo>
                  <a:cubicBezTo>
                    <a:pt x="451684" y="212464"/>
                    <a:pt x="439663" y="221325"/>
                    <a:pt x="427596" y="230094"/>
                  </a:cubicBezTo>
                  <a:cubicBezTo>
                    <a:pt x="415758" y="238680"/>
                    <a:pt x="404377" y="247815"/>
                    <a:pt x="393087" y="257041"/>
                  </a:cubicBezTo>
                  <a:cubicBezTo>
                    <a:pt x="374896" y="271885"/>
                    <a:pt x="357847" y="288098"/>
                    <a:pt x="340981" y="304404"/>
                  </a:cubicBezTo>
                  <a:cubicBezTo>
                    <a:pt x="324389" y="320435"/>
                    <a:pt x="308392" y="337106"/>
                    <a:pt x="292668" y="353959"/>
                  </a:cubicBezTo>
                  <a:cubicBezTo>
                    <a:pt x="277402" y="370310"/>
                    <a:pt x="263004" y="387437"/>
                    <a:pt x="249475" y="405250"/>
                  </a:cubicBezTo>
                  <a:cubicBezTo>
                    <a:pt x="241613" y="415617"/>
                    <a:pt x="233843" y="426077"/>
                    <a:pt x="226119" y="436536"/>
                  </a:cubicBezTo>
                  <a:cubicBezTo>
                    <a:pt x="219537" y="445488"/>
                    <a:pt x="212863" y="454439"/>
                    <a:pt x="206464" y="463528"/>
                  </a:cubicBezTo>
                  <a:cubicBezTo>
                    <a:pt x="199883" y="472846"/>
                    <a:pt x="193209" y="482117"/>
                    <a:pt x="186902" y="491617"/>
                  </a:cubicBezTo>
                  <a:cubicBezTo>
                    <a:pt x="184342" y="495500"/>
                    <a:pt x="181737" y="499382"/>
                    <a:pt x="179177" y="503310"/>
                  </a:cubicBezTo>
                  <a:cubicBezTo>
                    <a:pt x="178263" y="504680"/>
                    <a:pt x="177303" y="506050"/>
                    <a:pt x="176435" y="507466"/>
                  </a:cubicBezTo>
                  <a:cubicBezTo>
                    <a:pt x="172961" y="513312"/>
                    <a:pt x="169487" y="519112"/>
                    <a:pt x="166013" y="524913"/>
                  </a:cubicBezTo>
                  <a:cubicBezTo>
                    <a:pt x="163362" y="529343"/>
                    <a:pt x="160940" y="533819"/>
                    <a:pt x="158426" y="538386"/>
                  </a:cubicBezTo>
                  <a:cubicBezTo>
                    <a:pt x="155912" y="542999"/>
                    <a:pt x="153307" y="547567"/>
                    <a:pt x="150884" y="552225"/>
                  </a:cubicBezTo>
                  <a:cubicBezTo>
                    <a:pt x="145217" y="563187"/>
                    <a:pt x="139503" y="574148"/>
                    <a:pt x="133927" y="585110"/>
                  </a:cubicBezTo>
                  <a:cubicBezTo>
                    <a:pt x="123231" y="606028"/>
                    <a:pt x="112262" y="626809"/>
                    <a:pt x="102069" y="647956"/>
                  </a:cubicBezTo>
                  <a:cubicBezTo>
                    <a:pt x="97041" y="658369"/>
                    <a:pt x="91922" y="668783"/>
                    <a:pt x="87123" y="679288"/>
                  </a:cubicBezTo>
                  <a:cubicBezTo>
                    <a:pt x="84609" y="684814"/>
                    <a:pt x="81912" y="690295"/>
                    <a:pt x="79535" y="695867"/>
                  </a:cubicBezTo>
                  <a:cubicBezTo>
                    <a:pt x="76930" y="702124"/>
                    <a:pt x="74233" y="708381"/>
                    <a:pt x="71628" y="714639"/>
                  </a:cubicBezTo>
                  <a:cubicBezTo>
                    <a:pt x="69662" y="719297"/>
                    <a:pt x="67926" y="724001"/>
                    <a:pt x="66143" y="728752"/>
                  </a:cubicBezTo>
                  <a:cubicBezTo>
                    <a:pt x="64223" y="733913"/>
                    <a:pt x="62121" y="739028"/>
                    <a:pt x="60430" y="744280"/>
                  </a:cubicBezTo>
                  <a:cubicBezTo>
                    <a:pt x="58236" y="751131"/>
                    <a:pt x="56042" y="758028"/>
                    <a:pt x="53848" y="764925"/>
                  </a:cubicBezTo>
                  <a:cubicBezTo>
                    <a:pt x="52385" y="769537"/>
                    <a:pt x="51197" y="774288"/>
                    <a:pt x="49917" y="778946"/>
                  </a:cubicBezTo>
                  <a:cubicBezTo>
                    <a:pt x="43975" y="800915"/>
                    <a:pt x="38901" y="823112"/>
                    <a:pt x="34285" y="845400"/>
                  </a:cubicBezTo>
                  <a:cubicBezTo>
                    <a:pt x="29760" y="867506"/>
                    <a:pt x="25326" y="889657"/>
                    <a:pt x="21487" y="911900"/>
                  </a:cubicBezTo>
                  <a:cubicBezTo>
                    <a:pt x="19384" y="924141"/>
                    <a:pt x="17282" y="936381"/>
                    <a:pt x="15362" y="948667"/>
                  </a:cubicBezTo>
                  <a:cubicBezTo>
                    <a:pt x="13580" y="960085"/>
                    <a:pt x="11843" y="971503"/>
                    <a:pt x="10517" y="982922"/>
                  </a:cubicBezTo>
                  <a:cubicBezTo>
                    <a:pt x="9146" y="994386"/>
                    <a:pt x="7820" y="1005804"/>
                    <a:pt x="6678" y="1017268"/>
                  </a:cubicBezTo>
                  <a:cubicBezTo>
                    <a:pt x="5535" y="1028686"/>
                    <a:pt x="4667" y="1040150"/>
                    <a:pt x="3798" y="1051614"/>
                  </a:cubicBezTo>
                  <a:cubicBezTo>
                    <a:pt x="2930" y="1063124"/>
                    <a:pt x="2473" y="1074679"/>
                    <a:pt x="1970" y="1086234"/>
                  </a:cubicBezTo>
                  <a:cubicBezTo>
                    <a:pt x="1467" y="1098840"/>
                    <a:pt x="1056" y="1111446"/>
                    <a:pt x="644" y="1124051"/>
                  </a:cubicBezTo>
                  <a:cubicBezTo>
                    <a:pt x="-87" y="1147801"/>
                    <a:pt x="-41" y="1171643"/>
                    <a:pt x="50" y="1195393"/>
                  </a:cubicBezTo>
                  <a:cubicBezTo>
                    <a:pt x="96" y="1206080"/>
                    <a:pt x="507" y="1216859"/>
                    <a:pt x="1147" y="1227501"/>
                  </a:cubicBezTo>
                  <a:cubicBezTo>
                    <a:pt x="1513" y="1233530"/>
                    <a:pt x="1741" y="1239604"/>
                    <a:pt x="2290" y="1245587"/>
                  </a:cubicBezTo>
                  <a:cubicBezTo>
                    <a:pt x="2884" y="1252255"/>
                    <a:pt x="3478" y="1258924"/>
                    <a:pt x="4072" y="1265546"/>
                  </a:cubicBezTo>
                  <a:cubicBezTo>
                    <a:pt x="4987" y="1276188"/>
                    <a:pt x="6358" y="1286784"/>
                    <a:pt x="7729" y="1297380"/>
                  </a:cubicBezTo>
                  <a:cubicBezTo>
                    <a:pt x="9237" y="1308799"/>
                    <a:pt x="10700" y="1320217"/>
                    <a:pt x="12620" y="1331589"/>
                  </a:cubicBezTo>
                  <a:cubicBezTo>
                    <a:pt x="14722" y="1344104"/>
                    <a:pt x="16825" y="1356664"/>
                    <a:pt x="19156" y="1369133"/>
                  </a:cubicBezTo>
                  <a:cubicBezTo>
                    <a:pt x="21030" y="1379272"/>
                    <a:pt x="22995" y="1389411"/>
                    <a:pt x="25281" y="1399505"/>
                  </a:cubicBezTo>
                  <a:cubicBezTo>
                    <a:pt x="26698" y="1405808"/>
                    <a:pt x="27977" y="1412111"/>
                    <a:pt x="29531" y="1418368"/>
                  </a:cubicBezTo>
                  <a:cubicBezTo>
                    <a:pt x="31131" y="1424717"/>
                    <a:pt x="32685" y="1431065"/>
                    <a:pt x="34285" y="1437414"/>
                  </a:cubicBezTo>
                  <a:cubicBezTo>
                    <a:pt x="35748" y="1443169"/>
                    <a:pt x="37530" y="1448832"/>
                    <a:pt x="39130" y="1454587"/>
                  </a:cubicBezTo>
                  <a:cubicBezTo>
                    <a:pt x="40593" y="1459656"/>
                    <a:pt x="42284" y="1464635"/>
                    <a:pt x="43929" y="1469613"/>
                  </a:cubicBezTo>
                  <a:cubicBezTo>
                    <a:pt x="45712" y="1474957"/>
                    <a:pt x="47540" y="1480255"/>
                    <a:pt x="49597" y="1485553"/>
                  </a:cubicBezTo>
                  <a:cubicBezTo>
                    <a:pt x="51425" y="1490257"/>
                    <a:pt x="53116" y="1495053"/>
                    <a:pt x="55173" y="1499712"/>
                  </a:cubicBezTo>
                  <a:cubicBezTo>
                    <a:pt x="57916" y="1505741"/>
                    <a:pt x="60430" y="1511952"/>
                    <a:pt x="63446" y="1517844"/>
                  </a:cubicBezTo>
                  <a:cubicBezTo>
                    <a:pt x="66326" y="1523462"/>
                    <a:pt x="69205" y="1529079"/>
                    <a:pt x="72085" y="1534652"/>
                  </a:cubicBezTo>
                  <a:cubicBezTo>
                    <a:pt x="74919" y="1540224"/>
                    <a:pt x="78210" y="1545522"/>
                    <a:pt x="81272" y="1550957"/>
                  </a:cubicBezTo>
                  <a:cubicBezTo>
                    <a:pt x="83969" y="1555707"/>
                    <a:pt x="86848" y="1560365"/>
                    <a:pt x="89637" y="1565070"/>
                  </a:cubicBezTo>
                  <a:cubicBezTo>
                    <a:pt x="95396" y="1574661"/>
                    <a:pt x="101383" y="1584115"/>
                    <a:pt x="107280" y="1593615"/>
                  </a:cubicBezTo>
                  <a:cubicBezTo>
                    <a:pt x="119712" y="1613620"/>
                    <a:pt x="132099" y="1633625"/>
                    <a:pt x="144851" y="1653401"/>
                  </a:cubicBezTo>
                  <a:cubicBezTo>
                    <a:pt x="148462" y="1658973"/>
                    <a:pt x="152393" y="1664363"/>
                    <a:pt x="156186" y="1669844"/>
                  </a:cubicBezTo>
                  <a:cubicBezTo>
                    <a:pt x="159340" y="1674365"/>
                    <a:pt x="162905" y="1678704"/>
                    <a:pt x="166288" y="1683089"/>
                  </a:cubicBezTo>
                  <a:cubicBezTo>
                    <a:pt x="173052" y="1691904"/>
                    <a:pt x="180457" y="1700307"/>
                    <a:pt x="187816" y="1708666"/>
                  </a:cubicBezTo>
                  <a:cubicBezTo>
                    <a:pt x="203539" y="1726524"/>
                    <a:pt x="219628" y="1744017"/>
                    <a:pt x="235397" y="1761829"/>
                  </a:cubicBezTo>
                  <a:cubicBezTo>
                    <a:pt x="244767" y="1772699"/>
                    <a:pt x="255280" y="1784940"/>
                    <a:pt x="266250" y="1796769"/>
                  </a:cubicBezTo>
                  <a:cubicBezTo>
                    <a:pt x="272146" y="1803163"/>
                    <a:pt x="278179" y="1809466"/>
                    <a:pt x="284258" y="1815677"/>
                  </a:cubicBezTo>
                  <a:cubicBezTo>
                    <a:pt x="289972" y="1821524"/>
                    <a:pt x="295914" y="1827233"/>
                    <a:pt x="301764" y="1832942"/>
                  </a:cubicBezTo>
                  <a:cubicBezTo>
                    <a:pt x="312917" y="1843812"/>
                    <a:pt x="324435" y="1854317"/>
                    <a:pt x="335908" y="1864822"/>
                  </a:cubicBezTo>
                  <a:cubicBezTo>
                    <a:pt x="342215" y="1870576"/>
                    <a:pt x="348569" y="1876331"/>
                    <a:pt x="354968" y="1882086"/>
                  </a:cubicBezTo>
                  <a:cubicBezTo>
                    <a:pt x="357527" y="1884415"/>
                    <a:pt x="360132" y="1886653"/>
                    <a:pt x="362783" y="1888937"/>
                  </a:cubicBezTo>
                  <a:cubicBezTo>
                    <a:pt x="365937" y="1891632"/>
                    <a:pt x="369000" y="1894418"/>
                    <a:pt x="372245" y="1897021"/>
                  </a:cubicBezTo>
                  <a:cubicBezTo>
                    <a:pt x="381615" y="1904649"/>
                    <a:pt x="390985" y="1912139"/>
                    <a:pt x="400538" y="1919584"/>
                  </a:cubicBezTo>
                  <a:cubicBezTo>
                    <a:pt x="409268" y="1926389"/>
                    <a:pt x="418135" y="1933011"/>
                    <a:pt x="426957" y="1939680"/>
                  </a:cubicBezTo>
                  <a:cubicBezTo>
                    <a:pt x="444554" y="1952925"/>
                    <a:pt x="462151" y="1966444"/>
                    <a:pt x="480617" y="1978502"/>
                  </a:cubicBezTo>
                  <a:cubicBezTo>
                    <a:pt x="490216" y="1984759"/>
                    <a:pt x="499860" y="1990879"/>
                    <a:pt x="509778" y="1996588"/>
                  </a:cubicBezTo>
                  <a:cubicBezTo>
                    <a:pt x="519834" y="2002434"/>
                    <a:pt x="529981" y="2008098"/>
                    <a:pt x="540174" y="2013716"/>
                  </a:cubicBezTo>
                  <a:cubicBezTo>
                    <a:pt x="560239" y="2024768"/>
                    <a:pt x="580259" y="2035913"/>
                    <a:pt x="600964" y="2045778"/>
                  </a:cubicBezTo>
                  <a:cubicBezTo>
                    <a:pt x="621807" y="2055735"/>
                    <a:pt x="642924" y="2065052"/>
                    <a:pt x="664040" y="2074369"/>
                  </a:cubicBezTo>
                  <a:cubicBezTo>
                    <a:pt x="685112" y="2083687"/>
                    <a:pt x="706228" y="2092730"/>
                    <a:pt x="727574" y="2101271"/>
                  </a:cubicBezTo>
                  <a:cubicBezTo>
                    <a:pt x="738269" y="2105518"/>
                    <a:pt x="748919" y="2109903"/>
                    <a:pt x="759614" y="2113968"/>
                  </a:cubicBezTo>
                  <a:cubicBezTo>
                    <a:pt x="770447" y="2118033"/>
                    <a:pt x="781234" y="2122189"/>
                    <a:pt x="792204" y="2125660"/>
                  </a:cubicBezTo>
                  <a:cubicBezTo>
                    <a:pt x="814280" y="2132648"/>
                    <a:pt x="836540" y="2139042"/>
                    <a:pt x="858617" y="2146122"/>
                  </a:cubicBezTo>
                  <a:cubicBezTo>
                    <a:pt x="880190" y="2153064"/>
                    <a:pt x="901673" y="2160463"/>
                    <a:pt x="923521" y="2166446"/>
                  </a:cubicBezTo>
                  <a:cubicBezTo>
                    <a:pt x="945735" y="2172521"/>
                    <a:pt x="967994" y="2178230"/>
                    <a:pt x="990528" y="2183117"/>
                  </a:cubicBezTo>
                  <a:cubicBezTo>
                    <a:pt x="1013793" y="2188141"/>
                    <a:pt x="1037195" y="2192480"/>
                    <a:pt x="1060643" y="2196499"/>
                  </a:cubicBezTo>
                  <a:cubicBezTo>
                    <a:pt x="1082857" y="2200290"/>
                    <a:pt x="1105208" y="2203761"/>
                    <a:pt x="1127696" y="2205542"/>
                  </a:cubicBezTo>
                  <a:cubicBezTo>
                    <a:pt x="1174683" y="2209196"/>
                    <a:pt x="1221853" y="2209561"/>
                    <a:pt x="1268977" y="2209653"/>
                  </a:cubicBezTo>
                  <a:cubicBezTo>
                    <a:pt x="1269891" y="2209653"/>
                    <a:pt x="1270851" y="2209653"/>
                    <a:pt x="1271811" y="2209653"/>
                  </a:cubicBezTo>
                  <a:cubicBezTo>
                    <a:pt x="1281821" y="2209653"/>
                    <a:pt x="1291922" y="2209516"/>
                    <a:pt x="1301932" y="2208785"/>
                  </a:cubicBezTo>
                  <a:cubicBezTo>
                    <a:pt x="1314044" y="2207917"/>
                    <a:pt x="1326065" y="2206821"/>
                    <a:pt x="1338132" y="2205497"/>
                  </a:cubicBezTo>
                  <a:cubicBezTo>
                    <a:pt x="1361306" y="2202893"/>
                    <a:pt x="1384388" y="2199605"/>
                    <a:pt x="1407424" y="2196271"/>
                  </a:cubicBezTo>
                  <a:cubicBezTo>
                    <a:pt x="1411767" y="2195631"/>
                    <a:pt x="1415423" y="2193028"/>
                    <a:pt x="1417571" y="2189465"/>
                  </a:cubicBezTo>
                  <a:cubicBezTo>
                    <a:pt x="1420634" y="2190973"/>
                    <a:pt x="1424245" y="2191429"/>
                    <a:pt x="1427673" y="2190653"/>
                  </a:cubicBezTo>
                  <a:cubicBezTo>
                    <a:pt x="1447098" y="2186405"/>
                    <a:pt x="1466478" y="2182112"/>
                    <a:pt x="1485858" y="2177773"/>
                  </a:cubicBezTo>
                  <a:cubicBezTo>
                    <a:pt x="1575582" y="2157129"/>
                    <a:pt x="1663203" y="2127396"/>
                    <a:pt x="1744013" y="2082865"/>
                  </a:cubicBezTo>
                  <a:cubicBezTo>
                    <a:pt x="1831405" y="2041850"/>
                    <a:pt x="1915964" y="1993437"/>
                    <a:pt x="1989050" y="1929906"/>
                  </a:cubicBezTo>
                  <a:cubicBezTo>
                    <a:pt x="2033980" y="1895697"/>
                    <a:pt x="2069495" y="1851485"/>
                    <a:pt x="2094543" y="1801017"/>
                  </a:cubicBezTo>
                  <a:cubicBezTo>
                    <a:pt x="2126949" y="1741505"/>
                    <a:pt x="2159995" y="1682084"/>
                    <a:pt x="2183626" y="1618462"/>
                  </a:cubicBezTo>
                  <a:cubicBezTo>
                    <a:pt x="2226820" y="1512546"/>
                    <a:pt x="2261511" y="1402748"/>
                    <a:pt x="2277235" y="1289205"/>
                  </a:cubicBezTo>
                  <a:cubicBezTo>
                    <a:pt x="2286468" y="1223162"/>
                    <a:pt x="2284959" y="1156433"/>
                    <a:pt x="2285005" y="1089934"/>
                  </a:cubicBezTo>
                  <a:cubicBezTo>
                    <a:pt x="2286833" y="991600"/>
                    <a:pt x="2278103" y="892261"/>
                    <a:pt x="2256255" y="796119"/>
                  </a:cubicBezTo>
                  <a:close/>
                  <a:moveTo>
                    <a:pt x="1226012" y="32010"/>
                  </a:moveTo>
                  <a:cubicBezTo>
                    <a:pt x="1227155" y="32056"/>
                    <a:pt x="1228343" y="32101"/>
                    <a:pt x="1229532" y="32101"/>
                  </a:cubicBezTo>
                  <a:cubicBezTo>
                    <a:pt x="1233828" y="32238"/>
                    <a:pt x="1238170" y="32330"/>
                    <a:pt x="1242512" y="32330"/>
                  </a:cubicBezTo>
                  <a:cubicBezTo>
                    <a:pt x="1244615" y="32375"/>
                    <a:pt x="1246672" y="32421"/>
                    <a:pt x="1248774" y="32421"/>
                  </a:cubicBezTo>
                  <a:cubicBezTo>
                    <a:pt x="1251288" y="32467"/>
                    <a:pt x="1253802" y="32467"/>
                    <a:pt x="1256270" y="32467"/>
                  </a:cubicBezTo>
                  <a:cubicBezTo>
                    <a:pt x="1280952" y="32558"/>
                    <a:pt x="1306046" y="32147"/>
                    <a:pt x="1330042" y="32923"/>
                  </a:cubicBezTo>
                  <a:cubicBezTo>
                    <a:pt x="1354541" y="33837"/>
                    <a:pt x="1379360" y="33654"/>
                    <a:pt x="1402305" y="43657"/>
                  </a:cubicBezTo>
                  <a:cubicBezTo>
                    <a:pt x="1504461" y="80560"/>
                    <a:pt x="1607211" y="117281"/>
                    <a:pt x="1703791" y="167522"/>
                  </a:cubicBezTo>
                  <a:cubicBezTo>
                    <a:pt x="1739671" y="187298"/>
                    <a:pt x="1777105" y="209998"/>
                    <a:pt x="1812620" y="231236"/>
                  </a:cubicBezTo>
                  <a:cubicBezTo>
                    <a:pt x="1866463" y="273026"/>
                    <a:pt x="1924785" y="310296"/>
                    <a:pt x="1969213" y="362774"/>
                  </a:cubicBezTo>
                  <a:cubicBezTo>
                    <a:pt x="1969670" y="363276"/>
                    <a:pt x="1970127" y="363824"/>
                    <a:pt x="1970630" y="364372"/>
                  </a:cubicBezTo>
                  <a:cubicBezTo>
                    <a:pt x="1967476" y="366336"/>
                    <a:pt x="1964322" y="368209"/>
                    <a:pt x="1961168" y="370081"/>
                  </a:cubicBezTo>
                  <a:cubicBezTo>
                    <a:pt x="1960346" y="370630"/>
                    <a:pt x="1959477" y="371132"/>
                    <a:pt x="1958700" y="371543"/>
                  </a:cubicBezTo>
                  <a:cubicBezTo>
                    <a:pt x="1955729" y="373370"/>
                    <a:pt x="1952713" y="375106"/>
                    <a:pt x="1949650" y="376795"/>
                  </a:cubicBezTo>
                  <a:cubicBezTo>
                    <a:pt x="1946131" y="378851"/>
                    <a:pt x="1942566" y="380860"/>
                    <a:pt x="1939046" y="382824"/>
                  </a:cubicBezTo>
                  <a:cubicBezTo>
                    <a:pt x="1935481" y="384834"/>
                    <a:pt x="1931916" y="386752"/>
                    <a:pt x="1928351" y="388670"/>
                  </a:cubicBezTo>
                  <a:cubicBezTo>
                    <a:pt x="1924831" y="390589"/>
                    <a:pt x="1921312" y="392461"/>
                    <a:pt x="1917747" y="394288"/>
                  </a:cubicBezTo>
                  <a:cubicBezTo>
                    <a:pt x="1917518" y="394425"/>
                    <a:pt x="1917290" y="394517"/>
                    <a:pt x="1917107" y="394654"/>
                  </a:cubicBezTo>
                  <a:cubicBezTo>
                    <a:pt x="1913816" y="396389"/>
                    <a:pt x="1910525" y="398079"/>
                    <a:pt x="1907234" y="399723"/>
                  </a:cubicBezTo>
                  <a:cubicBezTo>
                    <a:pt x="1902206" y="402281"/>
                    <a:pt x="1897178" y="404793"/>
                    <a:pt x="1892059" y="407214"/>
                  </a:cubicBezTo>
                  <a:cubicBezTo>
                    <a:pt x="1889819" y="408355"/>
                    <a:pt x="1887580" y="409406"/>
                    <a:pt x="1885340" y="410456"/>
                  </a:cubicBezTo>
                  <a:cubicBezTo>
                    <a:pt x="1872725" y="416485"/>
                    <a:pt x="1859927" y="422240"/>
                    <a:pt x="1847037" y="427675"/>
                  </a:cubicBezTo>
                  <a:cubicBezTo>
                    <a:pt x="1844752" y="428680"/>
                    <a:pt x="1842512" y="429639"/>
                    <a:pt x="1840227" y="430553"/>
                  </a:cubicBezTo>
                  <a:cubicBezTo>
                    <a:pt x="1825189" y="436810"/>
                    <a:pt x="1809969" y="442747"/>
                    <a:pt x="1794611" y="448319"/>
                  </a:cubicBezTo>
                  <a:cubicBezTo>
                    <a:pt x="1790406" y="449872"/>
                    <a:pt x="1786201" y="451379"/>
                    <a:pt x="1782042" y="452978"/>
                  </a:cubicBezTo>
                  <a:cubicBezTo>
                    <a:pt x="1778339" y="454348"/>
                    <a:pt x="1774637" y="455718"/>
                    <a:pt x="1770935" y="457180"/>
                  </a:cubicBezTo>
                  <a:cubicBezTo>
                    <a:pt x="1767004" y="458641"/>
                    <a:pt x="1763073" y="460194"/>
                    <a:pt x="1759142" y="461701"/>
                  </a:cubicBezTo>
                  <a:cubicBezTo>
                    <a:pt x="1753429" y="463939"/>
                    <a:pt x="1747715" y="466132"/>
                    <a:pt x="1742002" y="468370"/>
                  </a:cubicBezTo>
                  <a:cubicBezTo>
                    <a:pt x="1736243" y="470608"/>
                    <a:pt x="1730438" y="472891"/>
                    <a:pt x="1724679" y="475084"/>
                  </a:cubicBezTo>
                  <a:cubicBezTo>
                    <a:pt x="1716543" y="478235"/>
                    <a:pt x="1708316" y="481387"/>
                    <a:pt x="1700134" y="484447"/>
                  </a:cubicBezTo>
                  <a:cubicBezTo>
                    <a:pt x="1687519" y="465401"/>
                    <a:pt x="1674218" y="446812"/>
                    <a:pt x="1660186" y="428726"/>
                  </a:cubicBezTo>
                  <a:cubicBezTo>
                    <a:pt x="1629425" y="381363"/>
                    <a:pt x="1591808" y="339663"/>
                    <a:pt x="1552225" y="299562"/>
                  </a:cubicBezTo>
                  <a:cubicBezTo>
                    <a:pt x="1515659" y="256949"/>
                    <a:pt x="1475803" y="216209"/>
                    <a:pt x="1431741" y="180676"/>
                  </a:cubicBezTo>
                  <a:cubicBezTo>
                    <a:pt x="1393072" y="143954"/>
                    <a:pt x="1351250" y="109517"/>
                    <a:pt x="1305863" y="81291"/>
                  </a:cubicBezTo>
                  <a:cubicBezTo>
                    <a:pt x="1305771" y="81245"/>
                    <a:pt x="1305726" y="81200"/>
                    <a:pt x="1305634" y="81108"/>
                  </a:cubicBezTo>
                  <a:cubicBezTo>
                    <a:pt x="1305543" y="81017"/>
                    <a:pt x="1305451" y="80926"/>
                    <a:pt x="1305314" y="80880"/>
                  </a:cubicBezTo>
                  <a:cubicBezTo>
                    <a:pt x="1303212" y="79419"/>
                    <a:pt x="1297498" y="75856"/>
                    <a:pt x="1289545" y="71197"/>
                  </a:cubicBezTo>
                  <a:cubicBezTo>
                    <a:pt x="1288677" y="70695"/>
                    <a:pt x="1287763" y="70147"/>
                    <a:pt x="1286848" y="69599"/>
                  </a:cubicBezTo>
                  <a:cubicBezTo>
                    <a:pt x="1284517" y="68229"/>
                    <a:pt x="1282049" y="66767"/>
                    <a:pt x="1279444" y="65260"/>
                  </a:cubicBezTo>
                  <a:cubicBezTo>
                    <a:pt x="1278941" y="64986"/>
                    <a:pt x="1278393" y="64666"/>
                    <a:pt x="1277844" y="64346"/>
                  </a:cubicBezTo>
                  <a:cubicBezTo>
                    <a:pt x="1277296" y="64027"/>
                    <a:pt x="1276747" y="63707"/>
                    <a:pt x="1276244" y="63433"/>
                  </a:cubicBezTo>
                  <a:cubicBezTo>
                    <a:pt x="1275193" y="62794"/>
                    <a:pt x="1274050" y="62154"/>
                    <a:pt x="1272953" y="61560"/>
                  </a:cubicBezTo>
                  <a:cubicBezTo>
                    <a:pt x="1272039" y="61058"/>
                    <a:pt x="1271079" y="60510"/>
                    <a:pt x="1270120" y="59962"/>
                  </a:cubicBezTo>
                  <a:cubicBezTo>
                    <a:pt x="1269388" y="59551"/>
                    <a:pt x="1268611" y="59094"/>
                    <a:pt x="1267880" y="58683"/>
                  </a:cubicBezTo>
                  <a:cubicBezTo>
                    <a:pt x="1261481" y="55120"/>
                    <a:pt x="1254716" y="51421"/>
                    <a:pt x="1247906" y="47858"/>
                  </a:cubicBezTo>
                  <a:cubicBezTo>
                    <a:pt x="1246672" y="47219"/>
                    <a:pt x="1245438" y="46580"/>
                    <a:pt x="1244204" y="45895"/>
                  </a:cubicBezTo>
                  <a:cubicBezTo>
                    <a:pt x="1243609" y="45575"/>
                    <a:pt x="1242969" y="45255"/>
                    <a:pt x="1242329" y="44935"/>
                  </a:cubicBezTo>
                  <a:cubicBezTo>
                    <a:pt x="1241278" y="44433"/>
                    <a:pt x="1240273" y="43885"/>
                    <a:pt x="1239221" y="43383"/>
                  </a:cubicBezTo>
                  <a:cubicBezTo>
                    <a:pt x="1238399" y="42926"/>
                    <a:pt x="1237576" y="42515"/>
                    <a:pt x="1236753" y="42104"/>
                  </a:cubicBezTo>
                  <a:cubicBezTo>
                    <a:pt x="1235976" y="41738"/>
                    <a:pt x="1235153" y="41327"/>
                    <a:pt x="1234376" y="40916"/>
                  </a:cubicBezTo>
                  <a:cubicBezTo>
                    <a:pt x="1233599" y="40505"/>
                    <a:pt x="1232777" y="40140"/>
                    <a:pt x="1232000" y="39729"/>
                  </a:cubicBezTo>
                  <a:cubicBezTo>
                    <a:pt x="1231223" y="39363"/>
                    <a:pt x="1230400" y="38952"/>
                    <a:pt x="1229623" y="38587"/>
                  </a:cubicBezTo>
                  <a:cubicBezTo>
                    <a:pt x="1228023" y="37810"/>
                    <a:pt x="1226469" y="37080"/>
                    <a:pt x="1224961" y="36349"/>
                  </a:cubicBezTo>
                  <a:cubicBezTo>
                    <a:pt x="1224184" y="35983"/>
                    <a:pt x="1223407" y="35618"/>
                    <a:pt x="1222630" y="35253"/>
                  </a:cubicBezTo>
                  <a:cubicBezTo>
                    <a:pt x="1221121" y="34568"/>
                    <a:pt x="1219613" y="33883"/>
                    <a:pt x="1218105" y="33243"/>
                  </a:cubicBezTo>
                  <a:cubicBezTo>
                    <a:pt x="1217373" y="32923"/>
                    <a:pt x="1216642" y="32604"/>
                    <a:pt x="1215911" y="32284"/>
                  </a:cubicBezTo>
                  <a:cubicBezTo>
                    <a:pt x="1215179" y="31964"/>
                    <a:pt x="1214494" y="31690"/>
                    <a:pt x="1213808" y="31371"/>
                  </a:cubicBezTo>
                  <a:cubicBezTo>
                    <a:pt x="1217739" y="31736"/>
                    <a:pt x="1221853" y="31919"/>
                    <a:pt x="1226012" y="32010"/>
                  </a:cubicBezTo>
                  <a:close/>
                  <a:moveTo>
                    <a:pt x="1204712" y="614341"/>
                  </a:moveTo>
                  <a:cubicBezTo>
                    <a:pt x="1206129" y="614432"/>
                    <a:pt x="1207546" y="614432"/>
                    <a:pt x="1208963" y="614432"/>
                  </a:cubicBezTo>
                  <a:cubicBezTo>
                    <a:pt x="1211477" y="614523"/>
                    <a:pt x="1213991" y="614523"/>
                    <a:pt x="1216551" y="614523"/>
                  </a:cubicBezTo>
                  <a:cubicBezTo>
                    <a:pt x="1217145" y="614523"/>
                    <a:pt x="1217693" y="614523"/>
                    <a:pt x="1218287" y="614523"/>
                  </a:cubicBezTo>
                  <a:cubicBezTo>
                    <a:pt x="1321175" y="615026"/>
                    <a:pt x="1422462" y="596071"/>
                    <a:pt x="1521921" y="570403"/>
                  </a:cubicBezTo>
                  <a:cubicBezTo>
                    <a:pt x="1570371" y="556199"/>
                    <a:pt x="1617998" y="539711"/>
                    <a:pt x="1666631" y="526055"/>
                  </a:cubicBezTo>
                  <a:cubicBezTo>
                    <a:pt x="1674172" y="523451"/>
                    <a:pt x="1681668" y="520802"/>
                    <a:pt x="1689164" y="518108"/>
                  </a:cubicBezTo>
                  <a:cubicBezTo>
                    <a:pt x="1690764" y="520528"/>
                    <a:pt x="1692272" y="522995"/>
                    <a:pt x="1693826" y="525461"/>
                  </a:cubicBezTo>
                  <a:cubicBezTo>
                    <a:pt x="1694649" y="526740"/>
                    <a:pt x="1695426" y="528064"/>
                    <a:pt x="1696203" y="529343"/>
                  </a:cubicBezTo>
                  <a:cubicBezTo>
                    <a:pt x="1697254" y="531033"/>
                    <a:pt x="1698260" y="532723"/>
                    <a:pt x="1699266" y="534413"/>
                  </a:cubicBezTo>
                  <a:cubicBezTo>
                    <a:pt x="1700728" y="536879"/>
                    <a:pt x="1702145" y="539346"/>
                    <a:pt x="1703562" y="541812"/>
                  </a:cubicBezTo>
                  <a:cubicBezTo>
                    <a:pt x="1704979" y="544278"/>
                    <a:pt x="1706396" y="546745"/>
                    <a:pt x="1707767" y="549302"/>
                  </a:cubicBezTo>
                  <a:cubicBezTo>
                    <a:pt x="1753794" y="631377"/>
                    <a:pt x="1788212" y="719708"/>
                    <a:pt x="1822127" y="807400"/>
                  </a:cubicBezTo>
                  <a:cubicBezTo>
                    <a:pt x="1848089" y="899431"/>
                    <a:pt x="1868108" y="993198"/>
                    <a:pt x="1883283" y="1087696"/>
                  </a:cubicBezTo>
                  <a:cubicBezTo>
                    <a:pt x="1883740" y="1090573"/>
                    <a:pt x="1884197" y="1093496"/>
                    <a:pt x="1884654" y="1096373"/>
                  </a:cubicBezTo>
                  <a:cubicBezTo>
                    <a:pt x="1885020" y="1098611"/>
                    <a:pt x="1885340" y="1100804"/>
                    <a:pt x="1885660" y="1103042"/>
                  </a:cubicBezTo>
                  <a:cubicBezTo>
                    <a:pt x="1886026" y="1105417"/>
                    <a:pt x="1886346" y="1107746"/>
                    <a:pt x="1886666" y="1110121"/>
                  </a:cubicBezTo>
                  <a:cubicBezTo>
                    <a:pt x="1887077" y="1112998"/>
                    <a:pt x="1887443" y="1115876"/>
                    <a:pt x="1887808" y="1118753"/>
                  </a:cubicBezTo>
                  <a:cubicBezTo>
                    <a:pt x="1887854" y="1118936"/>
                    <a:pt x="1887854" y="1119073"/>
                    <a:pt x="1887854" y="1119256"/>
                  </a:cubicBezTo>
                  <a:cubicBezTo>
                    <a:pt x="1888311" y="1122681"/>
                    <a:pt x="1888722" y="1126061"/>
                    <a:pt x="1889088" y="1129486"/>
                  </a:cubicBezTo>
                  <a:cubicBezTo>
                    <a:pt x="1875056" y="1129167"/>
                    <a:pt x="1860978" y="1128893"/>
                    <a:pt x="1846946" y="1128573"/>
                  </a:cubicBezTo>
                  <a:cubicBezTo>
                    <a:pt x="1840273" y="1128436"/>
                    <a:pt x="1833645" y="1128299"/>
                    <a:pt x="1827018" y="1128116"/>
                  </a:cubicBezTo>
                  <a:cubicBezTo>
                    <a:pt x="1820344" y="1127979"/>
                    <a:pt x="1813762" y="1127797"/>
                    <a:pt x="1807089" y="1127659"/>
                  </a:cubicBezTo>
                  <a:cubicBezTo>
                    <a:pt x="1767187" y="1126746"/>
                    <a:pt x="1727330" y="1125650"/>
                    <a:pt x="1687473" y="1124188"/>
                  </a:cubicBezTo>
                  <a:cubicBezTo>
                    <a:pt x="1675178" y="1123732"/>
                    <a:pt x="1662883" y="1123275"/>
                    <a:pt x="1650542" y="1122727"/>
                  </a:cubicBezTo>
                  <a:cubicBezTo>
                    <a:pt x="1649079" y="1122681"/>
                    <a:pt x="1647662" y="1122635"/>
                    <a:pt x="1646154" y="1122544"/>
                  </a:cubicBezTo>
                  <a:cubicBezTo>
                    <a:pt x="1636281" y="1122087"/>
                    <a:pt x="1626362" y="1121676"/>
                    <a:pt x="1616490" y="1121174"/>
                  </a:cubicBezTo>
                  <a:cubicBezTo>
                    <a:pt x="1600355" y="1120397"/>
                    <a:pt x="1584175" y="1119575"/>
                    <a:pt x="1568040" y="1118616"/>
                  </a:cubicBezTo>
                  <a:cubicBezTo>
                    <a:pt x="1450481" y="1114369"/>
                    <a:pt x="1333196" y="1100256"/>
                    <a:pt x="1215682" y="1095049"/>
                  </a:cubicBezTo>
                  <a:cubicBezTo>
                    <a:pt x="1209237" y="1095003"/>
                    <a:pt x="1202793" y="1095003"/>
                    <a:pt x="1196348" y="1094958"/>
                  </a:cubicBezTo>
                  <a:cubicBezTo>
                    <a:pt x="1196759" y="1081438"/>
                    <a:pt x="1197125" y="1067919"/>
                    <a:pt x="1197491" y="1054400"/>
                  </a:cubicBezTo>
                  <a:cubicBezTo>
                    <a:pt x="1197811" y="1043941"/>
                    <a:pt x="1198085" y="1033482"/>
                    <a:pt x="1198359" y="1023023"/>
                  </a:cubicBezTo>
                  <a:cubicBezTo>
                    <a:pt x="1199273" y="988220"/>
                    <a:pt x="1200096" y="953371"/>
                    <a:pt x="1200873" y="918523"/>
                  </a:cubicBezTo>
                  <a:cubicBezTo>
                    <a:pt x="1201193" y="904410"/>
                    <a:pt x="1201467" y="890343"/>
                    <a:pt x="1201741" y="876230"/>
                  </a:cubicBezTo>
                  <a:cubicBezTo>
                    <a:pt x="1202061" y="860153"/>
                    <a:pt x="1202336" y="844030"/>
                    <a:pt x="1202610" y="827908"/>
                  </a:cubicBezTo>
                  <a:cubicBezTo>
                    <a:pt x="1202793" y="818179"/>
                    <a:pt x="1202930" y="808451"/>
                    <a:pt x="1203113" y="798723"/>
                  </a:cubicBezTo>
                  <a:cubicBezTo>
                    <a:pt x="1203295" y="786756"/>
                    <a:pt x="1203478" y="774836"/>
                    <a:pt x="1203615" y="762869"/>
                  </a:cubicBezTo>
                  <a:cubicBezTo>
                    <a:pt x="1203753" y="754328"/>
                    <a:pt x="1203844" y="745742"/>
                    <a:pt x="1203981" y="737201"/>
                  </a:cubicBezTo>
                  <a:cubicBezTo>
                    <a:pt x="1204164" y="721672"/>
                    <a:pt x="1204347" y="706143"/>
                    <a:pt x="1204484" y="690569"/>
                  </a:cubicBezTo>
                  <a:cubicBezTo>
                    <a:pt x="1204712" y="671295"/>
                    <a:pt x="1204849" y="652021"/>
                    <a:pt x="1204987" y="632747"/>
                  </a:cubicBezTo>
                  <a:cubicBezTo>
                    <a:pt x="1204849" y="626672"/>
                    <a:pt x="1204804" y="620507"/>
                    <a:pt x="1204712" y="614341"/>
                  </a:cubicBezTo>
                  <a:close/>
                  <a:moveTo>
                    <a:pt x="1193514" y="41053"/>
                  </a:moveTo>
                  <a:cubicBezTo>
                    <a:pt x="1195114" y="42058"/>
                    <a:pt x="1196759" y="43017"/>
                    <a:pt x="1198359" y="43976"/>
                  </a:cubicBezTo>
                  <a:cubicBezTo>
                    <a:pt x="1209740" y="50645"/>
                    <a:pt x="1221533" y="56491"/>
                    <a:pt x="1232914" y="63159"/>
                  </a:cubicBezTo>
                  <a:cubicBezTo>
                    <a:pt x="1267057" y="82981"/>
                    <a:pt x="1298275" y="103305"/>
                    <a:pt x="1330407" y="127466"/>
                  </a:cubicBezTo>
                  <a:cubicBezTo>
                    <a:pt x="1360894" y="149618"/>
                    <a:pt x="1386125" y="173779"/>
                    <a:pt x="1414143" y="199904"/>
                  </a:cubicBezTo>
                  <a:cubicBezTo>
                    <a:pt x="1461770" y="238543"/>
                    <a:pt x="1502176" y="283668"/>
                    <a:pt x="1542946" y="329387"/>
                  </a:cubicBezTo>
                  <a:cubicBezTo>
                    <a:pt x="1575353" y="362363"/>
                    <a:pt x="1606114" y="397029"/>
                    <a:pt x="1631390" y="435851"/>
                  </a:cubicBezTo>
                  <a:cubicBezTo>
                    <a:pt x="1645194" y="455307"/>
                    <a:pt x="1659455" y="474536"/>
                    <a:pt x="1673121" y="494129"/>
                  </a:cubicBezTo>
                  <a:cubicBezTo>
                    <a:pt x="1669876" y="495271"/>
                    <a:pt x="1666631" y="496413"/>
                    <a:pt x="1663340" y="497509"/>
                  </a:cubicBezTo>
                  <a:cubicBezTo>
                    <a:pt x="1653558" y="500798"/>
                    <a:pt x="1643731" y="503995"/>
                    <a:pt x="1633813" y="506918"/>
                  </a:cubicBezTo>
                  <a:cubicBezTo>
                    <a:pt x="1579741" y="520391"/>
                    <a:pt x="1528274" y="542588"/>
                    <a:pt x="1473563" y="553824"/>
                  </a:cubicBezTo>
                  <a:cubicBezTo>
                    <a:pt x="1392707" y="571728"/>
                    <a:pt x="1309885" y="586343"/>
                    <a:pt x="1227063" y="586343"/>
                  </a:cubicBezTo>
                  <a:cubicBezTo>
                    <a:pt x="1223270" y="586343"/>
                    <a:pt x="1219430" y="586297"/>
                    <a:pt x="1215636" y="586252"/>
                  </a:cubicBezTo>
                  <a:cubicBezTo>
                    <a:pt x="1211843" y="586206"/>
                    <a:pt x="1208049" y="586115"/>
                    <a:pt x="1204255" y="585978"/>
                  </a:cubicBezTo>
                  <a:cubicBezTo>
                    <a:pt x="1204255" y="585795"/>
                    <a:pt x="1204255" y="585612"/>
                    <a:pt x="1204255" y="585475"/>
                  </a:cubicBezTo>
                  <a:cubicBezTo>
                    <a:pt x="1204118" y="577939"/>
                    <a:pt x="1203981" y="570358"/>
                    <a:pt x="1203844" y="562776"/>
                  </a:cubicBezTo>
                  <a:cubicBezTo>
                    <a:pt x="1203707" y="555057"/>
                    <a:pt x="1203570" y="547293"/>
                    <a:pt x="1203387" y="539574"/>
                  </a:cubicBezTo>
                  <a:cubicBezTo>
                    <a:pt x="1202061" y="472937"/>
                    <a:pt x="1200370" y="406300"/>
                    <a:pt x="1199273" y="339618"/>
                  </a:cubicBezTo>
                  <a:cubicBezTo>
                    <a:pt x="1199182" y="332904"/>
                    <a:pt x="1199045" y="326144"/>
                    <a:pt x="1198953" y="319384"/>
                  </a:cubicBezTo>
                  <a:cubicBezTo>
                    <a:pt x="1198862" y="314315"/>
                    <a:pt x="1198816" y="309245"/>
                    <a:pt x="1198770" y="304221"/>
                  </a:cubicBezTo>
                  <a:cubicBezTo>
                    <a:pt x="1198679" y="297553"/>
                    <a:pt x="1198588" y="290976"/>
                    <a:pt x="1198542" y="284308"/>
                  </a:cubicBezTo>
                  <a:cubicBezTo>
                    <a:pt x="1198450" y="276589"/>
                    <a:pt x="1198359" y="268870"/>
                    <a:pt x="1198313" y="261106"/>
                  </a:cubicBezTo>
                  <a:cubicBezTo>
                    <a:pt x="1198268" y="253387"/>
                    <a:pt x="1198222" y="245668"/>
                    <a:pt x="1198176" y="237904"/>
                  </a:cubicBezTo>
                  <a:cubicBezTo>
                    <a:pt x="1198039" y="209952"/>
                    <a:pt x="1198131" y="182000"/>
                    <a:pt x="1198496" y="154003"/>
                  </a:cubicBezTo>
                  <a:cubicBezTo>
                    <a:pt x="1197948" y="119337"/>
                    <a:pt x="1196759" y="84625"/>
                    <a:pt x="1194245" y="50005"/>
                  </a:cubicBezTo>
                  <a:cubicBezTo>
                    <a:pt x="1193925" y="47630"/>
                    <a:pt x="1193743" y="45209"/>
                    <a:pt x="1193605" y="42743"/>
                  </a:cubicBezTo>
                  <a:cubicBezTo>
                    <a:pt x="1193560" y="42241"/>
                    <a:pt x="1193560" y="41693"/>
                    <a:pt x="1193514" y="41053"/>
                  </a:cubicBezTo>
                  <a:lnTo>
                    <a:pt x="1193514" y="41053"/>
                  </a:lnTo>
                  <a:close/>
                  <a:moveTo>
                    <a:pt x="1185835" y="1387950"/>
                  </a:moveTo>
                  <a:cubicBezTo>
                    <a:pt x="1186429" y="1373380"/>
                    <a:pt x="1187024" y="1358856"/>
                    <a:pt x="1187618" y="1344287"/>
                  </a:cubicBezTo>
                  <a:cubicBezTo>
                    <a:pt x="1187984" y="1334741"/>
                    <a:pt x="1188395" y="1325241"/>
                    <a:pt x="1188761" y="1315695"/>
                  </a:cubicBezTo>
                  <a:cubicBezTo>
                    <a:pt x="1189629" y="1294046"/>
                    <a:pt x="1190406" y="1272352"/>
                    <a:pt x="1191183" y="1250657"/>
                  </a:cubicBezTo>
                  <a:cubicBezTo>
                    <a:pt x="1191914" y="1230378"/>
                    <a:pt x="1192600" y="1210099"/>
                    <a:pt x="1193285" y="1189866"/>
                  </a:cubicBezTo>
                  <a:cubicBezTo>
                    <a:pt x="1193331" y="1188450"/>
                    <a:pt x="1193377" y="1187034"/>
                    <a:pt x="1193423" y="1185664"/>
                  </a:cubicBezTo>
                  <a:cubicBezTo>
                    <a:pt x="1194063" y="1166847"/>
                    <a:pt x="1194657" y="1148030"/>
                    <a:pt x="1195251" y="1129212"/>
                  </a:cubicBezTo>
                  <a:cubicBezTo>
                    <a:pt x="1195342" y="1127294"/>
                    <a:pt x="1195388" y="1125376"/>
                    <a:pt x="1195434" y="1123458"/>
                  </a:cubicBezTo>
                  <a:cubicBezTo>
                    <a:pt x="1201330" y="1123503"/>
                    <a:pt x="1207181" y="1123595"/>
                    <a:pt x="1213077" y="1123686"/>
                  </a:cubicBezTo>
                  <a:cubicBezTo>
                    <a:pt x="1223727" y="1123823"/>
                    <a:pt x="1234331" y="1124006"/>
                    <a:pt x="1244981" y="1124188"/>
                  </a:cubicBezTo>
                  <a:cubicBezTo>
                    <a:pt x="1393347" y="1135789"/>
                    <a:pt x="1543769" y="1147208"/>
                    <a:pt x="1692775" y="1152643"/>
                  </a:cubicBezTo>
                  <a:cubicBezTo>
                    <a:pt x="1697986" y="1152825"/>
                    <a:pt x="1703196" y="1153008"/>
                    <a:pt x="1708407" y="1153191"/>
                  </a:cubicBezTo>
                  <a:cubicBezTo>
                    <a:pt x="1713618" y="1153373"/>
                    <a:pt x="1718828" y="1153556"/>
                    <a:pt x="1724039" y="1153693"/>
                  </a:cubicBezTo>
                  <a:cubicBezTo>
                    <a:pt x="1750229" y="1154561"/>
                    <a:pt x="1776374" y="1155200"/>
                    <a:pt x="1802564" y="1155794"/>
                  </a:cubicBezTo>
                  <a:cubicBezTo>
                    <a:pt x="1811523" y="1156022"/>
                    <a:pt x="1820481" y="1156159"/>
                    <a:pt x="1829486" y="1156388"/>
                  </a:cubicBezTo>
                  <a:cubicBezTo>
                    <a:pt x="1850283" y="1156799"/>
                    <a:pt x="1871034" y="1157164"/>
                    <a:pt x="1891831" y="1157575"/>
                  </a:cubicBezTo>
                  <a:cubicBezTo>
                    <a:pt x="1895121" y="1197996"/>
                    <a:pt x="1895579" y="1238645"/>
                    <a:pt x="1893156" y="1279248"/>
                  </a:cubicBezTo>
                  <a:cubicBezTo>
                    <a:pt x="1888402" y="1347484"/>
                    <a:pt x="1872039" y="1411197"/>
                    <a:pt x="1857824" y="1478793"/>
                  </a:cubicBezTo>
                  <a:cubicBezTo>
                    <a:pt x="1838079" y="1574250"/>
                    <a:pt x="1797719" y="1662627"/>
                    <a:pt x="1749361" y="1747031"/>
                  </a:cubicBezTo>
                  <a:cubicBezTo>
                    <a:pt x="1747944" y="1749863"/>
                    <a:pt x="1746573" y="1752649"/>
                    <a:pt x="1745110" y="1755435"/>
                  </a:cubicBezTo>
                  <a:cubicBezTo>
                    <a:pt x="1744242" y="1757125"/>
                    <a:pt x="1743373" y="1758860"/>
                    <a:pt x="1742459" y="1760505"/>
                  </a:cubicBezTo>
                  <a:cubicBezTo>
                    <a:pt x="1741453" y="1762377"/>
                    <a:pt x="1740448" y="1764204"/>
                    <a:pt x="1739442" y="1766077"/>
                  </a:cubicBezTo>
                  <a:cubicBezTo>
                    <a:pt x="1738620" y="1767630"/>
                    <a:pt x="1737751" y="1769137"/>
                    <a:pt x="1736883" y="1770644"/>
                  </a:cubicBezTo>
                  <a:cubicBezTo>
                    <a:pt x="1729067" y="1766899"/>
                    <a:pt x="1721159" y="1763245"/>
                    <a:pt x="1713252" y="1759728"/>
                  </a:cubicBezTo>
                  <a:cubicBezTo>
                    <a:pt x="1710647" y="1758541"/>
                    <a:pt x="1708041" y="1757399"/>
                    <a:pt x="1705390" y="1756303"/>
                  </a:cubicBezTo>
                  <a:cubicBezTo>
                    <a:pt x="1705299" y="1756257"/>
                    <a:pt x="1705207" y="1756211"/>
                    <a:pt x="1705162" y="1756211"/>
                  </a:cubicBezTo>
                  <a:cubicBezTo>
                    <a:pt x="1702602" y="1755069"/>
                    <a:pt x="1700043" y="1753973"/>
                    <a:pt x="1697483" y="1752923"/>
                  </a:cubicBezTo>
                  <a:cubicBezTo>
                    <a:pt x="1694878" y="1751781"/>
                    <a:pt x="1692181" y="1750685"/>
                    <a:pt x="1689576" y="1749634"/>
                  </a:cubicBezTo>
                  <a:cubicBezTo>
                    <a:pt x="1684228" y="1747442"/>
                    <a:pt x="1678834" y="1745295"/>
                    <a:pt x="1673441" y="1743240"/>
                  </a:cubicBezTo>
                  <a:cubicBezTo>
                    <a:pt x="1612879" y="1723098"/>
                    <a:pt x="1551082" y="1706291"/>
                    <a:pt x="1489240" y="1690899"/>
                  </a:cubicBezTo>
                  <a:cubicBezTo>
                    <a:pt x="1421365" y="1677243"/>
                    <a:pt x="1354084" y="1660846"/>
                    <a:pt x="1285431" y="1651392"/>
                  </a:cubicBezTo>
                  <a:cubicBezTo>
                    <a:pt x="1253345" y="1645226"/>
                    <a:pt x="1220847" y="1640796"/>
                    <a:pt x="1188166" y="1640841"/>
                  </a:cubicBezTo>
                  <a:cubicBezTo>
                    <a:pt x="1183550" y="1640887"/>
                    <a:pt x="1178979" y="1640887"/>
                    <a:pt x="1174363" y="1640887"/>
                  </a:cubicBezTo>
                  <a:cubicBezTo>
                    <a:pt x="1174911" y="1629651"/>
                    <a:pt x="1175505" y="1618370"/>
                    <a:pt x="1176054" y="1607135"/>
                  </a:cubicBezTo>
                  <a:cubicBezTo>
                    <a:pt x="1176922" y="1589870"/>
                    <a:pt x="1177745" y="1572652"/>
                    <a:pt x="1178568" y="1555387"/>
                  </a:cubicBezTo>
                  <a:cubicBezTo>
                    <a:pt x="1180305" y="1518849"/>
                    <a:pt x="1181950" y="1482356"/>
                    <a:pt x="1183596" y="1445818"/>
                  </a:cubicBezTo>
                  <a:cubicBezTo>
                    <a:pt x="1184236" y="1426407"/>
                    <a:pt x="1185058" y="1407178"/>
                    <a:pt x="1185835" y="1387950"/>
                  </a:cubicBezTo>
                  <a:close/>
                  <a:moveTo>
                    <a:pt x="1173403" y="914138"/>
                  </a:moveTo>
                  <a:cubicBezTo>
                    <a:pt x="1173083" y="927749"/>
                    <a:pt x="1172763" y="941405"/>
                    <a:pt x="1172397" y="955016"/>
                  </a:cubicBezTo>
                  <a:cubicBezTo>
                    <a:pt x="1172077" y="967987"/>
                    <a:pt x="1171757" y="980958"/>
                    <a:pt x="1171392" y="993975"/>
                  </a:cubicBezTo>
                  <a:cubicBezTo>
                    <a:pt x="1170798" y="1016765"/>
                    <a:pt x="1170158" y="1039556"/>
                    <a:pt x="1169518" y="1062347"/>
                  </a:cubicBezTo>
                  <a:cubicBezTo>
                    <a:pt x="1169198" y="1073217"/>
                    <a:pt x="1168924" y="1084087"/>
                    <a:pt x="1168604" y="1094912"/>
                  </a:cubicBezTo>
                  <a:cubicBezTo>
                    <a:pt x="1144287" y="1094821"/>
                    <a:pt x="1119971" y="1094729"/>
                    <a:pt x="1095655" y="1094592"/>
                  </a:cubicBezTo>
                  <a:cubicBezTo>
                    <a:pt x="1065854" y="1094455"/>
                    <a:pt x="1036098" y="1094273"/>
                    <a:pt x="1006297" y="1094090"/>
                  </a:cubicBezTo>
                  <a:cubicBezTo>
                    <a:pt x="988654" y="1093999"/>
                    <a:pt x="971057" y="1093861"/>
                    <a:pt x="953414" y="1093724"/>
                  </a:cubicBezTo>
                  <a:cubicBezTo>
                    <a:pt x="938604" y="1093633"/>
                    <a:pt x="923795" y="1093496"/>
                    <a:pt x="908986" y="1093359"/>
                  </a:cubicBezTo>
                  <a:cubicBezTo>
                    <a:pt x="894497" y="1093268"/>
                    <a:pt x="880008" y="1093085"/>
                    <a:pt x="865473" y="1092902"/>
                  </a:cubicBezTo>
                  <a:cubicBezTo>
                    <a:pt x="853360" y="1092765"/>
                    <a:pt x="841202" y="1092628"/>
                    <a:pt x="829044" y="1092446"/>
                  </a:cubicBezTo>
                  <a:cubicBezTo>
                    <a:pt x="816017" y="1092263"/>
                    <a:pt x="802991" y="1092080"/>
                    <a:pt x="789964" y="1091898"/>
                  </a:cubicBezTo>
                  <a:cubicBezTo>
                    <a:pt x="771910" y="1091669"/>
                    <a:pt x="753901" y="1091349"/>
                    <a:pt x="735892" y="1091030"/>
                  </a:cubicBezTo>
                  <a:cubicBezTo>
                    <a:pt x="665137" y="1089660"/>
                    <a:pt x="594474" y="1087787"/>
                    <a:pt x="523856" y="1093907"/>
                  </a:cubicBezTo>
                  <a:cubicBezTo>
                    <a:pt x="519651" y="1094090"/>
                    <a:pt x="515400" y="1094273"/>
                    <a:pt x="511195" y="1094455"/>
                  </a:cubicBezTo>
                  <a:cubicBezTo>
                    <a:pt x="511287" y="1093679"/>
                    <a:pt x="511378" y="1092857"/>
                    <a:pt x="511515" y="1092080"/>
                  </a:cubicBezTo>
                  <a:cubicBezTo>
                    <a:pt x="511972" y="1088107"/>
                    <a:pt x="512475" y="1084133"/>
                    <a:pt x="512978" y="1080160"/>
                  </a:cubicBezTo>
                  <a:cubicBezTo>
                    <a:pt x="513572" y="1075775"/>
                    <a:pt x="514166" y="1071390"/>
                    <a:pt x="514806" y="1066960"/>
                  </a:cubicBezTo>
                  <a:cubicBezTo>
                    <a:pt x="515080" y="1064950"/>
                    <a:pt x="515355" y="1062987"/>
                    <a:pt x="515674" y="1061023"/>
                  </a:cubicBezTo>
                  <a:cubicBezTo>
                    <a:pt x="517640" y="1047777"/>
                    <a:pt x="519788" y="1034532"/>
                    <a:pt x="522028" y="1021378"/>
                  </a:cubicBezTo>
                  <a:cubicBezTo>
                    <a:pt x="522531" y="1018364"/>
                    <a:pt x="523079" y="1015350"/>
                    <a:pt x="523628" y="1012289"/>
                  </a:cubicBezTo>
                  <a:cubicBezTo>
                    <a:pt x="526141" y="997994"/>
                    <a:pt x="528747" y="983698"/>
                    <a:pt x="531352" y="969403"/>
                  </a:cubicBezTo>
                  <a:cubicBezTo>
                    <a:pt x="532129" y="965064"/>
                    <a:pt x="532952" y="960770"/>
                    <a:pt x="533729" y="956431"/>
                  </a:cubicBezTo>
                  <a:cubicBezTo>
                    <a:pt x="535329" y="947799"/>
                    <a:pt x="536883" y="939167"/>
                    <a:pt x="538482" y="930535"/>
                  </a:cubicBezTo>
                  <a:cubicBezTo>
                    <a:pt x="539397" y="926424"/>
                    <a:pt x="540356" y="922314"/>
                    <a:pt x="541362" y="918203"/>
                  </a:cubicBezTo>
                  <a:cubicBezTo>
                    <a:pt x="547898" y="890754"/>
                    <a:pt x="555120" y="863487"/>
                    <a:pt x="563119" y="836448"/>
                  </a:cubicBezTo>
                  <a:cubicBezTo>
                    <a:pt x="563850" y="833891"/>
                    <a:pt x="564627" y="831287"/>
                    <a:pt x="565404" y="828730"/>
                  </a:cubicBezTo>
                  <a:cubicBezTo>
                    <a:pt x="565770" y="827405"/>
                    <a:pt x="566181" y="826126"/>
                    <a:pt x="566592" y="824802"/>
                  </a:cubicBezTo>
                  <a:cubicBezTo>
                    <a:pt x="568146" y="819641"/>
                    <a:pt x="569701" y="814525"/>
                    <a:pt x="571346" y="809410"/>
                  </a:cubicBezTo>
                  <a:cubicBezTo>
                    <a:pt x="572077" y="807126"/>
                    <a:pt x="572763" y="804888"/>
                    <a:pt x="573494" y="802605"/>
                  </a:cubicBezTo>
                  <a:cubicBezTo>
                    <a:pt x="574820" y="798403"/>
                    <a:pt x="576191" y="794201"/>
                    <a:pt x="577562" y="789999"/>
                  </a:cubicBezTo>
                  <a:cubicBezTo>
                    <a:pt x="579071" y="785386"/>
                    <a:pt x="580579" y="780773"/>
                    <a:pt x="582179" y="776206"/>
                  </a:cubicBezTo>
                  <a:cubicBezTo>
                    <a:pt x="583230" y="773100"/>
                    <a:pt x="584281" y="770040"/>
                    <a:pt x="585332" y="766934"/>
                  </a:cubicBezTo>
                  <a:cubicBezTo>
                    <a:pt x="586247" y="764148"/>
                    <a:pt x="587252" y="761362"/>
                    <a:pt x="588212" y="758576"/>
                  </a:cubicBezTo>
                  <a:cubicBezTo>
                    <a:pt x="589355" y="755288"/>
                    <a:pt x="590497" y="751999"/>
                    <a:pt x="591731" y="748665"/>
                  </a:cubicBezTo>
                  <a:cubicBezTo>
                    <a:pt x="593331" y="744098"/>
                    <a:pt x="595022" y="739530"/>
                    <a:pt x="596668" y="734963"/>
                  </a:cubicBezTo>
                  <a:cubicBezTo>
                    <a:pt x="598359" y="730396"/>
                    <a:pt x="600050" y="725874"/>
                    <a:pt x="601741" y="721307"/>
                  </a:cubicBezTo>
                  <a:cubicBezTo>
                    <a:pt x="603433" y="716785"/>
                    <a:pt x="605169" y="712218"/>
                    <a:pt x="606952" y="707696"/>
                  </a:cubicBezTo>
                  <a:cubicBezTo>
                    <a:pt x="606952" y="707696"/>
                    <a:pt x="606952" y="707696"/>
                    <a:pt x="606952" y="707651"/>
                  </a:cubicBezTo>
                  <a:cubicBezTo>
                    <a:pt x="608689" y="703129"/>
                    <a:pt x="610472" y="698607"/>
                    <a:pt x="612300" y="694131"/>
                  </a:cubicBezTo>
                  <a:cubicBezTo>
                    <a:pt x="614082" y="689610"/>
                    <a:pt x="615911" y="685088"/>
                    <a:pt x="617739" y="680612"/>
                  </a:cubicBezTo>
                  <a:cubicBezTo>
                    <a:pt x="619476" y="676273"/>
                    <a:pt x="621304" y="671934"/>
                    <a:pt x="623087" y="667595"/>
                  </a:cubicBezTo>
                  <a:cubicBezTo>
                    <a:pt x="625052" y="662982"/>
                    <a:pt x="626972" y="658324"/>
                    <a:pt x="628937" y="653711"/>
                  </a:cubicBezTo>
                  <a:cubicBezTo>
                    <a:pt x="630674" y="649646"/>
                    <a:pt x="632457" y="645581"/>
                    <a:pt x="634239" y="641516"/>
                  </a:cubicBezTo>
                  <a:cubicBezTo>
                    <a:pt x="636388" y="636675"/>
                    <a:pt x="638490" y="631833"/>
                    <a:pt x="640684" y="626992"/>
                  </a:cubicBezTo>
                  <a:cubicBezTo>
                    <a:pt x="642695" y="622562"/>
                    <a:pt x="644661" y="618132"/>
                    <a:pt x="646717" y="613747"/>
                  </a:cubicBezTo>
                  <a:cubicBezTo>
                    <a:pt x="648729" y="609317"/>
                    <a:pt x="650785" y="604932"/>
                    <a:pt x="652842" y="600502"/>
                  </a:cubicBezTo>
                  <a:cubicBezTo>
                    <a:pt x="654945" y="596117"/>
                    <a:pt x="657002" y="591687"/>
                    <a:pt x="659104" y="587302"/>
                  </a:cubicBezTo>
                  <a:cubicBezTo>
                    <a:pt x="661207" y="582918"/>
                    <a:pt x="663309" y="578533"/>
                    <a:pt x="665457" y="574194"/>
                  </a:cubicBezTo>
                  <a:cubicBezTo>
                    <a:pt x="667606" y="569855"/>
                    <a:pt x="669754" y="565516"/>
                    <a:pt x="671902" y="561132"/>
                  </a:cubicBezTo>
                  <a:cubicBezTo>
                    <a:pt x="674050" y="556793"/>
                    <a:pt x="676290" y="552454"/>
                    <a:pt x="678484" y="548115"/>
                  </a:cubicBezTo>
                  <a:cubicBezTo>
                    <a:pt x="678484" y="548115"/>
                    <a:pt x="678484" y="548115"/>
                    <a:pt x="678484" y="548069"/>
                  </a:cubicBezTo>
                  <a:cubicBezTo>
                    <a:pt x="680587" y="544004"/>
                    <a:pt x="682689" y="539939"/>
                    <a:pt x="684792" y="535829"/>
                  </a:cubicBezTo>
                  <a:cubicBezTo>
                    <a:pt x="687168" y="531261"/>
                    <a:pt x="689591" y="526740"/>
                    <a:pt x="692013" y="522218"/>
                  </a:cubicBezTo>
                  <a:cubicBezTo>
                    <a:pt x="694299" y="517925"/>
                    <a:pt x="696584" y="513632"/>
                    <a:pt x="698915" y="509384"/>
                  </a:cubicBezTo>
                  <a:cubicBezTo>
                    <a:pt x="701246" y="505136"/>
                    <a:pt x="703577" y="500843"/>
                    <a:pt x="705908" y="496596"/>
                  </a:cubicBezTo>
                  <a:cubicBezTo>
                    <a:pt x="711073" y="498834"/>
                    <a:pt x="716284" y="500980"/>
                    <a:pt x="721495" y="503036"/>
                  </a:cubicBezTo>
                  <a:cubicBezTo>
                    <a:pt x="724146" y="504086"/>
                    <a:pt x="726797" y="505136"/>
                    <a:pt x="729493" y="506187"/>
                  </a:cubicBezTo>
                  <a:cubicBezTo>
                    <a:pt x="735572" y="508562"/>
                    <a:pt x="741697" y="510800"/>
                    <a:pt x="747868" y="512901"/>
                  </a:cubicBezTo>
                  <a:cubicBezTo>
                    <a:pt x="779314" y="522721"/>
                    <a:pt x="807653" y="533271"/>
                    <a:pt x="839831" y="543502"/>
                  </a:cubicBezTo>
                  <a:cubicBezTo>
                    <a:pt x="871415" y="553093"/>
                    <a:pt x="904141" y="557980"/>
                    <a:pt x="935771" y="567526"/>
                  </a:cubicBezTo>
                  <a:cubicBezTo>
                    <a:pt x="982438" y="581821"/>
                    <a:pt x="1030522" y="590728"/>
                    <a:pt x="1078743" y="598355"/>
                  </a:cubicBezTo>
                  <a:cubicBezTo>
                    <a:pt x="1084913" y="599406"/>
                    <a:pt x="1091130" y="600456"/>
                    <a:pt x="1097346" y="601507"/>
                  </a:cubicBezTo>
                  <a:cubicBezTo>
                    <a:pt x="1099723" y="601918"/>
                    <a:pt x="1102099" y="602329"/>
                    <a:pt x="1104476" y="602694"/>
                  </a:cubicBezTo>
                  <a:cubicBezTo>
                    <a:pt x="1107356" y="603196"/>
                    <a:pt x="1110235" y="603653"/>
                    <a:pt x="1113069" y="604110"/>
                  </a:cubicBezTo>
                  <a:cubicBezTo>
                    <a:pt x="1115537" y="604521"/>
                    <a:pt x="1118006" y="604932"/>
                    <a:pt x="1120428" y="605297"/>
                  </a:cubicBezTo>
                  <a:cubicBezTo>
                    <a:pt x="1123719" y="605800"/>
                    <a:pt x="1127010" y="606348"/>
                    <a:pt x="1130301" y="606850"/>
                  </a:cubicBezTo>
                  <a:cubicBezTo>
                    <a:pt x="1133180" y="607307"/>
                    <a:pt x="1136060" y="607718"/>
                    <a:pt x="1138940" y="608129"/>
                  </a:cubicBezTo>
                  <a:cubicBezTo>
                    <a:pt x="1141545" y="608495"/>
                    <a:pt x="1144196" y="608906"/>
                    <a:pt x="1146847" y="609225"/>
                  </a:cubicBezTo>
                  <a:cubicBezTo>
                    <a:pt x="1149224" y="609591"/>
                    <a:pt x="1151601" y="609865"/>
                    <a:pt x="1153977" y="610139"/>
                  </a:cubicBezTo>
                  <a:cubicBezTo>
                    <a:pt x="1155303" y="610321"/>
                    <a:pt x="1156674" y="610504"/>
                    <a:pt x="1158045" y="610641"/>
                  </a:cubicBezTo>
                  <a:cubicBezTo>
                    <a:pt x="1160331" y="610915"/>
                    <a:pt x="1162570" y="611144"/>
                    <a:pt x="1164856" y="611418"/>
                  </a:cubicBezTo>
                  <a:cubicBezTo>
                    <a:pt x="1167278" y="611692"/>
                    <a:pt x="1169746" y="611920"/>
                    <a:pt x="1172214" y="612194"/>
                  </a:cubicBezTo>
                  <a:lnTo>
                    <a:pt x="1172260" y="612194"/>
                  </a:lnTo>
                  <a:cubicBezTo>
                    <a:pt x="1173586" y="612331"/>
                    <a:pt x="1174865" y="612422"/>
                    <a:pt x="1176191" y="612559"/>
                  </a:cubicBezTo>
                  <a:cubicBezTo>
                    <a:pt x="1176968" y="612651"/>
                    <a:pt x="1177745" y="612742"/>
                    <a:pt x="1178522" y="612788"/>
                  </a:cubicBezTo>
                  <a:cubicBezTo>
                    <a:pt x="1178385" y="632884"/>
                    <a:pt x="1178156" y="652980"/>
                    <a:pt x="1177928" y="673030"/>
                  </a:cubicBezTo>
                  <a:cubicBezTo>
                    <a:pt x="1177837" y="684266"/>
                    <a:pt x="1177654" y="695502"/>
                    <a:pt x="1177471" y="706737"/>
                  </a:cubicBezTo>
                  <a:cubicBezTo>
                    <a:pt x="1177379" y="715095"/>
                    <a:pt x="1177242" y="723453"/>
                    <a:pt x="1177105" y="731812"/>
                  </a:cubicBezTo>
                  <a:cubicBezTo>
                    <a:pt x="1176922" y="742910"/>
                    <a:pt x="1176739" y="754009"/>
                    <a:pt x="1176557" y="765107"/>
                  </a:cubicBezTo>
                  <a:cubicBezTo>
                    <a:pt x="1176237" y="782965"/>
                    <a:pt x="1175917" y="800824"/>
                    <a:pt x="1175551" y="818682"/>
                  </a:cubicBezTo>
                  <a:cubicBezTo>
                    <a:pt x="1175185" y="838138"/>
                    <a:pt x="1174728" y="857595"/>
                    <a:pt x="1174271" y="877097"/>
                  </a:cubicBezTo>
                  <a:cubicBezTo>
                    <a:pt x="1173997" y="889475"/>
                    <a:pt x="1173723" y="901807"/>
                    <a:pt x="1173403" y="914138"/>
                  </a:cubicBezTo>
                  <a:close/>
                  <a:moveTo>
                    <a:pt x="1147807" y="45483"/>
                  </a:moveTo>
                  <a:cubicBezTo>
                    <a:pt x="1149635" y="44890"/>
                    <a:pt x="1151418" y="44296"/>
                    <a:pt x="1153246" y="43702"/>
                  </a:cubicBezTo>
                  <a:cubicBezTo>
                    <a:pt x="1154480" y="43291"/>
                    <a:pt x="1155760" y="42926"/>
                    <a:pt x="1156994" y="42515"/>
                  </a:cubicBezTo>
                  <a:cubicBezTo>
                    <a:pt x="1164353" y="40231"/>
                    <a:pt x="1171803" y="38130"/>
                    <a:pt x="1179345" y="36258"/>
                  </a:cubicBezTo>
                  <a:cubicBezTo>
                    <a:pt x="1179299" y="37217"/>
                    <a:pt x="1179253" y="38130"/>
                    <a:pt x="1179253" y="39089"/>
                  </a:cubicBezTo>
                  <a:cubicBezTo>
                    <a:pt x="1179208" y="39683"/>
                    <a:pt x="1179208" y="40231"/>
                    <a:pt x="1179162" y="40779"/>
                  </a:cubicBezTo>
                  <a:cubicBezTo>
                    <a:pt x="1179116" y="41875"/>
                    <a:pt x="1179071" y="43017"/>
                    <a:pt x="1178979" y="44068"/>
                  </a:cubicBezTo>
                  <a:cubicBezTo>
                    <a:pt x="1178248" y="75125"/>
                    <a:pt x="1178522" y="106229"/>
                    <a:pt x="1178065" y="137332"/>
                  </a:cubicBezTo>
                  <a:cubicBezTo>
                    <a:pt x="1175963" y="199630"/>
                    <a:pt x="1175185" y="261928"/>
                    <a:pt x="1175185" y="324226"/>
                  </a:cubicBezTo>
                  <a:cubicBezTo>
                    <a:pt x="1175185" y="335781"/>
                    <a:pt x="1175231" y="347336"/>
                    <a:pt x="1175277" y="358892"/>
                  </a:cubicBezTo>
                  <a:cubicBezTo>
                    <a:pt x="1175323" y="370584"/>
                    <a:pt x="1175368" y="382322"/>
                    <a:pt x="1175505" y="393968"/>
                  </a:cubicBezTo>
                  <a:cubicBezTo>
                    <a:pt x="1175780" y="429045"/>
                    <a:pt x="1176237" y="464122"/>
                    <a:pt x="1176785" y="499199"/>
                  </a:cubicBezTo>
                  <a:cubicBezTo>
                    <a:pt x="1177059" y="516235"/>
                    <a:pt x="1177334" y="533225"/>
                    <a:pt x="1177608" y="550261"/>
                  </a:cubicBezTo>
                  <a:cubicBezTo>
                    <a:pt x="1177791" y="561680"/>
                    <a:pt x="1177974" y="573144"/>
                    <a:pt x="1178202" y="584608"/>
                  </a:cubicBezTo>
                  <a:cubicBezTo>
                    <a:pt x="1175597" y="584425"/>
                    <a:pt x="1172900" y="584196"/>
                    <a:pt x="1170249" y="583968"/>
                  </a:cubicBezTo>
                  <a:cubicBezTo>
                    <a:pt x="1169472" y="583922"/>
                    <a:pt x="1168695" y="583877"/>
                    <a:pt x="1167964" y="583785"/>
                  </a:cubicBezTo>
                  <a:cubicBezTo>
                    <a:pt x="1165313" y="583557"/>
                    <a:pt x="1162662" y="583283"/>
                    <a:pt x="1159965" y="583009"/>
                  </a:cubicBezTo>
                  <a:cubicBezTo>
                    <a:pt x="1154434" y="582415"/>
                    <a:pt x="1148858" y="581776"/>
                    <a:pt x="1143327" y="580999"/>
                  </a:cubicBezTo>
                  <a:cubicBezTo>
                    <a:pt x="1142413" y="580862"/>
                    <a:pt x="1141453" y="580771"/>
                    <a:pt x="1140539" y="580634"/>
                  </a:cubicBezTo>
                  <a:cubicBezTo>
                    <a:pt x="1138528" y="580360"/>
                    <a:pt x="1136517" y="580040"/>
                    <a:pt x="1134506" y="579766"/>
                  </a:cubicBezTo>
                  <a:cubicBezTo>
                    <a:pt x="1132632" y="579446"/>
                    <a:pt x="1130758" y="579172"/>
                    <a:pt x="1128884" y="578853"/>
                  </a:cubicBezTo>
                  <a:cubicBezTo>
                    <a:pt x="1126690" y="578487"/>
                    <a:pt x="1124496" y="578122"/>
                    <a:pt x="1122348" y="577757"/>
                  </a:cubicBezTo>
                  <a:cubicBezTo>
                    <a:pt x="1120839" y="577483"/>
                    <a:pt x="1119377" y="577254"/>
                    <a:pt x="1117868" y="576934"/>
                  </a:cubicBezTo>
                  <a:cubicBezTo>
                    <a:pt x="1116269" y="576660"/>
                    <a:pt x="1114623" y="576341"/>
                    <a:pt x="1113024" y="576021"/>
                  </a:cubicBezTo>
                  <a:cubicBezTo>
                    <a:pt x="1110464" y="575564"/>
                    <a:pt x="1107950" y="575016"/>
                    <a:pt x="1105436" y="574514"/>
                  </a:cubicBezTo>
                  <a:cubicBezTo>
                    <a:pt x="1064802" y="567846"/>
                    <a:pt x="1024580" y="561680"/>
                    <a:pt x="984449" y="552043"/>
                  </a:cubicBezTo>
                  <a:cubicBezTo>
                    <a:pt x="954739" y="544826"/>
                    <a:pt x="925806" y="534870"/>
                    <a:pt x="895822" y="528978"/>
                  </a:cubicBezTo>
                  <a:cubicBezTo>
                    <a:pt x="846915" y="519615"/>
                    <a:pt x="800751" y="500524"/>
                    <a:pt x="753307" y="486091"/>
                  </a:cubicBezTo>
                  <a:cubicBezTo>
                    <a:pt x="750427" y="485086"/>
                    <a:pt x="747593" y="484036"/>
                    <a:pt x="744760" y="482985"/>
                  </a:cubicBezTo>
                  <a:cubicBezTo>
                    <a:pt x="742063" y="481980"/>
                    <a:pt x="739366" y="480976"/>
                    <a:pt x="736669" y="479925"/>
                  </a:cubicBezTo>
                  <a:cubicBezTo>
                    <a:pt x="734475" y="479057"/>
                    <a:pt x="732281" y="478235"/>
                    <a:pt x="730133" y="477367"/>
                  </a:cubicBezTo>
                  <a:cubicBezTo>
                    <a:pt x="728396" y="476682"/>
                    <a:pt x="726705" y="475951"/>
                    <a:pt x="725014" y="475266"/>
                  </a:cubicBezTo>
                  <a:cubicBezTo>
                    <a:pt x="723094" y="474490"/>
                    <a:pt x="721220" y="473713"/>
                    <a:pt x="719301" y="472891"/>
                  </a:cubicBezTo>
                  <a:cubicBezTo>
                    <a:pt x="724648" y="463574"/>
                    <a:pt x="730042" y="454394"/>
                    <a:pt x="735527" y="445168"/>
                  </a:cubicBezTo>
                  <a:cubicBezTo>
                    <a:pt x="738269" y="440555"/>
                    <a:pt x="741012" y="435988"/>
                    <a:pt x="743800" y="431420"/>
                  </a:cubicBezTo>
                  <a:cubicBezTo>
                    <a:pt x="749970" y="421281"/>
                    <a:pt x="756278" y="411187"/>
                    <a:pt x="762677" y="401185"/>
                  </a:cubicBezTo>
                  <a:cubicBezTo>
                    <a:pt x="764917" y="397668"/>
                    <a:pt x="767156" y="394151"/>
                    <a:pt x="769442" y="390634"/>
                  </a:cubicBezTo>
                  <a:cubicBezTo>
                    <a:pt x="772321" y="386158"/>
                    <a:pt x="775292" y="381682"/>
                    <a:pt x="778217" y="377206"/>
                  </a:cubicBezTo>
                  <a:cubicBezTo>
                    <a:pt x="781143" y="372730"/>
                    <a:pt x="784114" y="368300"/>
                    <a:pt x="787130" y="363824"/>
                  </a:cubicBezTo>
                  <a:cubicBezTo>
                    <a:pt x="832563" y="300978"/>
                    <a:pt x="880008" y="239091"/>
                    <a:pt x="937325" y="186476"/>
                  </a:cubicBezTo>
                  <a:cubicBezTo>
                    <a:pt x="977821" y="149481"/>
                    <a:pt x="1015530" y="107188"/>
                    <a:pt x="1065122" y="82159"/>
                  </a:cubicBezTo>
                  <a:cubicBezTo>
                    <a:pt x="1070698" y="79144"/>
                    <a:pt x="1076275" y="76130"/>
                    <a:pt x="1081943" y="73298"/>
                  </a:cubicBezTo>
                  <a:cubicBezTo>
                    <a:pt x="1083634" y="72431"/>
                    <a:pt x="1085371" y="71563"/>
                    <a:pt x="1087062" y="70741"/>
                  </a:cubicBezTo>
                  <a:cubicBezTo>
                    <a:pt x="1089941" y="69325"/>
                    <a:pt x="1092821" y="67909"/>
                    <a:pt x="1095700" y="66584"/>
                  </a:cubicBezTo>
                  <a:cubicBezTo>
                    <a:pt x="1097437" y="65717"/>
                    <a:pt x="1099128" y="64894"/>
                    <a:pt x="1100911" y="64118"/>
                  </a:cubicBezTo>
                  <a:cubicBezTo>
                    <a:pt x="1101917" y="63661"/>
                    <a:pt x="1102922" y="63205"/>
                    <a:pt x="1103928" y="62748"/>
                  </a:cubicBezTo>
                  <a:cubicBezTo>
                    <a:pt x="1105756" y="61926"/>
                    <a:pt x="1107539" y="61149"/>
                    <a:pt x="1109367" y="60327"/>
                  </a:cubicBezTo>
                  <a:cubicBezTo>
                    <a:pt x="1109413" y="60282"/>
                    <a:pt x="1109458" y="60282"/>
                    <a:pt x="1109458" y="60282"/>
                  </a:cubicBezTo>
                  <a:cubicBezTo>
                    <a:pt x="1111424" y="59414"/>
                    <a:pt x="1113389" y="58546"/>
                    <a:pt x="1115355" y="57724"/>
                  </a:cubicBezTo>
                  <a:cubicBezTo>
                    <a:pt x="1116817" y="57084"/>
                    <a:pt x="1118280" y="56491"/>
                    <a:pt x="1119743" y="55897"/>
                  </a:cubicBezTo>
                  <a:cubicBezTo>
                    <a:pt x="1120428" y="55577"/>
                    <a:pt x="1121068" y="55303"/>
                    <a:pt x="1121754" y="55029"/>
                  </a:cubicBezTo>
                  <a:cubicBezTo>
                    <a:pt x="1123490" y="54298"/>
                    <a:pt x="1125227" y="53613"/>
                    <a:pt x="1126964" y="52928"/>
                  </a:cubicBezTo>
                  <a:cubicBezTo>
                    <a:pt x="1127558" y="52700"/>
                    <a:pt x="1128107" y="52471"/>
                    <a:pt x="1128701" y="52289"/>
                  </a:cubicBezTo>
                  <a:cubicBezTo>
                    <a:pt x="1130575" y="51558"/>
                    <a:pt x="1132449" y="50827"/>
                    <a:pt x="1134323" y="50142"/>
                  </a:cubicBezTo>
                  <a:cubicBezTo>
                    <a:pt x="1135054" y="49822"/>
                    <a:pt x="1135786" y="49548"/>
                    <a:pt x="1136563" y="49320"/>
                  </a:cubicBezTo>
                  <a:cubicBezTo>
                    <a:pt x="1138208" y="48726"/>
                    <a:pt x="1139854" y="48132"/>
                    <a:pt x="1141499" y="47539"/>
                  </a:cubicBezTo>
                  <a:cubicBezTo>
                    <a:pt x="1143647" y="46854"/>
                    <a:pt x="1145704" y="46169"/>
                    <a:pt x="1147807" y="45483"/>
                  </a:cubicBezTo>
                  <a:close/>
                  <a:moveTo>
                    <a:pt x="1136426" y="28310"/>
                  </a:moveTo>
                  <a:cubicBezTo>
                    <a:pt x="1136426" y="28219"/>
                    <a:pt x="1136380" y="28173"/>
                    <a:pt x="1136380" y="28082"/>
                  </a:cubicBezTo>
                  <a:cubicBezTo>
                    <a:pt x="1136654" y="28082"/>
                    <a:pt x="1136928" y="28082"/>
                    <a:pt x="1137203" y="28082"/>
                  </a:cubicBezTo>
                  <a:cubicBezTo>
                    <a:pt x="1136974" y="28173"/>
                    <a:pt x="1136700" y="28219"/>
                    <a:pt x="1136426" y="28310"/>
                  </a:cubicBezTo>
                  <a:close/>
                  <a:moveTo>
                    <a:pt x="408262" y="279603"/>
                  </a:moveTo>
                  <a:cubicBezTo>
                    <a:pt x="412924" y="275767"/>
                    <a:pt x="417632" y="271930"/>
                    <a:pt x="422294" y="268048"/>
                  </a:cubicBezTo>
                  <a:cubicBezTo>
                    <a:pt x="425494" y="265399"/>
                    <a:pt x="428831" y="262978"/>
                    <a:pt x="432122" y="260466"/>
                  </a:cubicBezTo>
                  <a:cubicBezTo>
                    <a:pt x="446839" y="249185"/>
                    <a:pt x="461877" y="238452"/>
                    <a:pt x="477052" y="227764"/>
                  </a:cubicBezTo>
                  <a:cubicBezTo>
                    <a:pt x="482765" y="223882"/>
                    <a:pt x="488433" y="219909"/>
                    <a:pt x="494375" y="216346"/>
                  </a:cubicBezTo>
                  <a:cubicBezTo>
                    <a:pt x="498717" y="213651"/>
                    <a:pt x="503105" y="211002"/>
                    <a:pt x="507447" y="208308"/>
                  </a:cubicBezTo>
                  <a:cubicBezTo>
                    <a:pt x="510327" y="206526"/>
                    <a:pt x="513343" y="204974"/>
                    <a:pt x="516314" y="203329"/>
                  </a:cubicBezTo>
                  <a:cubicBezTo>
                    <a:pt x="528975" y="196204"/>
                    <a:pt x="541956" y="189582"/>
                    <a:pt x="554983" y="183005"/>
                  </a:cubicBezTo>
                  <a:cubicBezTo>
                    <a:pt x="565861" y="177661"/>
                    <a:pt x="576739" y="172317"/>
                    <a:pt x="587709" y="167065"/>
                  </a:cubicBezTo>
                  <a:cubicBezTo>
                    <a:pt x="597811" y="162178"/>
                    <a:pt x="608095" y="157748"/>
                    <a:pt x="618379" y="153454"/>
                  </a:cubicBezTo>
                  <a:cubicBezTo>
                    <a:pt x="639039" y="144868"/>
                    <a:pt x="660247" y="137652"/>
                    <a:pt x="681364" y="130253"/>
                  </a:cubicBezTo>
                  <a:lnTo>
                    <a:pt x="681455" y="130207"/>
                  </a:lnTo>
                  <a:cubicBezTo>
                    <a:pt x="681912" y="130024"/>
                    <a:pt x="682369" y="129887"/>
                    <a:pt x="682872" y="129704"/>
                  </a:cubicBezTo>
                  <a:cubicBezTo>
                    <a:pt x="696767" y="125000"/>
                    <a:pt x="711439" y="120067"/>
                    <a:pt x="726157" y="115409"/>
                  </a:cubicBezTo>
                  <a:cubicBezTo>
                    <a:pt x="742154" y="110339"/>
                    <a:pt x="758152" y="105452"/>
                    <a:pt x="774195" y="100611"/>
                  </a:cubicBezTo>
                  <a:cubicBezTo>
                    <a:pt x="789598" y="95952"/>
                    <a:pt x="805048" y="91522"/>
                    <a:pt x="820588" y="87274"/>
                  </a:cubicBezTo>
                  <a:cubicBezTo>
                    <a:pt x="834940" y="83346"/>
                    <a:pt x="849521" y="80286"/>
                    <a:pt x="864056" y="77181"/>
                  </a:cubicBezTo>
                  <a:cubicBezTo>
                    <a:pt x="898290" y="70330"/>
                    <a:pt x="932617" y="63433"/>
                    <a:pt x="966989" y="56673"/>
                  </a:cubicBezTo>
                  <a:cubicBezTo>
                    <a:pt x="984220" y="53294"/>
                    <a:pt x="1001406" y="49685"/>
                    <a:pt x="1018684" y="46351"/>
                  </a:cubicBezTo>
                  <a:cubicBezTo>
                    <a:pt x="1026957" y="44753"/>
                    <a:pt x="1035321" y="43017"/>
                    <a:pt x="1043685" y="41875"/>
                  </a:cubicBezTo>
                  <a:cubicBezTo>
                    <a:pt x="1051959" y="40733"/>
                    <a:pt x="1060232" y="39774"/>
                    <a:pt x="1068596" y="39181"/>
                  </a:cubicBezTo>
                  <a:cubicBezTo>
                    <a:pt x="1072755" y="39089"/>
                    <a:pt x="1077920" y="38952"/>
                    <a:pt x="1083131" y="38952"/>
                  </a:cubicBezTo>
                  <a:cubicBezTo>
                    <a:pt x="1085462" y="38952"/>
                    <a:pt x="1087793" y="39044"/>
                    <a:pt x="1090124" y="39135"/>
                  </a:cubicBezTo>
                  <a:lnTo>
                    <a:pt x="1090170" y="39135"/>
                  </a:lnTo>
                  <a:cubicBezTo>
                    <a:pt x="1090353" y="39226"/>
                    <a:pt x="1090536" y="39318"/>
                    <a:pt x="1090764" y="39363"/>
                  </a:cubicBezTo>
                  <a:cubicBezTo>
                    <a:pt x="1092090" y="39455"/>
                    <a:pt x="1093461" y="39455"/>
                    <a:pt x="1094786" y="39409"/>
                  </a:cubicBezTo>
                  <a:lnTo>
                    <a:pt x="1094832" y="39409"/>
                  </a:lnTo>
                  <a:cubicBezTo>
                    <a:pt x="1094832" y="39409"/>
                    <a:pt x="1094878" y="39455"/>
                    <a:pt x="1094878" y="39409"/>
                  </a:cubicBezTo>
                  <a:cubicBezTo>
                    <a:pt x="1095015" y="39455"/>
                    <a:pt x="1095198" y="39500"/>
                    <a:pt x="1095335" y="39500"/>
                  </a:cubicBezTo>
                  <a:cubicBezTo>
                    <a:pt x="1095518" y="39500"/>
                    <a:pt x="1095700" y="39455"/>
                    <a:pt x="1095838" y="39409"/>
                  </a:cubicBezTo>
                  <a:cubicBezTo>
                    <a:pt x="1095883" y="39409"/>
                    <a:pt x="1095929" y="39409"/>
                    <a:pt x="1095929" y="39363"/>
                  </a:cubicBezTo>
                  <a:cubicBezTo>
                    <a:pt x="1096112" y="39363"/>
                    <a:pt x="1096249" y="39318"/>
                    <a:pt x="1096432" y="39318"/>
                  </a:cubicBezTo>
                  <a:cubicBezTo>
                    <a:pt x="1096980" y="39272"/>
                    <a:pt x="1097574" y="39226"/>
                    <a:pt x="1098123" y="39181"/>
                  </a:cubicBezTo>
                  <a:cubicBezTo>
                    <a:pt x="1100591" y="38952"/>
                    <a:pt x="1103059" y="38587"/>
                    <a:pt x="1105482" y="38358"/>
                  </a:cubicBezTo>
                  <a:cubicBezTo>
                    <a:pt x="1105390" y="38404"/>
                    <a:pt x="1105299" y="38404"/>
                    <a:pt x="1105253" y="38450"/>
                  </a:cubicBezTo>
                  <a:cubicBezTo>
                    <a:pt x="1102511" y="39455"/>
                    <a:pt x="1099723" y="40551"/>
                    <a:pt x="1096980" y="41647"/>
                  </a:cubicBezTo>
                  <a:cubicBezTo>
                    <a:pt x="1096660" y="41738"/>
                    <a:pt x="1096386" y="41875"/>
                    <a:pt x="1096112" y="42012"/>
                  </a:cubicBezTo>
                  <a:cubicBezTo>
                    <a:pt x="1093278" y="43154"/>
                    <a:pt x="1090490" y="44296"/>
                    <a:pt x="1087747" y="45483"/>
                  </a:cubicBezTo>
                  <a:cubicBezTo>
                    <a:pt x="1081440" y="48178"/>
                    <a:pt x="1075132" y="50964"/>
                    <a:pt x="1068916" y="53887"/>
                  </a:cubicBezTo>
                  <a:cubicBezTo>
                    <a:pt x="1066448" y="55029"/>
                    <a:pt x="1063980" y="56171"/>
                    <a:pt x="1061557" y="57358"/>
                  </a:cubicBezTo>
                  <a:cubicBezTo>
                    <a:pt x="1058678" y="58729"/>
                    <a:pt x="1055798" y="60099"/>
                    <a:pt x="1052918" y="61560"/>
                  </a:cubicBezTo>
                  <a:cubicBezTo>
                    <a:pt x="1050039" y="62976"/>
                    <a:pt x="1047205" y="64392"/>
                    <a:pt x="1044325" y="65808"/>
                  </a:cubicBezTo>
                  <a:cubicBezTo>
                    <a:pt x="1041491" y="67224"/>
                    <a:pt x="1038612" y="68685"/>
                    <a:pt x="1035778" y="70101"/>
                  </a:cubicBezTo>
                  <a:cubicBezTo>
                    <a:pt x="998755" y="92070"/>
                    <a:pt x="967811" y="122579"/>
                    <a:pt x="936273" y="151582"/>
                  </a:cubicBezTo>
                  <a:cubicBezTo>
                    <a:pt x="843670" y="234341"/>
                    <a:pt x="767659" y="334776"/>
                    <a:pt x="706045" y="442290"/>
                  </a:cubicBezTo>
                  <a:cubicBezTo>
                    <a:pt x="702069" y="448867"/>
                    <a:pt x="698184" y="455399"/>
                    <a:pt x="694299" y="462021"/>
                  </a:cubicBezTo>
                  <a:cubicBezTo>
                    <a:pt x="674187" y="453206"/>
                    <a:pt x="654259" y="444072"/>
                    <a:pt x="633919" y="435714"/>
                  </a:cubicBezTo>
                  <a:cubicBezTo>
                    <a:pt x="541453" y="397257"/>
                    <a:pt x="471933" y="366656"/>
                    <a:pt x="404149" y="288692"/>
                  </a:cubicBezTo>
                  <a:cubicBezTo>
                    <a:pt x="403234" y="287550"/>
                    <a:pt x="402275" y="286454"/>
                    <a:pt x="401360" y="285404"/>
                  </a:cubicBezTo>
                  <a:cubicBezTo>
                    <a:pt x="403554" y="283531"/>
                    <a:pt x="405931" y="281567"/>
                    <a:pt x="408262" y="279603"/>
                  </a:cubicBezTo>
                  <a:close/>
                  <a:moveTo>
                    <a:pt x="31543" y="1053806"/>
                  </a:moveTo>
                  <a:cubicBezTo>
                    <a:pt x="32685" y="1038825"/>
                    <a:pt x="33782" y="1023799"/>
                    <a:pt x="35519" y="1008910"/>
                  </a:cubicBezTo>
                  <a:cubicBezTo>
                    <a:pt x="37393" y="992878"/>
                    <a:pt x="39176" y="976802"/>
                    <a:pt x="41644" y="960862"/>
                  </a:cubicBezTo>
                  <a:cubicBezTo>
                    <a:pt x="44158" y="944876"/>
                    <a:pt x="46626" y="928936"/>
                    <a:pt x="49551" y="913042"/>
                  </a:cubicBezTo>
                  <a:cubicBezTo>
                    <a:pt x="52476" y="897056"/>
                    <a:pt x="55493" y="881117"/>
                    <a:pt x="58601" y="865177"/>
                  </a:cubicBezTo>
                  <a:cubicBezTo>
                    <a:pt x="62258" y="847547"/>
                    <a:pt x="66326" y="828136"/>
                    <a:pt x="70988" y="808862"/>
                  </a:cubicBezTo>
                  <a:cubicBezTo>
                    <a:pt x="73548" y="798311"/>
                    <a:pt x="76336" y="787807"/>
                    <a:pt x="79170" y="777302"/>
                  </a:cubicBezTo>
                  <a:cubicBezTo>
                    <a:pt x="81455" y="768852"/>
                    <a:pt x="84380" y="760494"/>
                    <a:pt x="87031" y="752182"/>
                  </a:cubicBezTo>
                  <a:cubicBezTo>
                    <a:pt x="90551" y="742682"/>
                    <a:pt x="93933" y="733182"/>
                    <a:pt x="97864" y="723864"/>
                  </a:cubicBezTo>
                  <a:cubicBezTo>
                    <a:pt x="100286" y="718064"/>
                    <a:pt x="102572" y="712218"/>
                    <a:pt x="105177" y="706509"/>
                  </a:cubicBezTo>
                  <a:cubicBezTo>
                    <a:pt x="107417" y="701667"/>
                    <a:pt x="109656" y="696780"/>
                    <a:pt x="111850" y="691939"/>
                  </a:cubicBezTo>
                  <a:cubicBezTo>
                    <a:pt x="120672" y="672619"/>
                    <a:pt x="130179" y="653619"/>
                    <a:pt x="139640" y="634574"/>
                  </a:cubicBezTo>
                  <a:cubicBezTo>
                    <a:pt x="151433" y="611600"/>
                    <a:pt x="163180" y="588581"/>
                    <a:pt x="175064" y="565653"/>
                  </a:cubicBezTo>
                  <a:cubicBezTo>
                    <a:pt x="178263" y="559442"/>
                    <a:pt x="181737" y="553367"/>
                    <a:pt x="185073" y="547293"/>
                  </a:cubicBezTo>
                  <a:cubicBezTo>
                    <a:pt x="187862" y="542132"/>
                    <a:pt x="190878" y="537153"/>
                    <a:pt x="193849" y="532175"/>
                  </a:cubicBezTo>
                  <a:cubicBezTo>
                    <a:pt x="196866" y="527151"/>
                    <a:pt x="199791" y="522173"/>
                    <a:pt x="202991" y="517331"/>
                  </a:cubicBezTo>
                  <a:cubicBezTo>
                    <a:pt x="206556" y="511896"/>
                    <a:pt x="210167" y="506461"/>
                    <a:pt x="213732" y="501026"/>
                  </a:cubicBezTo>
                  <a:cubicBezTo>
                    <a:pt x="221365" y="490201"/>
                    <a:pt x="228998" y="479423"/>
                    <a:pt x="236768" y="468689"/>
                  </a:cubicBezTo>
                  <a:cubicBezTo>
                    <a:pt x="244493" y="458048"/>
                    <a:pt x="252263" y="447452"/>
                    <a:pt x="260033" y="436855"/>
                  </a:cubicBezTo>
                  <a:cubicBezTo>
                    <a:pt x="267301" y="426944"/>
                    <a:pt x="274843" y="417216"/>
                    <a:pt x="282567" y="407625"/>
                  </a:cubicBezTo>
                  <a:cubicBezTo>
                    <a:pt x="286269" y="403012"/>
                    <a:pt x="289880" y="398399"/>
                    <a:pt x="293720" y="393923"/>
                  </a:cubicBezTo>
                  <a:cubicBezTo>
                    <a:pt x="297833" y="389218"/>
                    <a:pt x="301901" y="384468"/>
                    <a:pt x="305969" y="379764"/>
                  </a:cubicBezTo>
                  <a:cubicBezTo>
                    <a:pt x="319544" y="365194"/>
                    <a:pt x="333165" y="350716"/>
                    <a:pt x="347243" y="336603"/>
                  </a:cubicBezTo>
                  <a:cubicBezTo>
                    <a:pt x="354830" y="328976"/>
                    <a:pt x="362464" y="321531"/>
                    <a:pt x="370142" y="314041"/>
                  </a:cubicBezTo>
                  <a:cubicBezTo>
                    <a:pt x="376267" y="308149"/>
                    <a:pt x="382529" y="302348"/>
                    <a:pt x="388791" y="296548"/>
                  </a:cubicBezTo>
                  <a:cubicBezTo>
                    <a:pt x="390071" y="298421"/>
                    <a:pt x="391351" y="300247"/>
                    <a:pt x="392630" y="302120"/>
                  </a:cubicBezTo>
                  <a:cubicBezTo>
                    <a:pt x="393087" y="302759"/>
                    <a:pt x="393545" y="303399"/>
                    <a:pt x="394047" y="304038"/>
                  </a:cubicBezTo>
                  <a:cubicBezTo>
                    <a:pt x="395007" y="305363"/>
                    <a:pt x="395967" y="306642"/>
                    <a:pt x="396927" y="307921"/>
                  </a:cubicBezTo>
                  <a:cubicBezTo>
                    <a:pt x="397293" y="308469"/>
                    <a:pt x="397750" y="309017"/>
                    <a:pt x="398161" y="309565"/>
                  </a:cubicBezTo>
                  <a:cubicBezTo>
                    <a:pt x="399578" y="311437"/>
                    <a:pt x="400995" y="313264"/>
                    <a:pt x="402503" y="315046"/>
                  </a:cubicBezTo>
                  <a:cubicBezTo>
                    <a:pt x="403783" y="316644"/>
                    <a:pt x="405063" y="318197"/>
                    <a:pt x="406343" y="319750"/>
                  </a:cubicBezTo>
                  <a:cubicBezTo>
                    <a:pt x="410319" y="324500"/>
                    <a:pt x="414433" y="329113"/>
                    <a:pt x="418684" y="333634"/>
                  </a:cubicBezTo>
                  <a:cubicBezTo>
                    <a:pt x="419918" y="334959"/>
                    <a:pt x="421197" y="336329"/>
                    <a:pt x="422477" y="337608"/>
                  </a:cubicBezTo>
                  <a:cubicBezTo>
                    <a:pt x="438749" y="354416"/>
                    <a:pt x="456621" y="369807"/>
                    <a:pt x="474812" y="383966"/>
                  </a:cubicBezTo>
                  <a:cubicBezTo>
                    <a:pt x="516314" y="412740"/>
                    <a:pt x="562890" y="433065"/>
                    <a:pt x="608826" y="453617"/>
                  </a:cubicBezTo>
                  <a:cubicBezTo>
                    <a:pt x="614631" y="456038"/>
                    <a:pt x="620390" y="458504"/>
                    <a:pt x="626195" y="461062"/>
                  </a:cubicBezTo>
                  <a:cubicBezTo>
                    <a:pt x="629440" y="462478"/>
                    <a:pt x="632640" y="463894"/>
                    <a:pt x="635885" y="465310"/>
                  </a:cubicBezTo>
                  <a:cubicBezTo>
                    <a:pt x="641278" y="467730"/>
                    <a:pt x="646672" y="470197"/>
                    <a:pt x="652065" y="472663"/>
                  </a:cubicBezTo>
                  <a:cubicBezTo>
                    <a:pt x="655630" y="474262"/>
                    <a:pt x="659195" y="475906"/>
                    <a:pt x="662761" y="477504"/>
                  </a:cubicBezTo>
                  <a:cubicBezTo>
                    <a:pt x="667788" y="479788"/>
                    <a:pt x="672816" y="482072"/>
                    <a:pt x="677890" y="484355"/>
                  </a:cubicBezTo>
                  <a:cubicBezTo>
                    <a:pt x="678804" y="484812"/>
                    <a:pt x="679718" y="485223"/>
                    <a:pt x="680632" y="485588"/>
                  </a:cubicBezTo>
                  <a:cubicBezTo>
                    <a:pt x="679124" y="488283"/>
                    <a:pt x="677616" y="490978"/>
                    <a:pt x="676107" y="493673"/>
                  </a:cubicBezTo>
                  <a:cubicBezTo>
                    <a:pt x="674599" y="496367"/>
                    <a:pt x="673091" y="499108"/>
                    <a:pt x="671628" y="501802"/>
                  </a:cubicBezTo>
                  <a:cubicBezTo>
                    <a:pt x="659058" y="524593"/>
                    <a:pt x="647083" y="547658"/>
                    <a:pt x="635702" y="571043"/>
                  </a:cubicBezTo>
                  <a:cubicBezTo>
                    <a:pt x="634925" y="572641"/>
                    <a:pt x="634148" y="574240"/>
                    <a:pt x="633371" y="575838"/>
                  </a:cubicBezTo>
                  <a:cubicBezTo>
                    <a:pt x="630674" y="581410"/>
                    <a:pt x="628023" y="586937"/>
                    <a:pt x="625418" y="592555"/>
                  </a:cubicBezTo>
                  <a:cubicBezTo>
                    <a:pt x="624092" y="595341"/>
                    <a:pt x="622812" y="598127"/>
                    <a:pt x="621487" y="600959"/>
                  </a:cubicBezTo>
                  <a:cubicBezTo>
                    <a:pt x="620481" y="603196"/>
                    <a:pt x="619430" y="605389"/>
                    <a:pt x="618470" y="607627"/>
                  </a:cubicBezTo>
                  <a:cubicBezTo>
                    <a:pt x="611386" y="623110"/>
                    <a:pt x="604575" y="638730"/>
                    <a:pt x="598039" y="654442"/>
                  </a:cubicBezTo>
                  <a:cubicBezTo>
                    <a:pt x="596805" y="657410"/>
                    <a:pt x="595571" y="660379"/>
                    <a:pt x="594383" y="663348"/>
                  </a:cubicBezTo>
                  <a:cubicBezTo>
                    <a:pt x="590863" y="671934"/>
                    <a:pt x="587435" y="680567"/>
                    <a:pt x="584098" y="689244"/>
                  </a:cubicBezTo>
                  <a:cubicBezTo>
                    <a:pt x="582270" y="693857"/>
                    <a:pt x="580533" y="698516"/>
                    <a:pt x="578796" y="703175"/>
                  </a:cubicBezTo>
                  <a:cubicBezTo>
                    <a:pt x="575414" y="712172"/>
                    <a:pt x="572169" y="721170"/>
                    <a:pt x="569015" y="730213"/>
                  </a:cubicBezTo>
                  <a:cubicBezTo>
                    <a:pt x="568055" y="732908"/>
                    <a:pt x="567141" y="735602"/>
                    <a:pt x="566181" y="738297"/>
                  </a:cubicBezTo>
                  <a:cubicBezTo>
                    <a:pt x="564170" y="744143"/>
                    <a:pt x="562205" y="749989"/>
                    <a:pt x="560285" y="755836"/>
                  </a:cubicBezTo>
                  <a:cubicBezTo>
                    <a:pt x="546207" y="799453"/>
                    <a:pt x="530895" y="842751"/>
                    <a:pt x="519651" y="887191"/>
                  </a:cubicBezTo>
                  <a:cubicBezTo>
                    <a:pt x="504385" y="953326"/>
                    <a:pt x="493004" y="1020556"/>
                    <a:pt x="483725" y="1087787"/>
                  </a:cubicBezTo>
                  <a:cubicBezTo>
                    <a:pt x="483497" y="1090390"/>
                    <a:pt x="483222" y="1093039"/>
                    <a:pt x="482994" y="1095643"/>
                  </a:cubicBezTo>
                  <a:cubicBezTo>
                    <a:pt x="456483" y="1096693"/>
                    <a:pt x="429973" y="1097652"/>
                    <a:pt x="403463" y="1098383"/>
                  </a:cubicBezTo>
                  <a:cubicBezTo>
                    <a:pt x="402549" y="1098429"/>
                    <a:pt x="401635" y="1098429"/>
                    <a:pt x="400721" y="1098474"/>
                  </a:cubicBezTo>
                  <a:cubicBezTo>
                    <a:pt x="395921" y="1098611"/>
                    <a:pt x="391076" y="1098748"/>
                    <a:pt x="386277" y="1098840"/>
                  </a:cubicBezTo>
                  <a:cubicBezTo>
                    <a:pt x="368771" y="1099297"/>
                    <a:pt x="351265" y="1099708"/>
                    <a:pt x="333759" y="1100027"/>
                  </a:cubicBezTo>
                  <a:cubicBezTo>
                    <a:pt x="325989" y="1100119"/>
                    <a:pt x="318173" y="1100256"/>
                    <a:pt x="310403" y="1100347"/>
                  </a:cubicBezTo>
                  <a:cubicBezTo>
                    <a:pt x="308666" y="1100393"/>
                    <a:pt x="306929" y="1100393"/>
                    <a:pt x="305192" y="1100438"/>
                  </a:cubicBezTo>
                  <a:cubicBezTo>
                    <a:pt x="299570" y="1100484"/>
                    <a:pt x="293948" y="1100530"/>
                    <a:pt x="288372" y="1100575"/>
                  </a:cubicBezTo>
                  <a:cubicBezTo>
                    <a:pt x="286635" y="1100621"/>
                    <a:pt x="284853" y="1100621"/>
                    <a:pt x="283070" y="1100621"/>
                  </a:cubicBezTo>
                  <a:cubicBezTo>
                    <a:pt x="279276" y="1100667"/>
                    <a:pt x="275483" y="1100667"/>
                    <a:pt x="271689" y="1100712"/>
                  </a:cubicBezTo>
                  <a:cubicBezTo>
                    <a:pt x="264010" y="1100758"/>
                    <a:pt x="256377" y="1100758"/>
                    <a:pt x="248698" y="1100758"/>
                  </a:cubicBezTo>
                  <a:cubicBezTo>
                    <a:pt x="221228" y="1100758"/>
                    <a:pt x="193758" y="1100530"/>
                    <a:pt x="166288" y="1099982"/>
                  </a:cubicBezTo>
                  <a:cubicBezTo>
                    <a:pt x="131824" y="1100301"/>
                    <a:pt x="97407" y="1099434"/>
                    <a:pt x="62989" y="1098200"/>
                  </a:cubicBezTo>
                  <a:cubicBezTo>
                    <a:pt x="61846" y="1098429"/>
                    <a:pt x="59515" y="1098337"/>
                    <a:pt x="56544" y="1098155"/>
                  </a:cubicBezTo>
                  <a:cubicBezTo>
                    <a:pt x="55722" y="1098109"/>
                    <a:pt x="54853" y="1098063"/>
                    <a:pt x="53985" y="1097972"/>
                  </a:cubicBezTo>
                  <a:cubicBezTo>
                    <a:pt x="53939" y="1097972"/>
                    <a:pt x="53848" y="1097972"/>
                    <a:pt x="53802" y="1097972"/>
                  </a:cubicBezTo>
                  <a:cubicBezTo>
                    <a:pt x="52476" y="1097881"/>
                    <a:pt x="51060" y="1097789"/>
                    <a:pt x="49551" y="1097652"/>
                  </a:cubicBezTo>
                  <a:cubicBezTo>
                    <a:pt x="49506" y="1097652"/>
                    <a:pt x="49460" y="1097652"/>
                    <a:pt x="49368" y="1097652"/>
                  </a:cubicBezTo>
                  <a:cubicBezTo>
                    <a:pt x="48454" y="1097607"/>
                    <a:pt x="47494" y="1097561"/>
                    <a:pt x="46535" y="1097470"/>
                  </a:cubicBezTo>
                  <a:cubicBezTo>
                    <a:pt x="46443" y="1097470"/>
                    <a:pt x="46306" y="1097470"/>
                    <a:pt x="46169" y="1097470"/>
                  </a:cubicBezTo>
                  <a:cubicBezTo>
                    <a:pt x="40136" y="1097150"/>
                    <a:pt x="33828" y="1097013"/>
                    <a:pt x="29486" y="1097926"/>
                  </a:cubicBezTo>
                  <a:cubicBezTo>
                    <a:pt x="30034" y="1083174"/>
                    <a:pt x="30720" y="1068467"/>
                    <a:pt x="31543" y="1053806"/>
                  </a:cubicBezTo>
                  <a:close/>
                  <a:moveTo>
                    <a:pt x="387420" y="1868932"/>
                  </a:moveTo>
                  <a:cubicBezTo>
                    <a:pt x="386506" y="1869572"/>
                    <a:pt x="385591" y="1870257"/>
                    <a:pt x="384723" y="1870896"/>
                  </a:cubicBezTo>
                  <a:cubicBezTo>
                    <a:pt x="381843" y="1868430"/>
                    <a:pt x="378964" y="1865964"/>
                    <a:pt x="376130" y="1863497"/>
                  </a:cubicBezTo>
                  <a:cubicBezTo>
                    <a:pt x="357756" y="1846964"/>
                    <a:pt x="339336" y="1830476"/>
                    <a:pt x="321647" y="1813211"/>
                  </a:cubicBezTo>
                  <a:cubicBezTo>
                    <a:pt x="316893" y="1808598"/>
                    <a:pt x="312048" y="1804077"/>
                    <a:pt x="307432" y="1799327"/>
                  </a:cubicBezTo>
                  <a:cubicBezTo>
                    <a:pt x="302953" y="1794759"/>
                    <a:pt x="298382" y="1790283"/>
                    <a:pt x="294040" y="1785579"/>
                  </a:cubicBezTo>
                  <a:cubicBezTo>
                    <a:pt x="289606" y="1780783"/>
                    <a:pt x="285035" y="1776033"/>
                    <a:pt x="280693" y="1771101"/>
                  </a:cubicBezTo>
                  <a:cubicBezTo>
                    <a:pt x="276488" y="1766305"/>
                    <a:pt x="272283" y="1761555"/>
                    <a:pt x="268032" y="1756759"/>
                  </a:cubicBezTo>
                  <a:cubicBezTo>
                    <a:pt x="258159" y="1745341"/>
                    <a:pt x="247098" y="1732644"/>
                    <a:pt x="235763" y="1720130"/>
                  </a:cubicBezTo>
                  <a:cubicBezTo>
                    <a:pt x="224930" y="1708163"/>
                    <a:pt x="214143" y="1696197"/>
                    <a:pt x="203493" y="1684139"/>
                  </a:cubicBezTo>
                  <a:cubicBezTo>
                    <a:pt x="199791" y="1679709"/>
                    <a:pt x="196089" y="1675279"/>
                    <a:pt x="192341" y="1670848"/>
                  </a:cubicBezTo>
                  <a:cubicBezTo>
                    <a:pt x="189781" y="1667743"/>
                    <a:pt x="187359" y="1664546"/>
                    <a:pt x="184936" y="1661348"/>
                  </a:cubicBezTo>
                  <a:cubicBezTo>
                    <a:pt x="182194" y="1657786"/>
                    <a:pt x="179451" y="1654223"/>
                    <a:pt x="176846" y="1650478"/>
                  </a:cubicBezTo>
                  <a:cubicBezTo>
                    <a:pt x="174195" y="1646642"/>
                    <a:pt x="171544" y="1642805"/>
                    <a:pt x="168893" y="1639014"/>
                  </a:cubicBezTo>
                  <a:cubicBezTo>
                    <a:pt x="154769" y="1617091"/>
                    <a:pt x="141057" y="1594940"/>
                    <a:pt x="127299" y="1572789"/>
                  </a:cubicBezTo>
                  <a:cubicBezTo>
                    <a:pt x="123780" y="1567171"/>
                    <a:pt x="120215" y="1561553"/>
                    <a:pt x="116787" y="1555889"/>
                  </a:cubicBezTo>
                  <a:cubicBezTo>
                    <a:pt x="113404" y="1550226"/>
                    <a:pt x="109839" y="1544654"/>
                    <a:pt x="106594" y="1538899"/>
                  </a:cubicBezTo>
                  <a:cubicBezTo>
                    <a:pt x="104948" y="1536022"/>
                    <a:pt x="103303" y="1533099"/>
                    <a:pt x="101658" y="1530221"/>
                  </a:cubicBezTo>
                  <a:cubicBezTo>
                    <a:pt x="100012" y="1527344"/>
                    <a:pt x="98275" y="1524512"/>
                    <a:pt x="96721" y="1521543"/>
                  </a:cubicBezTo>
                  <a:cubicBezTo>
                    <a:pt x="93933" y="1516108"/>
                    <a:pt x="91145" y="1510673"/>
                    <a:pt x="88357" y="1505238"/>
                  </a:cubicBezTo>
                  <a:cubicBezTo>
                    <a:pt x="86848" y="1501858"/>
                    <a:pt x="85340" y="1498570"/>
                    <a:pt x="83832" y="1495190"/>
                  </a:cubicBezTo>
                  <a:cubicBezTo>
                    <a:pt x="82598" y="1492450"/>
                    <a:pt x="81181" y="1489709"/>
                    <a:pt x="80129" y="1486878"/>
                  </a:cubicBezTo>
                  <a:cubicBezTo>
                    <a:pt x="77753" y="1480757"/>
                    <a:pt x="75376" y="1474683"/>
                    <a:pt x="73045" y="1468563"/>
                  </a:cubicBezTo>
                  <a:cubicBezTo>
                    <a:pt x="71856" y="1465092"/>
                    <a:pt x="70714" y="1461620"/>
                    <a:pt x="69617" y="1458104"/>
                  </a:cubicBezTo>
                  <a:cubicBezTo>
                    <a:pt x="68748" y="1455500"/>
                    <a:pt x="67788" y="1452943"/>
                    <a:pt x="67057" y="1450294"/>
                  </a:cubicBezTo>
                  <a:cubicBezTo>
                    <a:pt x="65183" y="1443762"/>
                    <a:pt x="63126" y="1437277"/>
                    <a:pt x="61481" y="1430700"/>
                  </a:cubicBezTo>
                  <a:cubicBezTo>
                    <a:pt x="59790" y="1423940"/>
                    <a:pt x="57961" y="1417181"/>
                    <a:pt x="56407" y="1410421"/>
                  </a:cubicBezTo>
                  <a:cubicBezTo>
                    <a:pt x="54899" y="1403753"/>
                    <a:pt x="53391" y="1397130"/>
                    <a:pt x="51882" y="1390462"/>
                  </a:cubicBezTo>
                  <a:cubicBezTo>
                    <a:pt x="49323" y="1377628"/>
                    <a:pt x="46809" y="1364839"/>
                    <a:pt x="44432" y="1351960"/>
                  </a:cubicBezTo>
                  <a:cubicBezTo>
                    <a:pt x="42238" y="1339993"/>
                    <a:pt x="40410" y="1327981"/>
                    <a:pt x="38581" y="1315969"/>
                  </a:cubicBezTo>
                  <a:cubicBezTo>
                    <a:pt x="36799" y="1303866"/>
                    <a:pt x="35108" y="1291717"/>
                    <a:pt x="33736" y="1279568"/>
                  </a:cubicBezTo>
                  <a:cubicBezTo>
                    <a:pt x="33051" y="1273265"/>
                    <a:pt x="32274" y="1266962"/>
                    <a:pt x="31680" y="1260659"/>
                  </a:cubicBezTo>
                  <a:cubicBezTo>
                    <a:pt x="31085" y="1254082"/>
                    <a:pt x="30491" y="1247460"/>
                    <a:pt x="29943" y="1240837"/>
                  </a:cubicBezTo>
                  <a:cubicBezTo>
                    <a:pt x="29120" y="1227318"/>
                    <a:pt x="28114" y="1211880"/>
                    <a:pt x="28069" y="1196397"/>
                  </a:cubicBezTo>
                  <a:cubicBezTo>
                    <a:pt x="27977" y="1180458"/>
                    <a:pt x="27840" y="1164518"/>
                    <a:pt x="28160" y="1148578"/>
                  </a:cubicBezTo>
                  <a:cubicBezTo>
                    <a:pt x="28297" y="1140631"/>
                    <a:pt x="28434" y="1132729"/>
                    <a:pt x="28617" y="1124828"/>
                  </a:cubicBezTo>
                  <a:cubicBezTo>
                    <a:pt x="28663" y="1121813"/>
                    <a:pt x="28754" y="1118708"/>
                    <a:pt x="28846" y="1115693"/>
                  </a:cubicBezTo>
                  <a:cubicBezTo>
                    <a:pt x="28892" y="1113318"/>
                    <a:pt x="28983" y="1110943"/>
                    <a:pt x="29074" y="1108568"/>
                  </a:cubicBezTo>
                  <a:lnTo>
                    <a:pt x="29074" y="1108522"/>
                  </a:lnTo>
                  <a:cubicBezTo>
                    <a:pt x="30537" y="1109208"/>
                    <a:pt x="32000" y="1109847"/>
                    <a:pt x="33462" y="1110441"/>
                  </a:cubicBezTo>
                  <a:cubicBezTo>
                    <a:pt x="36433" y="1111583"/>
                    <a:pt x="39450" y="1112587"/>
                    <a:pt x="42558" y="1113455"/>
                  </a:cubicBezTo>
                  <a:cubicBezTo>
                    <a:pt x="43335" y="1113638"/>
                    <a:pt x="44112" y="1113866"/>
                    <a:pt x="44889" y="1114049"/>
                  </a:cubicBezTo>
                  <a:cubicBezTo>
                    <a:pt x="45666" y="1114232"/>
                    <a:pt x="46443" y="1114414"/>
                    <a:pt x="47220" y="1114597"/>
                  </a:cubicBezTo>
                  <a:cubicBezTo>
                    <a:pt x="48774" y="1114962"/>
                    <a:pt x="50328" y="1115236"/>
                    <a:pt x="51928" y="1115556"/>
                  </a:cubicBezTo>
                  <a:cubicBezTo>
                    <a:pt x="53528" y="1115876"/>
                    <a:pt x="55082" y="1116104"/>
                    <a:pt x="56682" y="1116333"/>
                  </a:cubicBezTo>
                  <a:cubicBezTo>
                    <a:pt x="57504" y="1116470"/>
                    <a:pt x="58373" y="1116561"/>
                    <a:pt x="59195" y="1116698"/>
                  </a:cubicBezTo>
                  <a:cubicBezTo>
                    <a:pt x="59972" y="1116789"/>
                    <a:pt x="60750" y="1116881"/>
                    <a:pt x="61527" y="1117018"/>
                  </a:cubicBezTo>
                  <a:cubicBezTo>
                    <a:pt x="63583" y="1117246"/>
                    <a:pt x="65640" y="1117474"/>
                    <a:pt x="67743" y="1117657"/>
                  </a:cubicBezTo>
                  <a:cubicBezTo>
                    <a:pt x="68565" y="1117748"/>
                    <a:pt x="69434" y="1117840"/>
                    <a:pt x="70211" y="1117885"/>
                  </a:cubicBezTo>
                  <a:cubicBezTo>
                    <a:pt x="70531" y="1117931"/>
                    <a:pt x="70851" y="1117931"/>
                    <a:pt x="71216" y="1117977"/>
                  </a:cubicBezTo>
                  <a:cubicBezTo>
                    <a:pt x="72542" y="1118068"/>
                    <a:pt x="73913" y="1118205"/>
                    <a:pt x="75239" y="1118297"/>
                  </a:cubicBezTo>
                  <a:cubicBezTo>
                    <a:pt x="82141" y="1118799"/>
                    <a:pt x="89042" y="1119164"/>
                    <a:pt x="95853" y="1119712"/>
                  </a:cubicBezTo>
                  <a:cubicBezTo>
                    <a:pt x="97315" y="1119804"/>
                    <a:pt x="98732" y="1119941"/>
                    <a:pt x="100195" y="1120078"/>
                  </a:cubicBezTo>
                  <a:cubicBezTo>
                    <a:pt x="101840" y="1120260"/>
                    <a:pt x="103486" y="1120397"/>
                    <a:pt x="105086" y="1120580"/>
                  </a:cubicBezTo>
                  <a:cubicBezTo>
                    <a:pt x="163362" y="1123412"/>
                    <a:pt x="221731" y="1124645"/>
                    <a:pt x="280099" y="1125833"/>
                  </a:cubicBezTo>
                  <a:cubicBezTo>
                    <a:pt x="338970" y="1126381"/>
                    <a:pt x="397750" y="1123229"/>
                    <a:pt x="456621" y="1123184"/>
                  </a:cubicBezTo>
                  <a:cubicBezTo>
                    <a:pt x="461877" y="1123138"/>
                    <a:pt x="467179" y="1123001"/>
                    <a:pt x="472435" y="1122864"/>
                  </a:cubicBezTo>
                  <a:cubicBezTo>
                    <a:pt x="475269" y="1122773"/>
                    <a:pt x="478057" y="1122681"/>
                    <a:pt x="480846" y="1122590"/>
                  </a:cubicBezTo>
                  <a:cubicBezTo>
                    <a:pt x="480480" y="1127248"/>
                    <a:pt x="480206" y="1131907"/>
                    <a:pt x="479886" y="1136566"/>
                  </a:cubicBezTo>
                  <a:cubicBezTo>
                    <a:pt x="479749" y="1138986"/>
                    <a:pt x="479566" y="1141453"/>
                    <a:pt x="479474" y="1143873"/>
                  </a:cubicBezTo>
                  <a:cubicBezTo>
                    <a:pt x="479291" y="1146248"/>
                    <a:pt x="479154" y="1148623"/>
                    <a:pt x="479109" y="1150953"/>
                  </a:cubicBezTo>
                  <a:cubicBezTo>
                    <a:pt x="478926" y="1153830"/>
                    <a:pt x="478789" y="1156662"/>
                    <a:pt x="478652" y="1159494"/>
                  </a:cubicBezTo>
                  <a:cubicBezTo>
                    <a:pt x="478560" y="1160864"/>
                    <a:pt x="478514" y="1162234"/>
                    <a:pt x="478469" y="1163604"/>
                  </a:cubicBezTo>
                  <a:cubicBezTo>
                    <a:pt x="478149" y="1169633"/>
                    <a:pt x="477966" y="1175662"/>
                    <a:pt x="477783" y="1181691"/>
                  </a:cubicBezTo>
                  <a:cubicBezTo>
                    <a:pt x="477692" y="1183518"/>
                    <a:pt x="477646" y="1185344"/>
                    <a:pt x="477600" y="1187126"/>
                  </a:cubicBezTo>
                  <a:cubicBezTo>
                    <a:pt x="477555" y="1189044"/>
                    <a:pt x="477509" y="1190917"/>
                    <a:pt x="477463" y="1192835"/>
                  </a:cubicBezTo>
                  <a:cubicBezTo>
                    <a:pt x="477372" y="1197311"/>
                    <a:pt x="477280" y="1201787"/>
                    <a:pt x="477235" y="1206308"/>
                  </a:cubicBezTo>
                  <a:cubicBezTo>
                    <a:pt x="477235" y="1206674"/>
                    <a:pt x="477189" y="1207039"/>
                    <a:pt x="477235" y="1207359"/>
                  </a:cubicBezTo>
                  <a:cubicBezTo>
                    <a:pt x="477143" y="1212840"/>
                    <a:pt x="477143" y="1218366"/>
                    <a:pt x="477143" y="1223847"/>
                  </a:cubicBezTo>
                  <a:cubicBezTo>
                    <a:pt x="477098" y="1316289"/>
                    <a:pt x="486330" y="1408914"/>
                    <a:pt x="504750" y="1499255"/>
                  </a:cubicBezTo>
                  <a:cubicBezTo>
                    <a:pt x="524450" y="1587495"/>
                    <a:pt x="560422" y="1670894"/>
                    <a:pt x="598176" y="1752694"/>
                  </a:cubicBezTo>
                  <a:cubicBezTo>
                    <a:pt x="598908" y="1754384"/>
                    <a:pt x="599639" y="1755983"/>
                    <a:pt x="600416" y="1757627"/>
                  </a:cubicBezTo>
                  <a:cubicBezTo>
                    <a:pt x="597399" y="1758815"/>
                    <a:pt x="594337" y="1760002"/>
                    <a:pt x="591320" y="1761235"/>
                  </a:cubicBezTo>
                  <a:cubicBezTo>
                    <a:pt x="590497" y="1761555"/>
                    <a:pt x="589720" y="1761875"/>
                    <a:pt x="588898" y="1762240"/>
                  </a:cubicBezTo>
                  <a:cubicBezTo>
                    <a:pt x="586155" y="1763382"/>
                    <a:pt x="583413" y="1764524"/>
                    <a:pt x="580670" y="1765711"/>
                  </a:cubicBezTo>
                  <a:cubicBezTo>
                    <a:pt x="578202" y="1766762"/>
                    <a:pt x="575734" y="1767812"/>
                    <a:pt x="573311" y="1768908"/>
                  </a:cubicBezTo>
                  <a:cubicBezTo>
                    <a:pt x="554389" y="1777266"/>
                    <a:pt x="535831" y="1786447"/>
                    <a:pt x="517457" y="1795947"/>
                  </a:cubicBezTo>
                  <a:cubicBezTo>
                    <a:pt x="514120" y="1797682"/>
                    <a:pt x="510784" y="1799372"/>
                    <a:pt x="507447" y="1801154"/>
                  </a:cubicBezTo>
                  <a:cubicBezTo>
                    <a:pt x="487427" y="1811613"/>
                    <a:pt x="467545" y="1822346"/>
                    <a:pt x="447479" y="1832759"/>
                  </a:cubicBezTo>
                  <a:cubicBezTo>
                    <a:pt x="447296" y="1832851"/>
                    <a:pt x="447159" y="1832988"/>
                    <a:pt x="446976" y="1833125"/>
                  </a:cubicBezTo>
                  <a:cubicBezTo>
                    <a:pt x="446656" y="1833353"/>
                    <a:pt x="446245" y="1833581"/>
                    <a:pt x="445834" y="1833855"/>
                  </a:cubicBezTo>
                  <a:cubicBezTo>
                    <a:pt x="443000" y="1835637"/>
                    <a:pt x="438292" y="1838240"/>
                    <a:pt x="432579" y="1841483"/>
                  </a:cubicBezTo>
                  <a:cubicBezTo>
                    <a:pt x="432122" y="1841711"/>
                    <a:pt x="431664" y="1841985"/>
                    <a:pt x="431162" y="1842259"/>
                  </a:cubicBezTo>
                  <a:cubicBezTo>
                    <a:pt x="424900" y="1845776"/>
                    <a:pt x="417541" y="1849932"/>
                    <a:pt x="410182" y="1854317"/>
                  </a:cubicBezTo>
                  <a:cubicBezTo>
                    <a:pt x="409633" y="1854637"/>
                    <a:pt x="409039" y="1855002"/>
                    <a:pt x="408491" y="1855322"/>
                  </a:cubicBezTo>
                  <a:cubicBezTo>
                    <a:pt x="401680" y="1859387"/>
                    <a:pt x="394961" y="1863680"/>
                    <a:pt x="389065" y="1867836"/>
                  </a:cubicBezTo>
                  <a:cubicBezTo>
                    <a:pt x="388425" y="1868247"/>
                    <a:pt x="387923" y="1868567"/>
                    <a:pt x="387420" y="1868932"/>
                  </a:cubicBezTo>
                  <a:close/>
                  <a:moveTo>
                    <a:pt x="951402" y="2145026"/>
                  </a:moveTo>
                  <a:cubicBezTo>
                    <a:pt x="951174" y="2144980"/>
                    <a:pt x="950900" y="2144934"/>
                    <a:pt x="950625" y="2144843"/>
                  </a:cubicBezTo>
                  <a:cubicBezTo>
                    <a:pt x="947974" y="2144158"/>
                    <a:pt x="945323" y="2143427"/>
                    <a:pt x="942672" y="2142742"/>
                  </a:cubicBezTo>
                  <a:cubicBezTo>
                    <a:pt x="937782" y="2141417"/>
                    <a:pt x="932937" y="2140093"/>
                    <a:pt x="928046" y="2138677"/>
                  </a:cubicBezTo>
                  <a:cubicBezTo>
                    <a:pt x="924389" y="2137626"/>
                    <a:pt x="920733" y="2136576"/>
                    <a:pt x="917076" y="2135526"/>
                  </a:cubicBezTo>
                  <a:cubicBezTo>
                    <a:pt x="916345" y="2135297"/>
                    <a:pt x="915614" y="2135069"/>
                    <a:pt x="914837" y="2134886"/>
                  </a:cubicBezTo>
                  <a:cubicBezTo>
                    <a:pt x="910906" y="2133699"/>
                    <a:pt x="906975" y="2132466"/>
                    <a:pt x="902998" y="2131232"/>
                  </a:cubicBezTo>
                  <a:cubicBezTo>
                    <a:pt x="885401" y="2125706"/>
                    <a:pt x="867849" y="2119860"/>
                    <a:pt x="850206" y="2114379"/>
                  </a:cubicBezTo>
                  <a:cubicBezTo>
                    <a:pt x="833020" y="2109035"/>
                    <a:pt x="815743" y="2103920"/>
                    <a:pt x="798557" y="2098485"/>
                  </a:cubicBezTo>
                  <a:cubicBezTo>
                    <a:pt x="790970" y="2095881"/>
                    <a:pt x="783428" y="2093187"/>
                    <a:pt x="775932" y="2090355"/>
                  </a:cubicBezTo>
                  <a:cubicBezTo>
                    <a:pt x="767979" y="2087341"/>
                    <a:pt x="759980" y="2084235"/>
                    <a:pt x="752073" y="2081038"/>
                  </a:cubicBezTo>
                  <a:cubicBezTo>
                    <a:pt x="735938" y="2074598"/>
                    <a:pt x="719849" y="2067975"/>
                    <a:pt x="703806" y="2061307"/>
                  </a:cubicBezTo>
                  <a:cubicBezTo>
                    <a:pt x="688128" y="2054776"/>
                    <a:pt x="672725" y="2047696"/>
                    <a:pt x="657184" y="2040800"/>
                  </a:cubicBezTo>
                  <a:cubicBezTo>
                    <a:pt x="648500" y="2036963"/>
                    <a:pt x="639861" y="2033127"/>
                    <a:pt x="631268" y="2029199"/>
                  </a:cubicBezTo>
                  <a:cubicBezTo>
                    <a:pt x="624001" y="2025910"/>
                    <a:pt x="616825" y="2022439"/>
                    <a:pt x="609603" y="2019014"/>
                  </a:cubicBezTo>
                  <a:cubicBezTo>
                    <a:pt x="600690" y="2014538"/>
                    <a:pt x="590177" y="2009285"/>
                    <a:pt x="579802" y="2003622"/>
                  </a:cubicBezTo>
                  <a:cubicBezTo>
                    <a:pt x="569929" y="1998232"/>
                    <a:pt x="560056" y="1992843"/>
                    <a:pt x="550184" y="1987362"/>
                  </a:cubicBezTo>
                  <a:cubicBezTo>
                    <a:pt x="540128" y="1981790"/>
                    <a:pt x="529981" y="1976309"/>
                    <a:pt x="520154" y="1970326"/>
                  </a:cubicBezTo>
                  <a:cubicBezTo>
                    <a:pt x="514989" y="1967175"/>
                    <a:pt x="509687" y="1964160"/>
                    <a:pt x="504613" y="1960826"/>
                  </a:cubicBezTo>
                  <a:cubicBezTo>
                    <a:pt x="499951" y="1957812"/>
                    <a:pt x="495289" y="1954752"/>
                    <a:pt x="490673" y="1951737"/>
                  </a:cubicBezTo>
                  <a:cubicBezTo>
                    <a:pt x="481211" y="1945069"/>
                    <a:pt x="471841" y="1938355"/>
                    <a:pt x="462563" y="1931413"/>
                  </a:cubicBezTo>
                  <a:cubicBezTo>
                    <a:pt x="452873" y="1924197"/>
                    <a:pt x="443137" y="1916980"/>
                    <a:pt x="433538" y="1909627"/>
                  </a:cubicBezTo>
                  <a:cubicBezTo>
                    <a:pt x="423666" y="1902091"/>
                    <a:pt x="413656" y="1894646"/>
                    <a:pt x="403966" y="1886790"/>
                  </a:cubicBezTo>
                  <a:cubicBezTo>
                    <a:pt x="402046" y="1885238"/>
                    <a:pt x="400126" y="1883685"/>
                    <a:pt x="398161" y="1882132"/>
                  </a:cubicBezTo>
                  <a:cubicBezTo>
                    <a:pt x="400675" y="1880944"/>
                    <a:pt x="403143" y="1879665"/>
                    <a:pt x="405611" y="1878432"/>
                  </a:cubicBezTo>
                  <a:cubicBezTo>
                    <a:pt x="406480" y="1878021"/>
                    <a:pt x="407302" y="1877610"/>
                    <a:pt x="408125" y="1877153"/>
                  </a:cubicBezTo>
                  <a:cubicBezTo>
                    <a:pt x="409176" y="1876651"/>
                    <a:pt x="410228" y="1876103"/>
                    <a:pt x="411233" y="1875600"/>
                  </a:cubicBezTo>
                  <a:cubicBezTo>
                    <a:pt x="412696" y="1874870"/>
                    <a:pt x="414113" y="1874139"/>
                    <a:pt x="415575" y="1873408"/>
                  </a:cubicBezTo>
                  <a:cubicBezTo>
                    <a:pt x="442177" y="1858839"/>
                    <a:pt x="467225" y="1846096"/>
                    <a:pt x="495335" y="1833033"/>
                  </a:cubicBezTo>
                  <a:cubicBezTo>
                    <a:pt x="498763" y="1831206"/>
                    <a:pt x="502237" y="1829379"/>
                    <a:pt x="505665" y="1827644"/>
                  </a:cubicBezTo>
                  <a:cubicBezTo>
                    <a:pt x="506944" y="1826959"/>
                    <a:pt x="508224" y="1826319"/>
                    <a:pt x="509504" y="1825634"/>
                  </a:cubicBezTo>
                  <a:cubicBezTo>
                    <a:pt x="512658" y="1824036"/>
                    <a:pt x="515812" y="1822483"/>
                    <a:pt x="518965" y="1820884"/>
                  </a:cubicBezTo>
                  <a:cubicBezTo>
                    <a:pt x="522119" y="1819286"/>
                    <a:pt x="525364" y="1817733"/>
                    <a:pt x="528518" y="1816226"/>
                  </a:cubicBezTo>
                  <a:cubicBezTo>
                    <a:pt x="533455" y="1813805"/>
                    <a:pt x="538482" y="1811476"/>
                    <a:pt x="543510" y="1809146"/>
                  </a:cubicBezTo>
                  <a:cubicBezTo>
                    <a:pt x="547304" y="1807365"/>
                    <a:pt x="551143" y="1805629"/>
                    <a:pt x="554937" y="1803940"/>
                  </a:cubicBezTo>
                  <a:cubicBezTo>
                    <a:pt x="558959" y="1802113"/>
                    <a:pt x="562982" y="1800377"/>
                    <a:pt x="567050" y="1798596"/>
                  </a:cubicBezTo>
                  <a:cubicBezTo>
                    <a:pt x="567141" y="1798550"/>
                    <a:pt x="567278" y="1798504"/>
                    <a:pt x="567369" y="1798459"/>
                  </a:cubicBezTo>
                  <a:cubicBezTo>
                    <a:pt x="570660" y="1797043"/>
                    <a:pt x="574043" y="1795627"/>
                    <a:pt x="577379" y="1794211"/>
                  </a:cubicBezTo>
                  <a:cubicBezTo>
                    <a:pt x="586155" y="1790512"/>
                    <a:pt x="594977" y="1786949"/>
                    <a:pt x="603798" y="1783478"/>
                  </a:cubicBezTo>
                  <a:cubicBezTo>
                    <a:pt x="606404" y="1782428"/>
                    <a:pt x="609055" y="1781423"/>
                    <a:pt x="611660" y="1780418"/>
                  </a:cubicBezTo>
                  <a:cubicBezTo>
                    <a:pt x="613351" y="1783615"/>
                    <a:pt x="615088" y="1786812"/>
                    <a:pt x="616871" y="1789918"/>
                  </a:cubicBezTo>
                  <a:cubicBezTo>
                    <a:pt x="618425" y="1792658"/>
                    <a:pt x="619979" y="1795399"/>
                    <a:pt x="621624" y="1798139"/>
                  </a:cubicBezTo>
                  <a:cubicBezTo>
                    <a:pt x="622035" y="1798870"/>
                    <a:pt x="622492" y="1799601"/>
                    <a:pt x="622904" y="1800286"/>
                  </a:cubicBezTo>
                  <a:cubicBezTo>
                    <a:pt x="624549" y="1803072"/>
                    <a:pt x="626195" y="1805858"/>
                    <a:pt x="627932" y="1808553"/>
                  </a:cubicBezTo>
                  <a:cubicBezTo>
                    <a:pt x="628023" y="1808735"/>
                    <a:pt x="628114" y="1808872"/>
                    <a:pt x="628252" y="1809055"/>
                  </a:cubicBezTo>
                  <a:cubicBezTo>
                    <a:pt x="630080" y="1811978"/>
                    <a:pt x="631908" y="1814901"/>
                    <a:pt x="633737" y="1817733"/>
                  </a:cubicBezTo>
                  <a:cubicBezTo>
                    <a:pt x="635336" y="1820199"/>
                    <a:pt x="636982" y="1822711"/>
                    <a:pt x="638581" y="1825177"/>
                  </a:cubicBezTo>
                  <a:cubicBezTo>
                    <a:pt x="639084" y="1825908"/>
                    <a:pt x="639587" y="1826639"/>
                    <a:pt x="640044" y="1827415"/>
                  </a:cubicBezTo>
                  <a:cubicBezTo>
                    <a:pt x="641918" y="1830247"/>
                    <a:pt x="643838" y="1833033"/>
                    <a:pt x="645758" y="1835774"/>
                  </a:cubicBezTo>
                  <a:cubicBezTo>
                    <a:pt x="666326" y="1865598"/>
                    <a:pt x="689134" y="1894007"/>
                    <a:pt x="711987" y="1922050"/>
                  </a:cubicBezTo>
                  <a:cubicBezTo>
                    <a:pt x="739183" y="1957629"/>
                    <a:pt x="771590" y="1988458"/>
                    <a:pt x="803768" y="2019425"/>
                  </a:cubicBezTo>
                  <a:cubicBezTo>
                    <a:pt x="847830" y="2066788"/>
                    <a:pt x="897194" y="2108441"/>
                    <a:pt x="951997" y="2142925"/>
                  </a:cubicBezTo>
                  <a:cubicBezTo>
                    <a:pt x="953185" y="2143747"/>
                    <a:pt x="954419" y="2144569"/>
                    <a:pt x="955653" y="2145345"/>
                  </a:cubicBezTo>
                  <a:cubicBezTo>
                    <a:pt x="956247" y="2145756"/>
                    <a:pt x="956796" y="2146122"/>
                    <a:pt x="957390" y="2146487"/>
                  </a:cubicBezTo>
                  <a:cubicBezTo>
                    <a:pt x="955379" y="2146122"/>
                    <a:pt x="953414" y="2145574"/>
                    <a:pt x="951402" y="2145026"/>
                  </a:cubicBezTo>
                  <a:close/>
                  <a:moveTo>
                    <a:pt x="1138300" y="1781697"/>
                  </a:moveTo>
                  <a:cubicBezTo>
                    <a:pt x="1131718" y="1881218"/>
                    <a:pt x="1131169" y="1980877"/>
                    <a:pt x="1131718" y="2080581"/>
                  </a:cubicBezTo>
                  <a:cubicBezTo>
                    <a:pt x="1132175" y="2099946"/>
                    <a:pt x="1131078" y="2119266"/>
                    <a:pt x="1130438" y="2138586"/>
                  </a:cubicBezTo>
                  <a:cubicBezTo>
                    <a:pt x="1130621" y="2142879"/>
                    <a:pt x="1129981" y="2147401"/>
                    <a:pt x="1130118" y="2151785"/>
                  </a:cubicBezTo>
                  <a:cubicBezTo>
                    <a:pt x="1130118" y="2152151"/>
                    <a:pt x="1130118" y="2152470"/>
                    <a:pt x="1130164" y="2152836"/>
                  </a:cubicBezTo>
                  <a:cubicBezTo>
                    <a:pt x="1130164" y="2153155"/>
                    <a:pt x="1130209" y="2153475"/>
                    <a:pt x="1130209" y="2153840"/>
                  </a:cubicBezTo>
                  <a:cubicBezTo>
                    <a:pt x="1130255" y="2154160"/>
                    <a:pt x="1130255" y="2154480"/>
                    <a:pt x="1130301" y="2154845"/>
                  </a:cubicBezTo>
                  <a:cubicBezTo>
                    <a:pt x="1130347" y="2155485"/>
                    <a:pt x="1130484" y="2156170"/>
                    <a:pt x="1130621" y="2156809"/>
                  </a:cubicBezTo>
                  <a:cubicBezTo>
                    <a:pt x="1130712" y="2157129"/>
                    <a:pt x="1130804" y="2157449"/>
                    <a:pt x="1130849" y="2157814"/>
                  </a:cubicBezTo>
                  <a:cubicBezTo>
                    <a:pt x="1130941" y="2158134"/>
                    <a:pt x="1131032" y="2158453"/>
                    <a:pt x="1131124" y="2158728"/>
                  </a:cubicBezTo>
                  <a:cubicBezTo>
                    <a:pt x="1131124" y="2158773"/>
                    <a:pt x="1131124" y="2158773"/>
                    <a:pt x="1131124" y="2158773"/>
                  </a:cubicBezTo>
                  <a:lnTo>
                    <a:pt x="1131124" y="2158819"/>
                  </a:lnTo>
                  <a:cubicBezTo>
                    <a:pt x="1131078" y="2159184"/>
                    <a:pt x="1131032" y="2159595"/>
                    <a:pt x="1131032" y="2159961"/>
                  </a:cubicBezTo>
                  <a:cubicBezTo>
                    <a:pt x="1130712" y="2165076"/>
                    <a:pt x="1129387" y="2171927"/>
                    <a:pt x="1129935" y="2177819"/>
                  </a:cubicBezTo>
                  <a:cubicBezTo>
                    <a:pt x="1128884" y="2177727"/>
                    <a:pt x="1127787" y="2177636"/>
                    <a:pt x="1126736" y="2177545"/>
                  </a:cubicBezTo>
                  <a:cubicBezTo>
                    <a:pt x="1126461" y="2177179"/>
                    <a:pt x="1126141" y="2176814"/>
                    <a:pt x="1125822" y="2176449"/>
                  </a:cubicBezTo>
                  <a:cubicBezTo>
                    <a:pt x="1125684" y="2176266"/>
                    <a:pt x="1125502" y="2176083"/>
                    <a:pt x="1125319" y="2175946"/>
                  </a:cubicBezTo>
                  <a:cubicBezTo>
                    <a:pt x="1123765" y="2174393"/>
                    <a:pt x="1121708" y="2173251"/>
                    <a:pt x="1119148" y="2172612"/>
                  </a:cubicBezTo>
                  <a:cubicBezTo>
                    <a:pt x="1077280" y="2160006"/>
                    <a:pt x="1033173" y="2152927"/>
                    <a:pt x="993316" y="2134566"/>
                  </a:cubicBezTo>
                  <a:cubicBezTo>
                    <a:pt x="926309" y="2098622"/>
                    <a:pt x="868764" y="2047788"/>
                    <a:pt x="816611" y="1992889"/>
                  </a:cubicBezTo>
                  <a:cubicBezTo>
                    <a:pt x="757969" y="1938766"/>
                    <a:pt x="707965" y="1876011"/>
                    <a:pt x="662441" y="1810699"/>
                  </a:cubicBezTo>
                  <a:cubicBezTo>
                    <a:pt x="658738" y="1805264"/>
                    <a:pt x="655173" y="1799738"/>
                    <a:pt x="651745" y="1794120"/>
                  </a:cubicBezTo>
                  <a:cubicBezTo>
                    <a:pt x="650877" y="1792704"/>
                    <a:pt x="650054" y="1791288"/>
                    <a:pt x="649186" y="1789918"/>
                  </a:cubicBezTo>
                  <a:cubicBezTo>
                    <a:pt x="645803" y="1784300"/>
                    <a:pt x="642604" y="1778545"/>
                    <a:pt x="639450" y="1772791"/>
                  </a:cubicBezTo>
                  <a:cubicBezTo>
                    <a:pt x="639039" y="1772060"/>
                    <a:pt x="638673" y="1771329"/>
                    <a:pt x="638262" y="1770553"/>
                  </a:cubicBezTo>
                  <a:lnTo>
                    <a:pt x="638307" y="1770553"/>
                  </a:lnTo>
                  <a:cubicBezTo>
                    <a:pt x="641278" y="1769456"/>
                    <a:pt x="644249" y="1768406"/>
                    <a:pt x="647220" y="1767401"/>
                  </a:cubicBezTo>
                  <a:cubicBezTo>
                    <a:pt x="649323" y="1766625"/>
                    <a:pt x="651425" y="1765894"/>
                    <a:pt x="653573" y="1765163"/>
                  </a:cubicBezTo>
                  <a:cubicBezTo>
                    <a:pt x="666143" y="1760779"/>
                    <a:pt x="678804" y="1756622"/>
                    <a:pt x="691511" y="1752512"/>
                  </a:cubicBezTo>
                  <a:cubicBezTo>
                    <a:pt x="738498" y="1735887"/>
                    <a:pt x="785805" y="1720221"/>
                    <a:pt x="834803" y="1710447"/>
                  </a:cubicBezTo>
                  <a:cubicBezTo>
                    <a:pt x="895959" y="1695969"/>
                    <a:pt x="955927" y="1678978"/>
                    <a:pt x="1018821" y="1671945"/>
                  </a:cubicBezTo>
                  <a:cubicBezTo>
                    <a:pt x="1060643" y="1669524"/>
                    <a:pt x="1102557" y="1668336"/>
                    <a:pt x="1144470" y="1668382"/>
                  </a:cubicBezTo>
                  <a:cubicBezTo>
                    <a:pt x="1142550" y="1706199"/>
                    <a:pt x="1140448" y="1743925"/>
                    <a:pt x="1138300" y="1781697"/>
                  </a:cubicBezTo>
                  <a:close/>
                  <a:moveTo>
                    <a:pt x="1152149" y="1516154"/>
                  </a:moveTo>
                  <a:cubicBezTo>
                    <a:pt x="1151235" y="1535428"/>
                    <a:pt x="1150275" y="1554702"/>
                    <a:pt x="1149315" y="1573976"/>
                  </a:cubicBezTo>
                  <a:cubicBezTo>
                    <a:pt x="1148218" y="1596219"/>
                    <a:pt x="1147075" y="1618462"/>
                    <a:pt x="1145933" y="1640704"/>
                  </a:cubicBezTo>
                  <a:cubicBezTo>
                    <a:pt x="1129570" y="1640704"/>
                    <a:pt x="1113206" y="1640704"/>
                    <a:pt x="1096843" y="1640933"/>
                  </a:cubicBezTo>
                  <a:cubicBezTo>
                    <a:pt x="1092044" y="1640978"/>
                    <a:pt x="1087245" y="1641070"/>
                    <a:pt x="1082400" y="1641161"/>
                  </a:cubicBezTo>
                  <a:cubicBezTo>
                    <a:pt x="1079703" y="1641207"/>
                    <a:pt x="1076960" y="1641252"/>
                    <a:pt x="1074264" y="1641344"/>
                  </a:cubicBezTo>
                  <a:cubicBezTo>
                    <a:pt x="1069327" y="1641481"/>
                    <a:pt x="1064391" y="1641663"/>
                    <a:pt x="1059409" y="1641846"/>
                  </a:cubicBezTo>
                  <a:cubicBezTo>
                    <a:pt x="1046748" y="1642348"/>
                    <a:pt x="1034133" y="1643034"/>
                    <a:pt x="1021517" y="1644084"/>
                  </a:cubicBezTo>
                  <a:cubicBezTo>
                    <a:pt x="1018638" y="1644312"/>
                    <a:pt x="1015713" y="1644541"/>
                    <a:pt x="1012833" y="1644815"/>
                  </a:cubicBezTo>
                  <a:cubicBezTo>
                    <a:pt x="1007074" y="1645317"/>
                    <a:pt x="1001269" y="1645957"/>
                    <a:pt x="995510" y="1646596"/>
                  </a:cubicBezTo>
                  <a:cubicBezTo>
                    <a:pt x="924207" y="1658425"/>
                    <a:pt x="853634" y="1678065"/>
                    <a:pt x="783154" y="1694644"/>
                  </a:cubicBezTo>
                  <a:cubicBezTo>
                    <a:pt x="775749" y="1696791"/>
                    <a:pt x="768390" y="1698937"/>
                    <a:pt x="761077" y="1701175"/>
                  </a:cubicBezTo>
                  <a:cubicBezTo>
                    <a:pt x="757421" y="1702317"/>
                    <a:pt x="753810" y="1703413"/>
                    <a:pt x="750153" y="1704555"/>
                  </a:cubicBezTo>
                  <a:cubicBezTo>
                    <a:pt x="740966" y="1707432"/>
                    <a:pt x="731824" y="1710401"/>
                    <a:pt x="722774" y="1713461"/>
                  </a:cubicBezTo>
                  <a:cubicBezTo>
                    <a:pt x="719895" y="1714420"/>
                    <a:pt x="717061" y="1715380"/>
                    <a:pt x="714181" y="1716339"/>
                  </a:cubicBezTo>
                  <a:cubicBezTo>
                    <a:pt x="697955" y="1721820"/>
                    <a:pt x="681866" y="1727574"/>
                    <a:pt x="665732" y="1733466"/>
                  </a:cubicBezTo>
                  <a:cubicBezTo>
                    <a:pt x="662486" y="1734654"/>
                    <a:pt x="659241" y="1735841"/>
                    <a:pt x="655996" y="1737029"/>
                  </a:cubicBezTo>
                  <a:cubicBezTo>
                    <a:pt x="646260" y="1740591"/>
                    <a:pt x="636525" y="1744199"/>
                    <a:pt x="626698" y="1747853"/>
                  </a:cubicBezTo>
                  <a:cubicBezTo>
                    <a:pt x="625692" y="1745843"/>
                    <a:pt x="624732" y="1743834"/>
                    <a:pt x="623818" y="1741824"/>
                  </a:cubicBezTo>
                  <a:cubicBezTo>
                    <a:pt x="623132" y="1740408"/>
                    <a:pt x="622492" y="1738992"/>
                    <a:pt x="621807" y="1737577"/>
                  </a:cubicBezTo>
                  <a:cubicBezTo>
                    <a:pt x="619704" y="1733101"/>
                    <a:pt x="617648" y="1728625"/>
                    <a:pt x="615636" y="1724149"/>
                  </a:cubicBezTo>
                  <a:cubicBezTo>
                    <a:pt x="614265" y="1721134"/>
                    <a:pt x="612940" y="1718166"/>
                    <a:pt x="611568" y="1715151"/>
                  </a:cubicBezTo>
                  <a:cubicBezTo>
                    <a:pt x="604895" y="1700125"/>
                    <a:pt x="598450" y="1685053"/>
                    <a:pt x="591823" y="1670026"/>
                  </a:cubicBezTo>
                  <a:cubicBezTo>
                    <a:pt x="568192" y="1615310"/>
                    <a:pt x="547578" y="1559726"/>
                    <a:pt x="533866" y="1501356"/>
                  </a:cubicBezTo>
                  <a:cubicBezTo>
                    <a:pt x="507310" y="1382743"/>
                    <a:pt x="502008" y="1260066"/>
                    <a:pt x="507081" y="1138941"/>
                  </a:cubicBezTo>
                  <a:cubicBezTo>
                    <a:pt x="507264" y="1135972"/>
                    <a:pt x="507493" y="1133049"/>
                    <a:pt x="507721" y="1130080"/>
                  </a:cubicBezTo>
                  <a:cubicBezTo>
                    <a:pt x="507950" y="1127340"/>
                    <a:pt x="508178" y="1124599"/>
                    <a:pt x="508407" y="1121813"/>
                  </a:cubicBezTo>
                  <a:cubicBezTo>
                    <a:pt x="508407" y="1121676"/>
                    <a:pt x="508453" y="1121585"/>
                    <a:pt x="508453" y="1121448"/>
                  </a:cubicBezTo>
                  <a:cubicBezTo>
                    <a:pt x="508956" y="1121402"/>
                    <a:pt x="509458" y="1121402"/>
                    <a:pt x="509961" y="1121357"/>
                  </a:cubicBezTo>
                  <a:cubicBezTo>
                    <a:pt x="513526" y="1121174"/>
                    <a:pt x="517091" y="1120991"/>
                    <a:pt x="520657" y="1120763"/>
                  </a:cubicBezTo>
                  <a:cubicBezTo>
                    <a:pt x="528930" y="1120306"/>
                    <a:pt x="537294" y="1119849"/>
                    <a:pt x="545567" y="1119393"/>
                  </a:cubicBezTo>
                  <a:cubicBezTo>
                    <a:pt x="550503" y="1119073"/>
                    <a:pt x="555440" y="1118799"/>
                    <a:pt x="560422" y="1118571"/>
                  </a:cubicBezTo>
                  <a:cubicBezTo>
                    <a:pt x="568558" y="1118114"/>
                    <a:pt x="576739" y="1117748"/>
                    <a:pt x="584875" y="1117429"/>
                  </a:cubicBezTo>
                  <a:cubicBezTo>
                    <a:pt x="588395" y="1117246"/>
                    <a:pt x="591869" y="1117155"/>
                    <a:pt x="595342" y="1117063"/>
                  </a:cubicBezTo>
                  <a:cubicBezTo>
                    <a:pt x="601010" y="1116881"/>
                    <a:pt x="606723" y="1116698"/>
                    <a:pt x="612391" y="1116607"/>
                  </a:cubicBezTo>
                  <a:cubicBezTo>
                    <a:pt x="612803" y="1116607"/>
                    <a:pt x="613214" y="1116561"/>
                    <a:pt x="613625" y="1116561"/>
                  </a:cubicBezTo>
                  <a:cubicBezTo>
                    <a:pt x="615316" y="1116515"/>
                    <a:pt x="616962" y="1116515"/>
                    <a:pt x="618653" y="1116515"/>
                  </a:cubicBezTo>
                  <a:cubicBezTo>
                    <a:pt x="624595" y="1116424"/>
                    <a:pt x="630583" y="1116424"/>
                    <a:pt x="636525" y="1116515"/>
                  </a:cubicBezTo>
                  <a:cubicBezTo>
                    <a:pt x="649186" y="1116881"/>
                    <a:pt x="661892" y="1117200"/>
                    <a:pt x="674553" y="1117520"/>
                  </a:cubicBezTo>
                  <a:cubicBezTo>
                    <a:pt x="687077" y="1117840"/>
                    <a:pt x="699646" y="1118114"/>
                    <a:pt x="712216" y="1118388"/>
                  </a:cubicBezTo>
                  <a:cubicBezTo>
                    <a:pt x="712673" y="1118388"/>
                    <a:pt x="713084" y="1118434"/>
                    <a:pt x="713496" y="1118434"/>
                  </a:cubicBezTo>
                  <a:cubicBezTo>
                    <a:pt x="724648" y="1118662"/>
                    <a:pt x="735847" y="1118890"/>
                    <a:pt x="746999" y="1119073"/>
                  </a:cubicBezTo>
                  <a:cubicBezTo>
                    <a:pt x="750153" y="1119119"/>
                    <a:pt x="753307" y="1119164"/>
                    <a:pt x="756506" y="1119210"/>
                  </a:cubicBezTo>
                  <a:cubicBezTo>
                    <a:pt x="766105" y="1119393"/>
                    <a:pt x="775703" y="1119530"/>
                    <a:pt x="785348" y="1119667"/>
                  </a:cubicBezTo>
                  <a:cubicBezTo>
                    <a:pt x="806282" y="1119986"/>
                    <a:pt x="827216" y="1120260"/>
                    <a:pt x="848195" y="1120443"/>
                  </a:cubicBezTo>
                  <a:cubicBezTo>
                    <a:pt x="855143" y="1120535"/>
                    <a:pt x="862090" y="1120626"/>
                    <a:pt x="869038" y="1120672"/>
                  </a:cubicBezTo>
                  <a:cubicBezTo>
                    <a:pt x="880282" y="1120763"/>
                    <a:pt x="891526" y="1120900"/>
                    <a:pt x="902770" y="1120991"/>
                  </a:cubicBezTo>
                  <a:cubicBezTo>
                    <a:pt x="915431" y="1121083"/>
                    <a:pt x="928137" y="1121220"/>
                    <a:pt x="940798" y="1121311"/>
                  </a:cubicBezTo>
                  <a:cubicBezTo>
                    <a:pt x="953459" y="1121402"/>
                    <a:pt x="966166" y="1121494"/>
                    <a:pt x="978827" y="1121585"/>
                  </a:cubicBezTo>
                  <a:cubicBezTo>
                    <a:pt x="1019735" y="1121859"/>
                    <a:pt x="1060643" y="1122133"/>
                    <a:pt x="1101505" y="1122498"/>
                  </a:cubicBezTo>
                  <a:cubicBezTo>
                    <a:pt x="1112566" y="1122590"/>
                    <a:pt x="1123673" y="1122681"/>
                    <a:pt x="1134734" y="1122818"/>
                  </a:cubicBezTo>
                  <a:cubicBezTo>
                    <a:pt x="1145796" y="1122910"/>
                    <a:pt x="1156857" y="1123047"/>
                    <a:pt x="1167918" y="1123184"/>
                  </a:cubicBezTo>
                  <a:cubicBezTo>
                    <a:pt x="1167278" y="1145061"/>
                    <a:pt x="1166638" y="1166893"/>
                    <a:pt x="1165998" y="1188770"/>
                  </a:cubicBezTo>
                  <a:cubicBezTo>
                    <a:pt x="1165633" y="1201741"/>
                    <a:pt x="1165221" y="1214712"/>
                    <a:pt x="1164856" y="1227729"/>
                  </a:cubicBezTo>
                  <a:cubicBezTo>
                    <a:pt x="1163941" y="1250794"/>
                    <a:pt x="1162982" y="1273859"/>
                    <a:pt x="1162022" y="1296924"/>
                  </a:cubicBezTo>
                  <a:cubicBezTo>
                    <a:pt x="1159416" y="1360592"/>
                    <a:pt x="1156583" y="1424260"/>
                    <a:pt x="1153612" y="1487928"/>
                  </a:cubicBezTo>
                  <a:cubicBezTo>
                    <a:pt x="1153063" y="1497245"/>
                    <a:pt x="1152606" y="1506700"/>
                    <a:pt x="1152149" y="1516154"/>
                  </a:cubicBezTo>
                  <a:close/>
                  <a:moveTo>
                    <a:pt x="1257733" y="2173114"/>
                  </a:moveTo>
                  <a:cubicBezTo>
                    <a:pt x="1246763" y="2175763"/>
                    <a:pt x="1235656" y="2178047"/>
                    <a:pt x="1224732" y="2180696"/>
                  </a:cubicBezTo>
                  <a:cubicBezTo>
                    <a:pt x="1224138" y="2180879"/>
                    <a:pt x="1223589" y="2181062"/>
                    <a:pt x="1223041" y="2181336"/>
                  </a:cubicBezTo>
                  <a:cubicBezTo>
                    <a:pt x="1222904" y="2181381"/>
                    <a:pt x="1222767" y="2181427"/>
                    <a:pt x="1222675" y="2181518"/>
                  </a:cubicBezTo>
                  <a:cubicBezTo>
                    <a:pt x="1221578" y="2181518"/>
                    <a:pt x="1220436" y="2181518"/>
                    <a:pt x="1219384" y="2181473"/>
                  </a:cubicBezTo>
                  <a:cubicBezTo>
                    <a:pt x="1200187" y="2181153"/>
                    <a:pt x="1181036" y="2180650"/>
                    <a:pt x="1161885" y="2179783"/>
                  </a:cubicBezTo>
                  <a:cubicBezTo>
                    <a:pt x="1161245" y="2179737"/>
                    <a:pt x="1160651" y="2179737"/>
                    <a:pt x="1160056" y="2179691"/>
                  </a:cubicBezTo>
                  <a:cubicBezTo>
                    <a:pt x="1160148" y="2179509"/>
                    <a:pt x="1160239" y="2179372"/>
                    <a:pt x="1160331" y="2179189"/>
                  </a:cubicBezTo>
                  <a:cubicBezTo>
                    <a:pt x="1160696" y="2178550"/>
                    <a:pt x="1160970" y="2177819"/>
                    <a:pt x="1161199" y="2177088"/>
                  </a:cubicBezTo>
                  <a:cubicBezTo>
                    <a:pt x="1161336" y="2176723"/>
                    <a:pt x="1161428" y="2176311"/>
                    <a:pt x="1161519" y="2175900"/>
                  </a:cubicBezTo>
                  <a:cubicBezTo>
                    <a:pt x="1161565" y="2175809"/>
                    <a:pt x="1161565" y="2175718"/>
                    <a:pt x="1161610" y="2175672"/>
                  </a:cubicBezTo>
                  <a:cubicBezTo>
                    <a:pt x="1161702" y="2175307"/>
                    <a:pt x="1161793" y="2174987"/>
                    <a:pt x="1161839" y="2174622"/>
                  </a:cubicBezTo>
                  <a:cubicBezTo>
                    <a:pt x="1161885" y="2174256"/>
                    <a:pt x="1161930" y="2173937"/>
                    <a:pt x="1162022" y="2173571"/>
                  </a:cubicBezTo>
                  <a:cubicBezTo>
                    <a:pt x="1162113" y="2173023"/>
                    <a:pt x="1162205" y="2172429"/>
                    <a:pt x="1162250" y="2171881"/>
                  </a:cubicBezTo>
                  <a:cubicBezTo>
                    <a:pt x="1162296" y="2171470"/>
                    <a:pt x="1162342" y="2171105"/>
                    <a:pt x="1162342" y="2170694"/>
                  </a:cubicBezTo>
                  <a:cubicBezTo>
                    <a:pt x="1162387" y="2169917"/>
                    <a:pt x="1162433" y="2169095"/>
                    <a:pt x="1162433" y="2168273"/>
                  </a:cubicBezTo>
                  <a:cubicBezTo>
                    <a:pt x="1162525" y="2164025"/>
                    <a:pt x="1162205" y="2159732"/>
                    <a:pt x="1162250" y="2156626"/>
                  </a:cubicBezTo>
                  <a:cubicBezTo>
                    <a:pt x="1161930" y="2153521"/>
                    <a:pt x="1162387" y="2149501"/>
                    <a:pt x="1162296" y="2145711"/>
                  </a:cubicBezTo>
                  <a:cubicBezTo>
                    <a:pt x="1162296" y="2145391"/>
                    <a:pt x="1162296" y="2145117"/>
                    <a:pt x="1162250" y="2144843"/>
                  </a:cubicBezTo>
                  <a:cubicBezTo>
                    <a:pt x="1162205" y="2144066"/>
                    <a:pt x="1162159" y="2143290"/>
                    <a:pt x="1162022" y="2142514"/>
                  </a:cubicBezTo>
                  <a:cubicBezTo>
                    <a:pt x="1161976" y="2142194"/>
                    <a:pt x="1161930" y="2141920"/>
                    <a:pt x="1161839" y="2141646"/>
                  </a:cubicBezTo>
                  <a:cubicBezTo>
                    <a:pt x="1161793" y="2141326"/>
                    <a:pt x="1161702" y="2141006"/>
                    <a:pt x="1161610" y="2140732"/>
                  </a:cubicBezTo>
                  <a:cubicBezTo>
                    <a:pt x="1161519" y="2140413"/>
                    <a:pt x="1161428" y="2140139"/>
                    <a:pt x="1161290" y="2139819"/>
                  </a:cubicBezTo>
                  <a:cubicBezTo>
                    <a:pt x="1161199" y="2139499"/>
                    <a:pt x="1161062" y="2139225"/>
                    <a:pt x="1160925" y="2138951"/>
                  </a:cubicBezTo>
                  <a:cubicBezTo>
                    <a:pt x="1160879" y="2138905"/>
                    <a:pt x="1160833" y="2138814"/>
                    <a:pt x="1160833" y="2138723"/>
                  </a:cubicBezTo>
                  <a:cubicBezTo>
                    <a:pt x="1160605" y="2138266"/>
                    <a:pt x="1160331" y="2137855"/>
                    <a:pt x="1159965" y="2137444"/>
                  </a:cubicBezTo>
                  <a:cubicBezTo>
                    <a:pt x="1159782" y="2137215"/>
                    <a:pt x="1159599" y="2136987"/>
                    <a:pt x="1159371" y="2136804"/>
                  </a:cubicBezTo>
                  <a:cubicBezTo>
                    <a:pt x="1159142" y="2136576"/>
                    <a:pt x="1158914" y="2136393"/>
                    <a:pt x="1158639" y="2136211"/>
                  </a:cubicBezTo>
                  <a:cubicBezTo>
                    <a:pt x="1158594" y="2136211"/>
                    <a:pt x="1158594" y="2136165"/>
                    <a:pt x="1158594" y="2136165"/>
                  </a:cubicBezTo>
                  <a:cubicBezTo>
                    <a:pt x="1158959" y="2126482"/>
                    <a:pt x="1159234" y="2116845"/>
                    <a:pt x="1159462" y="2107163"/>
                  </a:cubicBezTo>
                  <a:cubicBezTo>
                    <a:pt x="1159599" y="2102321"/>
                    <a:pt x="1159691" y="2097480"/>
                    <a:pt x="1159736" y="2092684"/>
                  </a:cubicBezTo>
                  <a:cubicBezTo>
                    <a:pt x="1159828" y="2087889"/>
                    <a:pt x="1159828" y="2083093"/>
                    <a:pt x="1159828" y="2078343"/>
                  </a:cubicBezTo>
                  <a:cubicBezTo>
                    <a:pt x="1159828" y="2073730"/>
                    <a:pt x="1159782" y="2069163"/>
                    <a:pt x="1159736" y="2064550"/>
                  </a:cubicBezTo>
                  <a:cubicBezTo>
                    <a:pt x="1157634" y="1933925"/>
                    <a:pt x="1164261" y="1803437"/>
                    <a:pt x="1172489" y="1673086"/>
                  </a:cubicBezTo>
                  <a:cubicBezTo>
                    <a:pt x="1172580" y="1671625"/>
                    <a:pt x="1172672" y="1670118"/>
                    <a:pt x="1172717" y="1668610"/>
                  </a:cubicBezTo>
                  <a:cubicBezTo>
                    <a:pt x="1178888" y="1668702"/>
                    <a:pt x="1185104" y="1668793"/>
                    <a:pt x="1191274" y="1668976"/>
                  </a:cubicBezTo>
                  <a:cubicBezTo>
                    <a:pt x="1198588" y="1669159"/>
                    <a:pt x="1205901" y="1669341"/>
                    <a:pt x="1213214" y="1669570"/>
                  </a:cubicBezTo>
                  <a:cubicBezTo>
                    <a:pt x="1291968" y="1677699"/>
                    <a:pt x="1368710" y="1693457"/>
                    <a:pt x="1446321" y="1710721"/>
                  </a:cubicBezTo>
                  <a:cubicBezTo>
                    <a:pt x="1487504" y="1717663"/>
                    <a:pt x="1527498" y="1729310"/>
                    <a:pt x="1567537" y="1740911"/>
                  </a:cubicBezTo>
                  <a:cubicBezTo>
                    <a:pt x="1570919" y="1741687"/>
                    <a:pt x="1574256" y="1742509"/>
                    <a:pt x="1577593" y="1743377"/>
                  </a:cubicBezTo>
                  <a:cubicBezTo>
                    <a:pt x="1587648" y="1745843"/>
                    <a:pt x="1597613" y="1748538"/>
                    <a:pt x="1607440" y="1751370"/>
                  </a:cubicBezTo>
                  <a:cubicBezTo>
                    <a:pt x="1610731" y="1752283"/>
                    <a:pt x="1613976" y="1753242"/>
                    <a:pt x="1617221" y="1754247"/>
                  </a:cubicBezTo>
                  <a:cubicBezTo>
                    <a:pt x="1619826" y="1755024"/>
                    <a:pt x="1622386" y="1755846"/>
                    <a:pt x="1624945" y="1756622"/>
                  </a:cubicBezTo>
                  <a:cubicBezTo>
                    <a:pt x="1626819" y="1757216"/>
                    <a:pt x="1628739" y="1757810"/>
                    <a:pt x="1630613" y="1758449"/>
                  </a:cubicBezTo>
                  <a:cubicBezTo>
                    <a:pt x="1632716" y="1759089"/>
                    <a:pt x="1634727" y="1759774"/>
                    <a:pt x="1636784" y="1760459"/>
                  </a:cubicBezTo>
                  <a:cubicBezTo>
                    <a:pt x="1640029" y="1761509"/>
                    <a:pt x="1643228" y="1762605"/>
                    <a:pt x="1646428" y="1763747"/>
                  </a:cubicBezTo>
                  <a:cubicBezTo>
                    <a:pt x="1649399" y="1764752"/>
                    <a:pt x="1652324" y="1765757"/>
                    <a:pt x="1655204" y="1766853"/>
                  </a:cubicBezTo>
                  <a:cubicBezTo>
                    <a:pt x="1657626" y="1767721"/>
                    <a:pt x="1660049" y="1768589"/>
                    <a:pt x="1662471" y="1769502"/>
                  </a:cubicBezTo>
                  <a:cubicBezTo>
                    <a:pt x="1664117" y="1770096"/>
                    <a:pt x="1665762" y="1770690"/>
                    <a:pt x="1667408" y="1771329"/>
                  </a:cubicBezTo>
                  <a:cubicBezTo>
                    <a:pt x="1671887" y="1773019"/>
                    <a:pt x="1676366" y="1774755"/>
                    <a:pt x="1680800" y="1776536"/>
                  </a:cubicBezTo>
                  <a:cubicBezTo>
                    <a:pt x="1682400" y="1777129"/>
                    <a:pt x="1683999" y="1777815"/>
                    <a:pt x="1685599" y="1778454"/>
                  </a:cubicBezTo>
                  <a:cubicBezTo>
                    <a:pt x="1688753" y="1779733"/>
                    <a:pt x="1691952" y="1781057"/>
                    <a:pt x="1695106" y="1782428"/>
                  </a:cubicBezTo>
                  <a:cubicBezTo>
                    <a:pt x="1697620" y="1783478"/>
                    <a:pt x="1700180" y="1784574"/>
                    <a:pt x="1702694" y="1785716"/>
                  </a:cubicBezTo>
                  <a:cubicBezTo>
                    <a:pt x="1709230" y="1788548"/>
                    <a:pt x="1715720" y="1791562"/>
                    <a:pt x="1722165" y="1794622"/>
                  </a:cubicBezTo>
                  <a:cubicBezTo>
                    <a:pt x="1721845" y="1795125"/>
                    <a:pt x="1721525" y="1795673"/>
                    <a:pt x="1721159" y="1796175"/>
                  </a:cubicBezTo>
                  <a:cubicBezTo>
                    <a:pt x="1720017" y="1797956"/>
                    <a:pt x="1718874" y="1799692"/>
                    <a:pt x="1717731" y="1801473"/>
                  </a:cubicBezTo>
                  <a:cubicBezTo>
                    <a:pt x="1711195" y="1811430"/>
                    <a:pt x="1704293" y="1821204"/>
                    <a:pt x="1697163" y="1830795"/>
                  </a:cubicBezTo>
                  <a:cubicBezTo>
                    <a:pt x="1695975" y="1832485"/>
                    <a:pt x="1694695" y="1834175"/>
                    <a:pt x="1693415" y="1835819"/>
                  </a:cubicBezTo>
                  <a:cubicBezTo>
                    <a:pt x="1690901" y="1839153"/>
                    <a:pt x="1688342" y="1842488"/>
                    <a:pt x="1685736" y="1845822"/>
                  </a:cubicBezTo>
                  <a:cubicBezTo>
                    <a:pt x="1684456" y="1847512"/>
                    <a:pt x="1683177" y="1849110"/>
                    <a:pt x="1681851" y="1850754"/>
                  </a:cubicBezTo>
                  <a:cubicBezTo>
                    <a:pt x="1680571" y="1852399"/>
                    <a:pt x="1679246" y="1854043"/>
                    <a:pt x="1677920" y="1855641"/>
                  </a:cubicBezTo>
                  <a:cubicBezTo>
                    <a:pt x="1676503" y="1857468"/>
                    <a:pt x="1675041" y="1859204"/>
                    <a:pt x="1673578" y="1860985"/>
                  </a:cubicBezTo>
                  <a:cubicBezTo>
                    <a:pt x="1671338" y="1863725"/>
                    <a:pt x="1669053" y="1866466"/>
                    <a:pt x="1666768" y="1869206"/>
                  </a:cubicBezTo>
                  <a:cubicBezTo>
                    <a:pt x="1650404" y="1888754"/>
                    <a:pt x="1633218" y="1907663"/>
                    <a:pt x="1615804" y="1926297"/>
                  </a:cubicBezTo>
                  <a:cubicBezTo>
                    <a:pt x="1614250" y="1927987"/>
                    <a:pt x="1612650" y="1929677"/>
                    <a:pt x="1611096" y="1931322"/>
                  </a:cubicBezTo>
                  <a:cubicBezTo>
                    <a:pt x="1608217" y="1934382"/>
                    <a:pt x="1605337" y="1937442"/>
                    <a:pt x="1602458" y="1940502"/>
                  </a:cubicBezTo>
                  <a:cubicBezTo>
                    <a:pt x="1599578" y="1943516"/>
                    <a:pt x="1596698" y="1946622"/>
                    <a:pt x="1593773" y="1949636"/>
                  </a:cubicBezTo>
                  <a:cubicBezTo>
                    <a:pt x="1545415" y="1992889"/>
                    <a:pt x="1505649" y="2045367"/>
                    <a:pt x="1452400" y="2083002"/>
                  </a:cubicBezTo>
                  <a:cubicBezTo>
                    <a:pt x="1435077" y="2095242"/>
                    <a:pt x="1418623" y="2108944"/>
                    <a:pt x="1399928" y="2119083"/>
                  </a:cubicBezTo>
                  <a:cubicBezTo>
                    <a:pt x="1354587" y="2140047"/>
                    <a:pt x="1305497" y="2157494"/>
                    <a:pt x="1257733" y="2173114"/>
                  </a:cubicBezTo>
                  <a:close/>
                  <a:moveTo>
                    <a:pt x="1920489" y="1948997"/>
                  </a:moveTo>
                  <a:cubicBezTo>
                    <a:pt x="1916650" y="1951829"/>
                    <a:pt x="1912764" y="1954615"/>
                    <a:pt x="1908834" y="1957355"/>
                  </a:cubicBezTo>
                  <a:cubicBezTo>
                    <a:pt x="1905040" y="1960050"/>
                    <a:pt x="1901292" y="1962653"/>
                    <a:pt x="1897453" y="1965211"/>
                  </a:cubicBezTo>
                  <a:cubicBezTo>
                    <a:pt x="1897178" y="1965394"/>
                    <a:pt x="1896858" y="1965576"/>
                    <a:pt x="1896584" y="1965805"/>
                  </a:cubicBezTo>
                  <a:cubicBezTo>
                    <a:pt x="1892745" y="1968408"/>
                    <a:pt x="1888905" y="1970966"/>
                    <a:pt x="1885066" y="1973523"/>
                  </a:cubicBezTo>
                  <a:cubicBezTo>
                    <a:pt x="1884974" y="1973569"/>
                    <a:pt x="1884883" y="1973615"/>
                    <a:pt x="1884837" y="1973706"/>
                  </a:cubicBezTo>
                  <a:cubicBezTo>
                    <a:pt x="1881135" y="1976127"/>
                    <a:pt x="1877341" y="1978593"/>
                    <a:pt x="1873593" y="1980968"/>
                  </a:cubicBezTo>
                  <a:cubicBezTo>
                    <a:pt x="1872999" y="1981333"/>
                    <a:pt x="1872451" y="1981699"/>
                    <a:pt x="1871902" y="1982019"/>
                  </a:cubicBezTo>
                  <a:cubicBezTo>
                    <a:pt x="1868520" y="1984165"/>
                    <a:pt x="1865183" y="1986266"/>
                    <a:pt x="1861755" y="1988367"/>
                  </a:cubicBezTo>
                  <a:cubicBezTo>
                    <a:pt x="1861298" y="1988687"/>
                    <a:pt x="1860841" y="1988961"/>
                    <a:pt x="1860384" y="1989235"/>
                  </a:cubicBezTo>
                  <a:cubicBezTo>
                    <a:pt x="1856453" y="1991656"/>
                    <a:pt x="1852476" y="1994076"/>
                    <a:pt x="1848454" y="1996451"/>
                  </a:cubicBezTo>
                  <a:cubicBezTo>
                    <a:pt x="1845209" y="1998415"/>
                    <a:pt x="1841964" y="2000288"/>
                    <a:pt x="1838673" y="2002206"/>
                  </a:cubicBezTo>
                  <a:cubicBezTo>
                    <a:pt x="1836388" y="2003531"/>
                    <a:pt x="1834148" y="2004809"/>
                    <a:pt x="1831863" y="2006134"/>
                  </a:cubicBezTo>
                  <a:cubicBezTo>
                    <a:pt x="1830948" y="2006682"/>
                    <a:pt x="1829989" y="2007230"/>
                    <a:pt x="1829029" y="2007732"/>
                  </a:cubicBezTo>
                  <a:cubicBezTo>
                    <a:pt x="1826606" y="2009148"/>
                    <a:pt x="1824138" y="2010519"/>
                    <a:pt x="1821670" y="2011889"/>
                  </a:cubicBezTo>
                  <a:cubicBezTo>
                    <a:pt x="1804758" y="2021343"/>
                    <a:pt x="1787572" y="2030386"/>
                    <a:pt x="1770112" y="2039064"/>
                  </a:cubicBezTo>
                  <a:cubicBezTo>
                    <a:pt x="1766501" y="2040891"/>
                    <a:pt x="1762890" y="2042672"/>
                    <a:pt x="1759234" y="2044408"/>
                  </a:cubicBezTo>
                  <a:cubicBezTo>
                    <a:pt x="1754891" y="2046554"/>
                    <a:pt x="1750503" y="2048655"/>
                    <a:pt x="1746116" y="2050711"/>
                  </a:cubicBezTo>
                  <a:cubicBezTo>
                    <a:pt x="1697072" y="2075968"/>
                    <a:pt x="1647433" y="2100540"/>
                    <a:pt x="1595190" y="2118489"/>
                  </a:cubicBezTo>
                  <a:cubicBezTo>
                    <a:pt x="1537690" y="2136439"/>
                    <a:pt x="1479322" y="2151785"/>
                    <a:pt x="1420268" y="2163751"/>
                  </a:cubicBezTo>
                  <a:cubicBezTo>
                    <a:pt x="1419811" y="2163843"/>
                    <a:pt x="1419354" y="2163980"/>
                    <a:pt x="1418943" y="2164117"/>
                  </a:cubicBezTo>
                  <a:cubicBezTo>
                    <a:pt x="1418211" y="2164345"/>
                    <a:pt x="1417526" y="2164665"/>
                    <a:pt x="1416886" y="2165030"/>
                  </a:cubicBezTo>
                  <a:cubicBezTo>
                    <a:pt x="1416612" y="2165213"/>
                    <a:pt x="1416383" y="2165350"/>
                    <a:pt x="1416109" y="2165533"/>
                  </a:cubicBezTo>
                  <a:cubicBezTo>
                    <a:pt x="1414372" y="2166720"/>
                    <a:pt x="1412955" y="2168273"/>
                    <a:pt x="1411949" y="2170146"/>
                  </a:cubicBezTo>
                  <a:cubicBezTo>
                    <a:pt x="1411492" y="2169917"/>
                    <a:pt x="1410989" y="2169643"/>
                    <a:pt x="1410487" y="2169461"/>
                  </a:cubicBezTo>
                  <a:cubicBezTo>
                    <a:pt x="1410487" y="2169461"/>
                    <a:pt x="1410487" y="2169461"/>
                    <a:pt x="1410441" y="2169461"/>
                  </a:cubicBezTo>
                  <a:cubicBezTo>
                    <a:pt x="1409984" y="2169278"/>
                    <a:pt x="1409527" y="2169141"/>
                    <a:pt x="1409024" y="2169004"/>
                  </a:cubicBezTo>
                  <a:cubicBezTo>
                    <a:pt x="1408841" y="2168958"/>
                    <a:pt x="1408704" y="2168912"/>
                    <a:pt x="1408521" y="2168912"/>
                  </a:cubicBezTo>
                  <a:cubicBezTo>
                    <a:pt x="1408156" y="2168821"/>
                    <a:pt x="1407836" y="2168730"/>
                    <a:pt x="1407470" y="2168730"/>
                  </a:cubicBezTo>
                  <a:cubicBezTo>
                    <a:pt x="1407379" y="2168684"/>
                    <a:pt x="1407242" y="2168684"/>
                    <a:pt x="1407150" y="2168684"/>
                  </a:cubicBezTo>
                  <a:cubicBezTo>
                    <a:pt x="1406647" y="2168593"/>
                    <a:pt x="1406099" y="2168593"/>
                    <a:pt x="1405550" y="2168593"/>
                  </a:cubicBezTo>
                  <a:cubicBezTo>
                    <a:pt x="1404910" y="2168593"/>
                    <a:pt x="1404270" y="2168638"/>
                    <a:pt x="1403631" y="2168730"/>
                  </a:cubicBezTo>
                  <a:cubicBezTo>
                    <a:pt x="1385622" y="2171333"/>
                    <a:pt x="1367568" y="2173937"/>
                    <a:pt x="1349513" y="2176129"/>
                  </a:cubicBezTo>
                  <a:cubicBezTo>
                    <a:pt x="1346039" y="2176586"/>
                    <a:pt x="1342566" y="2176997"/>
                    <a:pt x="1339092" y="2177408"/>
                  </a:cubicBezTo>
                  <a:cubicBezTo>
                    <a:pt x="1336807" y="2177682"/>
                    <a:pt x="1334567" y="2177956"/>
                    <a:pt x="1332281" y="2178184"/>
                  </a:cubicBezTo>
                  <a:cubicBezTo>
                    <a:pt x="1330590" y="2178367"/>
                    <a:pt x="1328991" y="2178550"/>
                    <a:pt x="1327299" y="2178687"/>
                  </a:cubicBezTo>
                  <a:cubicBezTo>
                    <a:pt x="1349925" y="2169872"/>
                    <a:pt x="1373052" y="2162016"/>
                    <a:pt x="1395221" y="2152151"/>
                  </a:cubicBezTo>
                  <a:cubicBezTo>
                    <a:pt x="1396317" y="2151694"/>
                    <a:pt x="1397414" y="2151191"/>
                    <a:pt x="1398511" y="2150689"/>
                  </a:cubicBezTo>
                  <a:cubicBezTo>
                    <a:pt x="1406236" y="2147172"/>
                    <a:pt x="1413823" y="2143427"/>
                    <a:pt x="1421274" y="2139271"/>
                  </a:cubicBezTo>
                  <a:cubicBezTo>
                    <a:pt x="1469358" y="2107254"/>
                    <a:pt x="1515934" y="2072314"/>
                    <a:pt x="1553505" y="2028103"/>
                  </a:cubicBezTo>
                  <a:cubicBezTo>
                    <a:pt x="1610731" y="1973295"/>
                    <a:pt x="1664300" y="1918396"/>
                    <a:pt x="1713800" y="1855778"/>
                  </a:cubicBezTo>
                  <a:cubicBezTo>
                    <a:pt x="1715949" y="1853129"/>
                    <a:pt x="1718051" y="1850480"/>
                    <a:pt x="1720108" y="1847786"/>
                  </a:cubicBezTo>
                  <a:cubicBezTo>
                    <a:pt x="1721434" y="1846096"/>
                    <a:pt x="1722668" y="1844406"/>
                    <a:pt x="1723948" y="1842670"/>
                  </a:cubicBezTo>
                  <a:cubicBezTo>
                    <a:pt x="1726187" y="1839656"/>
                    <a:pt x="1728381" y="1836550"/>
                    <a:pt x="1730529" y="1833490"/>
                  </a:cubicBezTo>
                  <a:cubicBezTo>
                    <a:pt x="1731398" y="1832257"/>
                    <a:pt x="1732266" y="1830978"/>
                    <a:pt x="1733089" y="1829745"/>
                  </a:cubicBezTo>
                  <a:cubicBezTo>
                    <a:pt x="1738117" y="1822391"/>
                    <a:pt x="1742916" y="1814855"/>
                    <a:pt x="1747533" y="1807182"/>
                  </a:cubicBezTo>
                  <a:cubicBezTo>
                    <a:pt x="1747670" y="1807228"/>
                    <a:pt x="1747761" y="1807319"/>
                    <a:pt x="1747898" y="1807365"/>
                  </a:cubicBezTo>
                  <a:cubicBezTo>
                    <a:pt x="1750275" y="1808644"/>
                    <a:pt x="1752652" y="1809877"/>
                    <a:pt x="1755029" y="1811156"/>
                  </a:cubicBezTo>
                  <a:cubicBezTo>
                    <a:pt x="1757497" y="1812480"/>
                    <a:pt x="1760056" y="1813851"/>
                    <a:pt x="1762524" y="1815266"/>
                  </a:cubicBezTo>
                  <a:cubicBezTo>
                    <a:pt x="1798405" y="1833353"/>
                    <a:pt x="1833279" y="1853632"/>
                    <a:pt x="1866920" y="1875646"/>
                  </a:cubicBezTo>
                  <a:cubicBezTo>
                    <a:pt x="1885294" y="1888161"/>
                    <a:pt x="1904217" y="1901908"/>
                    <a:pt x="1922592" y="1916386"/>
                  </a:cubicBezTo>
                  <a:cubicBezTo>
                    <a:pt x="1923323" y="1916889"/>
                    <a:pt x="1924054" y="1917437"/>
                    <a:pt x="1924831" y="1917985"/>
                  </a:cubicBezTo>
                  <a:cubicBezTo>
                    <a:pt x="1927071" y="1919675"/>
                    <a:pt x="1929310" y="1921410"/>
                    <a:pt x="1931550" y="1923192"/>
                  </a:cubicBezTo>
                  <a:cubicBezTo>
                    <a:pt x="1932282" y="1923786"/>
                    <a:pt x="1933013" y="1924379"/>
                    <a:pt x="1933790" y="1924927"/>
                  </a:cubicBezTo>
                  <a:cubicBezTo>
                    <a:pt x="1934567" y="1925521"/>
                    <a:pt x="1935298" y="1926115"/>
                    <a:pt x="1936075" y="1926663"/>
                  </a:cubicBezTo>
                  <a:cubicBezTo>
                    <a:pt x="1936715" y="1927120"/>
                    <a:pt x="1937401" y="1927622"/>
                    <a:pt x="1938041" y="1928079"/>
                  </a:cubicBezTo>
                  <a:cubicBezTo>
                    <a:pt x="1938909" y="1928718"/>
                    <a:pt x="1939823" y="1929358"/>
                    <a:pt x="1940737" y="1929951"/>
                  </a:cubicBezTo>
                  <a:cubicBezTo>
                    <a:pt x="1941514" y="1930454"/>
                    <a:pt x="1942291" y="1930956"/>
                    <a:pt x="1943114" y="1931459"/>
                  </a:cubicBezTo>
                  <a:cubicBezTo>
                    <a:pt x="1943206" y="1931550"/>
                    <a:pt x="1943343" y="1931596"/>
                    <a:pt x="1943434" y="1931641"/>
                  </a:cubicBezTo>
                  <a:cubicBezTo>
                    <a:pt x="1935892" y="1937624"/>
                    <a:pt x="1928214" y="1943379"/>
                    <a:pt x="1920489" y="1948997"/>
                  </a:cubicBezTo>
                  <a:close/>
                  <a:moveTo>
                    <a:pt x="2256849" y="1183472"/>
                  </a:moveTo>
                  <a:cubicBezTo>
                    <a:pt x="2256804" y="1186623"/>
                    <a:pt x="2256712" y="1189866"/>
                    <a:pt x="2256621" y="1193018"/>
                  </a:cubicBezTo>
                  <a:cubicBezTo>
                    <a:pt x="2256575" y="1194068"/>
                    <a:pt x="2256575" y="1195119"/>
                    <a:pt x="2256529" y="1196123"/>
                  </a:cubicBezTo>
                  <a:cubicBezTo>
                    <a:pt x="2256392" y="1201010"/>
                    <a:pt x="2256209" y="1205852"/>
                    <a:pt x="2256026" y="1210693"/>
                  </a:cubicBezTo>
                  <a:cubicBezTo>
                    <a:pt x="2255981" y="1211378"/>
                    <a:pt x="2255981" y="1212063"/>
                    <a:pt x="2255935" y="1212748"/>
                  </a:cubicBezTo>
                  <a:cubicBezTo>
                    <a:pt x="2255844" y="1215032"/>
                    <a:pt x="2255752" y="1217361"/>
                    <a:pt x="2255615" y="1219645"/>
                  </a:cubicBezTo>
                  <a:cubicBezTo>
                    <a:pt x="2255524" y="1222248"/>
                    <a:pt x="2255387" y="1224852"/>
                    <a:pt x="2255250" y="1227455"/>
                  </a:cubicBezTo>
                  <a:cubicBezTo>
                    <a:pt x="2250907" y="1291854"/>
                    <a:pt x="2238749" y="1355705"/>
                    <a:pt x="2223072" y="1418277"/>
                  </a:cubicBezTo>
                  <a:cubicBezTo>
                    <a:pt x="2188700" y="1537164"/>
                    <a:pt x="2145232" y="1654086"/>
                    <a:pt x="2083801" y="1762194"/>
                  </a:cubicBezTo>
                  <a:cubicBezTo>
                    <a:pt x="2065198" y="1795855"/>
                    <a:pt x="2048424" y="1831252"/>
                    <a:pt x="2022828" y="1860437"/>
                  </a:cubicBezTo>
                  <a:cubicBezTo>
                    <a:pt x="2020588" y="1862766"/>
                    <a:pt x="2018348" y="1865050"/>
                    <a:pt x="2016017" y="1867379"/>
                  </a:cubicBezTo>
                  <a:cubicBezTo>
                    <a:pt x="2013732" y="1869663"/>
                    <a:pt x="2011447" y="1871992"/>
                    <a:pt x="2009161" y="1874230"/>
                  </a:cubicBezTo>
                  <a:cubicBezTo>
                    <a:pt x="2007333" y="1876057"/>
                    <a:pt x="2005550" y="1877793"/>
                    <a:pt x="2003722" y="1879528"/>
                  </a:cubicBezTo>
                  <a:cubicBezTo>
                    <a:pt x="2003036" y="1880168"/>
                    <a:pt x="2002397" y="1880853"/>
                    <a:pt x="2001711" y="1881492"/>
                  </a:cubicBezTo>
                  <a:cubicBezTo>
                    <a:pt x="1999563" y="1883548"/>
                    <a:pt x="1997414" y="1885603"/>
                    <a:pt x="1995220" y="1887612"/>
                  </a:cubicBezTo>
                  <a:cubicBezTo>
                    <a:pt x="1993164" y="1889576"/>
                    <a:pt x="1991107" y="1891449"/>
                    <a:pt x="1989004" y="1893322"/>
                  </a:cubicBezTo>
                  <a:cubicBezTo>
                    <a:pt x="1988501" y="1893824"/>
                    <a:pt x="1987999" y="1894235"/>
                    <a:pt x="1987496" y="1894737"/>
                  </a:cubicBezTo>
                  <a:cubicBezTo>
                    <a:pt x="1985485" y="1896610"/>
                    <a:pt x="1983382" y="1898437"/>
                    <a:pt x="1981325" y="1900264"/>
                  </a:cubicBezTo>
                  <a:cubicBezTo>
                    <a:pt x="1979406" y="1901954"/>
                    <a:pt x="1977486" y="1903644"/>
                    <a:pt x="1975566" y="1905334"/>
                  </a:cubicBezTo>
                  <a:cubicBezTo>
                    <a:pt x="1974104" y="1906612"/>
                    <a:pt x="1972687" y="1907846"/>
                    <a:pt x="1971224" y="1909079"/>
                  </a:cubicBezTo>
                  <a:cubicBezTo>
                    <a:pt x="1969807" y="1910312"/>
                    <a:pt x="1968390" y="1911499"/>
                    <a:pt x="1967019" y="1912641"/>
                  </a:cubicBezTo>
                  <a:cubicBezTo>
                    <a:pt x="1966836" y="1912824"/>
                    <a:pt x="1966608" y="1913007"/>
                    <a:pt x="1966425" y="1913144"/>
                  </a:cubicBezTo>
                  <a:cubicBezTo>
                    <a:pt x="1966288" y="1913052"/>
                    <a:pt x="1966196" y="1912961"/>
                    <a:pt x="1966105" y="1912915"/>
                  </a:cubicBezTo>
                  <a:cubicBezTo>
                    <a:pt x="1965694" y="1912596"/>
                    <a:pt x="1965236" y="1912322"/>
                    <a:pt x="1964825" y="1912048"/>
                  </a:cubicBezTo>
                  <a:cubicBezTo>
                    <a:pt x="1964459" y="1911819"/>
                    <a:pt x="1964094" y="1911545"/>
                    <a:pt x="1963774" y="1911317"/>
                  </a:cubicBezTo>
                  <a:cubicBezTo>
                    <a:pt x="1962860" y="1910723"/>
                    <a:pt x="1961900" y="1910129"/>
                    <a:pt x="1960940" y="1909535"/>
                  </a:cubicBezTo>
                  <a:cubicBezTo>
                    <a:pt x="1960346" y="1909170"/>
                    <a:pt x="1959752" y="1908805"/>
                    <a:pt x="1959203" y="1908485"/>
                  </a:cubicBezTo>
                  <a:cubicBezTo>
                    <a:pt x="1958609" y="1908120"/>
                    <a:pt x="1958015" y="1907754"/>
                    <a:pt x="1957466" y="1907389"/>
                  </a:cubicBezTo>
                  <a:cubicBezTo>
                    <a:pt x="1956918" y="1907069"/>
                    <a:pt x="1956369" y="1906704"/>
                    <a:pt x="1955867" y="1906338"/>
                  </a:cubicBezTo>
                  <a:cubicBezTo>
                    <a:pt x="1955044" y="1905836"/>
                    <a:pt x="1954267" y="1905288"/>
                    <a:pt x="1953581" y="1904740"/>
                  </a:cubicBezTo>
                  <a:cubicBezTo>
                    <a:pt x="1925700" y="1883685"/>
                    <a:pt x="1898321" y="1861853"/>
                    <a:pt x="1868611" y="1843401"/>
                  </a:cubicBezTo>
                  <a:cubicBezTo>
                    <a:pt x="1850557" y="1832394"/>
                    <a:pt x="1832274" y="1821569"/>
                    <a:pt x="1813808" y="1811064"/>
                  </a:cubicBezTo>
                  <a:cubicBezTo>
                    <a:pt x="1810014" y="1808918"/>
                    <a:pt x="1806175" y="1806817"/>
                    <a:pt x="1802381" y="1804670"/>
                  </a:cubicBezTo>
                  <a:cubicBezTo>
                    <a:pt x="1798725" y="1802661"/>
                    <a:pt x="1795068" y="1800605"/>
                    <a:pt x="1791412" y="1798641"/>
                  </a:cubicBezTo>
                  <a:cubicBezTo>
                    <a:pt x="1789400" y="1797500"/>
                    <a:pt x="1787389" y="1796449"/>
                    <a:pt x="1785378" y="1795353"/>
                  </a:cubicBezTo>
                  <a:cubicBezTo>
                    <a:pt x="1777562" y="1791151"/>
                    <a:pt x="1769655" y="1786995"/>
                    <a:pt x="1761748" y="1782976"/>
                  </a:cubicBezTo>
                  <a:cubicBezTo>
                    <a:pt x="1770249" y="1767675"/>
                    <a:pt x="1778431" y="1752192"/>
                    <a:pt x="1786749" y="1736755"/>
                  </a:cubicBezTo>
                  <a:cubicBezTo>
                    <a:pt x="1836342" y="1651346"/>
                    <a:pt x="1871536" y="1557762"/>
                    <a:pt x="1890459" y="1460844"/>
                  </a:cubicBezTo>
                  <a:cubicBezTo>
                    <a:pt x="1906960" y="1384296"/>
                    <a:pt x="1924557" y="1307200"/>
                    <a:pt x="1922592" y="1228368"/>
                  </a:cubicBezTo>
                  <a:cubicBezTo>
                    <a:pt x="1922683" y="1216311"/>
                    <a:pt x="1922454" y="1204344"/>
                    <a:pt x="1921997" y="1192378"/>
                  </a:cubicBezTo>
                  <a:cubicBezTo>
                    <a:pt x="1921952" y="1191328"/>
                    <a:pt x="1921906" y="1190231"/>
                    <a:pt x="1921860" y="1189181"/>
                  </a:cubicBezTo>
                  <a:cubicBezTo>
                    <a:pt x="1921769" y="1187034"/>
                    <a:pt x="1921677" y="1184842"/>
                    <a:pt x="1921540" y="1182695"/>
                  </a:cubicBezTo>
                  <a:cubicBezTo>
                    <a:pt x="1921129" y="1174474"/>
                    <a:pt x="1920580" y="1166299"/>
                    <a:pt x="1919986" y="1158123"/>
                  </a:cubicBezTo>
                  <a:cubicBezTo>
                    <a:pt x="1922454" y="1158169"/>
                    <a:pt x="1924923" y="1158215"/>
                    <a:pt x="1927391" y="1158260"/>
                  </a:cubicBezTo>
                  <a:cubicBezTo>
                    <a:pt x="1952438" y="1158717"/>
                    <a:pt x="1977486" y="1159174"/>
                    <a:pt x="2002534" y="1159768"/>
                  </a:cubicBezTo>
                  <a:cubicBezTo>
                    <a:pt x="2020542" y="1160179"/>
                    <a:pt x="2038551" y="1160635"/>
                    <a:pt x="2056560" y="1161138"/>
                  </a:cubicBezTo>
                  <a:cubicBezTo>
                    <a:pt x="2067941" y="1161457"/>
                    <a:pt x="2079322" y="1161823"/>
                    <a:pt x="2090703" y="1162188"/>
                  </a:cubicBezTo>
                  <a:cubicBezTo>
                    <a:pt x="2099250" y="1162508"/>
                    <a:pt x="2107843" y="1162782"/>
                    <a:pt x="2116391" y="1163102"/>
                  </a:cubicBezTo>
                  <a:cubicBezTo>
                    <a:pt x="2121099" y="1163284"/>
                    <a:pt x="2125852" y="1163467"/>
                    <a:pt x="2130560" y="1163695"/>
                  </a:cubicBezTo>
                  <a:cubicBezTo>
                    <a:pt x="2151403" y="1164563"/>
                    <a:pt x="2172199" y="1165522"/>
                    <a:pt x="2193042" y="1166710"/>
                  </a:cubicBezTo>
                  <a:cubicBezTo>
                    <a:pt x="2213884" y="1166756"/>
                    <a:pt x="2234773" y="1166025"/>
                    <a:pt x="2255615" y="1165248"/>
                  </a:cubicBezTo>
                  <a:cubicBezTo>
                    <a:pt x="2255981" y="1165203"/>
                    <a:pt x="2256392" y="1165111"/>
                    <a:pt x="2256758" y="1165020"/>
                  </a:cubicBezTo>
                  <a:cubicBezTo>
                    <a:pt x="2256941" y="1164974"/>
                    <a:pt x="2257078" y="1164929"/>
                    <a:pt x="2257215" y="1164883"/>
                  </a:cubicBezTo>
                  <a:cubicBezTo>
                    <a:pt x="2257032" y="1171003"/>
                    <a:pt x="2256941" y="1177215"/>
                    <a:pt x="2256849" y="1183472"/>
                  </a:cubicBezTo>
                  <a:close/>
                  <a:moveTo>
                    <a:pt x="2257215" y="1138804"/>
                  </a:moveTo>
                  <a:cubicBezTo>
                    <a:pt x="2243503" y="1134328"/>
                    <a:pt x="2219232" y="1139991"/>
                    <a:pt x="2205520" y="1138667"/>
                  </a:cubicBezTo>
                  <a:cubicBezTo>
                    <a:pt x="2139244" y="1135470"/>
                    <a:pt x="2072832" y="1133506"/>
                    <a:pt x="2006419" y="1131953"/>
                  </a:cubicBezTo>
                  <a:cubicBezTo>
                    <a:pt x="1997369" y="1131724"/>
                    <a:pt x="1988319" y="1131542"/>
                    <a:pt x="1979269" y="1131359"/>
                  </a:cubicBezTo>
                  <a:cubicBezTo>
                    <a:pt x="1970630" y="1131176"/>
                    <a:pt x="1961946" y="1130994"/>
                    <a:pt x="1953307" y="1130765"/>
                  </a:cubicBezTo>
                  <a:cubicBezTo>
                    <a:pt x="1941286" y="1130537"/>
                    <a:pt x="1929265" y="1130263"/>
                    <a:pt x="1917244" y="1130035"/>
                  </a:cubicBezTo>
                  <a:cubicBezTo>
                    <a:pt x="1916650" y="1124828"/>
                    <a:pt x="1916055" y="1119621"/>
                    <a:pt x="1915416" y="1114460"/>
                  </a:cubicBezTo>
                  <a:cubicBezTo>
                    <a:pt x="1915141" y="1112039"/>
                    <a:pt x="1914821" y="1109664"/>
                    <a:pt x="1914501" y="1107289"/>
                  </a:cubicBezTo>
                  <a:cubicBezTo>
                    <a:pt x="1914273" y="1105143"/>
                    <a:pt x="1913953" y="1103042"/>
                    <a:pt x="1913679" y="1100941"/>
                  </a:cubicBezTo>
                  <a:cubicBezTo>
                    <a:pt x="1911485" y="1084727"/>
                    <a:pt x="1909017" y="1068559"/>
                    <a:pt x="1906183" y="1052436"/>
                  </a:cubicBezTo>
                  <a:cubicBezTo>
                    <a:pt x="1905451" y="1048280"/>
                    <a:pt x="1904720" y="1044124"/>
                    <a:pt x="1903989" y="1039967"/>
                  </a:cubicBezTo>
                  <a:cubicBezTo>
                    <a:pt x="1903532" y="1037592"/>
                    <a:pt x="1903120" y="1035217"/>
                    <a:pt x="1902663" y="1032842"/>
                  </a:cubicBezTo>
                  <a:cubicBezTo>
                    <a:pt x="1901749" y="1027955"/>
                    <a:pt x="1900835" y="1023114"/>
                    <a:pt x="1899921" y="1018227"/>
                  </a:cubicBezTo>
                  <a:cubicBezTo>
                    <a:pt x="1897407" y="1005302"/>
                    <a:pt x="1894756" y="992422"/>
                    <a:pt x="1892013" y="979588"/>
                  </a:cubicBezTo>
                  <a:cubicBezTo>
                    <a:pt x="1891373" y="976573"/>
                    <a:pt x="1890734" y="973467"/>
                    <a:pt x="1890048" y="970407"/>
                  </a:cubicBezTo>
                  <a:cubicBezTo>
                    <a:pt x="1886711" y="954970"/>
                    <a:pt x="1883238" y="939532"/>
                    <a:pt x="1879672" y="924141"/>
                  </a:cubicBezTo>
                  <a:cubicBezTo>
                    <a:pt x="1869114" y="879518"/>
                    <a:pt x="1861435" y="834165"/>
                    <a:pt x="1845849" y="790958"/>
                  </a:cubicBezTo>
                  <a:cubicBezTo>
                    <a:pt x="1830309" y="749122"/>
                    <a:pt x="1812391" y="708199"/>
                    <a:pt x="1795434" y="666910"/>
                  </a:cubicBezTo>
                  <a:cubicBezTo>
                    <a:pt x="1794017" y="663485"/>
                    <a:pt x="1792646" y="660059"/>
                    <a:pt x="1791183" y="656634"/>
                  </a:cubicBezTo>
                  <a:cubicBezTo>
                    <a:pt x="1789675" y="653026"/>
                    <a:pt x="1788166" y="649417"/>
                    <a:pt x="1786612" y="645809"/>
                  </a:cubicBezTo>
                  <a:cubicBezTo>
                    <a:pt x="1785241" y="642612"/>
                    <a:pt x="1783870" y="639415"/>
                    <a:pt x="1782407" y="636218"/>
                  </a:cubicBezTo>
                  <a:cubicBezTo>
                    <a:pt x="1782270" y="635898"/>
                    <a:pt x="1782133" y="635579"/>
                    <a:pt x="1781996" y="635259"/>
                  </a:cubicBezTo>
                  <a:cubicBezTo>
                    <a:pt x="1780625" y="632153"/>
                    <a:pt x="1779253" y="629093"/>
                    <a:pt x="1777882" y="626079"/>
                  </a:cubicBezTo>
                  <a:cubicBezTo>
                    <a:pt x="1776282" y="622516"/>
                    <a:pt x="1774637" y="618954"/>
                    <a:pt x="1772992" y="615437"/>
                  </a:cubicBezTo>
                  <a:cubicBezTo>
                    <a:pt x="1771849" y="613016"/>
                    <a:pt x="1770706" y="610550"/>
                    <a:pt x="1769563" y="608129"/>
                  </a:cubicBezTo>
                  <a:cubicBezTo>
                    <a:pt x="1767598" y="604064"/>
                    <a:pt x="1765678" y="599999"/>
                    <a:pt x="1763667" y="595934"/>
                  </a:cubicBezTo>
                  <a:cubicBezTo>
                    <a:pt x="1762022" y="592646"/>
                    <a:pt x="1760376" y="589266"/>
                    <a:pt x="1758731" y="586023"/>
                  </a:cubicBezTo>
                  <a:cubicBezTo>
                    <a:pt x="1757588" y="583740"/>
                    <a:pt x="1756445" y="581410"/>
                    <a:pt x="1755211" y="579172"/>
                  </a:cubicBezTo>
                  <a:cubicBezTo>
                    <a:pt x="1754251" y="577209"/>
                    <a:pt x="1753246" y="575290"/>
                    <a:pt x="1752240" y="573372"/>
                  </a:cubicBezTo>
                  <a:cubicBezTo>
                    <a:pt x="1750915" y="570814"/>
                    <a:pt x="1749589" y="568302"/>
                    <a:pt x="1748264" y="565790"/>
                  </a:cubicBezTo>
                  <a:cubicBezTo>
                    <a:pt x="1747715" y="564740"/>
                    <a:pt x="1747167" y="563689"/>
                    <a:pt x="1746573" y="562639"/>
                  </a:cubicBezTo>
                  <a:cubicBezTo>
                    <a:pt x="1745521" y="560629"/>
                    <a:pt x="1744424" y="558574"/>
                    <a:pt x="1743282" y="556519"/>
                  </a:cubicBezTo>
                  <a:cubicBezTo>
                    <a:pt x="1741545" y="553276"/>
                    <a:pt x="1739717" y="550033"/>
                    <a:pt x="1737934" y="546790"/>
                  </a:cubicBezTo>
                  <a:cubicBezTo>
                    <a:pt x="1736106" y="543548"/>
                    <a:pt x="1734323" y="540350"/>
                    <a:pt x="1732449" y="537153"/>
                  </a:cubicBezTo>
                  <a:cubicBezTo>
                    <a:pt x="1730758" y="534185"/>
                    <a:pt x="1729067" y="531216"/>
                    <a:pt x="1727330" y="528293"/>
                  </a:cubicBezTo>
                  <a:cubicBezTo>
                    <a:pt x="1725090" y="524456"/>
                    <a:pt x="1722805" y="520665"/>
                    <a:pt x="1720474" y="516874"/>
                  </a:cubicBezTo>
                  <a:cubicBezTo>
                    <a:pt x="1718783" y="514088"/>
                    <a:pt x="1717091" y="511302"/>
                    <a:pt x="1715400" y="508562"/>
                  </a:cubicBezTo>
                  <a:cubicBezTo>
                    <a:pt x="1729432" y="503310"/>
                    <a:pt x="1743373" y="497920"/>
                    <a:pt x="1757268" y="492348"/>
                  </a:cubicBezTo>
                  <a:cubicBezTo>
                    <a:pt x="1817739" y="468735"/>
                    <a:pt x="1879764" y="448182"/>
                    <a:pt x="1936395" y="415891"/>
                  </a:cubicBezTo>
                  <a:cubicBezTo>
                    <a:pt x="1939320" y="414339"/>
                    <a:pt x="1942246" y="412786"/>
                    <a:pt x="1945171" y="411233"/>
                  </a:cubicBezTo>
                  <a:cubicBezTo>
                    <a:pt x="1945217" y="411187"/>
                    <a:pt x="1945262" y="411187"/>
                    <a:pt x="1945308" y="411141"/>
                  </a:cubicBezTo>
                  <a:cubicBezTo>
                    <a:pt x="1947731" y="409817"/>
                    <a:pt x="1950199" y="408492"/>
                    <a:pt x="1952576" y="407122"/>
                  </a:cubicBezTo>
                  <a:cubicBezTo>
                    <a:pt x="1964962" y="400180"/>
                    <a:pt x="1977166" y="392918"/>
                    <a:pt x="1989461" y="385747"/>
                  </a:cubicBezTo>
                  <a:cubicBezTo>
                    <a:pt x="1997186" y="394562"/>
                    <a:pt x="2004819" y="403377"/>
                    <a:pt x="2012224" y="412466"/>
                  </a:cubicBezTo>
                  <a:cubicBezTo>
                    <a:pt x="2013183" y="413653"/>
                    <a:pt x="2014143" y="414795"/>
                    <a:pt x="2015057" y="415983"/>
                  </a:cubicBezTo>
                  <a:cubicBezTo>
                    <a:pt x="2023376" y="426351"/>
                    <a:pt x="2031421" y="437129"/>
                    <a:pt x="2039191" y="448776"/>
                  </a:cubicBezTo>
                  <a:cubicBezTo>
                    <a:pt x="2058205" y="479651"/>
                    <a:pt x="2078728" y="509430"/>
                    <a:pt x="2100393" y="538569"/>
                  </a:cubicBezTo>
                  <a:cubicBezTo>
                    <a:pt x="2151128" y="620415"/>
                    <a:pt x="2199487" y="705824"/>
                    <a:pt x="2227734" y="798357"/>
                  </a:cubicBezTo>
                  <a:cubicBezTo>
                    <a:pt x="2238064" y="834119"/>
                    <a:pt x="2242086" y="871160"/>
                    <a:pt x="2246794" y="908018"/>
                  </a:cubicBezTo>
                  <a:cubicBezTo>
                    <a:pt x="2252781" y="954970"/>
                    <a:pt x="2258175" y="1002104"/>
                    <a:pt x="2257078" y="1049559"/>
                  </a:cubicBezTo>
                  <a:cubicBezTo>
                    <a:pt x="2256941" y="1068193"/>
                    <a:pt x="2257032" y="1086919"/>
                    <a:pt x="2257123" y="1105599"/>
                  </a:cubicBezTo>
                  <a:cubicBezTo>
                    <a:pt x="2257169" y="1116470"/>
                    <a:pt x="2257215" y="1127385"/>
                    <a:pt x="2257215" y="1138301"/>
                  </a:cubicBezTo>
                  <a:cubicBezTo>
                    <a:pt x="2257215" y="1138438"/>
                    <a:pt x="2257215" y="1138621"/>
                    <a:pt x="2257215" y="113880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 name="Google Shape;58;p2"/>
          <p:cNvGrpSpPr/>
          <p:nvPr/>
        </p:nvGrpSpPr>
        <p:grpSpPr>
          <a:xfrm rot="974100">
            <a:off x="9608690" y="-91529"/>
            <a:ext cx="1684431" cy="1762241"/>
            <a:chOff x="14412531" y="-139060"/>
            <a:chExt cx="2526443" cy="2643151"/>
          </a:xfrm>
        </p:grpSpPr>
        <p:sp>
          <p:nvSpPr>
            <p:cNvPr id="59" name="Google Shape;59;p2"/>
            <p:cNvSpPr/>
            <p:nvPr/>
          </p:nvSpPr>
          <p:spPr>
            <a:xfrm>
              <a:off x="14412531" y="-139060"/>
              <a:ext cx="2526443" cy="542190"/>
            </a:xfrm>
            <a:custGeom>
              <a:avLst/>
              <a:gdLst/>
              <a:ahLst/>
              <a:cxnLst/>
              <a:rect l="l" t="t" r="r" b="b"/>
              <a:pathLst>
                <a:path w="2526443" h="542190" extrusionOk="0">
                  <a:moveTo>
                    <a:pt x="2495851" y="538331"/>
                  </a:moveTo>
                  <a:cubicBezTo>
                    <a:pt x="2427686" y="490861"/>
                    <a:pt x="2358832" y="443972"/>
                    <a:pt x="2293258" y="392854"/>
                  </a:cubicBezTo>
                  <a:cubicBezTo>
                    <a:pt x="2235140" y="346969"/>
                    <a:pt x="2171946" y="308327"/>
                    <a:pt x="2109915" y="268205"/>
                  </a:cubicBezTo>
                  <a:cubicBezTo>
                    <a:pt x="1977655" y="193986"/>
                    <a:pt x="1831488" y="147255"/>
                    <a:pt x="1686590" y="104173"/>
                  </a:cubicBezTo>
                  <a:cubicBezTo>
                    <a:pt x="1652005" y="95239"/>
                    <a:pt x="1619852" y="90375"/>
                    <a:pt x="1585162" y="84772"/>
                  </a:cubicBezTo>
                  <a:cubicBezTo>
                    <a:pt x="1493569" y="67962"/>
                    <a:pt x="1400496" y="46923"/>
                    <a:pt x="1307423" y="42746"/>
                  </a:cubicBezTo>
                  <a:cubicBezTo>
                    <a:pt x="1200441" y="34606"/>
                    <a:pt x="1092931" y="37355"/>
                    <a:pt x="986267" y="49037"/>
                  </a:cubicBezTo>
                  <a:cubicBezTo>
                    <a:pt x="925082" y="54270"/>
                    <a:pt x="863157" y="54799"/>
                    <a:pt x="803030" y="68226"/>
                  </a:cubicBezTo>
                  <a:cubicBezTo>
                    <a:pt x="680501" y="100684"/>
                    <a:pt x="554270" y="124683"/>
                    <a:pt x="437770" y="175854"/>
                  </a:cubicBezTo>
                  <a:cubicBezTo>
                    <a:pt x="362254" y="209633"/>
                    <a:pt x="287743" y="246848"/>
                    <a:pt x="222538" y="298389"/>
                  </a:cubicBezTo>
                  <a:cubicBezTo>
                    <a:pt x="143373" y="351251"/>
                    <a:pt x="72881" y="414475"/>
                    <a:pt x="7783" y="483302"/>
                  </a:cubicBezTo>
                  <a:cubicBezTo>
                    <a:pt x="7677" y="485998"/>
                    <a:pt x="3816" y="487266"/>
                    <a:pt x="1648" y="485575"/>
                  </a:cubicBezTo>
                  <a:cubicBezTo>
                    <a:pt x="-1102" y="483302"/>
                    <a:pt x="220" y="478068"/>
                    <a:pt x="1119" y="475478"/>
                  </a:cubicBezTo>
                  <a:cubicBezTo>
                    <a:pt x="25710" y="415215"/>
                    <a:pt x="80866" y="374617"/>
                    <a:pt x="126662" y="330794"/>
                  </a:cubicBezTo>
                  <a:cubicBezTo>
                    <a:pt x="167329" y="297807"/>
                    <a:pt x="209529" y="266724"/>
                    <a:pt x="251835" y="235747"/>
                  </a:cubicBezTo>
                  <a:cubicBezTo>
                    <a:pt x="341101" y="176753"/>
                    <a:pt x="439198" y="130868"/>
                    <a:pt x="541050" y="98358"/>
                  </a:cubicBezTo>
                  <a:cubicBezTo>
                    <a:pt x="633277" y="73724"/>
                    <a:pt x="725028" y="46394"/>
                    <a:pt x="818418" y="26782"/>
                  </a:cubicBezTo>
                  <a:cubicBezTo>
                    <a:pt x="863686" y="18483"/>
                    <a:pt x="911492" y="16580"/>
                    <a:pt x="957076" y="13408"/>
                  </a:cubicBezTo>
                  <a:cubicBezTo>
                    <a:pt x="1010117" y="8967"/>
                    <a:pt x="1062947" y="2835"/>
                    <a:pt x="1116147" y="1249"/>
                  </a:cubicBezTo>
                  <a:cubicBezTo>
                    <a:pt x="1212657" y="-2504"/>
                    <a:pt x="1309379" y="2360"/>
                    <a:pt x="1405202" y="13672"/>
                  </a:cubicBezTo>
                  <a:cubicBezTo>
                    <a:pt x="1470671" y="22077"/>
                    <a:pt x="1534765" y="38147"/>
                    <a:pt x="1599916" y="48508"/>
                  </a:cubicBezTo>
                  <a:cubicBezTo>
                    <a:pt x="1706527" y="62887"/>
                    <a:pt x="1807427" y="101582"/>
                    <a:pt x="1908750" y="136101"/>
                  </a:cubicBezTo>
                  <a:cubicBezTo>
                    <a:pt x="1977867" y="161898"/>
                    <a:pt x="2046456" y="189968"/>
                    <a:pt x="2111501" y="224752"/>
                  </a:cubicBezTo>
                  <a:cubicBezTo>
                    <a:pt x="2164648" y="256681"/>
                    <a:pt x="2216367" y="290988"/>
                    <a:pt x="2267504" y="326036"/>
                  </a:cubicBezTo>
                  <a:cubicBezTo>
                    <a:pt x="2336146" y="377735"/>
                    <a:pt x="2405422" y="428536"/>
                    <a:pt x="2475385" y="478333"/>
                  </a:cubicBezTo>
                  <a:cubicBezTo>
                    <a:pt x="2493048" y="493927"/>
                    <a:pt x="2540008" y="507407"/>
                    <a:pt x="2522662" y="534842"/>
                  </a:cubicBezTo>
                  <a:cubicBezTo>
                    <a:pt x="2519014" y="539653"/>
                    <a:pt x="2513302" y="542190"/>
                    <a:pt x="2507538" y="542190"/>
                  </a:cubicBezTo>
                  <a:cubicBezTo>
                    <a:pt x="2503413" y="542190"/>
                    <a:pt x="2499288" y="540922"/>
                    <a:pt x="2495851" y="53833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 name="Google Shape;60;p2"/>
            <p:cNvSpPr/>
            <p:nvPr/>
          </p:nvSpPr>
          <p:spPr>
            <a:xfrm>
              <a:off x="14412730" y="338366"/>
              <a:ext cx="197387" cy="336792"/>
            </a:xfrm>
            <a:custGeom>
              <a:avLst/>
              <a:gdLst/>
              <a:ahLst/>
              <a:cxnLst/>
              <a:rect l="l" t="t" r="r" b="b"/>
              <a:pathLst>
                <a:path w="197387" h="336792" extrusionOk="0">
                  <a:moveTo>
                    <a:pt x="176491" y="336528"/>
                  </a:moveTo>
                  <a:cubicBezTo>
                    <a:pt x="161737" y="333462"/>
                    <a:pt x="155973" y="316282"/>
                    <a:pt x="147776" y="305340"/>
                  </a:cubicBezTo>
                  <a:cubicBezTo>
                    <a:pt x="133392" y="282133"/>
                    <a:pt x="122234" y="257182"/>
                    <a:pt x="110018" y="232759"/>
                  </a:cubicBezTo>
                  <a:cubicBezTo>
                    <a:pt x="91509" y="193165"/>
                    <a:pt x="65914" y="157536"/>
                    <a:pt x="46665" y="118312"/>
                  </a:cubicBezTo>
                  <a:cubicBezTo>
                    <a:pt x="42222" y="104092"/>
                    <a:pt x="-21131" y="-3958"/>
                    <a:pt x="7320" y="112"/>
                  </a:cubicBezTo>
                  <a:cubicBezTo>
                    <a:pt x="12978" y="1751"/>
                    <a:pt x="16257" y="7989"/>
                    <a:pt x="19271" y="12588"/>
                  </a:cubicBezTo>
                  <a:cubicBezTo>
                    <a:pt x="40847" y="45257"/>
                    <a:pt x="58299" y="80251"/>
                    <a:pt x="78553" y="113766"/>
                  </a:cubicBezTo>
                  <a:cubicBezTo>
                    <a:pt x="109912" y="160972"/>
                    <a:pt x="138839" y="209394"/>
                    <a:pt x="163799" y="260354"/>
                  </a:cubicBezTo>
                  <a:cubicBezTo>
                    <a:pt x="172578" y="276741"/>
                    <a:pt x="182361" y="292388"/>
                    <a:pt x="193572" y="307137"/>
                  </a:cubicBezTo>
                  <a:cubicBezTo>
                    <a:pt x="196428" y="311207"/>
                    <a:pt x="197908" y="315859"/>
                    <a:pt x="197221" y="320881"/>
                  </a:cubicBezTo>
                  <a:cubicBezTo>
                    <a:pt x="196216" y="329868"/>
                    <a:pt x="187914" y="336793"/>
                    <a:pt x="179029" y="336793"/>
                  </a:cubicBezTo>
                  <a:cubicBezTo>
                    <a:pt x="178183" y="336687"/>
                    <a:pt x="177337" y="336634"/>
                    <a:pt x="176491" y="33652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 name="Google Shape;61;p2"/>
            <p:cNvSpPr/>
            <p:nvPr/>
          </p:nvSpPr>
          <p:spPr>
            <a:xfrm>
              <a:off x="14597258" y="273364"/>
              <a:ext cx="2078080" cy="551976"/>
            </a:xfrm>
            <a:custGeom>
              <a:avLst/>
              <a:gdLst/>
              <a:ahLst/>
              <a:cxnLst/>
              <a:rect l="l" t="t" r="r" b="b"/>
              <a:pathLst>
                <a:path w="2078080" h="551976" extrusionOk="0">
                  <a:moveTo>
                    <a:pt x="2059297" y="551924"/>
                  </a:moveTo>
                  <a:cubicBezTo>
                    <a:pt x="2042163" y="550602"/>
                    <a:pt x="2033649" y="532153"/>
                    <a:pt x="2019794" y="523960"/>
                  </a:cubicBezTo>
                  <a:cubicBezTo>
                    <a:pt x="1978757" y="495308"/>
                    <a:pt x="1945282" y="458780"/>
                    <a:pt x="1909798" y="423997"/>
                  </a:cubicBezTo>
                  <a:cubicBezTo>
                    <a:pt x="1841844" y="370817"/>
                    <a:pt x="1771987" y="320228"/>
                    <a:pt x="1696946" y="277304"/>
                  </a:cubicBezTo>
                  <a:cubicBezTo>
                    <a:pt x="1600806" y="219948"/>
                    <a:pt x="1506675" y="155456"/>
                    <a:pt x="1404771" y="109201"/>
                  </a:cubicBezTo>
                  <a:cubicBezTo>
                    <a:pt x="1329783" y="79863"/>
                    <a:pt x="1254584" y="57290"/>
                    <a:pt x="1174467" y="49150"/>
                  </a:cubicBezTo>
                  <a:cubicBezTo>
                    <a:pt x="1115821" y="38049"/>
                    <a:pt x="1061405" y="36040"/>
                    <a:pt x="1002916" y="39793"/>
                  </a:cubicBezTo>
                  <a:cubicBezTo>
                    <a:pt x="841519" y="38894"/>
                    <a:pt x="686045" y="78805"/>
                    <a:pt x="534272" y="127650"/>
                  </a:cubicBezTo>
                  <a:cubicBezTo>
                    <a:pt x="442891" y="161429"/>
                    <a:pt x="355793" y="206045"/>
                    <a:pt x="266686" y="245428"/>
                  </a:cubicBezTo>
                  <a:cubicBezTo>
                    <a:pt x="202963" y="278995"/>
                    <a:pt x="137494" y="308810"/>
                    <a:pt x="76891" y="347664"/>
                  </a:cubicBezTo>
                  <a:cubicBezTo>
                    <a:pt x="59863" y="357866"/>
                    <a:pt x="3860" y="406922"/>
                    <a:pt x="106" y="379434"/>
                  </a:cubicBezTo>
                  <a:cubicBezTo>
                    <a:pt x="53" y="379434"/>
                    <a:pt x="53" y="379434"/>
                    <a:pt x="0" y="379434"/>
                  </a:cubicBezTo>
                  <a:cubicBezTo>
                    <a:pt x="47277" y="330060"/>
                    <a:pt x="107510" y="293955"/>
                    <a:pt x="167162" y="260705"/>
                  </a:cubicBezTo>
                  <a:cubicBezTo>
                    <a:pt x="234798" y="223860"/>
                    <a:pt x="303704" y="189975"/>
                    <a:pt x="373932" y="158522"/>
                  </a:cubicBezTo>
                  <a:cubicBezTo>
                    <a:pt x="491701" y="99527"/>
                    <a:pt x="617139" y="56709"/>
                    <a:pt x="746489" y="31758"/>
                  </a:cubicBezTo>
                  <a:cubicBezTo>
                    <a:pt x="830572" y="10930"/>
                    <a:pt x="916454" y="1732"/>
                    <a:pt x="1002969" y="1838"/>
                  </a:cubicBezTo>
                  <a:cubicBezTo>
                    <a:pt x="1068967" y="-3290"/>
                    <a:pt x="1134329" y="2789"/>
                    <a:pt x="1199322" y="14155"/>
                  </a:cubicBezTo>
                  <a:cubicBezTo>
                    <a:pt x="1325447" y="30013"/>
                    <a:pt x="1446389" y="77590"/>
                    <a:pt x="1553317" y="145571"/>
                  </a:cubicBezTo>
                  <a:cubicBezTo>
                    <a:pt x="1624920" y="187861"/>
                    <a:pt x="1695889" y="231155"/>
                    <a:pt x="1766540" y="275136"/>
                  </a:cubicBezTo>
                  <a:cubicBezTo>
                    <a:pt x="1811437" y="302519"/>
                    <a:pt x="1854589" y="332333"/>
                    <a:pt x="1895308" y="365531"/>
                  </a:cubicBezTo>
                  <a:cubicBezTo>
                    <a:pt x="1919582" y="382341"/>
                    <a:pt x="1942956" y="400420"/>
                    <a:pt x="1962787" y="422411"/>
                  </a:cubicBezTo>
                  <a:cubicBezTo>
                    <a:pt x="1987165" y="450058"/>
                    <a:pt x="2015722" y="473000"/>
                    <a:pt x="2045019" y="495202"/>
                  </a:cubicBezTo>
                  <a:cubicBezTo>
                    <a:pt x="2055860" y="503978"/>
                    <a:pt x="2066912" y="512964"/>
                    <a:pt x="2075585" y="523801"/>
                  </a:cubicBezTo>
                  <a:cubicBezTo>
                    <a:pt x="2082618" y="535431"/>
                    <a:pt x="2073945" y="551977"/>
                    <a:pt x="2060090" y="551977"/>
                  </a:cubicBezTo>
                  <a:cubicBezTo>
                    <a:pt x="2059773" y="551924"/>
                    <a:pt x="2059562" y="551924"/>
                    <a:pt x="2059297" y="55192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4687369" y="551606"/>
              <a:ext cx="1908418" cy="425555"/>
            </a:xfrm>
            <a:custGeom>
              <a:avLst/>
              <a:gdLst/>
              <a:ahLst/>
              <a:cxnLst/>
              <a:rect l="l" t="t" r="r" b="b"/>
              <a:pathLst>
                <a:path w="1908418" h="425555" extrusionOk="0">
                  <a:moveTo>
                    <a:pt x="1882141" y="423864"/>
                  </a:moveTo>
                  <a:cubicBezTo>
                    <a:pt x="1862681" y="413291"/>
                    <a:pt x="1846974" y="389926"/>
                    <a:pt x="1830739" y="376869"/>
                  </a:cubicBezTo>
                  <a:cubicBezTo>
                    <a:pt x="1751363" y="312113"/>
                    <a:pt x="1664371" y="261153"/>
                    <a:pt x="1573255" y="215639"/>
                  </a:cubicBezTo>
                  <a:cubicBezTo>
                    <a:pt x="1416088" y="118372"/>
                    <a:pt x="1233908" y="67413"/>
                    <a:pt x="1049929" y="57475"/>
                  </a:cubicBezTo>
                  <a:cubicBezTo>
                    <a:pt x="835544" y="24383"/>
                    <a:pt x="611692" y="28030"/>
                    <a:pt x="407143" y="105896"/>
                  </a:cubicBezTo>
                  <a:cubicBezTo>
                    <a:pt x="331468" y="134548"/>
                    <a:pt x="254365" y="159446"/>
                    <a:pt x="180436" y="192485"/>
                  </a:cubicBezTo>
                  <a:cubicBezTo>
                    <a:pt x="130885" y="215110"/>
                    <a:pt x="79642" y="239215"/>
                    <a:pt x="31466" y="263268"/>
                  </a:cubicBezTo>
                  <a:cubicBezTo>
                    <a:pt x="23639" y="266863"/>
                    <a:pt x="17452" y="271673"/>
                    <a:pt x="8726" y="271832"/>
                  </a:cubicBezTo>
                  <a:cubicBezTo>
                    <a:pt x="4020" y="271779"/>
                    <a:pt x="-52" y="267867"/>
                    <a:pt x="1" y="263109"/>
                  </a:cubicBezTo>
                  <a:cubicBezTo>
                    <a:pt x="159" y="253805"/>
                    <a:pt x="7457" y="246933"/>
                    <a:pt x="14543" y="241911"/>
                  </a:cubicBezTo>
                  <a:cubicBezTo>
                    <a:pt x="30567" y="230863"/>
                    <a:pt x="47912" y="221718"/>
                    <a:pt x="64782" y="212150"/>
                  </a:cubicBezTo>
                  <a:cubicBezTo>
                    <a:pt x="126654" y="180010"/>
                    <a:pt x="189267" y="148821"/>
                    <a:pt x="254471" y="123975"/>
                  </a:cubicBezTo>
                  <a:cubicBezTo>
                    <a:pt x="367851" y="82531"/>
                    <a:pt x="480226" y="35220"/>
                    <a:pt x="599847" y="14868"/>
                  </a:cubicBezTo>
                  <a:cubicBezTo>
                    <a:pt x="738029" y="-4956"/>
                    <a:pt x="879648" y="-4956"/>
                    <a:pt x="1017830" y="14868"/>
                  </a:cubicBezTo>
                  <a:cubicBezTo>
                    <a:pt x="1056487" y="21105"/>
                    <a:pt x="1095567" y="22797"/>
                    <a:pt x="1134489" y="26550"/>
                  </a:cubicBezTo>
                  <a:cubicBezTo>
                    <a:pt x="1194299" y="33581"/>
                    <a:pt x="1253527" y="46109"/>
                    <a:pt x="1312121" y="60171"/>
                  </a:cubicBezTo>
                  <a:cubicBezTo>
                    <a:pt x="1354321" y="72646"/>
                    <a:pt x="1394988" y="89826"/>
                    <a:pt x="1437135" y="102883"/>
                  </a:cubicBezTo>
                  <a:cubicBezTo>
                    <a:pt x="1498373" y="128944"/>
                    <a:pt x="1553900" y="160186"/>
                    <a:pt x="1611383" y="192697"/>
                  </a:cubicBezTo>
                  <a:cubicBezTo>
                    <a:pt x="1672991" y="222088"/>
                    <a:pt x="1734070" y="258827"/>
                    <a:pt x="1788909" y="298791"/>
                  </a:cubicBezTo>
                  <a:cubicBezTo>
                    <a:pt x="1821485" y="319355"/>
                    <a:pt x="1852739" y="342244"/>
                    <a:pt x="1878968" y="370631"/>
                  </a:cubicBezTo>
                  <a:cubicBezTo>
                    <a:pt x="1886266" y="379935"/>
                    <a:pt x="1896102" y="386702"/>
                    <a:pt x="1904458" y="395001"/>
                  </a:cubicBezTo>
                  <a:cubicBezTo>
                    <a:pt x="1914611" y="407265"/>
                    <a:pt x="1903664" y="425555"/>
                    <a:pt x="1889439" y="425555"/>
                  </a:cubicBezTo>
                  <a:cubicBezTo>
                    <a:pt x="1887059" y="425502"/>
                    <a:pt x="1884627" y="424974"/>
                    <a:pt x="1882141" y="42386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 name="Google Shape;63;p2"/>
            <p:cNvSpPr/>
            <p:nvPr/>
          </p:nvSpPr>
          <p:spPr>
            <a:xfrm>
              <a:off x="16357081" y="966688"/>
              <a:ext cx="230255" cy="360475"/>
            </a:xfrm>
            <a:custGeom>
              <a:avLst/>
              <a:gdLst/>
              <a:ahLst/>
              <a:cxnLst/>
              <a:rect l="l" t="t" r="r" b="b"/>
              <a:pathLst>
                <a:path w="230255" h="360475" extrusionOk="0">
                  <a:moveTo>
                    <a:pt x="14913" y="350220"/>
                  </a:moveTo>
                  <a:cubicBezTo>
                    <a:pt x="10206" y="343084"/>
                    <a:pt x="5764" y="335101"/>
                    <a:pt x="0" y="328652"/>
                  </a:cubicBezTo>
                  <a:cubicBezTo>
                    <a:pt x="21312" y="296142"/>
                    <a:pt x="43945" y="264530"/>
                    <a:pt x="64358" y="231438"/>
                  </a:cubicBezTo>
                  <a:cubicBezTo>
                    <a:pt x="95559" y="174347"/>
                    <a:pt x="135115" y="122542"/>
                    <a:pt x="170229" y="67935"/>
                  </a:cubicBezTo>
                  <a:cubicBezTo>
                    <a:pt x="181123" y="51548"/>
                    <a:pt x="206400" y="-3905"/>
                    <a:pt x="228241" y="218"/>
                  </a:cubicBezTo>
                  <a:cubicBezTo>
                    <a:pt x="233476" y="4712"/>
                    <a:pt x="227077" y="11637"/>
                    <a:pt x="225121" y="16447"/>
                  </a:cubicBezTo>
                  <a:cubicBezTo>
                    <a:pt x="189214" y="99388"/>
                    <a:pt x="135855" y="172074"/>
                    <a:pt x="93496" y="251579"/>
                  </a:cubicBezTo>
                  <a:cubicBezTo>
                    <a:pt x="72132" y="287155"/>
                    <a:pt x="48387" y="321146"/>
                    <a:pt x="26336" y="356405"/>
                  </a:cubicBezTo>
                  <a:cubicBezTo>
                    <a:pt x="25648" y="357039"/>
                    <a:pt x="24961" y="357674"/>
                    <a:pt x="24273" y="358308"/>
                  </a:cubicBezTo>
                  <a:cubicBezTo>
                    <a:pt x="23480" y="358995"/>
                    <a:pt x="22687" y="359735"/>
                    <a:pt x="21840" y="360475"/>
                  </a:cubicBezTo>
                  <a:cubicBezTo>
                    <a:pt x="19514" y="357092"/>
                    <a:pt x="17187" y="353656"/>
                    <a:pt x="14913" y="35022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 name="Google Shape;64;p2"/>
            <p:cNvSpPr/>
            <p:nvPr/>
          </p:nvSpPr>
          <p:spPr>
            <a:xfrm>
              <a:off x="14687698" y="806472"/>
              <a:ext cx="154136" cy="399108"/>
            </a:xfrm>
            <a:custGeom>
              <a:avLst/>
              <a:gdLst/>
              <a:ahLst/>
              <a:cxnLst/>
              <a:rect l="l" t="t" r="r" b="b"/>
              <a:pathLst>
                <a:path w="154136" h="399108" extrusionOk="0">
                  <a:moveTo>
                    <a:pt x="118815" y="389910"/>
                  </a:moveTo>
                  <a:cubicBezTo>
                    <a:pt x="85287" y="321295"/>
                    <a:pt x="72648" y="247182"/>
                    <a:pt x="49274" y="175395"/>
                  </a:cubicBezTo>
                  <a:cubicBezTo>
                    <a:pt x="32563" y="123008"/>
                    <a:pt x="5699" y="72683"/>
                    <a:pt x="252" y="17442"/>
                  </a:cubicBezTo>
                  <a:cubicBezTo>
                    <a:pt x="-2075" y="2218"/>
                    <a:pt x="12310" y="-9148"/>
                    <a:pt x="18074" y="10306"/>
                  </a:cubicBezTo>
                  <a:cubicBezTo>
                    <a:pt x="36212" y="61001"/>
                    <a:pt x="58740" y="109793"/>
                    <a:pt x="78889" y="159642"/>
                  </a:cubicBezTo>
                  <a:cubicBezTo>
                    <a:pt x="99090" y="207588"/>
                    <a:pt x="107392" y="259393"/>
                    <a:pt x="126483" y="307657"/>
                  </a:cubicBezTo>
                  <a:cubicBezTo>
                    <a:pt x="134257" y="328802"/>
                    <a:pt x="142030" y="351162"/>
                    <a:pt x="151814" y="371250"/>
                  </a:cubicBezTo>
                  <a:cubicBezTo>
                    <a:pt x="153982" y="375743"/>
                    <a:pt x="154828" y="380448"/>
                    <a:pt x="153506" y="385364"/>
                  </a:cubicBezTo>
                  <a:cubicBezTo>
                    <a:pt x="151390" y="394192"/>
                    <a:pt x="143035" y="399109"/>
                    <a:pt x="134732" y="399109"/>
                  </a:cubicBezTo>
                  <a:cubicBezTo>
                    <a:pt x="128387" y="399056"/>
                    <a:pt x="122094" y="396148"/>
                    <a:pt x="118815" y="38991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4819961" y="900814"/>
              <a:ext cx="1577661" cy="418525"/>
            </a:xfrm>
            <a:custGeom>
              <a:avLst/>
              <a:gdLst/>
              <a:ahLst/>
              <a:cxnLst/>
              <a:rect l="l" t="t" r="r" b="b"/>
              <a:pathLst>
                <a:path w="1577661" h="418525" extrusionOk="0">
                  <a:moveTo>
                    <a:pt x="1552933" y="417415"/>
                  </a:moveTo>
                  <a:cubicBezTo>
                    <a:pt x="1552615" y="416992"/>
                    <a:pt x="1552351" y="416517"/>
                    <a:pt x="1552034" y="416094"/>
                  </a:cubicBezTo>
                  <a:cubicBezTo>
                    <a:pt x="1545635" y="406367"/>
                    <a:pt x="1539606" y="394949"/>
                    <a:pt x="1530087" y="388183"/>
                  </a:cubicBezTo>
                  <a:cubicBezTo>
                    <a:pt x="1520992" y="375866"/>
                    <a:pt x="1509992" y="364712"/>
                    <a:pt x="1500156" y="353188"/>
                  </a:cubicBezTo>
                  <a:cubicBezTo>
                    <a:pt x="1464883" y="316818"/>
                    <a:pt x="1425539" y="281770"/>
                    <a:pt x="1382492" y="255604"/>
                  </a:cubicBezTo>
                  <a:cubicBezTo>
                    <a:pt x="1321942" y="214794"/>
                    <a:pt x="1260228" y="175200"/>
                    <a:pt x="1191164" y="150196"/>
                  </a:cubicBezTo>
                  <a:cubicBezTo>
                    <a:pt x="1163294" y="138355"/>
                    <a:pt x="1138334" y="120910"/>
                    <a:pt x="1109830" y="110496"/>
                  </a:cubicBezTo>
                  <a:cubicBezTo>
                    <a:pt x="1079793" y="100135"/>
                    <a:pt x="1050866" y="87025"/>
                    <a:pt x="1021675" y="74603"/>
                  </a:cubicBezTo>
                  <a:cubicBezTo>
                    <a:pt x="950866" y="56947"/>
                    <a:pt x="878099" y="45317"/>
                    <a:pt x="805227" y="40929"/>
                  </a:cubicBezTo>
                  <a:cubicBezTo>
                    <a:pt x="731033" y="34057"/>
                    <a:pt x="655728" y="39238"/>
                    <a:pt x="582909" y="45687"/>
                  </a:cubicBezTo>
                  <a:cubicBezTo>
                    <a:pt x="508292" y="57475"/>
                    <a:pt x="434997" y="80788"/>
                    <a:pt x="364769" y="106796"/>
                  </a:cubicBezTo>
                  <a:cubicBezTo>
                    <a:pt x="286503" y="142267"/>
                    <a:pt x="212679" y="183394"/>
                    <a:pt x="137216" y="223410"/>
                  </a:cubicBezTo>
                  <a:cubicBezTo>
                    <a:pt x="94645" y="245507"/>
                    <a:pt x="52339" y="269718"/>
                    <a:pt x="16855" y="302123"/>
                  </a:cubicBezTo>
                  <a:cubicBezTo>
                    <a:pt x="12254" y="304607"/>
                    <a:pt x="6543" y="304078"/>
                    <a:pt x="2735" y="300272"/>
                  </a:cubicBezTo>
                  <a:cubicBezTo>
                    <a:pt x="-14346" y="279920"/>
                    <a:pt x="53608" y="236626"/>
                    <a:pt x="67358" y="226318"/>
                  </a:cubicBezTo>
                  <a:cubicBezTo>
                    <a:pt x="123255" y="189526"/>
                    <a:pt x="182800" y="159077"/>
                    <a:pt x="241658" y="127360"/>
                  </a:cubicBezTo>
                  <a:cubicBezTo>
                    <a:pt x="342664" y="68841"/>
                    <a:pt x="454087" y="30198"/>
                    <a:pt x="568895" y="9371"/>
                  </a:cubicBezTo>
                  <a:cubicBezTo>
                    <a:pt x="714904" y="-8920"/>
                    <a:pt x="862763" y="225"/>
                    <a:pt x="1006392" y="31044"/>
                  </a:cubicBezTo>
                  <a:cubicBezTo>
                    <a:pt x="1039497" y="37176"/>
                    <a:pt x="1068582" y="54832"/>
                    <a:pt x="1099994" y="66145"/>
                  </a:cubicBezTo>
                  <a:cubicBezTo>
                    <a:pt x="1130825" y="76400"/>
                    <a:pt x="1159910" y="90620"/>
                    <a:pt x="1188096" y="106690"/>
                  </a:cubicBezTo>
                  <a:cubicBezTo>
                    <a:pt x="1229186" y="124981"/>
                    <a:pt x="1271069" y="141527"/>
                    <a:pt x="1310361" y="163835"/>
                  </a:cubicBezTo>
                  <a:cubicBezTo>
                    <a:pt x="1376358" y="205067"/>
                    <a:pt x="1443307" y="245665"/>
                    <a:pt x="1500262" y="299321"/>
                  </a:cubicBezTo>
                  <a:cubicBezTo>
                    <a:pt x="1522155" y="318986"/>
                    <a:pt x="1541140" y="341664"/>
                    <a:pt x="1559754" y="364394"/>
                  </a:cubicBezTo>
                  <a:cubicBezTo>
                    <a:pt x="1567898" y="375707"/>
                    <a:pt x="1578316" y="388024"/>
                    <a:pt x="1577629" y="402667"/>
                  </a:cubicBezTo>
                  <a:cubicBezTo>
                    <a:pt x="1576836" y="412288"/>
                    <a:pt x="1567898" y="418526"/>
                    <a:pt x="1559014" y="418526"/>
                  </a:cubicBezTo>
                  <a:cubicBezTo>
                    <a:pt x="1556952" y="418473"/>
                    <a:pt x="1554889" y="418103"/>
                    <a:pt x="1552933" y="41741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 name="Google Shape;66;p2"/>
            <p:cNvSpPr/>
            <p:nvPr/>
          </p:nvSpPr>
          <p:spPr>
            <a:xfrm>
              <a:off x="14934148" y="1216540"/>
              <a:ext cx="1363812" cy="352309"/>
            </a:xfrm>
            <a:custGeom>
              <a:avLst/>
              <a:gdLst/>
              <a:ahLst/>
              <a:cxnLst/>
              <a:rect l="l" t="t" r="r" b="b"/>
              <a:pathLst>
                <a:path w="1363812" h="352309" extrusionOk="0">
                  <a:moveTo>
                    <a:pt x="1333086" y="348187"/>
                  </a:moveTo>
                  <a:cubicBezTo>
                    <a:pt x="1311510" y="327676"/>
                    <a:pt x="1293001" y="304311"/>
                    <a:pt x="1270844" y="284329"/>
                  </a:cubicBezTo>
                  <a:cubicBezTo>
                    <a:pt x="1238056" y="259589"/>
                    <a:pt x="1208231" y="231096"/>
                    <a:pt x="1174862" y="207097"/>
                  </a:cubicBezTo>
                  <a:cubicBezTo>
                    <a:pt x="1121821" y="172155"/>
                    <a:pt x="1064073" y="144719"/>
                    <a:pt x="1005268" y="121248"/>
                  </a:cubicBezTo>
                  <a:cubicBezTo>
                    <a:pt x="920973" y="80174"/>
                    <a:pt x="828958" y="58659"/>
                    <a:pt x="736413" y="46237"/>
                  </a:cubicBezTo>
                  <a:cubicBezTo>
                    <a:pt x="689453" y="37726"/>
                    <a:pt x="642177" y="36246"/>
                    <a:pt x="594582" y="38677"/>
                  </a:cubicBezTo>
                  <a:cubicBezTo>
                    <a:pt x="526311" y="36669"/>
                    <a:pt x="458992" y="46184"/>
                    <a:pt x="392307" y="60087"/>
                  </a:cubicBezTo>
                  <a:cubicBezTo>
                    <a:pt x="258144" y="82818"/>
                    <a:pt x="126784" y="129072"/>
                    <a:pt x="13351" y="204930"/>
                  </a:cubicBezTo>
                  <a:cubicBezTo>
                    <a:pt x="-22768" y="218568"/>
                    <a:pt x="24879" y="173318"/>
                    <a:pt x="33658" y="168560"/>
                  </a:cubicBezTo>
                  <a:cubicBezTo>
                    <a:pt x="79930" y="133883"/>
                    <a:pt x="131543" y="107398"/>
                    <a:pt x="184108" y="83716"/>
                  </a:cubicBezTo>
                  <a:cubicBezTo>
                    <a:pt x="248308" y="54748"/>
                    <a:pt x="317901" y="38836"/>
                    <a:pt x="386648" y="24827"/>
                  </a:cubicBezTo>
                  <a:cubicBezTo>
                    <a:pt x="443074" y="13304"/>
                    <a:pt x="499870" y="1515"/>
                    <a:pt x="557723" y="1885"/>
                  </a:cubicBezTo>
                  <a:cubicBezTo>
                    <a:pt x="573535" y="1991"/>
                    <a:pt x="589453" y="1462"/>
                    <a:pt x="605265" y="934"/>
                  </a:cubicBezTo>
                  <a:cubicBezTo>
                    <a:pt x="632393" y="35"/>
                    <a:pt x="659522" y="-864"/>
                    <a:pt x="686492" y="1568"/>
                  </a:cubicBezTo>
                  <a:cubicBezTo>
                    <a:pt x="771368" y="11400"/>
                    <a:pt x="856403" y="25515"/>
                    <a:pt x="937790" y="51999"/>
                  </a:cubicBezTo>
                  <a:cubicBezTo>
                    <a:pt x="1015686" y="81972"/>
                    <a:pt x="1092683" y="114852"/>
                    <a:pt x="1165449" y="155820"/>
                  </a:cubicBezTo>
                  <a:cubicBezTo>
                    <a:pt x="1201885" y="176014"/>
                    <a:pt x="1232345" y="204242"/>
                    <a:pt x="1264445" y="230409"/>
                  </a:cubicBezTo>
                  <a:cubicBezTo>
                    <a:pt x="1300564" y="256100"/>
                    <a:pt x="1329808" y="289298"/>
                    <a:pt x="1359792" y="321491"/>
                  </a:cubicBezTo>
                  <a:cubicBezTo>
                    <a:pt x="1370316" y="334812"/>
                    <a:pt x="1358417" y="352310"/>
                    <a:pt x="1344403" y="352310"/>
                  </a:cubicBezTo>
                  <a:cubicBezTo>
                    <a:pt x="1340596" y="352310"/>
                    <a:pt x="1336735" y="351041"/>
                    <a:pt x="1333086" y="34818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2"/>
            <p:cNvSpPr/>
            <p:nvPr/>
          </p:nvSpPr>
          <p:spPr>
            <a:xfrm>
              <a:off x="16101977" y="1554863"/>
              <a:ext cx="185688" cy="344905"/>
            </a:xfrm>
            <a:custGeom>
              <a:avLst/>
              <a:gdLst/>
              <a:ahLst/>
              <a:cxnLst/>
              <a:rect l="l" t="t" r="r" b="b"/>
              <a:pathLst>
                <a:path w="185688" h="344905" extrusionOk="0">
                  <a:moveTo>
                    <a:pt x="19831" y="336659"/>
                  </a:moveTo>
                  <a:cubicBezTo>
                    <a:pt x="13591" y="332060"/>
                    <a:pt x="7404" y="326563"/>
                    <a:pt x="423" y="323285"/>
                  </a:cubicBezTo>
                  <a:cubicBezTo>
                    <a:pt x="317" y="323232"/>
                    <a:pt x="159" y="323180"/>
                    <a:pt x="0" y="323074"/>
                  </a:cubicBezTo>
                  <a:cubicBezTo>
                    <a:pt x="6081" y="308589"/>
                    <a:pt x="18720" y="292784"/>
                    <a:pt x="22211" y="281947"/>
                  </a:cubicBezTo>
                  <a:cubicBezTo>
                    <a:pt x="32364" y="261489"/>
                    <a:pt x="41566" y="240556"/>
                    <a:pt x="53305" y="220944"/>
                  </a:cubicBezTo>
                  <a:cubicBezTo>
                    <a:pt x="92915" y="162689"/>
                    <a:pt x="119197" y="97193"/>
                    <a:pt x="153518" y="35872"/>
                  </a:cubicBezTo>
                  <a:cubicBezTo>
                    <a:pt x="160921" y="23661"/>
                    <a:pt x="166950" y="8754"/>
                    <a:pt x="179007" y="508"/>
                  </a:cubicBezTo>
                  <a:cubicBezTo>
                    <a:pt x="200213" y="-6417"/>
                    <a:pt x="164253" y="59661"/>
                    <a:pt x="163248" y="68647"/>
                  </a:cubicBezTo>
                  <a:cubicBezTo>
                    <a:pt x="150292" y="99730"/>
                    <a:pt x="135855" y="130073"/>
                    <a:pt x="124274" y="161685"/>
                  </a:cubicBezTo>
                  <a:cubicBezTo>
                    <a:pt x="111265" y="193508"/>
                    <a:pt x="91698" y="222054"/>
                    <a:pt x="75886" y="252450"/>
                  </a:cubicBezTo>
                  <a:cubicBezTo>
                    <a:pt x="61714" y="283638"/>
                    <a:pt x="47489" y="314774"/>
                    <a:pt x="31148" y="344853"/>
                  </a:cubicBezTo>
                  <a:lnTo>
                    <a:pt x="31148" y="344906"/>
                  </a:lnTo>
                  <a:cubicBezTo>
                    <a:pt x="27340" y="342157"/>
                    <a:pt x="23533" y="339408"/>
                    <a:pt x="19831" y="33665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14938970" y="1408497"/>
              <a:ext cx="142102" cy="362870"/>
            </a:xfrm>
            <a:custGeom>
              <a:avLst/>
              <a:gdLst/>
              <a:ahLst/>
              <a:cxnLst/>
              <a:rect l="l" t="t" r="r" b="b"/>
              <a:pathLst>
                <a:path w="142102" h="362870" extrusionOk="0">
                  <a:moveTo>
                    <a:pt x="105567" y="351398"/>
                  </a:moveTo>
                  <a:cubicBezTo>
                    <a:pt x="83727" y="293990"/>
                    <a:pt x="68497" y="233779"/>
                    <a:pt x="46921" y="176371"/>
                  </a:cubicBezTo>
                  <a:cubicBezTo>
                    <a:pt x="27460" y="123561"/>
                    <a:pt x="2975" y="69906"/>
                    <a:pt x="14" y="13079"/>
                  </a:cubicBezTo>
                  <a:cubicBezTo>
                    <a:pt x="-462" y="3194"/>
                    <a:pt x="11436" y="-5106"/>
                    <a:pt x="18681" y="3775"/>
                  </a:cubicBezTo>
                  <a:cubicBezTo>
                    <a:pt x="23071" y="9009"/>
                    <a:pt x="24551" y="15881"/>
                    <a:pt x="26719" y="22171"/>
                  </a:cubicBezTo>
                  <a:cubicBezTo>
                    <a:pt x="44329" y="83809"/>
                    <a:pt x="71352" y="139790"/>
                    <a:pt x="93616" y="199313"/>
                  </a:cubicBezTo>
                  <a:cubicBezTo>
                    <a:pt x="110168" y="244722"/>
                    <a:pt x="122807" y="291611"/>
                    <a:pt x="140575" y="336544"/>
                  </a:cubicBezTo>
                  <a:cubicBezTo>
                    <a:pt x="146445" y="351504"/>
                    <a:pt x="134335" y="362869"/>
                    <a:pt x="122278" y="362869"/>
                  </a:cubicBezTo>
                  <a:cubicBezTo>
                    <a:pt x="115774" y="362922"/>
                    <a:pt x="109163" y="359486"/>
                    <a:pt x="105567" y="35139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2"/>
            <p:cNvSpPr/>
            <p:nvPr/>
          </p:nvSpPr>
          <p:spPr>
            <a:xfrm>
              <a:off x="15062108" y="1627686"/>
              <a:ext cx="1084240" cy="265474"/>
            </a:xfrm>
            <a:custGeom>
              <a:avLst/>
              <a:gdLst/>
              <a:ahLst/>
              <a:cxnLst/>
              <a:rect l="l" t="t" r="r" b="b"/>
              <a:pathLst>
                <a:path w="1084240" h="265474" extrusionOk="0">
                  <a:moveTo>
                    <a:pt x="1061127" y="264893"/>
                  </a:moveTo>
                  <a:cubicBezTo>
                    <a:pt x="1060704" y="264576"/>
                    <a:pt x="1060175" y="264206"/>
                    <a:pt x="1059752" y="263889"/>
                  </a:cubicBezTo>
                  <a:cubicBezTo>
                    <a:pt x="1053512" y="259290"/>
                    <a:pt x="1047325" y="253792"/>
                    <a:pt x="1040344" y="250515"/>
                  </a:cubicBezTo>
                  <a:cubicBezTo>
                    <a:pt x="1035743" y="248295"/>
                    <a:pt x="1030561" y="248030"/>
                    <a:pt x="1025801" y="249193"/>
                  </a:cubicBezTo>
                  <a:cubicBezTo>
                    <a:pt x="985611" y="224401"/>
                    <a:pt x="954516" y="182745"/>
                    <a:pt x="911681" y="161600"/>
                  </a:cubicBezTo>
                  <a:cubicBezTo>
                    <a:pt x="869957" y="138235"/>
                    <a:pt x="828074" y="114923"/>
                    <a:pt x="782965" y="98536"/>
                  </a:cubicBezTo>
                  <a:cubicBezTo>
                    <a:pt x="743832" y="87117"/>
                    <a:pt x="704117" y="73532"/>
                    <a:pt x="664826" y="63805"/>
                  </a:cubicBezTo>
                  <a:cubicBezTo>
                    <a:pt x="505861" y="34413"/>
                    <a:pt x="336161" y="15594"/>
                    <a:pt x="180157" y="68933"/>
                  </a:cubicBezTo>
                  <a:cubicBezTo>
                    <a:pt x="119025" y="88756"/>
                    <a:pt x="67253" y="130253"/>
                    <a:pt x="5064" y="146429"/>
                  </a:cubicBezTo>
                  <a:cubicBezTo>
                    <a:pt x="4323" y="151292"/>
                    <a:pt x="-1229" y="148913"/>
                    <a:pt x="516" y="144473"/>
                  </a:cubicBezTo>
                  <a:cubicBezTo>
                    <a:pt x="-3609" y="134429"/>
                    <a:pt x="18178" y="126341"/>
                    <a:pt x="24419" y="121214"/>
                  </a:cubicBezTo>
                  <a:cubicBezTo>
                    <a:pt x="64503" y="98271"/>
                    <a:pt x="100939" y="69355"/>
                    <a:pt x="143245" y="50431"/>
                  </a:cubicBezTo>
                  <a:cubicBezTo>
                    <a:pt x="196710" y="26854"/>
                    <a:pt x="254246" y="11260"/>
                    <a:pt x="311994" y="3066"/>
                  </a:cubicBezTo>
                  <a:cubicBezTo>
                    <a:pt x="542244" y="-11312"/>
                    <a:pt x="792854" y="22044"/>
                    <a:pt x="981221" y="163821"/>
                  </a:cubicBezTo>
                  <a:cubicBezTo>
                    <a:pt x="1010783" y="185071"/>
                    <a:pt x="1034580" y="218057"/>
                    <a:pt x="1070540" y="228101"/>
                  </a:cubicBezTo>
                  <a:cubicBezTo>
                    <a:pt x="1092222" y="234709"/>
                    <a:pt x="1086299" y="265475"/>
                    <a:pt x="1065833" y="265475"/>
                  </a:cubicBezTo>
                  <a:cubicBezTo>
                    <a:pt x="1064353" y="265422"/>
                    <a:pt x="1062766" y="265211"/>
                    <a:pt x="1061127" y="26489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2"/>
            <p:cNvSpPr/>
            <p:nvPr/>
          </p:nvSpPr>
          <p:spPr>
            <a:xfrm>
              <a:off x="14423856" y="-101121"/>
              <a:ext cx="2480664" cy="884490"/>
            </a:xfrm>
            <a:custGeom>
              <a:avLst/>
              <a:gdLst/>
              <a:ahLst/>
              <a:cxnLst/>
              <a:rect l="l" t="t" r="r" b="b"/>
              <a:pathLst>
                <a:path w="2480664" h="884490" extrusionOk="0">
                  <a:moveTo>
                    <a:pt x="2218368" y="869636"/>
                  </a:moveTo>
                  <a:cubicBezTo>
                    <a:pt x="2189071" y="847487"/>
                    <a:pt x="2160514" y="824492"/>
                    <a:pt x="2136135" y="796845"/>
                  </a:cubicBezTo>
                  <a:cubicBezTo>
                    <a:pt x="2116252" y="774907"/>
                    <a:pt x="2092930" y="756828"/>
                    <a:pt x="2068657" y="739965"/>
                  </a:cubicBezTo>
                  <a:cubicBezTo>
                    <a:pt x="2027885" y="706767"/>
                    <a:pt x="1984733" y="676900"/>
                    <a:pt x="1939888" y="649570"/>
                  </a:cubicBezTo>
                  <a:cubicBezTo>
                    <a:pt x="1869290" y="605589"/>
                    <a:pt x="1798322" y="562347"/>
                    <a:pt x="1726666" y="520004"/>
                  </a:cubicBezTo>
                  <a:cubicBezTo>
                    <a:pt x="1619738" y="452023"/>
                    <a:pt x="1498796" y="404447"/>
                    <a:pt x="1372671" y="388588"/>
                  </a:cubicBezTo>
                  <a:cubicBezTo>
                    <a:pt x="1307678" y="377276"/>
                    <a:pt x="1242315" y="371144"/>
                    <a:pt x="1176318" y="376272"/>
                  </a:cubicBezTo>
                  <a:cubicBezTo>
                    <a:pt x="1089802" y="376166"/>
                    <a:pt x="1003921" y="385311"/>
                    <a:pt x="919838" y="406192"/>
                  </a:cubicBezTo>
                  <a:cubicBezTo>
                    <a:pt x="790540" y="431196"/>
                    <a:pt x="665103" y="474014"/>
                    <a:pt x="547281" y="532956"/>
                  </a:cubicBezTo>
                  <a:cubicBezTo>
                    <a:pt x="477053" y="564409"/>
                    <a:pt x="408094" y="598294"/>
                    <a:pt x="340510" y="635139"/>
                  </a:cubicBezTo>
                  <a:cubicBezTo>
                    <a:pt x="284243" y="666539"/>
                    <a:pt x="227553" y="700424"/>
                    <a:pt x="181598" y="745515"/>
                  </a:cubicBezTo>
                  <a:cubicBezTo>
                    <a:pt x="170705" y="731031"/>
                    <a:pt x="161133" y="715701"/>
                    <a:pt x="152566" y="699736"/>
                  </a:cubicBezTo>
                  <a:cubicBezTo>
                    <a:pt x="127658" y="648830"/>
                    <a:pt x="98732" y="600355"/>
                    <a:pt x="67319" y="553149"/>
                  </a:cubicBezTo>
                  <a:cubicBezTo>
                    <a:pt x="47118" y="519687"/>
                    <a:pt x="29667" y="484639"/>
                    <a:pt x="8038" y="451970"/>
                  </a:cubicBezTo>
                  <a:cubicBezTo>
                    <a:pt x="5817" y="448534"/>
                    <a:pt x="3437" y="444253"/>
                    <a:pt x="0" y="441557"/>
                  </a:cubicBezTo>
                  <a:cubicBezTo>
                    <a:pt x="63988" y="374157"/>
                    <a:pt x="133423" y="312255"/>
                    <a:pt x="211160" y="260291"/>
                  </a:cubicBezTo>
                  <a:cubicBezTo>
                    <a:pt x="276311" y="208751"/>
                    <a:pt x="350822" y="171588"/>
                    <a:pt x="426392" y="137756"/>
                  </a:cubicBezTo>
                  <a:cubicBezTo>
                    <a:pt x="542892" y="86639"/>
                    <a:pt x="669069" y="62639"/>
                    <a:pt x="791598" y="30182"/>
                  </a:cubicBezTo>
                  <a:cubicBezTo>
                    <a:pt x="851778" y="16702"/>
                    <a:pt x="913651" y="16226"/>
                    <a:pt x="974889" y="10940"/>
                  </a:cubicBezTo>
                  <a:cubicBezTo>
                    <a:pt x="1081500" y="-743"/>
                    <a:pt x="1189010" y="-3439"/>
                    <a:pt x="1296044" y="4649"/>
                  </a:cubicBezTo>
                  <a:cubicBezTo>
                    <a:pt x="1389117" y="8825"/>
                    <a:pt x="1482191" y="29864"/>
                    <a:pt x="1573783" y="46675"/>
                  </a:cubicBezTo>
                  <a:cubicBezTo>
                    <a:pt x="1608527" y="52331"/>
                    <a:pt x="1640626" y="57194"/>
                    <a:pt x="1675212" y="66128"/>
                  </a:cubicBezTo>
                  <a:cubicBezTo>
                    <a:pt x="1820057" y="109211"/>
                    <a:pt x="1966277" y="155941"/>
                    <a:pt x="2098536" y="230160"/>
                  </a:cubicBezTo>
                  <a:cubicBezTo>
                    <a:pt x="2160620" y="270282"/>
                    <a:pt x="2223762" y="308872"/>
                    <a:pt x="2281880" y="354809"/>
                  </a:cubicBezTo>
                  <a:cubicBezTo>
                    <a:pt x="2346185" y="404976"/>
                    <a:pt x="2413716" y="451072"/>
                    <a:pt x="2480665" y="497644"/>
                  </a:cubicBezTo>
                  <a:cubicBezTo>
                    <a:pt x="2446238" y="536762"/>
                    <a:pt x="2388861" y="632760"/>
                    <a:pt x="2380981" y="640795"/>
                  </a:cubicBezTo>
                  <a:cubicBezTo>
                    <a:pt x="2348141" y="686679"/>
                    <a:pt x="2324503" y="738273"/>
                    <a:pt x="2295206" y="786431"/>
                  </a:cubicBezTo>
                  <a:cubicBezTo>
                    <a:pt x="2279976" y="813708"/>
                    <a:pt x="2261837" y="839240"/>
                    <a:pt x="2245602" y="865936"/>
                  </a:cubicBezTo>
                  <a:cubicBezTo>
                    <a:pt x="2242746" y="871222"/>
                    <a:pt x="2238780" y="877777"/>
                    <a:pt x="2235766" y="884491"/>
                  </a:cubicBezTo>
                  <a:cubicBezTo>
                    <a:pt x="2230319" y="879363"/>
                    <a:pt x="2224291" y="874447"/>
                    <a:pt x="2218368" y="86963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2"/>
            <p:cNvSpPr/>
            <p:nvPr/>
          </p:nvSpPr>
          <p:spPr>
            <a:xfrm>
              <a:off x="14707306" y="589275"/>
              <a:ext cx="1860300" cy="674189"/>
            </a:xfrm>
            <a:custGeom>
              <a:avLst/>
              <a:gdLst/>
              <a:ahLst/>
              <a:cxnLst/>
              <a:rect l="l" t="t" r="r" b="b"/>
              <a:pathLst>
                <a:path w="1860300" h="674189" extrusionOk="0">
                  <a:moveTo>
                    <a:pt x="1612969" y="610755"/>
                  </a:moveTo>
                  <a:cubicBezTo>
                    <a:pt x="1556014" y="557100"/>
                    <a:pt x="1489118" y="516501"/>
                    <a:pt x="1423068" y="475269"/>
                  </a:cubicBezTo>
                  <a:cubicBezTo>
                    <a:pt x="1383776" y="452961"/>
                    <a:pt x="1341893" y="436468"/>
                    <a:pt x="1300804" y="418124"/>
                  </a:cubicBezTo>
                  <a:cubicBezTo>
                    <a:pt x="1272617" y="402107"/>
                    <a:pt x="1243532" y="387834"/>
                    <a:pt x="1212701" y="377579"/>
                  </a:cubicBezTo>
                  <a:cubicBezTo>
                    <a:pt x="1181289" y="366266"/>
                    <a:pt x="1152204" y="348663"/>
                    <a:pt x="1119099" y="342478"/>
                  </a:cubicBezTo>
                  <a:cubicBezTo>
                    <a:pt x="975470" y="311660"/>
                    <a:pt x="827611" y="302514"/>
                    <a:pt x="681602" y="320805"/>
                  </a:cubicBezTo>
                  <a:cubicBezTo>
                    <a:pt x="566795" y="341633"/>
                    <a:pt x="455371" y="380328"/>
                    <a:pt x="354366" y="438794"/>
                  </a:cubicBezTo>
                  <a:cubicBezTo>
                    <a:pt x="295507" y="470511"/>
                    <a:pt x="235962" y="500960"/>
                    <a:pt x="180065" y="537752"/>
                  </a:cubicBezTo>
                  <a:cubicBezTo>
                    <a:pt x="172027" y="543831"/>
                    <a:pt x="145110" y="561329"/>
                    <a:pt x="127870" y="578879"/>
                  </a:cubicBezTo>
                  <a:cubicBezTo>
                    <a:pt x="120096" y="561381"/>
                    <a:pt x="113486" y="542615"/>
                    <a:pt x="106928" y="524748"/>
                  </a:cubicBezTo>
                  <a:cubicBezTo>
                    <a:pt x="87838" y="476485"/>
                    <a:pt x="79535" y="424679"/>
                    <a:pt x="59334" y="376733"/>
                  </a:cubicBezTo>
                  <a:cubicBezTo>
                    <a:pt x="39715" y="328206"/>
                    <a:pt x="17874" y="280577"/>
                    <a:pt x="0" y="231309"/>
                  </a:cubicBezTo>
                  <a:cubicBezTo>
                    <a:pt x="3808" y="229617"/>
                    <a:pt x="7509" y="227344"/>
                    <a:pt x="11581" y="225494"/>
                  </a:cubicBezTo>
                  <a:cubicBezTo>
                    <a:pt x="59757" y="201389"/>
                    <a:pt x="111000" y="177336"/>
                    <a:pt x="160551" y="154711"/>
                  </a:cubicBezTo>
                  <a:cubicBezTo>
                    <a:pt x="234481" y="121725"/>
                    <a:pt x="311584" y="96827"/>
                    <a:pt x="387258" y="68175"/>
                  </a:cubicBezTo>
                  <a:cubicBezTo>
                    <a:pt x="591755" y="-9691"/>
                    <a:pt x="815660" y="-13338"/>
                    <a:pt x="1030045" y="19753"/>
                  </a:cubicBezTo>
                  <a:cubicBezTo>
                    <a:pt x="1214023" y="29744"/>
                    <a:pt x="1396204" y="80651"/>
                    <a:pt x="1553370" y="177918"/>
                  </a:cubicBezTo>
                  <a:cubicBezTo>
                    <a:pt x="1644487" y="223432"/>
                    <a:pt x="1731479" y="274392"/>
                    <a:pt x="1810855" y="339148"/>
                  </a:cubicBezTo>
                  <a:cubicBezTo>
                    <a:pt x="1826561" y="351835"/>
                    <a:pt x="1841739" y="374143"/>
                    <a:pt x="1860300" y="385085"/>
                  </a:cubicBezTo>
                  <a:cubicBezTo>
                    <a:pt x="1843854" y="400151"/>
                    <a:pt x="1828095" y="433296"/>
                    <a:pt x="1820057" y="445349"/>
                  </a:cubicBezTo>
                  <a:cubicBezTo>
                    <a:pt x="1784943" y="499955"/>
                    <a:pt x="1745334" y="551761"/>
                    <a:pt x="1714186" y="608852"/>
                  </a:cubicBezTo>
                  <a:cubicBezTo>
                    <a:pt x="1700437" y="631054"/>
                    <a:pt x="1685788" y="652569"/>
                    <a:pt x="1671140" y="674190"/>
                  </a:cubicBezTo>
                  <a:cubicBezTo>
                    <a:pt x="1652948" y="651988"/>
                    <a:pt x="1634333" y="629944"/>
                    <a:pt x="1612969" y="61075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14958920" y="1254217"/>
              <a:ext cx="1310956" cy="595808"/>
            </a:xfrm>
            <a:custGeom>
              <a:avLst/>
              <a:gdLst/>
              <a:ahLst/>
              <a:cxnLst/>
              <a:rect l="l" t="t" r="r" b="b"/>
              <a:pathLst>
                <a:path w="1310956" h="595808" extrusionOk="0">
                  <a:moveTo>
                    <a:pt x="1084408" y="537184"/>
                  </a:moveTo>
                  <a:cubicBezTo>
                    <a:pt x="895988" y="395407"/>
                    <a:pt x="645378" y="362104"/>
                    <a:pt x="415128" y="376430"/>
                  </a:cubicBezTo>
                  <a:cubicBezTo>
                    <a:pt x="357380" y="384624"/>
                    <a:pt x="299844" y="400165"/>
                    <a:pt x="246380" y="423795"/>
                  </a:cubicBezTo>
                  <a:cubicBezTo>
                    <a:pt x="204074" y="442719"/>
                    <a:pt x="167585" y="471582"/>
                    <a:pt x="127553" y="494577"/>
                  </a:cubicBezTo>
                  <a:cubicBezTo>
                    <a:pt x="126283" y="495635"/>
                    <a:pt x="124380" y="496798"/>
                    <a:pt x="122159" y="498066"/>
                  </a:cubicBezTo>
                  <a:cubicBezTo>
                    <a:pt x="122106" y="495846"/>
                    <a:pt x="121630" y="493414"/>
                    <a:pt x="120678" y="490930"/>
                  </a:cubicBezTo>
                  <a:cubicBezTo>
                    <a:pt x="102856" y="445944"/>
                    <a:pt x="90270" y="399108"/>
                    <a:pt x="73718" y="353699"/>
                  </a:cubicBezTo>
                  <a:cubicBezTo>
                    <a:pt x="51508" y="294176"/>
                    <a:pt x="24432" y="238195"/>
                    <a:pt x="6822" y="176557"/>
                  </a:cubicBezTo>
                  <a:cubicBezTo>
                    <a:pt x="4865" y="170848"/>
                    <a:pt x="3437" y="164769"/>
                    <a:pt x="0" y="159800"/>
                  </a:cubicBezTo>
                  <a:cubicBezTo>
                    <a:pt x="110736" y="88383"/>
                    <a:pt x="237813" y="44401"/>
                    <a:pt x="367480" y="22463"/>
                  </a:cubicBezTo>
                  <a:cubicBezTo>
                    <a:pt x="434165" y="8561"/>
                    <a:pt x="501432" y="-955"/>
                    <a:pt x="569756" y="1054"/>
                  </a:cubicBezTo>
                  <a:cubicBezTo>
                    <a:pt x="617350" y="-1378"/>
                    <a:pt x="664680" y="103"/>
                    <a:pt x="711640" y="8613"/>
                  </a:cubicBezTo>
                  <a:cubicBezTo>
                    <a:pt x="804131" y="21036"/>
                    <a:pt x="896147" y="42604"/>
                    <a:pt x="980494" y="83625"/>
                  </a:cubicBezTo>
                  <a:cubicBezTo>
                    <a:pt x="1039300" y="107096"/>
                    <a:pt x="1096994" y="134532"/>
                    <a:pt x="1150036" y="169474"/>
                  </a:cubicBezTo>
                  <a:cubicBezTo>
                    <a:pt x="1183404" y="193473"/>
                    <a:pt x="1213283" y="221966"/>
                    <a:pt x="1246017" y="246706"/>
                  </a:cubicBezTo>
                  <a:cubicBezTo>
                    <a:pt x="1268175" y="266635"/>
                    <a:pt x="1286737" y="290053"/>
                    <a:pt x="1308313" y="310563"/>
                  </a:cubicBezTo>
                  <a:cubicBezTo>
                    <a:pt x="1309212" y="311251"/>
                    <a:pt x="1310058" y="311885"/>
                    <a:pt x="1310957" y="312361"/>
                  </a:cubicBezTo>
                  <a:cubicBezTo>
                    <a:pt x="1305404" y="319920"/>
                    <a:pt x="1301227" y="328801"/>
                    <a:pt x="1296520" y="336624"/>
                  </a:cubicBezTo>
                  <a:cubicBezTo>
                    <a:pt x="1262199" y="397945"/>
                    <a:pt x="1235917" y="463441"/>
                    <a:pt x="1196308" y="521696"/>
                  </a:cubicBezTo>
                  <a:cubicBezTo>
                    <a:pt x="1184621" y="541308"/>
                    <a:pt x="1175366" y="562241"/>
                    <a:pt x="1165213" y="582699"/>
                  </a:cubicBezTo>
                  <a:cubicBezTo>
                    <a:pt x="1163997" y="586558"/>
                    <a:pt x="1161617" y="590998"/>
                    <a:pt x="1158761" y="595809"/>
                  </a:cubicBezTo>
                  <a:cubicBezTo>
                    <a:pt x="1130734" y="582065"/>
                    <a:pt x="1109686" y="555369"/>
                    <a:pt x="1084408" y="53718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 name="Google Shape;73;p2"/>
            <p:cNvSpPr/>
            <p:nvPr/>
          </p:nvSpPr>
          <p:spPr>
            <a:xfrm>
              <a:off x="15300828" y="1969908"/>
              <a:ext cx="578312" cy="534183"/>
            </a:xfrm>
            <a:custGeom>
              <a:avLst/>
              <a:gdLst/>
              <a:ahLst/>
              <a:cxnLst/>
              <a:rect l="l" t="t" r="r" b="b"/>
              <a:pathLst>
                <a:path w="578312" h="534183" extrusionOk="0">
                  <a:moveTo>
                    <a:pt x="346094" y="533760"/>
                  </a:moveTo>
                  <a:cubicBezTo>
                    <a:pt x="244718" y="532545"/>
                    <a:pt x="134934" y="511188"/>
                    <a:pt x="63014" y="434115"/>
                  </a:cubicBezTo>
                  <a:cubicBezTo>
                    <a:pt x="28006" y="400706"/>
                    <a:pt x="11136" y="354081"/>
                    <a:pt x="1089" y="307721"/>
                  </a:cubicBezTo>
                  <a:cubicBezTo>
                    <a:pt x="-2613" y="260832"/>
                    <a:pt x="2940" y="211353"/>
                    <a:pt x="20602" y="167530"/>
                  </a:cubicBezTo>
                  <a:cubicBezTo>
                    <a:pt x="61428" y="57047"/>
                    <a:pt x="185649" y="12907"/>
                    <a:pt x="293899" y="749"/>
                  </a:cubicBezTo>
                  <a:cubicBezTo>
                    <a:pt x="355824" y="-3639"/>
                    <a:pt x="420605" y="11427"/>
                    <a:pt x="474651" y="41347"/>
                  </a:cubicBezTo>
                  <a:cubicBezTo>
                    <a:pt x="492737" y="54880"/>
                    <a:pt x="510612" y="69259"/>
                    <a:pt x="524096" y="87496"/>
                  </a:cubicBezTo>
                  <a:cubicBezTo>
                    <a:pt x="531923" y="97011"/>
                    <a:pt x="537106" y="108218"/>
                    <a:pt x="542394" y="119319"/>
                  </a:cubicBezTo>
                  <a:cubicBezTo>
                    <a:pt x="549692" y="133698"/>
                    <a:pt x="559739" y="146861"/>
                    <a:pt x="565133" y="162138"/>
                  </a:cubicBezTo>
                  <a:cubicBezTo>
                    <a:pt x="589830" y="240744"/>
                    <a:pt x="578090" y="328443"/>
                    <a:pt x="544298" y="402609"/>
                  </a:cubicBezTo>
                  <a:cubicBezTo>
                    <a:pt x="513361" y="480845"/>
                    <a:pt x="443504" y="534130"/>
                    <a:pt x="359473" y="534183"/>
                  </a:cubicBezTo>
                  <a:cubicBezTo>
                    <a:pt x="355031" y="534183"/>
                    <a:pt x="350589" y="534025"/>
                    <a:pt x="346094" y="533760"/>
                  </a:cubicBezTo>
                  <a:close/>
                  <a:moveTo>
                    <a:pt x="254131" y="37435"/>
                  </a:moveTo>
                  <a:cubicBezTo>
                    <a:pt x="182899" y="51602"/>
                    <a:pt x="110714" y="80835"/>
                    <a:pt x="67403" y="141839"/>
                  </a:cubicBezTo>
                  <a:cubicBezTo>
                    <a:pt x="38318" y="187829"/>
                    <a:pt x="29804" y="242436"/>
                    <a:pt x="30438" y="295932"/>
                  </a:cubicBezTo>
                  <a:cubicBezTo>
                    <a:pt x="35833" y="327439"/>
                    <a:pt x="46145" y="359315"/>
                    <a:pt x="63014" y="386591"/>
                  </a:cubicBezTo>
                  <a:cubicBezTo>
                    <a:pt x="131920" y="484123"/>
                    <a:pt x="259949" y="506272"/>
                    <a:pt x="372007" y="502783"/>
                  </a:cubicBezTo>
                  <a:cubicBezTo>
                    <a:pt x="417697" y="499611"/>
                    <a:pt x="461854" y="475717"/>
                    <a:pt x="489141" y="438925"/>
                  </a:cubicBezTo>
                  <a:cubicBezTo>
                    <a:pt x="519602" y="392248"/>
                    <a:pt x="540490" y="338328"/>
                    <a:pt x="546043" y="282664"/>
                  </a:cubicBezTo>
                  <a:cubicBezTo>
                    <a:pt x="547100" y="246770"/>
                    <a:pt x="548846" y="209661"/>
                    <a:pt x="537158" y="175195"/>
                  </a:cubicBezTo>
                  <a:cubicBezTo>
                    <a:pt x="529861" y="156059"/>
                    <a:pt x="517010" y="139724"/>
                    <a:pt x="509078" y="120852"/>
                  </a:cubicBezTo>
                  <a:cubicBezTo>
                    <a:pt x="498925" y="100976"/>
                    <a:pt x="482055" y="85752"/>
                    <a:pt x="464657" y="72325"/>
                  </a:cubicBezTo>
                  <a:cubicBezTo>
                    <a:pt x="451806" y="60378"/>
                    <a:pt x="435148" y="55567"/>
                    <a:pt x="418596" y="51444"/>
                  </a:cubicBezTo>
                  <a:cubicBezTo>
                    <a:pt x="412144" y="50387"/>
                    <a:pt x="405217" y="47955"/>
                    <a:pt x="402784" y="41294"/>
                  </a:cubicBezTo>
                  <a:cubicBezTo>
                    <a:pt x="375285" y="33841"/>
                    <a:pt x="346782" y="29612"/>
                    <a:pt x="318437" y="29612"/>
                  </a:cubicBezTo>
                  <a:cubicBezTo>
                    <a:pt x="296755" y="29665"/>
                    <a:pt x="275179" y="32096"/>
                    <a:pt x="254131" y="3743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 name="Google Shape;74;p2"/>
            <p:cNvSpPr/>
            <p:nvPr/>
          </p:nvSpPr>
          <p:spPr>
            <a:xfrm>
              <a:off x="15331234" y="1999524"/>
              <a:ext cx="516454" cy="473484"/>
            </a:xfrm>
            <a:custGeom>
              <a:avLst/>
              <a:gdLst/>
              <a:ahLst/>
              <a:cxnLst/>
              <a:rect l="l" t="t" r="r" b="b"/>
              <a:pathLst>
                <a:path w="516454" h="473484" extrusionOk="0">
                  <a:moveTo>
                    <a:pt x="32608" y="356976"/>
                  </a:moveTo>
                  <a:cubicBezTo>
                    <a:pt x="15686" y="329699"/>
                    <a:pt x="5427" y="297823"/>
                    <a:pt x="33" y="266317"/>
                  </a:cubicBezTo>
                  <a:cubicBezTo>
                    <a:pt x="-602" y="212820"/>
                    <a:pt x="7859" y="158213"/>
                    <a:pt x="36998" y="112223"/>
                  </a:cubicBezTo>
                  <a:cubicBezTo>
                    <a:pt x="80361" y="51220"/>
                    <a:pt x="152546" y="21934"/>
                    <a:pt x="223726" y="7820"/>
                  </a:cubicBezTo>
                  <a:cubicBezTo>
                    <a:pt x="272325" y="-4550"/>
                    <a:pt x="323885" y="-1484"/>
                    <a:pt x="372378" y="11679"/>
                  </a:cubicBezTo>
                  <a:cubicBezTo>
                    <a:pt x="374811" y="18339"/>
                    <a:pt x="381739" y="20771"/>
                    <a:pt x="388190" y="21828"/>
                  </a:cubicBezTo>
                  <a:cubicBezTo>
                    <a:pt x="404795" y="25951"/>
                    <a:pt x="421400" y="30762"/>
                    <a:pt x="434251" y="42709"/>
                  </a:cubicBezTo>
                  <a:cubicBezTo>
                    <a:pt x="451649" y="56189"/>
                    <a:pt x="468572" y="71413"/>
                    <a:pt x="478672" y="91237"/>
                  </a:cubicBezTo>
                  <a:cubicBezTo>
                    <a:pt x="486657" y="110056"/>
                    <a:pt x="499508" y="126443"/>
                    <a:pt x="506806" y="145526"/>
                  </a:cubicBezTo>
                  <a:cubicBezTo>
                    <a:pt x="518493" y="180045"/>
                    <a:pt x="516748" y="217102"/>
                    <a:pt x="515690" y="253048"/>
                  </a:cubicBezTo>
                  <a:cubicBezTo>
                    <a:pt x="510137" y="308712"/>
                    <a:pt x="489249" y="362632"/>
                    <a:pt x="458735" y="409310"/>
                  </a:cubicBezTo>
                  <a:cubicBezTo>
                    <a:pt x="431395" y="446102"/>
                    <a:pt x="387291" y="469995"/>
                    <a:pt x="341601" y="473167"/>
                  </a:cubicBezTo>
                  <a:cubicBezTo>
                    <a:pt x="334514" y="473379"/>
                    <a:pt x="327322" y="473484"/>
                    <a:pt x="320130" y="473484"/>
                  </a:cubicBezTo>
                  <a:cubicBezTo>
                    <a:pt x="213572" y="473537"/>
                    <a:pt x="97125" y="448322"/>
                    <a:pt x="32608" y="35697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5" name="Google Shape;75;p2"/>
          <p:cNvSpPr/>
          <p:nvPr/>
        </p:nvSpPr>
        <p:spPr>
          <a:xfrm>
            <a:off x="705114" y="-57812"/>
            <a:ext cx="1593553" cy="1751301"/>
          </a:xfrm>
          <a:custGeom>
            <a:avLst/>
            <a:gdLst/>
            <a:ahLst/>
            <a:cxnLst/>
            <a:rect l="l" t="t" r="r" b="b"/>
            <a:pathLst>
              <a:path w="2390329" h="2626951" extrusionOk="0">
                <a:moveTo>
                  <a:pt x="1632629" y="1302823"/>
                </a:moveTo>
                <a:cubicBezTo>
                  <a:pt x="1637789" y="1199385"/>
                  <a:pt x="1634671" y="1095893"/>
                  <a:pt x="1633220" y="992401"/>
                </a:cubicBezTo>
                <a:cubicBezTo>
                  <a:pt x="1634940" y="975268"/>
                  <a:pt x="1629458" y="962325"/>
                  <a:pt x="1611237" y="959264"/>
                </a:cubicBezTo>
                <a:cubicBezTo>
                  <a:pt x="1584953" y="954645"/>
                  <a:pt x="1558025" y="953839"/>
                  <a:pt x="1531473" y="951262"/>
                </a:cubicBezTo>
                <a:cubicBezTo>
                  <a:pt x="1470145" y="948254"/>
                  <a:pt x="1409033" y="943044"/>
                  <a:pt x="1347597" y="941809"/>
                </a:cubicBezTo>
                <a:cubicBezTo>
                  <a:pt x="1279014" y="936761"/>
                  <a:pt x="1209677" y="935633"/>
                  <a:pt x="1140825" y="934935"/>
                </a:cubicBezTo>
                <a:cubicBezTo>
                  <a:pt x="1092236" y="933646"/>
                  <a:pt x="1043539" y="926825"/>
                  <a:pt x="995218" y="935579"/>
                </a:cubicBezTo>
                <a:cubicBezTo>
                  <a:pt x="983394" y="940359"/>
                  <a:pt x="971300" y="958673"/>
                  <a:pt x="982695" y="968609"/>
                </a:cubicBezTo>
                <a:cubicBezTo>
                  <a:pt x="982104" y="971401"/>
                  <a:pt x="981674" y="974140"/>
                  <a:pt x="980975" y="976665"/>
                </a:cubicBezTo>
                <a:cubicBezTo>
                  <a:pt x="974525" y="1009748"/>
                  <a:pt x="973181" y="1043475"/>
                  <a:pt x="970548" y="1076988"/>
                </a:cubicBezTo>
                <a:cubicBezTo>
                  <a:pt x="966409" y="1129620"/>
                  <a:pt x="961571" y="1182199"/>
                  <a:pt x="957164" y="1234777"/>
                </a:cubicBezTo>
                <a:cubicBezTo>
                  <a:pt x="949747" y="1328763"/>
                  <a:pt x="940556" y="1420493"/>
                  <a:pt x="935987" y="1515070"/>
                </a:cubicBezTo>
                <a:cubicBezTo>
                  <a:pt x="934751" y="1528443"/>
                  <a:pt x="933031" y="1546220"/>
                  <a:pt x="931579" y="1560828"/>
                </a:cubicBezTo>
                <a:cubicBezTo>
                  <a:pt x="929645" y="1573288"/>
                  <a:pt x="923356" y="1590366"/>
                  <a:pt x="940824" y="1593857"/>
                </a:cubicBezTo>
                <a:cubicBezTo>
                  <a:pt x="942867" y="1594878"/>
                  <a:pt x="945500" y="1595522"/>
                  <a:pt x="948564" y="1595468"/>
                </a:cubicBezTo>
                <a:cubicBezTo>
                  <a:pt x="999357" y="1595844"/>
                  <a:pt x="1044506" y="1601591"/>
                  <a:pt x="1094600" y="1607445"/>
                </a:cubicBezTo>
                <a:cubicBezTo>
                  <a:pt x="1200271" y="1615125"/>
                  <a:pt x="1305727" y="1625383"/>
                  <a:pt x="1411505" y="1632526"/>
                </a:cubicBezTo>
                <a:cubicBezTo>
                  <a:pt x="1438057" y="1634298"/>
                  <a:pt x="1464126" y="1639776"/>
                  <a:pt x="1490409" y="1643374"/>
                </a:cubicBezTo>
                <a:cubicBezTo>
                  <a:pt x="1520831" y="1647402"/>
                  <a:pt x="1551575" y="1646113"/>
                  <a:pt x="1582105" y="1648262"/>
                </a:cubicBezTo>
                <a:cubicBezTo>
                  <a:pt x="1616020" y="1647886"/>
                  <a:pt x="1608657" y="1577531"/>
                  <a:pt x="1612097" y="1552987"/>
                </a:cubicBezTo>
                <a:cubicBezTo>
                  <a:pt x="1613978" y="1527584"/>
                  <a:pt x="1615483" y="1501268"/>
                  <a:pt x="1616934" y="1475274"/>
                </a:cubicBezTo>
                <a:cubicBezTo>
                  <a:pt x="1620267" y="1417647"/>
                  <a:pt x="1630264" y="1360450"/>
                  <a:pt x="1632629" y="1302823"/>
                </a:cubicBezTo>
                <a:close/>
                <a:moveTo>
                  <a:pt x="2374904" y="801797"/>
                </a:moveTo>
                <a:cubicBezTo>
                  <a:pt x="2380333" y="836545"/>
                  <a:pt x="2387374" y="871239"/>
                  <a:pt x="2390330" y="906202"/>
                </a:cubicBezTo>
                <a:cubicBezTo>
                  <a:pt x="2309384" y="920595"/>
                  <a:pt x="2227793" y="930370"/>
                  <a:pt x="2145610" y="933646"/>
                </a:cubicBezTo>
                <a:cubicBezTo>
                  <a:pt x="2076489" y="938318"/>
                  <a:pt x="2006561" y="956686"/>
                  <a:pt x="1937870" y="967481"/>
                </a:cubicBezTo>
                <a:cubicBezTo>
                  <a:pt x="1898042" y="972798"/>
                  <a:pt x="1857945" y="979726"/>
                  <a:pt x="1820805" y="995784"/>
                </a:cubicBezTo>
                <a:cubicBezTo>
                  <a:pt x="1812635" y="999221"/>
                  <a:pt x="1803605" y="1003142"/>
                  <a:pt x="1798015" y="1010338"/>
                </a:cubicBezTo>
                <a:cubicBezTo>
                  <a:pt x="1791081" y="1023443"/>
                  <a:pt x="1794038" y="1039662"/>
                  <a:pt x="1791081" y="1054002"/>
                </a:cubicBezTo>
                <a:cubicBezTo>
                  <a:pt x="1785008" y="1127794"/>
                  <a:pt x="1777537" y="1202500"/>
                  <a:pt x="1769528" y="1276561"/>
                </a:cubicBezTo>
                <a:cubicBezTo>
                  <a:pt x="1760391" y="1344284"/>
                  <a:pt x="1751952" y="1412169"/>
                  <a:pt x="1751737" y="1480591"/>
                </a:cubicBezTo>
                <a:cubicBezTo>
                  <a:pt x="1750554" y="1506692"/>
                  <a:pt x="1748673" y="1532740"/>
                  <a:pt x="1748136" y="1558894"/>
                </a:cubicBezTo>
                <a:cubicBezTo>
                  <a:pt x="1747975" y="1576940"/>
                  <a:pt x="1745771" y="1595791"/>
                  <a:pt x="1753350" y="1612708"/>
                </a:cubicBezTo>
                <a:cubicBezTo>
                  <a:pt x="1759047" y="1624470"/>
                  <a:pt x="1772484" y="1629572"/>
                  <a:pt x="1785061" y="1628927"/>
                </a:cubicBezTo>
                <a:cubicBezTo>
                  <a:pt x="1802154" y="1631398"/>
                  <a:pt x="1819138" y="1631129"/>
                  <a:pt x="1836231" y="1629035"/>
                </a:cubicBezTo>
                <a:cubicBezTo>
                  <a:pt x="1885357" y="1628390"/>
                  <a:pt x="1934269" y="1625168"/>
                  <a:pt x="1983181" y="1619958"/>
                </a:cubicBezTo>
                <a:cubicBezTo>
                  <a:pt x="2106212" y="1614212"/>
                  <a:pt x="2229513" y="1618079"/>
                  <a:pt x="2352544" y="1619314"/>
                </a:cubicBezTo>
                <a:cubicBezTo>
                  <a:pt x="2350825" y="1663085"/>
                  <a:pt x="2349158" y="1706801"/>
                  <a:pt x="2349803" y="1750626"/>
                </a:cubicBezTo>
                <a:cubicBezTo>
                  <a:pt x="2349266" y="1769316"/>
                  <a:pt x="2351039" y="1788489"/>
                  <a:pt x="2347170" y="1806856"/>
                </a:cubicBezTo>
                <a:cubicBezTo>
                  <a:pt x="2346740" y="1807930"/>
                  <a:pt x="2345557" y="1810616"/>
                  <a:pt x="2344751" y="1811421"/>
                </a:cubicBezTo>
                <a:cubicBezTo>
                  <a:pt x="2193178" y="1810992"/>
                  <a:pt x="2041982" y="1824096"/>
                  <a:pt x="1890410" y="1823290"/>
                </a:cubicBezTo>
                <a:cubicBezTo>
                  <a:pt x="1862890" y="1823935"/>
                  <a:pt x="1835209" y="1825063"/>
                  <a:pt x="1808120" y="1829843"/>
                </a:cubicBezTo>
                <a:cubicBezTo>
                  <a:pt x="1789576" y="1832582"/>
                  <a:pt x="1780439" y="1843645"/>
                  <a:pt x="1782535" y="1862174"/>
                </a:cubicBezTo>
                <a:cubicBezTo>
                  <a:pt x="1782535" y="1894666"/>
                  <a:pt x="1782535" y="1927158"/>
                  <a:pt x="1782481" y="1959651"/>
                </a:cubicBezTo>
                <a:cubicBezTo>
                  <a:pt x="1781568" y="2021574"/>
                  <a:pt x="1783503" y="2083551"/>
                  <a:pt x="1780547" y="2145367"/>
                </a:cubicBezTo>
                <a:cubicBezTo>
                  <a:pt x="1776408" y="2222382"/>
                  <a:pt x="1766840" y="2299021"/>
                  <a:pt x="1760821" y="2375928"/>
                </a:cubicBezTo>
                <a:cubicBezTo>
                  <a:pt x="1756843" y="2427379"/>
                  <a:pt x="1751522" y="2478668"/>
                  <a:pt x="1748028" y="2530172"/>
                </a:cubicBezTo>
                <a:cubicBezTo>
                  <a:pt x="1743836" y="2558046"/>
                  <a:pt x="1748405" y="2589249"/>
                  <a:pt x="1735612" y="2614867"/>
                </a:cubicBezTo>
                <a:cubicBezTo>
                  <a:pt x="1685518" y="2612182"/>
                  <a:pt x="1635531" y="2621742"/>
                  <a:pt x="1585599" y="2617123"/>
                </a:cubicBezTo>
                <a:cubicBezTo>
                  <a:pt x="1587211" y="2523513"/>
                  <a:pt x="1590490" y="2432481"/>
                  <a:pt x="1597101" y="2338602"/>
                </a:cubicBezTo>
                <a:cubicBezTo>
                  <a:pt x="1607152" y="2230223"/>
                  <a:pt x="1613011" y="2120877"/>
                  <a:pt x="1612581" y="2011907"/>
                </a:cubicBezTo>
                <a:cubicBezTo>
                  <a:pt x="1614731" y="1964806"/>
                  <a:pt x="1618009" y="1916525"/>
                  <a:pt x="1615752" y="1868780"/>
                </a:cubicBezTo>
                <a:cubicBezTo>
                  <a:pt x="1615322" y="1847136"/>
                  <a:pt x="1613387" y="1821464"/>
                  <a:pt x="1585169" y="1824902"/>
                </a:cubicBezTo>
                <a:cubicBezTo>
                  <a:pt x="1555983" y="1823344"/>
                  <a:pt x="1526797" y="1823935"/>
                  <a:pt x="1497611" y="1822109"/>
                </a:cubicBezTo>
                <a:cubicBezTo>
                  <a:pt x="1462782" y="1817598"/>
                  <a:pt x="1423653" y="1813301"/>
                  <a:pt x="1387533" y="1813140"/>
                </a:cubicBezTo>
                <a:cubicBezTo>
                  <a:pt x="1347544" y="1810777"/>
                  <a:pt x="1307501" y="1811690"/>
                  <a:pt x="1267565" y="1809273"/>
                </a:cubicBezTo>
                <a:cubicBezTo>
                  <a:pt x="1216718" y="1803527"/>
                  <a:pt x="1165603" y="1805675"/>
                  <a:pt x="1114595" y="1805782"/>
                </a:cubicBezTo>
                <a:cubicBezTo>
                  <a:pt x="1051494" y="1805299"/>
                  <a:pt x="988446" y="1799337"/>
                  <a:pt x="925345" y="1803741"/>
                </a:cubicBezTo>
                <a:cubicBezTo>
                  <a:pt x="902555" y="1806319"/>
                  <a:pt x="877239" y="1802828"/>
                  <a:pt x="856492" y="1813892"/>
                </a:cubicBezTo>
                <a:cubicBezTo>
                  <a:pt x="849451" y="1817920"/>
                  <a:pt x="846065" y="1825653"/>
                  <a:pt x="845258" y="1833495"/>
                </a:cubicBezTo>
                <a:cubicBezTo>
                  <a:pt x="843055" y="1853044"/>
                  <a:pt x="841657" y="1872646"/>
                  <a:pt x="838594" y="1892035"/>
                </a:cubicBezTo>
                <a:cubicBezTo>
                  <a:pt x="827951" y="1975333"/>
                  <a:pt x="820211" y="2059061"/>
                  <a:pt x="805645" y="2141822"/>
                </a:cubicBezTo>
                <a:cubicBezTo>
                  <a:pt x="790381" y="2243864"/>
                  <a:pt x="774256" y="2345638"/>
                  <a:pt x="757271" y="2447357"/>
                </a:cubicBezTo>
                <a:cubicBezTo>
                  <a:pt x="752380" y="2486241"/>
                  <a:pt x="747757" y="2525178"/>
                  <a:pt x="743619" y="2564115"/>
                </a:cubicBezTo>
                <a:cubicBezTo>
                  <a:pt x="740716" y="2585168"/>
                  <a:pt x="741146" y="2608423"/>
                  <a:pt x="729590" y="2626951"/>
                </a:cubicBezTo>
                <a:cubicBezTo>
                  <a:pt x="721582" y="2626038"/>
                  <a:pt x="713519" y="2625179"/>
                  <a:pt x="705457" y="2624803"/>
                </a:cubicBezTo>
                <a:cubicBezTo>
                  <a:pt x="675196" y="2622279"/>
                  <a:pt x="643377" y="2628777"/>
                  <a:pt x="614030" y="2620345"/>
                </a:cubicBezTo>
                <a:cubicBezTo>
                  <a:pt x="624135" y="2527219"/>
                  <a:pt x="629563" y="2433716"/>
                  <a:pt x="638916" y="2340482"/>
                </a:cubicBezTo>
                <a:cubicBezTo>
                  <a:pt x="646709" y="2262071"/>
                  <a:pt x="657083" y="2183928"/>
                  <a:pt x="662888" y="2105356"/>
                </a:cubicBezTo>
                <a:cubicBezTo>
                  <a:pt x="666381" y="2059061"/>
                  <a:pt x="667886" y="2015666"/>
                  <a:pt x="673208" y="1968727"/>
                </a:cubicBezTo>
                <a:cubicBezTo>
                  <a:pt x="676755" y="1935966"/>
                  <a:pt x="683474" y="1903581"/>
                  <a:pt x="687344" y="1870820"/>
                </a:cubicBezTo>
                <a:cubicBezTo>
                  <a:pt x="689332" y="1850251"/>
                  <a:pt x="693740" y="1819800"/>
                  <a:pt x="669875" y="1810508"/>
                </a:cubicBezTo>
                <a:cubicBezTo>
                  <a:pt x="628273" y="1807286"/>
                  <a:pt x="585758" y="1810670"/>
                  <a:pt x="543995" y="1812925"/>
                </a:cubicBezTo>
                <a:cubicBezTo>
                  <a:pt x="452137" y="1818833"/>
                  <a:pt x="359689" y="1819585"/>
                  <a:pt x="268154" y="1831293"/>
                </a:cubicBezTo>
                <a:cubicBezTo>
                  <a:pt x="214459" y="1839939"/>
                  <a:pt x="160334" y="1840476"/>
                  <a:pt x="106154" y="1838382"/>
                </a:cubicBezTo>
                <a:cubicBezTo>
                  <a:pt x="70841" y="1837415"/>
                  <a:pt x="34991" y="1841228"/>
                  <a:pt x="0" y="1835643"/>
                </a:cubicBezTo>
                <a:cubicBezTo>
                  <a:pt x="645" y="1810616"/>
                  <a:pt x="1666" y="1785535"/>
                  <a:pt x="2042" y="1760508"/>
                </a:cubicBezTo>
                <a:cubicBezTo>
                  <a:pt x="4354" y="1725867"/>
                  <a:pt x="-860" y="1689078"/>
                  <a:pt x="9890" y="1655834"/>
                </a:cubicBezTo>
                <a:cubicBezTo>
                  <a:pt x="9944" y="1655834"/>
                  <a:pt x="9944" y="1655780"/>
                  <a:pt x="9944" y="1655780"/>
                </a:cubicBezTo>
                <a:cubicBezTo>
                  <a:pt x="99382" y="1655082"/>
                  <a:pt x="187584" y="1639937"/>
                  <a:pt x="276915" y="1636231"/>
                </a:cubicBezTo>
                <a:cubicBezTo>
                  <a:pt x="359635" y="1630539"/>
                  <a:pt x="442785" y="1630754"/>
                  <a:pt x="524430" y="1614588"/>
                </a:cubicBezTo>
                <a:cubicBezTo>
                  <a:pt x="565118" y="1609378"/>
                  <a:pt x="606129" y="1607713"/>
                  <a:pt x="647032" y="1604276"/>
                </a:cubicBezTo>
                <a:cubicBezTo>
                  <a:pt x="666113" y="1602289"/>
                  <a:pt x="685946" y="1602665"/>
                  <a:pt x="703791" y="1594824"/>
                </a:cubicBezTo>
                <a:cubicBezTo>
                  <a:pt x="710671" y="1592085"/>
                  <a:pt x="716368" y="1585962"/>
                  <a:pt x="717228" y="1578443"/>
                </a:cubicBezTo>
                <a:cubicBezTo>
                  <a:pt x="719485" y="1560291"/>
                  <a:pt x="722657" y="1542353"/>
                  <a:pt x="726419" y="1524469"/>
                </a:cubicBezTo>
                <a:cubicBezTo>
                  <a:pt x="730397" y="1496004"/>
                  <a:pt x="734213" y="1469151"/>
                  <a:pt x="740824" y="1440741"/>
                </a:cubicBezTo>
                <a:cubicBezTo>
                  <a:pt x="744963" y="1416197"/>
                  <a:pt x="745393" y="1391116"/>
                  <a:pt x="747919" y="1366411"/>
                </a:cubicBezTo>
                <a:cubicBezTo>
                  <a:pt x="754261" y="1285905"/>
                  <a:pt x="764473" y="1205722"/>
                  <a:pt x="770762" y="1125163"/>
                </a:cubicBezTo>
                <a:cubicBezTo>
                  <a:pt x="774525" y="1084507"/>
                  <a:pt x="776298" y="1043636"/>
                  <a:pt x="781781" y="1003195"/>
                </a:cubicBezTo>
                <a:cubicBezTo>
                  <a:pt x="783823" y="976826"/>
                  <a:pt x="797744" y="945408"/>
                  <a:pt x="780921" y="921723"/>
                </a:cubicBezTo>
                <a:cubicBezTo>
                  <a:pt x="774041" y="914312"/>
                  <a:pt x="763237" y="915547"/>
                  <a:pt x="754046" y="915869"/>
                </a:cubicBezTo>
                <a:cubicBezTo>
                  <a:pt x="733783" y="916621"/>
                  <a:pt x="713573" y="918662"/>
                  <a:pt x="693417" y="920434"/>
                </a:cubicBezTo>
                <a:cubicBezTo>
                  <a:pt x="603387" y="924032"/>
                  <a:pt x="513626" y="931390"/>
                  <a:pt x="424134" y="941541"/>
                </a:cubicBezTo>
                <a:cubicBezTo>
                  <a:pt x="335663" y="945676"/>
                  <a:pt x="247085" y="941648"/>
                  <a:pt x="158506" y="943206"/>
                </a:cubicBezTo>
                <a:cubicBezTo>
                  <a:pt x="123945" y="941863"/>
                  <a:pt x="89869" y="948254"/>
                  <a:pt x="55362" y="946482"/>
                </a:cubicBezTo>
                <a:cubicBezTo>
                  <a:pt x="56544" y="892668"/>
                  <a:pt x="52244" y="838156"/>
                  <a:pt x="61005" y="784879"/>
                </a:cubicBezTo>
                <a:cubicBezTo>
                  <a:pt x="129052" y="785041"/>
                  <a:pt x="196668" y="776985"/>
                  <a:pt x="264392" y="770862"/>
                </a:cubicBezTo>
                <a:cubicBezTo>
                  <a:pt x="333298" y="763988"/>
                  <a:pt x="402581" y="761464"/>
                  <a:pt x="471111" y="751582"/>
                </a:cubicBezTo>
                <a:cubicBezTo>
                  <a:pt x="528354" y="744492"/>
                  <a:pt x="587155" y="743365"/>
                  <a:pt x="645150" y="734181"/>
                </a:cubicBezTo>
                <a:cubicBezTo>
                  <a:pt x="672831" y="730260"/>
                  <a:pt x="700835" y="730207"/>
                  <a:pt x="728515" y="726501"/>
                </a:cubicBezTo>
                <a:cubicBezTo>
                  <a:pt x="748134" y="723278"/>
                  <a:pt x="767268" y="717747"/>
                  <a:pt x="786833" y="713880"/>
                </a:cubicBezTo>
                <a:cubicBezTo>
                  <a:pt x="803227" y="710604"/>
                  <a:pt x="805430" y="694438"/>
                  <a:pt x="804785" y="680421"/>
                </a:cubicBezTo>
                <a:cubicBezTo>
                  <a:pt x="805753" y="639873"/>
                  <a:pt x="809085" y="599432"/>
                  <a:pt x="813600" y="559098"/>
                </a:cubicBezTo>
                <a:cubicBezTo>
                  <a:pt x="821931" y="459688"/>
                  <a:pt x="841335" y="361781"/>
                  <a:pt x="850633" y="262532"/>
                </a:cubicBezTo>
                <a:cubicBezTo>
                  <a:pt x="858319" y="179986"/>
                  <a:pt x="865253" y="100339"/>
                  <a:pt x="877508" y="18276"/>
                </a:cubicBezTo>
                <a:cubicBezTo>
                  <a:pt x="877830" y="17846"/>
                  <a:pt x="878153" y="17470"/>
                  <a:pt x="878475" y="17041"/>
                </a:cubicBezTo>
                <a:cubicBezTo>
                  <a:pt x="902286" y="12959"/>
                  <a:pt x="928731" y="14517"/>
                  <a:pt x="953294" y="10327"/>
                </a:cubicBezTo>
                <a:cubicBezTo>
                  <a:pt x="982587" y="7535"/>
                  <a:pt x="1011612" y="-2669"/>
                  <a:pt x="1041228" y="660"/>
                </a:cubicBezTo>
                <a:cubicBezTo>
                  <a:pt x="1031123" y="73755"/>
                  <a:pt x="1026554" y="147440"/>
                  <a:pt x="1016933" y="220641"/>
                </a:cubicBezTo>
                <a:cubicBezTo>
                  <a:pt x="999518" y="325959"/>
                  <a:pt x="988930" y="432459"/>
                  <a:pt x="979792" y="538744"/>
                </a:cubicBezTo>
                <a:cubicBezTo>
                  <a:pt x="977696" y="573760"/>
                  <a:pt x="971999" y="608723"/>
                  <a:pt x="964796" y="643149"/>
                </a:cubicBezTo>
                <a:cubicBezTo>
                  <a:pt x="961679" y="670378"/>
                  <a:pt x="954477" y="701420"/>
                  <a:pt x="993176" y="697714"/>
                </a:cubicBezTo>
                <a:cubicBezTo>
                  <a:pt x="1029242" y="700238"/>
                  <a:pt x="1065361" y="700990"/>
                  <a:pt x="1101480" y="702226"/>
                </a:cubicBezTo>
                <a:cubicBezTo>
                  <a:pt x="1123518" y="704159"/>
                  <a:pt x="1149801" y="707274"/>
                  <a:pt x="1172805" y="706791"/>
                </a:cubicBezTo>
                <a:cubicBezTo>
                  <a:pt x="1207850" y="706629"/>
                  <a:pt x="1242733" y="706576"/>
                  <a:pt x="1277562" y="711248"/>
                </a:cubicBezTo>
                <a:cubicBezTo>
                  <a:pt x="1342223" y="717800"/>
                  <a:pt x="1406560" y="725427"/>
                  <a:pt x="1471758" y="722741"/>
                </a:cubicBezTo>
                <a:cubicBezTo>
                  <a:pt x="1497289" y="722526"/>
                  <a:pt x="1522927" y="723117"/>
                  <a:pt x="1548404" y="721345"/>
                </a:cubicBezTo>
                <a:cubicBezTo>
                  <a:pt x="1561143" y="720217"/>
                  <a:pt x="1575171" y="719949"/>
                  <a:pt x="1586136" y="712698"/>
                </a:cubicBezTo>
                <a:cubicBezTo>
                  <a:pt x="1601831" y="702226"/>
                  <a:pt x="1596241" y="680421"/>
                  <a:pt x="1598767" y="664255"/>
                </a:cubicBezTo>
                <a:cubicBezTo>
                  <a:pt x="1603604" y="608078"/>
                  <a:pt x="1611398" y="549216"/>
                  <a:pt x="1617311" y="492664"/>
                </a:cubicBezTo>
                <a:cubicBezTo>
                  <a:pt x="1621879" y="436433"/>
                  <a:pt x="1632360" y="380847"/>
                  <a:pt x="1635639" y="324456"/>
                </a:cubicBezTo>
                <a:cubicBezTo>
                  <a:pt x="1638649" y="269138"/>
                  <a:pt x="1652892" y="218439"/>
                  <a:pt x="1662943" y="163283"/>
                </a:cubicBezTo>
                <a:cubicBezTo>
                  <a:pt x="1671651" y="123755"/>
                  <a:pt x="1670307" y="80790"/>
                  <a:pt x="1689711" y="44431"/>
                </a:cubicBezTo>
                <a:cubicBezTo>
                  <a:pt x="1723895" y="47170"/>
                  <a:pt x="1757757" y="54367"/>
                  <a:pt x="1792210" y="53024"/>
                </a:cubicBezTo>
                <a:cubicBezTo>
                  <a:pt x="1806131" y="53078"/>
                  <a:pt x="1819891" y="48781"/>
                  <a:pt x="1833758" y="50500"/>
                </a:cubicBezTo>
                <a:cubicBezTo>
                  <a:pt x="1833758" y="50553"/>
                  <a:pt x="1833758" y="50553"/>
                  <a:pt x="1833758" y="50553"/>
                </a:cubicBezTo>
                <a:cubicBezTo>
                  <a:pt x="1829136" y="135839"/>
                  <a:pt x="1822578" y="220641"/>
                  <a:pt x="1811398" y="305658"/>
                </a:cubicBezTo>
                <a:cubicBezTo>
                  <a:pt x="1808174" y="361191"/>
                  <a:pt x="1802637" y="417904"/>
                  <a:pt x="1794790" y="473759"/>
                </a:cubicBezTo>
                <a:cubicBezTo>
                  <a:pt x="1789738" y="517530"/>
                  <a:pt x="1786674" y="561569"/>
                  <a:pt x="1778558" y="604963"/>
                </a:cubicBezTo>
                <a:cubicBezTo>
                  <a:pt x="1771033" y="650345"/>
                  <a:pt x="1747652" y="690947"/>
                  <a:pt x="1738192" y="735738"/>
                </a:cubicBezTo>
                <a:cubicBezTo>
                  <a:pt x="1736365" y="747554"/>
                  <a:pt x="1731689" y="760282"/>
                  <a:pt x="1735720" y="772097"/>
                </a:cubicBezTo>
                <a:cubicBezTo>
                  <a:pt x="1747383" y="800293"/>
                  <a:pt x="1834134" y="783053"/>
                  <a:pt x="1861493" y="783376"/>
                </a:cubicBezTo>
                <a:cubicBezTo>
                  <a:pt x="1922390" y="783107"/>
                  <a:pt x="1982052" y="768445"/>
                  <a:pt x="2042305" y="762054"/>
                </a:cubicBezTo>
                <a:cubicBezTo>
                  <a:pt x="2118790" y="754965"/>
                  <a:pt x="2194146" y="747983"/>
                  <a:pt x="2270953" y="741216"/>
                </a:cubicBezTo>
                <a:cubicBezTo>
                  <a:pt x="2302074" y="738961"/>
                  <a:pt x="2332980" y="731979"/>
                  <a:pt x="2364262" y="733214"/>
                </a:cubicBezTo>
                <a:cubicBezTo>
                  <a:pt x="2364531" y="756415"/>
                  <a:pt x="2369744" y="779187"/>
                  <a:pt x="2374904" y="80179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268688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76"/>
        <p:cNvGrpSpPr/>
        <p:nvPr/>
      </p:nvGrpSpPr>
      <p:grpSpPr>
        <a:xfrm>
          <a:off x="0" y="0"/>
          <a:ext cx="0" cy="0"/>
          <a:chOff x="0" y="0"/>
          <a:chExt cx="0" cy="0"/>
        </a:xfrm>
      </p:grpSpPr>
      <p:sp>
        <p:nvSpPr>
          <p:cNvPr id="77" name="Google Shape;77;p3"/>
          <p:cNvSpPr>
            <a:spLocks noGrp="1"/>
          </p:cNvSpPr>
          <p:nvPr>
            <p:ph type="pic" idx="2"/>
          </p:nvPr>
        </p:nvSpPr>
        <p:spPr>
          <a:xfrm>
            <a:off x="1190833" y="685800"/>
            <a:ext cx="4702000" cy="5474400"/>
          </a:xfrm>
          <a:prstGeom prst="rect">
            <a:avLst/>
          </a:prstGeom>
          <a:noFill/>
          <a:ln>
            <a:noFill/>
          </a:ln>
        </p:spPr>
      </p:sp>
      <p:sp>
        <p:nvSpPr>
          <p:cNvPr id="78" name="Google Shape;78;p3"/>
          <p:cNvSpPr/>
          <p:nvPr/>
        </p:nvSpPr>
        <p:spPr>
          <a:xfrm rot="-5400000">
            <a:off x="-3168600" y="3168600"/>
            <a:ext cx="6858000" cy="5208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79" name="Google Shape;79;p3"/>
          <p:cNvSpPr/>
          <p:nvPr/>
        </p:nvSpPr>
        <p:spPr>
          <a:xfrm>
            <a:off x="4538528" y="4440203"/>
            <a:ext cx="1842149" cy="2153003"/>
          </a:xfrm>
          <a:custGeom>
            <a:avLst/>
            <a:gdLst/>
            <a:ahLst/>
            <a:cxnLst/>
            <a:rect l="l" t="t" r="r" b="b"/>
            <a:pathLst>
              <a:path w="2763224" h="3229504" extrusionOk="0">
                <a:moveTo>
                  <a:pt x="2531282" y="1693977"/>
                </a:moveTo>
                <a:cubicBezTo>
                  <a:pt x="2533285" y="1690748"/>
                  <a:pt x="2537162" y="1684870"/>
                  <a:pt x="2537033" y="1680736"/>
                </a:cubicBezTo>
                <a:cubicBezTo>
                  <a:pt x="2580455" y="1622413"/>
                  <a:pt x="2613797" y="1556726"/>
                  <a:pt x="2641129" y="1489296"/>
                </a:cubicBezTo>
                <a:cubicBezTo>
                  <a:pt x="2691207" y="1385632"/>
                  <a:pt x="2724420" y="1274733"/>
                  <a:pt x="2743933" y="1161380"/>
                </a:cubicBezTo>
                <a:cubicBezTo>
                  <a:pt x="2768100" y="1004172"/>
                  <a:pt x="2774497" y="840892"/>
                  <a:pt x="2733918" y="685815"/>
                </a:cubicBezTo>
                <a:cubicBezTo>
                  <a:pt x="2720413" y="616899"/>
                  <a:pt x="2696376" y="549598"/>
                  <a:pt x="2658447" y="490305"/>
                </a:cubicBezTo>
                <a:cubicBezTo>
                  <a:pt x="2624846" y="430238"/>
                  <a:pt x="2583621" y="374369"/>
                  <a:pt x="2531993" y="328447"/>
                </a:cubicBezTo>
                <a:cubicBezTo>
                  <a:pt x="2490251" y="287110"/>
                  <a:pt x="2446571" y="248034"/>
                  <a:pt x="2397721" y="215223"/>
                </a:cubicBezTo>
                <a:cubicBezTo>
                  <a:pt x="2370195" y="194490"/>
                  <a:pt x="2343444" y="172465"/>
                  <a:pt x="2312493" y="156835"/>
                </a:cubicBezTo>
                <a:cubicBezTo>
                  <a:pt x="2210464" y="100514"/>
                  <a:pt x="2096934" y="70609"/>
                  <a:pt x="1984244" y="43870"/>
                </a:cubicBezTo>
                <a:cubicBezTo>
                  <a:pt x="1913037" y="26366"/>
                  <a:pt x="1841313" y="8669"/>
                  <a:pt x="1768039" y="2985"/>
                </a:cubicBezTo>
                <a:cubicBezTo>
                  <a:pt x="1687786" y="854"/>
                  <a:pt x="1602622" y="-2957"/>
                  <a:pt x="1522950" y="3954"/>
                </a:cubicBezTo>
                <a:cubicBezTo>
                  <a:pt x="1465894" y="10542"/>
                  <a:pt x="1408645" y="14288"/>
                  <a:pt x="1352364" y="26237"/>
                </a:cubicBezTo>
                <a:cubicBezTo>
                  <a:pt x="1336727" y="29014"/>
                  <a:pt x="1321413" y="33083"/>
                  <a:pt x="1306228" y="37734"/>
                </a:cubicBezTo>
                <a:cubicBezTo>
                  <a:pt x="1256086" y="46905"/>
                  <a:pt x="1206332" y="58337"/>
                  <a:pt x="1158129" y="75324"/>
                </a:cubicBezTo>
                <a:cubicBezTo>
                  <a:pt x="1099910" y="89986"/>
                  <a:pt x="1044792" y="112204"/>
                  <a:pt x="988964" y="134164"/>
                </a:cubicBezTo>
                <a:cubicBezTo>
                  <a:pt x="970613" y="141398"/>
                  <a:pt x="954459" y="152960"/>
                  <a:pt x="937013" y="161808"/>
                </a:cubicBezTo>
                <a:cubicBezTo>
                  <a:pt x="918662" y="171238"/>
                  <a:pt x="897145" y="176018"/>
                  <a:pt x="881055" y="189452"/>
                </a:cubicBezTo>
                <a:cubicBezTo>
                  <a:pt x="861864" y="204372"/>
                  <a:pt x="841252" y="217613"/>
                  <a:pt x="820963" y="230982"/>
                </a:cubicBezTo>
                <a:cubicBezTo>
                  <a:pt x="817602" y="233889"/>
                  <a:pt x="810107" y="235762"/>
                  <a:pt x="809526" y="240542"/>
                </a:cubicBezTo>
                <a:cubicBezTo>
                  <a:pt x="697869" y="315271"/>
                  <a:pt x="616324" y="421002"/>
                  <a:pt x="546862" y="573043"/>
                </a:cubicBezTo>
                <a:cubicBezTo>
                  <a:pt x="460470" y="744655"/>
                  <a:pt x="399214" y="929959"/>
                  <a:pt x="376986" y="1121142"/>
                </a:cubicBezTo>
                <a:cubicBezTo>
                  <a:pt x="369297" y="1197356"/>
                  <a:pt x="375629" y="1274346"/>
                  <a:pt x="378796" y="1350689"/>
                </a:cubicBezTo>
                <a:cubicBezTo>
                  <a:pt x="379700" y="1356244"/>
                  <a:pt x="379829" y="1362186"/>
                  <a:pt x="380734" y="1367870"/>
                </a:cubicBezTo>
                <a:cubicBezTo>
                  <a:pt x="380992" y="1403845"/>
                  <a:pt x="389069" y="1433750"/>
                  <a:pt x="403802" y="1457777"/>
                </a:cubicBezTo>
                <a:cubicBezTo>
                  <a:pt x="409423" y="1484969"/>
                  <a:pt x="421959" y="1510933"/>
                  <a:pt x="420408" y="1539869"/>
                </a:cubicBezTo>
                <a:cubicBezTo>
                  <a:pt x="420279" y="1545682"/>
                  <a:pt x="420731" y="1551753"/>
                  <a:pt x="419051" y="1557437"/>
                </a:cubicBezTo>
                <a:cubicBezTo>
                  <a:pt x="417177" y="1561183"/>
                  <a:pt x="415368" y="1565704"/>
                  <a:pt x="415304" y="1569838"/>
                </a:cubicBezTo>
                <a:cubicBezTo>
                  <a:pt x="375242" y="1583079"/>
                  <a:pt x="338281" y="1604135"/>
                  <a:pt x="301192" y="1623963"/>
                </a:cubicBezTo>
                <a:cubicBezTo>
                  <a:pt x="254991" y="1645342"/>
                  <a:pt x="220422" y="1684806"/>
                  <a:pt x="191086" y="1725367"/>
                </a:cubicBezTo>
                <a:cubicBezTo>
                  <a:pt x="172606" y="1749459"/>
                  <a:pt x="157292" y="1775746"/>
                  <a:pt x="146630" y="1803971"/>
                </a:cubicBezTo>
                <a:cubicBezTo>
                  <a:pt x="97587" y="1805715"/>
                  <a:pt x="70060" y="1820764"/>
                  <a:pt x="48091" y="1877279"/>
                </a:cubicBezTo>
                <a:cubicBezTo>
                  <a:pt x="23925" y="1944968"/>
                  <a:pt x="13651" y="2016855"/>
                  <a:pt x="6091" y="2088096"/>
                </a:cubicBezTo>
                <a:cubicBezTo>
                  <a:pt x="-6768" y="2191503"/>
                  <a:pt x="-48" y="2297299"/>
                  <a:pt x="33746" y="2396313"/>
                </a:cubicBezTo>
                <a:cubicBezTo>
                  <a:pt x="72322" y="2495715"/>
                  <a:pt x="76522" y="2541378"/>
                  <a:pt x="188178" y="2575804"/>
                </a:cubicBezTo>
                <a:cubicBezTo>
                  <a:pt x="189923" y="2576321"/>
                  <a:pt x="191538" y="2576515"/>
                  <a:pt x="193089" y="2576515"/>
                </a:cubicBezTo>
                <a:cubicBezTo>
                  <a:pt x="193348" y="2576515"/>
                  <a:pt x="193542" y="2576450"/>
                  <a:pt x="193800" y="2576450"/>
                </a:cubicBezTo>
                <a:cubicBezTo>
                  <a:pt x="210859" y="2605967"/>
                  <a:pt x="229533" y="2634644"/>
                  <a:pt x="254087" y="2658348"/>
                </a:cubicBezTo>
                <a:cubicBezTo>
                  <a:pt x="289884" y="2693549"/>
                  <a:pt x="336407" y="2713895"/>
                  <a:pt x="383189" y="2730171"/>
                </a:cubicBezTo>
                <a:cubicBezTo>
                  <a:pt x="431070" y="2748708"/>
                  <a:pt x="478692" y="2756523"/>
                  <a:pt x="528898" y="2768407"/>
                </a:cubicBezTo>
                <a:cubicBezTo>
                  <a:pt x="530643" y="2768859"/>
                  <a:pt x="532258" y="2769053"/>
                  <a:pt x="533809" y="2769053"/>
                </a:cubicBezTo>
                <a:cubicBezTo>
                  <a:pt x="535102" y="2769053"/>
                  <a:pt x="536329" y="2768859"/>
                  <a:pt x="537492" y="2768601"/>
                </a:cubicBezTo>
                <a:cubicBezTo>
                  <a:pt x="619684" y="2835386"/>
                  <a:pt x="709823" y="2859412"/>
                  <a:pt x="834984" y="2868520"/>
                </a:cubicBezTo>
                <a:cubicBezTo>
                  <a:pt x="845000" y="2869165"/>
                  <a:pt x="855080" y="2869488"/>
                  <a:pt x="865289" y="2869488"/>
                </a:cubicBezTo>
                <a:cubicBezTo>
                  <a:pt x="995619" y="2869488"/>
                  <a:pt x="1137904" y="2816590"/>
                  <a:pt x="1233665" y="2731010"/>
                </a:cubicBezTo>
                <a:cubicBezTo>
                  <a:pt x="1261320" y="2703108"/>
                  <a:pt x="1283871" y="2669522"/>
                  <a:pt x="1301511" y="2634128"/>
                </a:cubicBezTo>
                <a:cubicBezTo>
                  <a:pt x="1299961" y="2726166"/>
                  <a:pt x="1320444" y="2782617"/>
                  <a:pt x="1369164" y="2895582"/>
                </a:cubicBezTo>
                <a:cubicBezTo>
                  <a:pt x="1393072" y="2967340"/>
                  <a:pt x="1467574" y="2985618"/>
                  <a:pt x="1528830" y="3014489"/>
                </a:cubicBezTo>
                <a:cubicBezTo>
                  <a:pt x="1551187" y="3025728"/>
                  <a:pt x="1572123" y="3039421"/>
                  <a:pt x="1594028" y="3051499"/>
                </a:cubicBezTo>
                <a:cubicBezTo>
                  <a:pt x="1632281" y="3072167"/>
                  <a:pt x="1675250" y="3081597"/>
                  <a:pt x="1715377" y="3097486"/>
                </a:cubicBezTo>
                <a:cubicBezTo>
                  <a:pt x="1716798" y="3097938"/>
                  <a:pt x="1718284" y="3098132"/>
                  <a:pt x="1719706" y="3098132"/>
                </a:cubicBezTo>
                <a:cubicBezTo>
                  <a:pt x="1721644" y="3098132"/>
                  <a:pt x="1723583" y="3097744"/>
                  <a:pt x="1725392" y="3097034"/>
                </a:cubicBezTo>
                <a:cubicBezTo>
                  <a:pt x="1750463" y="3118800"/>
                  <a:pt x="1778765" y="3136626"/>
                  <a:pt x="1808488" y="3151676"/>
                </a:cubicBezTo>
                <a:cubicBezTo>
                  <a:pt x="1887966" y="3193658"/>
                  <a:pt x="1972677" y="3232540"/>
                  <a:pt x="2064626" y="3229246"/>
                </a:cubicBezTo>
                <a:cubicBezTo>
                  <a:pt x="2068309" y="3229440"/>
                  <a:pt x="2071927" y="3229505"/>
                  <a:pt x="2075611" y="3229505"/>
                </a:cubicBezTo>
                <a:cubicBezTo>
                  <a:pt x="2146753" y="3229505"/>
                  <a:pt x="2213566" y="3201925"/>
                  <a:pt x="2279022" y="3176478"/>
                </a:cubicBezTo>
                <a:cubicBezTo>
                  <a:pt x="2330198" y="3154776"/>
                  <a:pt x="2384023" y="3132622"/>
                  <a:pt x="2429835" y="3100198"/>
                </a:cubicBezTo>
                <a:cubicBezTo>
                  <a:pt x="2431257" y="3099359"/>
                  <a:pt x="2432614" y="3098390"/>
                  <a:pt x="2433906" y="3097292"/>
                </a:cubicBezTo>
                <a:cubicBezTo>
                  <a:pt x="2457362" y="3080176"/>
                  <a:pt x="2478556" y="3060347"/>
                  <a:pt x="2496002" y="3036127"/>
                </a:cubicBezTo>
                <a:cubicBezTo>
                  <a:pt x="2521267" y="2998665"/>
                  <a:pt x="2549827" y="2963142"/>
                  <a:pt x="2569923" y="2922451"/>
                </a:cubicBezTo>
                <a:cubicBezTo>
                  <a:pt x="2572443" y="2917284"/>
                  <a:pt x="2574769" y="2911987"/>
                  <a:pt x="2576966" y="2906756"/>
                </a:cubicBezTo>
                <a:cubicBezTo>
                  <a:pt x="2668914" y="2761819"/>
                  <a:pt x="2693985" y="2575998"/>
                  <a:pt x="2677638" y="2407809"/>
                </a:cubicBezTo>
                <a:cubicBezTo>
                  <a:pt x="2664004" y="2318548"/>
                  <a:pt x="2638545" y="2230579"/>
                  <a:pt x="2600874" y="2148487"/>
                </a:cubicBezTo>
                <a:cubicBezTo>
                  <a:pt x="2573994" y="2092811"/>
                  <a:pt x="2535870" y="2043595"/>
                  <a:pt x="2505630" y="1989793"/>
                </a:cubicBezTo>
                <a:cubicBezTo>
                  <a:pt x="2489864" y="1960017"/>
                  <a:pt x="2472676" y="1930823"/>
                  <a:pt x="2458719" y="1900208"/>
                </a:cubicBezTo>
                <a:cubicBezTo>
                  <a:pt x="2442048" y="1848473"/>
                  <a:pt x="2471900" y="1798934"/>
                  <a:pt x="2499104" y="1756563"/>
                </a:cubicBezTo>
                <a:cubicBezTo>
                  <a:pt x="2511058" y="1735895"/>
                  <a:pt x="2519716" y="1714839"/>
                  <a:pt x="2531282" y="1693977"/>
                </a:cubicBezTo>
                <a:close/>
                <a:moveTo>
                  <a:pt x="707174" y="1373360"/>
                </a:moveTo>
                <a:cubicBezTo>
                  <a:pt x="707368" y="1342745"/>
                  <a:pt x="706980" y="1311936"/>
                  <a:pt x="710405" y="1281256"/>
                </a:cubicBezTo>
                <a:cubicBezTo>
                  <a:pt x="715639" y="1213309"/>
                  <a:pt x="729079" y="1146331"/>
                  <a:pt x="743940" y="1079870"/>
                </a:cubicBezTo>
                <a:cubicBezTo>
                  <a:pt x="763907" y="1001717"/>
                  <a:pt x="782451" y="922790"/>
                  <a:pt x="812627" y="847738"/>
                </a:cubicBezTo>
                <a:cubicBezTo>
                  <a:pt x="827230" y="814604"/>
                  <a:pt x="843643" y="782246"/>
                  <a:pt x="859538" y="749693"/>
                </a:cubicBezTo>
                <a:cubicBezTo>
                  <a:pt x="900505" y="661853"/>
                  <a:pt x="946641" y="576273"/>
                  <a:pt x="1001629" y="496312"/>
                </a:cubicBezTo>
                <a:cubicBezTo>
                  <a:pt x="1025989" y="462403"/>
                  <a:pt x="1053838" y="431207"/>
                  <a:pt x="1078845" y="397815"/>
                </a:cubicBezTo>
                <a:cubicBezTo>
                  <a:pt x="1119747" y="344142"/>
                  <a:pt x="1173313" y="302353"/>
                  <a:pt x="1224812" y="259531"/>
                </a:cubicBezTo>
                <a:cubicBezTo>
                  <a:pt x="1246329" y="239379"/>
                  <a:pt x="1270367" y="222198"/>
                  <a:pt x="1294598" y="205535"/>
                </a:cubicBezTo>
                <a:cubicBezTo>
                  <a:pt x="1331429" y="178020"/>
                  <a:pt x="1367743" y="149601"/>
                  <a:pt x="1406771" y="125057"/>
                </a:cubicBezTo>
                <a:cubicBezTo>
                  <a:pt x="1452067" y="126866"/>
                  <a:pt x="1497298" y="131193"/>
                  <a:pt x="1542141" y="137975"/>
                </a:cubicBezTo>
                <a:cubicBezTo>
                  <a:pt x="1622653" y="147663"/>
                  <a:pt x="1703229" y="160516"/>
                  <a:pt x="1779993" y="187514"/>
                </a:cubicBezTo>
                <a:cubicBezTo>
                  <a:pt x="1836790" y="206956"/>
                  <a:pt x="1886997" y="234277"/>
                  <a:pt x="1940822" y="261985"/>
                </a:cubicBezTo>
                <a:cubicBezTo>
                  <a:pt x="2002659" y="295248"/>
                  <a:pt x="2066047" y="327349"/>
                  <a:pt x="2120519" y="372108"/>
                </a:cubicBezTo>
                <a:cubicBezTo>
                  <a:pt x="2190756" y="427590"/>
                  <a:pt x="2249234" y="497539"/>
                  <a:pt x="2296856" y="573043"/>
                </a:cubicBezTo>
                <a:cubicBezTo>
                  <a:pt x="2404894" y="769457"/>
                  <a:pt x="2407478" y="1003461"/>
                  <a:pt x="2345770" y="1215182"/>
                </a:cubicBezTo>
                <a:cubicBezTo>
                  <a:pt x="2315530" y="1334219"/>
                  <a:pt x="2257182" y="1444149"/>
                  <a:pt x="2213630" y="1558729"/>
                </a:cubicBezTo>
                <a:cubicBezTo>
                  <a:pt x="2202452" y="1589279"/>
                  <a:pt x="2186298" y="1618796"/>
                  <a:pt x="2179449" y="1650380"/>
                </a:cubicBezTo>
                <a:cubicBezTo>
                  <a:pt x="2173762" y="1663879"/>
                  <a:pt x="2168141" y="1677443"/>
                  <a:pt x="2161485" y="1690489"/>
                </a:cubicBezTo>
                <a:cubicBezTo>
                  <a:pt x="2139451" y="1733441"/>
                  <a:pt x="2111537" y="1773033"/>
                  <a:pt x="2080392" y="1810043"/>
                </a:cubicBezTo>
                <a:cubicBezTo>
                  <a:pt x="2068826" y="1823735"/>
                  <a:pt x="2057841" y="1837945"/>
                  <a:pt x="2046986" y="1852219"/>
                </a:cubicBezTo>
                <a:cubicBezTo>
                  <a:pt x="2044853" y="1854932"/>
                  <a:pt x="2044078" y="1858290"/>
                  <a:pt x="2044401" y="1861455"/>
                </a:cubicBezTo>
                <a:cubicBezTo>
                  <a:pt x="2029927" y="1869400"/>
                  <a:pt x="2014484" y="1875988"/>
                  <a:pt x="1999622" y="1882705"/>
                </a:cubicBezTo>
                <a:cubicBezTo>
                  <a:pt x="1997748" y="1883609"/>
                  <a:pt x="1995939" y="1884513"/>
                  <a:pt x="1994065" y="1885417"/>
                </a:cubicBezTo>
                <a:cubicBezTo>
                  <a:pt x="1915428" y="1866428"/>
                  <a:pt x="1834593" y="1848860"/>
                  <a:pt x="1753306" y="1853898"/>
                </a:cubicBezTo>
                <a:cubicBezTo>
                  <a:pt x="1697607" y="1858032"/>
                  <a:pt x="1644299" y="1884126"/>
                  <a:pt x="1602105" y="1920101"/>
                </a:cubicBezTo>
                <a:cubicBezTo>
                  <a:pt x="1552997" y="1965184"/>
                  <a:pt x="1507766" y="2014724"/>
                  <a:pt x="1467381" y="2067816"/>
                </a:cubicBezTo>
                <a:cubicBezTo>
                  <a:pt x="1436947" y="2110379"/>
                  <a:pt x="1415752" y="2158692"/>
                  <a:pt x="1392491" y="2205324"/>
                </a:cubicBezTo>
                <a:cubicBezTo>
                  <a:pt x="1381506" y="2227220"/>
                  <a:pt x="1371426" y="2249503"/>
                  <a:pt x="1362444" y="2272238"/>
                </a:cubicBezTo>
                <a:cubicBezTo>
                  <a:pt x="1361604" y="2218888"/>
                  <a:pt x="1356241" y="2165603"/>
                  <a:pt x="1346290" y="2112963"/>
                </a:cubicBezTo>
                <a:cubicBezTo>
                  <a:pt x="1338666" y="2062390"/>
                  <a:pt x="1328586" y="2011623"/>
                  <a:pt x="1312108" y="1963117"/>
                </a:cubicBezTo>
                <a:cubicBezTo>
                  <a:pt x="1294533" y="1914612"/>
                  <a:pt x="1270173" y="1868431"/>
                  <a:pt x="1244068" y="1823994"/>
                </a:cubicBezTo>
                <a:cubicBezTo>
                  <a:pt x="1234246" y="1807265"/>
                  <a:pt x="1222292" y="1792216"/>
                  <a:pt x="1209628" y="1777684"/>
                </a:cubicBezTo>
                <a:cubicBezTo>
                  <a:pt x="1210920" y="1768641"/>
                  <a:pt x="1200581" y="1758566"/>
                  <a:pt x="1195477" y="1751526"/>
                </a:cubicBezTo>
                <a:cubicBezTo>
                  <a:pt x="1162458" y="1719296"/>
                  <a:pt x="1123882" y="1687970"/>
                  <a:pt x="1078716" y="1675440"/>
                </a:cubicBezTo>
                <a:cubicBezTo>
                  <a:pt x="1024697" y="1645471"/>
                  <a:pt x="954136" y="1623382"/>
                  <a:pt x="889132" y="1611950"/>
                </a:cubicBezTo>
                <a:cubicBezTo>
                  <a:pt x="888163" y="1611498"/>
                  <a:pt x="887129" y="1611045"/>
                  <a:pt x="885966" y="1610722"/>
                </a:cubicBezTo>
                <a:cubicBezTo>
                  <a:pt x="865418" y="1605685"/>
                  <a:pt x="847584" y="1593477"/>
                  <a:pt x="827359" y="1587535"/>
                </a:cubicBezTo>
                <a:cubicBezTo>
                  <a:pt x="804098" y="1578687"/>
                  <a:pt x="779479" y="1573584"/>
                  <a:pt x="756540" y="1563831"/>
                </a:cubicBezTo>
                <a:cubicBezTo>
                  <a:pt x="754473" y="1562539"/>
                  <a:pt x="751759" y="1561312"/>
                  <a:pt x="748916" y="1560473"/>
                </a:cubicBezTo>
                <a:cubicBezTo>
                  <a:pt x="748463" y="1558277"/>
                  <a:pt x="747494" y="1556081"/>
                  <a:pt x="745814" y="1553949"/>
                </a:cubicBezTo>
                <a:cubicBezTo>
                  <a:pt x="731211" y="1537350"/>
                  <a:pt x="725072" y="1515584"/>
                  <a:pt x="721002" y="1494269"/>
                </a:cubicBezTo>
                <a:cubicBezTo>
                  <a:pt x="717771" y="1477541"/>
                  <a:pt x="714605" y="1460813"/>
                  <a:pt x="711826" y="1444020"/>
                </a:cubicBezTo>
                <a:cubicBezTo>
                  <a:pt x="710598" y="1440144"/>
                  <a:pt x="709694" y="1430004"/>
                  <a:pt x="708014" y="1420057"/>
                </a:cubicBezTo>
                <a:cubicBezTo>
                  <a:pt x="709888" y="1405460"/>
                  <a:pt x="709629" y="1390088"/>
                  <a:pt x="706915" y="1374393"/>
                </a:cubicBezTo>
                <a:cubicBezTo>
                  <a:pt x="706980" y="1374070"/>
                  <a:pt x="707109" y="1373747"/>
                  <a:pt x="707174" y="137336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0" name="Google Shape;80;p3"/>
          <p:cNvGrpSpPr/>
          <p:nvPr/>
        </p:nvGrpSpPr>
        <p:grpSpPr>
          <a:xfrm>
            <a:off x="4538528" y="4440203"/>
            <a:ext cx="1842149" cy="2153003"/>
            <a:chOff x="6807792" y="6660303"/>
            <a:chExt cx="2763224" cy="3229504"/>
          </a:xfrm>
        </p:grpSpPr>
        <p:grpSp>
          <p:nvGrpSpPr>
            <p:cNvPr id="81" name="Google Shape;81;p3"/>
            <p:cNvGrpSpPr/>
            <p:nvPr/>
          </p:nvGrpSpPr>
          <p:grpSpPr>
            <a:xfrm>
              <a:off x="6807792" y="6660303"/>
              <a:ext cx="2763224" cy="3229504"/>
              <a:chOff x="6807792" y="6660303"/>
              <a:chExt cx="2763224" cy="3229504"/>
            </a:xfrm>
          </p:grpSpPr>
          <p:sp>
            <p:nvSpPr>
              <p:cNvPr id="82" name="Google Shape;82;p3"/>
              <p:cNvSpPr/>
              <p:nvPr/>
            </p:nvSpPr>
            <p:spPr>
              <a:xfrm>
                <a:off x="6807792" y="6660303"/>
                <a:ext cx="2763224" cy="3229504"/>
              </a:xfrm>
              <a:custGeom>
                <a:avLst/>
                <a:gdLst/>
                <a:ahLst/>
                <a:cxnLst/>
                <a:rect l="l" t="t" r="r" b="b"/>
                <a:pathLst>
                  <a:path w="2763224" h="3229504" extrusionOk="0">
                    <a:moveTo>
                      <a:pt x="2531282" y="1693977"/>
                    </a:moveTo>
                    <a:cubicBezTo>
                      <a:pt x="2533285" y="1690748"/>
                      <a:pt x="2537162" y="1684870"/>
                      <a:pt x="2537033" y="1680736"/>
                    </a:cubicBezTo>
                    <a:cubicBezTo>
                      <a:pt x="2580455" y="1622413"/>
                      <a:pt x="2613797" y="1556726"/>
                      <a:pt x="2641129" y="1489296"/>
                    </a:cubicBezTo>
                    <a:cubicBezTo>
                      <a:pt x="2691207" y="1385632"/>
                      <a:pt x="2724420" y="1274733"/>
                      <a:pt x="2743933" y="1161380"/>
                    </a:cubicBezTo>
                    <a:cubicBezTo>
                      <a:pt x="2768100" y="1004172"/>
                      <a:pt x="2774497" y="840892"/>
                      <a:pt x="2733918" y="685815"/>
                    </a:cubicBezTo>
                    <a:cubicBezTo>
                      <a:pt x="2720413" y="616899"/>
                      <a:pt x="2696376" y="549598"/>
                      <a:pt x="2658447" y="490305"/>
                    </a:cubicBezTo>
                    <a:cubicBezTo>
                      <a:pt x="2624846" y="430238"/>
                      <a:pt x="2583621" y="374369"/>
                      <a:pt x="2531993" y="328447"/>
                    </a:cubicBezTo>
                    <a:cubicBezTo>
                      <a:pt x="2490251" y="287110"/>
                      <a:pt x="2446571" y="248034"/>
                      <a:pt x="2397721" y="215223"/>
                    </a:cubicBezTo>
                    <a:cubicBezTo>
                      <a:pt x="2370195" y="194490"/>
                      <a:pt x="2343444" y="172465"/>
                      <a:pt x="2312493" y="156835"/>
                    </a:cubicBezTo>
                    <a:cubicBezTo>
                      <a:pt x="2210464" y="100514"/>
                      <a:pt x="2096934" y="70609"/>
                      <a:pt x="1984244" y="43870"/>
                    </a:cubicBezTo>
                    <a:cubicBezTo>
                      <a:pt x="1913037" y="26366"/>
                      <a:pt x="1841313" y="8669"/>
                      <a:pt x="1768039" y="2985"/>
                    </a:cubicBezTo>
                    <a:cubicBezTo>
                      <a:pt x="1687786" y="854"/>
                      <a:pt x="1602622" y="-2957"/>
                      <a:pt x="1522950" y="3954"/>
                    </a:cubicBezTo>
                    <a:cubicBezTo>
                      <a:pt x="1465894" y="10542"/>
                      <a:pt x="1408645" y="14288"/>
                      <a:pt x="1352364" y="26237"/>
                    </a:cubicBezTo>
                    <a:cubicBezTo>
                      <a:pt x="1336727" y="29014"/>
                      <a:pt x="1321413" y="33083"/>
                      <a:pt x="1306228" y="37734"/>
                    </a:cubicBezTo>
                    <a:cubicBezTo>
                      <a:pt x="1256086" y="46905"/>
                      <a:pt x="1206332" y="58337"/>
                      <a:pt x="1158129" y="75324"/>
                    </a:cubicBezTo>
                    <a:cubicBezTo>
                      <a:pt x="1099910" y="89986"/>
                      <a:pt x="1044792" y="112204"/>
                      <a:pt x="988964" y="134164"/>
                    </a:cubicBezTo>
                    <a:cubicBezTo>
                      <a:pt x="970613" y="141398"/>
                      <a:pt x="954459" y="152960"/>
                      <a:pt x="937013" y="161808"/>
                    </a:cubicBezTo>
                    <a:cubicBezTo>
                      <a:pt x="918662" y="171238"/>
                      <a:pt x="897145" y="176018"/>
                      <a:pt x="881055" y="189452"/>
                    </a:cubicBezTo>
                    <a:cubicBezTo>
                      <a:pt x="861864" y="204372"/>
                      <a:pt x="841252" y="217613"/>
                      <a:pt x="820963" y="230982"/>
                    </a:cubicBezTo>
                    <a:cubicBezTo>
                      <a:pt x="817602" y="233889"/>
                      <a:pt x="810107" y="235762"/>
                      <a:pt x="809526" y="240542"/>
                    </a:cubicBezTo>
                    <a:cubicBezTo>
                      <a:pt x="697869" y="315271"/>
                      <a:pt x="616324" y="421002"/>
                      <a:pt x="546862" y="573043"/>
                    </a:cubicBezTo>
                    <a:cubicBezTo>
                      <a:pt x="460470" y="744655"/>
                      <a:pt x="399214" y="929959"/>
                      <a:pt x="376986" y="1121142"/>
                    </a:cubicBezTo>
                    <a:cubicBezTo>
                      <a:pt x="369297" y="1197356"/>
                      <a:pt x="375629" y="1274346"/>
                      <a:pt x="378796" y="1350689"/>
                    </a:cubicBezTo>
                    <a:cubicBezTo>
                      <a:pt x="379700" y="1356244"/>
                      <a:pt x="379829" y="1362186"/>
                      <a:pt x="380734" y="1367870"/>
                    </a:cubicBezTo>
                    <a:cubicBezTo>
                      <a:pt x="380992" y="1403845"/>
                      <a:pt x="389069" y="1433750"/>
                      <a:pt x="403802" y="1457777"/>
                    </a:cubicBezTo>
                    <a:cubicBezTo>
                      <a:pt x="409423" y="1484969"/>
                      <a:pt x="421959" y="1510933"/>
                      <a:pt x="420408" y="1539869"/>
                    </a:cubicBezTo>
                    <a:cubicBezTo>
                      <a:pt x="420279" y="1545682"/>
                      <a:pt x="420731" y="1551753"/>
                      <a:pt x="419051" y="1557437"/>
                    </a:cubicBezTo>
                    <a:cubicBezTo>
                      <a:pt x="417177" y="1561183"/>
                      <a:pt x="415368" y="1565704"/>
                      <a:pt x="415304" y="1569838"/>
                    </a:cubicBezTo>
                    <a:cubicBezTo>
                      <a:pt x="375242" y="1583079"/>
                      <a:pt x="338281" y="1604135"/>
                      <a:pt x="301192" y="1623963"/>
                    </a:cubicBezTo>
                    <a:cubicBezTo>
                      <a:pt x="254991" y="1645342"/>
                      <a:pt x="220422" y="1684806"/>
                      <a:pt x="191086" y="1725367"/>
                    </a:cubicBezTo>
                    <a:cubicBezTo>
                      <a:pt x="172606" y="1749459"/>
                      <a:pt x="157292" y="1775746"/>
                      <a:pt x="146630" y="1803971"/>
                    </a:cubicBezTo>
                    <a:cubicBezTo>
                      <a:pt x="97587" y="1805715"/>
                      <a:pt x="70060" y="1820764"/>
                      <a:pt x="48091" y="1877279"/>
                    </a:cubicBezTo>
                    <a:cubicBezTo>
                      <a:pt x="23925" y="1944968"/>
                      <a:pt x="13651" y="2016855"/>
                      <a:pt x="6091" y="2088096"/>
                    </a:cubicBezTo>
                    <a:cubicBezTo>
                      <a:pt x="-6768" y="2191503"/>
                      <a:pt x="-48" y="2297299"/>
                      <a:pt x="33746" y="2396313"/>
                    </a:cubicBezTo>
                    <a:cubicBezTo>
                      <a:pt x="72322" y="2495715"/>
                      <a:pt x="76522" y="2541378"/>
                      <a:pt x="188178" y="2575804"/>
                    </a:cubicBezTo>
                    <a:cubicBezTo>
                      <a:pt x="189923" y="2576321"/>
                      <a:pt x="191538" y="2576515"/>
                      <a:pt x="193089" y="2576515"/>
                    </a:cubicBezTo>
                    <a:cubicBezTo>
                      <a:pt x="193348" y="2576515"/>
                      <a:pt x="193542" y="2576450"/>
                      <a:pt x="193800" y="2576450"/>
                    </a:cubicBezTo>
                    <a:cubicBezTo>
                      <a:pt x="210859" y="2605967"/>
                      <a:pt x="229533" y="2634644"/>
                      <a:pt x="254087" y="2658348"/>
                    </a:cubicBezTo>
                    <a:cubicBezTo>
                      <a:pt x="289884" y="2693549"/>
                      <a:pt x="336407" y="2713895"/>
                      <a:pt x="383189" y="2730171"/>
                    </a:cubicBezTo>
                    <a:cubicBezTo>
                      <a:pt x="431070" y="2748708"/>
                      <a:pt x="478692" y="2756523"/>
                      <a:pt x="528898" y="2768407"/>
                    </a:cubicBezTo>
                    <a:cubicBezTo>
                      <a:pt x="530643" y="2768859"/>
                      <a:pt x="532258" y="2769053"/>
                      <a:pt x="533809" y="2769053"/>
                    </a:cubicBezTo>
                    <a:cubicBezTo>
                      <a:pt x="535102" y="2769053"/>
                      <a:pt x="536329" y="2768859"/>
                      <a:pt x="537492" y="2768601"/>
                    </a:cubicBezTo>
                    <a:cubicBezTo>
                      <a:pt x="619684" y="2835386"/>
                      <a:pt x="709823" y="2859412"/>
                      <a:pt x="834984" y="2868520"/>
                    </a:cubicBezTo>
                    <a:cubicBezTo>
                      <a:pt x="845000" y="2869165"/>
                      <a:pt x="855080" y="2869488"/>
                      <a:pt x="865289" y="2869488"/>
                    </a:cubicBezTo>
                    <a:cubicBezTo>
                      <a:pt x="995619" y="2869488"/>
                      <a:pt x="1137904" y="2816590"/>
                      <a:pt x="1233665" y="2731010"/>
                    </a:cubicBezTo>
                    <a:cubicBezTo>
                      <a:pt x="1261320" y="2703108"/>
                      <a:pt x="1283871" y="2669522"/>
                      <a:pt x="1301511" y="2634128"/>
                    </a:cubicBezTo>
                    <a:cubicBezTo>
                      <a:pt x="1299961" y="2726166"/>
                      <a:pt x="1320444" y="2782617"/>
                      <a:pt x="1369164" y="2895582"/>
                    </a:cubicBezTo>
                    <a:cubicBezTo>
                      <a:pt x="1393072" y="2967340"/>
                      <a:pt x="1467574" y="2985618"/>
                      <a:pt x="1528830" y="3014489"/>
                    </a:cubicBezTo>
                    <a:cubicBezTo>
                      <a:pt x="1551187" y="3025728"/>
                      <a:pt x="1572123" y="3039421"/>
                      <a:pt x="1594028" y="3051499"/>
                    </a:cubicBezTo>
                    <a:cubicBezTo>
                      <a:pt x="1632281" y="3072167"/>
                      <a:pt x="1675250" y="3081597"/>
                      <a:pt x="1715377" y="3097486"/>
                    </a:cubicBezTo>
                    <a:cubicBezTo>
                      <a:pt x="1716798" y="3097938"/>
                      <a:pt x="1718284" y="3098132"/>
                      <a:pt x="1719706" y="3098132"/>
                    </a:cubicBezTo>
                    <a:cubicBezTo>
                      <a:pt x="1721644" y="3098132"/>
                      <a:pt x="1723583" y="3097744"/>
                      <a:pt x="1725392" y="3097034"/>
                    </a:cubicBezTo>
                    <a:cubicBezTo>
                      <a:pt x="1750463" y="3118800"/>
                      <a:pt x="1778765" y="3136626"/>
                      <a:pt x="1808488" y="3151676"/>
                    </a:cubicBezTo>
                    <a:cubicBezTo>
                      <a:pt x="1887966" y="3193658"/>
                      <a:pt x="1972677" y="3232540"/>
                      <a:pt x="2064626" y="3229246"/>
                    </a:cubicBezTo>
                    <a:cubicBezTo>
                      <a:pt x="2068309" y="3229440"/>
                      <a:pt x="2071927" y="3229505"/>
                      <a:pt x="2075611" y="3229505"/>
                    </a:cubicBezTo>
                    <a:cubicBezTo>
                      <a:pt x="2146753" y="3229505"/>
                      <a:pt x="2213566" y="3201925"/>
                      <a:pt x="2279022" y="3176478"/>
                    </a:cubicBezTo>
                    <a:cubicBezTo>
                      <a:pt x="2330198" y="3154776"/>
                      <a:pt x="2384023" y="3132622"/>
                      <a:pt x="2429835" y="3100198"/>
                    </a:cubicBezTo>
                    <a:cubicBezTo>
                      <a:pt x="2431257" y="3099359"/>
                      <a:pt x="2432614" y="3098390"/>
                      <a:pt x="2433906" y="3097292"/>
                    </a:cubicBezTo>
                    <a:cubicBezTo>
                      <a:pt x="2457362" y="3080176"/>
                      <a:pt x="2478556" y="3060347"/>
                      <a:pt x="2496002" y="3036127"/>
                    </a:cubicBezTo>
                    <a:cubicBezTo>
                      <a:pt x="2521267" y="2998665"/>
                      <a:pt x="2549827" y="2963142"/>
                      <a:pt x="2569923" y="2922451"/>
                    </a:cubicBezTo>
                    <a:cubicBezTo>
                      <a:pt x="2572443" y="2917284"/>
                      <a:pt x="2574769" y="2911987"/>
                      <a:pt x="2576966" y="2906756"/>
                    </a:cubicBezTo>
                    <a:cubicBezTo>
                      <a:pt x="2668914" y="2761819"/>
                      <a:pt x="2693985" y="2575998"/>
                      <a:pt x="2677638" y="2407809"/>
                    </a:cubicBezTo>
                    <a:cubicBezTo>
                      <a:pt x="2664004" y="2318548"/>
                      <a:pt x="2638545" y="2230579"/>
                      <a:pt x="2600874" y="2148487"/>
                    </a:cubicBezTo>
                    <a:cubicBezTo>
                      <a:pt x="2573994" y="2092811"/>
                      <a:pt x="2535870" y="2043595"/>
                      <a:pt x="2505630" y="1989793"/>
                    </a:cubicBezTo>
                    <a:cubicBezTo>
                      <a:pt x="2489864" y="1960017"/>
                      <a:pt x="2472676" y="1930823"/>
                      <a:pt x="2458719" y="1900208"/>
                    </a:cubicBezTo>
                    <a:cubicBezTo>
                      <a:pt x="2442048" y="1848473"/>
                      <a:pt x="2471900" y="1798934"/>
                      <a:pt x="2499104" y="1756563"/>
                    </a:cubicBezTo>
                    <a:cubicBezTo>
                      <a:pt x="2511058" y="1735895"/>
                      <a:pt x="2519716" y="1714839"/>
                      <a:pt x="2531282" y="1693977"/>
                    </a:cubicBezTo>
                    <a:close/>
                    <a:moveTo>
                      <a:pt x="1401472" y="51749"/>
                    </a:moveTo>
                    <a:cubicBezTo>
                      <a:pt x="1451937" y="43740"/>
                      <a:pt x="1502919" y="40446"/>
                      <a:pt x="1553708" y="34569"/>
                    </a:cubicBezTo>
                    <a:cubicBezTo>
                      <a:pt x="1574126" y="33600"/>
                      <a:pt x="1596613" y="33858"/>
                      <a:pt x="1618840" y="34117"/>
                    </a:cubicBezTo>
                    <a:cubicBezTo>
                      <a:pt x="1631247" y="34246"/>
                      <a:pt x="1643524" y="34375"/>
                      <a:pt x="1655348" y="34310"/>
                    </a:cubicBezTo>
                    <a:cubicBezTo>
                      <a:pt x="1692503" y="34375"/>
                      <a:pt x="1729721" y="34181"/>
                      <a:pt x="1766940" y="36442"/>
                    </a:cubicBezTo>
                    <a:cubicBezTo>
                      <a:pt x="1860375" y="44580"/>
                      <a:pt x="1950837" y="70545"/>
                      <a:pt x="2041687" y="92311"/>
                    </a:cubicBezTo>
                    <a:cubicBezTo>
                      <a:pt x="2142553" y="118598"/>
                      <a:pt x="2241544" y="149601"/>
                      <a:pt x="2330262" y="206439"/>
                    </a:cubicBezTo>
                    <a:cubicBezTo>
                      <a:pt x="2371035" y="237635"/>
                      <a:pt x="2413746" y="266248"/>
                      <a:pt x="2452903" y="299446"/>
                    </a:cubicBezTo>
                    <a:cubicBezTo>
                      <a:pt x="2485922" y="331418"/>
                      <a:pt x="2523335" y="363841"/>
                      <a:pt x="2554350" y="398848"/>
                    </a:cubicBezTo>
                    <a:cubicBezTo>
                      <a:pt x="2622456" y="480036"/>
                      <a:pt x="2677573" y="577177"/>
                      <a:pt x="2698896" y="681940"/>
                    </a:cubicBezTo>
                    <a:cubicBezTo>
                      <a:pt x="2715567" y="753956"/>
                      <a:pt x="2730041" y="824809"/>
                      <a:pt x="2729460" y="899538"/>
                    </a:cubicBezTo>
                    <a:cubicBezTo>
                      <a:pt x="2729330" y="995517"/>
                      <a:pt x="2724807" y="1092077"/>
                      <a:pt x="2705099" y="1186182"/>
                    </a:cubicBezTo>
                    <a:cubicBezTo>
                      <a:pt x="2685779" y="1293399"/>
                      <a:pt x="2649142" y="1396289"/>
                      <a:pt x="2602166" y="1494528"/>
                    </a:cubicBezTo>
                    <a:cubicBezTo>
                      <a:pt x="2570246" y="1572292"/>
                      <a:pt x="2528439" y="1647990"/>
                      <a:pt x="2469510" y="1708574"/>
                    </a:cubicBezTo>
                    <a:cubicBezTo>
                      <a:pt x="2449220" y="1734474"/>
                      <a:pt x="2420272" y="1749975"/>
                      <a:pt x="2391389" y="1764379"/>
                    </a:cubicBezTo>
                    <a:cubicBezTo>
                      <a:pt x="2378401" y="1770773"/>
                      <a:pt x="2364832" y="1776650"/>
                      <a:pt x="2350164" y="1777361"/>
                    </a:cubicBezTo>
                    <a:cubicBezTo>
                      <a:pt x="2316693" y="1776844"/>
                      <a:pt x="2282059" y="1775165"/>
                      <a:pt x="2252723" y="1756757"/>
                    </a:cubicBezTo>
                    <a:cubicBezTo>
                      <a:pt x="2224098" y="1734926"/>
                      <a:pt x="2204649" y="1696302"/>
                      <a:pt x="2211369" y="1660004"/>
                    </a:cubicBezTo>
                    <a:cubicBezTo>
                      <a:pt x="2221513" y="1624415"/>
                      <a:pt x="2237603" y="1590635"/>
                      <a:pt x="2251108" y="1556145"/>
                    </a:cubicBezTo>
                    <a:cubicBezTo>
                      <a:pt x="2265582" y="1517586"/>
                      <a:pt x="2280573" y="1479285"/>
                      <a:pt x="2298794" y="1442276"/>
                    </a:cubicBezTo>
                    <a:cubicBezTo>
                      <a:pt x="2349195" y="1331377"/>
                      <a:pt x="2386155" y="1214343"/>
                      <a:pt x="2407349" y="1094402"/>
                    </a:cubicBezTo>
                    <a:cubicBezTo>
                      <a:pt x="2437331" y="921111"/>
                      <a:pt x="2416525" y="738519"/>
                      <a:pt x="2338533" y="580083"/>
                    </a:cubicBezTo>
                    <a:cubicBezTo>
                      <a:pt x="2283416" y="479261"/>
                      <a:pt x="2204132" y="391033"/>
                      <a:pt x="2111472" y="323215"/>
                    </a:cubicBezTo>
                    <a:cubicBezTo>
                      <a:pt x="2059715" y="287175"/>
                      <a:pt x="2003693" y="257658"/>
                      <a:pt x="1947929" y="228334"/>
                    </a:cubicBezTo>
                    <a:cubicBezTo>
                      <a:pt x="1890292" y="198494"/>
                      <a:pt x="1832525" y="168138"/>
                      <a:pt x="1770106" y="149472"/>
                    </a:cubicBezTo>
                    <a:cubicBezTo>
                      <a:pt x="1684619" y="121505"/>
                      <a:pt x="1594933" y="111042"/>
                      <a:pt x="1506021" y="100320"/>
                    </a:cubicBezTo>
                    <a:cubicBezTo>
                      <a:pt x="1458205" y="94055"/>
                      <a:pt x="1410066" y="90890"/>
                      <a:pt x="1361927" y="90890"/>
                    </a:cubicBezTo>
                    <a:cubicBezTo>
                      <a:pt x="1314887" y="90890"/>
                      <a:pt x="1267911" y="93926"/>
                      <a:pt x="1221194" y="100191"/>
                    </a:cubicBezTo>
                    <a:cubicBezTo>
                      <a:pt x="1280511" y="80943"/>
                      <a:pt x="1339183" y="59565"/>
                      <a:pt x="1401472" y="51749"/>
                    </a:cubicBezTo>
                    <a:close/>
                    <a:moveTo>
                      <a:pt x="2179449" y="1650380"/>
                    </a:moveTo>
                    <a:cubicBezTo>
                      <a:pt x="2173762" y="1663879"/>
                      <a:pt x="2168141" y="1677443"/>
                      <a:pt x="2161485" y="1690489"/>
                    </a:cubicBezTo>
                    <a:cubicBezTo>
                      <a:pt x="2139451" y="1733441"/>
                      <a:pt x="2111537" y="1773033"/>
                      <a:pt x="2080392" y="1810043"/>
                    </a:cubicBezTo>
                    <a:cubicBezTo>
                      <a:pt x="2068826" y="1823735"/>
                      <a:pt x="2057841" y="1837945"/>
                      <a:pt x="2046986" y="1852219"/>
                    </a:cubicBezTo>
                    <a:cubicBezTo>
                      <a:pt x="2044853" y="1854932"/>
                      <a:pt x="2044078" y="1858290"/>
                      <a:pt x="2044401" y="1861455"/>
                    </a:cubicBezTo>
                    <a:cubicBezTo>
                      <a:pt x="2029927" y="1869400"/>
                      <a:pt x="2014484" y="1875988"/>
                      <a:pt x="1999622" y="1882705"/>
                    </a:cubicBezTo>
                    <a:cubicBezTo>
                      <a:pt x="1997748" y="1883609"/>
                      <a:pt x="1995939" y="1884513"/>
                      <a:pt x="1994065" y="1885417"/>
                    </a:cubicBezTo>
                    <a:cubicBezTo>
                      <a:pt x="1915428" y="1866428"/>
                      <a:pt x="1834593" y="1848860"/>
                      <a:pt x="1753306" y="1853898"/>
                    </a:cubicBezTo>
                    <a:cubicBezTo>
                      <a:pt x="1697607" y="1858032"/>
                      <a:pt x="1644299" y="1884126"/>
                      <a:pt x="1602105" y="1920101"/>
                    </a:cubicBezTo>
                    <a:cubicBezTo>
                      <a:pt x="1552997" y="1965184"/>
                      <a:pt x="1507766" y="2014724"/>
                      <a:pt x="1467381" y="2067816"/>
                    </a:cubicBezTo>
                    <a:cubicBezTo>
                      <a:pt x="1436947" y="2110379"/>
                      <a:pt x="1415752" y="2158692"/>
                      <a:pt x="1392491" y="2205324"/>
                    </a:cubicBezTo>
                    <a:cubicBezTo>
                      <a:pt x="1381506" y="2227220"/>
                      <a:pt x="1371426" y="2249503"/>
                      <a:pt x="1362444" y="2272238"/>
                    </a:cubicBezTo>
                    <a:cubicBezTo>
                      <a:pt x="1361604" y="2218888"/>
                      <a:pt x="1356241" y="2165603"/>
                      <a:pt x="1346290" y="2112963"/>
                    </a:cubicBezTo>
                    <a:cubicBezTo>
                      <a:pt x="1338666" y="2062390"/>
                      <a:pt x="1328586" y="2011623"/>
                      <a:pt x="1312108" y="1963117"/>
                    </a:cubicBezTo>
                    <a:cubicBezTo>
                      <a:pt x="1294533" y="1914612"/>
                      <a:pt x="1270173" y="1868431"/>
                      <a:pt x="1244068" y="1823994"/>
                    </a:cubicBezTo>
                    <a:cubicBezTo>
                      <a:pt x="1234246" y="1807265"/>
                      <a:pt x="1222292" y="1792216"/>
                      <a:pt x="1209628" y="1777684"/>
                    </a:cubicBezTo>
                    <a:cubicBezTo>
                      <a:pt x="1210920" y="1768641"/>
                      <a:pt x="1200581" y="1758566"/>
                      <a:pt x="1195477" y="1751526"/>
                    </a:cubicBezTo>
                    <a:cubicBezTo>
                      <a:pt x="1162458" y="1719296"/>
                      <a:pt x="1123882" y="1687970"/>
                      <a:pt x="1078716" y="1675440"/>
                    </a:cubicBezTo>
                    <a:cubicBezTo>
                      <a:pt x="1024697" y="1645471"/>
                      <a:pt x="954136" y="1623382"/>
                      <a:pt x="889132" y="1611950"/>
                    </a:cubicBezTo>
                    <a:cubicBezTo>
                      <a:pt x="888163" y="1611498"/>
                      <a:pt x="887129" y="1611045"/>
                      <a:pt x="885966" y="1610722"/>
                    </a:cubicBezTo>
                    <a:cubicBezTo>
                      <a:pt x="865418" y="1605685"/>
                      <a:pt x="847584" y="1593477"/>
                      <a:pt x="827359" y="1587535"/>
                    </a:cubicBezTo>
                    <a:cubicBezTo>
                      <a:pt x="804098" y="1578687"/>
                      <a:pt x="779479" y="1573584"/>
                      <a:pt x="756540" y="1563831"/>
                    </a:cubicBezTo>
                    <a:cubicBezTo>
                      <a:pt x="754473" y="1562539"/>
                      <a:pt x="751759" y="1561312"/>
                      <a:pt x="748916" y="1560473"/>
                    </a:cubicBezTo>
                    <a:cubicBezTo>
                      <a:pt x="748463" y="1558277"/>
                      <a:pt x="747494" y="1556081"/>
                      <a:pt x="745814" y="1553949"/>
                    </a:cubicBezTo>
                    <a:cubicBezTo>
                      <a:pt x="731211" y="1537350"/>
                      <a:pt x="725072" y="1515584"/>
                      <a:pt x="721002" y="1494269"/>
                    </a:cubicBezTo>
                    <a:cubicBezTo>
                      <a:pt x="717771" y="1477541"/>
                      <a:pt x="714605" y="1460813"/>
                      <a:pt x="711826" y="1444020"/>
                    </a:cubicBezTo>
                    <a:cubicBezTo>
                      <a:pt x="710598" y="1440144"/>
                      <a:pt x="709694" y="1430004"/>
                      <a:pt x="708014" y="1420057"/>
                    </a:cubicBezTo>
                    <a:cubicBezTo>
                      <a:pt x="709888" y="1405460"/>
                      <a:pt x="709629" y="1390088"/>
                      <a:pt x="706915" y="1374393"/>
                    </a:cubicBezTo>
                    <a:cubicBezTo>
                      <a:pt x="706980" y="1374070"/>
                      <a:pt x="707109" y="1373747"/>
                      <a:pt x="707174" y="1373360"/>
                    </a:cubicBezTo>
                    <a:cubicBezTo>
                      <a:pt x="707368" y="1342745"/>
                      <a:pt x="706980" y="1311936"/>
                      <a:pt x="710405" y="1281256"/>
                    </a:cubicBezTo>
                    <a:cubicBezTo>
                      <a:pt x="715639" y="1213309"/>
                      <a:pt x="729079" y="1146331"/>
                      <a:pt x="743940" y="1079870"/>
                    </a:cubicBezTo>
                    <a:cubicBezTo>
                      <a:pt x="763907" y="1001717"/>
                      <a:pt x="782451" y="922790"/>
                      <a:pt x="812627" y="847738"/>
                    </a:cubicBezTo>
                    <a:cubicBezTo>
                      <a:pt x="827230" y="814604"/>
                      <a:pt x="843643" y="782246"/>
                      <a:pt x="859538" y="749693"/>
                    </a:cubicBezTo>
                    <a:cubicBezTo>
                      <a:pt x="900505" y="661853"/>
                      <a:pt x="946641" y="576273"/>
                      <a:pt x="1001629" y="496312"/>
                    </a:cubicBezTo>
                    <a:cubicBezTo>
                      <a:pt x="1025989" y="462403"/>
                      <a:pt x="1053838" y="431207"/>
                      <a:pt x="1078845" y="397815"/>
                    </a:cubicBezTo>
                    <a:cubicBezTo>
                      <a:pt x="1119747" y="344142"/>
                      <a:pt x="1173313" y="302353"/>
                      <a:pt x="1224812" y="259531"/>
                    </a:cubicBezTo>
                    <a:cubicBezTo>
                      <a:pt x="1246329" y="239379"/>
                      <a:pt x="1270367" y="222198"/>
                      <a:pt x="1294598" y="205535"/>
                    </a:cubicBezTo>
                    <a:cubicBezTo>
                      <a:pt x="1331429" y="178020"/>
                      <a:pt x="1367743" y="149601"/>
                      <a:pt x="1406771" y="125057"/>
                    </a:cubicBezTo>
                    <a:cubicBezTo>
                      <a:pt x="1452067" y="126866"/>
                      <a:pt x="1497298" y="131193"/>
                      <a:pt x="1542141" y="137975"/>
                    </a:cubicBezTo>
                    <a:cubicBezTo>
                      <a:pt x="1622653" y="147663"/>
                      <a:pt x="1703229" y="160516"/>
                      <a:pt x="1779993" y="187514"/>
                    </a:cubicBezTo>
                    <a:cubicBezTo>
                      <a:pt x="1836790" y="206956"/>
                      <a:pt x="1886997" y="234277"/>
                      <a:pt x="1940822" y="261985"/>
                    </a:cubicBezTo>
                    <a:cubicBezTo>
                      <a:pt x="2002659" y="295248"/>
                      <a:pt x="2066047" y="327349"/>
                      <a:pt x="2120519" y="372108"/>
                    </a:cubicBezTo>
                    <a:cubicBezTo>
                      <a:pt x="2190756" y="427590"/>
                      <a:pt x="2249234" y="497539"/>
                      <a:pt x="2296856" y="573043"/>
                    </a:cubicBezTo>
                    <a:cubicBezTo>
                      <a:pt x="2404894" y="769457"/>
                      <a:pt x="2407478" y="1003461"/>
                      <a:pt x="2345770" y="1215182"/>
                    </a:cubicBezTo>
                    <a:cubicBezTo>
                      <a:pt x="2315530" y="1334219"/>
                      <a:pt x="2257182" y="1444149"/>
                      <a:pt x="2213630" y="1558729"/>
                    </a:cubicBezTo>
                    <a:cubicBezTo>
                      <a:pt x="2202452" y="1589279"/>
                      <a:pt x="2186298" y="1618796"/>
                      <a:pt x="2179449" y="1650380"/>
                    </a:cubicBezTo>
                    <a:close/>
                    <a:moveTo>
                      <a:pt x="464993" y="850064"/>
                    </a:moveTo>
                    <a:cubicBezTo>
                      <a:pt x="490517" y="764290"/>
                      <a:pt x="527348" y="682715"/>
                      <a:pt x="566957" y="602625"/>
                    </a:cubicBezTo>
                    <a:cubicBezTo>
                      <a:pt x="628665" y="467699"/>
                      <a:pt x="712214" y="334324"/>
                      <a:pt x="843255" y="257399"/>
                    </a:cubicBezTo>
                    <a:cubicBezTo>
                      <a:pt x="932748" y="203597"/>
                      <a:pt x="1033291" y="169365"/>
                      <a:pt x="1135513" y="148438"/>
                    </a:cubicBezTo>
                    <a:cubicBezTo>
                      <a:pt x="1218609" y="130031"/>
                      <a:pt x="1303385" y="122668"/>
                      <a:pt x="1388161" y="124670"/>
                    </a:cubicBezTo>
                    <a:cubicBezTo>
                      <a:pt x="1339183" y="148245"/>
                      <a:pt x="1295244" y="180926"/>
                      <a:pt x="1249173" y="209539"/>
                    </a:cubicBezTo>
                    <a:cubicBezTo>
                      <a:pt x="1194895" y="251328"/>
                      <a:pt x="1139261" y="292277"/>
                      <a:pt x="1091186" y="341300"/>
                    </a:cubicBezTo>
                    <a:cubicBezTo>
                      <a:pt x="1053709" y="381603"/>
                      <a:pt x="1021207" y="426234"/>
                      <a:pt x="986573" y="469056"/>
                    </a:cubicBezTo>
                    <a:cubicBezTo>
                      <a:pt x="954782" y="513428"/>
                      <a:pt x="926351" y="560449"/>
                      <a:pt x="898566" y="607404"/>
                    </a:cubicBezTo>
                    <a:cubicBezTo>
                      <a:pt x="854951" y="691111"/>
                      <a:pt x="808750" y="773914"/>
                      <a:pt x="772759" y="861173"/>
                    </a:cubicBezTo>
                    <a:cubicBezTo>
                      <a:pt x="741291" y="949982"/>
                      <a:pt x="717448" y="1041568"/>
                      <a:pt x="698838" y="1133866"/>
                    </a:cubicBezTo>
                    <a:cubicBezTo>
                      <a:pt x="688241" y="1186053"/>
                      <a:pt x="680035" y="1238757"/>
                      <a:pt x="676352" y="1291914"/>
                    </a:cubicBezTo>
                    <a:cubicBezTo>
                      <a:pt x="674866" y="1319493"/>
                      <a:pt x="670860" y="1348106"/>
                      <a:pt x="676094" y="1375362"/>
                    </a:cubicBezTo>
                    <a:cubicBezTo>
                      <a:pt x="677386" y="1379883"/>
                      <a:pt x="680423" y="1382919"/>
                      <a:pt x="684106" y="1384598"/>
                    </a:cubicBezTo>
                    <a:cubicBezTo>
                      <a:pt x="678420" y="1458358"/>
                      <a:pt x="631121" y="1510804"/>
                      <a:pt x="553000" y="1499630"/>
                    </a:cubicBezTo>
                    <a:cubicBezTo>
                      <a:pt x="410651" y="1488586"/>
                      <a:pt x="408971" y="1399260"/>
                      <a:pt x="394562" y="1284938"/>
                    </a:cubicBezTo>
                    <a:cubicBezTo>
                      <a:pt x="395402" y="1239403"/>
                      <a:pt x="395790" y="1193739"/>
                      <a:pt x="398503" y="1148333"/>
                    </a:cubicBezTo>
                    <a:cubicBezTo>
                      <a:pt x="409488" y="1047575"/>
                      <a:pt x="434947" y="947269"/>
                      <a:pt x="464993" y="850064"/>
                    </a:cubicBezTo>
                    <a:close/>
                    <a:moveTo>
                      <a:pt x="67605" y="2391662"/>
                    </a:moveTo>
                    <a:cubicBezTo>
                      <a:pt x="34263" y="2296782"/>
                      <a:pt x="26703" y="2194990"/>
                      <a:pt x="38463" y="2095459"/>
                    </a:cubicBezTo>
                    <a:cubicBezTo>
                      <a:pt x="45248" y="2026221"/>
                      <a:pt x="55005" y="1956788"/>
                      <a:pt x="76328" y="1890391"/>
                    </a:cubicBezTo>
                    <a:cubicBezTo>
                      <a:pt x="85245" y="1866493"/>
                      <a:pt x="98362" y="1839301"/>
                      <a:pt x="124984" y="1831874"/>
                    </a:cubicBezTo>
                    <a:cubicBezTo>
                      <a:pt x="127116" y="1831163"/>
                      <a:pt x="132415" y="1829742"/>
                      <a:pt x="138812" y="1827805"/>
                    </a:cubicBezTo>
                    <a:cubicBezTo>
                      <a:pt x="138683" y="1828257"/>
                      <a:pt x="138553" y="1828709"/>
                      <a:pt x="138424" y="1829161"/>
                    </a:cubicBezTo>
                    <a:cubicBezTo>
                      <a:pt x="125049" y="1878571"/>
                      <a:pt x="109412" y="1927723"/>
                      <a:pt x="99848" y="1978102"/>
                    </a:cubicBezTo>
                    <a:cubicBezTo>
                      <a:pt x="93839" y="2015628"/>
                      <a:pt x="91578" y="2053735"/>
                      <a:pt x="85633" y="2091261"/>
                    </a:cubicBezTo>
                    <a:cubicBezTo>
                      <a:pt x="77297" y="2154945"/>
                      <a:pt x="74519" y="2220567"/>
                      <a:pt x="82984" y="2284316"/>
                    </a:cubicBezTo>
                    <a:cubicBezTo>
                      <a:pt x="89574" y="2335341"/>
                      <a:pt x="105341" y="2384170"/>
                      <a:pt x="122658" y="2432353"/>
                    </a:cubicBezTo>
                    <a:cubicBezTo>
                      <a:pt x="134870" y="2467619"/>
                      <a:pt x="150701" y="2501463"/>
                      <a:pt x="169763" y="2533499"/>
                    </a:cubicBezTo>
                    <a:cubicBezTo>
                      <a:pt x="99848" y="2504434"/>
                      <a:pt x="99978" y="2470202"/>
                      <a:pt x="67605" y="2391662"/>
                    </a:cubicBezTo>
                    <a:close/>
                    <a:moveTo>
                      <a:pt x="192572" y="2505467"/>
                    </a:moveTo>
                    <a:cubicBezTo>
                      <a:pt x="159747" y="2446821"/>
                      <a:pt x="138101" y="2381716"/>
                      <a:pt x="122658" y="2316288"/>
                    </a:cubicBezTo>
                    <a:cubicBezTo>
                      <a:pt x="109476" y="2259773"/>
                      <a:pt x="110833" y="2198801"/>
                      <a:pt x="113676" y="2140801"/>
                    </a:cubicBezTo>
                    <a:cubicBezTo>
                      <a:pt x="117424" y="2096945"/>
                      <a:pt x="125372" y="2053606"/>
                      <a:pt x="129055" y="2009750"/>
                    </a:cubicBezTo>
                    <a:cubicBezTo>
                      <a:pt x="133190" y="1968672"/>
                      <a:pt x="145790" y="1929273"/>
                      <a:pt x="156129" y="1889487"/>
                    </a:cubicBezTo>
                    <a:cubicBezTo>
                      <a:pt x="165434" y="1854867"/>
                      <a:pt x="173898" y="1819795"/>
                      <a:pt x="189600" y="1787372"/>
                    </a:cubicBezTo>
                    <a:cubicBezTo>
                      <a:pt x="214477" y="1744033"/>
                      <a:pt x="245299" y="1703795"/>
                      <a:pt x="282259" y="1670015"/>
                    </a:cubicBezTo>
                    <a:cubicBezTo>
                      <a:pt x="323161" y="1641790"/>
                      <a:pt x="365614" y="1615115"/>
                      <a:pt x="408907" y="1590571"/>
                    </a:cubicBezTo>
                    <a:cubicBezTo>
                      <a:pt x="414140" y="1587212"/>
                      <a:pt x="420731" y="1584435"/>
                      <a:pt x="426159" y="1580689"/>
                    </a:cubicBezTo>
                    <a:cubicBezTo>
                      <a:pt x="432944" y="1580624"/>
                      <a:pt x="438307" y="1573132"/>
                      <a:pt x="441344" y="1567061"/>
                    </a:cubicBezTo>
                    <a:cubicBezTo>
                      <a:pt x="452070" y="1543421"/>
                      <a:pt x="445221" y="1516875"/>
                      <a:pt x="434559" y="1492461"/>
                    </a:cubicBezTo>
                    <a:cubicBezTo>
                      <a:pt x="467061" y="1518684"/>
                      <a:pt x="512744" y="1532377"/>
                      <a:pt x="567862" y="1534314"/>
                    </a:cubicBezTo>
                    <a:cubicBezTo>
                      <a:pt x="570123" y="1534379"/>
                      <a:pt x="572385" y="1534443"/>
                      <a:pt x="574647" y="1534443"/>
                    </a:cubicBezTo>
                    <a:cubicBezTo>
                      <a:pt x="627050" y="1534443"/>
                      <a:pt x="668017" y="1509319"/>
                      <a:pt x="690309" y="1471663"/>
                    </a:cubicBezTo>
                    <a:cubicBezTo>
                      <a:pt x="693863" y="1507123"/>
                      <a:pt x="698968" y="1544067"/>
                      <a:pt x="721195" y="1572938"/>
                    </a:cubicBezTo>
                    <a:cubicBezTo>
                      <a:pt x="724556" y="1577136"/>
                      <a:pt x="728691" y="1578880"/>
                      <a:pt x="732762" y="1578880"/>
                    </a:cubicBezTo>
                    <a:cubicBezTo>
                      <a:pt x="734829" y="1578880"/>
                      <a:pt x="736897" y="1578428"/>
                      <a:pt x="738771" y="1577589"/>
                    </a:cubicBezTo>
                    <a:cubicBezTo>
                      <a:pt x="740257" y="1578945"/>
                      <a:pt x="741873" y="1580172"/>
                      <a:pt x="743230" y="1581270"/>
                    </a:cubicBezTo>
                    <a:cubicBezTo>
                      <a:pt x="756153" y="1591152"/>
                      <a:pt x="771144" y="1597353"/>
                      <a:pt x="786199" y="1603489"/>
                    </a:cubicBezTo>
                    <a:cubicBezTo>
                      <a:pt x="782710" y="1603618"/>
                      <a:pt x="779285" y="1603812"/>
                      <a:pt x="775990" y="1604070"/>
                    </a:cubicBezTo>
                    <a:cubicBezTo>
                      <a:pt x="708337" y="1608591"/>
                      <a:pt x="646499" y="1640627"/>
                      <a:pt x="589767" y="1675634"/>
                    </a:cubicBezTo>
                    <a:cubicBezTo>
                      <a:pt x="519464" y="1723042"/>
                      <a:pt x="462796" y="1789568"/>
                      <a:pt x="414140" y="1858355"/>
                    </a:cubicBezTo>
                    <a:cubicBezTo>
                      <a:pt x="384934" y="1900015"/>
                      <a:pt x="368974" y="1948585"/>
                      <a:pt x="351204" y="1995735"/>
                    </a:cubicBezTo>
                    <a:cubicBezTo>
                      <a:pt x="327167" y="2058321"/>
                      <a:pt x="305715" y="2122651"/>
                      <a:pt x="299706" y="2189823"/>
                    </a:cubicBezTo>
                    <a:cubicBezTo>
                      <a:pt x="291758" y="2258158"/>
                      <a:pt x="299383" y="2327009"/>
                      <a:pt x="314955" y="2393729"/>
                    </a:cubicBezTo>
                    <a:cubicBezTo>
                      <a:pt x="337506" y="2503594"/>
                      <a:pt x="376857" y="2601446"/>
                      <a:pt x="454848" y="2683990"/>
                    </a:cubicBezTo>
                    <a:cubicBezTo>
                      <a:pt x="466932" y="2698975"/>
                      <a:pt x="479015" y="2712732"/>
                      <a:pt x="491098" y="2725456"/>
                    </a:cubicBezTo>
                    <a:cubicBezTo>
                      <a:pt x="455688" y="2717512"/>
                      <a:pt x="420150" y="2708921"/>
                      <a:pt x="386291" y="2695745"/>
                    </a:cubicBezTo>
                    <a:cubicBezTo>
                      <a:pt x="277607" y="2660157"/>
                      <a:pt x="243425" y="2601252"/>
                      <a:pt x="192572" y="2505467"/>
                    </a:cubicBezTo>
                    <a:close/>
                    <a:moveTo>
                      <a:pt x="1198966" y="2717188"/>
                    </a:moveTo>
                    <a:cubicBezTo>
                      <a:pt x="1115999" y="2783198"/>
                      <a:pt x="1012226" y="2823630"/>
                      <a:pt x="906708" y="2834481"/>
                    </a:cubicBezTo>
                    <a:cubicBezTo>
                      <a:pt x="789495" y="2838486"/>
                      <a:pt x="660715" y="2822597"/>
                      <a:pt x="565277" y="2748385"/>
                    </a:cubicBezTo>
                    <a:cubicBezTo>
                      <a:pt x="533938" y="2723518"/>
                      <a:pt x="508092" y="2692774"/>
                      <a:pt x="481341" y="2663193"/>
                    </a:cubicBezTo>
                    <a:cubicBezTo>
                      <a:pt x="443864" y="2620499"/>
                      <a:pt x="409036" y="2574512"/>
                      <a:pt x="388165" y="2521227"/>
                    </a:cubicBezTo>
                    <a:cubicBezTo>
                      <a:pt x="347198" y="2411620"/>
                      <a:pt x="318703" y="2292325"/>
                      <a:pt x="335374" y="2175032"/>
                    </a:cubicBezTo>
                    <a:cubicBezTo>
                      <a:pt x="343321" y="2111542"/>
                      <a:pt x="365872" y="2051345"/>
                      <a:pt x="388488" y="1991859"/>
                    </a:cubicBezTo>
                    <a:cubicBezTo>
                      <a:pt x="402897" y="1953558"/>
                      <a:pt x="416144" y="1915257"/>
                      <a:pt x="439341" y="1880832"/>
                    </a:cubicBezTo>
                    <a:cubicBezTo>
                      <a:pt x="483667" y="1816824"/>
                      <a:pt x="537298" y="1754303"/>
                      <a:pt x="600687" y="1707993"/>
                    </a:cubicBezTo>
                    <a:cubicBezTo>
                      <a:pt x="654447" y="1674342"/>
                      <a:pt x="712343" y="1641854"/>
                      <a:pt x="776636" y="1636235"/>
                    </a:cubicBezTo>
                    <a:cubicBezTo>
                      <a:pt x="786264" y="1635460"/>
                      <a:pt x="795892" y="1635137"/>
                      <a:pt x="805455" y="1635137"/>
                    </a:cubicBezTo>
                    <a:cubicBezTo>
                      <a:pt x="826326" y="1635137"/>
                      <a:pt x="847067" y="1636881"/>
                      <a:pt x="867680" y="1639852"/>
                    </a:cubicBezTo>
                    <a:cubicBezTo>
                      <a:pt x="870781" y="1640950"/>
                      <a:pt x="873883" y="1641983"/>
                      <a:pt x="877114" y="1642823"/>
                    </a:cubicBezTo>
                    <a:cubicBezTo>
                      <a:pt x="878794" y="1643275"/>
                      <a:pt x="880409" y="1643469"/>
                      <a:pt x="881895" y="1643469"/>
                    </a:cubicBezTo>
                    <a:cubicBezTo>
                      <a:pt x="883446" y="1643469"/>
                      <a:pt x="884868" y="1643210"/>
                      <a:pt x="886289" y="1642758"/>
                    </a:cubicBezTo>
                    <a:cubicBezTo>
                      <a:pt x="905739" y="1646182"/>
                      <a:pt x="925123" y="1650509"/>
                      <a:pt x="944379" y="1655547"/>
                    </a:cubicBezTo>
                    <a:cubicBezTo>
                      <a:pt x="1012161" y="1671629"/>
                      <a:pt x="1081688" y="1694171"/>
                      <a:pt x="1134867" y="1740933"/>
                    </a:cubicBezTo>
                    <a:cubicBezTo>
                      <a:pt x="1137516" y="1749975"/>
                      <a:pt x="1145141" y="1756499"/>
                      <a:pt x="1151409" y="1763216"/>
                    </a:cubicBezTo>
                    <a:cubicBezTo>
                      <a:pt x="1169695" y="1784272"/>
                      <a:pt x="1190889" y="1804746"/>
                      <a:pt x="1207818" y="1829613"/>
                    </a:cubicBezTo>
                    <a:cubicBezTo>
                      <a:pt x="1236185" y="1875019"/>
                      <a:pt x="1261256" y="1923008"/>
                      <a:pt x="1280059" y="1973129"/>
                    </a:cubicBezTo>
                    <a:cubicBezTo>
                      <a:pt x="1303967" y="2042174"/>
                      <a:pt x="1312044" y="2114061"/>
                      <a:pt x="1323416" y="2186465"/>
                    </a:cubicBezTo>
                    <a:cubicBezTo>
                      <a:pt x="1336598" y="2285350"/>
                      <a:pt x="1326712" y="2388304"/>
                      <a:pt x="1307262" y="2486220"/>
                    </a:cubicBezTo>
                    <a:cubicBezTo>
                      <a:pt x="1299573" y="2520517"/>
                      <a:pt x="1296019" y="2555782"/>
                      <a:pt x="1284776" y="2589174"/>
                    </a:cubicBezTo>
                    <a:cubicBezTo>
                      <a:pt x="1265843" y="2636840"/>
                      <a:pt x="1237542" y="2683086"/>
                      <a:pt x="1198966" y="2717188"/>
                    </a:cubicBezTo>
                    <a:close/>
                    <a:moveTo>
                      <a:pt x="1549572" y="2987233"/>
                    </a:moveTo>
                    <a:cubicBezTo>
                      <a:pt x="1506603" y="2963271"/>
                      <a:pt x="1453553" y="2954616"/>
                      <a:pt x="1419694" y="2916767"/>
                    </a:cubicBezTo>
                    <a:cubicBezTo>
                      <a:pt x="1400438" y="2892159"/>
                      <a:pt x="1392103" y="2861027"/>
                      <a:pt x="1379891" y="2832737"/>
                    </a:cubicBezTo>
                    <a:cubicBezTo>
                      <a:pt x="1368260" y="2802898"/>
                      <a:pt x="1355337" y="2773445"/>
                      <a:pt x="1346678" y="2742636"/>
                    </a:cubicBezTo>
                    <a:cubicBezTo>
                      <a:pt x="1324127" y="2657573"/>
                      <a:pt x="1340216" y="2568700"/>
                      <a:pt x="1348875" y="2482797"/>
                    </a:cubicBezTo>
                    <a:cubicBezTo>
                      <a:pt x="1353592" y="2368669"/>
                      <a:pt x="1398694" y="2262227"/>
                      <a:pt x="1451097" y="2162373"/>
                    </a:cubicBezTo>
                    <a:cubicBezTo>
                      <a:pt x="1491095" y="2077504"/>
                      <a:pt x="1557520" y="2008265"/>
                      <a:pt x="1625044" y="1944451"/>
                    </a:cubicBezTo>
                    <a:cubicBezTo>
                      <a:pt x="1665105" y="1910736"/>
                      <a:pt x="1715829" y="1887484"/>
                      <a:pt x="1768620" y="1885676"/>
                    </a:cubicBezTo>
                    <a:cubicBezTo>
                      <a:pt x="1821799" y="1883996"/>
                      <a:pt x="1874655" y="1890585"/>
                      <a:pt x="1927317" y="1898141"/>
                    </a:cubicBezTo>
                    <a:cubicBezTo>
                      <a:pt x="1938108" y="1899239"/>
                      <a:pt x="1949028" y="1900983"/>
                      <a:pt x="1960013" y="1902469"/>
                    </a:cubicBezTo>
                    <a:cubicBezTo>
                      <a:pt x="1933197" y="1916484"/>
                      <a:pt x="1906898" y="1931534"/>
                      <a:pt x="1881117" y="1947422"/>
                    </a:cubicBezTo>
                    <a:cubicBezTo>
                      <a:pt x="1868517" y="1954721"/>
                      <a:pt x="1856563" y="1962988"/>
                      <a:pt x="1844996" y="1971772"/>
                    </a:cubicBezTo>
                    <a:cubicBezTo>
                      <a:pt x="1829747" y="1964216"/>
                      <a:pt x="1813593" y="1957950"/>
                      <a:pt x="1798279" y="1950781"/>
                    </a:cubicBezTo>
                    <a:cubicBezTo>
                      <a:pt x="1784322" y="1946131"/>
                      <a:pt x="1762352" y="1928175"/>
                      <a:pt x="1752531" y="1947681"/>
                    </a:cubicBezTo>
                    <a:cubicBezTo>
                      <a:pt x="1745358" y="1968414"/>
                      <a:pt x="1773531" y="1971578"/>
                      <a:pt x="1787100" y="1977327"/>
                    </a:cubicBezTo>
                    <a:cubicBezTo>
                      <a:pt x="1798925" y="1981331"/>
                      <a:pt x="1810491" y="1985917"/>
                      <a:pt x="1822187" y="1990180"/>
                    </a:cubicBezTo>
                    <a:cubicBezTo>
                      <a:pt x="1805904" y="2004131"/>
                      <a:pt x="1790331" y="2018922"/>
                      <a:pt x="1774823" y="2033648"/>
                    </a:cubicBezTo>
                    <a:cubicBezTo>
                      <a:pt x="1758411" y="2048568"/>
                      <a:pt x="1742709" y="2064328"/>
                      <a:pt x="1727783" y="2080733"/>
                    </a:cubicBezTo>
                    <a:cubicBezTo>
                      <a:pt x="1713761" y="2076470"/>
                      <a:pt x="1699287" y="2073499"/>
                      <a:pt x="1685136" y="2069882"/>
                    </a:cubicBezTo>
                    <a:cubicBezTo>
                      <a:pt x="1671632" y="2067234"/>
                      <a:pt x="1647465" y="2056900"/>
                      <a:pt x="1645656" y="2078666"/>
                    </a:cubicBezTo>
                    <a:cubicBezTo>
                      <a:pt x="1645785" y="2093974"/>
                      <a:pt x="1662973" y="2092940"/>
                      <a:pt x="1674022" y="2093393"/>
                    </a:cubicBezTo>
                    <a:cubicBezTo>
                      <a:pt x="1685847" y="2094168"/>
                      <a:pt x="1699352" y="2096364"/>
                      <a:pt x="1712598" y="2097914"/>
                    </a:cubicBezTo>
                    <a:cubicBezTo>
                      <a:pt x="1687656" y="2126979"/>
                      <a:pt x="1664976" y="2157981"/>
                      <a:pt x="1645074" y="2190728"/>
                    </a:cubicBezTo>
                    <a:cubicBezTo>
                      <a:pt x="1617548" y="2236456"/>
                      <a:pt x="1599520" y="2287029"/>
                      <a:pt x="1584271" y="2337925"/>
                    </a:cubicBezTo>
                    <a:cubicBezTo>
                      <a:pt x="1580652" y="2348840"/>
                      <a:pt x="1577292" y="2359820"/>
                      <a:pt x="1574255" y="2370865"/>
                    </a:cubicBezTo>
                    <a:cubicBezTo>
                      <a:pt x="1573868" y="2370865"/>
                      <a:pt x="1573545" y="2370865"/>
                      <a:pt x="1573157" y="2370865"/>
                    </a:cubicBezTo>
                    <a:cubicBezTo>
                      <a:pt x="1546535" y="2371963"/>
                      <a:pt x="1520107" y="2369315"/>
                      <a:pt x="1494261" y="2363308"/>
                    </a:cubicBezTo>
                    <a:cubicBezTo>
                      <a:pt x="1486313" y="2361758"/>
                      <a:pt x="1478495" y="2368346"/>
                      <a:pt x="1477461" y="2376096"/>
                    </a:cubicBezTo>
                    <a:cubicBezTo>
                      <a:pt x="1476168" y="2398767"/>
                      <a:pt x="1505892" y="2393342"/>
                      <a:pt x="1520818" y="2395796"/>
                    </a:cubicBezTo>
                    <a:cubicBezTo>
                      <a:pt x="1525535" y="2396184"/>
                      <a:pt x="1530317" y="2396377"/>
                      <a:pt x="1535034" y="2396377"/>
                    </a:cubicBezTo>
                    <a:cubicBezTo>
                      <a:pt x="1546147" y="2396377"/>
                      <a:pt x="1557261" y="2395344"/>
                      <a:pt x="1568311" y="2394052"/>
                    </a:cubicBezTo>
                    <a:cubicBezTo>
                      <a:pt x="1551640" y="2462581"/>
                      <a:pt x="1544661" y="2533047"/>
                      <a:pt x="1543821" y="2603771"/>
                    </a:cubicBezTo>
                    <a:cubicBezTo>
                      <a:pt x="1533160" y="2603125"/>
                      <a:pt x="1522498" y="2603254"/>
                      <a:pt x="1511836" y="2603577"/>
                    </a:cubicBezTo>
                    <a:cubicBezTo>
                      <a:pt x="1496006" y="2604029"/>
                      <a:pt x="1480110" y="2604417"/>
                      <a:pt x="1464473" y="2601833"/>
                    </a:cubicBezTo>
                    <a:cubicBezTo>
                      <a:pt x="1445476" y="2600089"/>
                      <a:pt x="1444442" y="2628250"/>
                      <a:pt x="1463374" y="2628315"/>
                    </a:cubicBezTo>
                    <a:cubicBezTo>
                      <a:pt x="1466088" y="2628444"/>
                      <a:pt x="1468867" y="2628573"/>
                      <a:pt x="1471581" y="2628509"/>
                    </a:cubicBezTo>
                    <a:cubicBezTo>
                      <a:pt x="1495553" y="2628509"/>
                      <a:pt x="1519267" y="2623083"/>
                      <a:pt x="1543175" y="2620499"/>
                    </a:cubicBezTo>
                    <a:cubicBezTo>
                      <a:pt x="1540074" y="2693743"/>
                      <a:pt x="1548280" y="2766986"/>
                      <a:pt x="1567277" y="2837711"/>
                    </a:cubicBezTo>
                    <a:cubicBezTo>
                      <a:pt x="1555904" y="2837388"/>
                      <a:pt x="1544532" y="2837065"/>
                      <a:pt x="1533224" y="2836290"/>
                    </a:cubicBezTo>
                    <a:cubicBezTo>
                      <a:pt x="1529606" y="2836548"/>
                      <a:pt x="1524824" y="2835902"/>
                      <a:pt x="1519720" y="2835256"/>
                    </a:cubicBezTo>
                    <a:cubicBezTo>
                      <a:pt x="1505439" y="2833577"/>
                      <a:pt x="1488639" y="2831833"/>
                      <a:pt x="1487476" y="2848561"/>
                    </a:cubicBezTo>
                    <a:cubicBezTo>
                      <a:pt x="1487476" y="2855796"/>
                      <a:pt x="1493615" y="2862836"/>
                      <a:pt x="1501046" y="2862836"/>
                    </a:cubicBezTo>
                    <a:cubicBezTo>
                      <a:pt x="1501239" y="2862836"/>
                      <a:pt x="1501498" y="2862836"/>
                      <a:pt x="1501692" y="2862836"/>
                    </a:cubicBezTo>
                    <a:cubicBezTo>
                      <a:pt x="1519461" y="2861931"/>
                      <a:pt x="1537166" y="2860317"/>
                      <a:pt x="1554871" y="2858960"/>
                    </a:cubicBezTo>
                    <a:cubicBezTo>
                      <a:pt x="1557972" y="2858250"/>
                      <a:pt x="1565015" y="2857992"/>
                      <a:pt x="1572898" y="2857475"/>
                    </a:cubicBezTo>
                    <a:cubicBezTo>
                      <a:pt x="1579166" y="2878466"/>
                      <a:pt x="1586339" y="2899199"/>
                      <a:pt x="1594545" y="2919609"/>
                    </a:cubicBezTo>
                    <a:cubicBezTo>
                      <a:pt x="1615287" y="2967405"/>
                      <a:pt x="1645915" y="3010162"/>
                      <a:pt x="1679967" y="3049496"/>
                    </a:cubicBezTo>
                    <a:cubicBezTo>
                      <a:pt x="1674992" y="3047882"/>
                      <a:pt x="1670016" y="3046267"/>
                      <a:pt x="1665170" y="3044523"/>
                    </a:cubicBezTo>
                    <a:cubicBezTo>
                      <a:pt x="1623170" y="3032510"/>
                      <a:pt x="1587308" y="3007901"/>
                      <a:pt x="1549572" y="2987233"/>
                    </a:cubicBezTo>
                    <a:close/>
                    <a:moveTo>
                      <a:pt x="2441402" y="1936378"/>
                    </a:moveTo>
                    <a:cubicBezTo>
                      <a:pt x="2465503" y="1983850"/>
                      <a:pt x="2490251" y="2030935"/>
                      <a:pt x="2519910" y="2075308"/>
                    </a:cubicBezTo>
                    <a:cubicBezTo>
                      <a:pt x="2587821" y="2173676"/>
                      <a:pt x="2624394" y="2290388"/>
                      <a:pt x="2643843" y="2407422"/>
                    </a:cubicBezTo>
                    <a:cubicBezTo>
                      <a:pt x="2656508" y="2524973"/>
                      <a:pt x="2646299" y="2647175"/>
                      <a:pt x="2608757" y="2759946"/>
                    </a:cubicBezTo>
                    <a:cubicBezTo>
                      <a:pt x="2608628" y="2759817"/>
                      <a:pt x="2608563" y="2759623"/>
                      <a:pt x="2608369" y="2759494"/>
                    </a:cubicBezTo>
                    <a:lnTo>
                      <a:pt x="2608369" y="2759494"/>
                    </a:lnTo>
                    <a:cubicBezTo>
                      <a:pt x="2607465" y="2764015"/>
                      <a:pt x="2606302" y="2768407"/>
                      <a:pt x="2605009" y="2772735"/>
                    </a:cubicBezTo>
                    <a:cubicBezTo>
                      <a:pt x="2602425" y="2781325"/>
                      <a:pt x="2599517" y="2789851"/>
                      <a:pt x="2595963" y="2798118"/>
                    </a:cubicBezTo>
                    <a:cubicBezTo>
                      <a:pt x="2593895" y="2802768"/>
                      <a:pt x="2591957" y="2807419"/>
                      <a:pt x="2589760" y="2812005"/>
                    </a:cubicBezTo>
                    <a:cubicBezTo>
                      <a:pt x="2587821" y="2816203"/>
                      <a:pt x="2585624" y="2820272"/>
                      <a:pt x="2583492" y="2824405"/>
                    </a:cubicBezTo>
                    <a:cubicBezTo>
                      <a:pt x="2579227" y="2832673"/>
                      <a:pt x="2574575" y="2840682"/>
                      <a:pt x="2570052" y="2848691"/>
                    </a:cubicBezTo>
                    <a:cubicBezTo>
                      <a:pt x="2566886" y="2854245"/>
                      <a:pt x="2563849" y="2859929"/>
                      <a:pt x="2560812" y="2865548"/>
                    </a:cubicBezTo>
                    <a:cubicBezTo>
                      <a:pt x="2560747" y="2865678"/>
                      <a:pt x="2560683" y="2865807"/>
                      <a:pt x="2560618" y="2865936"/>
                    </a:cubicBezTo>
                    <a:cubicBezTo>
                      <a:pt x="2558227" y="2870845"/>
                      <a:pt x="2555901" y="2875882"/>
                      <a:pt x="2553575" y="2880856"/>
                    </a:cubicBezTo>
                    <a:cubicBezTo>
                      <a:pt x="2553446" y="2881049"/>
                      <a:pt x="2553316" y="2881243"/>
                      <a:pt x="2553252" y="2881437"/>
                    </a:cubicBezTo>
                    <a:cubicBezTo>
                      <a:pt x="2551830" y="2884473"/>
                      <a:pt x="2550409" y="2887444"/>
                      <a:pt x="2549052" y="2890480"/>
                    </a:cubicBezTo>
                    <a:cubicBezTo>
                      <a:pt x="2548793" y="2891061"/>
                      <a:pt x="2548470" y="2891707"/>
                      <a:pt x="2548212" y="2892288"/>
                    </a:cubicBezTo>
                    <a:cubicBezTo>
                      <a:pt x="2546209" y="2896615"/>
                      <a:pt x="2544076" y="2900878"/>
                      <a:pt x="2541879" y="2905141"/>
                    </a:cubicBezTo>
                    <a:cubicBezTo>
                      <a:pt x="2541039" y="2906756"/>
                      <a:pt x="2540135" y="2908435"/>
                      <a:pt x="2539166" y="2910050"/>
                    </a:cubicBezTo>
                    <a:cubicBezTo>
                      <a:pt x="2538649" y="2910890"/>
                      <a:pt x="2538132" y="2911729"/>
                      <a:pt x="2537550" y="2912504"/>
                    </a:cubicBezTo>
                    <a:cubicBezTo>
                      <a:pt x="2536387" y="2914183"/>
                      <a:pt x="2535159" y="2915798"/>
                      <a:pt x="2533479" y="2916961"/>
                    </a:cubicBezTo>
                    <a:cubicBezTo>
                      <a:pt x="2531929" y="2918059"/>
                      <a:pt x="2530055" y="2918511"/>
                      <a:pt x="2528310" y="2918253"/>
                    </a:cubicBezTo>
                    <a:cubicBezTo>
                      <a:pt x="2498587" y="2959654"/>
                      <a:pt x="2465374" y="2998859"/>
                      <a:pt x="2436103" y="3040583"/>
                    </a:cubicBezTo>
                    <a:cubicBezTo>
                      <a:pt x="2427897" y="3051563"/>
                      <a:pt x="2419691" y="3062543"/>
                      <a:pt x="2410838" y="3073071"/>
                    </a:cubicBezTo>
                    <a:cubicBezTo>
                      <a:pt x="2409094" y="3074298"/>
                      <a:pt x="2407414" y="3075590"/>
                      <a:pt x="2405604" y="3076817"/>
                    </a:cubicBezTo>
                    <a:cubicBezTo>
                      <a:pt x="2348872" y="3111695"/>
                      <a:pt x="2288068" y="3137983"/>
                      <a:pt x="2225067" y="3160912"/>
                    </a:cubicBezTo>
                    <a:cubicBezTo>
                      <a:pt x="2184036" y="3177575"/>
                      <a:pt x="2141131" y="3191010"/>
                      <a:pt x="2096417" y="3194885"/>
                    </a:cubicBezTo>
                    <a:cubicBezTo>
                      <a:pt x="2001302" y="3203346"/>
                      <a:pt x="1918658" y="3172538"/>
                      <a:pt x="1836209" y="3127971"/>
                    </a:cubicBezTo>
                    <a:cubicBezTo>
                      <a:pt x="1775082" y="3100715"/>
                      <a:pt x="1724294" y="3055955"/>
                      <a:pt x="1684426" y="3002605"/>
                    </a:cubicBezTo>
                    <a:cubicBezTo>
                      <a:pt x="1647465" y="2957522"/>
                      <a:pt x="1621037" y="2905141"/>
                      <a:pt x="1605077" y="2849337"/>
                    </a:cubicBezTo>
                    <a:cubicBezTo>
                      <a:pt x="1606563" y="2847593"/>
                      <a:pt x="1607016" y="2845397"/>
                      <a:pt x="1605917" y="2842749"/>
                    </a:cubicBezTo>
                    <a:cubicBezTo>
                      <a:pt x="1605013" y="2841651"/>
                      <a:pt x="1603850" y="2840875"/>
                      <a:pt x="1602622" y="2840294"/>
                    </a:cubicBezTo>
                    <a:cubicBezTo>
                      <a:pt x="1600942" y="2833835"/>
                      <a:pt x="1599262" y="2827441"/>
                      <a:pt x="1597840" y="2820918"/>
                    </a:cubicBezTo>
                    <a:cubicBezTo>
                      <a:pt x="1579295" y="2752648"/>
                      <a:pt x="1573028" y="2682569"/>
                      <a:pt x="1576905" y="2611974"/>
                    </a:cubicBezTo>
                    <a:cubicBezTo>
                      <a:pt x="1578197" y="2568247"/>
                      <a:pt x="1579683" y="2524327"/>
                      <a:pt x="1584917" y="2480859"/>
                    </a:cubicBezTo>
                    <a:cubicBezTo>
                      <a:pt x="1589376" y="2449534"/>
                      <a:pt x="1596096" y="2418596"/>
                      <a:pt x="1604237" y="2388045"/>
                    </a:cubicBezTo>
                    <a:cubicBezTo>
                      <a:pt x="1604819" y="2387593"/>
                      <a:pt x="1605465" y="2387206"/>
                      <a:pt x="1605982" y="2386560"/>
                    </a:cubicBezTo>
                    <a:cubicBezTo>
                      <a:pt x="1608050" y="2384170"/>
                      <a:pt x="1608243" y="2380618"/>
                      <a:pt x="1607016" y="2377711"/>
                    </a:cubicBezTo>
                    <a:cubicBezTo>
                      <a:pt x="1615739" y="2346257"/>
                      <a:pt x="1625884" y="2315190"/>
                      <a:pt x="1636674" y="2284510"/>
                    </a:cubicBezTo>
                    <a:cubicBezTo>
                      <a:pt x="1669305" y="2195636"/>
                      <a:pt x="1729463" y="2119293"/>
                      <a:pt x="1797956" y="2054962"/>
                    </a:cubicBezTo>
                    <a:cubicBezTo>
                      <a:pt x="1856821" y="1992828"/>
                      <a:pt x="1929772" y="1948133"/>
                      <a:pt x="2004339" y="1907313"/>
                    </a:cubicBezTo>
                    <a:cubicBezTo>
                      <a:pt x="2023272" y="1897625"/>
                      <a:pt x="2043238" y="1886774"/>
                      <a:pt x="2060167" y="1873017"/>
                    </a:cubicBezTo>
                    <a:cubicBezTo>
                      <a:pt x="2065143" y="1871789"/>
                      <a:pt x="2068891" y="1867397"/>
                      <a:pt x="2072186" y="1862166"/>
                    </a:cubicBezTo>
                    <a:cubicBezTo>
                      <a:pt x="2081878" y="1852413"/>
                      <a:pt x="2089826" y="1841174"/>
                      <a:pt x="2095189" y="1828127"/>
                    </a:cubicBezTo>
                    <a:cubicBezTo>
                      <a:pt x="2122845" y="1790149"/>
                      <a:pt x="2150307" y="1751590"/>
                      <a:pt x="2170532" y="1709026"/>
                    </a:cubicBezTo>
                    <a:cubicBezTo>
                      <a:pt x="2173116" y="1703665"/>
                      <a:pt x="2175507" y="1698240"/>
                      <a:pt x="2177769" y="1692814"/>
                    </a:cubicBezTo>
                    <a:cubicBezTo>
                      <a:pt x="2182873" y="1726401"/>
                      <a:pt x="2202322" y="1758243"/>
                      <a:pt x="2227523" y="1780138"/>
                    </a:cubicBezTo>
                    <a:cubicBezTo>
                      <a:pt x="2259572" y="1804424"/>
                      <a:pt x="2300991" y="1809526"/>
                      <a:pt x="2340019" y="1811076"/>
                    </a:cubicBezTo>
                    <a:cubicBezTo>
                      <a:pt x="2341893" y="1811205"/>
                      <a:pt x="2343767" y="1811270"/>
                      <a:pt x="2345641" y="1811270"/>
                    </a:cubicBezTo>
                    <a:cubicBezTo>
                      <a:pt x="2372586" y="1811270"/>
                      <a:pt x="2397527" y="1799644"/>
                      <a:pt x="2420918" y="1786920"/>
                    </a:cubicBezTo>
                    <a:cubicBezTo>
                      <a:pt x="2440626" y="1776328"/>
                      <a:pt x="2460916" y="1765670"/>
                      <a:pt x="2476940" y="1749782"/>
                    </a:cubicBezTo>
                    <a:cubicBezTo>
                      <a:pt x="2478297" y="1748425"/>
                      <a:pt x="2479590" y="1747069"/>
                      <a:pt x="2480947" y="1745712"/>
                    </a:cubicBezTo>
                    <a:cubicBezTo>
                      <a:pt x="2477199" y="1751203"/>
                      <a:pt x="2473322" y="1756693"/>
                      <a:pt x="2469057" y="1762247"/>
                    </a:cubicBezTo>
                    <a:cubicBezTo>
                      <a:pt x="2432549" y="1810882"/>
                      <a:pt x="2406574" y="1880057"/>
                      <a:pt x="2441402" y="193637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 name="Google Shape;83;p3"/>
              <p:cNvSpPr/>
              <p:nvPr/>
            </p:nvSpPr>
            <p:spPr>
              <a:xfrm>
                <a:off x="7332137" y="8464230"/>
                <a:ext cx="685907" cy="913971"/>
              </a:xfrm>
              <a:custGeom>
                <a:avLst/>
                <a:gdLst/>
                <a:ahLst/>
                <a:cxnLst/>
                <a:rect l="l" t="t" r="r" b="b"/>
                <a:pathLst>
                  <a:path w="685907" h="913971" extrusionOk="0">
                    <a:moveTo>
                      <a:pt x="670744" y="347531"/>
                    </a:moveTo>
                    <a:cubicBezTo>
                      <a:pt x="664024" y="348176"/>
                      <a:pt x="612267" y="350502"/>
                      <a:pt x="587842" y="358317"/>
                    </a:cubicBezTo>
                    <a:cubicBezTo>
                      <a:pt x="583383" y="291532"/>
                      <a:pt x="566325" y="226104"/>
                      <a:pt x="532014" y="174175"/>
                    </a:cubicBezTo>
                    <a:cubicBezTo>
                      <a:pt x="545971" y="167716"/>
                      <a:pt x="558700" y="158674"/>
                      <a:pt x="568392" y="146596"/>
                    </a:cubicBezTo>
                    <a:cubicBezTo>
                      <a:pt x="579506" y="133226"/>
                      <a:pt x="587777" y="117789"/>
                      <a:pt x="595466" y="102288"/>
                    </a:cubicBezTo>
                    <a:cubicBezTo>
                      <a:pt x="598697" y="95765"/>
                      <a:pt x="594756" y="87562"/>
                      <a:pt x="588423" y="84914"/>
                    </a:cubicBezTo>
                    <a:cubicBezTo>
                      <a:pt x="581962" y="82201"/>
                      <a:pt x="573562" y="85237"/>
                      <a:pt x="571042" y="91954"/>
                    </a:cubicBezTo>
                    <a:cubicBezTo>
                      <a:pt x="566002" y="105259"/>
                      <a:pt x="560122" y="118177"/>
                      <a:pt x="552174" y="130061"/>
                    </a:cubicBezTo>
                    <a:cubicBezTo>
                      <a:pt x="544549" y="142204"/>
                      <a:pt x="533047" y="150923"/>
                      <a:pt x="521610" y="159449"/>
                    </a:cubicBezTo>
                    <a:cubicBezTo>
                      <a:pt x="512370" y="147435"/>
                      <a:pt x="502096" y="136197"/>
                      <a:pt x="490659" y="126121"/>
                    </a:cubicBezTo>
                    <a:cubicBezTo>
                      <a:pt x="461001" y="99382"/>
                      <a:pt x="424493" y="79553"/>
                      <a:pt x="385271" y="70769"/>
                    </a:cubicBezTo>
                    <a:cubicBezTo>
                      <a:pt x="382622" y="70381"/>
                      <a:pt x="379908" y="69865"/>
                      <a:pt x="377194" y="69348"/>
                    </a:cubicBezTo>
                    <a:cubicBezTo>
                      <a:pt x="379197" y="68766"/>
                      <a:pt x="381135" y="68185"/>
                      <a:pt x="383138" y="67669"/>
                    </a:cubicBezTo>
                    <a:cubicBezTo>
                      <a:pt x="400649" y="62631"/>
                      <a:pt x="418483" y="58562"/>
                      <a:pt x="436059" y="53717"/>
                    </a:cubicBezTo>
                    <a:cubicBezTo>
                      <a:pt x="441293" y="52167"/>
                      <a:pt x="454151" y="49584"/>
                      <a:pt x="448853" y="41898"/>
                    </a:cubicBezTo>
                    <a:cubicBezTo>
                      <a:pt x="437545" y="33953"/>
                      <a:pt x="421391" y="38345"/>
                      <a:pt x="408403" y="39443"/>
                    </a:cubicBezTo>
                    <a:cubicBezTo>
                      <a:pt x="351218" y="45644"/>
                      <a:pt x="299719" y="70962"/>
                      <a:pt x="253713" y="104226"/>
                    </a:cubicBezTo>
                    <a:cubicBezTo>
                      <a:pt x="254036" y="95442"/>
                      <a:pt x="253325" y="86528"/>
                      <a:pt x="252162" y="78326"/>
                    </a:cubicBezTo>
                    <a:cubicBezTo>
                      <a:pt x="248543" y="61274"/>
                      <a:pt x="223149" y="-16103"/>
                      <a:pt x="198724" y="3015"/>
                    </a:cubicBezTo>
                    <a:cubicBezTo>
                      <a:pt x="192328" y="7989"/>
                      <a:pt x="191487" y="16967"/>
                      <a:pt x="196075" y="23361"/>
                    </a:cubicBezTo>
                    <a:cubicBezTo>
                      <a:pt x="217334" y="51069"/>
                      <a:pt x="235233" y="88401"/>
                      <a:pt x="228383" y="123538"/>
                    </a:cubicBezTo>
                    <a:cubicBezTo>
                      <a:pt x="181730" y="160159"/>
                      <a:pt x="153041" y="213962"/>
                      <a:pt x="127195" y="266860"/>
                    </a:cubicBezTo>
                    <a:cubicBezTo>
                      <a:pt x="98182" y="244447"/>
                      <a:pt x="40997" y="202723"/>
                      <a:pt x="32791" y="224166"/>
                    </a:cubicBezTo>
                    <a:cubicBezTo>
                      <a:pt x="30465" y="229656"/>
                      <a:pt x="33049" y="236826"/>
                      <a:pt x="38800" y="238957"/>
                    </a:cubicBezTo>
                    <a:cubicBezTo>
                      <a:pt x="68329" y="248129"/>
                      <a:pt x="93982" y="265180"/>
                      <a:pt x="120604" y="280294"/>
                    </a:cubicBezTo>
                    <a:cubicBezTo>
                      <a:pt x="119764" y="282038"/>
                      <a:pt x="118924" y="283846"/>
                      <a:pt x="118019" y="285590"/>
                    </a:cubicBezTo>
                    <a:cubicBezTo>
                      <a:pt x="96761" y="340943"/>
                      <a:pt x="88425" y="400881"/>
                      <a:pt x="85000" y="459850"/>
                    </a:cubicBezTo>
                    <a:cubicBezTo>
                      <a:pt x="81123" y="508614"/>
                      <a:pt x="83837" y="557573"/>
                      <a:pt x="92690" y="605562"/>
                    </a:cubicBezTo>
                    <a:cubicBezTo>
                      <a:pt x="85711" y="618932"/>
                      <a:pt x="75825" y="630557"/>
                      <a:pt x="62449" y="638502"/>
                    </a:cubicBezTo>
                    <a:cubicBezTo>
                      <a:pt x="44098" y="650322"/>
                      <a:pt x="24714" y="660333"/>
                      <a:pt x="6363" y="672153"/>
                    </a:cubicBezTo>
                    <a:cubicBezTo>
                      <a:pt x="483" y="675899"/>
                      <a:pt x="-1908" y="683520"/>
                      <a:pt x="1710" y="689721"/>
                    </a:cubicBezTo>
                    <a:cubicBezTo>
                      <a:pt x="4295" y="694113"/>
                      <a:pt x="8107" y="695856"/>
                      <a:pt x="12178" y="695856"/>
                    </a:cubicBezTo>
                    <a:cubicBezTo>
                      <a:pt x="16895" y="695856"/>
                      <a:pt x="21935" y="693467"/>
                      <a:pt x="25748" y="690108"/>
                    </a:cubicBezTo>
                    <a:cubicBezTo>
                      <a:pt x="41578" y="679774"/>
                      <a:pt x="57603" y="669763"/>
                      <a:pt x="73046" y="658783"/>
                    </a:cubicBezTo>
                    <a:cubicBezTo>
                      <a:pt x="83579" y="652195"/>
                      <a:pt x="92044" y="643604"/>
                      <a:pt x="98634" y="633787"/>
                    </a:cubicBezTo>
                    <a:cubicBezTo>
                      <a:pt x="99604" y="637920"/>
                      <a:pt x="100508" y="642054"/>
                      <a:pt x="101542" y="646123"/>
                    </a:cubicBezTo>
                    <a:cubicBezTo>
                      <a:pt x="126613" y="723565"/>
                      <a:pt x="188774" y="787766"/>
                      <a:pt x="263534" y="822837"/>
                    </a:cubicBezTo>
                    <a:cubicBezTo>
                      <a:pt x="269156" y="838855"/>
                      <a:pt x="274390" y="854938"/>
                      <a:pt x="270384" y="872119"/>
                    </a:cubicBezTo>
                    <a:cubicBezTo>
                      <a:pt x="269931" y="885617"/>
                      <a:pt x="249513" y="901571"/>
                      <a:pt x="264504" y="912422"/>
                    </a:cubicBezTo>
                    <a:cubicBezTo>
                      <a:pt x="266765" y="913455"/>
                      <a:pt x="268768" y="913972"/>
                      <a:pt x="270577" y="913972"/>
                    </a:cubicBezTo>
                    <a:cubicBezTo>
                      <a:pt x="282402" y="913972"/>
                      <a:pt x="286408" y="894531"/>
                      <a:pt x="289510" y="884584"/>
                    </a:cubicBezTo>
                    <a:cubicBezTo>
                      <a:pt x="294098" y="866887"/>
                      <a:pt x="291125" y="848479"/>
                      <a:pt x="284341" y="831751"/>
                    </a:cubicBezTo>
                    <a:cubicBezTo>
                      <a:pt x="317812" y="844668"/>
                      <a:pt x="353157" y="851773"/>
                      <a:pt x="388502" y="851773"/>
                    </a:cubicBezTo>
                    <a:cubicBezTo>
                      <a:pt x="389406" y="851773"/>
                      <a:pt x="390375" y="851773"/>
                      <a:pt x="391280" y="851773"/>
                    </a:cubicBezTo>
                    <a:cubicBezTo>
                      <a:pt x="400455" y="851902"/>
                      <a:pt x="408080" y="844087"/>
                      <a:pt x="408080" y="834980"/>
                    </a:cubicBezTo>
                    <a:cubicBezTo>
                      <a:pt x="408080" y="825679"/>
                      <a:pt x="400455" y="818381"/>
                      <a:pt x="391280" y="818187"/>
                    </a:cubicBezTo>
                    <a:cubicBezTo>
                      <a:pt x="373769" y="817864"/>
                      <a:pt x="356323" y="816443"/>
                      <a:pt x="339135" y="813278"/>
                    </a:cubicBezTo>
                    <a:cubicBezTo>
                      <a:pt x="329055" y="811405"/>
                      <a:pt x="319104" y="808822"/>
                      <a:pt x="309412" y="805592"/>
                    </a:cubicBezTo>
                    <a:cubicBezTo>
                      <a:pt x="388178" y="799973"/>
                      <a:pt x="453247" y="747721"/>
                      <a:pt x="500804" y="682551"/>
                    </a:cubicBezTo>
                    <a:cubicBezTo>
                      <a:pt x="525487" y="686362"/>
                      <a:pt x="550688" y="692433"/>
                      <a:pt x="567875" y="710776"/>
                    </a:cubicBezTo>
                    <a:cubicBezTo>
                      <a:pt x="570331" y="714070"/>
                      <a:pt x="573820" y="715491"/>
                      <a:pt x="577309" y="715491"/>
                    </a:cubicBezTo>
                    <a:cubicBezTo>
                      <a:pt x="584353" y="715491"/>
                      <a:pt x="591460" y="709614"/>
                      <a:pt x="590103" y="701411"/>
                    </a:cubicBezTo>
                    <a:cubicBezTo>
                      <a:pt x="579571" y="679257"/>
                      <a:pt x="541189" y="670086"/>
                      <a:pt x="510755" y="668342"/>
                    </a:cubicBezTo>
                    <a:cubicBezTo>
                      <a:pt x="534211" y="633529"/>
                      <a:pt x="552885" y="595809"/>
                      <a:pt x="566131" y="560091"/>
                    </a:cubicBezTo>
                    <a:cubicBezTo>
                      <a:pt x="582156" y="505385"/>
                      <a:pt x="591266" y="439505"/>
                      <a:pt x="588746" y="374012"/>
                    </a:cubicBezTo>
                    <a:cubicBezTo>
                      <a:pt x="616402" y="373237"/>
                      <a:pt x="643864" y="371687"/>
                      <a:pt x="672553" y="373883"/>
                    </a:cubicBezTo>
                    <a:cubicBezTo>
                      <a:pt x="676560" y="374141"/>
                      <a:pt x="680695" y="371816"/>
                      <a:pt x="683086" y="368716"/>
                    </a:cubicBezTo>
                    <a:cubicBezTo>
                      <a:pt x="690517" y="359867"/>
                      <a:pt x="682181" y="345722"/>
                      <a:pt x="670744" y="347531"/>
                    </a:cubicBezTo>
                    <a:close/>
                    <a:moveTo>
                      <a:pt x="553789" y="446093"/>
                    </a:moveTo>
                    <a:cubicBezTo>
                      <a:pt x="549008" y="509454"/>
                      <a:pt x="533177" y="573590"/>
                      <a:pt x="496604" y="626682"/>
                    </a:cubicBezTo>
                    <a:cubicBezTo>
                      <a:pt x="471533" y="669892"/>
                      <a:pt x="440001" y="708968"/>
                      <a:pt x="398905" y="738097"/>
                    </a:cubicBezTo>
                    <a:cubicBezTo>
                      <a:pt x="359618" y="765095"/>
                      <a:pt x="312255" y="779757"/>
                      <a:pt x="264633" y="769100"/>
                    </a:cubicBezTo>
                    <a:cubicBezTo>
                      <a:pt x="248220" y="765354"/>
                      <a:pt x="232454" y="759347"/>
                      <a:pt x="216817" y="753276"/>
                    </a:cubicBezTo>
                    <a:cubicBezTo>
                      <a:pt x="215654" y="752371"/>
                      <a:pt x="214491" y="751403"/>
                      <a:pt x="213392" y="750498"/>
                    </a:cubicBezTo>
                    <a:cubicBezTo>
                      <a:pt x="180244" y="721886"/>
                      <a:pt x="152330" y="688493"/>
                      <a:pt x="137016" y="646834"/>
                    </a:cubicBezTo>
                    <a:cubicBezTo>
                      <a:pt x="122219" y="596261"/>
                      <a:pt x="114918" y="542782"/>
                      <a:pt x="117050" y="490077"/>
                    </a:cubicBezTo>
                    <a:cubicBezTo>
                      <a:pt x="118924" y="401785"/>
                      <a:pt x="131589" y="310586"/>
                      <a:pt x="180180" y="234824"/>
                    </a:cubicBezTo>
                    <a:cubicBezTo>
                      <a:pt x="196851" y="204402"/>
                      <a:pt x="214555" y="173723"/>
                      <a:pt x="242017" y="151246"/>
                    </a:cubicBezTo>
                    <a:cubicBezTo>
                      <a:pt x="272645" y="126186"/>
                      <a:pt x="304695" y="100996"/>
                      <a:pt x="340427" y="83686"/>
                    </a:cubicBezTo>
                    <a:cubicBezTo>
                      <a:pt x="344498" y="85043"/>
                      <a:pt x="349215" y="85882"/>
                      <a:pt x="352058" y="86722"/>
                    </a:cubicBezTo>
                    <a:cubicBezTo>
                      <a:pt x="412022" y="99575"/>
                      <a:pt x="466622" y="133872"/>
                      <a:pt x="501967" y="184315"/>
                    </a:cubicBezTo>
                    <a:cubicBezTo>
                      <a:pt x="553401" y="261499"/>
                      <a:pt x="558506" y="355281"/>
                      <a:pt x="553789" y="44609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3"/>
              <p:cNvSpPr/>
              <p:nvPr/>
            </p:nvSpPr>
            <p:spPr>
              <a:xfrm>
                <a:off x="8569828" y="8759205"/>
                <a:ext cx="849719" cy="951950"/>
              </a:xfrm>
              <a:custGeom>
                <a:avLst/>
                <a:gdLst/>
                <a:ahLst/>
                <a:cxnLst/>
                <a:rect l="l" t="t" r="r" b="b"/>
                <a:pathLst>
                  <a:path w="849719" h="951950" extrusionOk="0">
                    <a:moveTo>
                      <a:pt x="484484" y="6181"/>
                    </a:moveTo>
                    <a:cubicBezTo>
                      <a:pt x="437314" y="2241"/>
                      <a:pt x="388464" y="-5122"/>
                      <a:pt x="341747" y="5470"/>
                    </a:cubicBezTo>
                    <a:cubicBezTo>
                      <a:pt x="269054" y="19874"/>
                      <a:pt x="206183" y="64633"/>
                      <a:pt x="163859" y="124830"/>
                    </a:cubicBezTo>
                    <a:cubicBezTo>
                      <a:pt x="125283" y="173336"/>
                      <a:pt x="82572" y="220421"/>
                      <a:pt x="59698" y="278938"/>
                    </a:cubicBezTo>
                    <a:cubicBezTo>
                      <a:pt x="26615" y="357930"/>
                      <a:pt x="10267" y="443574"/>
                      <a:pt x="1221" y="528444"/>
                    </a:cubicBezTo>
                    <a:cubicBezTo>
                      <a:pt x="-2915" y="612990"/>
                      <a:pt x="1608" y="704641"/>
                      <a:pt x="44126" y="779822"/>
                    </a:cubicBezTo>
                    <a:cubicBezTo>
                      <a:pt x="62024" y="812052"/>
                      <a:pt x="93298" y="833108"/>
                      <a:pt x="122957" y="853518"/>
                    </a:cubicBezTo>
                    <a:cubicBezTo>
                      <a:pt x="151453" y="874961"/>
                      <a:pt x="181112" y="895113"/>
                      <a:pt x="214841" y="907320"/>
                    </a:cubicBezTo>
                    <a:cubicBezTo>
                      <a:pt x="260395" y="923015"/>
                      <a:pt x="308211" y="936578"/>
                      <a:pt x="356738" y="936449"/>
                    </a:cubicBezTo>
                    <a:cubicBezTo>
                      <a:pt x="381486" y="945104"/>
                      <a:pt x="403907" y="950013"/>
                      <a:pt x="430982" y="951563"/>
                    </a:cubicBezTo>
                    <a:cubicBezTo>
                      <a:pt x="436345" y="951821"/>
                      <a:pt x="441643" y="951950"/>
                      <a:pt x="447071" y="951950"/>
                    </a:cubicBezTo>
                    <a:cubicBezTo>
                      <a:pt x="500573" y="951950"/>
                      <a:pt x="555949" y="940002"/>
                      <a:pt x="601568" y="912099"/>
                    </a:cubicBezTo>
                    <a:cubicBezTo>
                      <a:pt x="643374" y="885037"/>
                      <a:pt x="674325" y="845379"/>
                      <a:pt x="708830" y="810114"/>
                    </a:cubicBezTo>
                    <a:cubicBezTo>
                      <a:pt x="770861" y="748561"/>
                      <a:pt x="802135" y="663434"/>
                      <a:pt x="821585" y="579921"/>
                    </a:cubicBezTo>
                    <a:cubicBezTo>
                      <a:pt x="845299" y="487365"/>
                      <a:pt x="857641" y="390224"/>
                      <a:pt x="844136" y="295150"/>
                    </a:cubicBezTo>
                    <a:cubicBezTo>
                      <a:pt x="830696" y="237020"/>
                      <a:pt x="818613" y="174434"/>
                      <a:pt x="778938" y="127801"/>
                    </a:cubicBezTo>
                    <a:cubicBezTo>
                      <a:pt x="736680" y="83558"/>
                      <a:pt x="683824" y="46226"/>
                      <a:pt x="623989" y="30466"/>
                    </a:cubicBezTo>
                    <a:cubicBezTo>
                      <a:pt x="578112" y="19421"/>
                      <a:pt x="531136" y="12963"/>
                      <a:pt x="484484" y="6181"/>
                    </a:cubicBezTo>
                    <a:close/>
                    <a:moveTo>
                      <a:pt x="155459" y="835497"/>
                    </a:moveTo>
                    <a:cubicBezTo>
                      <a:pt x="128062" y="815217"/>
                      <a:pt x="96465" y="798230"/>
                      <a:pt x="76951" y="769488"/>
                    </a:cubicBezTo>
                    <a:cubicBezTo>
                      <a:pt x="50652" y="730089"/>
                      <a:pt x="41670" y="682616"/>
                      <a:pt x="35790" y="636436"/>
                    </a:cubicBezTo>
                    <a:cubicBezTo>
                      <a:pt x="25193" y="566745"/>
                      <a:pt x="33141" y="497054"/>
                      <a:pt x="47615" y="426781"/>
                    </a:cubicBezTo>
                    <a:cubicBezTo>
                      <a:pt x="77532" y="277259"/>
                      <a:pt x="119533" y="228624"/>
                      <a:pt x="214841" y="115464"/>
                    </a:cubicBezTo>
                    <a:cubicBezTo>
                      <a:pt x="269958" y="53653"/>
                      <a:pt x="334962" y="33889"/>
                      <a:pt x="407203" y="33889"/>
                    </a:cubicBezTo>
                    <a:cubicBezTo>
                      <a:pt x="433049" y="33889"/>
                      <a:pt x="459800" y="36408"/>
                      <a:pt x="487391" y="40413"/>
                    </a:cubicBezTo>
                    <a:cubicBezTo>
                      <a:pt x="422000" y="42996"/>
                      <a:pt x="363199" y="74709"/>
                      <a:pt x="313703" y="115594"/>
                    </a:cubicBezTo>
                    <a:cubicBezTo>
                      <a:pt x="199656" y="192971"/>
                      <a:pt x="140727" y="338747"/>
                      <a:pt x="119080" y="470637"/>
                    </a:cubicBezTo>
                    <a:cubicBezTo>
                      <a:pt x="109259" y="545495"/>
                      <a:pt x="114880" y="621128"/>
                      <a:pt x="137043" y="693403"/>
                    </a:cubicBezTo>
                    <a:cubicBezTo>
                      <a:pt x="143893" y="717882"/>
                      <a:pt x="150807" y="741521"/>
                      <a:pt x="161921" y="764773"/>
                    </a:cubicBezTo>
                    <a:cubicBezTo>
                      <a:pt x="183761" y="808306"/>
                      <a:pt x="207862" y="853001"/>
                      <a:pt x="247537" y="882841"/>
                    </a:cubicBezTo>
                    <a:cubicBezTo>
                      <a:pt x="214130" y="873153"/>
                      <a:pt x="182792" y="857005"/>
                      <a:pt x="155459" y="835497"/>
                    </a:cubicBezTo>
                    <a:close/>
                    <a:moveTo>
                      <a:pt x="765498" y="165521"/>
                    </a:moveTo>
                    <a:cubicBezTo>
                      <a:pt x="783009" y="192648"/>
                      <a:pt x="792120" y="225717"/>
                      <a:pt x="800714" y="256784"/>
                    </a:cubicBezTo>
                    <a:cubicBezTo>
                      <a:pt x="812345" y="296635"/>
                      <a:pt x="817256" y="337714"/>
                      <a:pt x="815446" y="379180"/>
                    </a:cubicBezTo>
                    <a:cubicBezTo>
                      <a:pt x="816739" y="446997"/>
                      <a:pt x="803816" y="513911"/>
                      <a:pt x="787145" y="579469"/>
                    </a:cubicBezTo>
                    <a:cubicBezTo>
                      <a:pt x="773834" y="636436"/>
                      <a:pt x="753544" y="692434"/>
                      <a:pt x="721430" y="742813"/>
                    </a:cubicBezTo>
                    <a:cubicBezTo>
                      <a:pt x="702433" y="770069"/>
                      <a:pt x="678461" y="793063"/>
                      <a:pt x="655845" y="817219"/>
                    </a:cubicBezTo>
                    <a:cubicBezTo>
                      <a:pt x="629288" y="845961"/>
                      <a:pt x="603829" y="874057"/>
                      <a:pt x="568355" y="892723"/>
                    </a:cubicBezTo>
                    <a:cubicBezTo>
                      <a:pt x="531136" y="909064"/>
                      <a:pt x="489976" y="918300"/>
                      <a:pt x="449268" y="918687"/>
                    </a:cubicBezTo>
                    <a:cubicBezTo>
                      <a:pt x="443452" y="918752"/>
                      <a:pt x="437701" y="918365"/>
                      <a:pt x="431886" y="918042"/>
                    </a:cubicBezTo>
                    <a:cubicBezTo>
                      <a:pt x="430529" y="913585"/>
                      <a:pt x="426329" y="910485"/>
                      <a:pt x="421547" y="910420"/>
                    </a:cubicBezTo>
                    <a:cubicBezTo>
                      <a:pt x="407849" y="910097"/>
                      <a:pt x="393957" y="909839"/>
                      <a:pt x="380387" y="907062"/>
                    </a:cubicBezTo>
                    <a:cubicBezTo>
                      <a:pt x="333153" y="896017"/>
                      <a:pt x="284691" y="874380"/>
                      <a:pt x="249540" y="840019"/>
                    </a:cubicBezTo>
                    <a:cubicBezTo>
                      <a:pt x="190804" y="775301"/>
                      <a:pt x="165927" y="688365"/>
                      <a:pt x="151388" y="603948"/>
                    </a:cubicBezTo>
                    <a:cubicBezTo>
                      <a:pt x="138659" y="509132"/>
                      <a:pt x="158237" y="413347"/>
                      <a:pt x="194358" y="325636"/>
                    </a:cubicBezTo>
                    <a:cubicBezTo>
                      <a:pt x="216586" y="270735"/>
                      <a:pt x="248183" y="218742"/>
                      <a:pt x="289343" y="176049"/>
                    </a:cubicBezTo>
                    <a:cubicBezTo>
                      <a:pt x="321264" y="148986"/>
                      <a:pt x="354347" y="122569"/>
                      <a:pt x="389757" y="100286"/>
                    </a:cubicBezTo>
                    <a:cubicBezTo>
                      <a:pt x="441772" y="69607"/>
                      <a:pt x="501994" y="64440"/>
                      <a:pt x="561506" y="64440"/>
                    </a:cubicBezTo>
                    <a:cubicBezTo>
                      <a:pt x="562087" y="64440"/>
                      <a:pt x="562669" y="64440"/>
                      <a:pt x="563186" y="64440"/>
                    </a:cubicBezTo>
                    <a:cubicBezTo>
                      <a:pt x="597820" y="64633"/>
                      <a:pt x="634199" y="64310"/>
                      <a:pt x="665085" y="82072"/>
                    </a:cubicBezTo>
                    <a:cubicBezTo>
                      <a:pt x="702821" y="103968"/>
                      <a:pt x="739846" y="129157"/>
                      <a:pt x="765498" y="16552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5" name="Google Shape;85;p3"/>
            <p:cNvSpPr/>
            <p:nvPr/>
          </p:nvSpPr>
          <p:spPr>
            <a:xfrm>
              <a:off x="7202354" y="6784670"/>
              <a:ext cx="993276" cy="1376765"/>
            </a:xfrm>
            <a:custGeom>
              <a:avLst/>
              <a:gdLst/>
              <a:ahLst/>
              <a:cxnLst/>
              <a:rect l="l" t="t" r="r" b="b"/>
              <a:pathLst>
                <a:path w="993276" h="1376765" extrusionOk="0">
                  <a:moveTo>
                    <a:pt x="740951" y="24071"/>
                  </a:moveTo>
                  <a:cubicBezTo>
                    <a:pt x="823918" y="5664"/>
                    <a:pt x="908630" y="-1635"/>
                    <a:pt x="993277" y="303"/>
                  </a:cubicBezTo>
                  <a:cubicBezTo>
                    <a:pt x="944362" y="23813"/>
                    <a:pt x="900553" y="56559"/>
                    <a:pt x="854611" y="85172"/>
                  </a:cubicBezTo>
                  <a:cubicBezTo>
                    <a:pt x="800333" y="126961"/>
                    <a:pt x="744699" y="167910"/>
                    <a:pt x="696625" y="216933"/>
                  </a:cubicBezTo>
                  <a:cubicBezTo>
                    <a:pt x="659147" y="257236"/>
                    <a:pt x="626646" y="301867"/>
                    <a:pt x="592011" y="344689"/>
                  </a:cubicBezTo>
                  <a:cubicBezTo>
                    <a:pt x="560220" y="389061"/>
                    <a:pt x="531789" y="436082"/>
                    <a:pt x="504004" y="483037"/>
                  </a:cubicBezTo>
                  <a:cubicBezTo>
                    <a:pt x="460389" y="566744"/>
                    <a:pt x="414188" y="649547"/>
                    <a:pt x="378197" y="736806"/>
                  </a:cubicBezTo>
                  <a:cubicBezTo>
                    <a:pt x="346729" y="825615"/>
                    <a:pt x="322886" y="917201"/>
                    <a:pt x="304277" y="1009498"/>
                  </a:cubicBezTo>
                  <a:cubicBezTo>
                    <a:pt x="293680" y="1061686"/>
                    <a:pt x="285473" y="1114390"/>
                    <a:pt x="281790" y="1167547"/>
                  </a:cubicBezTo>
                  <a:cubicBezTo>
                    <a:pt x="280304" y="1195126"/>
                    <a:pt x="276298" y="1223739"/>
                    <a:pt x="281532" y="1250995"/>
                  </a:cubicBezTo>
                  <a:cubicBezTo>
                    <a:pt x="282824" y="1255581"/>
                    <a:pt x="285861" y="1258616"/>
                    <a:pt x="289544" y="1260231"/>
                  </a:cubicBezTo>
                  <a:cubicBezTo>
                    <a:pt x="283858" y="1333991"/>
                    <a:pt x="236494" y="1386437"/>
                    <a:pt x="158438" y="1375263"/>
                  </a:cubicBezTo>
                  <a:cubicBezTo>
                    <a:pt x="16154" y="1364219"/>
                    <a:pt x="14409" y="1274893"/>
                    <a:pt x="0" y="1160700"/>
                  </a:cubicBezTo>
                  <a:cubicBezTo>
                    <a:pt x="840" y="1115101"/>
                    <a:pt x="1228" y="1069437"/>
                    <a:pt x="3942" y="1024031"/>
                  </a:cubicBezTo>
                  <a:cubicBezTo>
                    <a:pt x="14862" y="923273"/>
                    <a:pt x="40256" y="822967"/>
                    <a:pt x="70302" y="725761"/>
                  </a:cubicBezTo>
                  <a:cubicBezTo>
                    <a:pt x="95825" y="639987"/>
                    <a:pt x="132657" y="558412"/>
                    <a:pt x="172266" y="478322"/>
                  </a:cubicBezTo>
                  <a:cubicBezTo>
                    <a:pt x="233974" y="343397"/>
                    <a:pt x="317523" y="210022"/>
                    <a:pt x="448564" y="133097"/>
                  </a:cubicBezTo>
                  <a:cubicBezTo>
                    <a:pt x="538186" y="79295"/>
                    <a:pt x="638729" y="45063"/>
                    <a:pt x="740951" y="2407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 name="Google Shape;86;p3"/>
            <p:cNvSpPr/>
            <p:nvPr/>
          </p:nvSpPr>
          <p:spPr>
            <a:xfrm>
              <a:off x="8028921" y="6694182"/>
              <a:ext cx="1508282" cy="1743416"/>
            </a:xfrm>
            <a:custGeom>
              <a:avLst/>
              <a:gdLst/>
              <a:ahLst/>
              <a:cxnLst/>
              <a:rect l="l" t="t" r="r" b="b"/>
              <a:pathLst>
                <a:path w="1508282" h="1743416" extrusionOk="0">
                  <a:moveTo>
                    <a:pt x="1477703" y="647995"/>
                  </a:moveTo>
                  <a:cubicBezTo>
                    <a:pt x="1494373" y="720012"/>
                    <a:pt x="1508847" y="790865"/>
                    <a:pt x="1508266" y="865594"/>
                  </a:cubicBezTo>
                  <a:cubicBezTo>
                    <a:pt x="1508137" y="961573"/>
                    <a:pt x="1503613" y="1058132"/>
                    <a:pt x="1483906" y="1152238"/>
                  </a:cubicBezTo>
                  <a:cubicBezTo>
                    <a:pt x="1464585" y="1259455"/>
                    <a:pt x="1427948" y="1362344"/>
                    <a:pt x="1380972" y="1460584"/>
                  </a:cubicBezTo>
                  <a:cubicBezTo>
                    <a:pt x="1349052" y="1538348"/>
                    <a:pt x="1307246" y="1614046"/>
                    <a:pt x="1248316" y="1674630"/>
                  </a:cubicBezTo>
                  <a:cubicBezTo>
                    <a:pt x="1228026" y="1700530"/>
                    <a:pt x="1199078" y="1716031"/>
                    <a:pt x="1170195" y="1730434"/>
                  </a:cubicBezTo>
                  <a:cubicBezTo>
                    <a:pt x="1157207" y="1736829"/>
                    <a:pt x="1143638" y="1742706"/>
                    <a:pt x="1128970" y="1743417"/>
                  </a:cubicBezTo>
                  <a:cubicBezTo>
                    <a:pt x="1095499" y="1742900"/>
                    <a:pt x="1060865" y="1741221"/>
                    <a:pt x="1031529" y="1722813"/>
                  </a:cubicBezTo>
                  <a:cubicBezTo>
                    <a:pt x="1002904" y="1700982"/>
                    <a:pt x="983455" y="1662358"/>
                    <a:pt x="990175" y="1626059"/>
                  </a:cubicBezTo>
                  <a:cubicBezTo>
                    <a:pt x="1000320" y="1590471"/>
                    <a:pt x="1016409" y="1556691"/>
                    <a:pt x="1029914" y="1522201"/>
                  </a:cubicBezTo>
                  <a:cubicBezTo>
                    <a:pt x="1044388" y="1483642"/>
                    <a:pt x="1059379" y="1445341"/>
                    <a:pt x="1077600" y="1408331"/>
                  </a:cubicBezTo>
                  <a:cubicBezTo>
                    <a:pt x="1128001" y="1297433"/>
                    <a:pt x="1164961" y="1180399"/>
                    <a:pt x="1186155" y="1060458"/>
                  </a:cubicBezTo>
                  <a:cubicBezTo>
                    <a:pt x="1216137" y="887167"/>
                    <a:pt x="1195331" y="704575"/>
                    <a:pt x="1117339" y="546139"/>
                  </a:cubicBezTo>
                  <a:cubicBezTo>
                    <a:pt x="1062222" y="445317"/>
                    <a:pt x="982938" y="357089"/>
                    <a:pt x="890279" y="289271"/>
                  </a:cubicBezTo>
                  <a:cubicBezTo>
                    <a:pt x="838521" y="253230"/>
                    <a:pt x="782499" y="223713"/>
                    <a:pt x="726736" y="194390"/>
                  </a:cubicBezTo>
                  <a:cubicBezTo>
                    <a:pt x="669098" y="164550"/>
                    <a:pt x="611332" y="134194"/>
                    <a:pt x="548913" y="115528"/>
                  </a:cubicBezTo>
                  <a:cubicBezTo>
                    <a:pt x="463426" y="87561"/>
                    <a:pt x="373739" y="77097"/>
                    <a:pt x="284827" y="66376"/>
                  </a:cubicBezTo>
                  <a:cubicBezTo>
                    <a:pt x="237011" y="60111"/>
                    <a:pt x="188873" y="56946"/>
                    <a:pt x="140734" y="56946"/>
                  </a:cubicBezTo>
                  <a:cubicBezTo>
                    <a:pt x="93693" y="56946"/>
                    <a:pt x="46717" y="59981"/>
                    <a:pt x="0" y="66247"/>
                  </a:cubicBezTo>
                  <a:cubicBezTo>
                    <a:pt x="59318" y="47128"/>
                    <a:pt x="117989" y="25685"/>
                    <a:pt x="180214" y="17870"/>
                  </a:cubicBezTo>
                  <a:cubicBezTo>
                    <a:pt x="230679" y="9861"/>
                    <a:pt x="281661" y="6567"/>
                    <a:pt x="332449" y="689"/>
                  </a:cubicBezTo>
                  <a:cubicBezTo>
                    <a:pt x="352868" y="-280"/>
                    <a:pt x="375354" y="-21"/>
                    <a:pt x="397582" y="237"/>
                  </a:cubicBezTo>
                  <a:cubicBezTo>
                    <a:pt x="409988" y="366"/>
                    <a:pt x="422265" y="495"/>
                    <a:pt x="434090" y="431"/>
                  </a:cubicBezTo>
                  <a:cubicBezTo>
                    <a:pt x="471244" y="495"/>
                    <a:pt x="508463" y="302"/>
                    <a:pt x="545682" y="2562"/>
                  </a:cubicBezTo>
                  <a:cubicBezTo>
                    <a:pt x="639117" y="10700"/>
                    <a:pt x="729579" y="36665"/>
                    <a:pt x="820429" y="58431"/>
                  </a:cubicBezTo>
                  <a:cubicBezTo>
                    <a:pt x="921294" y="84719"/>
                    <a:pt x="1020286" y="115721"/>
                    <a:pt x="1109004" y="172559"/>
                  </a:cubicBezTo>
                  <a:cubicBezTo>
                    <a:pt x="1149777" y="203756"/>
                    <a:pt x="1192488" y="232368"/>
                    <a:pt x="1231645" y="265567"/>
                  </a:cubicBezTo>
                  <a:cubicBezTo>
                    <a:pt x="1264664" y="297538"/>
                    <a:pt x="1302076" y="329961"/>
                    <a:pt x="1333092" y="364968"/>
                  </a:cubicBezTo>
                  <a:cubicBezTo>
                    <a:pt x="1401262" y="446092"/>
                    <a:pt x="1456379" y="543233"/>
                    <a:pt x="1477703" y="64799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3"/>
            <p:cNvSpPr/>
            <p:nvPr/>
          </p:nvSpPr>
          <p:spPr>
            <a:xfrm>
              <a:off x="8717325" y="8823645"/>
              <a:ext cx="668315" cy="854254"/>
            </a:xfrm>
            <a:custGeom>
              <a:avLst/>
              <a:gdLst/>
              <a:ahLst/>
              <a:cxnLst/>
              <a:rect l="l" t="t" r="r" b="b"/>
              <a:pathLst>
                <a:path w="668315" h="854254" extrusionOk="0">
                  <a:moveTo>
                    <a:pt x="653217" y="192345"/>
                  </a:moveTo>
                  <a:cubicBezTo>
                    <a:pt x="664848" y="232196"/>
                    <a:pt x="669759" y="273274"/>
                    <a:pt x="667950" y="314740"/>
                  </a:cubicBezTo>
                  <a:cubicBezTo>
                    <a:pt x="669242" y="382558"/>
                    <a:pt x="656319" y="449472"/>
                    <a:pt x="639648" y="515029"/>
                  </a:cubicBezTo>
                  <a:cubicBezTo>
                    <a:pt x="626337" y="571996"/>
                    <a:pt x="606048" y="627994"/>
                    <a:pt x="573934" y="678373"/>
                  </a:cubicBezTo>
                  <a:cubicBezTo>
                    <a:pt x="554937" y="705630"/>
                    <a:pt x="530964" y="728623"/>
                    <a:pt x="508349" y="752779"/>
                  </a:cubicBezTo>
                  <a:cubicBezTo>
                    <a:pt x="481791" y="781521"/>
                    <a:pt x="456333" y="809617"/>
                    <a:pt x="420858" y="828283"/>
                  </a:cubicBezTo>
                  <a:cubicBezTo>
                    <a:pt x="383640" y="844624"/>
                    <a:pt x="342479" y="853860"/>
                    <a:pt x="301771" y="854248"/>
                  </a:cubicBezTo>
                  <a:cubicBezTo>
                    <a:pt x="295956" y="854313"/>
                    <a:pt x="290205" y="853925"/>
                    <a:pt x="284390" y="853602"/>
                  </a:cubicBezTo>
                  <a:cubicBezTo>
                    <a:pt x="283033" y="849145"/>
                    <a:pt x="278833" y="846045"/>
                    <a:pt x="274051" y="845981"/>
                  </a:cubicBezTo>
                  <a:cubicBezTo>
                    <a:pt x="260352" y="845658"/>
                    <a:pt x="246460" y="845399"/>
                    <a:pt x="232891" y="842622"/>
                  </a:cubicBezTo>
                  <a:cubicBezTo>
                    <a:pt x="185656" y="831577"/>
                    <a:pt x="137194" y="809940"/>
                    <a:pt x="102043" y="775579"/>
                  </a:cubicBezTo>
                  <a:cubicBezTo>
                    <a:pt x="43307" y="710861"/>
                    <a:pt x="18430" y="623925"/>
                    <a:pt x="3892" y="539508"/>
                  </a:cubicBezTo>
                  <a:cubicBezTo>
                    <a:pt x="-8838" y="444692"/>
                    <a:pt x="10741" y="348907"/>
                    <a:pt x="46861" y="261196"/>
                  </a:cubicBezTo>
                  <a:cubicBezTo>
                    <a:pt x="69089" y="206296"/>
                    <a:pt x="100686" y="154302"/>
                    <a:pt x="141847" y="111609"/>
                  </a:cubicBezTo>
                  <a:cubicBezTo>
                    <a:pt x="173767" y="84546"/>
                    <a:pt x="206850" y="58130"/>
                    <a:pt x="242260" y="35847"/>
                  </a:cubicBezTo>
                  <a:cubicBezTo>
                    <a:pt x="294276" y="5167"/>
                    <a:pt x="354498" y="0"/>
                    <a:pt x="414009" y="0"/>
                  </a:cubicBezTo>
                  <a:cubicBezTo>
                    <a:pt x="414591" y="0"/>
                    <a:pt x="415172" y="0"/>
                    <a:pt x="415689" y="0"/>
                  </a:cubicBezTo>
                  <a:cubicBezTo>
                    <a:pt x="450323" y="194"/>
                    <a:pt x="486702" y="-129"/>
                    <a:pt x="517589" y="17633"/>
                  </a:cubicBezTo>
                  <a:cubicBezTo>
                    <a:pt x="555260" y="39593"/>
                    <a:pt x="592285" y="64782"/>
                    <a:pt x="617937" y="101146"/>
                  </a:cubicBezTo>
                  <a:cubicBezTo>
                    <a:pt x="635513" y="128208"/>
                    <a:pt x="644559" y="161278"/>
                    <a:pt x="653217" y="19234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 name="Google Shape;88;p3"/>
            <p:cNvSpPr/>
            <p:nvPr/>
          </p:nvSpPr>
          <p:spPr>
            <a:xfrm>
              <a:off x="8600684" y="8793159"/>
              <a:ext cx="456470" cy="849016"/>
            </a:xfrm>
            <a:custGeom>
              <a:avLst/>
              <a:gdLst/>
              <a:ahLst/>
              <a:cxnLst/>
              <a:rect l="l" t="t" r="r" b="b"/>
              <a:pathLst>
                <a:path w="456470" h="849016" extrusionOk="0">
                  <a:moveTo>
                    <a:pt x="376283" y="0"/>
                  </a:moveTo>
                  <a:cubicBezTo>
                    <a:pt x="402129" y="0"/>
                    <a:pt x="428880" y="2519"/>
                    <a:pt x="456471" y="6588"/>
                  </a:cubicBezTo>
                  <a:cubicBezTo>
                    <a:pt x="391080" y="9172"/>
                    <a:pt x="332279" y="40885"/>
                    <a:pt x="282783" y="81769"/>
                  </a:cubicBezTo>
                  <a:cubicBezTo>
                    <a:pt x="168736" y="159146"/>
                    <a:pt x="109806" y="304923"/>
                    <a:pt x="88160" y="436812"/>
                  </a:cubicBezTo>
                  <a:cubicBezTo>
                    <a:pt x="78338" y="511670"/>
                    <a:pt x="83960" y="587304"/>
                    <a:pt x="106123" y="659578"/>
                  </a:cubicBezTo>
                  <a:cubicBezTo>
                    <a:pt x="112973" y="684057"/>
                    <a:pt x="119886" y="707696"/>
                    <a:pt x="131000" y="730948"/>
                  </a:cubicBezTo>
                  <a:cubicBezTo>
                    <a:pt x="152841" y="774481"/>
                    <a:pt x="176942" y="819176"/>
                    <a:pt x="216617" y="849016"/>
                  </a:cubicBezTo>
                  <a:cubicBezTo>
                    <a:pt x="183210" y="839263"/>
                    <a:pt x="151871" y="823116"/>
                    <a:pt x="124539" y="801608"/>
                  </a:cubicBezTo>
                  <a:cubicBezTo>
                    <a:pt x="97142" y="781327"/>
                    <a:pt x="65544" y="764341"/>
                    <a:pt x="46030" y="735599"/>
                  </a:cubicBezTo>
                  <a:cubicBezTo>
                    <a:pt x="19732" y="696200"/>
                    <a:pt x="10750" y="648727"/>
                    <a:pt x="4870" y="602546"/>
                  </a:cubicBezTo>
                  <a:cubicBezTo>
                    <a:pt x="-5727" y="532855"/>
                    <a:pt x="2221" y="463164"/>
                    <a:pt x="16695" y="392892"/>
                  </a:cubicBezTo>
                  <a:cubicBezTo>
                    <a:pt x="46612" y="243370"/>
                    <a:pt x="88612" y="194735"/>
                    <a:pt x="183921" y="81575"/>
                  </a:cubicBezTo>
                  <a:cubicBezTo>
                    <a:pt x="239103" y="19700"/>
                    <a:pt x="304042" y="0"/>
                    <a:pt x="376283"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 name="Google Shape;89;p3"/>
            <p:cNvSpPr/>
            <p:nvPr/>
          </p:nvSpPr>
          <p:spPr>
            <a:xfrm>
              <a:off x="6840991" y="8488172"/>
              <a:ext cx="136563" cy="705758"/>
            </a:xfrm>
            <a:custGeom>
              <a:avLst/>
              <a:gdLst/>
              <a:ahLst/>
              <a:cxnLst/>
              <a:rect l="l" t="t" r="r" b="b"/>
              <a:pathLst>
                <a:path w="136563" h="705758" extrusionOk="0">
                  <a:moveTo>
                    <a:pt x="105612" y="0"/>
                  </a:moveTo>
                  <a:cubicBezTo>
                    <a:pt x="105483" y="452"/>
                    <a:pt x="105354" y="904"/>
                    <a:pt x="105225" y="1357"/>
                  </a:cubicBezTo>
                  <a:cubicBezTo>
                    <a:pt x="91849" y="50767"/>
                    <a:pt x="76212" y="99918"/>
                    <a:pt x="66649" y="150298"/>
                  </a:cubicBezTo>
                  <a:cubicBezTo>
                    <a:pt x="60640" y="187824"/>
                    <a:pt x="58378" y="225931"/>
                    <a:pt x="52433" y="263457"/>
                  </a:cubicBezTo>
                  <a:cubicBezTo>
                    <a:pt x="44098" y="327141"/>
                    <a:pt x="41320" y="392763"/>
                    <a:pt x="49784" y="456512"/>
                  </a:cubicBezTo>
                  <a:cubicBezTo>
                    <a:pt x="56375" y="507537"/>
                    <a:pt x="72141" y="556366"/>
                    <a:pt x="89458" y="604549"/>
                  </a:cubicBezTo>
                  <a:cubicBezTo>
                    <a:pt x="101735" y="639879"/>
                    <a:pt x="117502" y="673723"/>
                    <a:pt x="136563" y="705759"/>
                  </a:cubicBezTo>
                  <a:cubicBezTo>
                    <a:pt x="66520" y="676565"/>
                    <a:pt x="66714" y="642333"/>
                    <a:pt x="34341" y="563793"/>
                  </a:cubicBezTo>
                  <a:cubicBezTo>
                    <a:pt x="999" y="468913"/>
                    <a:pt x="-6561" y="367121"/>
                    <a:pt x="5199" y="267590"/>
                  </a:cubicBezTo>
                  <a:cubicBezTo>
                    <a:pt x="11984" y="198351"/>
                    <a:pt x="21741" y="128919"/>
                    <a:pt x="43064" y="62522"/>
                  </a:cubicBezTo>
                  <a:cubicBezTo>
                    <a:pt x="51981" y="38624"/>
                    <a:pt x="65098" y="11432"/>
                    <a:pt x="91720" y="4005"/>
                  </a:cubicBezTo>
                  <a:cubicBezTo>
                    <a:pt x="93917" y="3294"/>
                    <a:pt x="99215" y="1873"/>
                    <a:pt x="105612"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3"/>
            <p:cNvSpPr/>
            <p:nvPr/>
          </p:nvSpPr>
          <p:spPr>
            <a:xfrm>
              <a:off x="8143230" y="8545850"/>
              <a:ext cx="624380" cy="1164077"/>
            </a:xfrm>
            <a:custGeom>
              <a:avLst/>
              <a:gdLst/>
              <a:ahLst/>
              <a:cxnLst/>
              <a:rect l="l" t="t" r="r" b="b"/>
              <a:pathLst>
                <a:path w="624380" h="1164077" extrusionOk="0">
                  <a:moveTo>
                    <a:pt x="591879" y="12658"/>
                  </a:moveTo>
                  <a:cubicBezTo>
                    <a:pt x="602605" y="13756"/>
                    <a:pt x="613460" y="15500"/>
                    <a:pt x="624380" y="16986"/>
                  </a:cubicBezTo>
                  <a:cubicBezTo>
                    <a:pt x="597629" y="31001"/>
                    <a:pt x="571395" y="46115"/>
                    <a:pt x="545743" y="61939"/>
                  </a:cubicBezTo>
                  <a:cubicBezTo>
                    <a:pt x="533078" y="69238"/>
                    <a:pt x="521124" y="77441"/>
                    <a:pt x="509558" y="86225"/>
                  </a:cubicBezTo>
                  <a:cubicBezTo>
                    <a:pt x="494309" y="78732"/>
                    <a:pt x="478155" y="72467"/>
                    <a:pt x="462905" y="65298"/>
                  </a:cubicBezTo>
                  <a:cubicBezTo>
                    <a:pt x="448948" y="60648"/>
                    <a:pt x="426979" y="42692"/>
                    <a:pt x="417157" y="62198"/>
                  </a:cubicBezTo>
                  <a:cubicBezTo>
                    <a:pt x="409985" y="82931"/>
                    <a:pt x="438157" y="86095"/>
                    <a:pt x="451727" y="91844"/>
                  </a:cubicBezTo>
                  <a:cubicBezTo>
                    <a:pt x="463487" y="95848"/>
                    <a:pt x="475118" y="100434"/>
                    <a:pt x="486813" y="104762"/>
                  </a:cubicBezTo>
                  <a:cubicBezTo>
                    <a:pt x="470530" y="118648"/>
                    <a:pt x="455022" y="133503"/>
                    <a:pt x="439514" y="148165"/>
                  </a:cubicBezTo>
                  <a:cubicBezTo>
                    <a:pt x="423102" y="163085"/>
                    <a:pt x="407335" y="178780"/>
                    <a:pt x="392345" y="195186"/>
                  </a:cubicBezTo>
                  <a:cubicBezTo>
                    <a:pt x="378388" y="190923"/>
                    <a:pt x="363849" y="188016"/>
                    <a:pt x="349763" y="184399"/>
                  </a:cubicBezTo>
                  <a:cubicBezTo>
                    <a:pt x="336258" y="181751"/>
                    <a:pt x="312092" y="171417"/>
                    <a:pt x="310282" y="193183"/>
                  </a:cubicBezTo>
                  <a:cubicBezTo>
                    <a:pt x="310412" y="208491"/>
                    <a:pt x="327599" y="207457"/>
                    <a:pt x="338649" y="207909"/>
                  </a:cubicBezTo>
                  <a:cubicBezTo>
                    <a:pt x="350409" y="208685"/>
                    <a:pt x="363849" y="210881"/>
                    <a:pt x="377030" y="212431"/>
                  </a:cubicBezTo>
                  <a:cubicBezTo>
                    <a:pt x="352153" y="241495"/>
                    <a:pt x="329538" y="272498"/>
                    <a:pt x="309636" y="305244"/>
                  </a:cubicBezTo>
                  <a:cubicBezTo>
                    <a:pt x="282110" y="350973"/>
                    <a:pt x="264082" y="401546"/>
                    <a:pt x="248832" y="452442"/>
                  </a:cubicBezTo>
                  <a:cubicBezTo>
                    <a:pt x="245214" y="463357"/>
                    <a:pt x="241854" y="474337"/>
                    <a:pt x="238817" y="485382"/>
                  </a:cubicBezTo>
                  <a:cubicBezTo>
                    <a:pt x="238429" y="485446"/>
                    <a:pt x="238106" y="485382"/>
                    <a:pt x="237719" y="485382"/>
                  </a:cubicBezTo>
                  <a:cubicBezTo>
                    <a:pt x="211097" y="486480"/>
                    <a:pt x="184669" y="483831"/>
                    <a:pt x="158822" y="477825"/>
                  </a:cubicBezTo>
                  <a:cubicBezTo>
                    <a:pt x="150875" y="476275"/>
                    <a:pt x="143056" y="482863"/>
                    <a:pt x="142022" y="490613"/>
                  </a:cubicBezTo>
                  <a:cubicBezTo>
                    <a:pt x="140730" y="513284"/>
                    <a:pt x="170453" y="507858"/>
                    <a:pt x="185380" y="510313"/>
                  </a:cubicBezTo>
                  <a:cubicBezTo>
                    <a:pt x="190161" y="510765"/>
                    <a:pt x="194878" y="510894"/>
                    <a:pt x="199595" y="510894"/>
                  </a:cubicBezTo>
                  <a:cubicBezTo>
                    <a:pt x="210644" y="510894"/>
                    <a:pt x="221694" y="509925"/>
                    <a:pt x="232808" y="508634"/>
                  </a:cubicBezTo>
                  <a:cubicBezTo>
                    <a:pt x="216137" y="577097"/>
                    <a:pt x="209223" y="647563"/>
                    <a:pt x="208383" y="718223"/>
                  </a:cubicBezTo>
                  <a:cubicBezTo>
                    <a:pt x="197786" y="717513"/>
                    <a:pt x="187060" y="717836"/>
                    <a:pt x="176398" y="718094"/>
                  </a:cubicBezTo>
                  <a:cubicBezTo>
                    <a:pt x="160567" y="718546"/>
                    <a:pt x="144672" y="718934"/>
                    <a:pt x="129034" y="716350"/>
                  </a:cubicBezTo>
                  <a:cubicBezTo>
                    <a:pt x="110037" y="714606"/>
                    <a:pt x="109004" y="742767"/>
                    <a:pt x="127936" y="742831"/>
                  </a:cubicBezTo>
                  <a:cubicBezTo>
                    <a:pt x="130650" y="743025"/>
                    <a:pt x="133364" y="743090"/>
                    <a:pt x="136142" y="743090"/>
                  </a:cubicBezTo>
                  <a:cubicBezTo>
                    <a:pt x="160050" y="743090"/>
                    <a:pt x="183764" y="737600"/>
                    <a:pt x="207672" y="735081"/>
                  </a:cubicBezTo>
                  <a:cubicBezTo>
                    <a:pt x="204571" y="808389"/>
                    <a:pt x="212777" y="881568"/>
                    <a:pt x="231774" y="952357"/>
                  </a:cubicBezTo>
                  <a:cubicBezTo>
                    <a:pt x="220401" y="952034"/>
                    <a:pt x="209094" y="951711"/>
                    <a:pt x="197786" y="950936"/>
                  </a:cubicBezTo>
                  <a:cubicBezTo>
                    <a:pt x="194167" y="951194"/>
                    <a:pt x="189386" y="950548"/>
                    <a:pt x="184281" y="949902"/>
                  </a:cubicBezTo>
                  <a:cubicBezTo>
                    <a:pt x="170001" y="948223"/>
                    <a:pt x="153201" y="946479"/>
                    <a:pt x="152038" y="963207"/>
                  </a:cubicBezTo>
                  <a:cubicBezTo>
                    <a:pt x="152038" y="970442"/>
                    <a:pt x="158241" y="977482"/>
                    <a:pt x="165672" y="977482"/>
                  </a:cubicBezTo>
                  <a:cubicBezTo>
                    <a:pt x="165866" y="977482"/>
                    <a:pt x="166124" y="977482"/>
                    <a:pt x="166318" y="977417"/>
                  </a:cubicBezTo>
                  <a:cubicBezTo>
                    <a:pt x="184087" y="976513"/>
                    <a:pt x="201792" y="974898"/>
                    <a:pt x="219497" y="973542"/>
                  </a:cubicBezTo>
                  <a:cubicBezTo>
                    <a:pt x="222598" y="972831"/>
                    <a:pt x="229577" y="972573"/>
                    <a:pt x="237460" y="972056"/>
                  </a:cubicBezTo>
                  <a:cubicBezTo>
                    <a:pt x="243728" y="993048"/>
                    <a:pt x="250965" y="1013780"/>
                    <a:pt x="259106" y="1034190"/>
                  </a:cubicBezTo>
                  <a:cubicBezTo>
                    <a:pt x="279848" y="1081986"/>
                    <a:pt x="310412" y="1124743"/>
                    <a:pt x="344529" y="1164078"/>
                  </a:cubicBezTo>
                  <a:cubicBezTo>
                    <a:pt x="339553" y="1162528"/>
                    <a:pt x="334642" y="1160913"/>
                    <a:pt x="329796" y="1159105"/>
                  </a:cubicBezTo>
                  <a:cubicBezTo>
                    <a:pt x="287925" y="1147156"/>
                    <a:pt x="252128" y="1122547"/>
                    <a:pt x="214392" y="1101879"/>
                  </a:cubicBezTo>
                  <a:cubicBezTo>
                    <a:pt x="171423" y="1077917"/>
                    <a:pt x="118373" y="1069262"/>
                    <a:pt x="84514" y="1031413"/>
                  </a:cubicBezTo>
                  <a:cubicBezTo>
                    <a:pt x="65259" y="1006805"/>
                    <a:pt x="56923" y="975673"/>
                    <a:pt x="44711" y="947383"/>
                  </a:cubicBezTo>
                  <a:cubicBezTo>
                    <a:pt x="33080" y="917544"/>
                    <a:pt x="20157" y="888091"/>
                    <a:pt x="11498" y="857282"/>
                  </a:cubicBezTo>
                  <a:cubicBezTo>
                    <a:pt x="-11053" y="772219"/>
                    <a:pt x="5036" y="683346"/>
                    <a:pt x="13695" y="597443"/>
                  </a:cubicBezTo>
                  <a:cubicBezTo>
                    <a:pt x="18412" y="483315"/>
                    <a:pt x="63514" y="376873"/>
                    <a:pt x="115917" y="277019"/>
                  </a:cubicBezTo>
                  <a:cubicBezTo>
                    <a:pt x="155915" y="192150"/>
                    <a:pt x="222340" y="122911"/>
                    <a:pt x="289864" y="59097"/>
                  </a:cubicBezTo>
                  <a:cubicBezTo>
                    <a:pt x="329926" y="25382"/>
                    <a:pt x="380649" y="2130"/>
                    <a:pt x="433440" y="322"/>
                  </a:cubicBezTo>
                  <a:cubicBezTo>
                    <a:pt x="486361" y="-1551"/>
                    <a:pt x="539217" y="5037"/>
                    <a:pt x="591879" y="12658"/>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 name="Google Shape;91;p3"/>
            <p:cNvSpPr/>
            <p:nvPr/>
          </p:nvSpPr>
          <p:spPr>
            <a:xfrm>
              <a:off x="7138256" y="8295440"/>
              <a:ext cx="998898" cy="1199914"/>
            </a:xfrm>
            <a:custGeom>
              <a:avLst/>
              <a:gdLst/>
              <a:ahLst/>
              <a:cxnLst/>
              <a:rect l="l" t="t" r="r" b="b"/>
              <a:pathLst>
                <a:path w="998898" h="1199914" extrusionOk="0">
                  <a:moveTo>
                    <a:pt x="876966" y="537635"/>
                  </a:moveTo>
                  <a:cubicBezTo>
                    <a:pt x="884332" y="528657"/>
                    <a:pt x="875997" y="514512"/>
                    <a:pt x="864624" y="516321"/>
                  </a:cubicBezTo>
                  <a:cubicBezTo>
                    <a:pt x="857904" y="516967"/>
                    <a:pt x="806147" y="519292"/>
                    <a:pt x="781787" y="527107"/>
                  </a:cubicBezTo>
                  <a:cubicBezTo>
                    <a:pt x="777328" y="460387"/>
                    <a:pt x="760399" y="394894"/>
                    <a:pt x="726023" y="343030"/>
                  </a:cubicBezTo>
                  <a:cubicBezTo>
                    <a:pt x="739980" y="336571"/>
                    <a:pt x="752645" y="327529"/>
                    <a:pt x="762273" y="315386"/>
                  </a:cubicBezTo>
                  <a:cubicBezTo>
                    <a:pt x="773387" y="302016"/>
                    <a:pt x="781657" y="286579"/>
                    <a:pt x="789347" y="271078"/>
                  </a:cubicBezTo>
                  <a:cubicBezTo>
                    <a:pt x="792577" y="264555"/>
                    <a:pt x="788636" y="256352"/>
                    <a:pt x="782304" y="253704"/>
                  </a:cubicBezTo>
                  <a:cubicBezTo>
                    <a:pt x="775842" y="250991"/>
                    <a:pt x="767442" y="254027"/>
                    <a:pt x="764922" y="260744"/>
                  </a:cubicBezTo>
                  <a:cubicBezTo>
                    <a:pt x="759882" y="274049"/>
                    <a:pt x="754002" y="286967"/>
                    <a:pt x="746054" y="298851"/>
                  </a:cubicBezTo>
                  <a:cubicBezTo>
                    <a:pt x="738429" y="310994"/>
                    <a:pt x="726928" y="319713"/>
                    <a:pt x="715555" y="328239"/>
                  </a:cubicBezTo>
                  <a:cubicBezTo>
                    <a:pt x="706315" y="316226"/>
                    <a:pt x="695977" y="305052"/>
                    <a:pt x="684540" y="294976"/>
                  </a:cubicBezTo>
                  <a:cubicBezTo>
                    <a:pt x="654881" y="268236"/>
                    <a:pt x="618373" y="248408"/>
                    <a:pt x="579151" y="239623"/>
                  </a:cubicBezTo>
                  <a:cubicBezTo>
                    <a:pt x="576502" y="239236"/>
                    <a:pt x="573788" y="238719"/>
                    <a:pt x="570945" y="238203"/>
                  </a:cubicBezTo>
                  <a:cubicBezTo>
                    <a:pt x="572948" y="237621"/>
                    <a:pt x="574951" y="237040"/>
                    <a:pt x="577019" y="236523"/>
                  </a:cubicBezTo>
                  <a:cubicBezTo>
                    <a:pt x="594530" y="231485"/>
                    <a:pt x="612364" y="227416"/>
                    <a:pt x="629939" y="222572"/>
                  </a:cubicBezTo>
                  <a:cubicBezTo>
                    <a:pt x="635173" y="221022"/>
                    <a:pt x="648032" y="218438"/>
                    <a:pt x="642733" y="210752"/>
                  </a:cubicBezTo>
                  <a:cubicBezTo>
                    <a:pt x="631425" y="202808"/>
                    <a:pt x="615271" y="207200"/>
                    <a:pt x="602283" y="208298"/>
                  </a:cubicBezTo>
                  <a:cubicBezTo>
                    <a:pt x="545163" y="214499"/>
                    <a:pt x="493599" y="239753"/>
                    <a:pt x="447657" y="273080"/>
                  </a:cubicBezTo>
                  <a:cubicBezTo>
                    <a:pt x="447981" y="264296"/>
                    <a:pt x="447205" y="255448"/>
                    <a:pt x="446042" y="247180"/>
                  </a:cubicBezTo>
                  <a:cubicBezTo>
                    <a:pt x="442424" y="230129"/>
                    <a:pt x="417029" y="152752"/>
                    <a:pt x="392605" y="171870"/>
                  </a:cubicBezTo>
                  <a:cubicBezTo>
                    <a:pt x="386208" y="176843"/>
                    <a:pt x="385368" y="185821"/>
                    <a:pt x="389955" y="192216"/>
                  </a:cubicBezTo>
                  <a:cubicBezTo>
                    <a:pt x="411214" y="219924"/>
                    <a:pt x="429177" y="257127"/>
                    <a:pt x="422328" y="292263"/>
                  </a:cubicBezTo>
                  <a:cubicBezTo>
                    <a:pt x="375611" y="328885"/>
                    <a:pt x="346921" y="382816"/>
                    <a:pt x="321010" y="435714"/>
                  </a:cubicBezTo>
                  <a:cubicBezTo>
                    <a:pt x="291998" y="413302"/>
                    <a:pt x="234813" y="371578"/>
                    <a:pt x="226606" y="393021"/>
                  </a:cubicBezTo>
                  <a:cubicBezTo>
                    <a:pt x="224280" y="398511"/>
                    <a:pt x="226865" y="405680"/>
                    <a:pt x="232616" y="407812"/>
                  </a:cubicBezTo>
                  <a:cubicBezTo>
                    <a:pt x="262145" y="416983"/>
                    <a:pt x="287798" y="434035"/>
                    <a:pt x="314419" y="449149"/>
                  </a:cubicBezTo>
                  <a:cubicBezTo>
                    <a:pt x="313579" y="450892"/>
                    <a:pt x="312739" y="452636"/>
                    <a:pt x="311835" y="454445"/>
                  </a:cubicBezTo>
                  <a:cubicBezTo>
                    <a:pt x="290576" y="509797"/>
                    <a:pt x="282241" y="569736"/>
                    <a:pt x="278816" y="628705"/>
                  </a:cubicBezTo>
                  <a:cubicBezTo>
                    <a:pt x="274939" y="677534"/>
                    <a:pt x="277588" y="726556"/>
                    <a:pt x="286441" y="774610"/>
                  </a:cubicBezTo>
                  <a:cubicBezTo>
                    <a:pt x="279527" y="787916"/>
                    <a:pt x="269576" y="799412"/>
                    <a:pt x="256265" y="807421"/>
                  </a:cubicBezTo>
                  <a:cubicBezTo>
                    <a:pt x="237914" y="819241"/>
                    <a:pt x="218529" y="829252"/>
                    <a:pt x="200178" y="841072"/>
                  </a:cubicBezTo>
                  <a:cubicBezTo>
                    <a:pt x="194298" y="844818"/>
                    <a:pt x="191907" y="852439"/>
                    <a:pt x="195526" y="858640"/>
                  </a:cubicBezTo>
                  <a:cubicBezTo>
                    <a:pt x="198111" y="863096"/>
                    <a:pt x="201923" y="864840"/>
                    <a:pt x="205994" y="864840"/>
                  </a:cubicBezTo>
                  <a:cubicBezTo>
                    <a:pt x="210711" y="864840"/>
                    <a:pt x="215751" y="862451"/>
                    <a:pt x="219563" y="859092"/>
                  </a:cubicBezTo>
                  <a:cubicBezTo>
                    <a:pt x="235394" y="848758"/>
                    <a:pt x="251419" y="838747"/>
                    <a:pt x="266862" y="827767"/>
                  </a:cubicBezTo>
                  <a:cubicBezTo>
                    <a:pt x="277330" y="821179"/>
                    <a:pt x="285794" y="812653"/>
                    <a:pt x="292385" y="802900"/>
                  </a:cubicBezTo>
                  <a:cubicBezTo>
                    <a:pt x="293355" y="807034"/>
                    <a:pt x="294324" y="811103"/>
                    <a:pt x="295422" y="815172"/>
                  </a:cubicBezTo>
                  <a:cubicBezTo>
                    <a:pt x="320493" y="892613"/>
                    <a:pt x="382718" y="956814"/>
                    <a:pt x="457414" y="991886"/>
                  </a:cubicBezTo>
                  <a:cubicBezTo>
                    <a:pt x="463036" y="1007839"/>
                    <a:pt x="468205" y="1023922"/>
                    <a:pt x="464199" y="1041102"/>
                  </a:cubicBezTo>
                  <a:cubicBezTo>
                    <a:pt x="463747" y="1054601"/>
                    <a:pt x="443328" y="1070555"/>
                    <a:pt x="458319" y="1081406"/>
                  </a:cubicBezTo>
                  <a:cubicBezTo>
                    <a:pt x="460581" y="1082439"/>
                    <a:pt x="462584" y="1082956"/>
                    <a:pt x="464393" y="1082956"/>
                  </a:cubicBezTo>
                  <a:cubicBezTo>
                    <a:pt x="476218" y="1082956"/>
                    <a:pt x="480224" y="1063450"/>
                    <a:pt x="483325" y="1053568"/>
                  </a:cubicBezTo>
                  <a:cubicBezTo>
                    <a:pt x="487913" y="1035871"/>
                    <a:pt x="484941" y="1017528"/>
                    <a:pt x="478156" y="1000735"/>
                  </a:cubicBezTo>
                  <a:cubicBezTo>
                    <a:pt x="511627" y="1013652"/>
                    <a:pt x="546972" y="1020757"/>
                    <a:pt x="582317" y="1020757"/>
                  </a:cubicBezTo>
                  <a:cubicBezTo>
                    <a:pt x="583222" y="1020757"/>
                    <a:pt x="584126" y="1020757"/>
                    <a:pt x="585096" y="1020757"/>
                  </a:cubicBezTo>
                  <a:cubicBezTo>
                    <a:pt x="594271" y="1020886"/>
                    <a:pt x="601896" y="1013071"/>
                    <a:pt x="601896" y="1003964"/>
                  </a:cubicBezTo>
                  <a:cubicBezTo>
                    <a:pt x="601896" y="994663"/>
                    <a:pt x="594271" y="987365"/>
                    <a:pt x="585096" y="987171"/>
                  </a:cubicBezTo>
                  <a:cubicBezTo>
                    <a:pt x="567585" y="986848"/>
                    <a:pt x="550138" y="985427"/>
                    <a:pt x="532951" y="982262"/>
                  </a:cubicBezTo>
                  <a:cubicBezTo>
                    <a:pt x="522806" y="980454"/>
                    <a:pt x="512855" y="977806"/>
                    <a:pt x="503163" y="974576"/>
                  </a:cubicBezTo>
                  <a:cubicBezTo>
                    <a:pt x="581994" y="969022"/>
                    <a:pt x="647127" y="916769"/>
                    <a:pt x="694684" y="851535"/>
                  </a:cubicBezTo>
                  <a:cubicBezTo>
                    <a:pt x="719368" y="855346"/>
                    <a:pt x="744568" y="861417"/>
                    <a:pt x="761756" y="879760"/>
                  </a:cubicBezTo>
                  <a:cubicBezTo>
                    <a:pt x="764211" y="883054"/>
                    <a:pt x="767636" y="884475"/>
                    <a:pt x="771190" y="884475"/>
                  </a:cubicBezTo>
                  <a:cubicBezTo>
                    <a:pt x="778233" y="884475"/>
                    <a:pt x="785276" y="878662"/>
                    <a:pt x="783984" y="870460"/>
                  </a:cubicBezTo>
                  <a:cubicBezTo>
                    <a:pt x="773451" y="848370"/>
                    <a:pt x="735069" y="839134"/>
                    <a:pt x="704635" y="837390"/>
                  </a:cubicBezTo>
                  <a:cubicBezTo>
                    <a:pt x="728091" y="802577"/>
                    <a:pt x="746700" y="764922"/>
                    <a:pt x="760011" y="729140"/>
                  </a:cubicBezTo>
                  <a:cubicBezTo>
                    <a:pt x="776036" y="674433"/>
                    <a:pt x="785147" y="608553"/>
                    <a:pt x="782627" y="543060"/>
                  </a:cubicBezTo>
                  <a:cubicBezTo>
                    <a:pt x="810282" y="542285"/>
                    <a:pt x="837744" y="540671"/>
                    <a:pt x="866433" y="542931"/>
                  </a:cubicBezTo>
                  <a:cubicBezTo>
                    <a:pt x="870440" y="543060"/>
                    <a:pt x="874575" y="540735"/>
                    <a:pt x="876966" y="537635"/>
                  </a:cubicBezTo>
                  <a:close/>
                  <a:moveTo>
                    <a:pt x="992887" y="551328"/>
                  </a:moveTo>
                  <a:cubicBezTo>
                    <a:pt x="1006069" y="650213"/>
                    <a:pt x="996182" y="753167"/>
                    <a:pt x="976733" y="851083"/>
                  </a:cubicBezTo>
                  <a:cubicBezTo>
                    <a:pt x="969044" y="885380"/>
                    <a:pt x="965490" y="920645"/>
                    <a:pt x="954247" y="954037"/>
                  </a:cubicBezTo>
                  <a:cubicBezTo>
                    <a:pt x="935314" y="1001639"/>
                    <a:pt x="907077" y="1047949"/>
                    <a:pt x="868437" y="1082052"/>
                  </a:cubicBezTo>
                  <a:cubicBezTo>
                    <a:pt x="785470" y="1148061"/>
                    <a:pt x="681696" y="1188493"/>
                    <a:pt x="576179" y="1199344"/>
                  </a:cubicBezTo>
                  <a:cubicBezTo>
                    <a:pt x="458965" y="1203349"/>
                    <a:pt x="330186" y="1187460"/>
                    <a:pt x="234748" y="1113248"/>
                  </a:cubicBezTo>
                  <a:cubicBezTo>
                    <a:pt x="203409" y="1088381"/>
                    <a:pt x="177563" y="1057637"/>
                    <a:pt x="150812" y="1028056"/>
                  </a:cubicBezTo>
                  <a:cubicBezTo>
                    <a:pt x="113334" y="985362"/>
                    <a:pt x="78506" y="939375"/>
                    <a:pt x="57636" y="886090"/>
                  </a:cubicBezTo>
                  <a:cubicBezTo>
                    <a:pt x="16669" y="776483"/>
                    <a:pt x="-11827" y="657188"/>
                    <a:pt x="4844" y="539895"/>
                  </a:cubicBezTo>
                  <a:cubicBezTo>
                    <a:pt x="12792" y="476405"/>
                    <a:pt x="35343" y="416208"/>
                    <a:pt x="57959" y="356722"/>
                  </a:cubicBezTo>
                  <a:cubicBezTo>
                    <a:pt x="72368" y="318422"/>
                    <a:pt x="85614" y="280120"/>
                    <a:pt x="108811" y="245695"/>
                  </a:cubicBezTo>
                  <a:cubicBezTo>
                    <a:pt x="153138" y="181688"/>
                    <a:pt x="206769" y="119166"/>
                    <a:pt x="270157" y="72856"/>
                  </a:cubicBezTo>
                  <a:cubicBezTo>
                    <a:pt x="323918" y="39205"/>
                    <a:pt x="381814" y="6717"/>
                    <a:pt x="446107" y="1098"/>
                  </a:cubicBezTo>
                  <a:cubicBezTo>
                    <a:pt x="455734" y="323"/>
                    <a:pt x="465298" y="0"/>
                    <a:pt x="474925" y="0"/>
                  </a:cubicBezTo>
                  <a:cubicBezTo>
                    <a:pt x="495667" y="0"/>
                    <a:pt x="516344" y="1679"/>
                    <a:pt x="536827" y="4586"/>
                  </a:cubicBezTo>
                  <a:cubicBezTo>
                    <a:pt x="539994" y="5748"/>
                    <a:pt x="543289" y="6782"/>
                    <a:pt x="546584" y="7686"/>
                  </a:cubicBezTo>
                  <a:cubicBezTo>
                    <a:pt x="548265" y="8138"/>
                    <a:pt x="549815" y="8332"/>
                    <a:pt x="551366" y="8332"/>
                  </a:cubicBezTo>
                  <a:cubicBezTo>
                    <a:pt x="552981" y="8332"/>
                    <a:pt x="554532" y="8074"/>
                    <a:pt x="555954" y="7621"/>
                  </a:cubicBezTo>
                  <a:cubicBezTo>
                    <a:pt x="575339" y="11045"/>
                    <a:pt x="594659" y="15437"/>
                    <a:pt x="613850" y="20410"/>
                  </a:cubicBezTo>
                  <a:cubicBezTo>
                    <a:pt x="681632" y="36492"/>
                    <a:pt x="751159" y="59034"/>
                    <a:pt x="804338" y="105796"/>
                  </a:cubicBezTo>
                  <a:cubicBezTo>
                    <a:pt x="806987" y="114838"/>
                    <a:pt x="814612" y="121362"/>
                    <a:pt x="820879" y="128014"/>
                  </a:cubicBezTo>
                  <a:cubicBezTo>
                    <a:pt x="839166" y="149070"/>
                    <a:pt x="860360" y="169545"/>
                    <a:pt x="877289" y="194411"/>
                  </a:cubicBezTo>
                  <a:cubicBezTo>
                    <a:pt x="905655" y="239817"/>
                    <a:pt x="930726" y="287806"/>
                    <a:pt x="949530" y="337927"/>
                  </a:cubicBezTo>
                  <a:cubicBezTo>
                    <a:pt x="973502" y="407037"/>
                    <a:pt x="981579" y="478989"/>
                    <a:pt x="992887" y="551328"/>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 name="Google Shape;92;p3"/>
            <p:cNvSpPr/>
            <p:nvPr/>
          </p:nvSpPr>
          <p:spPr>
            <a:xfrm>
              <a:off x="7448822" y="8547981"/>
              <a:ext cx="438488" cy="688909"/>
            </a:xfrm>
            <a:custGeom>
              <a:avLst/>
              <a:gdLst/>
              <a:ahLst/>
              <a:cxnLst/>
              <a:rect l="l" t="t" r="r" b="b"/>
              <a:pathLst>
                <a:path w="438488" h="688909" extrusionOk="0">
                  <a:moveTo>
                    <a:pt x="385282" y="100564"/>
                  </a:moveTo>
                  <a:cubicBezTo>
                    <a:pt x="436781" y="177748"/>
                    <a:pt x="441821" y="271595"/>
                    <a:pt x="437104" y="362406"/>
                  </a:cubicBezTo>
                  <a:cubicBezTo>
                    <a:pt x="432322" y="425768"/>
                    <a:pt x="416491" y="489904"/>
                    <a:pt x="379918" y="542996"/>
                  </a:cubicBezTo>
                  <a:cubicBezTo>
                    <a:pt x="354847" y="586206"/>
                    <a:pt x="323315" y="625281"/>
                    <a:pt x="282219" y="654411"/>
                  </a:cubicBezTo>
                  <a:cubicBezTo>
                    <a:pt x="242933" y="681409"/>
                    <a:pt x="195569" y="696070"/>
                    <a:pt x="147947" y="685413"/>
                  </a:cubicBezTo>
                  <a:cubicBezTo>
                    <a:pt x="131535" y="681667"/>
                    <a:pt x="115768" y="675661"/>
                    <a:pt x="100131" y="669589"/>
                  </a:cubicBezTo>
                  <a:cubicBezTo>
                    <a:pt x="98968" y="668685"/>
                    <a:pt x="97805" y="667781"/>
                    <a:pt x="96707" y="666812"/>
                  </a:cubicBezTo>
                  <a:cubicBezTo>
                    <a:pt x="63559" y="638199"/>
                    <a:pt x="35645" y="604807"/>
                    <a:pt x="20331" y="563147"/>
                  </a:cubicBezTo>
                  <a:cubicBezTo>
                    <a:pt x="5534" y="512575"/>
                    <a:pt x="-1768" y="459095"/>
                    <a:pt x="364" y="406391"/>
                  </a:cubicBezTo>
                  <a:cubicBezTo>
                    <a:pt x="2238" y="318098"/>
                    <a:pt x="14903" y="226900"/>
                    <a:pt x="63494" y="151137"/>
                  </a:cubicBezTo>
                  <a:cubicBezTo>
                    <a:pt x="80165" y="120716"/>
                    <a:pt x="97870" y="90036"/>
                    <a:pt x="125332" y="67560"/>
                  </a:cubicBezTo>
                  <a:cubicBezTo>
                    <a:pt x="155960" y="42499"/>
                    <a:pt x="187944" y="17310"/>
                    <a:pt x="223742" y="0"/>
                  </a:cubicBezTo>
                  <a:cubicBezTo>
                    <a:pt x="227813" y="1421"/>
                    <a:pt x="232529" y="2261"/>
                    <a:pt x="235437" y="3036"/>
                  </a:cubicBezTo>
                  <a:cubicBezTo>
                    <a:pt x="295401" y="15824"/>
                    <a:pt x="349937" y="50121"/>
                    <a:pt x="385282" y="1005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3"/>
            <p:cNvSpPr/>
            <p:nvPr/>
          </p:nvSpPr>
          <p:spPr>
            <a:xfrm>
              <a:off x="6919648" y="8132031"/>
              <a:ext cx="674407" cy="1253792"/>
            </a:xfrm>
            <a:custGeom>
              <a:avLst/>
              <a:gdLst/>
              <a:ahLst/>
              <a:cxnLst/>
              <a:rect l="l" t="t" r="r" b="b"/>
              <a:pathLst>
                <a:path w="674407" h="1253792" extrusionOk="0">
                  <a:moveTo>
                    <a:pt x="674407" y="131825"/>
                  </a:moveTo>
                  <a:cubicBezTo>
                    <a:pt x="670918" y="131954"/>
                    <a:pt x="667558" y="132148"/>
                    <a:pt x="664263" y="132406"/>
                  </a:cubicBezTo>
                  <a:cubicBezTo>
                    <a:pt x="596610" y="136928"/>
                    <a:pt x="534772" y="168964"/>
                    <a:pt x="478040" y="203970"/>
                  </a:cubicBezTo>
                  <a:cubicBezTo>
                    <a:pt x="407737" y="251378"/>
                    <a:pt x="351069" y="317905"/>
                    <a:pt x="302413" y="386691"/>
                  </a:cubicBezTo>
                  <a:cubicBezTo>
                    <a:pt x="273207" y="428351"/>
                    <a:pt x="257247" y="476922"/>
                    <a:pt x="239477" y="524071"/>
                  </a:cubicBezTo>
                  <a:cubicBezTo>
                    <a:pt x="215440" y="586657"/>
                    <a:pt x="193988" y="650988"/>
                    <a:pt x="187979" y="718160"/>
                  </a:cubicBezTo>
                  <a:cubicBezTo>
                    <a:pt x="180031" y="786494"/>
                    <a:pt x="187655" y="855346"/>
                    <a:pt x="203228" y="922066"/>
                  </a:cubicBezTo>
                  <a:cubicBezTo>
                    <a:pt x="225779" y="1031931"/>
                    <a:pt x="265130" y="1129782"/>
                    <a:pt x="343121" y="1212326"/>
                  </a:cubicBezTo>
                  <a:cubicBezTo>
                    <a:pt x="355205" y="1227311"/>
                    <a:pt x="367223" y="1241068"/>
                    <a:pt x="379306" y="1253792"/>
                  </a:cubicBezTo>
                  <a:cubicBezTo>
                    <a:pt x="343897" y="1245848"/>
                    <a:pt x="308423" y="1237193"/>
                    <a:pt x="274564" y="1224082"/>
                  </a:cubicBezTo>
                  <a:cubicBezTo>
                    <a:pt x="165815" y="1188493"/>
                    <a:pt x="131633" y="1129524"/>
                    <a:pt x="80781" y="1033804"/>
                  </a:cubicBezTo>
                  <a:cubicBezTo>
                    <a:pt x="47956" y="975157"/>
                    <a:pt x="26309" y="910052"/>
                    <a:pt x="10866" y="844624"/>
                  </a:cubicBezTo>
                  <a:cubicBezTo>
                    <a:pt x="-2315" y="788109"/>
                    <a:pt x="-959" y="727138"/>
                    <a:pt x="1885" y="669137"/>
                  </a:cubicBezTo>
                  <a:cubicBezTo>
                    <a:pt x="5632" y="625281"/>
                    <a:pt x="13580" y="581943"/>
                    <a:pt x="17263" y="538087"/>
                  </a:cubicBezTo>
                  <a:cubicBezTo>
                    <a:pt x="21399" y="497009"/>
                    <a:pt x="33999" y="457610"/>
                    <a:pt x="44337" y="417823"/>
                  </a:cubicBezTo>
                  <a:cubicBezTo>
                    <a:pt x="53642" y="383204"/>
                    <a:pt x="62107" y="348132"/>
                    <a:pt x="77808" y="315709"/>
                  </a:cubicBezTo>
                  <a:cubicBezTo>
                    <a:pt x="102685" y="272370"/>
                    <a:pt x="133507" y="232131"/>
                    <a:pt x="170468" y="198351"/>
                  </a:cubicBezTo>
                  <a:cubicBezTo>
                    <a:pt x="211370" y="170126"/>
                    <a:pt x="253822" y="143451"/>
                    <a:pt x="297115" y="118907"/>
                  </a:cubicBezTo>
                  <a:cubicBezTo>
                    <a:pt x="302349" y="115549"/>
                    <a:pt x="308940" y="112772"/>
                    <a:pt x="314432" y="109090"/>
                  </a:cubicBezTo>
                  <a:cubicBezTo>
                    <a:pt x="321217" y="108961"/>
                    <a:pt x="326580" y="101533"/>
                    <a:pt x="329552" y="95462"/>
                  </a:cubicBezTo>
                  <a:cubicBezTo>
                    <a:pt x="340278" y="71887"/>
                    <a:pt x="333494" y="45406"/>
                    <a:pt x="322832" y="20991"/>
                  </a:cubicBezTo>
                  <a:cubicBezTo>
                    <a:pt x="355334" y="47150"/>
                    <a:pt x="401017" y="60713"/>
                    <a:pt x="456070" y="62651"/>
                  </a:cubicBezTo>
                  <a:cubicBezTo>
                    <a:pt x="458332" y="62780"/>
                    <a:pt x="460593" y="62780"/>
                    <a:pt x="462855" y="62780"/>
                  </a:cubicBezTo>
                  <a:cubicBezTo>
                    <a:pt x="515258" y="62780"/>
                    <a:pt x="556290" y="37720"/>
                    <a:pt x="578582" y="0"/>
                  </a:cubicBezTo>
                  <a:cubicBezTo>
                    <a:pt x="582136" y="35459"/>
                    <a:pt x="587241" y="72404"/>
                    <a:pt x="609468" y="101275"/>
                  </a:cubicBezTo>
                  <a:cubicBezTo>
                    <a:pt x="612764" y="105473"/>
                    <a:pt x="616964" y="107217"/>
                    <a:pt x="621035" y="107217"/>
                  </a:cubicBezTo>
                  <a:cubicBezTo>
                    <a:pt x="623102" y="107217"/>
                    <a:pt x="625170" y="106765"/>
                    <a:pt x="627044" y="105990"/>
                  </a:cubicBezTo>
                  <a:cubicBezTo>
                    <a:pt x="628530" y="107346"/>
                    <a:pt x="630146" y="108638"/>
                    <a:pt x="631567" y="109671"/>
                  </a:cubicBezTo>
                  <a:cubicBezTo>
                    <a:pt x="644426" y="119489"/>
                    <a:pt x="659417" y="125754"/>
                    <a:pt x="674407" y="1318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 name="Google Shape;94;p3"/>
            <p:cNvSpPr/>
            <p:nvPr/>
          </p:nvSpPr>
          <p:spPr>
            <a:xfrm>
              <a:off x="8383535" y="8353117"/>
              <a:ext cx="1073279" cy="1503407"/>
            </a:xfrm>
            <a:custGeom>
              <a:avLst/>
              <a:gdLst/>
              <a:ahLst/>
              <a:cxnLst/>
              <a:rect l="l" t="t" r="r" b="b"/>
              <a:pathLst>
                <a:path w="1073279" h="1503407" extrusionOk="0">
                  <a:moveTo>
                    <a:pt x="1007878" y="985944"/>
                  </a:moveTo>
                  <a:cubicBezTo>
                    <a:pt x="1031592" y="893388"/>
                    <a:pt x="1043934" y="796247"/>
                    <a:pt x="1030429" y="701173"/>
                  </a:cubicBezTo>
                  <a:cubicBezTo>
                    <a:pt x="1016989" y="643044"/>
                    <a:pt x="1004906" y="580457"/>
                    <a:pt x="965231" y="533824"/>
                  </a:cubicBezTo>
                  <a:cubicBezTo>
                    <a:pt x="922973" y="489581"/>
                    <a:pt x="870117" y="452249"/>
                    <a:pt x="810283" y="436489"/>
                  </a:cubicBezTo>
                  <a:cubicBezTo>
                    <a:pt x="764405" y="425574"/>
                    <a:pt x="717494" y="419115"/>
                    <a:pt x="670841" y="412333"/>
                  </a:cubicBezTo>
                  <a:cubicBezTo>
                    <a:pt x="623672" y="408393"/>
                    <a:pt x="574822" y="401030"/>
                    <a:pt x="528105" y="411623"/>
                  </a:cubicBezTo>
                  <a:cubicBezTo>
                    <a:pt x="455412" y="426026"/>
                    <a:pt x="392540" y="470786"/>
                    <a:pt x="350217" y="530982"/>
                  </a:cubicBezTo>
                  <a:cubicBezTo>
                    <a:pt x="311641" y="579488"/>
                    <a:pt x="268930" y="626573"/>
                    <a:pt x="246056" y="685091"/>
                  </a:cubicBezTo>
                  <a:cubicBezTo>
                    <a:pt x="212973" y="764082"/>
                    <a:pt x="196625" y="849727"/>
                    <a:pt x="187579" y="934596"/>
                  </a:cubicBezTo>
                  <a:cubicBezTo>
                    <a:pt x="183443" y="1019142"/>
                    <a:pt x="187966" y="1110794"/>
                    <a:pt x="230483" y="1185975"/>
                  </a:cubicBezTo>
                  <a:cubicBezTo>
                    <a:pt x="248382" y="1218204"/>
                    <a:pt x="279656" y="1239260"/>
                    <a:pt x="309315" y="1259670"/>
                  </a:cubicBezTo>
                  <a:cubicBezTo>
                    <a:pt x="337811" y="1281113"/>
                    <a:pt x="367469" y="1301265"/>
                    <a:pt x="401199" y="1313472"/>
                  </a:cubicBezTo>
                  <a:cubicBezTo>
                    <a:pt x="446753" y="1329167"/>
                    <a:pt x="494569" y="1342731"/>
                    <a:pt x="543096" y="1342602"/>
                  </a:cubicBezTo>
                  <a:cubicBezTo>
                    <a:pt x="567843" y="1351257"/>
                    <a:pt x="590265" y="1356165"/>
                    <a:pt x="617339" y="1357715"/>
                  </a:cubicBezTo>
                  <a:cubicBezTo>
                    <a:pt x="622638" y="1357974"/>
                    <a:pt x="628065" y="1358103"/>
                    <a:pt x="633364" y="1358103"/>
                  </a:cubicBezTo>
                  <a:cubicBezTo>
                    <a:pt x="686931" y="1358103"/>
                    <a:pt x="742306" y="1346154"/>
                    <a:pt x="787925" y="1318252"/>
                  </a:cubicBezTo>
                  <a:cubicBezTo>
                    <a:pt x="829732" y="1291189"/>
                    <a:pt x="860683" y="1251532"/>
                    <a:pt x="895188" y="1216267"/>
                  </a:cubicBezTo>
                  <a:cubicBezTo>
                    <a:pt x="957154" y="1154585"/>
                    <a:pt x="988429" y="1069522"/>
                    <a:pt x="1007878" y="985944"/>
                  </a:cubicBezTo>
                  <a:close/>
                  <a:moveTo>
                    <a:pt x="1068100" y="714608"/>
                  </a:moveTo>
                  <a:cubicBezTo>
                    <a:pt x="1080765" y="832223"/>
                    <a:pt x="1070620" y="954360"/>
                    <a:pt x="1033078" y="1067132"/>
                  </a:cubicBezTo>
                  <a:cubicBezTo>
                    <a:pt x="1032949" y="1066938"/>
                    <a:pt x="1032820" y="1066809"/>
                    <a:pt x="1032626" y="1066680"/>
                  </a:cubicBezTo>
                  <a:cubicBezTo>
                    <a:pt x="1032174" y="1068940"/>
                    <a:pt x="1031657" y="1071136"/>
                    <a:pt x="1031075" y="1073332"/>
                  </a:cubicBezTo>
                  <a:cubicBezTo>
                    <a:pt x="1030752" y="1074430"/>
                    <a:pt x="1030494" y="1075593"/>
                    <a:pt x="1030171" y="1076626"/>
                  </a:cubicBezTo>
                  <a:cubicBezTo>
                    <a:pt x="1029847" y="1077724"/>
                    <a:pt x="1029524" y="1078822"/>
                    <a:pt x="1029201" y="1079920"/>
                  </a:cubicBezTo>
                  <a:cubicBezTo>
                    <a:pt x="1026617" y="1088511"/>
                    <a:pt x="1023709" y="1097036"/>
                    <a:pt x="1020155" y="1105303"/>
                  </a:cubicBezTo>
                  <a:cubicBezTo>
                    <a:pt x="1018087" y="1109954"/>
                    <a:pt x="1016149" y="1114604"/>
                    <a:pt x="1013952" y="1119190"/>
                  </a:cubicBezTo>
                  <a:cubicBezTo>
                    <a:pt x="1012660" y="1122032"/>
                    <a:pt x="1011238" y="1124809"/>
                    <a:pt x="1009817" y="1127522"/>
                  </a:cubicBezTo>
                  <a:cubicBezTo>
                    <a:pt x="1009106" y="1128878"/>
                    <a:pt x="1008395" y="1130235"/>
                    <a:pt x="1007684" y="1131526"/>
                  </a:cubicBezTo>
                  <a:cubicBezTo>
                    <a:pt x="1003420" y="1139794"/>
                    <a:pt x="998767" y="1147803"/>
                    <a:pt x="994244" y="1155812"/>
                  </a:cubicBezTo>
                  <a:cubicBezTo>
                    <a:pt x="991078" y="1161366"/>
                    <a:pt x="987976" y="1167050"/>
                    <a:pt x="985004" y="1172669"/>
                  </a:cubicBezTo>
                  <a:cubicBezTo>
                    <a:pt x="984939" y="1172799"/>
                    <a:pt x="984875" y="1172928"/>
                    <a:pt x="984810" y="1173057"/>
                  </a:cubicBezTo>
                  <a:cubicBezTo>
                    <a:pt x="982290" y="1178224"/>
                    <a:pt x="979835" y="1183391"/>
                    <a:pt x="977379" y="1188558"/>
                  </a:cubicBezTo>
                  <a:cubicBezTo>
                    <a:pt x="975699" y="1192175"/>
                    <a:pt x="974019" y="1195792"/>
                    <a:pt x="972339" y="1199409"/>
                  </a:cubicBezTo>
                  <a:cubicBezTo>
                    <a:pt x="970336" y="1203736"/>
                    <a:pt x="968204" y="1207999"/>
                    <a:pt x="966007" y="1212262"/>
                  </a:cubicBezTo>
                  <a:cubicBezTo>
                    <a:pt x="965167" y="1213877"/>
                    <a:pt x="964262" y="1215556"/>
                    <a:pt x="963293" y="1217171"/>
                  </a:cubicBezTo>
                  <a:cubicBezTo>
                    <a:pt x="962776" y="1218010"/>
                    <a:pt x="962195" y="1218850"/>
                    <a:pt x="961678" y="1219754"/>
                  </a:cubicBezTo>
                  <a:cubicBezTo>
                    <a:pt x="960579" y="1221369"/>
                    <a:pt x="959287" y="1222984"/>
                    <a:pt x="957672" y="1224082"/>
                  </a:cubicBezTo>
                  <a:cubicBezTo>
                    <a:pt x="956121" y="1225180"/>
                    <a:pt x="954311" y="1225632"/>
                    <a:pt x="952502" y="1225373"/>
                  </a:cubicBezTo>
                  <a:cubicBezTo>
                    <a:pt x="922779" y="1266775"/>
                    <a:pt x="889566" y="1305980"/>
                    <a:pt x="860295" y="1347704"/>
                  </a:cubicBezTo>
                  <a:cubicBezTo>
                    <a:pt x="852024" y="1358749"/>
                    <a:pt x="843818" y="1369794"/>
                    <a:pt x="834966" y="1380386"/>
                  </a:cubicBezTo>
                  <a:cubicBezTo>
                    <a:pt x="833286" y="1381613"/>
                    <a:pt x="831606" y="1382776"/>
                    <a:pt x="829861" y="1383938"/>
                  </a:cubicBezTo>
                  <a:cubicBezTo>
                    <a:pt x="773128" y="1418816"/>
                    <a:pt x="712325" y="1445104"/>
                    <a:pt x="649324" y="1468033"/>
                  </a:cubicBezTo>
                  <a:cubicBezTo>
                    <a:pt x="608293" y="1484697"/>
                    <a:pt x="565388" y="1498131"/>
                    <a:pt x="520674" y="1502006"/>
                  </a:cubicBezTo>
                  <a:cubicBezTo>
                    <a:pt x="425559" y="1510467"/>
                    <a:pt x="342915" y="1479659"/>
                    <a:pt x="260465" y="1435092"/>
                  </a:cubicBezTo>
                  <a:cubicBezTo>
                    <a:pt x="199339" y="1407836"/>
                    <a:pt x="148550" y="1363076"/>
                    <a:pt x="108682" y="1309726"/>
                  </a:cubicBezTo>
                  <a:cubicBezTo>
                    <a:pt x="71722" y="1264643"/>
                    <a:pt x="45230" y="1212391"/>
                    <a:pt x="29269" y="1156651"/>
                  </a:cubicBezTo>
                  <a:cubicBezTo>
                    <a:pt x="30820" y="1154843"/>
                    <a:pt x="31208" y="1152647"/>
                    <a:pt x="30109" y="1149870"/>
                  </a:cubicBezTo>
                  <a:cubicBezTo>
                    <a:pt x="29140" y="1148707"/>
                    <a:pt x="27977" y="1147932"/>
                    <a:pt x="26685" y="1147286"/>
                  </a:cubicBezTo>
                  <a:cubicBezTo>
                    <a:pt x="25005" y="1140892"/>
                    <a:pt x="23454" y="1134433"/>
                    <a:pt x="22032" y="1127974"/>
                  </a:cubicBezTo>
                  <a:cubicBezTo>
                    <a:pt x="3488" y="1059704"/>
                    <a:pt x="-2780" y="989625"/>
                    <a:pt x="1097" y="919030"/>
                  </a:cubicBezTo>
                  <a:cubicBezTo>
                    <a:pt x="2389" y="875304"/>
                    <a:pt x="3875" y="831383"/>
                    <a:pt x="9109" y="787916"/>
                  </a:cubicBezTo>
                  <a:cubicBezTo>
                    <a:pt x="13503" y="756719"/>
                    <a:pt x="20158" y="725846"/>
                    <a:pt x="28300" y="695360"/>
                  </a:cubicBezTo>
                  <a:cubicBezTo>
                    <a:pt x="29011" y="694908"/>
                    <a:pt x="29592" y="694327"/>
                    <a:pt x="30174" y="693681"/>
                  </a:cubicBezTo>
                  <a:cubicBezTo>
                    <a:pt x="32242" y="691291"/>
                    <a:pt x="32500" y="687674"/>
                    <a:pt x="31208" y="684768"/>
                  </a:cubicBezTo>
                  <a:cubicBezTo>
                    <a:pt x="39931" y="653313"/>
                    <a:pt x="50076" y="622310"/>
                    <a:pt x="60867" y="591631"/>
                  </a:cubicBezTo>
                  <a:cubicBezTo>
                    <a:pt x="93498" y="502757"/>
                    <a:pt x="153655" y="426414"/>
                    <a:pt x="222148" y="362083"/>
                  </a:cubicBezTo>
                  <a:cubicBezTo>
                    <a:pt x="281013" y="299949"/>
                    <a:pt x="353965" y="255254"/>
                    <a:pt x="428531" y="214434"/>
                  </a:cubicBezTo>
                  <a:cubicBezTo>
                    <a:pt x="447399" y="204746"/>
                    <a:pt x="467430" y="193960"/>
                    <a:pt x="484360" y="180202"/>
                  </a:cubicBezTo>
                  <a:cubicBezTo>
                    <a:pt x="489335" y="179039"/>
                    <a:pt x="493083" y="174583"/>
                    <a:pt x="496378" y="169351"/>
                  </a:cubicBezTo>
                  <a:cubicBezTo>
                    <a:pt x="506135" y="159534"/>
                    <a:pt x="514212" y="148231"/>
                    <a:pt x="519511" y="135055"/>
                  </a:cubicBezTo>
                  <a:cubicBezTo>
                    <a:pt x="547102" y="97141"/>
                    <a:pt x="574563" y="58646"/>
                    <a:pt x="594724" y="16147"/>
                  </a:cubicBezTo>
                  <a:cubicBezTo>
                    <a:pt x="597308" y="10786"/>
                    <a:pt x="599699" y="5426"/>
                    <a:pt x="601961" y="0"/>
                  </a:cubicBezTo>
                  <a:cubicBezTo>
                    <a:pt x="607001" y="33586"/>
                    <a:pt x="626515" y="65364"/>
                    <a:pt x="651715" y="87259"/>
                  </a:cubicBezTo>
                  <a:cubicBezTo>
                    <a:pt x="683764" y="111545"/>
                    <a:pt x="725183" y="116647"/>
                    <a:pt x="764211" y="118197"/>
                  </a:cubicBezTo>
                  <a:cubicBezTo>
                    <a:pt x="766085" y="118326"/>
                    <a:pt x="767959" y="118391"/>
                    <a:pt x="769833" y="118391"/>
                  </a:cubicBezTo>
                  <a:cubicBezTo>
                    <a:pt x="796778" y="118391"/>
                    <a:pt x="821719" y="106765"/>
                    <a:pt x="845110" y="94041"/>
                  </a:cubicBezTo>
                  <a:cubicBezTo>
                    <a:pt x="864818" y="83448"/>
                    <a:pt x="885108" y="72791"/>
                    <a:pt x="901133" y="56903"/>
                  </a:cubicBezTo>
                  <a:cubicBezTo>
                    <a:pt x="902489" y="55611"/>
                    <a:pt x="903846" y="54255"/>
                    <a:pt x="905139" y="52963"/>
                  </a:cubicBezTo>
                  <a:cubicBezTo>
                    <a:pt x="901391" y="58388"/>
                    <a:pt x="897514" y="63813"/>
                    <a:pt x="893314" y="69368"/>
                  </a:cubicBezTo>
                  <a:cubicBezTo>
                    <a:pt x="856741" y="118068"/>
                    <a:pt x="830766" y="187242"/>
                    <a:pt x="865594" y="243628"/>
                  </a:cubicBezTo>
                  <a:cubicBezTo>
                    <a:pt x="889695" y="291101"/>
                    <a:pt x="914443" y="338186"/>
                    <a:pt x="944102" y="382558"/>
                  </a:cubicBezTo>
                  <a:cubicBezTo>
                    <a:pt x="1012014" y="480926"/>
                    <a:pt x="1048651" y="597573"/>
                    <a:pt x="1068100" y="714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95" name="Google Shape;95;p3"/>
          <p:cNvSpPr txBox="1">
            <a:spLocks noGrp="1"/>
          </p:cNvSpPr>
          <p:nvPr>
            <p:ph type="ctrTitle"/>
          </p:nvPr>
        </p:nvSpPr>
        <p:spPr>
          <a:xfrm>
            <a:off x="6343433" y="1317517"/>
            <a:ext cx="5303600" cy="3194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4800"/>
              <a:buNone/>
              <a:defRPr sz="6400"/>
            </a:lvl1pPr>
            <a:lvl2pPr lvl="1" algn="ctr" rtl="0">
              <a:lnSpc>
                <a:spcPct val="100000"/>
              </a:lnSpc>
              <a:spcBef>
                <a:spcPts val="0"/>
              </a:spcBef>
              <a:spcAft>
                <a:spcPts val="0"/>
              </a:spcAft>
              <a:buSzPts val="4800"/>
              <a:buNone/>
              <a:defRPr sz="6400"/>
            </a:lvl2pPr>
            <a:lvl3pPr lvl="2" algn="ctr" rtl="0">
              <a:lnSpc>
                <a:spcPct val="100000"/>
              </a:lnSpc>
              <a:spcBef>
                <a:spcPts val="0"/>
              </a:spcBef>
              <a:spcAft>
                <a:spcPts val="0"/>
              </a:spcAft>
              <a:buSzPts val="4800"/>
              <a:buNone/>
              <a:defRPr sz="6400"/>
            </a:lvl3pPr>
            <a:lvl4pPr lvl="3" algn="ctr" rtl="0">
              <a:lnSpc>
                <a:spcPct val="100000"/>
              </a:lnSpc>
              <a:spcBef>
                <a:spcPts val="0"/>
              </a:spcBef>
              <a:spcAft>
                <a:spcPts val="0"/>
              </a:spcAft>
              <a:buSzPts val="4800"/>
              <a:buNone/>
              <a:defRPr sz="6400"/>
            </a:lvl4pPr>
            <a:lvl5pPr lvl="4" algn="ctr" rtl="0">
              <a:lnSpc>
                <a:spcPct val="100000"/>
              </a:lnSpc>
              <a:spcBef>
                <a:spcPts val="0"/>
              </a:spcBef>
              <a:spcAft>
                <a:spcPts val="0"/>
              </a:spcAft>
              <a:buSzPts val="4800"/>
              <a:buNone/>
              <a:defRPr sz="6400"/>
            </a:lvl5pPr>
            <a:lvl6pPr lvl="5" algn="ctr" rtl="0">
              <a:lnSpc>
                <a:spcPct val="100000"/>
              </a:lnSpc>
              <a:spcBef>
                <a:spcPts val="0"/>
              </a:spcBef>
              <a:spcAft>
                <a:spcPts val="0"/>
              </a:spcAft>
              <a:buSzPts val="4800"/>
              <a:buNone/>
              <a:defRPr sz="6400"/>
            </a:lvl6pPr>
            <a:lvl7pPr lvl="6" algn="ctr" rtl="0">
              <a:lnSpc>
                <a:spcPct val="100000"/>
              </a:lnSpc>
              <a:spcBef>
                <a:spcPts val="0"/>
              </a:spcBef>
              <a:spcAft>
                <a:spcPts val="0"/>
              </a:spcAft>
              <a:buSzPts val="4800"/>
              <a:buNone/>
              <a:defRPr sz="6400"/>
            </a:lvl7pPr>
            <a:lvl8pPr lvl="7" algn="ctr" rtl="0">
              <a:lnSpc>
                <a:spcPct val="100000"/>
              </a:lnSpc>
              <a:spcBef>
                <a:spcPts val="0"/>
              </a:spcBef>
              <a:spcAft>
                <a:spcPts val="0"/>
              </a:spcAft>
              <a:buSzPts val="4800"/>
              <a:buNone/>
              <a:defRPr sz="6400"/>
            </a:lvl8pPr>
            <a:lvl9pPr lvl="8" algn="ctr" rtl="0">
              <a:lnSpc>
                <a:spcPct val="100000"/>
              </a:lnSpc>
              <a:spcBef>
                <a:spcPts val="0"/>
              </a:spcBef>
              <a:spcAft>
                <a:spcPts val="0"/>
              </a:spcAft>
              <a:buSzPts val="4800"/>
              <a:buNone/>
              <a:defRPr sz="6400"/>
            </a:lvl9pPr>
          </a:lstStyle>
          <a:p>
            <a:endParaRPr/>
          </a:p>
        </p:txBody>
      </p:sp>
      <p:sp>
        <p:nvSpPr>
          <p:cNvPr id="96" name="Google Shape;96;p3"/>
          <p:cNvSpPr txBox="1">
            <a:spLocks noGrp="1"/>
          </p:cNvSpPr>
          <p:nvPr>
            <p:ph type="subTitle" idx="1"/>
          </p:nvPr>
        </p:nvSpPr>
        <p:spPr>
          <a:xfrm>
            <a:off x="6824033" y="4924217"/>
            <a:ext cx="4342400" cy="6044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2"/>
              </a:buClr>
              <a:buSzPts val="1600"/>
              <a:buNone/>
              <a:defRPr sz="2133">
                <a:solidFill>
                  <a:schemeClr val="dk2"/>
                </a:solidFill>
              </a:defRPr>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119817412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2"/>
        </a:solidFill>
        <a:effectLst/>
      </p:bgPr>
    </p:bg>
    <p:spTree>
      <p:nvGrpSpPr>
        <p:cNvPr id="1" name="Shape 97"/>
        <p:cNvGrpSpPr/>
        <p:nvPr/>
      </p:nvGrpSpPr>
      <p:grpSpPr>
        <a:xfrm>
          <a:off x="0" y="0"/>
          <a:ext cx="0" cy="0"/>
          <a:chOff x="0" y="0"/>
          <a:chExt cx="0" cy="0"/>
        </a:xfrm>
      </p:grpSpPr>
      <p:sp>
        <p:nvSpPr>
          <p:cNvPr id="98" name="Google Shape;98;p4"/>
          <p:cNvSpPr>
            <a:spLocks noGrp="1"/>
          </p:cNvSpPr>
          <p:nvPr>
            <p:ph type="pic" idx="2"/>
          </p:nvPr>
        </p:nvSpPr>
        <p:spPr>
          <a:xfrm>
            <a:off x="0" y="0"/>
            <a:ext cx="5334000" cy="6858000"/>
          </a:xfrm>
          <a:prstGeom prst="rect">
            <a:avLst/>
          </a:prstGeom>
          <a:noFill/>
          <a:ln>
            <a:noFill/>
          </a:ln>
        </p:spPr>
      </p:sp>
      <p:sp>
        <p:nvSpPr>
          <p:cNvPr id="99" name="Google Shape;99;p4"/>
          <p:cNvSpPr txBox="1">
            <a:spLocks noGrp="1"/>
          </p:cNvSpPr>
          <p:nvPr>
            <p:ph type="body" idx="1"/>
          </p:nvPr>
        </p:nvSpPr>
        <p:spPr>
          <a:xfrm>
            <a:off x="6096000" y="2435400"/>
            <a:ext cx="5294000" cy="35564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100" name="Google Shape;100;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01" name="Google Shape;101;p4"/>
          <p:cNvSpPr/>
          <p:nvPr/>
        </p:nvSpPr>
        <p:spPr>
          <a:xfrm>
            <a:off x="0" y="6337291"/>
            <a:ext cx="12192000" cy="520800"/>
          </a:xfrm>
          <a:prstGeom prst="rect">
            <a:avLst/>
          </a:prstGeom>
          <a:solidFill>
            <a:schemeClr val="lt1"/>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02" name="Google Shape;102;p4"/>
          <p:cNvSpPr/>
          <p:nvPr/>
        </p:nvSpPr>
        <p:spPr>
          <a:xfrm>
            <a:off x="8263057" y="1028522"/>
            <a:ext cx="959691" cy="770881"/>
          </a:xfrm>
          <a:custGeom>
            <a:avLst/>
            <a:gdLst/>
            <a:ahLst/>
            <a:cxnLst/>
            <a:rect l="l" t="t" r="r" b="b"/>
            <a:pathLst>
              <a:path w="1919381" h="1541763" extrusionOk="0">
                <a:moveTo>
                  <a:pt x="1904850" y="691153"/>
                </a:moveTo>
                <a:cubicBezTo>
                  <a:pt x="1903276" y="633829"/>
                  <a:pt x="1895906" y="576812"/>
                  <a:pt x="1889802" y="519872"/>
                </a:cubicBezTo>
                <a:cubicBezTo>
                  <a:pt x="1883353" y="452955"/>
                  <a:pt x="1877212" y="386768"/>
                  <a:pt x="1873296" y="319545"/>
                </a:cubicBezTo>
                <a:cubicBezTo>
                  <a:pt x="1867001" y="264063"/>
                  <a:pt x="1870763" y="206010"/>
                  <a:pt x="1853527" y="152024"/>
                </a:cubicBezTo>
                <a:cubicBezTo>
                  <a:pt x="1844775" y="128504"/>
                  <a:pt x="1833489" y="104677"/>
                  <a:pt x="1816215" y="86106"/>
                </a:cubicBezTo>
                <a:cubicBezTo>
                  <a:pt x="1798595" y="67266"/>
                  <a:pt x="1775448" y="54451"/>
                  <a:pt x="1749767" y="51075"/>
                </a:cubicBezTo>
                <a:cubicBezTo>
                  <a:pt x="1722359" y="47314"/>
                  <a:pt x="1694759" y="44283"/>
                  <a:pt x="1667236" y="41099"/>
                </a:cubicBezTo>
                <a:cubicBezTo>
                  <a:pt x="1601825" y="37607"/>
                  <a:pt x="1536414" y="41981"/>
                  <a:pt x="1471080" y="44590"/>
                </a:cubicBezTo>
                <a:cubicBezTo>
                  <a:pt x="1432693" y="45703"/>
                  <a:pt x="1394345" y="43247"/>
                  <a:pt x="1355958" y="42595"/>
                </a:cubicBezTo>
                <a:cubicBezTo>
                  <a:pt x="1188246" y="39487"/>
                  <a:pt x="1021110" y="33041"/>
                  <a:pt x="853821" y="19650"/>
                </a:cubicBezTo>
                <a:cubicBezTo>
                  <a:pt x="797546" y="16274"/>
                  <a:pt x="741118" y="15506"/>
                  <a:pt x="684766" y="13856"/>
                </a:cubicBezTo>
                <a:cubicBezTo>
                  <a:pt x="626456" y="11094"/>
                  <a:pt x="568147" y="7871"/>
                  <a:pt x="509722" y="6720"/>
                </a:cubicBezTo>
                <a:cubicBezTo>
                  <a:pt x="450914" y="6796"/>
                  <a:pt x="392374" y="389"/>
                  <a:pt x="333565" y="235"/>
                </a:cubicBezTo>
                <a:cubicBezTo>
                  <a:pt x="301129" y="-878"/>
                  <a:pt x="268730" y="2307"/>
                  <a:pt x="236332" y="2537"/>
                </a:cubicBezTo>
                <a:cubicBezTo>
                  <a:pt x="224739" y="2652"/>
                  <a:pt x="213146" y="2844"/>
                  <a:pt x="201553" y="2499"/>
                </a:cubicBezTo>
                <a:cubicBezTo>
                  <a:pt x="198790" y="3113"/>
                  <a:pt x="195987" y="3727"/>
                  <a:pt x="193224" y="4379"/>
                </a:cubicBezTo>
                <a:cubicBezTo>
                  <a:pt x="162783" y="1501"/>
                  <a:pt x="131920" y="7218"/>
                  <a:pt x="102285" y="13818"/>
                </a:cubicBezTo>
                <a:cubicBezTo>
                  <a:pt x="89810" y="15775"/>
                  <a:pt x="77910" y="20034"/>
                  <a:pt x="67085" y="26134"/>
                </a:cubicBezTo>
                <a:cubicBezTo>
                  <a:pt x="66202" y="26288"/>
                  <a:pt x="65281" y="26441"/>
                  <a:pt x="64398" y="26595"/>
                </a:cubicBezTo>
                <a:cubicBezTo>
                  <a:pt x="63937" y="27170"/>
                  <a:pt x="63361" y="27708"/>
                  <a:pt x="62709" y="28130"/>
                </a:cubicBezTo>
                <a:cubicBezTo>
                  <a:pt x="60904" y="29319"/>
                  <a:pt x="59062" y="30509"/>
                  <a:pt x="57296" y="31736"/>
                </a:cubicBezTo>
                <a:cubicBezTo>
                  <a:pt x="56989" y="31967"/>
                  <a:pt x="56720" y="32197"/>
                  <a:pt x="56413" y="32389"/>
                </a:cubicBezTo>
                <a:cubicBezTo>
                  <a:pt x="55377" y="33194"/>
                  <a:pt x="54340" y="33962"/>
                  <a:pt x="53381" y="34806"/>
                </a:cubicBezTo>
                <a:cubicBezTo>
                  <a:pt x="52805" y="35305"/>
                  <a:pt x="52191" y="35804"/>
                  <a:pt x="51615" y="36302"/>
                </a:cubicBezTo>
                <a:cubicBezTo>
                  <a:pt x="50578" y="37185"/>
                  <a:pt x="49504" y="37837"/>
                  <a:pt x="48237" y="38336"/>
                </a:cubicBezTo>
                <a:cubicBezTo>
                  <a:pt x="48237" y="38336"/>
                  <a:pt x="48198" y="38336"/>
                  <a:pt x="48198" y="38374"/>
                </a:cubicBezTo>
                <a:cubicBezTo>
                  <a:pt x="47623" y="39372"/>
                  <a:pt x="47162" y="40370"/>
                  <a:pt x="46625" y="41406"/>
                </a:cubicBezTo>
                <a:cubicBezTo>
                  <a:pt x="39024" y="48696"/>
                  <a:pt x="32498" y="57175"/>
                  <a:pt x="27470" y="66653"/>
                </a:cubicBezTo>
                <a:cubicBezTo>
                  <a:pt x="25128" y="71717"/>
                  <a:pt x="18026" y="86144"/>
                  <a:pt x="12422" y="101147"/>
                </a:cubicBezTo>
                <a:cubicBezTo>
                  <a:pt x="12000" y="103871"/>
                  <a:pt x="11616" y="106595"/>
                  <a:pt x="11232" y="109281"/>
                </a:cubicBezTo>
                <a:cubicBezTo>
                  <a:pt x="11386" y="110931"/>
                  <a:pt x="11117" y="112619"/>
                  <a:pt x="10963" y="114307"/>
                </a:cubicBezTo>
                <a:cubicBezTo>
                  <a:pt x="10810" y="115612"/>
                  <a:pt x="10656" y="116955"/>
                  <a:pt x="10503" y="118259"/>
                </a:cubicBezTo>
                <a:cubicBezTo>
                  <a:pt x="10196" y="120715"/>
                  <a:pt x="9850" y="123209"/>
                  <a:pt x="9543" y="125626"/>
                </a:cubicBezTo>
                <a:cubicBezTo>
                  <a:pt x="9121" y="128044"/>
                  <a:pt x="8814" y="130461"/>
                  <a:pt x="8545" y="132840"/>
                </a:cubicBezTo>
                <a:cubicBezTo>
                  <a:pt x="8391" y="133952"/>
                  <a:pt x="8276" y="135065"/>
                  <a:pt x="8123" y="136178"/>
                </a:cubicBezTo>
                <a:cubicBezTo>
                  <a:pt x="7931" y="137636"/>
                  <a:pt x="7816" y="139132"/>
                  <a:pt x="7317" y="140514"/>
                </a:cubicBezTo>
                <a:cubicBezTo>
                  <a:pt x="7432" y="140667"/>
                  <a:pt x="7585" y="140821"/>
                  <a:pt x="7739" y="140974"/>
                </a:cubicBezTo>
                <a:cubicBezTo>
                  <a:pt x="6664" y="148648"/>
                  <a:pt x="5858" y="156360"/>
                  <a:pt x="5244" y="164034"/>
                </a:cubicBezTo>
                <a:cubicBezTo>
                  <a:pt x="1098" y="200638"/>
                  <a:pt x="637" y="237473"/>
                  <a:pt x="407" y="274269"/>
                </a:cubicBezTo>
                <a:cubicBezTo>
                  <a:pt x="-1704" y="372572"/>
                  <a:pt x="4860" y="470682"/>
                  <a:pt x="9505" y="568793"/>
                </a:cubicBezTo>
                <a:cubicBezTo>
                  <a:pt x="11424" y="693455"/>
                  <a:pt x="24015" y="818117"/>
                  <a:pt x="26625" y="942932"/>
                </a:cubicBezTo>
                <a:cubicBezTo>
                  <a:pt x="26855" y="970904"/>
                  <a:pt x="28967" y="998837"/>
                  <a:pt x="32153" y="1026616"/>
                </a:cubicBezTo>
                <a:cubicBezTo>
                  <a:pt x="35915" y="1061762"/>
                  <a:pt x="36337" y="1098635"/>
                  <a:pt x="52843" y="1130751"/>
                </a:cubicBezTo>
                <a:cubicBezTo>
                  <a:pt x="68467" y="1165321"/>
                  <a:pt x="104051" y="1182741"/>
                  <a:pt x="134185" y="1202808"/>
                </a:cubicBezTo>
                <a:cubicBezTo>
                  <a:pt x="174452" y="1224602"/>
                  <a:pt x="220286" y="1231470"/>
                  <a:pt x="265160" y="1237034"/>
                </a:cubicBezTo>
                <a:cubicBezTo>
                  <a:pt x="300323" y="1242367"/>
                  <a:pt x="335715" y="1245398"/>
                  <a:pt x="371261" y="1247086"/>
                </a:cubicBezTo>
                <a:cubicBezTo>
                  <a:pt x="461470" y="1254837"/>
                  <a:pt x="552754" y="1254338"/>
                  <a:pt x="643231" y="1262856"/>
                </a:cubicBezTo>
                <a:cubicBezTo>
                  <a:pt x="667684" y="1264928"/>
                  <a:pt x="692136" y="1267000"/>
                  <a:pt x="716588" y="1268842"/>
                </a:cubicBezTo>
                <a:cubicBezTo>
                  <a:pt x="719084" y="1268612"/>
                  <a:pt x="720274" y="1272142"/>
                  <a:pt x="722078" y="1273293"/>
                </a:cubicBezTo>
                <a:cubicBezTo>
                  <a:pt x="761616" y="1316919"/>
                  <a:pt x="798698" y="1363576"/>
                  <a:pt x="839234" y="1406626"/>
                </a:cubicBezTo>
                <a:cubicBezTo>
                  <a:pt x="863725" y="1437475"/>
                  <a:pt x="887716" y="1468862"/>
                  <a:pt x="915470" y="1497025"/>
                </a:cubicBezTo>
                <a:cubicBezTo>
                  <a:pt x="926026" y="1509111"/>
                  <a:pt x="935508" y="1522118"/>
                  <a:pt x="945258" y="1534819"/>
                </a:cubicBezTo>
                <a:cubicBezTo>
                  <a:pt x="947715" y="1538118"/>
                  <a:pt x="950978" y="1541188"/>
                  <a:pt x="955239" y="1541763"/>
                </a:cubicBezTo>
                <a:cubicBezTo>
                  <a:pt x="955431" y="1541763"/>
                  <a:pt x="955584" y="1541763"/>
                  <a:pt x="955738" y="1541763"/>
                </a:cubicBezTo>
                <a:cubicBezTo>
                  <a:pt x="972513" y="1541763"/>
                  <a:pt x="984413" y="1515634"/>
                  <a:pt x="992973" y="1503356"/>
                </a:cubicBezTo>
                <a:cubicBezTo>
                  <a:pt x="1001879" y="1488852"/>
                  <a:pt x="1011782" y="1475001"/>
                  <a:pt x="1020228" y="1460190"/>
                </a:cubicBezTo>
                <a:cubicBezTo>
                  <a:pt x="1051359" y="1405782"/>
                  <a:pt x="1085562" y="1352986"/>
                  <a:pt x="1113699" y="1296928"/>
                </a:cubicBezTo>
                <a:cubicBezTo>
                  <a:pt x="1133392" y="1293322"/>
                  <a:pt x="1153660" y="1293590"/>
                  <a:pt x="1173851" y="1293820"/>
                </a:cubicBezTo>
                <a:cubicBezTo>
                  <a:pt x="1183947" y="1293936"/>
                  <a:pt x="1194004" y="1294051"/>
                  <a:pt x="1203985" y="1293705"/>
                </a:cubicBezTo>
                <a:cubicBezTo>
                  <a:pt x="1221374" y="1293859"/>
                  <a:pt x="1238802" y="1293629"/>
                  <a:pt x="1256191" y="1293398"/>
                </a:cubicBezTo>
                <a:cubicBezTo>
                  <a:pt x="1278954" y="1293091"/>
                  <a:pt x="1301717" y="1292784"/>
                  <a:pt x="1324519" y="1293360"/>
                </a:cubicBezTo>
                <a:cubicBezTo>
                  <a:pt x="1397646" y="1294473"/>
                  <a:pt x="1470696" y="1305101"/>
                  <a:pt x="1543823" y="1308708"/>
                </a:cubicBezTo>
                <a:cubicBezTo>
                  <a:pt x="1599100" y="1310933"/>
                  <a:pt x="1654146" y="1315346"/>
                  <a:pt x="1709423" y="1318530"/>
                </a:cubicBezTo>
                <a:cubicBezTo>
                  <a:pt x="1763664" y="1325245"/>
                  <a:pt x="1821973" y="1314885"/>
                  <a:pt x="1862126" y="1274828"/>
                </a:cubicBezTo>
                <a:cubicBezTo>
                  <a:pt x="1884927" y="1246051"/>
                  <a:pt x="1899975" y="1211326"/>
                  <a:pt x="1910416" y="1176295"/>
                </a:cubicBezTo>
                <a:cubicBezTo>
                  <a:pt x="1919782" y="1131595"/>
                  <a:pt x="1919015" y="1085398"/>
                  <a:pt x="1919322" y="1039892"/>
                </a:cubicBezTo>
                <a:cubicBezTo>
                  <a:pt x="1920281" y="923556"/>
                  <a:pt x="1909456" y="807412"/>
                  <a:pt x="1904850" y="691153"/>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03" name="Google Shape;103;p4"/>
          <p:cNvGrpSpPr/>
          <p:nvPr/>
        </p:nvGrpSpPr>
        <p:grpSpPr>
          <a:xfrm>
            <a:off x="8263057" y="1028522"/>
            <a:ext cx="959691" cy="770881"/>
            <a:chOff x="4334115" y="-4"/>
            <a:chExt cx="1919381" cy="1541763"/>
          </a:xfrm>
        </p:grpSpPr>
        <p:sp>
          <p:nvSpPr>
            <p:cNvPr id="104" name="Google Shape;104;p4"/>
            <p:cNvSpPr/>
            <p:nvPr/>
          </p:nvSpPr>
          <p:spPr>
            <a:xfrm>
              <a:off x="4334115" y="-4"/>
              <a:ext cx="1919381" cy="1541763"/>
            </a:xfrm>
            <a:custGeom>
              <a:avLst/>
              <a:gdLst/>
              <a:ahLst/>
              <a:cxnLst/>
              <a:rect l="l" t="t" r="r" b="b"/>
              <a:pathLst>
                <a:path w="1919381" h="1541763" extrusionOk="0">
                  <a:moveTo>
                    <a:pt x="1904850" y="691153"/>
                  </a:moveTo>
                  <a:cubicBezTo>
                    <a:pt x="1903276" y="633829"/>
                    <a:pt x="1895906" y="576812"/>
                    <a:pt x="1889802" y="519872"/>
                  </a:cubicBezTo>
                  <a:cubicBezTo>
                    <a:pt x="1883353" y="452955"/>
                    <a:pt x="1877212" y="386768"/>
                    <a:pt x="1873296" y="319545"/>
                  </a:cubicBezTo>
                  <a:cubicBezTo>
                    <a:pt x="1867001" y="264063"/>
                    <a:pt x="1870763" y="206010"/>
                    <a:pt x="1853527" y="152024"/>
                  </a:cubicBezTo>
                  <a:cubicBezTo>
                    <a:pt x="1844775" y="128504"/>
                    <a:pt x="1833489" y="104677"/>
                    <a:pt x="1816215" y="86106"/>
                  </a:cubicBezTo>
                  <a:cubicBezTo>
                    <a:pt x="1798595" y="67266"/>
                    <a:pt x="1775448" y="54451"/>
                    <a:pt x="1749767" y="51075"/>
                  </a:cubicBezTo>
                  <a:cubicBezTo>
                    <a:pt x="1722359" y="47314"/>
                    <a:pt x="1694759" y="44283"/>
                    <a:pt x="1667236" y="41099"/>
                  </a:cubicBezTo>
                  <a:cubicBezTo>
                    <a:pt x="1601825" y="37607"/>
                    <a:pt x="1536414" y="41981"/>
                    <a:pt x="1471080" y="44590"/>
                  </a:cubicBezTo>
                  <a:cubicBezTo>
                    <a:pt x="1432693" y="45703"/>
                    <a:pt x="1394345" y="43247"/>
                    <a:pt x="1355958" y="42595"/>
                  </a:cubicBezTo>
                  <a:cubicBezTo>
                    <a:pt x="1188246" y="39487"/>
                    <a:pt x="1021110" y="33041"/>
                    <a:pt x="853821" y="19650"/>
                  </a:cubicBezTo>
                  <a:cubicBezTo>
                    <a:pt x="797546" y="16274"/>
                    <a:pt x="741118" y="15506"/>
                    <a:pt x="684766" y="13856"/>
                  </a:cubicBezTo>
                  <a:cubicBezTo>
                    <a:pt x="626456" y="11094"/>
                    <a:pt x="568147" y="7871"/>
                    <a:pt x="509722" y="6720"/>
                  </a:cubicBezTo>
                  <a:cubicBezTo>
                    <a:pt x="450914" y="6796"/>
                    <a:pt x="392374" y="389"/>
                    <a:pt x="333565" y="235"/>
                  </a:cubicBezTo>
                  <a:cubicBezTo>
                    <a:pt x="301129" y="-878"/>
                    <a:pt x="268730" y="2307"/>
                    <a:pt x="236332" y="2537"/>
                  </a:cubicBezTo>
                  <a:cubicBezTo>
                    <a:pt x="224739" y="2652"/>
                    <a:pt x="213146" y="2844"/>
                    <a:pt x="201553" y="2499"/>
                  </a:cubicBezTo>
                  <a:cubicBezTo>
                    <a:pt x="198790" y="3113"/>
                    <a:pt x="195987" y="3727"/>
                    <a:pt x="193224" y="4379"/>
                  </a:cubicBezTo>
                  <a:cubicBezTo>
                    <a:pt x="162783" y="1501"/>
                    <a:pt x="131920" y="7218"/>
                    <a:pt x="102285" y="13818"/>
                  </a:cubicBezTo>
                  <a:cubicBezTo>
                    <a:pt x="89810" y="15775"/>
                    <a:pt x="77910" y="20034"/>
                    <a:pt x="67085" y="26134"/>
                  </a:cubicBezTo>
                  <a:cubicBezTo>
                    <a:pt x="66202" y="26288"/>
                    <a:pt x="65281" y="26441"/>
                    <a:pt x="64398" y="26595"/>
                  </a:cubicBezTo>
                  <a:cubicBezTo>
                    <a:pt x="63937" y="27170"/>
                    <a:pt x="63361" y="27708"/>
                    <a:pt x="62709" y="28130"/>
                  </a:cubicBezTo>
                  <a:cubicBezTo>
                    <a:pt x="60904" y="29319"/>
                    <a:pt x="59062" y="30509"/>
                    <a:pt x="57296" y="31736"/>
                  </a:cubicBezTo>
                  <a:cubicBezTo>
                    <a:pt x="56989" y="31967"/>
                    <a:pt x="56720" y="32197"/>
                    <a:pt x="56413" y="32389"/>
                  </a:cubicBezTo>
                  <a:cubicBezTo>
                    <a:pt x="55377" y="33194"/>
                    <a:pt x="54340" y="33962"/>
                    <a:pt x="53381" y="34806"/>
                  </a:cubicBezTo>
                  <a:cubicBezTo>
                    <a:pt x="52805" y="35305"/>
                    <a:pt x="52191" y="35804"/>
                    <a:pt x="51615" y="36302"/>
                  </a:cubicBezTo>
                  <a:cubicBezTo>
                    <a:pt x="50578" y="37185"/>
                    <a:pt x="49504" y="37837"/>
                    <a:pt x="48237" y="38336"/>
                  </a:cubicBezTo>
                  <a:cubicBezTo>
                    <a:pt x="48237" y="38336"/>
                    <a:pt x="48198" y="38336"/>
                    <a:pt x="48198" y="38374"/>
                  </a:cubicBezTo>
                  <a:cubicBezTo>
                    <a:pt x="47623" y="39372"/>
                    <a:pt x="47162" y="40370"/>
                    <a:pt x="46625" y="41406"/>
                  </a:cubicBezTo>
                  <a:cubicBezTo>
                    <a:pt x="39024" y="48696"/>
                    <a:pt x="32498" y="57175"/>
                    <a:pt x="27470" y="66653"/>
                  </a:cubicBezTo>
                  <a:cubicBezTo>
                    <a:pt x="25128" y="71717"/>
                    <a:pt x="18026" y="86144"/>
                    <a:pt x="12422" y="101147"/>
                  </a:cubicBezTo>
                  <a:cubicBezTo>
                    <a:pt x="12000" y="103871"/>
                    <a:pt x="11616" y="106595"/>
                    <a:pt x="11232" y="109281"/>
                  </a:cubicBezTo>
                  <a:cubicBezTo>
                    <a:pt x="11386" y="110931"/>
                    <a:pt x="11117" y="112619"/>
                    <a:pt x="10963" y="114307"/>
                  </a:cubicBezTo>
                  <a:cubicBezTo>
                    <a:pt x="10810" y="115612"/>
                    <a:pt x="10656" y="116955"/>
                    <a:pt x="10503" y="118259"/>
                  </a:cubicBezTo>
                  <a:cubicBezTo>
                    <a:pt x="10196" y="120715"/>
                    <a:pt x="9850" y="123209"/>
                    <a:pt x="9543" y="125626"/>
                  </a:cubicBezTo>
                  <a:cubicBezTo>
                    <a:pt x="9121" y="128044"/>
                    <a:pt x="8814" y="130461"/>
                    <a:pt x="8545" y="132840"/>
                  </a:cubicBezTo>
                  <a:cubicBezTo>
                    <a:pt x="8391" y="133952"/>
                    <a:pt x="8276" y="135065"/>
                    <a:pt x="8123" y="136178"/>
                  </a:cubicBezTo>
                  <a:cubicBezTo>
                    <a:pt x="7931" y="137636"/>
                    <a:pt x="7816" y="139132"/>
                    <a:pt x="7317" y="140514"/>
                  </a:cubicBezTo>
                  <a:cubicBezTo>
                    <a:pt x="7432" y="140667"/>
                    <a:pt x="7585" y="140821"/>
                    <a:pt x="7739" y="140974"/>
                  </a:cubicBezTo>
                  <a:cubicBezTo>
                    <a:pt x="6664" y="148648"/>
                    <a:pt x="5858" y="156360"/>
                    <a:pt x="5244" y="164034"/>
                  </a:cubicBezTo>
                  <a:cubicBezTo>
                    <a:pt x="1098" y="200638"/>
                    <a:pt x="637" y="237473"/>
                    <a:pt x="407" y="274269"/>
                  </a:cubicBezTo>
                  <a:cubicBezTo>
                    <a:pt x="-1704" y="372572"/>
                    <a:pt x="4860" y="470682"/>
                    <a:pt x="9505" y="568793"/>
                  </a:cubicBezTo>
                  <a:cubicBezTo>
                    <a:pt x="11424" y="693455"/>
                    <a:pt x="24015" y="818117"/>
                    <a:pt x="26625" y="942932"/>
                  </a:cubicBezTo>
                  <a:cubicBezTo>
                    <a:pt x="26855" y="970904"/>
                    <a:pt x="28967" y="998837"/>
                    <a:pt x="32153" y="1026616"/>
                  </a:cubicBezTo>
                  <a:cubicBezTo>
                    <a:pt x="35915" y="1061762"/>
                    <a:pt x="36337" y="1098635"/>
                    <a:pt x="52843" y="1130751"/>
                  </a:cubicBezTo>
                  <a:cubicBezTo>
                    <a:pt x="68467" y="1165321"/>
                    <a:pt x="104051" y="1182741"/>
                    <a:pt x="134185" y="1202808"/>
                  </a:cubicBezTo>
                  <a:cubicBezTo>
                    <a:pt x="174452" y="1224602"/>
                    <a:pt x="220286" y="1231470"/>
                    <a:pt x="265160" y="1237034"/>
                  </a:cubicBezTo>
                  <a:cubicBezTo>
                    <a:pt x="300323" y="1242367"/>
                    <a:pt x="335715" y="1245398"/>
                    <a:pt x="371261" y="1247086"/>
                  </a:cubicBezTo>
                  <a:cubicBezTo>
                    <a:pt x="461470" y="1254837"/>
                    <a:pt x="552754" y="1254338"/>
                    <a:pt x="643231" y="1262856"/>
                  </a:cubicBezTo>
                  <a:cubicBezTo>
                    <a:pt x="667684" y="1264928"/>
                    <a:pt x="692136" y="1267000"/>
                    <a:pt x="716588" y="1268842"/>
                  </a:cubicBezTo>
                  <a:cubicBezTo>
                    <a:pt x="719084" y="1268612"/>
                    <a:pt x="720274" y="1272142"/>
                    <a:pt x="722078" y="1273293"/>
                  </a:cubicBezTo>
                  <a:cubicBezTo>
                    <a:pt x="761616" y="1316919"/>
                    <a:pt x="798698" y="1363576"/>
                    <a:pt x="839234" y="1406626"/>
                  </a:cubicBezTo>
                  <a:cubicBezTo>
                    <a:pt x="863725" y="1437475"/>
                    <a:pt x="887716" y="1468862"/>
                    <a:pt x="915470" y="1497025"/>
                  </a:cubicBezTo>
                  <a:cubicBezTo>
                    <a:pt x="926026" y="1509111"/>
                    <a:pt x="935508" y="1522118"/>
                    <a:pt x="945258" y="1534819"/>
                  </a:cubicBezTo>
                  <a:cubicBezTo>
                    <a:pt x="947715" y="1538118"/>
                    <a:pt x="950978" y="1541188"/>
                    <a:pt x="955239" y="1541763"/>
                  </a:cubicBezTo>
                  <a:cubicBezTo>
                    <a:pt x="955431" y="1541763"/>
                    <a:pt x="955584" y="1541763"/>
                    <a:pt x="955738" y="1541763"/>
                  </a:cubicBezTo>
                  <a:cubicBezTo>
                    <a:pt x="972513" y="1541763"/>
                    <a:pt x="984413" y="1515634"/>
                    <a:pt x="992973" y="1503356"/>
                  </a:cubicBezTo>
                  <a:cubicBezTo>
                    <a:pt x="1001879" y="1488852"/>
                    <a:pt x="1011782" y="1475001"/>
                    <a:pt x="1020228" y="1460190"/>
                  </a:cubicBezTo>
                  <a:cubicBezTo>
                    <a:pt x="1051359" y="1405782"/>
                    <a:pt x="1085562" y="1352986"/>
                    <a:pt x="1113699" y="1296928"/>
                  </a:cubicBezTo>
                  <a:cubicBezTo>
                    <a:pt x="1133392" y="1293322"/>
                    <a:pt x="1153660" y="1293590"/>
                    <a:pt x="1173851" y="1293820"/>
                  </a:cubicBezTo>
                  <a:cubicBezTo>
                    <a:pt x="1183947" y="1293936"/>
                    <a:pt x="1194004" y="1294051"/>
                    <a:pt x="1203985" y="1293705"/>
                  </a:cubicBezTo>
                  <a:cubicBezTo>
                    <a:pt x="1221374" y="1293859"/>
                    <a:pt x="1238802" y="1293629"/>
                    <a:pt x="1256191" y="1293398"/>
                  </a:cubicBezTo>
                  <a:cubicBezTo>
                    <a:pt x="1278954" y="1293091"/>
                    <a:pt x="1301717" y="1292784"/>
                    <a:pt x="1324519" y="1293360"/>
                  </a:cubicBezTo>
                  <a:cubicBezTo>
                    <a:pt x="1397646" y="1294473"/>
                    <a:pt x="1470696" y="1305101"/>
                    <a:pt x="1543823" y="1308708"/>
                  </a:cubicBezTo>
                  <a:cubicBezTo>
                    <a:pt x="1599100" y="1310933"/>
                    <a:pt x="1654146" y="1315346"/>
                    <a:pt x="1709423" y="1318530"/>
                  </a:cubicBezTo>
                  <a:cubicBezTo>
                    <a:pt x="1763664" y="1325245"/>
                    <a:pt x="1821973" y="1314885"/>
                    <a:pt x="1862126" y="1274828"/>
                  </a:cubicBezTo>
                  <a:cubicBezTo>
                    <a:pt x="1884927" y="1246051"/>
                    <a:pt x="1899975" y="1211326"/>
                    <a:pt x="1910416" y="1176295"/>
                  </a:cubicBezTo>
                  <a:cubicBezTo>
                    <a:pt x="1919782" y="1131595"/>
                    <a:pt x="1919015" y="1085398"/>
                    <a:pt x="1919322" y="1039892"/>
                  </a:cubicBezTo>
                  <a:cubicBezTo>
                    <a:pt x="1920281" y="923556"/>
                    <a:pt x="1909456" y="807412"/>
                    <a:pt x="1904850" y="691153"/>
                  </a:cubicBezTo>
                  <a:close/>
                  <a:moveTo>
                    <a:pt x="1899054" y="1033024"/>
                  </a:moveTo>
                  <a:cubicBezTo>
                    <a:pt x="1898247" y="1081101"/>
                    <a:pt x="1900819" y="1128909"/>
                    <a:pt x="1889303" y="1176372"/>
                  </a:cubicBezTo>
                  <a:cubicBezTo>
                    <a:pt x="1878632" y="1207259"/>
                    <a:pt x="1866348" y="1238991"/>
                    <a:pt x="1844429" y="1263777"/>
                  </a:cubicBezTo>
                  <a:cubicBezTo>
                    <a:pt x="1791033" y="1311125"/>
                    <a:pt x="1732762" y="1299461"/>
                    <a:pt x="1667620" y="1295931"/>
                  </a:cubicBezTo>
                  <a:cubicBezTo>
                    <a:pt x="1619176" y="1291633"/>
                    <a:pt x="1570540" y="1289907"/>
                    <a:pt x="1521942" y="1287566"/>
                  </a:cubicBezTo>
                  <a:cubicBezTo>
                    <a:pt x="1470466" y="1282885"/>
                    <a:pt x="1418989" y="1278012"/>
                    <a:pt x="1367397" y="1274674"/>
                  </a:cubicBezTo>
                  <a:cubicBezTo>
                    <a:pt x="1289203" y="1271451"/>
                    <a:pt x="1210856" y="1273446"/>
                    <a:pt x="1132624" y="1274252"/>
                  </a:cubicBezTo>
                  <a:cubicBezTo>
                    <a:pt x="1116271" y="1274751"/>
                    <a:pt x="1098306" y="1275442"/>
                    <a:pt x="1092587" y="1293897"/>
                  </a:cubicBezTo>
                  <a:cubicBezTo>
                    <a:pt x="1072203" y="1333916"/>
                    <a:pt x="1047943" y="1372286"/>
                    <a:pt x="1025563" y="1411269"/>
                  </a:cubicBezTo>
                  <a:cubicBezTo>
                    <a:pt x="1003644" y="1447260"/>
                    <a:pt x="983491" y="1484670"/>
                    <a:pt x="958079" y="1518320"/>
                  </a:cubicBezTo>
                  <a:cubicBezTo>
                    <a:pt x="946295" y="1502396"/>
                    <a:pt x="933972" y="1486818"/>
                    <a:pt x="920307" y="1472507"/>
                  </a:cubicBezTo>
                  <a:cubicBezTo>
                    <a:pt x="896891" y="1448948"/>
                    <a:pt x="877736" y="1421897"/>
                    <a:pt x="856892" y="1396152"/>
                  </a:cubicBezTo>
                  <a:cubicBezTo>
                    <a:pt x="815665" y="1352065"/>
                    <a:pt x="777892" y="1304948"/>
                    <a:pt x="737432" y="1260170"/>
                  </a:cubicBezTo>
                  <a:cubicBezTo>
                    <a:pt x="731367" y="1251346"/>
                    <a:pt x="721963" y="1248123"/>
                    <a:pt x="711828" y="1248123"/>
                  </a:cubicBezTo>
                  <a:cubicBezTo>
                    <a:pt x="711214" y="1248123"/>
                    <a:pt x="710600" y="1248161"/>
                    <a:pt x="709947" y="1248161"/>
                  </a:cubicBezTo>
                  <a:cubicBezTo>
                    <a:pt x="690025" y="1246357"/>
                    <a:pt x="667146" y="1244631"/>
                    <a:pt x="646571" y="1242866"/>
                  </a:cubicBezTo>
                  <a:cubicBezTo>
                    <a:pt x="592676" y="1237648"/>
                    <a:pt x="538589" y="1235652"/>
                    <a:pt x="484387" y="1233849"/>
                  </a:cubicBezTo>
                  <a:cubicBezTo>
                    <a:pt x="403122" y="1228477"/>
                    <a:pt x="320591" y="1226444"/>
                    <a:pt x="239748" y="1213053"/>
                  </a:cubicBezTo>
                  <a:cubicBezTo>
                    <a:pt x="195987" y="1207720"/>
                    <a:pt x="152610" y="1194866"/>
                    <a:pt x="117333" y="1167547"/>
                  </a:cubicBezTo>
                  <a:cubicBezTo>
                    <a:pt x="99291" y="1156305"/>
                    <a:pt x="80520" y="1142875"/>
                    <a:pt x="71346" y="1122616"/>
                  </a:cubicBezTo>
                  <a:cubicBezTo>
                    <a:pt x="57450" y="1095643"/>
                    <a:pt x="56183" y="1064794"/>
                    <a:pt x="53265" y="1035211"/>
                  </a:cubicBezTo>
                  <a:cubicBezTo>
                    <a:pt x="45742" y="975393"/>
                    <a:pt x="46932" y="914577"/>
                    <a:pt x="43438" y="854184"/>
                  </a:cubicBezTo>
                  <a:cubicBezTo>
                    <a:pt x="40406" y="791489"/>
                    <a:pt x="36874" y="729407"/>
                    <a:pt x="32844" y="666635"/>
                  </a:cubicBezTo>
                  <a:cubicBezTo>
                    <a:pt x="30080" y="587939"/>
                    <a:pt x="27431" y="509243"/>
                    <a:pt x="22786" y="430625"/>
                  </a:cubicBezTo>
                  <a:cubicBezTo>
                    <a:pt x="19792" y="371536"/>
                    <a:pt x="20291" y="312370"/>
                    <a:pt x="20714" y="253204"/>
                  </a:cubicBezTo>
                  <a:cubicBezTo>
                    <a:pt x="22211" y="199602"/>
                    <a:pt x="21443" y="143890"/>
                    <a:pt x="39216" y="92705"/>
                  </a:cubicBezTo>
                  <a:cubicBezTo>
                    <a:pt x="48429" y="82653"/>
                    <a:pt x="51461" y="67957"/>
                    <a:pt x="59024" y="56408"/>
                  </a:cubicBezTo>
                  <a:cubicBezTo>
                    <a:pt x="67661" y="48043"/>
                    <a:pt x="77871" y="41367"/>
                    <a:pt x="89695" y="37300"/>
                  </a:cubicBezTo>
                  <a:cubicBezTo>
                    <a:pt x="116604" y="29319"/>
                    <a:pt x="144165" y="23794"/>
                    <a:pt x="171919" y="19919"/>
                  </a:cubicBezTo>
                  <a:cubicBezTo>
                    <a:pt x="216102" y="26748"/>
                    <a:pt x="261360" y="21031"/>
                    <a:pt x="305850" y="20379"/>
                  </a:cubicBezTo>
                  <a:cubicBezTo>
                    <a:pt x="369073" y="19075"/>
                    <a:pt x="432066" y="25981"/>
                    <a:pt x="495289" y="26672"/>
                  </a:cubicBezTo>
                  <a:cubicBezTo>
                    <a:pt x="601351" y="29204"/>
                    <a:pt x="707222" y="35228"/>
                    <a:pt x="813323" y="38029"/>
                  </a:cubicBezTo>
                  <a:cubicBezTo>
                    <a:pt x="909520" y="41981"/>
                    <a:pt x="1005986" y="52801"/>
                    <a:pt x="1102490" y="54643"/>
                  </a:cubicBezTo>
                  <a:cubicBezTo>
                    <a:pt x="1205213" y="61434"/>
                    <a:pt x="1308205" y="60322"/>
                    <a:pt x="1411043" y="64504"/>
                  </a:cubicBezTo>
                  <a:cubicBezTo>
                    <a:pt x="1449737" y="65924"/>
                    <a:pt x="1488469" y="64197"/>
                    <a:pt x="1527240" y="62470"/>
                  </a:cubicBezTo>
                  <a:cubicBezTo>
                    <a:pt x="1587891" y="59784"/>
                    <a:pt x="1648542" y="57099"/>
                    <a:pt x="1708809" y="66422"/>
                  </a:cubicBezTo>
                  <a:cubicBezTo>
                    <a:pt x="1733684" y="69454"/>
                    <a:pt x="1760439" y="69837"/>
                    <a:pt x="1782243" y="83612"/>
                  </a:cubicBezTo>
                  <a:cubicBezTo>
                    <a:pt x="1808077" y="100648"/>
                    <a:pt x="1823278" y="128504"/>
                    <a:pt x="1833873" y="156821"/>
                  </a:cubicBezTo>
                  <a:cubicBezTo>
                    <a:pt x="1843892" y="184792"/>
                    <a:pt x="1845082" y="214643"/>
                    <a:pt x="1847807" y="243957"/>
                  </a:cubicBezTo>
                  <a:cubicBezTo>
                    <a:pt x="1851607" y="304773"/>
                    <a:pt x="1856483" y="365128"/>
                    <a:pt x="1860475" y="426174"/>
                  </a:cubicBezTo>
                  <a:cubicBezTo>
                    <a:pt x="1867538" y="500840"/>
                    <a:pt x="1876137" y="575392"/>
                    <a:pt x="1882778" y="650097"/>
                  </a:cubicBezTo>
                  <a:cubicBezTo>
                    <a:pt x="1884812" y="690232"/>
                    <a:pt x="1886501" y="730404"/>
                    <a:pt x="1888996" y="770500"/>
                  </a:cubicBezTo>
                  <a:cubicBezTo>
                    <a:pt x="1891683" y="857983"/>
                    <a:pt x="1900589" y="945426"/>
                    <a:pt x="1899054" y="103302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 name="Google Shape;105;p4"/>
            <p:cNvSpPr/>
            <p:nvPr/>
          </p:nvSpPr>
          <p:spPr>
            <a:xfrm>
              <a:off x="4748411" y="294871"/>
              <a:ext cx="995719" cy="830924"/>
            </a:xfrm>
            <a:custGeom>
              <a:avLst/>
              <a:gdLst/>
              <a:ahLst/>
              <a:cxnLst/>
              <a:rect l="l" t="t" r="r" b="b"/>
              <a:pathLst>
                <a:path w="995719" h="830924" extrusionOk="0">
                  <a:moveTo>
                    <a:pt x="889110" y="20564"/>
                  </a:moveTo>
                  <a:cubicBezTo>
                    <a:pt x="862009" y="7556"/>
                    <a:pt x="832106" y="2530"/>
                    <a:pt x="802280" y="957"/>
                  </a:cubicBezTo>
                  <a:cubicBezTo>
                    <a:pt x="761590" y="-2650"/>
                    <a:pt x="720478" y="3911"/>
                    <a:pt x="683358" y="21139"/>
                  </a:cubicBezTo>
                  <a:cubicBezTo>
                    <a:pt x="615336" y="47844"/>
                    <a:pt x="565549" y="89398"/>
                    <a:pt x="529427" y="153168"/>
                  </a:cubicBezTo>
                  <a:cubicBezTo>
                    <a:pt x="494264" y="76084"/>
                    <a:pt x="410121" y="37024"/>
                    <a:pt x="332349" y="15921"/>
                  </a:cubicBezTo>
                  <a:cubicBezTo>
                    <a:pt x="312465" y="9014"/>
                    <a:pt x="291621" y="5599"/>
                    <a:pt x="270547" y="4755"/>
                  </a:cubicBezTo>
                  <a:cubicBezTo>
                    <a:pt x="238494" y="3182"/>
                    <a:pt x="205903" y="3144"/>
                    <a:pt x="175040" y="13043"/>
                  </a:cubicBezTo>
                  <a:cubicBezTo>
                    <a:pt x="116155" y="28583"/>
                    <a:pt x="89323" y="63307"/>
                    <a:pt x="56732" y="111384"/>
                  </a:cubicBezTo>
                  <a:cubicBezTo>
                    <a:pt x="34660" y="146952"/>
                    <a:pt x="11244" y="183748"/>
                    <a:pt x="3260" y="225379"/>
                  </a:cubicBezTo>
                  <a:cubicBezTo>
                    <a:pt x="-2191" y="278022"/>
                    <a:pt x="-2460" y="332814"/>
                    <a:pt x="15582" y="383154"/>
                  </a:cubicBezTo>
                  <a:cubicBezTo>
                    <a:pt x="22607" y="403528"/>
                    <a:pt x="34199" y="422253"/>
                    <a:pt x="48786" y="438137"/>
                  </a:cubicBezTo>
                  <a:cubicBezTo>
                    <a:pt x="76310" y="468603"/>
                    <a:pt x="106290" y="496958"/>
                    <a:pt x="140761" y="519481"/>
                  </a:cubicBezTo>
                  <a:cubicBezTo>
                    <a:pt x="158189" y="531260"/>
                    <a:pt x="174656" y="544382"/>
                    <a:pt x="191240" y="557274"/>
                  </a:cubicBezTo>
                  <a:cubicBezTo>
                    <a:pt x="219492" y="578032"/>
                    <a:pt x="249626" y="595490"/>
                    <a:pt x="277149" y="617399"/>
                  </a:cubicBezTo>
                  <a:cubicBezTo>
                    <a:pt x="309356" y="639231"/>
                    <a:pt x="341063" y="661754"/>
                    <a:pt x="370966" y="687155"/>
                  </a:cubicBezTo>
                  <a:cubicBezTo>
                    <a:pt x="394229" y="703615"/>
                    <a:pt x="416646" y="720958"/>
                    <a:pt x="437682" y="740104"/>
                  </a:cubicBezTo>
                  <a:cubicBezTo>
                    <a:pt x="457452" y="756680"/>
                    <a:pt x="477605" y="772795"/>
                    <a:pt x="496683" y="790177"/>
                  </a:cubicBezTo>
                  <a:cubicBezTo>
                    <a:pt x="511078" y="802915"/>
                    <a:pt x="525166" y="816076"/>
                    <a:pt x="540789" y="827318"/>
                  </a:cubicBezTo>
                  <a:cubicBezTo>
                    <a:pt x="543323" y="829083"/>
                    <a:pt x="545818" y="830349"/>
                    <a:pt x="548927" y="830771"/>
                  </a:cubicBezTo>
                  <a:cubicBezTo>
                    <a:pt x="549772" y="830886"/>
                    <a:pt x="550616" y="830925"/>
                    <a:pt x="551461" y="830925"/>
                  </a:cubicBezTo>
                  <a:cubicBezTo>
                    <a:pt x="558716" y="830925"/>
                    <a:pt x="565165" y="826819"/>
                    <a:pt x="571230" y="823097"/>
                  </a:cubicBezTo>
                  <a:cubicBezTo>
                    <a:pt x="584896" y="814541"/>
                    <a:pt x="598177" y="805486"/>
                    <a:pt x="611344" y="796239"/>
                  </a:cubicBezTo>
                  <a:cubicBezTo>
                    <a:pt x="636487" y="778858"/>
                    <a:pt x="661132" y="760440"/>
                    <a:pt x="681745" y="737726"/>
                  </a:cubicBezTo>
                  <a:cubicBezTo>
                    <a:pt x="702973" y="714474"/>
                    <a:pt x="726312" y="693447"/>
                    <a:pt x="749306" y="671999"/>
                  </a:cubicBezTo>
                  <a:cubicBezTo>
                    <a:pt x="773106" y="647289"/>
                    <a:pt x="793451" y="619625"/>
                    <a:pt x="817097" y="594646"/>
                  </a:cubicBezTo>
                  <a:cubicBezTo>
                    <a:pt x="853833" y="550637"/>
                    <a:pt x="886040" y="503020"/>
                    <a:pt x="917709" y="455289"/>
                  </a:cubicBezTo>
                  <a:cubicBezTo>
                    <a:pt x="940088" y="424785"/>
                    <a:pt x="953639" y="386722"/>
                    <a:pt x="967074" y="351346"/>
                  </a:cubicBezTo>
                  <a:cubicBezTo>
                    <a:pt x="977554" y="322415"/>
                    <a:pt x="988878" y="293331"/>
                    <a:pt x="992716" y="262559"/>
                  </a:cubicBezTo>
                  <a:cubicBezTo>
                    <a:pt x="1007303" y="180525"/>
                    <a:pt x="968110" y="58012"/>
                    <a:pt x="889110" y="20564"/>
                  </a:cubicBezTo>
                  <a:close/>
                  <a:moveTo>
                    <a:pt x="945577" y="343173"/>
                  </a:moveTo>
                  <a:cubicBezTo>
                    <a:pt x="936825" y="367615"/>
                    <a:pt x="926538" y="391519"/>
                    <a:pt x="915751" y="415077"/>
                  </a:cubicBezTo>
                  <a:cubicBezTo>
                    <a:pt x="899168" y="443087"/>
                    <a:pt x="880896" y="470176"/>
                    <a:pt x="861587" y="496344"/>
                  </a:cubicBezTo>
                  <a:cubicBezTo>
                    <a:pt x="828613" y="548526"/>
                    <a:pt x="785697" y="594147"/>
                    <a:pt x="746197" y="641725"/>
                  </a:cubicBezTo>
                  <a:cubicBezTo>
                    <a:pt x="719902" y="670272"/>
                    <a:pt x="689231" y="694483"/>
                    <a:pt x="663358" y="723491"/>
                  </a:cubicBezTo>
                  <a:cubicBezTo>
                    <a:pt x="631305" y="757140"/>
                    <a:pt x="591805" y="782848"/>
                    <a:pt x="552459" y="807213"/>
                  </a:cubicBezTo>
                  <a:cubicBezTo>
                    <a:pt x="503554" y="767654"/>
                    <a:pt x="457912" y="723913"/>
                    <a:pt x="408009" y="685505"/>
                  </a:cubicBezTo>
                  <a:cubicBezTo>
                    <a:pt x="391311" y="673802"/>
                    <a:pt x="375150" y="661447"/>
                    <a:pt x="359681" y="648095"/>
                  </a:cubicBezTo>
                  <a:cubicBezTo>
                    <a:pt x="337263" y="629140"/>
                    <a:pt x="312043" y="614637"/>
                    <a:pt x="288512" y="597025"/>
                  </a:cubicBezTo>
                  <a:cubicBezTo>
                    <a:pt x="267437" y="580450"/>
                    <a:pt x="244981" y="565831"/>
                    <a:pt x="222486" y="551212"/>
                  </a:cubicBezTo>
                  <a:cubicBezTo>
                    <a:pt x="202026" y="537399"/>
                    <a:pt x="183447" y="521015"/>
                    <a:pt x="163140" y="506972"/>
                  </a:cubicBezTo>
                  <a:cubicBezTo>
                    <a:pt x="126711" y="483260"/>
                    <a:pt x="94121" y="454560"/>
                    <a:pt x="65331" y="422061"/>
                  </a:cubicBezTo>
                  <a:cubicBezTo>
                    <a:pt x="52126" y="407634"/>
                    <a:pt x="42222" y="390483"/>
                    <a:pt x="35888" y="371720"/>
                  </a:cubicBezTo>
                  <a:cubicBezTo>
                    <a:pt x="20457" y="324104"/>
                    <a:pt x="20534" y="272689"/>
                    <a:pt x="26906" y="223461"/>
                  </a:cubicBezTo>
                  <a:cubicBezTo>
                    <a:pt x="36541" y="187048"/>
                    <a:pt x="56656" y="154434"/>
                    <a:pt x="76578" y="122856"/>
                  </a:cubicBezTo>
                  <a:cubicBezTo>
                    <a:pt x="103219" y="84410"/>
                    <a:pt x="126481" y="50760"/>
                    <a:pt x="174042" y="37369"/>
                  </a:cubicBezTo>
                  <a:cubicBezTo>
                    <a:pt x="196614" y="28966"/>
                    <a:pt x="220375" y="26741"/>
                    <a:pt x="244213" y="26741"/>
                  </a:cubicBezTo>
                  <a:cubicBezTo>
                    <a:pt x="253580" y="26741"/>
                    <a:pt x="262946" y="27086"/>
                    <a:pt x="272236" y="27508"/>
                  </a:cubicBezTo>
                  <a:cubicBezTo>
                    <a:pt x="294615" y="28122"/>
                    <a:pt x="316112" y="34223"/>
                    <a:pt x="337339" y="40899"/>
                  </a:cubicBezTo>
                  <a:cubicBezTo>
                    <a:pt x="410927" y="60621"/>
                    <a:pt x="485666" y="100909"/>
                    <a:pt x="520214" y="171854"/>
                  </a:cubicBezTo>
                  <a:cubicBezTo>
                    <a:pt x="518947" y="186204"/>
                    <a:pt x="538793" y="189849"/>
                    <a:pt x="543169" y="176113"/>
                  </a:cubicBezTo>
                  <a:cubicBezTo>
                    <a:pt x="555453" y="151288"/>
                    <a:pt x="572497" y="129264"/>
                    <a:pt x="590462" y="108276"/>
                  </a:cubicBezTo>
                  <a:cubicBezTo>
                    <a:pt x="629501" y="65724"/>
                    <a:pt x="706505" y="27815"/>
                    <a:pt x="764661" y="23480"/>
                  </a:cubicBezTo>
                  <a:cubicBezTo>
                    <a:pt x="817366" y="21868"/>
                    <a:pt x="880512" y="27125"/>
                    <a:pt x="917210" y="70252"/>
                  </a:cubicBezTo>
                  <a:cubicBezTo>
                    <a:pt x="951911" y="113072"/>
                    <a:pt x="972602" y="168324"/>
                    <a:pt x="972717" y="223538"/>
                  </a:cubicBezTo>
                  <a:cubicBezTo>
                    <a:pt x="972755" y="265322"/>
                    <a:pt x="960625" y="304574"/>
                    <a:pt x="945577" y="34317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06" name="Google Shape;106;p4"/>
          <p:cNvSpPr/>
          <p:nvPr/>
        </p:nvSpPr>
        <p:spPr>
          <a:xfrm>
            <a:off x="8273186" y="1039380"/>
            <a:ext cx="939421" cy="749200"/>
          </a:xfrm>
          <a:custGeom>
            <a:avLst/>
            <a:gdLst/>
            <a:ahLst/>
            <a:cxnLst/>
            <a:rect l="l" t="t" r="r" b="b"/>
            <a:pathLst>
              <a:path w="1878844" h="1498400" extrusionOk="0">
                <a:moveTo>
                  <a:pt x="1386695" y="537402"/>
                </a:moveTo>
                <a:cubicBezTo>
                  <a:pt x="1401244" y="455483"/>
                  <a:pt x="1362051" y="332969"/>
                  <a:pt x="1283089" y="295521"/>
                </a:cubicBezTo>
                <a:cubicBezTo>
                  <a:pt x="1255950" y="282514"/>
                  <a:pt x="1226085" y="277487"/>
                  <a:pt x="1196220" y="275914"/>
                </a:cubicBezTo>
                <a:cubicBezTo>
                  <a:pt x="1155530" y="272269"/>
                  <a:pt x="1114418" y="278869"/>
                  <a:pt x="1077298" y="296097"/>
                </a:cubicBezTo>
                <a:cubicBezTo>
                  <a:pt x="1009315" y="322802"/>
                  <a:pt x="959489" y="364356"/>
                  <a:pt x="923367" y="428126"/>
                </a:cubicBezTo>
                <a:cubicBezTo>
                  <a:pt x="888205" y="351041"/>
                  <a:pt x="804061" y="311943"/>
                  <a:pt x="726289" y="290878"/>
                </a:cubicBezTo>
                <a:cubicBezTo>
                  <a:pt x="706405" y="283972"/>
                  <a:pt x="685561" y="280519"/>
                  <a:pt x="664487" y="279713"/>
                </a:cubicBezTo>
                <a:cubicBezTo>
                  <a:pt x="632434" y="278140"/>
                  <a:pt x="599882" y="278101"/>
                  <a:pt x="568981" y="288001"/>
                </a:cubicBezTo>
                <a:cubicBezTo>
                  <a:pt x="510095" y="303540"/>
                  <a:pt x="483301" y="338264"/>
                  <a:pt x="450673" y="386341"/>
                </a:cubicBezTo>
                <a:cubicBezTo>
                  <a:pt x="428600" y="421871"/>
                  <a:pt x="405184" y="458706"/>
                  <a:pt x="397200" y="500298"/>
                </a:cubicBezTo>
                <a:cubicBezTo>
                  <a:pt x="391749" y="552903"/>
                  <a:pt x="391480" y="607733"/>
                  <a:pt x="409522" y="658073"/>
                </a:cubicBezTo>
                <a:cubicBezTo>
                  <a:pt x="416547" y="678486"/>
                  <a:pt x="428140" y="697172"/>
                  <a:pt x="442727" y="713057"/>
                </a:cubicBezTo>
                <a:cubicBezTo>
                  <a:pt x="470250" y="743522"/>
                  <a:pt x="500230" y="771877"/>
                  <a:pt x="534701" y="794400"/>
                </a:cubicBezTo>
                <a:cubicBezTo>
                  <a:pt x="552129" y="806179"/>
                  <a:pt x="568597" y="819263"/>
                  <a:pt x="585180" y="832155"/>
                </a:cubicBezTo>
                <a:cubicBezTo>
                  <a:pt x="613433" y="852913"/>
                  <a:pt x="643566" y="870371"/>
                  <a:pt x="671089" y="892280"/>
                </a:cubicBezTo>
                <a:cubicBezTo>
                  <a:pt x="703296" y="914112"/>
                  <a:pt x="735003" y="936597"/>
                  <a:pt x="764907" y="962035"/>
                </a:cubicBezTo>
                <a:cubicBezTo>
                  <a:pt x="788169" y="978496"/>
                  <a:pt x="810548" y="995839"/>
                  <a:pt x="831623" y="1014985"/>
                </a:cubicBezTo>
                <a:cubicBezTo>
                  <a:pt x="851392" y="1031561"/>
                  <a:pt x="871545" y="1047676"/>
                  <a:pt x="890623" y="1065057"/>
                </a:cubicBezTo>
                <a:cubicBezTo>
                  <a:pt x="905018" y="1077796"/>
                  <a:pt x="919106" y="1090957"/>
                  <a:pt x="934730" y="1102199"/>
                </a:cubicBezTo>
                <a:cubicBezTo>
                  <a:pt x="937225" y="1103964"/>
                  <a:pt x="939758" y="1105230"/>
                  <a:pt x="942867" y="1105690"/>
                </a:cubicBezTo>
                <a:cubicBezTo>
                  <a:pt x="943712" y="1105806"/>
                  <a:pt x="944557" y="1105844"/>
                  <a:pt x="945401" y="1105844"/>
                </a:cubicBezTo>
                <a:cubicBezTo>
                  <a:pt x="952656" y="1105844"/>
                  <a:pt x="959143" y="1101738"/>
                  <a:pt x="965170" y="1098016"/>
                </a:cubicBezTo>
                <a:cubicBezTo>
                  <a:pt x="978836" y="1089460"/>
                  <a:pt x="992079" y="1080367"/>
                  <a:pt x="1005284" y="1071120"/>
                </a:cubicBezTo>
                <a:cubicBezTo>
                  <a:pt x="1030428" y="1053738"/>
                  <a:pt x="1055072" y="1035321"/>
                  <a:pt x="1075724" y="1012606"/>
                </a:cubicBezTo>
                <a:cubicBezTo>
                  <a:pt x="1096952" y="989354"/>
                  <a:pt x="1120291" y="968328"/>
                  <a:pt x="1143285" y="946880"/>
                </a:cubicBezTo>
                <a:cubicBezTo>
                  <a:pt x="1167123" y="922170"/>
                  <a:pt x="1187430" y="894505"/>
                  <a:pt x="1211076" y="869527"/>
                </a:cubicBezTo>
                <a:cubicBezTo>
                  <a:pt x="1247812" y="825517"/>
                  <a:pt x="1280018" y="777901"/>
                  <a:pt x="1311687" y="730169"/>
                </a:cubicBezTo>
                <a:cubicBezTo>
                  <a:pt x="1334067" y="699666"/>
                  <a:pt x="1347617" y="661603"/>
                  <a:pt x="1361053" y="626227"/>
                </a:cubicBezTo>
                <a:cubicBezTo>
                  <a:pt x="1371532" y="597258"/>
                  <a:pt x="1382818" y="568174"/>
                  <a:pt x="1386695" y="537402"/>
                </a:cubicBezTo>
                <a:close/>
                <a:moveTo>
                  <a:pt x="1868564" y="750543"/>
                </a:moveTo>
                <a:cubicBezTo>
                  <a:pt x="1871328" y="838064"/>
                  <a:pt x="1880233" y="925508"/>
                  <a:pt x="1878659" y="1013105"/>
                </a:cubicBezTo>
                <a:cubicBezTo>
                  <a:pt x="1877853" y="1061182"/>
                  <a:pt x="1880425" y="1108990"/>
                  <a:pt x="1868909" y="1156453"/>
                </a:cubicBezTo>
                <a:cubicBezTo>
                  <a:pt x="1858238" y="1187341"/>
                  <a:pt x="1845954" y="1219072"/>
                  <a:pt x="1824035" y="1243859"/>
                </a:cubicBezTo>
                <a:cubicBezTo>
                  <a:pt x="1770639" y="1291206"/>
                  <a:pt x="1712368" y="1279542"/>
                  <a:pt x="1647226" y="1276012"/>
                </a:cubicBezTo>
                <a:cubicBezTo>
                  <a:pt x="1598782" y="1271715"/>
                  <a:pt x="1550146" y="1269988"/>
                  <a:pt x="1501548" y="1267648"/>
                </a:cubicBezTo>
                <a:cubicBezTo>
                  <a:pt x="1450072" y="1262967"/>
                  <a:pt x="1398595" y="1258094"/>
                  <a:pt x="1347003" y="1254755"/>
                </a:cubicBezTo>
                <a:cubicBezTo>
                  <a:pt x="1268809" y="1251532"/>
                  <a:pt x="1190462" y="1253528"/>
                  <a:pt x="1112230" y="1254333"/>
                </a:cubicBezTo>
                <a:cubicBezTo>
                  <a:pt x="1095877" y="1254832"/>
                  <a:pt x="1077912" y="1255523"/>
                  <a:pt x="1072192" y="1273979"/>
                </a:cubicBezTo>
                <a:cubicBezTo>
                  <a:pt x="1051809" y="1313998"/>
                  <a:pt x="1027549" y="1352367"/>
                  <a:pt x="1005169" y="1391350"/>
                </a:cubicBezTo>
                <a:cubicBezTo>
                  <a:pt x="983250" y="1427341"/>
                  <a:pt x="963097" y="1464751"/>
                  <a:pt x="937685" y="1498401"/>
                </a:cubicBezTo>
                <a:cubicBezTo>
                  <a:pt x="925901" y="1482478"/>
                  <a:pt x="913578" y="1466900"/>
                  <a:pt x="899913" y="1452588"/>
                </a:cubicBezTo>
                <a:cubicBezTo>
                  <a:pt x="876497" y="1429029"/>
                  <a:pt x="857342" y="1401979"/>
                  <a:pt x="836498" y="1376233"/>
                </a:cubicBezTo>
                <a:cubicBezTo>
                  <a:pt x="795270" y="1332147"/>
                  <a:pt x="757498" y="1285029"/>
                  <a:pt x="717038" y="1240252"/>
                </a:cubicBezTo>
                <a:cubicBezTo>
                  <a:pt x="710973" y="1231427"/>
                  <a:pt x="701568" y="1228204"/>
                  <a:pt x="691434" y="1228204"/>
                </a:cubicBezTo>
                <a:cubicBezTo>
                  <a:pt x="690820" y="1228204"/>
                  <a:pt x="690206" y="1228242"/>
                  <a:pt x="689553" y="1228242"/>
                </a:cubicBezTo>
                <a:cubicBezTo>
                  <a:pt x="669631" y="1226439"/>
                  <a:pt x="646752" y="1224712"/>
                  <a:pt x="626177" y="1222947"/>
                </a:cubicBezTo>
                <a:cubicBezTo>
                  <a:pt x="572282" y="1217729"/>
                  <a:pt x="518195" y="1215734"/>
                  <a:pt x="463993" y="1213930"/>
                </a:cubicBezTo>
                <a:cubicBezTo>
                  <a:pt x="382728" y="1208559"/>
                  <a:pt x="300197" y="1206525"/>
                  <a:pt x="219354" y="1193134"/>
                </a:cubicBezTo>
                <a:cubicBezTo>
                  <a:pt x="175593" y="1187801"/>
                  <a:pt x="132216" y="1174947"/>
                  <a:pt x="96939" y="1147628"/>
                </a:cubicBezTo>
                <a:cubicBezTo>
                  <a:pt x="78897" y="1136386"/>
                  <a:pt x="60126" y="1122957"/>
                  <a:pt x="50952" y="1102698"/>
                </a:cubicBezTo>
                <a:cubicBezTo>
                  <a:pt x="37056" y="1075724"/>
                  <a:pt x="35789" y="1044875"/>
                  <a:pt x="32871" y="1015292"/>
                </a:cubicBezTo>
                <a:cubicBezTo>
                  <a:pt x="25348" y="955474"/>
                  <a:pt x="26538" y="894659"/>
                  <a:pt x="23044" y="834265"/>
                </a:cubicBezTo>
                <a:cubicBezTo>
                  <a:pt x="20012" y="771570"/>
                  <a:pt x="16480" y="709488"/>
                  <a:pt x="12450" y="646716"/>
                </a:cubicBezTo>
                <a:cubicBezTo>
                  <a:pt x="9686" y="568020"/>
                  <a:pt x="7037" y="489325"/>
                  <a:pt x="2392" y="410706"/>
                </a:cubicBezTo>
                <a:cubicBezTo>
                  <a:pt x="-602" y="351617"/>
                  <a:pt x="-103" y="292451"/>
                  <a:pt x="319" y="233286"/>
                </a:cubicBezTo>
                <a:cubicBezTo>
                  <a:pt x="1817" y="179684"/>
                  <a:pt x="1049" y="123971"/>
                  <a:pt x="18822" y="72787"/>
                </a:cubicBezTo>
                <a:cubicBezTo>
                  <a:pt x="27996" y="62772"/>
                  <a:pt x="30990" y="48038"/>
                  <a:pt x="38553" y="36489"/>
                </a:cubicBezTo>
                <a:cubicBezTo>
                  <a:pt x="47190" y="28086"/>
                  <a:pt x="57439" y="21448"/>
                  <a:pt x="69300" y="17381"/>
                </a:cubicBezTo>
                <a:cubicBezTo>
                  <a:pt x="96171" y="9400"/>
                  <a:pt x="123771" y="3875"/>
                  <a:pt x="151525" y="0"/>
                </a:cubicBezTo>
                <a:cubicBezTo>
                  <a:pt x="195708" y="6830"/>
                  <a:pt x="240966" y="1113"/>
                  <a:pt x="285456" y="460"/>
                </a:cubicBezTo>
                <a:cubicBezTo>
                  <a:pt x="348679" y="-844"/>
                  <a:pt x="411672" y="6062"/>
                  <a:pt x="474895" y="6753"/>
                </a:cubicBezTo>
                <a:cubicBezTo>
                  <a:pt x="580957" y="9285"/>
                  <a:pt x="686828" y="15309"/>
                  <a:pt x="792929" y="18110"/>
                </a:cubicBezTo>
                <a:cubicBezTo>
                  <a:pt x="889126" y="22062"/>
                  <a:pt x="985592" y="32883"/>
                  <a:pt x="1082096" y="34724"/>
                </a:cubicBezTo>
                <a:cubicBezTo>
                  <a:pt x="1184819" y="41516"/>
                  <a:pt x="1287811" y="40403"/>
                  <a:pt x="1390649" y="44585"/>
                </a:cubicBezTo>
                <a:cubicBezTo>
                  <a:pt x="1429343" y="46005"/>
                  <a:pt x="1468075" y="44278"/>
                  <a:pt x="1506846" y="42552"/>
                </a:cubicBezTo>
                <a:cubicBezTo>
                  <a:pt x="1567497" y="39866"/>
                  <a:pt x="1628148" y="37180"/>
                  <a:pt x="1688415" y="46504"/>
                </a:cubicBezTo>
                <a:cubicBezTo>
                  <a:pt x="1713289" y="49535"/>
                  <a:pt x="1740045" y="49919"/>
                  <a:pt x="1761849" y="63693"/>
                </a:cubicBezTo>
                <a:cubicBezTo>
                  <a:pt x="1787683" y="80729"/>
                  <a:pt x="1802884" y="108585"/>
                  <a:pt x="1813479" y="136902"/>
                </a:cubicBezTo>
                <a:cubicBezTo>
                  <a:pt x="1823498" y="164873"/>
                  <a:pt x="1824688" y="194725"/>
                  <a:pt x="1827413" y="224039"/>
                </a:cubicBezTo>
                <a:cubicBezTo>
                  <a:pt x="1831213" y="284854"/>
                  <a:pt x="1836089" y="345209"/>
                  <a:pt x="1840081" y="406255"/>
                </a:cubicBezTo>
                <a:cubicBezTo>
                  <a:pt x="1847144" y="480922"/>
                  <a:pt x="1855743" y="555474"/>
                  <a:pt x="1862384" y="630179"/>
                </a:cubicBezTo>
                <a:cubicBezTo>
                  <a:pt x="1864380" y="670236"/>
                  <a:pt x="1866069" y="710447"/>
                  <a:pt x="1868564" y="750543"/>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 name="Google Shape;107;p4"/>
          <p:cNvSpPr/>
          <p:nvPr/>
        </p:nvSpPr>
        <p:spPr>
          <a:xfrm>
            <a:off x="8481659" y="1187595"/>
            <a:ext cx="474924" cy="391989"/>
          </a:xfrm>
          <a:custGeom>
            <a:avLst/>
            <a:gdLst/>
            <a:ahLst/>
            <a:cxnLst/>
            <a:rect l="l" t="t" r="r" b="b"/>
            <a:pathLst>
              <a:path w="949847" h="783979" extrusionOk="0">
                <a:moveTo>
                  <a:pt x="949848" y="200305"/>
                </a:moveTo>
                <a:cubicBezTo>
                  <a:pt x="949848" y="242051"/>
                  <a:pt x="937756" y="281302"/>
                  <a:pt x="922670" y="319902"/>
                </a:cubicBezTo>
                <a:cubicBezTo>
                  <a:pt x="913918" y="344343"/>
                  <a:pt x="903630" y="368247"/>
                  <a:pt x="892843" y="391806"/>
                </a:cubicBezTo>
                <a:cubicBezTo>
                  <a:pt x="876260" y="419816"/>
                  <a:pt x="857988" y="446905"/>
                  <a:pt x="838641" y="473073"/>
                </a:cubicBezTo>
                <a:cubicBezTo>
                  <a:pt x="805667" y="525255"/>
                  <a:pt x="762751" y="570876"/>
                  <a:pt x="723251" y="618454"/>
                </a:cubicBezTo>
                <a:cubicBezTo>
                  <a:pt x="696956" y="647001"/>
                  <a:pt x="666285" y="671212"/>
                  <a:pt x="640412" y="700258"/>
                </a:cubicBezTo>
                <a:cubicBezTo>
                  <a:pt x="608359" y="733869"/>
                  <a:pt x="568859" y="759615"/>
                  <a:pt x="529513" y="783980"/>
                </a:cubicBezTo>
                <a:cubicBezTo>
                  <a:pt x="480608" y="744421"/>
                  <a:pt x="434966" y="700680"/>
                  <a:pt x="385063" y="662272"/>
                </a:cubicBezTo>
                <a:cubicBezTo>
                  <a:pt x="368404" y="650569"/>
                  <a:pt x="352204" y="638214"/>
                  <a:pt x="336773" y="624862"/>
                </a:cubicBezTo>
                <a:cubicBezTo>
                  <a:pt x="314355" y="605907"/>
                  <a:pt x="289135" y="591404"/>
                  <a:pt x="265604" y="573792"/>
                </a:cubicBezTo>
                <a:cubicBezTo>
                  <a:pt x="244491" y="557217"/>
                  <a:pt x="222035" y="542598"/>
                  <a:pt x="199579" y="527979"/>
                </a:cubicBezTo>
                <a:cubicBezTo>
                  <a:pt x="179119" y="514166"/>
                  <a:pt x="160578" y="497782"/>
                  <a:pt x="140271" y="483739"/>
                </a:cubicBezTo>
                <a:cubicBezTo>
                  <a:pt x="103881" y="460027"/>
                  <a:pt x="71252" y="431365"/>
                  <a:pt x="42462" y="398828"/>
                </a:cubicBezTo>
                <a:cubicBezTo>
                  <a:pt x="29257" y="384401"/>
                  <a:pt x="19353" y="367250"/>
                  <a:pt x="13019" y="348449"/>
                </a:cubicBezTo>
                <a:cubicBezTo>
                  <a:pt x="-2412" y="300833"/>
                  <a:pt x="-2336" y="249418"/>
                  <a:pt x="4037" y="200190"/>
                </a:cubicBezTo>
                <a:cubicBezTo>
                  <a:pt x="13672" y="163777"/>
                  <a:pt x="33786" y="131163"/>
                  <a:pt x="53709" y="99585"/>
                </a:cubicBezTo>
                <a:cubicBezTo>
                  <a:pt x="80350" y="61177"/>
                  <a:pt x="103612" y="27489"/>
                  <a:pt x="151173" y="14060"/>
                </a:cubicBezTo>
                <a:cubicBezTo>
                  <a:pt x="173744" y="5657"/>
                  <a:pt x="197506" y="3431"/>
                  <a:pt x="221344" y="3431"/>
                </a:cubicBezTo>
                <a:cubicBezTo>
                  <a:pt x="230672" y="3431"/>
                  <a:pt x="240077" y="3777"/>
                  <a:pt x="249366" y="4237"/>
                </a:cubicBezTo>
                <a:cubicBezTo>
                  <a:pt x="271784" y="4851"/>
                  <a:pt x="293242" y="10913"/>
                  <a:pt x="314470" y="17628"/>
                </a:cubicBezTo>
                <a:cubicBezTo>
                  <a:pt x="388096" y="37350"/>
                  <a:pt x="462797" y="77638"/>
                  <a:pt x="497345" y="148621"/>
                </a:cubicBezTo>
                <a:cubicBezTo>
                  <a:pt x="496078" y="162971"/>
                  <a:pt x="515924" y="166616"/>
                  <a:pt x="520300" y="152880"/>
                </a:cubicBezTo>
                <a:cubicBezTo>
                  <a:pt x="532584" y="128055"/>
                  <a:pt x="549627" y="106031"/>
                  <a:pt x="567592" y="85043"/>
                </a:cubicBezTo>
                <a:cubicBezTo>
                  <a:pt x="606632" y="42491"/>
                  <a:pt x="683597" y="4583"/>
                  <a:pt x="741792" y="247"/>
                </a:cubicBezTo>
                <a:cubicBezTo>
                  <a:pt x="794496" y="-1365"/>
                  <a:pt x="857643" y="3892"/>
                  <a:pt x="894379" y="47057"/>
                </a:cubicBezTo>
                <a:cubicBezTo>
                  <a:pt x="929004" y="89839"/>
                  <a:pt x="949694" y="145091"/>
                  <a:pt x="949848" y="20030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0576064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108"/>
        <p:cNvGrpSpPr/>
        <p:nvPr/>
      </p:nvGrpSpPr>
      <p:grpSpPr>
        <a:xfrm>
          <a:off x="0" y="0"/>
          <a:ext cx="0" cy="0"/>
          <a:chOff x="0" y="0"/>
          <a:chExt cx="0" cy="0"/>
        </a:xfrm>
      </p:grpSpPr>
      <p:sp>
        <p:nvSpPr>
          <p:cNvPr id="109" name="Google Shape;109;p5"/>
          <p:cNvSpPr>
            <a:spLocks noGrp="1"/>
          </p:cNvSpPr>
          <p:nvPr>
            <p:ph type="pic" idx="2"/>
          </p:nvPr>
        </p:nvSpPr>
        <p:spPr>
          <a:xfrm>
            <a:off x="6096000" y="691800"/>
            <a:ext cx="4902400" cy="5474400"/>
          </a:xfrm>
          <a:prstGeom prst="rect">
            <a:avLst/>
          </a:prstGeom>
          <a:noFill/>
          <a:ln>
            <a:noFill/>
          </a:ln>
        </p:spPr>
      </p:sp>
      <p:sp>
        <p:nvSpPr>
          <p:cNvPr id="110" name="Google Shape;110;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11" name="Google Shape;111;p5"/>
          <p:cNvSpPr/>
          <p:nvPr/>
        </p:nvSpPr>
        <p:spPr>
          <a:xfrm rot="-5400000">
            <a:off x="8502691" y="3168600"/>
            <a:ext cx="6858000" cy="520800"/>
          </a:xfrm>
          <a:prstGeom prst="rect">
            <a:avLst/>
          </a:prstGeom>
          <a:solidFill>
            <a:schemeClr val="accent2"/>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12" name="Google Shape;112;p5"/>
          <p:cNvSpPr/>
          <p:nvPr/>
        </p:nvSpPr>
        <p:spPr>
          <a:xfrm rot="-1547762">
            <a:off x="-340384" y="4940737"/>
            <a:ext cx="1862576" cy="2176876"/>
          </a:xfrm>
          <a:custGeom>
            <a:avLst/>
            <a:gdLst/>
            <a:ahLst/>
            <a:cxnLst/>
            <a:rect l="l" t="t" r="r" b="b"/>
            <a:pathLst>
              <a:path w="2794947" h="3266581" extrusionOk="0">
                <a:moveTo>
                  <a:pt x="2560343" y="1713425"/>
                </a:moveTo>
                <a:cubicBezTo>
                  <a:pt x="2562369" y="1710159"/>
                  <a:pt x="2566290" y="1704214"/>
                  <a:pt x="2566160" y="1700032"/>
                </a:cubicBezTo>
                <a:cubicBezTo>
                  <a:pt x="2610080" y="1641039"/>
                  <a:pt x="2643805" y="1574599"/>
                  <a:pt x="2671451" y="1506394"/>
                </a:cubicBezTo>
                <a:cubicBezTo>
                  <a:pt x="2722103" y="1401540"/>
                  <a:pt x="2755697" y="1289368"/>
                  <a:pt x="2775435" y="1174714"/>
                </a:cubicBezTo>
                <a:cubicBezTo>
                  <a:pt x="2799879" y="1015700"/>
                  <a:pt x="2806349" y="850546"/>
                  <a:pt x="2765305" y="693688"/>
                </a:cubicBezTo>
                <a:cubicBezTo>
                  <a:pt x="2751645" y="623981"/>
                  <a:pt x="2727332" y="555907"/>
                  <a:pt x="2688967" y="495934"/>
                </a:cubicBezTo>
                <a:cubicBezTo>
                  <a:pt x="2654981" y="435177"/>
                  <a:pt x="2613283" y="378667"/>
                  <a:pt x="2561062" y="332217"/>
                </a:cubicBezTo>
                <a:cubicBezTo>
                  <a:pt x="2518841" y="290406"/>
                  <a:pt x="2474659" y="250881"/>
                  <a:pt x="2425248" y="217694"/>
                </a:cubicBezTo>
                <a:cubicBezTo>
                  <a:pt x="2397406" y="196723"/>
                  <a:pt x="2370348" y="174445"/>
                  <a:pt x="2339041" y="158635"/>
                </a:cubicBezTo>
                <a:cubicBezTo>
                  <a:pt x="2235841" y="101668"/>
                  <a:pt x="2121008" y="71420"/>
                  <a:pt x="2007024" y="44373"/>
                </a:cubicBezTo>
                <a:cubicBezTo>
                  <a:pt x="1934999" y="26669"/>
                  <a:pt x="1862452" y="8768"/>
                  <a:pt x="1788337" y="3019"/>
                </a:cubicBezTo>
                <a:cubicBezTo>
                  <a:pt x="1707162" y="863"/>
                  <a:pt x="1621021" y="-2991"/>
                  <a:pt x="1540435" y="3999"/>
                </a:cubicBezTo>
                <a:cubicBezTo>
                  <a:pt x="1482724" y="10663"/>
                  <a:pt x="1424817" y="14452"/>
                  <a:pt x="1367890" y="26538"/>
                </a:cubicBezTo>
                <a:cubicBezTo>
                  <a:pt x="1352073" y="29347"/>
                  <a:pt x="1336584" y="33463"/>
                  <a:pt x="1321225" y="38167"/>
                </a:cubicBezTo>
                <a:cubicBezTo>
                  <a:pt x="1270507" y="47444"/>
                  <a:pt x="1220181" y="59007"/>
                  <a:pt x="1171424" y="76189"/>
                </a:cubicBezTo>
                <a:cubicBezTo>
                  <a:pt x="1112537" y="91019"/>
                  <a:pt x="1056787" y="113492"/>
                  <a:pt x="1000318" y="135705"/>
                </a:cubicBezTo>
                <a:cubicBezTo>
                  <a:pt x="981756" y="143022"/>
                  <a:pt x="965417" y="154716"/>
                  <a:pt x="947770" y="163666"/>
                </a:cubicBezTo>
                <a:cubicBezTo>
                  <a:pt x="929209" y="173204"/>
                  <a:pt x="907444" y="178038"/>
                  <a:pt x="891170" y="191627"/>
                </a:cubicBezTo>
                <a:cubicBezTo>
                  <a:pt x="871759" y="206718"/>
                  <a:pt x="850910" y="220111"/>
                  <a:pt x="830388" y="233634"/>
                </a:cubicBezTo>
                <a:cubicBezTo>
                  <a:pt x="826989" y="236574"/>
                  <a:pt x="819407" y="238469"/>
                  <a:pt x="818819" y="243303"/>
                </a:cubicBezTo>
                <a:cubicBezTo>
                  <a:pt x="705881" y="318890"/>
                  <a:pt x="623399" y="425835"/>
                  <a:pt x="553140" y="579622"/>
                </a:cubicBezTo>
                <a:cubicBezTo>
                  <a:pt x="465757" y="753204"/>
                  <a:pt x="403797" y="940636"/>
                  <a:pt x="381314" y="1134013"/>
                </a:cubicBezTo>
                <a:cubicBezTo>
                  <a:pt x="373537" y="1211102"/>
                  <a:pt x="379942" y="1288976"/>
                  <a:pt x="383144" y="1366196"/>
                </a:cubicBezTo>
                <a:cubicBezTo>
                  <a:pt x="384059" y="1371814"/>
                  <a:pt x="384190" y="1377825"/>
                  <a:pt x="385105" y="1383574"/>
                </a:cubicBezTo>
                <a:cubicBezTo>
                  <a:pt x="385366" y="1419963"/>
                  <a:pt x="393536" y="1450210"/>
                  <a:pt x="408438" y="1474513"/>
                </a:cubicBezTo>
                <a:cubicBezTo>
                  <a:pt x="414124" y="1502017"/>
                  <a:pt x="426803" y="1528280"/>
                  <a:pt x="425235" y="1557548"/>
                </a:cubicBezTo>
                <a:cubicBezTo>
                  <a:pt x="425104" y="1563427"/>
                  <a:pt x="425561" y="1569568"/>
                  <a:pt x="423862" y="1575317"/>
                </a:cubicBezTo>
                <a:cubicBezTo>
                  <a:pt x="421967" y="1579107"/>
                  <a:pt x="420137" y="1583680"/>
                  <a:pt x="420071" y="1587861"/>
                </a:cubicBezTo>
                <a:cubicBezTo>
                  <a:pt x="379550" y="1601253"/>
                  <a:pt x="342165" y="1622551"/>
                  <a:pt x="304650" y="1642607"/>
                </a:cubicBezTo>
                <a:cubicBezTo>
                  <a:pt x="257919" y="1664232"/>
                  <a:pt x="222952" y="1704148"/>
                  <a:pt x="193280" y="1745175"/>
                </a:cubicBezTo>
                <a:cubicBezTo>
                  <a:pt x="174588" y="1769544"/>
                  <a:pt x="159098" y="1796133"/>
                  <a:pt x="148314" y="1824682"/>
                </a:cubicBezTo>
                <a:cubicBezTo>
                  <a:pt x="98707" y="1826446"/>
                  <a:pt x="70865" y="1841668"/>
                  <a:pt x="48643" y="1898832"/>
                </a:cubicBezTo>
                <a:cubicBezTo>
                  <a:pt x="24199" y="1967298"/>
                  <a:pt x="13807" y="2040010"/>
                  <a:pt x="6161" y="2112069"/>
                </a:cubicBezTo>
                <a:cubicBezTo>
                  <a:pt x="-6846" y="2216663"/>
                  <a:pt x="-48" y="2323673"/>
                  <a:pt x="34134" y="2423824"/>
                </a:cubicBezTo>
                <a:cubicBezTo>
                  <a:pt x="73152" y="2524367"/>
                  <a:pt x="77401" y="2570555"/>
                  <a:pt x="190339" y="2605376"/>
                </a:cubicBezTo>
                <a:cubicBezTo>
                  <a:pt x="192103" y="2605899"/>
                  <a:pt x="193737" y="2606095"/>
                  <a:pt x="195306" y="2606095"/>
                </a:cubicBezTo>
                <a:cubicBezTo>
                  <a:pt x="195567" y="2606095"/>
                  <a:pt x="195764" y="2606030"/>
                  <a:pt x="196025" y="2606030"/>
                </a:cubicBezTo>
                <a:cubicBezTo>
                  <a:pt x="213279" y="2635885"/>
                  <a:pt x="232168" y="2664892"/>
                  <a:pt x="257004" y="2688868"/>
                </a:cubicBezTo>
                <a:cubicBezTo>
                  <a:pt x="293212" y="2724473"/>
                  <a:pt x="340270" y="2745052"/>
                  <a:pt x="387589" y="2761515"/>
                </a:cubicBezTo>
                <a:cubicBezTo>
                  <a:pt x="436019" y="2780265"/>
                  <a:pt x="484187" y="2788170"/>
                  <a:pt x="534970" y="2800190"/>
                </a:cubicBezTo>
                <a:cubicBezTo>
                  <a:pt x="536735" y="2800648"/>
                  <a:pt x="538369" y="2800844"/>
                  <a:pt x="539938" y="2800844"/>
                </a:cubicBezTo>
                <a:cubicBezTo>
                  <a:pt x="541245" y="2800844"/>
                  <a:pt x="542487" y="2800648"/>
                  <a:pt x="543663" y="2800386"/>
                </a:cubicBezTo>
                <a:cubicBezTo>
                  <a:pt x="626798" y="2867938"/>
                  <a:pt x="717972" y="2892240"/>
                  <a:pt x="844570" y="2901452"/>
                </a:cubicBezTo>
                <a:cubicBezTo>
                  <a:pt x="854701" y="2902105"/>
                  <a:pt x="864897" y="2902432"/>
                  <a:pt x="875223" y="2902432"/>
                </a:cubicBezTo>
                <a:cubicBezTo>
                  <a:pt x="1007050" y="2902432"/>
                  <a:pt x="1150968" y="2848927"/>
                  <a:pt x="1247828" y="2762364"/>
                </a:cubicBezTo>
                <a:cubicBezTo>
                  <a:pt x="1275801" y="2734142"/>
                  <a:pt x="1298611" y="2700170"/>
                  <a:pt x="1316453" y="2664369"/>
                </a:cubicBezTo>
                <a:cubicBezTo>
                  <a:pt x="1314885" y="2757465"/>
                  <a:pt x="1335603" y="2814563"/>
                  <a:pt x="1384883" y="2928825"/>
                </a:cubicBezTo>
                <a:cubicBezTo>
                  <a:pt x="1409065" y="3001407"/>
                  <a:pt x="1484423" y="3019895"/>
                  <a:pt x="1546382" y="3049098"/>
                </a:cubicBezTo>
                <a:cubicBezTo>
                  <a:pt x="1568996" y="3060465"/>
                  <a:pt x="1590172" y="3074315"/>
                  <a:pt x="1612328" y="3086532"/>
                </a:cubicBezTo>
                <a:cubicBezTo>
                  <a:pt x="1651020" y="3107438"/>
                  <a:pt x="1694483" y="3116976"/>
                  <a:pt x="1735070" y="3133047"/>
                </a:cubicBezTo>
                <a:cubicBezTo>
                  <a:pt x="1736508" y="3133504"/>
                  <a:pt x="1738011" y="3133700"/>
                  <a:pt x="1739449" y="3133700"/>
                </a:cubicBezTo>
                <a:cubicBezTo>
                  <a:pt x="1741410" y="3133700"/>
                  <a:pt x="1743370" y="3133308"/>
                  <a:pt x="1745200" y="3132590"/>
                </a:cubicBezTo>
                <a:cubicBezTo>
                  <a:pt x="1770559" y="3154606"/>
                  <a:pt x="1799186" y="3172637"/>
                  <a:pt x="1829251" y="3187859"/>
                </a:cubicBezTo>
                <a:cubicBezTo>
                  <a:pt x="1909641" y="3230323"/>
                  <a:pt x="1995325" y="3269652"/>
                  <a:pt x="2088329" y="3266320"/>
                </a:cubicBezTo>
                <a:cubicBezTo>
                  <a:pt x="2092054" y="3266516"/>
                  <a:pt x="2095714" y="3266582"/>
                  <a:pt x="2099440" y="3266582"/>
                </a:cubicBezTo>
                <a:cubicBezTo>
                  <a:pt x="2171399" y="3266582"/>
                  <a:pt x="2238979" y="3238686"/>
                  <a:pt x="2305186" y="3212946"/>
                </a:cubicBezTo>
                <a:cubicBezTo>
                  <a:pt x="2356949" y="3190995"/>
                  <a:pt x="2411392" y="3168586"/>
                  <a:pt x="2457731" y="3135791"/>
                </a:cubicBezTo>
                <a:cubicBezTo>
                  <a:pt x="2459169" y="3134942"/>
                  <a:pt x="2460541" y="3133962"/>
                  <a:pt x="2461849" y="3132851"/>
                </a:cubicBezTo>
                <a:cubicBezTo>
                  <a:pt x="2485573" y="3115539"/>
                  <a:pt x="2507011" y="3095482"/>
                  <a:pt x="2524657" y="3070983"/>
                </a:cubicBezTo>
                <a:cubicBezTo>
                  <a:pt x="2550212" y="3033092"/>
                  <a:pt x="2579100" y="2997161"/>
                  <a:pt x="2599427" y="2956002"/>
                </a:cubicBezTo>
                <a:cubicBezTo>
                  <a:pt x="2601976" y="2950776"/>
                  <a:pt x="2604329" y="2945419"/>
                  <a:pt x="2606551" y="2940127"/>
                </a:cubicBezTo>
                <a:cubicBezTo>
                  <a:pt x="2699555" y="2793527"/>
                  <a:pt x="2724914" y="2605572"/>
                  <a:pt x="2708378" y="2435453"/>
                </a:cubicBezTo>
                <a:cubicBezTo>
                  <a:pt x="2694588" y="2345167"/>
                  <a:pt x="2668837" y="2256187"/>
                  <a:pt x="2630733" y="2173153"/>
                </a:cubicBezTo>
                <a:cubicBezTo>
                  <a:pt x="2603544" y="2116838"/>
                  <a:pt x="2564983" y="2067057"/>
                  <a:pt x="2534396" y="2012637"/>
                </a:cubicBezTo>
                <a:cubicBezTo>
                  <a:pt x="2518448" y="1982520"/>
                  <a:pt x="2501063" y="1952990"/>
                  <a:pt x="2486946" y="1922024"/>
                </a:cubicBezTo>
                <a:cubicBezTo>
                  <a:pt x="2470084" y="1869695"/>
                  <a:pt x="2500279" y="1819586"/>
                  <a:pt x="2527795" y="1776730"/>
                </a:cubicBezTo>
                <a:cubicBezTo>
                  <a:pt x="2539886" y="1755824"/>
                  <a:pt x="2548644" y="1734527"/>
                  <a:pt x="2560343" y="1713425"/>
                </a:cubicBezTo>
                <a:close/>
                <a:moveTo>
                  <a:pt x="715293" y="1389127"/>
                </a:moveTo>
                <a:cubicBezTo>
                  <a:pt x="715489" y="1358160"/>
                  <a:pt x="715096" y="1326998"/>
                  <a:pt x="718560" y="1295966"/>
                </a:cubicBezTo>
                <a:cubicBezTo>
                  <a:pt x="723854" y="1227239"/>
                  <a:pt x="737449" y="1159492"/>
                  <a:pt x="752481" y="1092267"/>
                </a:cubicBezTo>
                <a:cubicBezTo>
                  <a:pt x="772677" y="1013218"/>
                  <a:pt x="791434" y="933384"/>
                  <a:pt x="821956" y="857471"/>
                </a:cubicBezTo>
                <a:cubicBezTo>
                  <a:pt x="836727" y="823957"/>
                  <a:pt x="853328" y="791226"/>
                  <a:pt x="869406" y="758300"/>
                </a:cubicBezTo>
                <a:cubicBezTo>
                  <a:pt x="910843" y="669451"/>
                  <a:pt x="957508" y="582889"/>
                  <a:pt x="1013128" y="502010"/>
                </a:cubicBezTo>
                <a:cubicBezTo>
                  <a:pt x="1037768" y="467712"/>
                  <a:pt x="1065937" y="436157"/>
                  <a:pt x="1091231" y="402382"/>
                </a:cubicBezTo>
                <a:cubicBezTo>
                  <a:pt x="1132602" y="348093"/>
                  <a:pt x="1186784" y="305824"/>
                  <a:pt x="1238874" y="262510"/>
                </a:cubicBezTo>
                <a:cubicBezTo>
                  <a:pt x="1260638" y="242127"/>
                  <a:pt x="1284951" y="224749"/>
                  <a:pt x="1309460" y="207894"/>
                </a:cubicBezTo>
                <a:cubicBezTo>
                  <a:pt x="1346714" y="180064"/>
                  <a:pt x="1383445" y="151318"/>
                  <a:pt x="1422921" y="126493"/>
                </a:cubicBezTo>
                <a:cubicBezTo>
                  <a:pt x="1468737" y="128322"/>
                  <a:pt x="1514488" y="132699"/>
                  <a:pt x="1559846" y="139559"/>
                </a:cubicBezTo>
                <a:cubicBezTo>
                  <a:pt x="1641282" y="149359"/>
                  <a:pt x="1722783" y="162359"/>
                  <a:pt x="1800428" y="189667"/>
                </a:cubicBezTo>
                <a:cubicBezTo>
                  <a:pt x="1857877" y="209332"/>
                  <a:pt x="1908660" y="236966"/>
                  <a:pt x="1963103" y="264993"/>
                </a:cubicBezTo>
                <a:cubicBezTo>
                  <a:pt x="2025651" y="298638"/>
                  <a:pt x="2089767" y="331107"/>
                  <a:pt x="2144863" y="376380"/>
                </a:cubicBezTo>
                <a:cubicBezTo>
                  <a:pt x="2215907" y="432499"/>
                  <a:pt x="2275056" y="503251"/>
                  <a:pt x="2323225" y="579622"/>
                </a:cubicBezTo>
                <a:cubicBezTo>
                  <a:pt x="2432503" y="778291"/>
                  <a:pt x="2435117" y="1014982"/>
                  <a:pt x="2372701" y="1229134"/>
                </a:cubicBezTo>
                <a:cubicBezTo>
                  <a:pt x="2342113" y="1349537"/>
                  <a:pt x="2283095" y="1460729"/>
                  <a:pt x="2239044" y="1576624"/>
                </a:cubicBezTo>
                <a:cubicBezTo>
                  <a:pt x="2227737" y="1607525"/>
                  <a:pt x="2211398" y="1637381"/>
                  <a:pt x="2204470" y="1669327"/>
                </a:cubicBezTo>
                <a:cubicBezTo>
                  <a:pt x="2198718" y="1682981"/>
                  <a:pt x="2193032" y="1696701"/>
                  <a:pt x="2186300" y="1709897"/>
                </a:cubicBezTo>
                <a:cubicBezTo>
                  <a:pt x="2164013" y="1753342"/>
                  <a:pt x="2135779" y="1793389"/>
                  <a:pt x="2104276" y="1830823"/>
                </a:cubicBezTo>
                <a:cubicBezTo>
                  <a:pt x="2092577" y="1844673"/>
                  <a:pt x="2081466" y="1859046"/>
                  <a:pt x="2070486" y="1873484"/>
                </a:cubicBezTo>
                <a:cubicBezTo>
                  <a:pt x="2068329" y="1876228"/>
                  <a:pt x="2067545" y="1879625"/>
                  <a:pt x="2067872" y="1882826"/>
                </a:cubicBezTo>
                <a:cubicBezTo>
                  <a:pt x="2053232" y="1890862"/>
                  <a:pt x="2037611" y="1897525"/>
                  <a:pt x="2022579" y="1904320"/>
                </a:cubicBezTo>
                <a:cubicBezTo>
                  <a:pt x="2020684" y="1905234"/>
                  <a:pt x="2018854" y="1906149"/>
                  <a:pt x="2016958" y="1907063"/>
                </a:cubicBezTo>
                <a:cubicBezTo>
                  <a:pt x="1937418" y="1887856"/>
                  <a:pt x="1855655" y="1870086"/>
                  <a:pt x="1773435" y="1875182"/>
                </a:cubicBezTo>
                <a:cubicBezTo>
                  <a:pt x="1717097" y="1879363"/>
                  <a:pt x="1663176" y="1905757"/>
                  <a:pt x="1620498" y="1942146"/>
                </a:cubicBezTo>
                <a:cubicBezTo>
                  <a:pt x="1570826" y="1987746"/>
                  <a:pt x="1525075" y="2037854"/>
                  <a:pt x="1484227" y="2091555"/>
                </a:cubicBezTo>
                <a:cubicBezTo>
                  <a:pt x="1453443" y="2134608"/>
                  <a:pt x="1432006" y="2183475"/>
                  <a:pt x="1408477" y="2230643"/>
                </a:cubicBezTo>
                <a:cubicBezTo>
                  <a:pt x="1397366" y="2252790"/>
                  <a:pt x="1387171" y="2275329"/>
                  <a:pt x="1378086" y="2298325"/>
                </a:cubicBezTo>
                <a:cubicBezTo>
                  <a:pt x="1377236" y="2244362"/>
                  <a:pt x="1371811" y="2190465"/>
                  <a:pt x="1361746" y="2137221"/>
                </a:cubicBezTo>
                <a:cubicBezTo>
                  <a:pt x="1354034" y="2086068"/>
                  <a:pt x="1343838" y="2034718"/>
                  <a:pt x="1327172" y="1985655"/>
                </a:cubicBezTo>
                <a:cubicBezTo>
                  <a:pt x="1309395" y="1936593"/>
                  <a:pt x="1284755" y="1889881"/>
                  <a:pt x="1258350" y="1844935"/>
                </a:cubicBezTo>
                <a:cubicBezTo>
                  <a:pt x="1248416" y="1828014"/>
                  <a:pt x="1236325" y="1812792"/>
                  <a:pt x="1223515" y="1798093"/>
                </a:cubicBezTo>
                <a:cubicBezTo>
                  <a:pt x="1224822" y="1788947"/>
                  <a:pt x="1214365" y="1778755"/>
                  <a:pt x="1209201" y="1771634"/>
                </a:cubicBezTo>
                <a:cubicBezTo>
                  <a:pt x="1175803" y="1739034"/>
                  <a:pt x="1136785" y="1707349"/>
                  <a:pt x="1091100" y="1694675"/>
                </a:cubicBezTo>
                <a:cubicBezTo>
                  <a:pt x="1036461" y="1664362"/>
                  <a:pt x="965090" y="1642019"/>
                  <a:pt x="899340" y="1630456"/>
                </a:cubicBezTo>
                <a:cubicBezTo>
                  <a:pt x="898360" y="1629999"/>
                  <a:pt x="897314" y="1629541"/>
                  <a:pt x="896138" y="1629215"/>
                </a:cubicBezTo>
                <a:cubicBezTo>
                  <a:pt x="875354" y="1624119"/>
                  <a:pt x="857315" y="1611772"/>
                  <a:pt x="836858" y="1605761"/>
                </a:cubicBezTo>
                <a:cubicBezTo>
                  <a:pt x="813329" y="1596811"/>
                  <a:pt x="788428" y="1591650"/>
                  <a:pt x="765226" y="1581785"/>
                </a:cubicBezTo>
                <a:cubicBezTo>
                  <a:pt x="763134" y="1580479"/>
                  <a:pt x="760389" y="1579237"/>
                  <a:pt x="757514" y="1578388"/>
                </a:cubicBezTo>
                <a:cubicBezTo>
                  <a:pt x="757056" y="1576167"/>
                  <a:pt x="756076" y="1573945"/>
                  <a:pt x="754376" y="1571790"/>
                </a:cubicBezTo>
                <a:cubicBezTo>
                  <a:pt x="739606" y="1555000"/>
                  <a:pt x="733397" y="1532984"/>
                  <a:pt x="729279" y="1511425"/>
                </a:cubicBezTo>
                <a:cubicBezTo>
                  <a:pt x="726011" y="1494504"/>
                  <a:pt x="722809" y="1477584"/>
                  <a:pt x="719998" y="1460598"/>
                </a:cubicBezTo>
                <a:cubicBezTo>
                  <a:pt x="718757" y="1456678"/>
                  <a:pt x="717841" y="1446421"/>
                  <a:pt x="716142" y="1436360"/>
                </a:cubicBezTo>
                <a:cubicBezTo>
                  <a:pt x="718038" y="1421596"/>
                  <a:pt x="717776" y="1406047"/>
                  <a:pt x="715031" y="1390172"/>
                </a:cubicBezTo>
                <a:cubicBezTo>
                  <a:pt x="715096" y="1389845"/>
                  <a:pt x="715227" y="1389519"/>
                  <a:pt x="715293" y="138912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3" name="Google Shape;113;p5"/>
          <p:cNvGrpSpPr/>
          <p:nvPr/>
        </p:nvGrpSpPr>
        <p:grpSpPr>
          <a:xfrm rot="-1544708">
            <a:off x="-340641" y="4942019"/>
            <a:ext cx="1863432" cy="2177877"/>
            <a:chOff x="-511298" y="7412026"/>
            <a:chExt cx="2794947" cy="3266581"/>
          </a:xfrm>
        </p:grpSpPr>
        <p:grpSp>
          <p:nvGrpSpPr>
            <p:cNvPr id="114" name="Google Shape;114;p5"/>
            <p:cNvGrpSpPr/>
            <p:nvPr/>
          </p:nvGrpSpPr>
          <p:grpSpPr>
            <a:xfrm>
              <a:off x="-511298" y="7412026"/>
              <a:ext cx="2794947" cy="3266581"/>
              <a:chOff x="-511298" y="7412026"/>
              <a:chExt cx="2794947" cy="3266581"/>
            </a:xfrm>
          </p:grpSpPr>
          <p:sp>
            <p:nvSpPr>
              <p:cNvPr id="115" name="Google Shape;115;p5"/>
              <p:cNvSpPr/>
              <p:nvPr/>
            </p:nvSpPr>
            <p:spPr>
              <a:xfrm>
                <a:off x="-511298" y="7412026"/>
                <a:ext cx="2794947" cy="3266581"/>
              </a:xfrm>
              <a:custGeom>
                <a:avLst/>
                <a:gdLst/>
                <a:ahLst/>
                <a:cxnLst/>
                <a:rect l="l" t="t" r="r" b="b"/>
                <a:pathLst>
                  <a:path w="2794947" h="3266581" extrusionOk="0">
                    <a:moveTo>
                      <a:pt x="2560343" y="1713425"/>
                    </a:moveTo>
                    <a:cubicBezTo>
                      <a:pt x="2562369" y="1710159"/>
                      <a:pt x="2566290" y="1704214"/>
                      <a:pt x="2566160" y="1700032"/>
                    </a:cubicBezTo>
                    <a:cubicBezTo>
                      <a:pt x="2610080" y="1641039"/>
                      <a:pt x="2643805" y="1574599"/>
                      <a:pt x="2671451" y="1506394"/>
                    </a:cubicBezTo>
                    <a:cubicBezTo>
                      <a:pt x="2722103" y="1401540"/>
                      <a:pt x="2755697" y="1289368"/>
                      <a:pt x="2775435" y="1174714"/>
                    </a:cubicBezTo>
                    <a:cubicBezTo>
                      <a:pt x="2799879" y="1015700"/>
                      <a:pt x="2806349" y="850546"/>
                      <a:pt x="2765305" y="693688"/>
                    </a:cubicBezTo>
                    <a:cubicBezTo>
                      <a:pt x="2751645" y="623981"/>
                      <a:pt x="2727332" y="555907"/>
                      <a:pt x="2688967" y="495934"/>
                    </a:cubicBezTo>
                    <a:cubicBezTo>
                      <a:pt x="2654981" y="435177"/>
                      <a:pt x="2613283" y="378667"/>
                      <a:pt x="2561062" y="332217"/>
                    </a:cubicBezTo>
                    <a:cubicBezTo>
                      <a:pt x="2518841" y="290406"/>
                      <a:pt x="2474659" y="250881"/>
                      <a:pt x="2425248" y="217694"/>
                    </a:cubicBezTo>
                    <a:cubicBezTo>
                      <a:pt x="2397406" y="196723"/>
                      <a:pt x="2370348" y="174445"/>
                      <a:pt x="2339041" y="158635"/>
                    </a:cubicBezTo>
                    <a:cubicBezTo>
                      <a:pt x="2235841" y="101668"/>
                      <a:pt x="2121008" y="71420"/>
                      <a:pt x="2007024" y="44373"/>
                    </a:cubicBezTo>
                    <a:cubicBezTo>
                      <a:pt x="1934999" y="26669"/>
                      <a:pt x="1862452" y="8768"/>
                      <a:pt x="1788337" y="3019"/>
                    </a:cubicBezTo>
                    <a:cubicBezTo>
                      <a:pt x="1707162" y="863"/>
                      <a:pt x="1621021" y="-2991"/>
                      <a:pt x="1540435" y="3999"/>
                    </a:cubicBezTo>
                    <a:cubicBezTo>
                      <a:pt x="1482724" y="10663"/>
                      <a:pt x="1424817" y="14452"/>
                      <a:pt x="1367890" y="26538"/>
                    </a:cubicBezTo>
                    <a:cubicBezTo>
                      <a:pt x="1352073" y="29347"/>
                      <a:pt x="1336584" y="33463"/>
                      <a:pt x="1321225" y="38167"/>
                    </a:cubicBezTo>
                    <a:cubicBezTo>
                      <a:pt x="1270507" y="47444"/>
                      <a:pt x="1220181" y="59007"/>
                      <a:pt x="1171424" y="76189"/>
                    </a:cubicBezTo>
                    <a:cubicBezTo>
                      <a:pt x="1112537" y="91019"/>
                      <a:pt x="1056787" y="113492"/>
                      <a:pt x="1000318" y="135705"/>
                    </a:cubicBezTo>
                    <a:cubicBezTo>
                      <a:pt x="981756" y="143022"/>
                      <a:pt x="965417" y="154716"/>
                      <a:pt x="947770" y="163666"/>
                    </a:cubicBezTo>
                    <a:cubicBezTo>
                      <a:pt x="929209" y="173204"/>
                      <a:pt x="907444" y="178038"/>
                      <a:pt x="891170" y="191627"/>
                    </a:cubicBezTo>
                    <a:cubicBezTo>
                      <a:pt x="871759" y="206718"/>
                      <a:pt x="850910" y="220111"/>
                      <a:pt x="830388" y="233634"/>
                    </a:cubicBezTo>
                    <a:cubicBezTo>
                      <a:pt x="826989" y="236574"/>
                      <a:pt x="819407" y="238469"/>
                      <a:pt x="818819" y="243303"/>
                    </a:cubicBezTo>
                    <a:cubicBezTo>
                      <a:pt x="705881" y="318890"/>
                      <a:pt x="623399" y="425835"/>
                      <a:pt x="553140" y="579622"/>
                    </a:cubicBezTo>
                    <a:cubicBezTo>
                      <a:pt x="465757" y="753204"/>
                      <a:pt x="403797" y="940636"/>
                      <a:pt x="381314" y="1134013"/>
                    </a:cubicBezTo>
                    <a:cubicBezTo>
                      <a:pt x="373537" y="1211102"/>
                      <a:pt x="379942" y="1288976"/>
                      <a:pt x="383144" y="1366196"/>
                    </a:cubicBezTo>
                    <a:cubicBezTo>
                      <a:pt x="384059" y="1371814"/>
                      <a:pt x="384190" y="1377825"/>
                      <a:pt x="385105" y="1383574"/>
                    </a:cubicBezTo>
                    <a:cubicBezTo>
                      <a:pt x="385366" y="1419963"/>
                      <a:pt x="393536" y="1450210"/>
                      <a:pt x="408438" y="1474513"/>
                    </a:cubicBezTo>
                    <a:cubicBezTo>
                      <a:pt x="414124" y="1502017"/>
                      <a:pt x="426803" y="1528280"/>
                      <a:pt x="425235" y="1557548"/>
                    </a:cubicBezTo>
                    <a:cubicBezTo>
                      <a:pt x="425104" y="1563427"/>
                      <a:pt x="425561" y="1569568"/>
                      <a:pt x="423862" y="1575317"/>
                    </a:cubicBezTo>
                    <a:cubicBezTo>
                      <a:pt x="421967" y="1579107"/>
                      <a:pt x="420137" y="1583680"/>
                      <a:pt x="420071" y="1587861"/>
                    </a:cubicBezTo>
                    <a:cubicBezTo>
                      <a:pt x="379550" y="1601253"/>
                      <a:pt x="342165" y="1622551"/>
                      <a:pt x="304650" y="1642607"/>
                    </a:cubicBezTo>
                    <a:cubicBezTo>
                      <a:pt x="257919" y="1664232"/>
                      <a:pt x="222952" y="1704148"/>
                      <a:pt x="193280" y="1745175"/>
                    </a:cubicBezTo>
                    <a:cubicBezTo>
                      <a:pt x="174588" y="1769544"/>
                      <a:pt x="159098" y="1796133"/>
                      <a:pt x="148314" y="1824682"/>
                    </a:cubicBezTo>
                    <a:cubicBezTo>
                      <a:pt x="98707" y="1826446"/>
                      <a:pt x="70865" y="1841668"/>
                      <a:pt x="48643" y="1898832"/>
                    </a:cubicBezTo>
                    <a:cubicBezTo>
                      <a:pt x="24199" y="1967298"/>
                      <a:pt x="13807" y="2040010"/>
                      <a:pt x="6161" y="2112069"/>
                    </a:cubicBezTo>
                    <a:cubicBezTo>
                      <a:pt x="-6846" y="2216663"/>
                      <a:pt x="-48" y="2323673"/>
                      <a:pt x="34134" y="2423824"/>
                    </a:cubicBezTo>
                    <a:cubicBezTo>
                      <a:pt x="73152" y="2524367"/>
                      <a:pt x="77401" y="2570555"/>
                      <a:pt x="190339" y="2605376"/>
                    </a:cubicBezTo>
                    <a:cubicBezTo>
                      <a:pt x="192103" y="2605899"/>
                      <a:pt x="193737" y="2606095"/>
                      <a:pt x="195306" y="2606095"/>
                    </a:cubicBezTo>
                    <a:cubicBezTo>
                      <a:pt x="195567" y="2606095"/>
                      <a:pt x="195764" y="2606030"/>
                      <a:pt x="196025" y="2606030"/>
                    </a:cubicBezTo>
                    <a:cubicBezTo>
                      <a:pt x="213279" y="2635885"/>
                      <a:pt x="232168" y="2664892"/>
                      <a:pt x="257004" y="2688868"/>
                    </a:cubicBezTo>
                    <a:cubicBezTo>
                      <a:pt x="293212" y="2724473"/>
                      <a:pt x="340270" y="2745052"/>
                      <a:pt x="387589" y="2761515"/>
                    </a:cubicBezTo>
                    <a:cubicBezTo>
                      <a:pt x="436019" y="2780265"/>
                      <a:pt x="484187" y="2788170"/>
                      <a:pt x="534970" y="2800190"/>
                    </a:cubicBezTo>
                    <a:cubicBezTo>
                      <a:pt x="536735" y="2800648"/>
                      <a:pt x="538369" y="2800844"/>
                      <a:pt x="539938" y="2800844"/>
                    </a:cubicBezTo>
                    <a:cubicBezTo>
                      <a:pt x="541245" y="2800844"/>
                      <a:pt x="542487" y="2800648"/>
                      <a:pt x="543663" y="2800386"/>
                    </a:cubicBezTo>
                    <a:cubicBezTo>
                      <a:pt x="626798" y="2867938"/>
                      <a:pt x="717972" y="2892240"/>
                      <a:pt x="844570" y="2901452"/>
                    </a:cubicBezTo>
                    <a:cubicBezTo>
                      <a:pt x="854701" y="2902105"/>
                      <a:pt x="864897" y="2902432"/>
                      <a:pt x="875223" y="2902432"/>
                    </a:cubicBezTo>
                    <a:cubicBezTo>
                      <a:pt x="1007050" y="2902432"/>
                      <a:pt x="1150968" y="2848927"/>
                      <a:pt x="1247828" y="2762364"/>
                    </a:cubicBezTo>
                    <a:cubicBezTo>
                      <a:pt x="1275801" y="2734142"/>
                      <a:pt x="1298611" y="2700170"/>
                      <a:pt x="1316453" y="2664369"/>
                    </a:cubicBezTo>
                    <a:cubicBezTo>
                      <a:pt x="1314885" y="2757465"/>
                      <a:pt x="1335603" y="2814563"/>
                      <a:pt x="1384883" y="2928825"/>
                    </a:cubicBezTo>
                    <a:cubicBezTo>
                      <a:pt x="1409065" y="3001407"/>
                      <a:pt x="1484423" y="3019895"/>
                      <a:pt x="1546382" y="3049098"/>
                    </a:cubicBezTo>
                    <a:cubicBezTo>
                      <a:pt x="1568996" y="3060465"/>
                      <a:pt x="1590172" y="3074315"/>
                      <a:pt x="1612328" y="3086532"/>
                    </a:cubicBezTo>
                    <a:cubicBezTo>
                      <a:pt x="1651020" y="3107438"/>
                      <a:pt x="1694483" y="3116976"/>
                      <a:pt x="1735070" y="3133047"/>
                    </a:cubicBezTo>
                    <a:cubicBezTo>
                      <a:pt x="1736508" y="3133504"/>
                      <a:pt x="1738011" y="3133700"/>
                      <a:pt x="1739449" y="3133700"/>
                    </a:cubicBezTo>
                    <a:cubicBezTo>
                      <a:pt x="1741410" y="3133700"/>
                      <a:pt x="1743370" y="3133308"/>
                      <a:pt x="1745200" y="3132590"/>
                    </a:cubicBezTo>
                    <a:cubicBezTo>
                      <a:pt x="1770559" y="3154606"/>
                      <a:pt x="1799186" y="3172637"/>
                      <a:pt x="1829251" y="3187859"/>
                    </a:cubicBezTo>
                    <a:cubicBezTo>
                      <a:pt x="1909641" y="3230323"/>
                      <a:pt x="1995325" y="3269652"/>
                      <a:pt x="2088329" y="3266320"/>
                    </a:cubicBezTo>
                    <a:cubicBezTo>
                      <a:pt x="2092054" y="3266516"/>
                      <a:pt x="2095714" y="3266582"/>
                      <a:pt x="2099440" y="3266582"/>
                    </a:cubicBezTo>
                    <a:cubicBezTo>
                      <a:pt x="2171399" y="3266582"/>
                      <a:pt x="2238979" y="3238686"/>
                      <a:pt x="2305186" y="3212946"/>
                    </a:cubicBezTo>
                    <a:cubicBezTo>
                      <a:pt x="2356949" y="3190995"/>
                      <a:pt x="2411392" y="3168586"/>
                      <a:pt x="2457731" y="3135791"/>
                    </a:cubicBezTo>
                    <a:cubicBezTo>
                      <a:pt x="2459169" y="3134942"/>
                      <a:pt x="2460541" y="3133962"/>
                      <a:pt x="2461849" y="3132851"/>
                    </a:cubicBezTo>
                    <a:cubicBezTo>
                      <a:pt x="2485573" y="3115539"/>
                      <a:pt x="2507011" y="3095482"/>
                      <a:pt x="2524657" y="3070983"/>
                    </a:cubicBezTo>
                    <a:cubicBezTo>
                      <a:pt x="2550212" y="3033092"/>
                      <a:pt x="2579100" y="2997161"/>
                      <a:pt x="2599427" y="2956002"/>
                    </a:cubicBezTo>
                    <a:cubicBezTo>
                      <a:pt x="2601976" y="2950776"/>
                      <a:pt x="2604329" y="2945419"/>
                      <a:pt x="2606551" y="2940127"/>
                    </a:cubicBezTo>
                    <a:cubicBezTo>
                      <a:pt x="2699555" y="2793527"/>
                      <a:pt x="2724914" y="2605572"/>
                      <a:pt x="2708378" y="2435453"/>
                    </a:cubicBezTo>
                    <a:cubicBezTo>
                      <a:pt x="2694588" y="2345167"/>
                      <a:pt x="2668837" y="2256187"/>
                      <a:pt x="2630733" y="2173153"/>
                    </a:cubicBezTo>
                    <a:cubicBezTo>
                      <a:pt x="2603544" y="2116838"/>
                      <a:pt x="2564983" y="2067057"/>
                      <a:pt x="2534396" y="2012637"/>
                    </a:cubicBezTo>
                    <a:cubicBezTo>
                      <a:pt x="2518448" y="1982520"/>
                      <a:pt x="2501063" y="1952990"/>
                      <a:pt x="2486946" y="1922024"/>
                    </a:cubicBezTo>
                    <a:cubicBezTo>
                      <a:pt x="2470084" y="1869695"/>
                      <a:pt x="2500279" y="1819586"/>
                      <a:pt x="2527795" y="1776730"/>
                    </a:cubicBezTo>
                    <a:cubicBezTo>
                      <a:pt x="2539886" y="1755824"/>
                      <a:pt x="2548644" y="1734527"/>
                      <a:pt x="2560343" y="1713425"/>
                    </a:cubicBezTo>
                    <a:close/>
                    <a:moveTo>
                      <a:pt x="1417562" y="52343"/>
                    </a:moveTo>
                    <a:cubicBezTo>
                      <a:pt x="1468606" y="44243"/>
                      <a:pt x="1520174" y="40911"/>
                      <a:pt x="1571545" y="34966"/>
                    </a:cubicBezTo>
                    <a:cubicBezTo>
                      <a:pt x="1592198" y="33986"/>
                      <a:pt x="1614942" y="34247"/>
                      <a:pt x="1637425" y="34508"/>
                    </a:cubicBezTo>
                    <a:cubicBezTo>
                      <a:pt x="1649974" y="34639"/>
                      <a:pt x="1662392" y="34770"/>
                      <a:pt x="1674353" y="34704"/>
                    </a:cubicBezTo>
                    <a:cubicBezTo>
                      <a:pt x="1711933" y="34770"/>
                      <a:pt x="1749579" y="34574"/>
                      <a:pt x="1787226" y="36860"/>
                    </a:cubicBezTo>
                    <a:cubicBezTo>
                      <a:pt x="1881733" y="45092"/>
                      <a:pt x="1973234" y="71354"/>
                      <a:pt x="2065127" y="93371"/>
                    </a:cubicBezTo>
                    <a:cubicBezTo>
                      <a:pt x="2167150" y="119960"/>
                      <a:pt x="2267278" y="151318"/>
                      <a:pt x="2357015" y="208809"/>
                    </a:cubicBezTo>
                    <a:cubicBezTo>
                      <a:pt x="2398255" y="240363"/>
                      <a:pt x="2441457" y="269305"/>
                      <a:pt x="2481064" y="302884"/>
                    </a:cubicBezTo>
                    <a:cubicBezTo>
                      <a:pt x="2514462" y="335223"/>
                      <a:pt x="2552304" y="368018"/>
                      <a:pt x="2583675" y="403427"/>
                    </a:cubicBezTo>
                    <a:cubicBezTo>
                      <a:pt x="2652563" y="485547"/>
                      <a:pt x="2708313" y="583803"/>
                      <a:pt x="2729881" y="689769"/>
                    </a:cubicBezTo>
                    <a:cubicBezTo>
                      <a:pt x="2746743" y="762612"/>
                      <a:pt x="2761383" y="834279"/>
                      <a:pt x="2760795" y="909866"/>
                    </a:cubicBezTo>
                    <a:cubicBezTo>
                      <a:pt x="2760664" y="1006946"/>
                      <a:pt x="2756089" y="1104615"/>
                      <a:pt x="2736155" y="1199800"/>
                    </a:cubicBezTo>
                    <a:cubicBezTo>
                      <a:pt x="2716613" y="1308248"/>
                      <a:pt x="2679555" y="1412319"/>
                      <a:pt x="2632040" y="1511686"/>
                    </a:cubicBezTo>
                    <a:cubicBezTo>
                      <a:pt x="2599753" y="1590343"/>
                      <a:pt x="2557467" y="1666910"/>
                      <a:pt x="2497861" y="1728190"/>
                    </a:cubicBezTo>
                    <a:cubicBezTo>
                      <a:pt x="2477338" y="1754387"/>
                      <a:pt x="2448058" y="1770066"/>
                      <a:pt x="2418843" y="1784635"/>
                    </a:cubicBezTo>
                    <a:cubicBezTo>
                      <a:pt x="2405706" y="1791102"/>
                      <a:pt x="2391981" y="1797048"/>
                      <a:pt x="2377145" y="1797766"/>
                    </a:cubicBezTo>
                    <a:cubicBezTo>
                      <a:pt x="2343290" y="1797244"/>
                      <a:pt x="2308258" y="1795545"/>
                      <a:pt x="2278585" y="1776926"/>
                    </a:cubicBezTo>
                    <a:cubicBezTo>
                      <a:pt x="2249632" y="1754844"/>
                      <a:pt x="2229959" y="1715777"/>
                      <a:pt x="2236756" y="1679062"/>
                    </a:cubicBezTo>
                    <a:cubicBezTo>
                      <a:pt x="2247017" y="1643065"/>
                      <a:pt x="2263292" y="1608897"/>
                      <a:pt x="2276951" y="1574011"/>
                    </a:cubicBezTo>
                    <a:cubicBezTo>
                      <a:pt x="2291592" y="1535009"/>
                      <a:pt x="2306755" y="1496268"/>
                      <a:pt x="2325186" y="1458834"/>
                    </a:cubicBezTo>
                    <a:cubicBezTo>
                      <a:pt x="2376165" y="1346662"/>
                      <a:pt x="2413549" y="1228284"/>
                      <a:pt x="2434987" y="1106966"/>
                    </a:cubicBezTo>
                    <a:cubicBezTo>
                      <a:pt x="2465313" y="931686"/>
                      <a:pt x="2444267" y="746998"/>
                      <a:pt x="2365381" y="586743"/>
                    </a:cubicBezTo>
                    <a:cubicBezTo>
                      <a:pt x="2309630" y="484763"/>
                      <a:pt x="2229436" y="395522"/>
                      <a:pt x="2135713" y="326926"/>
                    </a:cubicBezTo>
                    <a:cubicBezTo>
                      <a:pt x="2083362" y="290471"/>
                      <a:pt x="2026696" y="260616"/>
                      <a:pt x="1970293" y="230956"/>
                    </a:cubicBezTo>
                    <a:cubicBezTo>
                      <a:pt x="1911994" y="200773"/>
                      <a:pt x="1853564" y="170068"/>
                      <a:pt x="1790428" y="151188"/>
                    </a:cubicBezTo>
                    <a:cubicBezTo>
                      <a:pt x="1703960" y="122900"/>
                      <a:pt x="1613243" y="112316"/>
                      <a:pt x="1523311" y="101472"/>
                    </a:cubicBezTo>
                    <a:cubicBezTo>
                      <a:pt x="1474946" y="95135"/>
                      <a:pt x="1426255" y="91933"/>
                      <a:pt x="1377563" y="91933"/>
                    </a:cubicBezTo>
                    <a:cubicBezTo>
                      <a:pt x="1329983" y="91933"/>
                      <a:pt x="1282467" y="95004"/>
                      <a:pt x="1235214" y="101341"/>
                    </a:cubicBezTo>
                    <a:cubicBezTo>
                      <a:pt x="1295212" y="81873"/>
                      <a:pt x="1354557" y="60248"/>
                      <a:pt x="1417562" y="52343"/>
                    </a:cubicBezTo>
                    <a:close/>
                    <a:moveTo>
                      <a:pt x="2204470" y="1669327"/>
                    </a:moveTo>
                    <a:cubicBezTo>
                      <a:pt x="2198718" y="1682981"/>
                      <a:pt x="2193032" y="1696701"/>
                      <a:pt x="2186300" y="1709897"/>
                    </a:cubicBezTo>
                    <a:cubicBezTo>
                      <a:pt x="2164013" y="1753342"/>
                      <a:pt x="2135779" y="1793389"/>
                      <a:pt x="2104276" y="1830823"/>
                    </a:cubicBezTo>
                    <a:cubicBezTo>
                      <a:pt x="2092577" y="1844673"/>
                      <a:pt x="2081466" y="1859046"/>
                      <a:pt x="2070486" y="1873484"/>
                    </a:cubicBezTo>
                    <a:cubicBezTo>
                      <a:pt x="2068329" y="1876228"/>
                      <a:pt x="2067545" y="1879625"/>
                      <a:pt x="2067872" y="1882826"/>
                    </a:cubicBezTo>
                    <a:cubicBezTo>
                      <a:pt x="2053232" y="1890862"/>
                      <a:pt x="2037611" y="1897525"/>
                      <a:pt x="2022579" y="1904320"/>
                    </a:cubicBezTo>
                    <a:cubicBezTo>
                      <a:pt x="2020684" y="1905234"/>
                      <a:pt x="2018854" y="1906149"/>
                      <a:pt x="2016958" y="1907063"/>
                    </a:cubicBezTo>
                    <a:cubicBezTo>
                      <a:pt x="1937418" y="1887856"/>
                      <a:pt x="1855655" y="1870086"/>
                      <a:pt x="1773435" y="1875182"/>
                    </a:cubicBezTo>
                    <a:cubicBezTo>
                      <a:pt x="1717097" y="1879363"/>
                      <a:pt x="1663176" y="1905757"/>
                      <a:pt x="1620498" y="1942146"/>
                    </a:cubicBezTo>
                    <a:cubicBezTo>
                      <a:pt x="1570826" y="1987746"/>
                      <a:pt x="1525075" y="2037854"/>
                      <a:pt x="1484227" y="2091555"/>
                    </a:cubicBezTo>
                    <a:cubicBezTo>
                      <a:pt x="1453443" y="2134608"/>
                      <a:pt x="1432006" y="2183475"/>
                      <a:pt x="1408477" y="2230643"/>
                    </a:cubicBezTo>
                    <a:cubicBezTo>
                      <a:pt x="1397366" y="2252790"/>
                      <a:pt x="1387171" y="2275329"/>
                      <a:pt x="1378086" y="2298325"/>
                    </a:cubicBezTo>
                    <a:cubicBezTo>
                      <a:pt x="1377236" y="2244362"/>
                      <a:pt x="1371811" y="2190465"/>
                      <a:pt x="1361746" y="2137221"/>
                    </a:cubicBezTo>
                    <a:cubicBezTo>
                      <a:pt x="1354034" y="2086068"/>
                      <a:pt x="1343838" y="2034718"/>
                      <a:pt x="1327172" y="1985655"/>
                    </a:cubicBezTo>
                    <a:cubicBezTo>
                      <a:pt x="1309395" y="1936593"/>
                      <a:pt x="1284755" y="1889881"/>
                      <a:pt x="1258350" y="1844935"/>
                    </a:cubicBezTo>
                    <a:cubicBezTo>
                      <a:pt x="1248416" y="1828014"/>
                      <a:pt x="1236325" y="1812792"/>
                      <a:pt x="1223515" y="1798093"/>
                    </a:cubicBezTo>
                    <a:cubicBezTo>
                      <a:pt x="1224822" y="1788947"/>
                      <a:pt x="1214365" y="1778755"/>
                      <a:pt x="1209201" y="1771634"/>
                    </a:cubicBezTo>
                    <a:cubicBezTo>
                      <a:pt x="1175803" y="1739034"/>
                      <a:pt x="1136785" y="1707349"/>
                      <a:pt x="1091100" y="1694675"/>
                    </a:cubicBezTo>
                    <a:cubicBezTo>
                      <a:pt x="1036461" y="1664362"/>
                      <a:pt x="965090" y="1642019"/>
                      <a:pt x="899340" y="1630456"/>
                    </a:cubicBezTo>
                    <a:cubicBezTo>
                      <a:pt x="898360" y="1629999"/>
                      <a:pt x="897314" y="1629541"/>
                      <a:pt x="896138" y="1629215"/>
                    </a:cubicBezTo>
                    <a:cubicBezTo>
                      <a:pt x="875354" y="1624119"/>
                      <a:pt x="857315" y="1611772"/>
                      <a:pt x="836858" y="1605761"/>
                    </a:cubicBezTo>
                    <a:cubicBezTo>
                      <a:pt x="813329" y="1596811"/>
                      <a:pt x="788428" y="1591650"/>
                      <a:pt x="765226" y="1581785"/>
                    </a:cubicBezTo>
                    <a:cubicBezTo>
                      <a:pt x="763134" y="1580479"/>
                      <a:pt x="760389" y="1579237"/>
                      <a:pt x="757514" y="1578388"/>
                    </a:cubicBezTo>
                    <a:cubicBezTo>
                      <a:pt x="757056" y="1576167"/>
                      <a:pt x="756076" y="1573945"/>
                      <a:pt x="754376" y="1571790"/>
                    </a:cubicBezTo>
                    <a:cubicBezTo>
                      <a:pt x="739606" y="1555000"/>
                      <a:pt x="733397" y="1532984"/>
                      <a:pt x="729279" y="1511425"/>
                    </a:cubicBezTo>
                    <a:cubicBezTo>
                      <a:pt x="726011" y="1494504"/>
                      <a:pt x="722809" y="1477584"/>
                      <a:pt x="719998" y="1460598"/>
                    </a:cubicBezTo>
                    <a:cubicBezTo>
                      <a:pt x="718757" y="1456678"/>
                      <a:pt x="717841" y="1446421"/>
                      <a:pt x="716142" y="1436360"/>
                    </a:cubicBezTo>
                    <a:cubicBezTo>
                      <a:pt x="718038" y="1421596"/>
                      <a:pt x="717776" y="1406047"/>
                      <a:pt x="715031" y="1390172"/>
                    </a:cubicBezTo>
                    <a:cubicBezTo>
                      <a:pt x="715096" y="1389845"/>
                      <a:pt x="715227" y="1389519"/>
                      <a:pt x="715293" y="1389127"/>
                    </a:cubicBezTo>
                    <a:cubicBezTo>
                      <a:pt x="715489" y="1358160"/>
                      <a:pt x="715096" y="1326998"/>
                      <a:pt x="718560" y="1295966"/>
                    </a:cubicBezTo>
                    <a:cubicBezTo>
                      <a:pt x="723854" y="1227239"/>
                      <a:pt x="737449" y="1159492"/>
                      <a:pt x="752481" y="1092267"/>
                    </a:cubicBezTo>
                    <a:cubicBezTo>
                      <a:pt x="772677" y="1013218"/>
                      <a:pt x="791434" y="933384"/>
                      <a:pt x="821956" y="857471"/>
                    </a:cubicBezTo>
                    <a:cubicBezTo>
                      <a:pt x="836727" y="823957"/>
                      <a:pt x="853328" y="791226"/>
                      <a:pt x="869406" y="758300"/>
                    </a:cubicBezTo>
                    <a:cubicBezTo>
                      <a:pt x="910843" y="669451"/>
                      <a:pt x="957508" y="582889"/>
                      <a:pt x="1013128" y="502010"/>
                    </a:cubicBezTo>
                    <a:cubicBezTo>
                      <a:pt x="1037768" y="467712"/>
                      <a:pt x="1065937" y="436157"/>
                      <a:pt x="1091231" y="402382"/>
                    </a:cubicBezTo>
                    <a:cubicBezTo>
                      <a:pt x="1132602" y="348093"/>
                      <a:pt x="1186784" y="305824"/>
                      <a:pt x="1238874" y="262510"/>
                    </a:cubicBezTo>
                    <a:cubicBezTo>
                      <a:pt x="1260638" y="242127"/>
                      <a:pt x="1284951" y="224749"/>
                      <a:pt x="1309460" y="207894"/>
                    </a:cubicBezTo>
                    <a:cubicBezTo>
                      <a:pt x="1346714" y="180064"/>
                      <a:pt x="1383445" y="151318"/>
                      <a:pt x="1422921" y="126493"/>
                    </a:cubicBezTo>
                    <a:cubicBezTo>
                      <a:pt x="1468737" y="128322"/>
                      <a:pt x="1514488" y="132699"/>
                      <a:pt x="1559846" y="139559"/>
                    </a:cubicBezTo>
                    <a:cubicBezTo>
                      <a:pt x="1641282" y="149359"/>
                      <a:pt x="1722783" y="162359"/>
                      <a:pt x="1800428" y="189667"/>
                    </a:cubicBezTo>
                    <a:cubicBezTo>
                      <a:pt x="1857877" y="209332"/>
                      <a:pt x="1908660" y="236966"/>
                      <a:pt x="1963103" y="264993"/>
                    </a:cubicBezTo>
                    <a:cubicBezTo>
                      <a:pt x="2025651" y="298638"/>
                      <a:pt x="2089767" y="331107"/>
                      <a:pt x="2144863" y="376380"/>
                    </a:cubicBezTo>
                    <a:cubicBezTo>
                      <a:pt x="2215907" y="432499"/>
                      <a:pt x="2275056" y="503251"/>
                      <a:pt x="2323225" y="579622"/>
                    </a:cubicBezTo>
                    <a:cubicBezTo>
                      <a:pt x="2432503" y="778291"/>
                      <a:pt x="2435117" y="1014982"/>
                      <a:pt x="2372701" y="1229134"/>
                    </a:cubicBezTo>
                    <a:cubicBezTo>
                      <a:pt x="2342113" y="1349537"/>
                      <a:pt x="2283095" y="1460729"/>
                      <a:pt x="2239044" y="1576624"/>
                    </a:cubicBezTo>
                    <a:cubicBezTo>
                      <a:pt x="2227737" y="1607525"/>
                      <a:pt x="2211398" y="1637381"/>
                      <a:pt x="2204470" y="1669327"/>
                    </a:cubicBezTo>
                    <a:close/>
                    <a:moveTo>
                      <a:pt x="470332" y="859823"/>
                    </a:moveTo>
                    <a:cubicBezTo>
                      <a:pt x="496148" y="773064"/>
                      <a:pt x="533402" y="690553"/>
                      <a:pt x="573466" y="609543"/>
                    </a:cubicBezTo>
                    <a:cubicBezTo>
                      <a:pt x="635883" y="473069"/>
                      <a:pt x="720390" y="338162"/>
                      <a:pt x="852936" y="260354"/>
                    </a:cubicBezTo>
                    <a:cubicBezTo>
                      <a:pt x="943457" y="205934"/>
                      <a:pt x="1045153" y="171309"/>
                      <a:pt x="1148549" y="150143"/>
                    </a:cubicBezTo>
                    <a:cubicBezTo>
                      <a:pt x="1232599" y="131523"/>
                      <a:pt x="1318349" y="124076"/>
                      <a:pt x="1404098" y="126101"/>
                    </a:cubicBezTo>
                    <a:cubicBezTo>
                      <a:pt x="1354557" y="149947"/>
                      <a:pt x="1310114" y="183004"/>
                      <a:pt x="1263514" y="211945"/>
                    </a:cubicBezTo>
                    <a:cubicBezTo>
                      <a:pt x="1208613" y="254213"/>
                      <a:pt x="1152340" y="295633"/>
                      <a:pt x="1103714" y="345218"/>
                    </a:cubicBezTo>
                    <a:cubicBezTo>
                      <a:pt x="1065806" y="385984"/>
                      <a:pt x="1032931" y="431127"/>
                      <a:pt x="997900" y="474441"/>
                    </a:cubicBezTo>
                    <a:cubicBezTo>
                      <a:pt x="965744" y="519323"/>
                      <a:pt x="936986" y="566883"/>
                      <a:pt x="908882" y="614378"/>
                    </a:cubicBezTo>
                    <a:cubicBezTo>
                      <a:pt x="864766" y="699046"/>
                      <a:pt x="818035" y="782799"/>
                      <a:pt x="781631" y="871060"/>
                    </a:cubicBezTo>
                    <a:cubicBezTo>
                      <a:pt x="749801" y="960888"/>
                      <a:pt x="725684" y="1053526"/>
                      <a:pt x="706861" y="1146883"/>
                    </a:cubicBezTo>
                    <a:cubicBezTo>
                      <a:pt x="696143" y="1199670"/>
                      <a:pt x="687842" y="1252979"/>
                      <a:pt x="684117" y="1306746"/>
                    </a:cubicBezTo>
                    <a:cubicBezTo>
                      <a:pt x="682614" y="1334642"/>
                      <a:pt x="678561" y="1363583"/>
                      <a:pt x="683855" y="1391152"/>
                    </a:cubicBezTo>
                    <a:cubicBezTo>
                      <a:pt x="685163" y="1395725"/>
                      <a:pt x="688234" y="1398796"/>
                      <a:pt x="691960" y="1400494"/>
                    </a:cubicBezTo>
                    <a:cubicBezTo>
                      <a:pt x="686208" y="1475101"/>
                      <a:pt x="638366" y="1528149"/>
                      <a:pt x="559349" y="1516847"/>
                    </a:cubicBezTo>
                    <a:cubicBezTo>
                      <a:pt x="415366" y="1505676"/>
                      <a:pt x="413666" y="1415324"/>
                      <a:pt x="399092" y="1299690"/>
                    </a:cubicBezTo>
                    <a:cubicBezTo>
                      <a:pt x="399941" y="1253632"/>
                      <a:pt x="400333" y="1207444"/>
                      <a:pt x="403078" y="1161517"/>
                    </a:cubicBezTo>
                    <a:cubicBezTo>
                      <a:pt x="414189" y="1059602"/>
                      <a:pt x="439940" y="958144"/>
                      <a:pt x="470332" y="859823"/>
                    </a:cubicBezTo>
                    <a:close/>
                    <a:moveTo>
                      <a:pt x="68381" y="2419120"/>
                    </a:moveTo>
                    <a:cubicBezTo>
                      <a:pt x="34657" y="2323150"/>
                      <a:pt x="27010" y="2220190"/>
                      <a:pt x="38905" y="2119517"/>
                    </a:cubicBezTo>
                    <a:cubicBezTo>
                      <a:pt x="45767" y="2049483"/>
                      <a:pt x="55636" y="1979253"/>
                      <a:pt x="77204" y="1912094"/>
                    </a:cubicBezTo>
                    <a:cubicBezTo>
                      <a:pt x="86224" y="1887922"/>
                      <a:pt x="99491" y="1860418"/>
                      <a:pt x="126419" y="1852905"/>
                    </a:cubicBezTo>
                    <a:cubicBezTo>
                      <a:pt x="128576" y="1852186"/>
                      <a:pt x="133935" y="1850749"/>
                      <a:pt x="140405" y="1848789"/>
                    </a:cubicBezTo>
                    <a:cubicBezTo>
                      <a:pt x="140275" y="1849246"/>
                      <a:pt x="140144" y="1849704"/>
                      <a:pt x="140013" y="1850161"/>
                    </a:cubicBezTo>
                    <a:cubicBezTo>
                      <a:pt x="126484" y="1900138"/>
                      <a:pt x="110668" y="1949855"/>
                      <a:pt x="100995" y="2000812"/>
                    </a:cubicBezTo>
                    <a:cubicBezTo>
                      <a:pt x="94916" y="2038769"/>
                      <a:pt x="92629" y="2077313"/>
                      <a:pt x="86616" y="2115270"/>
                    </a:cubicBezTo>
                    <a:cubicBezTo>
                      <a:pt x="78185" y="2179686"/>
                      <a:pt x="75374" y="2246061"/>
                      <a:pt x="83936" y="2310542"/>
                    </a:cubicBezTo>
                    <a:cubicBezTo>
                      <a:pt x="90603" y="2362152"/>
                      <a:pt x="106550" y="2411542"/>
                      <a:pt x="124066" y="2460278"/>
                    </a:cubicBezTo>
                    <a:cubicBezTo>
                      <a:pt x="136419" y="2495948"/>
                      <a:pt x="152431" y="2530181"/>
                      <a:pt x="171712" y="2562585"/>
                    </a:cubicBezTo>
                    <a:cubicBezTo>
                      <a:pt x="100995" y="2533186"/>
                      <a:pt x="101125" y="2498562"/>
                      <a:pt x="68381" y="2419120"/>
                    </a:cubicBezTo>
                    <a:close/>
                    <a:moveTo>
                      <a:pt x="194783" y="2534232"/>
                    </a:moveTo>
                    <a:cubicBezTo>
                      <a:pt x="161581" y="2474912"/>
                      <a:pt x="139687" y="2409059"/>
                      <a:pt x="124066" y="2342880"/>
                    </a:cubicBezTo>
                    <a:cubicBezTo>
                      <a:pt x="110733" y="2285716"/>
                      <a:pt x="112106" y="2224045"/>
                      <a:pt x="114981" y="2165378"/>
                    </a:cubicBezTo>
                    <a:cubicBezTo>
                      <a:pt x="118772" y="2121019"/>
                      <a:pt x="126811" y="2077183"/>
                      <a:pt x="130536" y="2032824"/>
                    </a:cubicBezTo>
                    <a:cubicBezTo>
                      <a:pt x="134719" y="1991274"/>
                      <a:pt x="147464" y="1951422"/>
                      <a:pt x="157921" y="1911179"/>
                    </a:cubicBezTo>
                    <a:cubicBezTo>
                      <a:pt x="167333" y="1876162"/>
                      <a:pt x="175895" y="1840688"/>
                      <a:pt x="191777" y="1807892"/>
                    </a:cubicBezTo>
                    <a:cubicBezTo>
                      <a:pt x="216939" y="1764056"/>
                      <a:pt x="248115" y="1723355"/>
                      <a:pt x="285500" y="1689188"/>
                    </a:cubicBezTo>
                    <a:cubicBezTo>
                      <a:pt x="326871" y="1660638"/>
                      <a:pt x="369811" y="1633657"/>
                      <a:pt x="413601" y="1608832"/>
                    </a:cubicBezTo>
                    <a:cubicBezTo>
                      <a:pt x="418895" y="1605435"/>
                      <a:pt x="425561" y="1602625"/>
                      <a:pt x="431052" y="1598836"/>
                    </a:cubicBezTo>
                    <a:cubicBezTo>
                      <a:pt x="437914" y="1598771"/>
                      <a:pt x="443339" y="1591193"/>
                      <a:pt x="446411" y="1585052"/>
                    </a:cubicBezTo>
                    <a:cubicBezTo>
                      <a:pt x="457260" y="1561141"/>
                      <a:pt x="450332" y="1534290"/>
                      <a:pt x="439548" y="1509595"/>
                    </a:cubicBezTo>
                    <a:cubicBezTo>
                      <a:pt x="472423" y="1536119"/>
                      <a:pt x="518631" y="1549969"/>
                      <a:pt x="574381" y="1551929"/>
                    </a:cubicBezTo>
                    <a:cubicBezTo>
                      <a:pt x="576669" y="1551995"/>
                      <a:pt x="578956" y="1552060"/>
                      <a:pt x="581244" y="1552060"/>
                    </a:cubicBezTo>
                    <a:cubicBezTo>
                      <a:pt x="634249" y="1552060"/>
                      <a:pt x="675686" y="1526647"/>
                      <a:pt x="698234" y="1488559"/>
                    </a:cubicBezTo>
                    <a:cubicBezTo>
                      <a:pt x="701829" y="1524425"/>
                      <a:pt x="706992" y="1561794"/>
                      <a:pt x="729475" y="1590997"/>
                    </a:cubicBezTo>
                    <a:cubicBezTo>
                      <a:pt x="732874" y="1595243"/>
                      <a:pt x="737057" y="1597007"/>
                      <a:pt x="741174" y="1597007"/>
                    </a:cubicBezTo>
                    <a:cubicBezTo>
                      <a:pt x="743266" y="1597007"/>
                      <a:pt x="745357" y="1596550"/>
                      <a:pt x="747252" y="1595700"/>
                    </a:cubicBezTo>
                    <a:cubicBezTo>
                      <a:pt x="748756" y="1597072"/>
                      <a:pt x="750390" y="1598314"/>
                      <a:pt x="751762" y="1599424"/>
                    </a:cubicBezTo>
                    <a:cubicBezTo>
                      <a:pt x="764834" y="1609420"/>
                      <a:pt x="779997" y="1615691"/>
                      <a:pt x="795225" y="1621898"/>
                    </a:cubicBezTo>
                    <a:cubicBezTo>
                      <a:pt x="791696" y="1622028"/>
                      <a:pt x="788232" y="1622224"/>
                      <a:pt x="784899" y="1622486"/>
                    </a:cubicBezTo>
                    <a:cubicBezTo>
                      <a:pt x="716469" y="1627059"/>
                      <a:pt x="653922" y="1659462"/>
                      <a:pt x="596537" y="1694871"/>
                    </a:cubicBezTo>
                    <a:cubicBezTo>
                      <a:pt x="525428" y="1742824"/>
                      <a:pt x="468109" y="1810114"/>
                      <a:pt x="418895" y="1879690"/>
                    </a:cubicBezTo>
                    <a:cubicBezTo>
                      <a:pt x="389353" y="1921828"/>
                      <a:pt x="373210" y="1970956"/>
                      <a:pt x="355236" y="2018647"/>
                    </a:cubicBezTo>
                    <a:cubicBezTo>
                      <a:pt x="330923" y="2081952"/>
                      <a:pt x="309225" y="2147021"/>
                      <a:pt x="303146" y="2214964"/>
                    </a:cubicBezTo>
                    <a:cubicBezTo>
                      <a:pt x="295107" y="2284083"/>
                      <a:pt x="302820" y="2353725"/>
                      <a:pt x="318571" y="2421211"/>
                    </a:cubicBezTo>
                    <a:cubicBezTo>
                      <a:pt x="341381" y="2532337"/>
                      <a:pt x="381184" y="2631312"/>
                      <a:pt x="460070" y="2714804"/>
                    </a:cubicBezTo>
                    <a:cubicBezTo>
                      <a:pt x="472292" y="2729961"/>
                      <a:pt x="484514" y="2743876"/>
                      <a:pt x="496736" y="2756746"/>
                    </a:cubicBezTo>
                    <a:cubicBezTo>
                      <a:pt x="460920" y="2748710"/>
                      <a:pt x="424973" y="2740021"/>
                      <a:pt x="390726" y="2726694"/>
                    </a:cubicBezTo>
                    <a:cubicBezTo>
                      <a:pt x="280794" y="2690697"/>
                      <a:pt x="246220" y="2631116"/>
                      <a:pt x="194783" y="2534232"/>
                    </a:cubicBezTo>
                    <a:close/>
                    <a:moveTo>
                      <a:pt x="1212731" y="2748384"/>
                    </a:moveTo>
                    <a:cubicBezTo>
                      <a:pt x="1128811" y="2815151"/>
                      <a:pt x="1023847" y="2856048"/>
                      <a:pt x="917117" y="2867023"/>
                    </a:cubicBezTo>
                    <a:cubicBezTo>
                      <a:pt x="798558" y="2871073"/>
                      <a:pt x="668300" y="2855002"/>
                      <a:pt x="571767" y="2779938"/>
                    </a:cubicBezTo>
                    <a:cubicBezTo>
                      <a:pt x="540068" y="2754786"/>
                      <a:pt x="513925" y="2723689"/>
                      <a:pt x="486867" y="2693768"/>
                    </a:cubicBezTo>
                    <a:cubicBezTo>
                      <a:pt x="448960" y="2650585"/>
                      <a:pt x="413732" y="2604070"/>
                      <a:pt x="392621" y="2550172"/>
                    </a:cubicBezTo>
                    <a:cubicBezTo>
                      <a:pt x="351184" y="2439307"/>
                      <a:pt x="322362" y="2318643"/>
                      <a:pt x="339224" y="2200003"/>
                    </a:cubicBezTo>
                    <a:cubicBezTo>
                      <a:pt x="347263" y="2135784"/>
                      <a:pt x="370073" y="2074896"/>
                      <a:pt x="392948" y="2014727"/>
                    </a:cubicBezTo>
                    <a:cubicBezTo>
                      <a:pt x="407523" y="1975987"/>
                      <a:pt x="420921" y="1937246"/>
                      <a:pt x="444385" y="1902425"/>
                    </a:cubicBezTo>
                    <a:cubicBezTo>
                      <a:pt x="489220" y="1837683"/>
                      <a:pt x="543467" y="1774443"/>
                      <a:pt x="607583" y="1727602"/>
                    </a:cubicBezTo>
                    <a:cubicBezTo>
                      <a:pt x="661961" y="1693565"/>
                      <a:pt x="720521" y="1660704"/>
                      <a:pt x="785552" y="1655020"/>
                    </a:cubicBezTo>
                    <a:cubicBezTo>
                      <a:pt x="795290" y="1654236"/>
                      <a:pt x="805029" y="1653909"/>
                      <a:pt x="814702" y="1653909"/>
                    </a:cubicBezTo>
                    <a:cubicBezTo>
                      <a:pt x="835812" y="1653909"/>
                      <a:pt x="856792" y="1655673"/>
                      <a:pt x="877641" y="1658679"/>
                    </a:cubicBezTo>
                    <a:cubicBezTo>
                      <a:pt x="880778" y="1659789"/>
                      <a:pt x="883916" y="1660834"/>
                      <a:pt x="887184" y="1661684"/>
                    </a:cubicBezTo>
                    <a:cubicBezTo>
                      <a:pt x="888883" y="1662141"/>
                      <a:pt x="890517" y="1662337"/>
                      <a:pt x="892020" y="1662337"/>
                    </a:cubicBezTo>
                    <a:cubicBezTo>
                      <a:pt x="893589" y="1662337"/>
                      <a:pt x="895026" y="1662076"/>
                      <a:pt x="896464" y="1661618"/>
                    </a:cubicBezTo>
                    <a:cubicBezTo>
                      <a:pt x="916137" y="1665081"/>
                      <a:pt x="935744" y="1669458"/>
                      <a:pt x="955221" y="1674554"/>
                    </a:cubicBezTo>
                    <a:cubicBezTo>
                      <a:pt x="1023781" y="1690821"/>
                      <a:pt x="1094106" y="1713621"/>
                      <a:pt x="1147896" y="1760920"/>
                    </a:cubicBezTo>
                    <a:cubicBezTo>
                      <a:pt x="1150575" y="1770066"/>
                      <a:pt x="1158288" y="1776665"/>
                      <a:pt x="1164627" y="1783459"/>
                    </a:cubicBezTo>
                    <a:cubicBezTo>
                      <a:pt x="1183124" y="1804756"/>
                      <a:pt x="1204561" y="1825466"/>
                      <a:pt x="1221685" y="1850618"/>
                    </a:cubicBezTo>
                    <a:cubicBezTo>
                      <a:pt x="1250377" y="1896545"/>
                      <a:pt x="1275736" y="1945085"/>
                      <a:pt x="1294755" y="1995782"/>
                    </a:cubicBezTo>
                    <a:cubicBezTo>
                      <a:pt x="1318937" y="2065619"/>
                      <a:pt x="1327107" y="2138332"/>
                      <a:pt x="1338610" y="2211567"/>
                    </a:cubicBezTo>
                    <a:cubicBezTo>
                      <a:pt x="1351943" y="2311587"/>
                      <a:pt x="1341943" y="2415723"/>
                      <a:pt x="1322270" y="2514764"/>
                    </a:cubicBezTo>
                    <a:cubicBezTo>
                      <a:pt x="1314493" y="2549454"/>
                      <a:pt x="1310898" y="2585124"/>
                      <a:pt x="1299526" y="2618900"/>
                    </a:cubicBezTo>
                    <a:cubicBezTo>
                      <a:pt x="1280376" y="2667113"/>
                      <a:pt x="1251749" y="2713889"/>
                      <a:pt x="1212731" y="2748384"/>
                    </a:cubicBezTo>
                    <a:close/>
                    <a:moveTo>
                      <a:pt x="1567362" y="3021528"/>
                    </a:moveTo>
                    <a:cubicBezTo>
                      <a:pt x="1523899" y="2997291"/>
                      <a:pt x="1470240" y="2988537"/>
                      <a:pt x="1435993" y="2950253"/>
                    </a:cubicBezTo>
                    <a:cubicBezTo>
                      <a:pt x="1416516" y="2925363"/>
                      <a:pt x="1408085" y="2893874"/>
                      <a:pt x="1395732" y="2865259"/>
                    </a:cubicBezTo>
                    <a:cubicBezTo>
                      <a:pt x="1383968" y="2835077"/>
                      <a:pt x="1370896" y="2805286"/>
                      <a:pt x="1362139" y="2774124"/>
                    </a:cubicBezTo>
                    <a:cubicBezTo>
                      <a:pt x="1339329" y="2688084"/>
                      <a:pt x="1355603" y="2598190"/>
                      <a:pt x="1364361" y="2511301"/>
                    </a:cubicBezTo>
                    <a:cubicBezTo>
                      <a:pt x="1369132" y="2395863"/>
                      <a:pt x="1414752" y="2288199"/>
                      <a:pt x="1467757" y="2187199"/>
                    </a:cubicBezTo>
                    <a:cubicBezTo>
                      <a:pt x="1508213" y="2101355"/>
                      <a:pt x="1575401" y="2031321"/>
                      <a:pt x="1643700" y="1966775"/>
                    </a:cubicBezTo>
                    <a:cubicBezTo>
                      <a:pt x="1684222" y="1932673"/>
                      <a:pt x="1735528" y="1909154"/>
                      <a:pt x="1788925" y="1907325"/>
                    </a:cubicBezTo>
                    <a:cubicBezTo>
                      <a:pt x="1842714" y="1905626"/>
                      <a:pt x="1896177" y="1912290"/>
                      <a:pt x="1949443" y="1919933"/>
                    </a:cubicBezTo>
                    <a:cubicBezTo>
                      <a:pt x="1960358" y="1921044"/>
                      <a:pt x="1971404" y="1922808"/>
                      <a:pt x="1982514" y="1924311"/>
                    </a:cubicBezTo>
                    <a:cubicBezTo>
                      <a:pt x="1955391" y="1938487"/>
                      <a:pt x="1928790" y="1953709"/>
                      <a:pt x="1902713" y="1969780"/>
                    </a:cubicBezTo>
                    <a:cubicBezTo>
                      <a:pt x="1889968" y="1977163"/>
                      <a:pt x="1877877" y="1985525"/>
                      <a:pt x="1866178" y="1994410"/>
                    </a:cubicBezTo>
                    <a:cubicBezTo>
                      <a:pt x="1850753" y="1986766"/>
                      <a:pt x="1834414" y="1980429"/>
                      <a:pt x="1818924" y="1973177"/>
                    </a:cubicBezTo>
                    <a:cubicBezTo>
                      <a:pt x="1804807" y="1968474"/>
                      <a:pt x="1782585" y="1950312"/>
                      <a:pt x="1772651" y="1970042"/>
                    </a:cubicBezTo>
                    <a:cubicBezTo>
                      <a:pt x="1765396" y="1991012"/>
                      <a:pt x="1793892" y="1994214"/>
                      <a:pt x="1807617" y="2000028"/>
                    </a:cubicBezTo>
                    <a:cubicBezTo>
                      <a:pt x="1819578" y="2004078"/>
                      <a:pt x="1831277" y="2008717"/>
                      <a:pt x="1843106" y="2013029"/>
                    </a:cubicBezTo>
                    <a:cubicBezTo>
                      <a:pt x="1826636" y="2027140"/>
                      <a:pt x="1810885" y="2042101"/>
                      <a:pt x="1795199" y="2056996"/>
                    </a:cubicBezTo>
                    <a:cubicBezTo>
                      <a:pt x="1778598" y="2072087"/>
                      <a:pt x="1762716" y="2088028"/>
                      <a:pt x="1747619" y="2104622"/>
                    </a:cubicBezTo>
                    <a:cubicBezTo>
                      <a:pt x="1733436" y="2100310"/>
                      <a:pt x="1718796" y="2097304"/>
                      <a:pt x="1704483" y="2093646"/>
                    </a:cubicBezTo>
                    <a:cubicBezTo>
                      <a:pt x="1690823" y="2090967"/>
                      <a:pt x="1666379" y="2080515"/>
                      <a:pt x="1664549" y="2102531"/>
                    </a:cubicBezTo>
                    <a:cubicBezTo>
                      <a:pt x="1664680" y="2118014"/>
                      <a:pt x="1682065" y="2116969"/>
                      <a:pt x="1693241" y="2117426"/>
                    </a:cubicBezTo>
                    <a:cubicBezTo>
                      <a:pt x="1705201" y="2118210"/>
                      <a:pt x="1718861" y="2120431"/>
                      <a:pt x="1732260" y="2121999"/>
                    </a:cubicBezTo>
                    <a:cubicBezTo>
                      <a:pt x="1707031" y="2151398"/>
                      <a:pt x="1684091" y="2182756"/>
                      <a:pt x="1663961" y="2215879"/>
                    </a:cubicBezTo>
                    <a:cubicBezTo>
                      <a:pt x="1636118" y="2262132"/>
                      <a:pt x="1617883" y="2313286"/>
                      <a:pt x="1602459" y="2364766"/>
                    </a:cubicBezTo>
                    <a:cubicBezTo>
                      <a:pt x="1598799" y="2375806"/>
                      <a:pt x="1595400" y="2386913"/>
                      <a:pt x="1592329" y="2398084"/>
                    </a:cubicBezTo>
                    <a:cubicBezTo>
                      <a:pt x="1591937" y="2398084"/>
                      <a:pt x="1591610" y="2398084"/>
                      <a:pt x="1591218" y="2398084"/>
                    </a:cubicBezTo>
                    <a:cubicBezTo>
                      <a:pt x="1564290" y="2399195"/>
                      <a:pt x="1537559" y="2396516"/>
                      <a:pt x="1511416" y="2390440"/>
                    </a:cubicBezTo>
                    <a:cubicBezTo>
                      <a:pt x="1503377" y="2388872"/>
                      <a:pt x="1495468" y="2395536"/>
                      <a:pt x="1494423" y="2403376"/>
                    </a:cubicBezTo>
                    <a:cubicBezTo>
                      <a:pt x="1493115" y="2426307"/>
                      <a:pt x="1523180" y="2420819"/>
                      <a:pt x="1538278" y="2423301"/>
                    </a:cubicBezTo>
                    <a:cubicBezTo>
                      <a:pt x="1543049" y="2423693"/>
                      <a:pt x="1547885" y="2423889"/>
                      <a:pt x="1552656" y="2423889"/>
                    </a:cubicBezTo>
                    <a:cubicBezTo>
                      <a:pt x="1563898" y="2423889"/>
                      <a:pt x="1575140" y="2422844"/>
                      <a:pt x="1586316" y="2421537"/>
                    </a:cubicBezTo>
                    <a:cubicBezTo>
                      <a:pt x="1569453" y="2490853"/>
                      <a:pt x="1562395" y="2562128"/>
                      <a:pt x="1561545" y="2633664"/>
                    </a:cubicBezTo>
                    <a:cubicBezTo>
                      <a:pt x="1550761" y="2633011"/>
                      <a:pt x="1539977" y="2633142"/>
                      <a:pt x="1529193" y="2633468"/>
                    </a:cubicBezTo>
                    <a:cubicBezTo>
                      <a:pt x="1513180" y="2633925"/>
                      <a:pt x="1497102" y="2634317"/>
                      <a:pt x="1481286" y="2631704"/>
                    </a:cubicBezTo>
                    <a:cubicBezTo>
                      <a:pt x="1462071" y="2629940"/>
                      <a:pt x="1461025" y="2658424"/>
                      <a:pt x="1480175" y="2658490"/>
                    </a:cubicBezTo>
                    <a:cubicBezTo>
                      <a:pt x="1482920" y="2658620"/>
                      <a:pt x="1485730" y="2658751"/>
                      <a:pt x="1488475" y="2658686"/>
                    </a:cubicBezTo>
                    <a:cubicBezTo>
                      <a:pt x="1512723" y="2658686"/>
                      <a:pt x="1536709" y="2653198"/>
                      <a:pt x="1560892" y="2650585"/>
                    </a:cubicBezTo>
                    <a:cubicBezTo>
                      <a:pt x="1557754" y="2724669"/>
                      <a:pt x="1566055" y="2798753"/>
                      <a:pt x="1585270" y="2870289"/>
                    </a:cubicBezTo>
                    <a:cubicBezTo>
                      <a:pt x="1573767" y="2869963"/>
                      <a:pt x="1562264" y="2869636"/>
                      <a:pt x="1550826" y="2868852"/>
                    </a:cubicBezTo>
                    <a:cubicBezTo>
                      <a:pt x="1547166" y="2869114"/>
                      <a:pt x="1542330" y="2868460"/>
                      <a:pt x="1537167" y="2867807"/>
                    </a:cubicBezTo>
                    <a:cubicBezTo>
                      <a:pt x="1522723" y="2866108"/>
                      <a:pt x="1505730" y="2864344"/>
                      <a:pt x="1504553" y="2881265"/>
                    </a:cubicBezTo>
                    <a:cubicBezTo>
                      <a:pt x="1504553" y="2888582"/>
                      <a:pt x="1510762" y="2895703"/>
                      <a:pt x="1518278" y="2895703"/>
                    </a:cubicBezTo>
                    <a:cubicBezTo>
                      <a:pt x="1518474" y="2895703"/>
                      <a:pt x="1518736" y="2895703"/>
                      <a:pt x="1518932" y="2895703"/>
                    </a:cubicBezTo>
                    <a:cubicBezTo>
                      <a:pt x="1536905" y="2894788"/>
                      <a:pt x="1554813" y="2893155"/>
                      <a:pt x="1572721" y="2891783"/>
                    </a:cubicBezTo>
                    <a:cubicBezTo>
                      <a:pt x="1575858" y="2891064"/>
                      <a:pt x="1582982" y="2890803"/>
                      <a:pt x="1590956" y="2890280"/>
                    </a:cubicBezTo>
                    <a:cubicBezTo>
                      <a:pt x="1597296" y="2911513"/>
                      <a:pt x="1604551" y="2932484"/>
                      <a:pt x="1612851" y="2953128"/>
                    </a:cubicBezTo>
                    <a:cubicBezTo>
                      <a:pt x="1633831" y="3001472"/>
                      <a:pt x="1664810" y="3044721"/>
                      <a:pt x="1699254" y="3084507"/>
                    </a:cubicBezTo>
                    <a:cubicBezTo>
                      <a:pt x="1694221" y="3082874"/>
                      <a:pt x="1689189" y="3081240"/>
                      <a:pt x="1684287" y="3079476"/>
                    </a:cubicBezTo>
                    <a:cubicBezTo>
                      <a:pt x="1641804" y="3067325"/>
                      <a:pt x="1605531" y="3042434"/>
                      <a:pt x="1567362" y="3021528"/>
                    </a:cubicBezTo>
                    <a:close/>
                    <a:moveTo>
                      <a:pt x="2469430" y="1958609"/>
                    </a:moveTo>
                    <a:cubicBezTo>
                      <a:pt x="2493809" y="2006626"/>
                      <a:pt x="2518841" y="2054252"/>
                      <a:pt x="2548840" y="2099134"/>
                    </a:cubicBezTo>
                    <a:cubicBezTo>
                      <a:pt x="2617531" y="2198631"/>
                      <a:pt x="2654523" y="2316683"/>
                      <a:pt x="2674196" y="2435061"/>
                    </a:cubicBezTo>
                    <a:cubicBezTo>
                      <a:pt x="2687006" y="2553962"/>
                      <a:pt x="2676680" y="2677566"/>
                      <a:pt x="2638707" y="2791632"/>
                    </a:cubicBezTo>
                    <a:cubicBezTo>
                      <a:pt x="2638576" y="2791501"/>
                      <a:pt x="2638511" y="2791306"/>
                      <a:pt x="2638315" y="2791175"/>
                    </a:cubicBezTo>
                    <a:lnTo>
                      <a:pt x="2638315" y="2791175"/>
                    </a:lnTo>
                    <a:cubicBezTo>
                      <a:pt x="2637400" y="2795748"/>
                      <a:pt x="2636223" y="2800190"/>
                      <a:pt x="2634916" y="2804567"/>
                    </a:cubicBezTo>
                    <a:cubicBezTo>
                      <a:pt x="2632302" y="2813256"/>
                      <a:pt x="2629360" y="2821880"/>
                      <a:pt x="2625766" y="2830242"/>
                    </a:cubicBezTo>
                    <a:cubicBezTo>
                      <a:pt x="2623674" y="2834946"/>
                      <a:pt x="2621714" y="2839650"/>
                      <a:pt x="2619492" y="2844288"/>
                    </a:cubicBezTo>
                    <a:cubicBezTo>
                      <a:pt x="2617531" y="2848535"/>
                      <a:pt x="2615309" y="2852651"/>
                      <a:pt x="2613152" y="2856832"/>
                    </a:cubicBezTo>
                    <a:cubicBezTo>
                      <a:pt x="2608838" y="2865194"/>
                      <a:pt x="2604132" y="2873295"/>
                      <a:pt x="2599557" y="2881396"/>
                    </a:cubicBezTo>
                    <a:cubicBezTo>
                      <a:pt x="2596355" y="2887014"/>
                      <a:pt x="2593283" y="2892763"/>
                      <a:pt x="2590211" y="2898447"/>
                    </a:cubicBezTo>
                    <a:cubicBezTo>
                      <a:pt x="2590146" y="2898578"/>
                      <a:pt x="2590081" y="2898708"/>
                      <a:pt x="2590015" y="2898839"/>
                    </a:cubicBezTo>
                    <a:cubicBezTo>
                      <a:pt x="2587597" y="2903804"/>
                      <a:pt x="2585244" y="2908900"/>
                      <a:pt x="2582891" y="2913930"/>
                    </a:cubicBezTo>
                    <a:cubicBezTo>
                      <a:pt x="2582761" y="2914126"/>
                      <a:pt x="2582630" y="2914322"/>
                      <a:pt x="2582565" y="2914518"/>
                    </a:cubicBezTo>
                    <a:cubicBezTo>
                      <a:pt x="2581127" y="2917588"/>
                      <a:pt x="2579689" y="2920594"/>
                      <a:pt x="2578316" y="2923664"/>
                    </a:cubicBezTo>
                    <a:cubicBezTo>
                      <a:pt x="2578055" y="2924252"/>
                      <a:pt x="2577728" y="2924906"/>
                      <a:pt x="2577466" y="2925493"/>
                    </a:cubicBezTo>
                    <a:cubicBezTo>
                      <a:pt x="2575440" y="2929870"/>
                      <a:pt x="2573284" y="2934182"/>
                      <a:pt x="2571061" y="2938494"/>
                    </a:cubicBezTo>
                    <a:cubicBezTo>
                      <a:pt x="2570212" y="2940127"/>
                      <a:pt x="2569297" y="2941826"/>
                      <a:pt x="2568316" y="2943459"/>
                    </a:cubicBezTo>
                    <a:cubicBezTo>
                      <a:pt x="2567794" y="2944309"/>
                      <a:pt x="2567271" y="2945158"/>
                      <a:pt x="2566682" y="2945942"/>
                    </a:cubicBezTo>
                    <a:cubicBezTo>
                      <a:pt x="2565506" y="2947640"/>
                      <a:pt x="2564264" y="2949273"/>
                      <a:pt x="2562565" y="2950450"/>
                    </a:cubicBezTo>
                    <a:cubicBezTo>
                      <a:pt x="2560996" y="2951560"/>
                      <a:pt x="2559101" y="2952017"/>
                      <a:pt x="2557336" y="2951756"/>
                    </a:cubicBezTo>
                    <a:cubicBezTo>
                      <a:pt x="2527272" y="2993633"/>
                      <a:pt x="2493678" y="3033288"/>
                      <a:pt x="2464071" y="3075491"/>
                    </a:cubicBezTo>
                    <a:cubicBezTo>
                      <a:pt x="2455770" y="3086597"/>
                      <a:pt x="2447470" y="3097703"/>
                      <a:pt x="2438516" y="3108352"/>
                    </a:cubicBezTo>
                    <a:cubicBezTo>
                      <a:pt x="2436751" y="3109593"/>
                      <a:pt x="2435052" y="3110900"/>
                      <a:pt x="2433222" y="3112141"/>
                    </a:cubicBezTo>
                    <a:cubicBezTo>
                      <a:pt x="2375838" y="3147420"/>
                      <a:pt x="2314336" y="3174009"/>
                      <a:pt x="2250612" y="3197201"/>
                    </a:cubicBezTo>
                    <a:cubicBezTo>
                      <a:pt x="2209110" y="3214056"/>
                      <a:pt x="2165712" y="3227645"/>
                      <a:pt x="2120485" y="3231565"/>
                    </a:cubicBezTo>
                    <a:cubicBezTo>
                      <a:pt x="2024278" y="3240123"/>
                      <a:pt x="1940686" y="3208960"/>
                      <a:pt x="1857289" y="3163883"/>
                    </a:cubicBezTo>
                    <a:cubicBezTo>
                      <a:pt x="1795461" y="3136313"/>
                      <a:pt x="1744089" y="3091040"/>
                      <a:pt x="1703764" y="3037077"/>
                    </a:cubicBezTo>
                    <a:cubicBezTo>
                      <a:pt x="1666379" y="2991477"/>
                      <a:pt x="1639648" y="2938494"/>
                      <a:pt x="1623504" y="2882049"/>
                    </a:cubicBezTo>
                    <a:cubicBezTo>
                      <a:pt x="1625008" y="2880285"/>
                      <a:pt x="1625465" y="2878064"/>
                      <a:pt x="1624354" y="2875385"/>
                    </a:cubicBezTo>
                    <a:cubicBezTo>
                      <a:pt x="1623439" y="2874275"/>
                      <a:pt x="1622263" y="2873491"/>
                      <a:pt x="1621021" y="2872903"/>
                    </a:cubicBezTo>
                    <a:cubicBezTo>
                      <a:pt x="1619321" y="2866370"/>
                      <a:pt x="1617622" y="2859902"/>
                      <a:pt x="1616184" y="2853304"/>
                    </a:cubicBezTo>
                    <a:cubicBezTo>
                      <a:pt x="1597427" y="2784250"/>
                      <a:pt x="1591087" y="2713367"/>
                      <a:pt x="1595008" y="2641961"/>
                    </a:cubicBezTo>
                    <a:cubicBezTo>
                      <a:pt x="1596315" y="2597733"/>
                      <a:pt x="1597819" y="2553308"/>
                      <a:pt x="1603113" y="2509341"/>
                    </a:cubicBezTo>
                    <a:cubicBezTo>
                      <a:pt x="1607622" y="2477656"/>
                      <a:pt x="1614420" y="2446363"/>
                      <a:pt x="1622655" y="2415462"/>
                    </a:cubicBezTo>
                    <a:cubicBezTo>
                      <a:pt x="1623243" y="2415004"/>
                      <a:pt x="1623896" y="2414612"/>
                      <a:pt x="1624419" y="2413959"/>
                    </a:cubicBezTo>
                    <a:cubicBezTo>
                      <a:pt x="1626511" y="2411542"/>
                      <a:pt x="1626707" y="2407949"/>
                      <a:pt x="1625465" y="2405009"/>
                    </a:cubicBezTo>
                    <a:cubicBezTo>
                      <a:pt x="1634288" y="2373193"/>
                      <a:pt x="1644549" y="2341770"/>
                      <a:pt x="1655464" y="2310738"/>
                    </a:cubicBezTo>
                    <a:cubicBezTo>
                      <a:pt x="1688470" y="2220844"/>
                      <a:pt x="1749318" y="2143624"/>
                      <a:pt x="1818597" y="2078555"/>
                    </a:cubicBezTo>
                    <a:cubicBezTo>
                      <a:pt x="1878138" y="2015707"/>
                      <a:pt x="1951927" y="1970499"/>
                      <a:pt x="2027350" y="1929210"/>
                    </a:cubicBezTo>
                    <a:cubicBezTo>
                      <a:pt x="2046500" y="1919411"/>
                      <a:pt x="2066695" y="1908435"/>
                      <a:pt x="2083819" y="1894520"/>
                    </a:cubicBezTo>
                    <a:cubicBezTo>
                      <a:pt x="2088852" y="1893279"/>
                      <a:pt x="2092642" y="1888836"/>
                      <a:pt x="2095976" y="1883544"/>
                    </a:cubicBezTo>
                    <a:cubicBezTo>
                      <a:pt x="2105779" y="1873680"/>
                      <a:pt x="2113818" y="1862312"/>
                      <a:pt x="2119243" y="1849116"/>
                    </a:cubicBezTo>
                    <a:cubicBezTo>
                      <a:pt x="2147216" y="1810701"/>
                      <a:pt x="2174993" y="1771699"/>
                      <a:pt x="2195450" y="1728647"/>
                    </a:cubicBezTo>
                    <a:cubicBezTo>
                      <a:pt x="2198065" y="1723225"/>
                      <a:pt x="2200483" y="1717737"/>
                      <a:pt x="2202770" y="1712249"/>
                    </a:cubicBezTo>
                    <a:cubicBezTo>
                      <a:pt x="2207934" y="1746221"/>
                      <a:pt x="2227606" y="1778428"/>
                      <a:pt x="2253096" y="1800575"/>
                    </a:cubicBezTo>
                    <a:cubicBezTo>
                      <a:pt x="2285513" y="1825140"/>
                      <a:pt x="2327408" y="1830301"/>
                      <a:pt x="2366884" y="1831869"/>
                    </a:cubicBezTo>
                    <a:cubicBezTo>
                      <a:pt x="2368779" y="1831999"/>
                      <a:pt x="2370674" y="1832065"/>
                      <a:pt x="2372570" y="1832065"/>
                    </a:cubicBezTo>
                    <a:cubicBezTo>
                      <a:pt x="2399824" y="1832065"/>
                      <a:pt x="2425052" y="1820305"/>
                      <a:pt x="2448712" y="1807435"/>
                    </a:cubicBezTo>
                    <a:cubicBezTo>
                      <a:pt x="2468646" y="1796721"/>
                      <a:pt x="2489168" y="1785942"/>
                      <a:pt x="2505377" y="1769870"/>
                    </a:cubicBezTo>
                    <a:cubicBezTo>
                      <a:pt x="2506749" y="1768498"/>
                      <a:pt x="2508056" y="1767126"/>
                      <a:pt x="2509429" y="1765754"/>
                    </a:cubicBezTo>
                    <a:cubicBezTo>
                      <a:pt x="2505638" y="1771307"/>
                      <a:pt x="2501717" y="1776861"/>
                      <a:pt x="2497403" y="1782479"/>
                    </a:cubicBezTo>
                    <a:cubicBezTo>
                      <a:pt x="2460476" y="1831673"/>
                      <a:pt x="2434202" y="1901641"/>
                      <a:pt x="2469430" y="19586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 name="Google Shape;116;p5"/>
              <p:cNvSpPr/>
              <p:nvPr/>
            </p:nvSpPr>
            <p:spPr>
              <a:xfrm>
                <a:off x="19065" y="9236663"/>
                <a:ext cx="693781" cy="924464"/>
              </a:xfrm>
              <a:custGeom>
                <a:avLst/>
                <a:gdLst/>
                <a:ahLst/>
                <a:cxnLst/>
                <a:rect l="l" t="t" r="r" b="b"/>
                <a:pathLst>
                  <a:path w="693781" h="924464" extrusionOk="0">
                    <a:moveTo>
                      <a:pt x="678445" y="351520"/>
                    </a:moveTo>
                    <a:cubicBezTo>
                      <a:pt x="671647" y="352174"/>
                      <a:pt x="619296" y="354526"/>
                      <a:pt x="594590" y="362431"/>
                    </a:cubicBezTo>
                    <a:cubicBezTo>
                      <a:pt x="590081" y="294879"/>
                      <a:pt x="572826" y="228700"/>
                      <a:pt x="538121" y="176175"/>
                    </a:cubicBezTo>
                    <a:cubicBezTo>
                      <a:pt x="552239" y="169642"/>
                      <a:pt x="565114" y="160495"/>
                      <a:pt x="574918" y="148279"/>
                    </a:cubicBezTo>
                    <a:cubicBezTo>
                      <a:pt x="586159" y="134755"/>
                      <a:pt x="594525" y="119141"/>
                      <a:pt x="602303" y="103462"/>
                    </a:cubicBezTo>
                    <a:cubicBezTo>
                      <a:pt x="605571" y="96864"/>
                      <a:pt x="601584" y="88567"/>
                      <a:pt x="595179" y="85888"/>
                    </a:cubicBezTo>
                    <a:cubicBezTo>
                      <a:pt x="588643" y="83145"/>
                      <a:pt x="580146" y="86215"/>
                      <a:pt x="577598" y="93009"/>
                    </a:cubicBezTo>
                    <a:cubicBezTo>
                      <a:pt x="572500" y="106467"/>
                      <a:pt x="566552" y="119533"/>
                      <a:pt x="558513" y="131554"/>
                    </a:cubicBezTo>
                    <a:cubicBezTo>
                      <a:pt x="550801" y="143836"/>
                      <a:pt x="539167" y="152656"/>
                      <a:pt x="527599" y="161279"/>
                    </a:cubicBezTo>
                    <a:cubicBezTo>
                      <a:pt x="518253" y="149128"/>
                      <a:pt x="507861" y="137761"/>
                      <a:pt x="496292" y="127569"/>
                    </a:cubicBezTo>
                    <a:cubicBezTo>
                      <a:pt x="466293" y="100523"/>
                      <a:pt x="429366" y="80466"/>
                      <a:pt x="389694" y="71581"/>
                    </a:cubicBezTo>
                    <a:cubicBezTo>
                      <a:pt x="387014" y="71189"/>
                      <a:pt x="384269" y="70667"/>
                      <a:pt x="381524" y="70144"/>
                    </a:cubicBezTo>
                    <a:cubicBezTo>
                      <a:pt x="383550" y="69556"/>
                      <a:pt x="385511" y="68968"/>
                      <a:pt x="387537" y="68445"/>
                    </a:cubicBezTo>
                    <a:cubicBezTo>
                      <a:pt x="405249" y="63350"/>
                      <a:pt x="423288" y="59234"/>
                      <a:pt x="441065" y="54334"/>
                    </a:cubicBezTo>
                    <a:cubicBezTo>
                      <a:pt x="446359" y="52766"/>
                      <a:pt x="459365" y="50153"/>
                      <a:pt x="454006" y="42379"/>
                    </a:cubicBezTo>
                    <a:cubicBezTo>
                      <a:pt x="442568" y="34343"/>
                      <a:pt x="426229" y="38786"/>
                      <a:pt x="413092" y="39896"/>
                    </a:cubicBezTo>
                    <a:cubicBezTo>
                      <a:pt x="355250" y="46168"/>
                      <a:pt x="303160" y="71777"/>
                      <a:pt x="256625" y="105422"/>
                    </a:cubicBezTo>
                    <a:cubicBezTo>
                      <a:pt x="256952" y="96537"/>
                      <a:pt x="256233" y="87522"/>
                      <a:pt x="255057" y="79225"/>
                    </a:cubicBezTo>
                    <a:cubicBezTo>
                      <a:pt x="251397" y="61978"/>
                      <a:pt x="225711" y="-16288"/>
                      <a:pt x="201006" y="3050"/>
                    </a:cubicBezTo>
                    <a:cubicBezTo>
                      <a:pt x="194536" y="8080"/>
                      <a:pt x="193686" y="17161"/>
                      <a:pt x="198326" y="23629"/>
                    </a:cubicBezTo>
                    <a:cubicBezTo>
                      <a:pt x="219829" y="51656"/>
                      <a:pt x="237933" y="89416"/>
                      <a:pt x="231005" y="124956"/>
                    </a:cubicBezTo>
                    <a:cubicBezTo>
                      <a:pt x="183817" y="161998"/>
                      <a:pt x="154798" y="216418"/>
                      <a:pt x="128655" y="269923"/>
                    </a:cubicBezTo>
                    <a:cubicBezTo>
                      <a:pt x="99309" y="247254"/>
                      <a:pt x="41468" y="205051"/>
                      <a:pt x="33167" y="226740"/>
                    </a:cubicBezTo>
                    <a:cubicBezTo>
                      <a:pt x="30814" y="232293"/>
                      <a:pt x="33429" y="239545"/>
                      <a:pt x="39245" y="241701"/>
                    </a:cubicBezTo>
                    <a:cubicBezTo>
                      <a:pt x="69114" y="250978"/>
                      <a:pt x="95061" y="268225"/>
                      <a:pt x="121988" y="283512"/>
                    </a:cubicBezTo>
                    <a:cubicBezTo>
                      <a:pt x="121139" y="285276"/>
                      <a:pt x="120289" y="287105"/>
                      <a:pt x="119374" y="288869"/>
                    </a:cubicBezTo>
                    <a:cubicBezTo>
                      <a:pt x="97871" y="344857"/>
                      <a:pt x="89440" y="405483"/>
                      <a:pt x="85976" y="465129"/>
                    </a:cubicBezTo>
                    <a:cubicBezTo>
                      <a:pt x="82055" y="514454"/>
                      <a:pt x="84800" y="563974"/>
                      <a:pt x="93754" y="612514"/>
                    </a:cubicBezTo>
                    <a:cubicBezTo>
                      <a:pt x="86695" y="626037"/>
                      <a:pt x="76695" y="637797"/>
                      <a:pt x="63166" y="645832"/>
                    </a:cubicBezTo>
                    <a:cubicBezTo>
                      <a:pt x="44605" y="657788"/>
                      <a:pt x="24997" y="667914"/>
                      <a:pt x="6436" y="679869"/>
                    </a:cubicBezTo>
                    <a:cubicBezTo>
                      <a:pt x="488" y="683658"/>
                      <a:pt x="-1930" y="691367"/>
                      <a:pt x="1730" y="697639"/>
                    </a:cubicBezTo>
                    <a:cubicBezTo>
                      <a:pt x="4344" y="702081"/>
                      <a:pt x="8200" y="703845"/>
                      <a:pt x="12318" y="703845"/>
                    </a:cubicBezTo>
                    <a:cubicBezTo>
                      <a:pt x="17089" y="703845"/>
                      <a:pt x="22187" y="701428"/>
                      <a:pt x="26043" y="698031"/>
                    </a:cubicBezTo>
                    <a:cubicBezTo>
                      <a:pt x="42056" y="687578"/>
                      <a:pt x="58265" y="677452"/>
                      <a:pt x="73885" y="666346"/>
                    </a:cubicBezTo>
                    <a:cubicBezTo>
                      <a:pt x="84538" y="659682"/>
                      <a:pt x="93100" y="650993"/>
                      <a:pt x="99767" y="641063"/>
                    </a:cubicBezTo>
                    <a:cubicBezTo>
                      <a:pt x="100747" y="645244"/>
                      <a:pt x="101662" y="649425"/>
                      <a:pt x="102708" y="653541"/>
                    </a:cubicBezTo>
                    <a:cubicBezTo>
                      <a:pt x="128067" y="731872"/>
                      <a:pt x="190941" y="796810"/>
                      <a:pt x="266560" y="832284"/>
                    </a:cubicBezTo>
                    <a:cubicBezTo>
                      <a:pt x="272246" y="848486"/>
                      <a:pt x="277540" y="864753"/>
                      <a:pt x="273488" y="882131"/>
                    </a:cubicBezTo>
                    <a:cubicBezTo>
                      <a:pt x="273030" y="895785"/>
                      <a:pt x="252377" y="911922"/>
                      <a:pt x="267540" y="922897"/>
                    </a:cubicBezTo>
                    <a:cubicBezTo>
                      <a:pt x="269828" y="923942"/>
                      <a:pt x="271854" y="924465"/>
                      <a:pt x="273684" y="924465"/>
                    </a:cubicBezTo>
                    <a:cubicBezTo>
                      <a:pt x="285644" y="924465"/>
                      <a:pt x="289696" y="904801"/>
                      <a:pt x="292834" y="894740"/>
                    </a:cubicBezTo>
                    <a:cubicBezTo>
                      <a:pt x="297474" y="876839"/>
                      <a:pt x="294468" y="858220"/>
                      <a:pt x="287605" y="841300"/>
                    </a:cubicBezTo>
                    <a:cubicBezTo>
                      <a:pt x="321460" y="854366"/>
                      <a:pt x="357211" y="861552"/>
                      <a:pt x="392962" y="861552"/>
                    </a:cubicBezTo>
                    <a:cubicBezTo>
                      <a:pt x="393877" y="861552"/>
                      <a:pt x="394857" y="861552"/>
                      <a:pt x="395772" y="861552"/>
                    </a:cubicBezTo>
                    <a:cubicBezTo>
                      <a:pt x="405053" y="861683"/>
                      <a:pt x="412765" y="853778"/>
                      <a:pt x="412765" y="844566"/>
                    </a:cubicBezTo>
                    <a:cubicBezTo>
                      <a:pt x="412765" y="835159"/>
                      <a:pt x="405053" y="827776"/>
                      <a:pt x="395772" y="827580"/>
                    </a:cubicBezTo>
                    <a:cubicBezTo>
                      <a:pt x="378060" y="827254"/>
                      <a:pt x="360414" y="825817"/>
                      <a:pt x="343028" y="822615"/>
                    </a:cubicBezTo>
                    <a:cubicBezTo>
                      <a:pt x="332833" y="820721"/>
                      <a:pt x="322767" y="818108"/>
                      <a:pt x="312964" y="814841"/>
                    </a:cubicBezTo>
                    <a:cubicBezTo>
                      <a:pt x="392635" y="809157"/>
                      <a:pt x="458450" y="756305"/>
                      <a:pt x="506554" y="690387"/>
                    </a:cubicBezTo>
                    <a:cubicBezTo>
                      <a:pt x="531520" y="694242"/>
                      <a:pt x="557010" y="700383"/>
                      <a:pt x="574395" y="718937"/>
                    </a:cubicBezTo>
                    <a:cubicBezTo>
                      <a:pt x="576879" y="722268"/>
                      <a:pt x="580408" y="723706"/>
                      <a:pt x="583937" y="723706"/>
                    </a:cubicBezTo>
                    <a:cubicBezTo>
                      <a:pt x="591061" y="723706"/>
                      <a:pt x="598250" y="717761"/>
                      <a:pt x="596878" y="709464"/>
                    </a:cubicBezTo>
                    <a:cubicBezTo>
                      <a:pt x="586225" y="687056"/>
                      <a:pt x="547402" y="677779"/>
                      <a:pt x="516619" y="676015"/>
                    </a:cubicBezTo>
                    <a:cubicBezTo>
                      <a:pt x="540344" y="640802"/>
                      <a:pt x="559232" y="602649"/>
                      <a:pt x="572630" y="566522"/>
                    </a:cubicBezTo>
                    <a:cubicBezTo>
                      <a:pt x="588839" y="511187"/>
                      <a:pt x="598054" y="444550"/>
                      <a:pt x="595505" y="378306"/>
                    </a:cubicBezTo>
                    <a:cubicBezTo>
                      <a:pt x="623479" y="377522"/>
                      <a:pt x="651256" y="375954"/>
                      <a:pt x="680275" y="378175"/>
                    </a:cubicBezTo>
                    <a:cubicBezTo>
                      <a:pt x="684327" y="378436"/>
                      <a:pt x="688510" y="376085"/>
                      <a:pt x="690928" y="372949"/>
                    </a:cubicBezTo>
                    <a:cubicBezTo>
                      <a:pt x="698444" y="363998"/>
                      <a:pt x="690013" y="349691"/>
                      <a:pt x="678445" y="351520"/>
                    </a:cubicBezTo>
                    <a:close/>
                    <a:moveTo>
                      <a:pt x="560147" y="451214"/>
                    </a:moveTo>
                    <a:cubicBezTo>
                      <a:pt x="555310" y="515303"/>
                      <a:pt x="539298" y="580176"/>
                      <a:pt x="502305" y="633877"/>
                    </a:cubicBezTo>
                    <a:cubicBezTo>
                      <a:pt x="476946" y="677583"/>
                      <a:pt x="445052" y="717107"/>
                      <a:pt x="403484" y="746571"/>
                    </a:cubicBezTo>
                    <a:cubicBezTo>
                      <a:pt x="363747" y="773879"/>
                      <a:pt x="315840" y="788709"/>
                      <a:pt x="267671" y="777930"/>
                    </a:cubicBezTo>
                    <a:cubicBezTo>
                      <a:pt x="251070" y="774140"/>
                      <a:pt x="235123" y="768065"/>
                      <a:pt x="219306" y="761924"/>
                    </a:cubicBezTo>
                    <a:cubicBezTo>
                      <a:pt x="218130" y="761009"/>
                      <a:pt x="216953" y="760029"/>
                      <a:pt x="215842" y="759115"/>
                    </a:cubicBezTo>
                    <a:cubicBezTo>
                      <a:pt x="182314" y="730173"/>
                      <a:pt x="154079" y="696398"/>
                      <a:pt x="138589" y="654260"/>
                    </a:cubicBezTo>
                    <a:cubicBezTo>
                      <a:pt x="123622" y="603106"/>
                      <a:pt x="116237" y="549013"/>
                      <a:pt x="118394" y="495704"/>
                    </a:cubicBezTo>
                    <a:cubicBezTo>
                      <a:pt x="120289" y="406398"/>
                      <a:pt x="133099" y="314152"/>
                      <a:pt x="182248" y="237520"/>
                    </a:cubicBezTo>
                    <a:cubicBezTo>
                      <a:pt x="199111" y="206749"/>
                      <a:pt x="217019" y="175717"/>
                      <a:pt x="244796" y="152983"/>
                    </a:cubicBezTo>
                    <a:cubicBezTo>
                      <a:pt x="275775" y="127634"/>
                      <a:pt x="308193" y="102156"/>
                      <a:pt x="344336" y="84647"/>
                    </a:cubicBezTo>
                    <a:cubicBezTo>
                      <a:pt x="348453" y="86019"/>
                      <a:pt x="353224" y="86868"/>
                      <a:pt x="356100" y="87718"/>
                    </a:cubicBezTo>
                    <a:cubicBezTo>
                      <a:pt x="416752" y="100718"/>
                      <a:pt x="471979" y="135409"/>
                      <a:pt x="507730" y="186431"/>
                    </a:cubicBezTo>
                    <a:cubicBezTo>
                      <a:pt x="559755" y="264501"/>
                      <a:pt x="564918" y="359360"/>
                      <a:pt x="560147" y="45121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 name="Google Shape;117;p5"/>
              <p:cNvSpPr/>
              <p:nvPr/>
            </p:nvSpPr>
            <p:spPr>
              <a:xfrm>
                <a:off x="1270966" y="9535025"/>
                <a:ext cx="859474" cy="962879"/>
              </a:xfrm>
              <a:custGeom>
                <a:avLst/>
                <a:gdLst/>
                <a:ahLst/>
                <a:cxnLst/>
                <a:rect l="l" t="t" r="r" b="b"/>
                <a:pathLst>
                  <a:path w="859474" h="962879" extrusionOk="0">
                    <a:moveTo>
                      <a:pt x="490046" y="6252"/>
                    </a:moveTo>
                    <a:cubicBezTo>
                      <a:pt x="442334" y="2267"/>
                      <a:pt x="392924" y="-5181"/>
                      <a:pt x="345670" y="5533"/>
                    </a:cubicBezTo>
                    <a:cubicBezTo>
                      <a:pt x="272143" y="20102"/>
                      <a:pt x="208550" y="65375"/>
                      <a:pt x="165740" y="126263"/>
                    </a:cubicBezTo>
                    <a:cubicBezTo>
                      <a:pt x="126722" y="175326"/>
                      <a:pt x="83520" y="222951"/>
                      <a:pt x="60383" y="282141"/>
                    </a:cubicBezTo>
                    <a:cubicBezTo>
                      <a:pt x="26920" y="362039"/>
                      <a:pt x="10385" y="448667"/>
                      <a:pt x="1235" y="534510"/>
                    </a:cubicBezTo>
                    <a:cubicBezTo>
                      <a:pt x="-2948" y="620028"/>
                      <a:pt x="1627" y="712731"/>
                      <a:pt x="44632" y="788775"/>
                    </a:cubicBezTo>
                    <a:cubicBezTo>
                      <a:pt x="62736" y="821375"/>
                      <a:pt x="94370" y="842672"/>
                      <a:pt x="124369" y="863317"/>
                    </a:cubicBezTo>
                    <a:cubicBezTo>
                      <a:pt x="153192" y="885006"/>
                      <a:pt x="183191" y="905389"/>
                      <a:pt x="217308" y="917736"/>
                    </a:cubicBezTo>
                    <a:cubicBezTo>
                      <a:pt x="263385" y="933612"/>
                      <a:pt x="311750" y="947331"/>
                      <a:pt x="360833" y="947200"/>
                    </a:cubicBezTo>
                    <a:cubicBezTo>
                      <a:pt x="385865" y="955955"/>
                      <a:pt x="408544" y="960920"/>
                      <a:pt x="435929" y="962488"/>
                    </a:cubicBezTo>
                    <a:cubicBezTo>
                      <a:pt x="441354" y="962749"/>
                      <a:pt x="446713" y="962880"/>
                      <a:pt x="452203" y="962880"/>
                    </a:cubicBezTo>
                    <a:cubicBezTo>
                      <a:pt x="506320" y="962880"/>
                      <a:pt x="562331" y="950793"/>
                      <a:pt x="608474" y="922571"/>
                    </a:cubicBezTo>
                    <a:cubicBezTo>
                      <a:pt x="650760" y="895198"/>
                      <a:pt x="682067" y="855085"/>
                      <a:pt x="716968" y="819415"/>
                    </a:cubicBezTo>
                    <a:cubicBezTo>
                      <a:pt x="779711" y="757155"/>
                      <a:pt x="811344" y="671050"/>
                      <a:pt x="831017" y="586578"/>
                    </a:cubicBezTo>
                    <a:cubicBezTo>
                      <a:pt x="855003" y="492961"/>
                      <a:pt x="867487" y="394704"/>
                      <a:pt x="853827" y="298538"/>
                    </a:cubicBezTo>
                    <a:cubicBezTo>
                      <a:pt x="840233" y="239741"/>
                      <a:pt x="828011" y="176436"/>
                      <a:pt x="787881" y="129268"/>
                    </a:cubicBezTo>
                    <a:cubicBezTo>
                      <a:pt x="745137" y="84517"/>
                      <a:pt x="691674" y="46756"/>
                      <a:pt x="631153" y="30816"/>
                    </a:cubicBezTo>
                    <a:cubicBezTo>
                      <a:pt x="584749" y="19644"/>
                      <a:pt x="537234" y="13111"/>
                      <a:pt x="490046" y="6252"/>
                    </a:cubicBezTo>
                    <a:close/>
                    <a:moveTo>
                      <a:pt x="157244" y="845089"/>
                    </a:moveTo>
                    <a:cubicBezTo>
                      <a:pt x="129532" y="824576"/>
                      <a:pt x="97572" y="807394"/>
                      <a:pt x="77834" y="778322"/>
                    </a:cubicBezTo>
                    <a:cubicBezTo>
                      <a:pt x="51233" y="738471"/>
                      <a:pt x="42149" y="690453"/>
                      <a:pt x="36201" y="643742"/>
                    </a:cubicBezTo>
                    <a:cubicBezTo>
                      <a:pt x="25482" y="573251"/>
                      <a:pt x="33521" y="502760"/>
                      <a:pt x="48162" y="431681"/>
                    </a:cubicBezTo>
                    <a:cubicBezTo>
                      <a:pt x="78422" y="280442"/>
                      <a:pt x="120905" y="231248"/>
                      <a:pt x="217308" y="116790"/>
                    </a:cubicBezTo>
                    <a:cubicBezTo>
                      <a:pt x="273058" y="54269"/>
                      <a:pt x="338808" y="34278"/>
                      <a:pt x="411878" y="34278"/>
                    </a:cubicBezTo>
                    <a:cubicBezTo>
                      <a:pt x="438021" y="34278"/>
                      <a:pt x="465079" y="36826"/>
                      <a:pt x="492987" y="40877"/>
                    </a:cubicBezTo>
                    <a:cubicBezTo>
                      <a:pt x="426845" y="43490"/>
                      <a:pt x="367369" y="75567"/>
                      <a:pt x="317305" y="116921"/>
                    </a:cubicBezTo>
                    <a:cubicBezTo>
                      <a:pt x="201948" y="195186"/>
                      <a:pt x="142342" y="342636"/>
                      <a:pt x="120447" y="476040"/>
                    </a:cubicBezTo>
                    <a:cubicBezTo>
                      <a:pt x="110513" y="551758"/>
                      <a:pt x="116199" y="628259"/>
                      <a:pt x="138617" y="701363"/>
                    </a:cubicBezTo>
                    <a:cubicBezTo>
                      <a:pt x="145545" y="726124"/>
                      <a:pt x="152538" y="750034"/>
                      <a:pt x="163780" y="773553"/>
                    </a:cubicBezTo>
                    <a:cubicBezTo>
                      <a:pt x="185870" y="817586"/>
                      <a:pt x="210249" y="862794"/>
                      <a:pt x="250379" y="892977"/>
                    </a:cubicBezTo>
                    <a:cubicBezTo>
                      <a:pt x="216589" y="883177"/>
                      <a:pt x="184890" y="866844"/>
                      <a:pt x="157244" y="845089"/>
                    </a:cubicBezTo>
                    <a:close/>
                    <a:moveTo>
                      <a:pt x="774287" y="167421"/>
                    </a:moveTo>
                    <a:cubicBezTo>
                      <a:pt x="791998" y="194860"/>
                      <a:pt x="801214" y="228309"/>
                      <a:pt x="809906" y="259732"/>
                    </a:cubicBezTo>
                    <a:cubicBezTo>
                      <a:pt x="821671" y="300041"/>
                      <a:pt x="826638" y="341591"/>
                      <a:pt x="824808" y="383533"/>
                    </a:cubicBezTo>
                    <a:cubicBezTo>
                      <a:pt x="826115" y="452129"/>
                      <a:pt x="813044" y="519811"/>
                      <a:pt x="796181" y="586121"/>
                    </a:cubicBezTo>
                    <a:cubicBezTo>
                      <a:pt x="782718" y="643742"/>
                      <a:pt x="762195" y="700383"/>
                      <a:pt x="729713" y="751341"/>
                    </a:cubicBezTo>
                    <a:cubicBezTo>
                      <a:pt x="710497" y="778910"/>
                      <a:pt x="686250" y="802168"/>
                      <a:pt x="663374" y="826601"/>
                    </a:cubicBezTo>
                    <a:cubicBezTo>
                      <a:pt x="636512" y="855673"/>
                      <a:pt x="610761" y="884092"/>
                      <a:pt x="574880" y="902972"/>
                    </a:cubicBezTo>
                    <a:cubicBezTo>
                      <a:pt x="537234" y="919500"/>
                      <a:pt x="495601" y="928843"/>
                      <a:pt x="454426" y="929235"/>
                    </a:cubicBezTo>
                    <a:cubicBezTo>
                      <a:pt x="448543" y="929300"/>
                      <a:pt x="442726" y="928908"/>
                      <a:pt x="436844" y="928581"/>
                    </a:cubicBezTo>
                    <a:cubicBezTo>
                      <a:pt x="435472" y="924073"/>
                      <a:pt x="431224" y="920938"/>
                      <a:pt x="426387" y="920872"/>
                    </a:cubicBezTo>
                    <a:cubicBezTo>
                      <a:pt x="412531" y="920546"/>
                      <a:pt x="398479" y="920284"/>
                      <a:pt x="384754" y="917475"/>
                    </a:cubicBezTo>
                    <a:cubicBezTo>
                      <a:pt x="336978" y="906304"/>
                      <a:pt x="287959" y="884418"/>
                      <a:pt x="252405" y="849663"/>
                    </a:cubicBezTo>
                    <a:cubicBezTo>
                      <a:pt x="192994" y="784202"/>
                      <a:pt x="167832" y="696268"/>
                      <a:pt x="153126" y="610881"/>
                    </a:cubicBezTo>
                    <a:cubicBezTo>
                      <a:pt x="140251" y="514977"/>
                      <a:pt x="160054" y="418092"/>
                      <a:pt x="196589" y="329374"/>
                    </a:cubicBezTo>
                    <a:cubicBezTo>
                      <a:pt x="219072" y="273844"/>
                      <a:pt x="251032" y="221253"/>
                      <a:pt x="292665" y="178070"/>
                    </a:cubicBezTo>
                    <a:cubicBezTo>
                      <a:pt x="324952" y="150696"/>
                      <a:pt x="358415" y="123976"/>
                      <a:pt x="394231" y="101438"/>
                    </a:cubicBezTo>
                    <a:cubicBezTo>
                      <a:pt x="446844" y="70406"/>
                      <a:pt x="507758" y="65179"/>
                      <a:pt x="567952" y="65179"/>
                    </a:cubicBezTo>
                    <a:cubicBezTo>
                      <a:pt x="568540" y="65179"/>
                      <a:pt x="569128" y="65179"/>
                      <a:pt x="569651" y="65179"/>
                    </a:cubicBezTo>
                    <a:cubicBezTo>
                      <a:pt x="604683" y="65375"/>
                      <a:pt x="641480" y="65049"/>
                      <a:pt x="672721" y="83015"/>
                    </a:cubicBezTo>
                    <a:cubicBezTo>
                      <a:pt x="710889" y="105161"/>
                      <a:pt x="748340" y="130640"/>
                      <a:pt x="774287" y="16742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18" name="Google Shape;118;p5"/>
            <p:cNvSpPr/>
            <p:nvPr/>
          </p:nvSpPr>
          <p:spPr>
            <a:xfrm>
              <a:off x="-112207" y="7537821"/>
              <a:ext cx="1004679" cy="1392571"/>
            </a:xfrm>
            <a:custGeom>
              <a:avLst/>
              <a:gdLst/>
              <a:ahLst/>
              <a:cxnLst/>
              <a:rect l="l" t="t" r="r" b="b"/>
              <a:pathLst>
                <a:path w="1004679" h="1392571" extrusionOk="0">
                  <a:moveTo>
                    <a:pt x="749458" y="24348"/>
                  </a:moveTo>
                  <a:cubicBezTo>
                    <a:pt x="833377" y="5729"/>
                    <a:pt x="919061" y="-1654"/>
                    <a:pt x="1004680" y="306"/>
                  </a:cubicBezTo>
                  <a:cubicBezTo>
                    <a:pt x="955204" y="24086"/>
                    <a:pt x="910891" y="57209"/>
                    <a:pt x="864422" y="86150"/>
                  </a:cubicBezTo>
                  <a:cubicBezTo>
                    <a:pt x="809521" y="128418"/>
                    <a:pt x="753248" y="169838"/>
                    <a:pt x="704622" y="219423"/>
                  </a:cubicBezTo>
                  <a:cubicBezTo>
                    <a:pt x="666715" y="260189"/>
                    <a:pt x="633840" y="305332"/>
                    <a:pt x="598808" y="348646"/>
                  </a:cubicBezTo>
                  <a:cubicBezTo>
                    <a:pt x="566652" y="393528"/>
                    <a:pt x="537895" y="441088"/>
                    <a:pt x="509791" y="488583"/>
                  </a:cubicBezTo>
                  <a:cubicBezTo>
                    <a:pt x="465674" y="573251"/>
                    <a:pt x="418943" y="657004"/>
                    <a:pt x="382539" y="745265"/>
                  </a:cubicBezTo>
                  <a:cubicBezTo>
                    <a:pt x="350710" y="835094"/>
                    <a:pt x="326593" y="927731"/>
                    <a:pt x="307770" y="1021088"/>
                  </a:cubicBezTo>
                  <a:cubicBezTo>
                    <a:pt x="297051" y="1073875"/>
                    <a:pt x="288751" y="1127184"/>
                    <a:pt x="285025" y="1180951"/>
                  </a:cubicBezTo>
                  <a:cubicBezTo>
                    <a:pt x="283522" y="1208847"/>
                    <a:pt x="279470" y="1237788"/>
                    <a:pt x="284764" y="1265357"/>
                  </a:cubicBezTo>
                  <a:cubicBezTo>
                    <a:pt x="286071" y="1269996"/>
                    <a:pt x="289143" y="1273066"/>
                    <a:pt x="292868" y="1274699"/>
                  </a:cubicBezTo>
                  <a:cubicBezTo>
                    <a:pt x="287117" y="1349306"/>
                    <a:pt x="239209" y="1402354"/>
                    <a:pt x="160257" y="1391052"/>
                  </a:cubicBezTo>
                  <a:cubicBezTo>
                    <a:pt x="16339" y="1379881"/>
                    <a:pt x="14575" y="1289529"/>
                    <a:pt x="0" y="1174026"/>
                  </a:cubicBezTo>
                  <a:cubicBezTo>
                    <a:pt x="850" y="1127903"/>
                    <a:pt x="1242" y="1081714"/>
                    <a:pt x="3987" y="1035787"/>
                  </a:cubicBezTo>
                  <a:cubicBezTo>
                    <a:pt x="15032" y="933873"/>
                    <a:pt x="40718" y="832415"/>
                    <a:pt x="71109" y="734093"/>
                  </a:cubicBezTo>
                  <a:cubicBezTo>
                    <a:pt x="96926" y="647335"/>
                    <a:pt x="134179" y="564823"/>
                    <a:pt x="174244" y="483814"/>
                  </a:cubicBezTo>
                  <a:cubicBezTo>
                    <a:pt x="236660" y="347339"/>
                    <a:pt x="321168" y="212433"/>
                    <a:pt x="453714" y="134625"/>
                  </a:cubicBezTo>
                  <a:cubicBezTo>
                    <a:pt x="544365" y="80205"/>
                    <a:pt x="646062" y="45580"/>
                    <a:pt x="749458" y="24348"/>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 name="Google Shape;119;p5"/>
            <p:cNvSpPr/>
            <p:nvPr/>
          </p:nvSpPr>
          <p:spPr>
            <a:xfrm>
              <a:off x="723849" y="7446295"/>
              <a:ext cx="1525598" cy="1763432"/>
            </a:xfrm>
            <a:custGeom>
              <a:avLst/>
              <a:gdLst/>
              <a:ahLst/>
              <a:cxnLst/>
              <a:rect l="l" t="t" r="r" b="b"/>
              <a:pathLst>
                <a:path w="1525598" h="1763432" extrusionOk="0">
                  <a:moveTo>
                    <a:pt x="1494667" y="655435"/>
                  </a:moveTo>
                  <a:cubicBezTo>
                    <a:pt x="1511529" y="728278"/>
                    <a:pt x="1526170" y="799945"/>
                    <a:pt x="1525581" y="875532"/>
                  </a:cubicBezTo>
                  <a:cubicBezTo>
                    <a:pt x="1525451" y="972612"/>
                    <a:pt x="1520876" y="1070281"/>
                    <a:pt x="1500942" y="1165466"/>
                  </a:cubicBezTo>
                  <a:cubicBezTo>
                    <a:pt x="1481400" y="1273914"/>
                    <a:pt x="1444342" y="1377985"/>
                    <a:pt x="1396827" y="1477352"/>
                  </a:cubicBezTo>
                  <a:cubicBezTo>
                    <a:pt x="1364540" y="1556009"/>
                    <a:pt x="1322253" y="1632576"/>
                    <a:pt x="1262647" y="1693856"/>
                  </a:cubicBezTo>
                  <a:cubicBezTo>
                    <a:pt x="1242125" y="1720053"/>
                    <a:pt x="1212844" y="1735732"/>
                    <a:pt x="1183629" y="1750301"/>
                  </a:cubicBezTo>
                  <a:cubicBezTo>
                    <a:pt x="1170493" y="1756769"/>
                    <a:pt x="1156767" y="1762714"/>
                    <a:pt x="1141931" y="1763432"/>
                  </a:cubicBezTo>
                  <a:cubicBezTo>
                    <a:pt x="1108076" y="1762910"/>
                    <a:pt x="1073044" y="1761211"/>
                    <a:pt x="1043372" y="1742592"/>
                  </a:cubicBezTo>
                  <a:cubicBezTo>
                    <a:pt x="1014418" y="1720510"/>
                    <a:pt x="994745" y="1681443"/>
                    <a:pt x="1001543" y="1644728"/>
                  </a:cubicBezTo>
                  <a:cubicBezTo>
                    <a:pt x="1011804" y="1608731"/>
                    <a:pt x="1028078" y="1574563"/>
                    <a:pt x="1041738" y="1539677"/>
                  </a:cubicBezTo>
                  <a:cubicBezTo>
                    <a:pt x="1056378" y="1500675"/>
                    <a:pt x="1071541" y="1461934"/>
                    <a:pt x="1089972" y="1424500"/>
                  </a:cubicBezTo>
                  <a:cubicBezTo>
                    <a:pt x="1140951" y="1312328"/>
                    <a:pt x="1178335" y="1193950"/>
                    <a:pt x="1199773" y="1072632"/>
                  </a:cubicBezTo>
                  <a:cubicBezTo>
                    <a:pt x="1230099" y="897352"/>
                    <a:pt x="1209054" y="712664"/>
                    <a:pt x="1130167" y="552409"/>
                  </a:cubicBezTo>
                  <a:cubicBezTo>
                    <a:pt x="1074417" y="450429"/>
                    <a:pt x="994223" y="361188"/>
                    <a:pt x="900500" y="292592"/>
                  </a:cubicBezTo>
                  <a:cubicBezTo>
                    <a:pt x="848148" y="256138"/>
                    <a:pt x="791483" y="226282"/>
                    <a:pt x="735079" y="196622"/>
                  </a:cubicBezTo>
                  <a:cubicBezTo>
                    <a:pt x="676780" y="166439"/>
                    <a:pt x="618350" y="135734"/>
                    <a:pt x="555214" y="116854"/>
                  </a:cubicBezTo>
                  <a:cubicBezTo>
                    <a:pt x="468746" y="88566"/>
                    <a:pt x="378029" y="77983"/>
                    <a:pt x="288097" y="67138"/>
                  </a:cubicBezTo>
                  <a:cubicBezTo>
                    <a:pt x="239732" y="60801"/>
                    <a:pt x="191041" y="57600"/>
                    <a:pt x="142349" y="57600"/>
                  </a:cubicBezTo>
                  <a:cubicBezTo>
                    <a:pt x="94769" y="57600"/>
                    <a:pt x="47254" y="60670"/>
                    <a:pt x="0" y="67007"/>
                  </a:cubicBezTo>
                  <a:cubicBezTo>
                    <a:pt x="59998" y="47669"/>
                    <a:pt x="119343" y="25980"/>
                    <a:pt x="182283" y="18075"/>
                  </a:cubicBezTo>
                  <a:cubicBezTo>
                    <a:pt x="233327" y="9974"/>
                    <a:pt x="284895" y="6642"/>
                    <a:pt x="336266" y="697"/>
                  </a:cubicBezTo>
                  <a:cubicBezTo>
                    <a:pt x="356919" y="-283"/>
                    <a:pt x="379663" y="-22"/>
                    <a:pt x="402146" y="240"/>
                  </a:cubicBezTo>
                  <a:cubicBezTo>
                    <a:pt x="414695" y="370"/>
                    <a:pt x="427113" y="501"/>
                    <a:pt x="439074" y="436"/>
                  </a:cubicBezTo>
                  <a:cubicBezTo>
                    <a:pt x="476654" y="501"/>
                    <a:pt x="514301" y="305"/>
                    <a:pt x="551946" y="2592"/>
                  </a:cubicBezTo>
                  <a:cubicBezTo>
                    <a:pt x="646454" y="10823"/>
                    <a:pt x="737955" y="37086"/>
                    <a:pt x="829848" y="59102"/>
                  </a:cubicBezTo>
                  <a:cubicBezTo>
                    <a:pt x="931871" y="85691"/>
                    <a:pt x="1031999" y="117050"/>
                    <a:pt x="1121736" y="174540"/>
                  </a:cubicBezTo>
                  <a:cubicBezTo>
                    <a:pt x="1162977" y="206095"/>
                    <a:pt x="1206178" y="235036"/>
                    <a:pt x="1245785" y="268616"/>
                  </a:cubicBezTo>
                  <a:cubicBezTo>
                    <a:pt x="1279183" y="300954"/>
                    <a:pt x="1317025" y="333750"/>
                    <a:pt x="1348397" y="369159"/>
                  </a:cubicBezTo>
                  <a:cubicBezTo>
                    <a:pt x="1417349" y="451213"/>
                    <a:pt x="1473099" y="549469"/>
                    <a:pt x="1494667" y="655435"/>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 name="Google Shape;120;p5"/>
            <p:cNvSpPr/>
            <p:nvPr/>
          </p:nvSpPr>
          <p:spPr>
            <a:xfrm>
              <a:off x="1420156" y="9600204"/>
              <a:ext cx="675987" cy="864062"/>
            </a:xfrm>
            <a:custGeom>
              <a:avLst/>
              <a:gdLst/>
              <a:ahLst/>
              <a:cxnLst/>
              <a:rect l="l" t="t" r="r" b="b"/>
              <a:pathLst>
                <a:path w="675987" h="864062" extrusionOk="0">
                  <a:moveTo>
                    <a:pt x="660717" y="194553"/>
                  </a:moveTo>
                  <a:cubicBezTo>
                    <a:pt x="672481" y="234862"/>
                    <a:pt x="677448" y="276411"/>
                    <a:pt x="675618" y="318353"/>
                  </a:cubicBezTo>
                  <a:cubicBezTo>
                    <a:pt x="676925" y="386950"/>
                    <a:pt x="663854" y="454632"/>
                    <a:pt x="646992" y="520942"/>
                  </a:cubicBezTo>
                  <a:cubicBezTo>
                    <a:pt x="633528" y="578563"/>
                    <a:pt x="613006" y="635204"/>
                    <a:pt x="580523" y="686161"/>
                  </a:cubicBezTo>
                  <a:cubicBezTo>
                    <a:pt x="561308" y="713731"/>
                    <a:pt x="537060" y="736988"/>
                    <a:pt x="514185" y="761422"/>
                  </a:cubicBezTo>
                  <a:cubicBezTo>
                    <a:pt x="487322" y="790494"/>
                    <a:pt x="461572" y="818912"/>
                    <a:pt x="425690" y="837793"/>
                  </a:cubicBezTo>
                  <a:cubicBezTo>
                    <a:pt x="388044" y="854321"/>
                    <a:pt x="346411" y="863663"/>
                    <a:pt x="305236" y="864055"/>
                  </a:cubicBezTo>
                  <a:cubicBezTo>
                    <a:pt x="299354" y="864121"/>
                    <a:pt x="293537" y="863729"/>
                    <a:pt x="287655" y="863402"/>
                  </a:cubicBezTo>
                  <a:cubicBezTo>
                    <a:pt x="286282" y="858894"/>
                    <a:pt x="282034" y="855758"/>
                    <a:pt x="277197" y="855693"/>
                  </a:cubicBezTo>
                  <a:cubicBezTo>
                    <a:pt x="263341" y="855366"/>
                    <a:pt x="249290" y="855105"/>
                    <a:pt x="235564" y="852296"/>
                  </a:cubicBezTo>
                  <a:cubicBezTo>
                    <a:pt x="187788" y="841124"/>
                    <a:pt x="138770" y="819239"/>
                    <a:pt x="103215" y="784483"/>
                  </a:cubicBezTo>
                  <a:cubicBezTo>
                    <a:pt x="43805" y="719022"/>
                    <a:pt x="18642" y="631088"/>
                    <a:pt x="3936" y="545702"/>
                  </a:cubicBezTo>
                  <a:cubicBezTo>
                    <a:pt x="-8939" y="449797"/>
                    <a:pt x="10864" y="352913"/>
                    <a:pt x="47399" y="264195"/>
                  </a:cubicBezTo>
                  <a:cubicBezTo>
                    <a:pt x="69882" y="208664"/>
                    <a:pt x="101842" y="156074"/>
                    <a:pt x="143475" y="112890"/>
                  </a:cubicBezTo>
                  <a:cubicBezTo>
                    <a:pt x="175762" y="85517"/>
                    <a:pt x="209225" y="58797"/>
                    <a:pt x="245041" y="36258"/>
                  </a:cubicBezTo>
                  <a:cubicBezTo>
                    <a:pt x="297654" y="5227"/>
                    <a:pt x="358568" y="0"/>
                    <a:pt x="418762" y="0"/>
                  </a:cubicBezTo>
                  <a:cubicBezTo>
                    <a:pt x="419350" y="0"/>
                    <a:pt x="419939" y="0"/>
                    <a:pt x="420462" y="0"/>
                  </a:cubicBezTo>
                  <a:cubicBezTo>
                    <a:pt x="455493" y="196"/>
                    <a:pt x="492290" y="-131"/>
                    <a:pt x="523531" y="17835"/>
                  </a:cubicBezTo>
                  <a:cubicBezTo>
                    <a:pt x="561634" y="40047"/>
                    <a:pt x="599084" y="65526"/>
                    <a:pt x="625031" y="102307"/>
                  </a:cubicBezTo>
                  <a:cubicBezTo>
                    <a:pt x="642809" y="129680"/>
                    <a:pt x="651959" y="163129"/>
                    <a:pt x="660717" y="194553"/>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5"/>
            <p:cNvSpPr/>
            <p:nvPr/>
          </p:nvSpPr>
          <p:spPr>
            <a:xfrm>
              <a:off x="1302176" y="9569369"/>
              <a:ext cx="461711" cy="858763"/>
            </a:xfrm>
            <a:custGeom>
              <a:avLst/>
              <a:gdLst/>
              <a:ahLst/>
              <a:cxnLst/>
              <a:rect l="l" t="t" r="r" b="b"/>
              <a:pathLst>
                <a:path w="461711" h="858763" extrusionOk="0">
                  <a:moveTo>
                    <a:pt x="380603" y="0"/>
                  </a:moveTo>
                  <a:cubicBezTo>
                    <a:pt x="406746" y="0"/>
                    <a:pt x="433804" y="2548"/>
                    <a:pt x="461711" y="6664"/>
                  </a:cubicBezTo>
                  <a:cubicBezTo>
                    <a:pt x="395569" y="9277"/>
                    <a:pt x="336094" y="41354"/>
                    <a:pt x="286030" y="82708"/>
                  </a:cubicBezTo>
                  <a:cubicBezTo>
                    <a:pt x="170673" y="160973"/>
                    <a:pt x="111067" y="308423"/>
                    <a:pt x="89172" y="441827"/>
                  </a:cubicBezTo>
                  <a:cubicBezTo>
                    <a:pt x="79238" y="517545"/>
                    <a:pt x="84924" y="594046"/>
                    <a:pt x="107342" y="667150"/>
                  </a:cubicBezTo>
                  <a:cubicBezTo>
                    <a:pt x="114270" y="691911"/>
                    <a:pt x="121263" y="715821"/>
                    <a:pt x="132504" y="739340"/>
                  </a:cubicBezTo>
                  <a:cubicBezTo>
                    <a:pt x="154595" y="783373"/>
                    <a:pt x="178974" y="828581"/>
                    <a:pt x="219103" y="858763"/>
                  </a:cubicBezTo>
                  <a:cubicBezTo>
                    <a:pt x="185314" y="848899"/>
                    <a:pt x="153615" y="832566"/>
                    <a:pt x="125969" y="810811"/>
                  </a:cubicBezTo>
                  <a:cubicBezTo>
                    <a:pt x="98257" y="790298"/>
                    <a:pt x="66297" y="773116"/>
                    <a:pt x="46559" y="744044"/>
                  </a:cubicBezTo>
                  <a:cubicBezTo>
                    <a:pt x="19958" y="704193"/>
                    <a:pt x="10874" y="656175"/>
                    <a:pt x="4926" y="609464"/>
                  </a:cubicBezTo>
                  <a:cubicBezTo>
                    <a:pt x="-5793" y="538973"/>
                    <a:pt x="2246" y="468482"/>
                    <a:pt x="16886" y="397403"/>
                  </a:cubicBezTo>
                  <a:cubicBezTo>
                    <a:pt x="47147" y="246164"/>
                    <a:pt x="89630" y="196970"/>
                    <a:pt x="186032" y="82512"/>
                  </a:cubicBezTo>
                  <a:cubicBezTo>
                    <a:pt x="241848" y="19926"/>
                    <a:pt x="307533" y="0"/>
                    <a:pt x="380603"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 name="Google Shape;122;p5"/>
            <p:cNvSpPr/>
            <p:nvPr/>
          </p:nvSpPr>
          <p:spPr>
            <a:xfrm>
              <a:off x="-477718" y="9260880"/>
              <a:ext cx="138131" cy="713861"/>
            </a:xfrm>
            <a:custGeom>
              <a:avLst/>
              <a:gdLst/>
              <a:ahLst/>
              <a:cxnLst/>
              <a:rect l="l" t="t" r="r" b="b"/>
              <a:pathLst>
                <a:path w="138131" h="713861" extrusionOk="0">
                  <a:moveTo>
                    <a:pt x="106825" y="0"/>
                  </a:moveTo>
                  <a:cubicBezTo>
                    <a:pt x="106694" y="457"/>
                    <a:pt x="106563" y="915"/>
                    <a:pt x="106433" y="1372"/>
                  </a:cubicBezTo>
                  <a:cubicBezTo>
                    <a:pt x="92904" y="51350"/>
                    <a:pt x="77087" y="101066"/>
                    <a:pt x="67414" y="152023"/>
                  </a:cubicBezTo>
                  <a:cubicBezTo>
                    <a:pt x="61336" y="189980"/>
                    <a:pt x="59048" y="228525"/>
                    <a:pt x="53035" y="266481"/>
                  </a:cubicBezTo>
                  <a:cubicBezTo>
                    <a:pt x="44604" y="330897"/>
                    <a:pt x="41794" y="397272"/>
                    <a:pt x="50356" y="461753"/>
                  </a:cubicBezTo>
                  <a:cubicBezTo>
                    <a:pt x="57022" y="513364"/>
                    <a:pt x="72970" y="562753"/>
                    <a:pt x="90485" y="611489"/>
                  </a:cubicBezTo>
                  <a:cubicBezTo>
                    <a:pt x="102903" y="647225"/>
                    <a:pt x="118851" y="681458"/>
                    <a:pt x="138131" y="713862"/>
                  </a:cubicBezTo>
                  <a:cubicBezTo>
                    <a:pt x="67283" y="684332"/>
                    <a:pt x="67480" y="649707"/>
                    <a:pt x="34735" y="570266"/>
                  </a:cubicBezTo>
                  <a:cubicBezTo>
                    <a:pt x="1011" y="474296"/>
                    <a:pt x="-6636" y="371336"/>
                    <a:pt x="5259" y="270663"/>
                  </a:cubicBezTo>
                  <a:cubicBezTo>
                    <a:pt x="12121" y="200629"/>
                    <a:pt x="21991" y="130399"/>
                    <a:pt x="43559" y="63240"/>
                  </a:cubicBezTo>
                  <a:cubicBezTo>
                    <a:pt x="52578" y="39067"/>
                    <a:pt x="65846" y="11564"/>
                    <a:pt x="92773" y="4051"/>
                  </a:cubicBezTo>
                  <a:cubicBezTo>
                    <a:pt x="94995" y="3332"/>
                    <a:pt x="100354" y="1895"/>
                    <a:pt x="106825"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 name="Google Shape;123;p5"/>
            <p:cNvSpPr/>
            <p:nvPr/>
          </p:nvSpPr>
          <p:spPr>
            <a:xfrm>
              <a:off x="839470" y="9319221"/>
              <a:ext cx="631548" cy="1177442"/>
            </a:xfrm>
            <a:custGeom>
              <a:avLst/>
              <a:gdLst/>
              <a:ahLst/>
              <a:cxnLst/>
              <a:rect l="l" t="t" r="r" b="b"/>
              <a:pathLst>
                <a:path w="631548" h="1177442" extrusionOk="0">
                  <a:moveTo>
                    <a:pt x="598674" y="12804"/>
                  </a:moveTo>
                  <a:cubicBezTo>
                    <a:pt x="609523" y="13914"/>
                    <a:pt x="620503" y="15678"/>
                    <a:pt x="631549" y="17181"/>
                  </a:cubicBezTo>
                  <a:cubicBezTo>
                    <a:pt x="604491" y="31357"/>
                    <a:pt x="577955" y="46645"/>
                    <a:pt x="552008" y="62650"/>
                  </a:cubicBezTo>
                  <a:cubicBezTo>
                    <a:pt x="539198" y="70033"/>
                    <a:pt x="527107" y="78330"/>
                    <a:pt x="515408" y="87214"/>
                  </a:cubicBezTo>
                  <a:cubicBezTo>
                    <a:pt x="499984" y="79636"/>
                    <a:pt x="483644" y="73299"/>
                    <a:pt x="468220" y="66048"/>
                  </a:cubicBezTo>
                  <a:cubicBezTo>
                    <a:pt x="454102" y="61344"/>
                    <a:pt x="431881" y="43182"/>
                    <a:pt x="421946" y="62912"/>
                  </a:cubicBezTo>
                  <a:cubicBezTo>
                    <a:pt x="414691" y="83883"/>
                    <a:pt x="443188" y="87084"/>
                    <a:pt x="456913" y="92898"/>
                  </a:cubicBezTo>
                  <a:cubicBezTo>
                    <a:pt x="468808" y="96949"/>
                    <a:pt x="480572" y="101587"/>
                    <a:pt x="492402" y="105964"/>
                  </a:cubicBezTo>
                  <a:cubicBezTo>
                    <a:pt x="475932" y="120010"/>
                    <a:pt x="460246" y="135036"/>
                    <a:pt x="444560" y="149866"/>
                  </a:cubicBezTo>
                  <a:cubicBezTo>
                    <a:pt x="427959" y="164957"/>
                    <a:pt x="412012" y="180833"/>
                    <a:pt x="396849" y="197426"/>
                  </a:cubicBezTo>
                  <a:cubicBezTo>
                    <a:pt x="382732" y="193115"/>
                    <a:pt x="368026" y="190175"/>
                    <a:pt x="353778" y="186516"/>
                  </a:cubicBezTo>
                  <a:cubicBezTo>
                    <a:pt x="340118" y="183838"/>
                    <a:pt x="315674" y="173385"/>
                    <a:pt x="313844" y="195401"/>
                  </a:cubicBezTo>
                  <a:cubicBezTo>
                    <a:pt x="313975" y="210884"/>
                    <a:pt x="331360" y="209839"/>
                    <a:pt x="342536" y="210296"/>
                  </a:cubicBezTo>
                  <a:cubicBezTo>
                    <a:pt x="354432" y="211080"/>
                    <a:pt x="368026" y="213302"/>
                    <a:pt x="381359" y="214869"/>
                  </a:cubicBezTo>
                  <a:cubicBezTo>
                    <a:pt x="356196" y="244268"/>
                    <a:pt x="333321" y="275626"/>
                    <a:pt x="313191" y="308749"/>
                  </a:cubicBezTo>
                  <a:cubicBezTo>
                    <a:pt x="285348" y="355002"/>
                    <a:pt x="267114" y="406156"/>
                    <a:pt x="251689" y="457636"/>
                  </a:cubicBezTo>
                  <a:cubicBezTo>
                    <a:pt x="248029" y="468677"/>
                    <a:pt x="244631" y="479783"/>
                    <a:pt x="241559" y="490954"/>
                  </a:cubicBezTo>
                  <a:cubicBezTo>
                    <a:pt x="241167" y="491019"/>
                    <a:pt x="240840" y="490954"/>
                    <a:pt x="240448" y="490954"/>
                  </a:cubicBezTo>
                  <a:cubicBezTo>
                    <a:pt x="213520" y="492065"/>
                    <a:pt x="186789" y="489386"/>
                    <a:pt x="160646" y="483311"/>
                  </a:cubicBezTo>
                  <a:cubicBezTo>
                    <a:pt x="152607" y="481743"/>
                    <a:pt x="144698" y="488406"/>
                    <a:pt x="143653" y="496246"/>
                  </a:cubicBezTo>
                  <a:cubicBezTo>
                    <a:pt x="142346" y="519177"/>
                    <a:pt x="172410" y="513689"/>
                    <a:pt x="187508" y="516172"/>
                  </a:cubicBezTo>
                  <a:cubicBezTo>
                    <a:pt x="192344" y="516629"/>
                    <a:pt x="197115" y="516759"/>
                    <a:pt x="201887" y="516759"/>
                  </a:cubicBezTo>
                  <a:cubicBezTo>
                    <a:pt x="213063" y="516759"/>
                    <a:pt x="224239" y="515780"/>
                    <a:pt x="235480" y="514473"/>
                  </a:cubicBezTo>
                  <a:cubicBezTo>
                    <a:pt x="218618" y="583723"/>
                    <a:pt x="211625" y="654998"/>
                    <a:pt x="210775" y="726469"/>
                  </a:cubicBezTo>
                  <a:cubicBezTo>
                    <a:pt x="200057" y="725750"/>
                    <a:pt x="189207" y="726077"/>
                    <a:pt x="178423" y="726338"/>
                  </a:cubicBezTo>
                  <a:cubicBezTo>
                    <a:pt x="162410" y="726796"/>
                    <a:pt x="146332" y="727188"/>
                    <a:pt x="130516" y="724574"/>
                  </a:cubicBezTo>
                  <a:cubicBezTo>
                    <a:pt x="111301" y="722811"/>
                    <a:pt x="110255" y="751295"/>
                    <a:pt x="129405" y="751360"/>
                  </a:cubicBezTo>
                  <a:cubicBezTo>
                    <a:pt x="132150" y="751556"/>
                    <a:pt x="134895" y="751621"/>
                    <a:pt x="137705" y="751621"/>
                  </a:cubicBezTo>
                  <a:cubicBezTo>
                    <a:pt x="161888" y="751621"/>
                    <a:pt x="185874" y="746068"/>
                    <a:pt x="210056" y="743520"/>
                  </a:cubicBezTo>
                  <a:cubicBezTo>
                    <a:pt x="206919" y="817670"/>
                    <a:pt x="215220" y="891689"/>
                    <a:pt x="234435" y="963290"/>
                  </a:cubicBezTo>
                  <a:cubicBezTo>
                    <a:pt x="222932" y="962964"/>
                    <a:pt x="211494" y="962637"/>
                    <a:pt x="200057" y="961853"/>
                  </a:cubicBezTo>
                  <a:cubicBezTo>
                    <a:pt x="196397" y="962114"/>
                    <a:pt x="191560" y="961461"/>
                    <a:pt x="186397" y="960808"/>
                  </a:cubicBezTo>
                  <a:cubicBezTo>
                    <a:pt x="171953" y="959109"/>
                    <a:pt x="154960" y="957345"/>
                    <a:pt x="153783" y="974266"/>
                  </a:cubicBezTo>
                  <a:cubicBezTo>
                    <a:pt x="153783" y="981583"/>
                    <a:pt x="160058" y="988704"/>
                    <a:pt x="167574" y="988704"/>
                  </a:cubicBezTo>
                  <a:cubicBezTo>
                    <a:pt x="167770" y="988704"/>
                    <a:pt x="168031" y="988704"/>
                    <a:pt x="168227" y="988638"/>
                  </a:cubicBezTo>
                  <a:cubicBezTo>
                    <a:pt x="186201" y="987724"/>
                    <a:pt x="204109" y="986091"/>
                    <a:pt x="222017" y="984719"/>
                  </a:cubicBezTo>
                  <a:cubicBezTo>
                    <a:pt x="225154" y="984000"/>
                    <a:pt x="232213" y="983739"/>
                    <a:pt x="240186" y="983216"/>
                  </a:cubicBezTo>
                  <a:cubicBezTo>
                    <a:pt x="246526" y="1004448"/>
                    <a:pt x="253846" y="1025419"/>
                    <a:pt x="262081" y="1046064"/>
                  </a:cubicBezTo>
                  <a:cubicBezTo>
                    <a:pt x="283061" y="1094408"/>
                    <a:pt x="313975" y="1137656"/>
                    <a:pt x="348484" y="1177442"/>
                  </a:cubicBezTo>
                  <a:cubicBezTo>
                    <a:pt x="343452" y="1175874"/>
                    <a:pt x="338484" y="1174241"/>
                    <a:pt x="333582" y="1172412"/>
                  </a:cubicBezTo>
                  <a:cubicBezTo>
                    <a:pt x="291231" y="1160326"/>
                    <a:pt x="255022" y="1135435"/>
                    <a:pt x="216854" y="1114529"/>
                  </a:cubicBezTo>
                  <a:cubicBezTo>
                    <a:pt x="173391" y="1090292"/>
                    <a:pt x="119732" y="1081538"/>
                    <a:pt x="85484" y="1043254"/>
                  </a:cubicBezTo>
                  <a:cubicBezTo>
                    <a:pt x="66008" y="1018364"/>
                    <a:pt x="57577" y="986875"/>
                    <a:pt x="45224" y="958260"/>
                  </a:cubicBezTo>
                  <a:cubicBezTo>
                    <a:pt x="33460" y="928078"/>
                    <a:pt x="20388" y="898287"/>
                    <a:pt x="11630" y="867125"/>
                  </a:cubicBezTo>
                  <a:cubicBezTo>
                    <a:pt x="-11180" y="781085"/>
                    <a:pt x="5094" y="691191"/>
                    <a:pt x="13852" y="604302"/>
                  </a:cubicBezTo>
                  <a:cubicBezTo>
                    <a:pt x="18623" y="488864"/>
                    <a:pt x="64243" y="381200"/>
                    <a:pt x="117248" y="280199"/>
                  </a:cubicBezTo>
                  <a:cubicBezTo>
                    <a:pt x="157705" y="194356"/>
                    <a:pt x="224893" y="124322"/>
                    <a:pt x="293191" y="59776"/>
                  </a:cubicBezTo>
                  <a:cubicBezTo>
                    <a:pt x="333713" y="25674"/>
                    <a:pt x="385019" y="2155"/>
                    <a:pt x="438416" y="326"/>
                  </a:cubicBezTo>
                  <a:cubicBezTo>
                    <a:pt x="491944" y="-1569"/>
                    <a:pt x="545407" y="5095"/>
                    <a:pt x="598674" y="12804"/>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5"/>
            <p:cNvSpPr/>
            <p:nvPr/>
          </p:nvSpPr>
          <p:spPr>
            <a:xfrm>
              <a:off x="-177040" y="9065935"/>
              <a:ext cx="1010366" cy="1213690"/>
            </a:xfrm>
            <a:custGeom>
              <a:avLst/>
              <a:gdLst/>
              <a:ahLst/>
              <a:cxnLst/>
              <a:rect l="l" t="t" r="r" b="b"/>
              <a:pathLst>
                <a:path w="1010366" h="1213690" extrusionOk="0">
                  <a:moveTo>
                    <a:pt x="887034" y="543807"/>
                  </a:moveTo>
                  <a:cubicBezTo>
                    <a:pt x="894485" y="534726"/>
                    <a:pt x="886054" y="520419"/>
                    <a:pt x="874551" y="522248"/>
                  </a:cubicBezTo>
                  <a:cubicBezTo>
                    <a:pt x="867753" y="522902"/>
                    <a:pt x="815402" y="525254"/>
                    <a:pt x="790762" y="533159"/>
                  </a:cubicBezTo>
                  <a:cubicBezTo>
                    <a:pt x="786252" y="465673"/>
                    <a:pt x="769128" y="399428"/>
                    <a:pt x="734358" y="346968"/>
                  </a:cubicBezTo>
                  <a:cubicBezTo>
                    <a:pt x="748475" y="340435"/>
                    <a:pt x="761285" y="331289"/>
                    <a:pt x="771024" y="319007"/>
                  </a:cubicBezTo>
                  <a:cubicBezTo>
                    <a:pt x="782265" y="305483"/>
                    <a:pt x="790631" y="289869"/>
                    <a:pt x="798409" y="274190"/>
                  </a:cubicBezTo>
                  <a:cubicBezTo>
                    <a:pt x="801677" y="267592"/>
                    <a:pt x="797690" y="259295"/>
                    <a:pt x="791285" y="256616"/>
                  </a:cubicBezTo>
                  <a:cubicBezTo>
                    <a:pt x="784749" y="253873"/>
                    <a:pt x="776252" y="256943"/>
                    <a:pt x="773704" y="263737"/>
                  </a:cubicBezTo>
                  <a:cubicBezTo>
                    <a:pt x="768606" y="277195"/>
                    <a:pt x="762658" y="290261"/>
                    <a:pt x="754619" y="302282"/>
                  </a:cubicBezTo>
                  <a:cubicBezTo>
                    <a:pt x="746907" y="314564"/>
                    <a:pt x="735273" y="323384"/>
                    <a:pt x="723770" y="332007"/>
                  </a:cubicBezTo>
                  <a:cubicBezTo>
                    <a:pt x="714424" y="319856"/>
                    <a:pt x="703967" y="308554"/>
                    <a:pt x="692398" y="298362"/>
                  </a:cubicBezTo>
                  <a:cubicBezTo>
                    <a:pt x="662399" y="271316"/>
                    <a:pt x="625472" y="251259"/>
                    <a:pt x="585800" y="242374"/>
                  </a:cubicBezTo>
                  <a:cubicBezTo>
                    <a:pt x="583120" y="241983"/>
                    <a:pt x="580375" y="241460"/>
                    <a:pt x="577499" y="240937"/>
                  </a:cubicBezTo>
                  <a:cubicBezTo>
                    <a:pt x="579526" y="240349"/>
                    <a:pt x="581552" y="239761"/>
                    <a:pt x="583643" y="239239"/>
                  </a:cubicBezTo>
                  <a:cubicBezTo>
                    <a:pt x="601355" y="234143"/>
                    <a:pt x="619394" y="230027"/>
                    <a:pt x="637171" y="225127"/>
                  </a:cubicBezTo>
                  <a:cubicBezTo>
                    <a:pt x="642465" y="223559"/>
                    <a:pt x="655471" y="220946"/>
                    <a:pt x="650112" y="213172"/>
                  </a:cubicBezTo>
                  <a:cubicBezTo>
                    <a:pt x="638674" y="205136"/>
                    <a:pt x="622335" y="209579"/>
                    <a:pt x="609198" y="210689"/>
                  </a:cubicBezTo>
                  <a:cubicBezTo>
                    <a:pt x="551422" y="216961"/>
                    <a:pt x="499266" y="242505"/>
                    <a:pt x="452797" y="276215"/>
                  </a:cubicBezTo>
                  <a:cubicBezTo>
                    <a:pt x="453124" y="267331"/>
                    <a:pt x="452339" y="258380"/>
                    <a:pt x="451163" y="250018"/>
                  </a:cubicBezTo>
                  <a:cubicBezTo>
                    <a:pt x="447503" y="232771"/>
                    <a:pt x="421817" y="154506"/>
                    <a:pt x="397112" y="173843"/>
                  </a:cubicBezTo>
                  <a:cubicBezTo>
                    <a:pt x="390642" y="178874"/>
                    <a:pt x="389792" y="187955"/>
                    <a:pt x="394432" y="194422"/>
                  </a:cubicBezTo>
                  <a:cubicBezTo>
                    <a:pt x="415935" y="222449"/>
                    <a:pt x="434104" y="260079"/>
                    <a:pt x="427177" y="295618"/>
                  </a:cubicBezTo>
                  <a:cubicBezTo>
                    <a:pt x="379923" y="332661"/>
                    <a:pt x="350904" y="387211"/>
                    <a:pt x="324696" y="440717"/>
                  </a:cubicBezTo>
                  <a:cubicBezTo>
                    <a:pt x="295350" y="418047"/>
                    <a:pt x="237508" y="375844"/>
                    <a:pt x="229208" y="397533"/>
                  </a:cubicBezTo>
                  <a:cubicBezTo>
                    <a:pt x="226855" y="403086"/>
                    <a:pt x="229469" y="410338"/>
                    <a:pt x="235286" y="412494"/>
                  </a:cubicBezTo>
                  <a:cubicBezTo>
                    <a:pt x="265155" y="421771"/>
                    <a:pt x="291102" y="439018"/>
                    <a:pt x="318029" y="454305"/>
                  </a:cubicBezTo>
                  <a:cubicBezTo>
                    <a:pt x="317179" y="456069"/>
                    <a:pt x="316330" y="457833"/>
                    <a:pt x="315415" y="459662"/>
                  </a:cubicBezTo>
                  <a:cubicBezTo>
                    <a:pt x="293912" y="515650"/>
                    <a:pt x="285481" y="576276"/>
                    <a:pt x="282017" y="635923"/>
                  </a:cubicBezTo>
                  <a:cubicBezTo>
                    <a:pt x="278095" y="685312"/>
                    <a:pt x="280775" y="734898"/>
                    <a:pt x="289729" y="783503"/>
                  </a:cubicBezTo>
                  <a:cubicBezTo>
                    <a:pt x="282736" y="796961"/>
                    <a:pt x="272671" y="808590"/>
                    <a:pt x="259207" y="816691"/>
                  </a:cubicBezTo>
                  <a:cubicBezTo>
                    <a:pt x="240645" y="828646"/>
                    <a:pt x="221038" y="838773"/>
                    <a:pt x="202476" y="850728"/>
                  </a:cubicBezTo>
                  <a:cubicBezTo>
                    <a:pt x="196529" y="854517"/>
                    <a:pt x="194111" y="862226"/>
                    <a:pt x="197771" y="868498"/>
                  </a:cubicBezTo>
                  <a:cubicBezTo>
                    <a:pt x="200385" y="873005"/>
                    <a:pt x="204241" y="874769"/>
                    <a:pt x="208359" y="874769"/>
                  </a:cubicBezTo>
                  <a:cubicBezTo>
                    <a:pt x="213130" y="874769"/>
                    <a:pt x="218228" y="872352"/>
                    <a:pt x="222084" y="868955"/>
                  </a:cubicBezTo>
                  <a:cubicBezTo>
                    <a:pt x="238096" y="858502"/>
                    <a:pt x="254305" y="848376"/>
                    <a:pt x="269926" y="837270"/>
                  </a:cubicBezTo>
                  <a:cubicBezTo>
                    <a:pt x="280514" y="830606"/>
                    <a:pt x="289076" y="821983"/>
                    <a:pt x="295742" y="812118"/>
                  </a:cubicBezTo>
                  <a:cubicBezTo>
                    <a:pt x="296722" y="816299"/>
                    <a:pt x="297703" y="820415"/>
                    <a:pt x="298814" y="824531"/>
                  </a:cubicBezTo>
                  <a:cubicBezTo>
                    <a:pt x="324173" y="902861"/>
                    <a:pt x="387112" y="967799"/>
                    <a:pt x="462666" y="1003274"/>
                  </a:cubicBezTo>
                  <a:cubicBezTo>
                    <a:pt x="468352" y="1019410"/>
                    <a:pt x="473581" y="1035677"/>
                    <a:pt x="469528" y="1053055"/>
                  </a:cubicBezTo>
                  <a:cubicBezTo>
                    <a:pt x="469071" y="1066709"/>
                    <a:pt x="448418" y="1082845"/>
                    <a:pt x="463581" y="1093821"/>
                  </a:cubicBezTo>
                  <a:cubicBezTo>
                    <a:pt x="465868" y="1094866"/>
                    <a:pt x="467894" y="1095389"/>
                    <a:pt x="469724" y="1095389"/>
                  </a:cubicBezTo>
                  <a:cubicBezTo>
                    <a:pt x="481685" y="1095389"/>
                    <a:pt x="485737" y="1075659"/>
                    <a:pt x="488874" y="1065664"/>
                  </a:cubicBezTo>
                  <a:cubicBezTo>
                    <a:pt x="493515" y="1047763"/>
                    <a:pt x="490508" y="1029210"/>
                    <a:pt x="483646" y="1012224"/>
                  </a:cubicBezTo>
                  <a:cubicBezTo>
                    <a:pt x="517501" y="1025290"/>
                    <a:pt x="553252" y="1032476"/>
                    <a:pt x="589002" y="1032476"/>
                  </a:cubicBezTo>
                  <a:cubicBezTo>
                    <a:pt x="589917" y="1032476"/>
                    <a:pt x="590832" y="1032476"/>
                    <a:pt x="591813" y="1032476"/>
                  </a:cubicBezTo>
                  <a:cubicBezTo>
                    <a:pt x="601094" y="1032607"/>
                    <a:pt x="608806" y="1024702"/>
                    <a:pt x="608806" y="1015490"/>
                  </a:cubicBezTo>
                  <a:cubicBezTo>
                    <a:pt x="608806" y="1006083"/>
                    <a:pt x="601094" y="998700"/>
                    <a:pt x="591813" y="998504"/>
                  </a:cubicBezTo>
                  <a:cubicBezTo>
                    <a:pt x="574101" y="998178"/>
                    <a:pt x="556454" y="996740"/>
                    <a:pt x="539069" y="993539"/>
                  </a:cubicBezTo>
                  <a:cubicBezTo>
                    <a:pt x="528808" y="991710"/>
                    <a:pt x="518743" y="989032"/>
                    <a:pt x="508939" y="985765"/>
                  </a:cubicBezTo>
                  <a:cubicBezTo>
                    <a:pt x="588676" y="980147"/>
                    <a:pt x="654556" y="927295"/>
                    <a:pt x="702660" y="861311"/>
                  </a:cubicBezTo>
                  <a:cubicBezTo>
                    <a:pt x="727626" y="865166"/>
                    <a:pt x="753116" y="871307"/>
                    <a:pt x="770501" y="889861"/>
                  </a:cubicBezTo>
                  <a:cubicBezTo>
                    <a:pt x="772985" y="893192"/>
                    <a:pt x="776449" y="894630"/>
                    <a:pt x="780043" y="894630"/>
                  </a:cubicBezTo>
                  <a:cubicBezTo>
                    <a:pt x="787167" y="894630"/>
                    <a:pt x="794291" y="888750"/>
                    <a:pt x="792984" y="880453"/>
                  </a:cubicBezTo>
                  <a:cubicBezTo>
                    <a:pt x="782331" y="858110"/>
                    <a:pt x="743508" y="848768"/>
                    <a:pt x="712725" y="847004"/>
                  </a:cubicBezTo>
                  <a:cubicBezTo>
                    <a:pt x="736450" y="811791"/>
                    <a:pt x="755273" y="773704"/>
                    <a:pt x="768736" y="737511"/>
                  </a:cubicBezTo>
                  <a:cubicBezTo>
                    <a:pt x="784945" y="682176"/>
                    <a:pt x="794160" y="615540"/>
                    <a:pt x="791611" y="549295"/>
                  </a:cubicBezTo>
                  <a:cubicBezTo>
                    <a:pt x="819585" y="548511"/>
                    <a:pt x="847362" y="546878"/>
                    <a:pt x="876381" y="549164"/>
                  </a:cubicBezTo>
                  <a:cubicBezTo>
                    <a:pt x="880433" y="549295"/>
                    <a:pt x="884616" y="546943"/>
                    <a:pt x="887034" y="543807"/>
                  </a:cubicBezTo>
                  <a:close/>
                  <a:moveTo>
                    <a:pt x="1004286" y="557657"/>
                  </a:moveTo>
                  <a:cubicBezTo>
                    <a:pt x="1017619" y="657678"/>
                    <a:pt x="1007619" y="761814"/>
                    <a:pt x="987946" y="860854"/>
                  </a:cubicBezTo>
                  <a:cubicBezTo>
                    <a:pt x="980169" y="895544"/>
                    <a:pt x="976574" y="931214"/>
                    <a:pt x="965202" y="964990"/>
                  </a:cubicBezTo>
                  <a:cubicBezTo>
                    <a:pt x="946052" y="1013138"/>
                    <a:pt x="917491" y="1059980"/>
                    <a:pt x="878407" y="1094474"/>
                  </a:cubicBezTo>
                  <a:cubicBezTo>
                    <a:pt x="794487" y="1161242"/>
                    <a:pt x="689523" y="1202138"/>
                    <a:pt x="582793" y="1213114"/>
                  </a:cubicBezTo>
                  <a:cubicBezTo>
                    <a:pt x="464234" y="1217164"/>
                    <a:pt x="333976" y="1201093"/>
                    <a:pt x="237443" y="1126029"/>
                  </a:cubicBezTo>
                  <a:cubicBezTo>
                    <a:pt x="205744" y="1100877"/>
                    <a:pt x="179601" y="1069779"/>
                    <a:pt x="152543" y="1039858"/>
                  </a:cubicBezTo>
                  <a:cubicBezTo>
                    <a:pt x="114636" y="996675"/>
                    <a:pt x="79408" y="950160"/>
                    <a:pt x="58297" y="896263"/>
                  </a:cubicBezTo>
                  <a:cubicBezTo>
                    <a:pt x="16860" y="785398"/>
                    <a:pt x="-11962" y="664733"/>
                    <a:pt x="4900" y="546094"/>
                  </a:cubicBezTo>
                  <a:cubicBezTo>
                    <a:pt x="12939" y="481874"/>
                    <a:pt x="35749" y="420987"/>
                    <a:pt x="58624" y="360818"/>
                  </a:cubicBezTo>
                  <a:cubicBezTo>
                    <a:pt x="73199" y="322077"/>
                    <a:pt x="86597" y="283336"/>
                    <a:pt x="110061" y="248516"/>
                  </a:cubicBezTo>
                  <a:cubicBezTo>
                    <a:pt x="154896" y="183773"/>
                    <a:pt x="209143" y="120534"/>
                    <a:pt x="273259" y="73692"/>
                  </a:cubicBezTo>
                  <a:cubicBezTo>
                    <a:pt x="327637" y="39655"/>
                    <a:pt x="386197" y="6794"/>
                    <a:pt x="451228" y="1111"/>
                  </a:cubicBezTo>
                  <a:cubicBezTo>
                    <a:pt x="460966" y="327"/>
                    <a:pt x="470639" y="0"/>
                    <a:pt x="480378" y="0"/>
                  </a:cubicBezTo>
                  <a:cubicBezTo>
                    <a:pt x="501358" y="0"/>
                    <a:pt x="522272" y="1699"/>
                    <a:pt x="542991" y="4638"/>
                  </a:cubicBezTo>
                  <a:cubicBezTo>
                    <a:pt x="546193" y="5814"/>
                    <a:pt x="549526" y="6860"/>
                    <a:pt x="552860" y="7774"/>
                  </a:cubicBezTo>
                  <a:cubicBezTo>
                    <a:pt x="554559" y="8232"/>
                    <a:pt x="556127" y="8428"/>
                    <a:pt x="557696" y="8428"/>
                  </a:cubicBezTo>
                  <a:cubicBezTo>
                    <a:pt x="559330" y="8428"/>
                    <a:pt x="560899" y="8166"/>
                    <a:pt x="562336" y="7709"/>
                  </a:cubicBezTo>
                  <a:cubicBezTo>
                    <a:pt x="581944" y="11171"/>
                    <a:pt x="601486" y="15614"/>
                    <a:pt x="620897" y="20644"/>
                  </a:cubicBezTo>
                  <a:cubicBezTo>
                    <a:pt x="689457" y="36911"/>
                    <a:pt x="759782" y="59712"/>
                    <a:pt x="813572" y="107011"/>
                  </a:cubicBezTo>
                  <a:cubicBezTo>
                    <a:pt x="816251" y="116157"/>
                    <a:pt x="823964" y="122755"/>
                    <a:pt x="830303" y="129484"/>
                  </a:cubicBezTo>
                  <a:cubicBezTo>
                    <a:pt x="848800" y="150782"/>
                    <a:pt x="870237" y="171491"/>
                    <a:pt x="887361" y="196643"/>
                  </a:cubicBezTo>
                  <a:cubicBezTo>
                    <a:pt x="916053" y="242570"/>
                    <a:pt x="941412" y="291111"/>
                    <a:pt x="960431" y="341807"/>
                  </a:cubicBezTo>
                  <a:cubicBezTo>
                    <a:pt x="984678" y="411710"/>
                    <a:pt x="992848" y="484488"/>
                    <a:pt x="1004286" y="557657"/>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 name="Google Shape;125;p5"/>
            <p:cNvSpPr/>
            <p:nvPr/>
          </p:nvSpPr>
          <p:spPr>
            <a:xfrm>
              <a:off x="137090" y="9321376"/>
              <a:ext cx="443522" cy="696818"/>
            </a:xfrm>
            <a:custGeom>
              <a:avLst/>
              <a:gdLst/>
              <a:ahLst/>
              <a:cxnLst/>
              <a:rect l="l" t="t" r="r" b="b"/>
              <a:pathLst>
                <a:path w="443522" h="696818" extrusionOk="0">
                  <a:moveTo>
                    <a:pt x="389705" y="101719"/>
                  </a:moveTo>
                  <a:cubicBezTo>
                    <a:pt x="441795" y="179788"/>
                    <a:pt x="446893" y="274713"/>
                    <a:pt x="442122" y="366567"/>
                  </a:cubicBezTo>
                  <a:cubicBezTo>
                    <a:pt x="437285" y="430656"/>
                    <a:pt x="421273" y="495528"/>
                    <a:pt x="384280" y="549230"/>
                  </a:cubicBezTo>
                  <a:cubicBezTo>
                    <a:pt x="358921" y="592936"/>
                    <a:pt x="327027" y="632460"/>
                    <a:pt x="285459" y="661924"/>
                  </a:cubicBezTo>
                  <a:cubicBezTo>
                    <a:pt x="245722" y="689232"/>
                    <a:pt x="197814" y="704062"/>
                    <a:pt x="149646" y="693282"/>
                  </a:cubicBezTo>
                  <a:cubicBezTo>
                    <a:pt x="133045" y="689493"/>
                    <a:pt x="117098" y="683418"/>
                    <a:pt x="101281" y="677277"/>
                  </a:cubicBezTo>
                  <a:cubicBezTo>
                    <a:pt x="100104" y="676362"/>
                    <a:pt x="98928" y="675447"/>
                    <a:pt x="97817" y="674467"/>
                  </a:cubicBezTo>
                  <a:cubicBezTo>
                    <a:pt x="64288" y="645526"/>
                    <a:pt x="36054" y="611751"/>
                    <a:pt x="20564" y="569613"/>
                  </a:cubicBezTo>
                  <a:cubicBezTo>
                    <a:pt x="5597" y="518459"/>
                    <a:pt x="-1788" y="464366"/>
                    <a:pt x="369" y="411057"/>
                  </a:cubicBezTo>
                  <a:cubicBezTo>
                    <a:pt x="2264" y="321750"/>
                    <a:pt x="15074" y="229504"/>
                    <a:pt x="64223" y="152872"/>
                  </a:cubicBezTo>
                  <a:cubicBezTo>
                    <a:pt x="81085" y="122102"/>
                    <a:pt x="98993" y="91070"/>
                    <a:pt x="126770" y="68335"/>
                  </a:cubicBezTo>
                  <a:cubicBezTo>
                    <a:pt x="157750" y="42987"/>
                    <a:pt x="190102" y="17508"/>
                    <a:pt x="226310" y="0"/>
                  </a:cubicBezTo>
                  <a:cubicBezTo>
                    <a:pt x="230428" y="1437"/>
                    <a:pt x="235199" y="2287"/>
                    <a:pt x="238140" y="3071"/>
                  </a:cubicBezTo>
                  <a:cubicBezTo>
                    <a:pt x="298792" y="16006"/>
                    <a:pt x="353954" y="50696"/>
                    <a:pt x="389705" y="101719"/>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 name="Google Shape;126;p5"/>
            <p:cNvSpPr/>
            <p:nvPr/>
          </p:nvSpPr>
          <p:spPr>
            <a:xfrm>
              <a:off x="-398158" y="8900650"/>
              <a:ext cx="682149" cy="1268186"/>
            </a:xfrm>
            <a:custGeom>
              <a:avLst/>
              <a:gdLst/>
              <a:ahLst/>
              <a:cxnLst/>
              <a:rect l="l" t="t" r="r" b="b"/>
              <a:pathLst>
                <a:path w="682149" h="1268186" extrusionOk="0">
                  <a:moveTo>
                    <a:pt x="682150" y="133339"/>
                  </a:moveTo>
                  <a:cubicBezTo>
                    <a:pt x="678621" y="133469"/>
                    <a:pt x="675222" y="133665"/>
                    <a:pt x="671889" y="133927"/>
                  </a:cubicBezTo>
                  <a:cubicBezTo>
                    <a:pt x="603459" y="138500"/>
                    <a:pt x="540912" y="170903"/>
                    <a:pt x="483528" y="206312"/>
                  </a:cubicBezTo>
                  <a:cubicBezTo>
                    <a:pt x="412418" y="254264"/>
                    <a:pt x="355100" y="321554"/>
                    <a:pt x="305885" y="391131"/>
                  </a:cubicBezTo>
                  <a:cubicBezTo>
                    <a:pt x="276344" y="433269"/>
                    <a:pt x="260200" y="482397"/>
                    <a:pt x="242227" y="530088"/>
                  </a:cubicBezTo>
                  <a:cubicBezTo>
                    <a:pt x="217914" y="593393"/>
                    <a:pt x="196215" y="658462"/>
                    <a:pt x="190137" y="726405"/>
                  </a:cubicBezTo>
                  <a:cubicBezTo>
                    <a:pt x="182098" y="795524"/>
                    <a:pt x="189810" y="865166"/>
                    <a:pt x="205561" y="932652"/>
                  </a:cubicBezTo>
                  <a:cubicBezTo>
                    <a:pt x="228371" y="1043778"/>
                    <a:pt x="268174" y="1142753"/>
                    <a:pt x="347061" y="1226245"/>
                  </a:cubicBezTo>
                  <a:cubicBezTo>
                    <a:pt x="359283" y="1241401"/>
                    <a:pt x="371439" y="1255317"/>
                    <a:pt x="383661" y="1268187"/>
                  </a:cubicBezTo>
                  <a:cubicBezTo>
                    <a:pt x="347845" y="1260151"/>
                    <a:pt x="311964" y="1251397"/>
                    <a:pt x="277716" y="1238135"/>
                  </a:cubicBezTo>
                  <a:cubicBezTo>
                    <a:pt x="167719" y="1202138"/>
                    <a:pt x="133145" y="1142492"/>
                    <a:pt x="81708" y="1045673"/>
                  </a:cubicBezTo>
                  <a:cubicBezTo>
                    <a:pt x="48506" y="986353"/>
                    <a:pt x="26611" y="920500"/>
                    <a:pt x="10991" y="854321"/>
                  </a:cubicBezTo>
                  <a:cubicBezTo>
                    <a:pt x="-2342" y="797157"/>
                    <a:pt x="-970" y="735486"/>
                    <a:pt x="1906" y="676819"/>
                  </a:cubicBezTo>
                  <a:cubicBezTo>
                    <a:pt x="5697" y="632460"/>
                    <a:pt x="13736" y="588624"/>
                    <a:pt x="17461" y="544265"/>
                  </a:cubicBezTo>
                  <a:cubicBezTo>
                    <a:pt x="21644" y="502715"/>
                    <a:pt x="34389" y="462863"/>
                    <a:pt x="44846" y="422620"/>
                  </a:cubicBezTo>
                  <a:cubicBezTo>
                    <a:pt x="54258" y="387603"/>
                    <a:pt x="62820" y="352129"/>
                    <a:pt x="78702" y="319333"/>
                  </a:cubicBezTo>
                  <a:cubicBezTo>
                    <a:pt x="103864" y="275497"/>
                    <a:pt x="135040" y="234796"/>
                    <a:pt x="172425" y="200629"/>
                  </a:cubicBezTo>
                  <a:cubicBezTo>
                    <a:pt x="213796" y="172079"/>
                    <a:pt x="256736" y="145098"/>
                    <a:pt x="300526" y="120273"/>
                  </a:cubicBezTo>
                  <a:cubicBezTo>
                    <a:pt x="305820" y="116875"/>
                    <a:pt x="312486" y="114066"/>
                    <a:pt x="318042" y="110342"/>
                  </a:cubicBezTo>
                  <a:cubicBezTo>
                    <a:pt x="324904" y="110212"/>
                    <a:pt x="330329" y="102699"/>
                    <a:pt x="333335" y="96558"/>
                  </a:cubicBezTo>
                  <a:cubicBezTo>
                    <a:pt x="344185" y="72712"/>
                    <a:pt x="337322" y="45927"/>
                    <a:pt x="326538" y="21232"/>
                  </a:cubicBezTo>
                  <a:cubicBezTo>
                    <a:pt x="359413" y="47691"/>
                    <a:pt x="405621" y="61410"/>
                    <a:pt x="461306" y="63370"/>
                  </a:cubicBezTo>
                  <a:cubicBezTo>
                    <a:pt x="463594" y="63501"/>
                    <a:pt x="465881" y="63501"/>
                    <a:pt x="468169" y="63501"/>
                  </a:cubicBezTo>
                  <a:cubicBezTo>
                    <a:pt x="521174" y="63501"/>
                    <a:pt x="562676" y="38153"/>
                    <a:pt x="585224" y="0"/>
                  </a:cubicBezTo>
                  <a:cubicBezTo>
                    <a:pt x="588819" y="35866"/>
                    <a:pt x="593982" y="73235"/>
                    <a:pt x="616465" y="102437"/>
                  </a:cubicBezTo>
                  <a:cubicBezTo>
                    <a:pt x="619799" y="106684"/>
                    <a:pt x="624047" y="108448"/>
                    <a:pt x="628164" y="108448"/>
                  </a:cubicBezTo>
                  <a:cubicBezTo>
                    <a:pt x="630256" y="108448"/>
                    <a:pt x="632347" y="107991"/>
                    <a:pt x="634243" y="107207"/>
                  </a:cubicBezTo>
                  <a:cubicBezTo>
                    <a:pt x="635746" y="108578"/>
                    <a:pt x="637380" y="109885"/>
                    <a:pt x="638818" y="110930"/>
                  </a:cubicBezTo>
                  <a:cubicBezTo>
                    <a:pt x="651824" y="120861"/>
                    <a:pt x="666987" y="127198"/>
                    <a:pt x="682150" y="133339"/>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7" name="Google Shape;127;p5"/>
            <p:cNvSpPr/>
            <p:nvPr/>
          </p:nvSpPr>
          <p:spPr>
            <a:xfrm>
              <a:off x="1082534" y="9124275"/>
              <a:ext cx="1085601" cy="1520667"/>
            </a:xfrm>
            <a:custGeom>
              <a:avLst/>
              <a:gdLst/>
              <a:ahLst/>
              <a:cxnLst/>
              <a:rect l="l" t="t" r="r" b="b"/>
              <a:pathLst>
                <a:path w="1085601" h="1520667" extrusionOk="0">
                  <a:moveTo>
                    <a:pt x="1019449" y="997263"/>
                  </a:moveTo>
                  <a:cubicBezTo>
                    <a:pt x="1043435" y="903645"/>
                    <a:pt x="1055919" y="805389"/>
                    <a:pt x="1042259" y="709223"/>
                  </a:cubicBezTo>
                  <a:cubicBezTo>
                    <a:pt x="1028664" y="650426"/>
                    <a:pt x="1016443" y="587121"/>
                    <a:pt x="976313" y="539953"/>
                  </a:cubicBezTo>
                  <a:cubicBezTo>
                    <a:pt x="933569" y="495202"/>
                    <a:pt x="880106" y="457441"/>
                    <a:pt x="819585" y="441501"/>
                  </a:cubicBezTo>
                  <a:cubicBezTo>
                    <a:pt x="773181" y="430460"/>
                    <a:pt x="725731" y="423927"/>
                    <a:pt x="678543" y="417067"/>
                  </a:cubicBezTo>
                  <a:cubicBezTo>
                    <a:pt x="630832" y="413082"/>
                    <a:pt x="581421" y="405634"/>
                    <a:pt x="534167" y="416348"/>
                  </a:cubicBezTo>
                  <a:cubicBezTo>
                    <a:pt x="460640" y="430917"/>
                    <a:pt x="397047" y="476191"/>
                    <a:pt x="354237" y="537078"/>
                  </a:cubicBezTo>
                  <a:cubicBezTo>
                    <a:pt x="315219" y="586141"/>
                    <a:pt x="272017" y="633767"/>
                    <a:pt x="248881" y="692956"/>
                  </a:cubicBezTo>
                  <a:cubicBezTo>
                    <a:pt x="215418" y="772855"/>
                    <a:pt x="198882" y="859482"/>
                    <a:pt x="189732" y="945326"/>
                  </a:cubicBezTo>
                  <a:cubicBezTo>
                    <a:pt x="185549" y="1030843"/>
                    <a:pt x="190124" y="1123546"/>
                    <a:pt x="233130" y="1199590"/>
                  </a:cubicBezTo>
                  <a:cubicBezTo>
                    <a:pt x="251234" y="1232190"/>
                    <a:pt x="282867" y="1253488"/>
                    <a:pt x="312866" y="1274132"/>
                  </a:cubicBezTo>
                  <a:cubicBezTo>
                    <a:pt x="341689" y="1295821"/>
                    <a:pt x="371688" y="1316204"/>
                    <a:pt x="405805" y="1328552"/>
                  </a:cubicBezTo>
                  <a:cubicBezTo>
                    <a:pt x="451882" y="1344427"/>
                    <a:pt x="500247" y="1358146"/>
                    <a:pt x="549331" y="1358016"/>
                  </a:cubicBezTo>
                  <a:cubicBezTo>
                    <a:pt x="574362" y="1366770"/>
                    <a:pt x="597042" y="1371735"/>
                    <a:pt x="624427" y="1373303"/>
                  </a:cubicBezTo>
                  <a:cubicBezTo>
                    <a:pt x="629786" y="1373564"/>
                    <a:pt x="635276" y="1373695"/>
                    <a:pt x="640635" y="1373695"/>
                  </a:cubicBezTo>
                  <a:cubicBezTo>
                    <a:pt x="694817" y="1373695"/>
                    <a:pt x="750828" y="1361609"/>
                    <a:pt x="796971" y="1333386"/>
                  </a:cubicBezTo>
                  <a:cubicBezTo>
                    <a:pt x="839258" y="1306013"/>
                    <a:pt x="870564" y="1265900"/>
                    <a:pt x="905465" y="1230230"/>
                  </a:cubicBezTo>
                  <a:cubicBezTo>
                    <a:pt x="968143" y="1167840"/>
                    <a:pt x="999776" y="1081800"/>
                    <a:pt x="1019449" y="997263"/>
                  </a:cubicBezTo>
                  <a:close/>
                  <a:moveTo>
                    <a:pt x="1080363" y="722812"/>
                  </a:moveTo>
                  <a:cubicBezTo>
                    <a:pt x="1093173" y="841778"/>
                    <a:pt x="1082911" y="965317"/>
                    <a:pt x="1044938" y="1079383"/>
                  </a:cubicBezTo>
                  <a:cubicBezTo>
                    <a:pt x="1044808" y="1079187"/>
                    <a:pt x="1044677" y="1079056"/>
                    <a:pt x="1044481" y="1078926"/>
                  </a:cubicBezTo>
                  <a:cubicBezTo>
                    <a:pt x="1044024" y="1081212"/>
                    <a:pt x="1043501" y="1083434"/>
                    <a:pt x="1042912" y="1085655"/>
                  </a:cubicBezTo>
                  <a:cubicBezTo>
                    <a:pt x="1042586" y="1086765"/>
                    <a:pt x="1042324" y="1087941"/>
                    <a:pt x="1041997" y="1088987"/>
                  </a:cubicBezTo>
                  <a:cubicBezTo>
                    <a:pt x="1041671" y="1090097"/>
                    <a:pt x="1041344" y="1091208"/>
                    <a:pt x="1041017" y="1092318"/>
                  </a:cubicBezTo>
                  <a:cubicBezTo>
                    <a:pt x="1038403" y="1101007"/>
                    <a:pt x="1035462" y="1109631"/>
                    <a:pt x="1031867" y="1117993"/>
                  </a:cubicBezTo>
                  <a:cubicBezTo>
                    <a:pt x="1029776" y="1122697"/>
                    <a:pt x="1027815" y="1127401"/>
                    <a:pt x="1025593" y="1132039"/>
                  </a:cubicBezTo>
                  <a:cubicBezTo>
                    <a:pt x="1024285" y="1134914"/>
                    <a:pt x="1022848" y="1137723"/>
                    <a:pt x="1021410" y="1140467"/>
                  </a:cubicBezTo>
                  <a:cubicBezTo>
                    <a:pt x="1020691" y="1141839"/>
                    <a:pt x="1019972" y="1143211"/>
                    <a:pt x="1019253" y="1144517"/>
                  </a:cubicBezTo>
                  <a:cubicBezTo>
                    <a:pt x="1014939" y="1152879"/>
                    <a:pt x="1010234" y="1160980"/>
                    <a:pt x="1005659" y="1169081"/>
                  </a:cubicBezTo>
                  <a:cubicBezTo>
                    <a:pt x="1002456" y="1174700"/>
                    <a:pt x="999319" y="1180449"/>
                    <a:pt x="996312" y="1186132"/>
                  </a:cubicBezTo>
                  <a:cubicBezTo>
                    <a:pt x="996247" y="1186263"/>
                    <a:pt x="996182" y="1186394"/>
                    <a:pt x="996116" y="1186524"/>
                  </a:cubicBezTo>
                  <a:cubicBezTo>
                    <a:pt x="993567" y="1191751"/>
                    <a:pt x="991084" y="1196977"/>
                    <a:pt x="988600" y="1202204"/>
                  </a:cubicBezTo>
                  <a:cubicBezTo>
                    <a:pt x="986901" y="1205862"/>
                    <a:pt x="985202" y="1209521"/>
                    <a:pt x="983502" y="1213179"/>
                  </a:cubicBezTo>
                  <a:cubicBezTo>
                    <a:pt x="981476" y="1217556"/>
                    <a:pt x="979319" y="1221868"/>
                    <a:pt x="977097" y="1226180"/>
                  </a:cubicBezTo>
                  <a:cubicBezTo>
                    <a:pt x="976248" y="1227813"/>
                    <a:pt x="975332" y="1229511"/>
                    <a:pt x="974352" y="1231145"/>
                  </a:cubicBezTo>
                  <a:cubicBezTo>
                    <a:pt x="973829" y="1231994"/>
                    <a:pt x="973241" y="1232843"/>
                    <a:pt x="972718" y="1233758"/>
                  </a:cubicBezTo>
                  <a:cubicBezTo>
                    <a:pt x="971607" y="1235391"/>
                    <a:pt x="970300" y="1237024"/>
                    <a:pt x="968666" y="1238135"/>
                  </a:cubicBezTo>
                  <a:cubicBezTo>
                    <a:pt x="967097" y="1239246"/>
                    <a:pt x="965267" y="1239703"/>
                    <a:pt x="963437" y="1239442"/>
                  </a:cubicBezTo>
                  <a:cubicBezTo>
                    <a:pt x="933373" y="1281318"/>
                    <a:pt x="899779" y="1320974"/>
                    <a:pt x="870172" y="1363177"/>
                  </a:cubicBezTo>
                  <a:cubicBezTo>
                    <a:pt x="861806" y="1374348"/>
                    <a:pt x="853506" y="1385520"/>
                    <a:pt x="844551" y="1396234"/>
                  </a:cubicBezTo>
                  <a:cubicBezTo>
                    <a:pt x="842852" y="1397475"/>
                    <a:pt x="841153" y="1398651"/>
                    <a:pt x="839388" y="1399827"/>
                  </a:cubicBezTo>
                  <a:cubicBezTo>
                    <a:pt x="782004" y="1435105"/>
                    <a:pt x="720503" y="1461695"/>
                    <a:pt x="656779" y="1484887"/>
                  </a:cubicBezTo>
                  <a:cubicBezTo>
                    <a:pt x="615276" y="1501742"/>
                    <a:pt x="571879" y="1515330"/>
                    <a:pt x="526651" y="1519250"/>
                  </a:cubicBezTo>
                  <a:cubicBezTo>
                    <a:pt x="430445" y="1527808"/>
                    <a:pt x="346852" y="1496646"/>
                    <a:pt x="263456" y="1451568"/>
                  </a:cubicBezTo>
                  <a:cubicBezTo>
                    <a:pt x="201627" y="1423999"/>
                    <a:pt x="150256" y="1378725"/>
                    <a:pt x="109930" y="1324763"/>
                  </a:cubicBezTo>
                  <a:cubicBezTo>
                    <a:pt x="72546" y="1279162"/>
                    <a:pt x="45749" y="1226310"/>
                    <a:pt x="29605" y="1169931"/>
                  </a:cubicBezTo>
                  <a:cubicBezTo>
                    <a:pt x="31174" y="1168101"/>
                    <a:pt x="31566" y="1165880"/>
                    <a:pt x="30455" y="1163071"/>
                  </a:cubicBezTo>
                  <a:cubicBezTo>
                    <a:pt x="29475" y="1161895"/>
                    <a:pt x="28298" y="1161111"/>
                    <a:pt x="26991" y="1160458"/>
                  </a:cubicBezTo>
                  <a:cubicBezTo>
                    <a:pt x="25292" y="1153990"/>
                    <a:pt x="23723" y="1147457"/>
                    <a:pt x="22285" y="1140924"/>
                  </a:cubicBezTo>
                  <a:cubicBezTo>
                    <a:pt x="3528" y="1071870"/>
                    <a:pt x="-2812" y="1000987"/>
                    <a:pt x="1109" y="929581"/>
                  </a:cubicBezTo>
                  <a:cubicBezTo>
                    <a:pt x="2417" y="885353"/>
                    <a:pt x="3920" y="840928"/>
                    <a:pt x="9214" y="796961"/>
                  </a:cubicBezTo>
                  <a:cubicBezTo>
                    <a:pt x="13658" y="765407"/>
                    <a:pt x="20390" y="734179"/>
                    <a:pt x="28625" y="703343"/>
                  </a:cubicBezTo>
                  <a:cubicBezTo>
                    <a:pt x="29344" y="702886"/>
                    <a:pt x="29932" y="702298"/>
                    <a:pt x="30520" y="701645"/>
                  </a:cubicBezTo>
                  <a:cubicBezTo>
                    <a:pt x="32612" y="699228"/>
                    <a:pt x="32873" y="695569"/>
                    <a:pt x="31566" y="692629"/>
                  </a:cubicBezTo>
                  <a:cubicBezTo>
                    <a:pt x="40389" y="660814"/>
                    <a:pt x="50651" y="629455"/>
                    <a:pt x="61565" y="598423"/>
                  </a:cubicBezTo>
                  <a:cubicBezTo>
                    <a:pt x="94571" y="508529"/>
                    <a:pt x="155419" y="431309"/>
                    <a:pt x="224698" y="366240"/>
                  </a:cubicBezTo>
                  <a:cubicBezTo>
                    <a:pt x="284239" y="303393"/>
                    <a:pt x="358028" y="258184"/>
                    <a:pt x="433451" y="216896"/>
                  </a:cubicBezTo>
                  <a:cubicBezTo>
                    <a:pt x="452536" y="207096"/>
                    <a:pt x="472797" y="196186"/>
                    <a:pt x="489920" y="182271"/>
                  </a:cubicBezTo>
                  <a:cubicBezTo>
                    <a:pt x="494953" y="181095"/>
                    <a:pt x="498744" y="176587"/>
                    <a:pt x="502077" y="171295"/>
                  </a:cubicBezTo>
                  <a:cubicBezTo>
                    <a:pt x="511946" y="161365"/>
                    <a:pt x="520116" y="149933"/>
                    <a:pt x="525475" y="136605"/>
                  </a:cubicBezTo>
                  <a:cubicBezTo>
                    <a:pt x="553383" y="98256"/>
                    <a:pt x="581160" y="59320"/>
                    <a:pt x="601551" y="16333"/>
                  </a:cubicBezTo>
                  <a:cubicBezTo>
                    <a:pt x="604166" y="10910"/>
                    <a:pt x="606584" y="5488"/>
                    <a:pt x="608871" y="0"/>
                  </a:cubicBezTo>
                  <a:cubicBezTo>
                    <a:pt x="613969" y="33972"/>
                    <a:pt x="633707" y="66114"/>
                    <a:pt x="659197" y="88261"/>
                  </a:cubicBezTo>
                  <a:cubicBezTo>
                    <a:pt x="691614" y="112825"/>
                    <a:pt x="733509" y="117986"/>
                    <a:pt x="772985" y="119554"/>
                  </a:cubicBezTo>
                  <a:cubicBezTo>
                    <a:pt x="774880" y="119685"/>
                    <a:pt x="776776" y="119750"/>
                    <a:pt x="778671" y="119750"/>
                  </a:cubicBezTo>
                  <a:cubicBezTo>
                    <a:pt x="805925" y="119750"/>
                    <a:pt x="831153" y="107991"/>
                    <a:pt x="854813" y="95121"/>
                  </a:cubicBezTo>
                  <a:cubicBezTo>
                    <a:pt x="874747" y="84407"/>
                    <a:pt x="895269" y="73627"/>
                    <a:pt x="911478" y="57556"/>
                  </a:cubicBezTo>
                  <a:cubicBezTo>
                    <a:pt x="912850" y="56249"/>
                    <a:pt x="914223" y="54877"/>
                    <a:pt x="915530" y="53571"/>
                  </a:cubicBezTo>
                  <a:cubicBezTo>
                    <a:pt x="911739" y="59058"/>
                    <a:pt x="907818" y="64546"/>
                    <a:pt x="903570" y="70165"/>
                  </a:cubicBezTo>
                  <a:cubicBezTo>
                    <a:pt x="866577" y="119424"/>
                    <a:pt x="840303" y="189392"/>
                    <a:pt x="875531" y="246425"/>
                  </a:cubicBezTo>
                  <a:cubicBezTo>
                    <a:pt x="899910" y="294443"/>
                    <a:pt x="924942" y="342068"/>
                    <a:pt x="954941" y="386950"/>
                  </a:cubicBezTo>
                  <a:cubicBezTo>
                    <a:pt x="1023632" y="486448"/>
                    <a:pt x="1060690" y="604434"/>
                    <a:pt x="1080363" y="722812"/>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8" name="Google Shape;128;p5"/>
          <p:cNvSpPr/>
          <p:nvPr/>
        </p:nvSpPr>
        <p:spPr>
          <a:xfrm rot="1432517">
            <a:off x="9861981" y="333921"/>
            <a:ext cx="1470520" cy="1178835"/>
          </a:xfrm>
          <a:custGeom>
            <a:avLst/>
            <a:gdLst/>
            <a:ahLst/>
            <a:cxnLst/>
            <a:rect l="l" t="t" r="r" b="b"/>
            <a:pathLst>
              <a:path w="2204403" h="1770710" extrusionOk="0">
                <a:moveTo>
                  <a:pt x="2187714" y="793787"/>
                </a:moveTo>
                <a:cubicBezTo>
                  <a:pt x="2185906" y="727950"/>
                  <a:pt x="2177441" y="662467"/>
                  <a:pt x="2170432" y="597071"/>
                </a:cubicBezTo>
                <a:cubicBezTo>
                  <a:pt x="2163025" y="520218"/>
                  <a:pt x="2155971" y="444202"/>
                  <a:pt x="2151474" y="366997"/>
                </a:cubicBezTo>
                <a:cubicBezTo>
                  <a:pt x="2144244" y="303276"/>
                  <a:pt x="2148564" y="236602"/>
                  <a:pt x="2128769" y="174600"/>
                </a:cubicBezTo>
                <a:cubicBezTo>
                  <a:pt x="2118717" y="147586"/>
                  <a:pt x="2105756" y="120221"/>
                  <a:pt x="2085917" y="98892"/>
                </a:cubicBezTo>
                <a:cubicBezTo>
                  <a:pt x="2065681" y="77255"/>
                  <a:pt x="2039096" y="62537"/>
                  <a:pt x="2009602" y="58659"/>
                </a:cubicBezTo>
                <a:cubicBezTo>
                  <a:pt x="1978124" y="54340"/>
                  <a:pt x="1946425" y="50859"/>
                  <a:pt x="1914815" y="47202"/>
                </a:cubicBezTo>
                <a:cubicBezTo>
                  <a:pt x="1839691" y="43191"/>
                  <a:pt x="1764566" y="48215"/>
                  <a:pt x="1689530" y="51212"/>
                </a:cubicBezTo>
                <a:cubicBezTo>
                  <a:pt x="1645443" y="52490"/>
                  <a:pt x="1601400" y="49669"/>
                  <a:pt x="1557313" y="48920"/>
                </a:cubicBezTo>
                <a:cubicBezTo>
                  <a:pt x="1364697" y="45351"/>
                  <a:pt x="1172742" y="37947"/>
                  <a:pt x="980610" y="22568"/>
                </a:cubicBezTo>
                <a:cubicBezTo>
                  <a:pt x="915979" y="18690"/>
                  <a:pt x="851171" y="17809"/>
                  <a:pt x="786451" y="15914"/>
                </a:cubicBezTo>
                <a:cubicBezTo>
                  <a:pt x="719483" y="12741"/>
                  <a:pt x="652515" y="9039"/>
                  <a:pt x="585414" y="7717"/>
                </a:cubicBezTo>
                <a:cubicBezTo>
                  <a:pt x="517873" y="7806"/>
                  <a:pt x="450640" y="446"/>
                  <a:pt x="383099" y="270"/>
                </a:cubicBezTo>
                <a:cubicBezTo>
                  <a:pt x="345845" y="-1008"/>
                  <a:pt x="308636" y="2650"/>
                  <a:pt x="271426" y="2914"/>
                </a:cubicBezTo>
                <a:cubicBezTo>
                  <a:pt x="258112" y="3046"/>
                  <a:pt x="244798" y="3267"/>
                  <a:pt x="231483" y="2870"/>
                </a:cubicBezTo>
                <a:cubicBezTo>
                  <a:pt x="228309" y="3575"/>
                  <a:pt x="225091" y="4280"/>
                  <a:pt x="221917" y="5029"/>
                </a:cubicBezTo>
                <a:cubicBezTo>
                  <a:pt x="186956" y="1724"/>
                  <a:pt x="151510" y="8290"/>
                  <a:pt x="117474" y="15870"/>
                </a:cubicBezTo>
                <a:cubicBezTo>
                  <a:pt x="103146" y="18117"/>
                  <a:pt x="89479" y="23009"/>
                  <a:pt x="77047" y="30015"/>
                </a:cubicBezTo>
                <a:cubicBezTo>
                  <a:pt x="76033" y="30192"/>
                  <a:pt x="74974" y="30368"/>
                  <a:pt x="73960" y="30544"/>
                </a:cubicBezTo>
                <a:cubicBezTo>
                  <a:pt x="73431" y="31205"/>
                  <a:pt x="72770" y="31822"/>
                  <a:pt x="72021" y="32307"/>
                </a:cubicBezTo>
                <a:cubicBezTo>
                  <a:pt x="69949" y="33673"/>
                  <a:pt x="67832" y="35039"/>
                  <a:pt x="65804" y="36449"/>
                </a:cubicBezTo>
                <a:cubicBezTo>
                  <a:pt x="65452" y="36714"/>
                  <a:pt x="65143" y="36978"/>
                  <a:pt x="64790" y="37198"/>
                </a:cubicBezTo>
                <a:cubicBezTo>
                  <a:pt x="63600" y="38124"/>
                  <a:pt x="62410" y="39005"/>
                  <a:pt x="61308" y="39975"/>
                </a:cubicBezTo>
                <a:cubicBezTo>
                  <a:pt x="60646" y="40547"/>
                  <a:pt x="59941" y="41120"/>
                  <a:pt x="59279" y="41693"/>
                </a:cubicBezTo>
                <a:cubicBezTo>
                  <a:pt x="58089" y="42707"/>
                  <a:pt x="56855" y="43456"/>
                  <a:pt x="55400" y="44029"/>
                </a:cubicBezTo>
                <a:cubicBezTo>
                  <a:pt x="55400" y="44029"/>
                  <a:pt x="55356" y="44029"/>
                  <a:pt x="55356" y="44073"/>
                </a:cubicBezTo>
                <a:cubicBezTo>
                  <a:pt x="54694" y="45219"/>
                  <a:pt x="54165" y="46364"/>
                  <a:pt x="53548" y="47554"/>
                </a:cubicBezTo>
                <a:cubicBezTo>
                  <a:pt x="44819" y="55927"/>
                  <a:pt x="37324" y="65666"/>
                  <a:pt x="31549" y="76550"/>
                </a:cubicBezTo>
                <a:cubicBezTo>
                  <a:pt x="28859" y="82367"/>
                  <a:pt x="20703" y="98936"/>
                  <a:pt x="14267" y="116167"/>
                </a:cubicBezTo>
                <a:cubicBezTo>
                  <a:pt x="13782" y="119295"/>
                  <a:pt x="13341" y="122424"/>
                  <a:pt x="12900" y="125509"/>
                </a:cubicBezTo>
                <a:cubicBezTo>
                  <a:pt x="13076" y="127404"/>
                  <a:pt x="12768" y="129343"/>
                  <a:pt x="12591" y="131282"/>
                </a:cubicBezTo>
                <a:cubicBezTo>
                  <a:pt x="12415" y="132780"/>
                  <a:pt x="12239" y="134322"/>
                  <a:pt x="12062" y="135821"/>
                </a:cubicBezTo>
                <a:cubicBezTo>
                  <a:pt x="11710" y="138641"/>
                  <a:pt x="11313" y="141505"/>
                  <a:pt x="10960" y="144281"/>
                </a:cubicBezTo>
                <a:cubicBezTo>
                  <a:pt x="10475" y="147058"/>
                  <a:pt x="10122" y="149834"/>
                  <a:pt x="9814" y="152566"/>
                </a:cubicBezTo>
                <a:cubicBezTo>
                  <a:pt x="9637" y="153844"/>
                  <a:pt x="9505" y="155122"/>
                  <a:pt x="9329" y="156400"/>
                </a:cubicBezTo>
                <a:cubicBezTo>
                  <a:pt x="9108" y="158074"/>
                  <a:pt x="8976" y="159793"/>
                  <a:pt x="8403" y="161379"/>
                </a:cubicBezTo>
                <a:cubicBezTo>
                  <a:pt x="8535" y="161556"/>
                  <a:pt x="8712" y="161732"/>
                  <a:pt x="8888" y="161908"/>
                </a:cubicBezTo>
                <a:cubicBezTo>
                  <a:pt x="7654" y="170722"/>
                  <a:pt x="6728" y="179579"/>
                  <a:pt x="6022" y="188393"/>
                </a:cubicBezTo>
                <a:cubicBezTo>
                  <a:pt x="1261" y="230433"/>
                  <a:pt x="732" y="272737"/>
                  <a:pt x="467" y="314997"/>
                </a:cubicBezTo>
                <a:cubicBezTo>
                  <a:pt x="-1957" y="427897"/>
                  <a:pt x="5581" y="540577"/>
                  <a:pt x="10916" y="653257"/>
                </a:cubicBezTo>
                <a:cubicBezTo>
                  <a:pt x="13120" y="796431"/>
                  <a:pt x="27581" y="939605"/>
                  <a:pt x="30579" y="1082955"/>
                </a:cubicBezTo>
                <a:cubicBezTo>
                  <a:pt x="30843" y="1115080"/>
                  <a:pt x="33268" y="1147161"/>
                  <a:pt x="36927" y="1179065"/>
                </a:cubicBezTo>
                <a:cubicBezTo>
                  <a:pt x="41248" y="1219431"/>
                  <a:pt x="41733" y="1261779"/>
                  <a:pt x="60690" y="1298664"/>
                </a:cubicBezTo>
                <a:cubicBezTo>
                  <a:pt x="78634" y="1338368"/>
                  <a:pt x="119502" y="1358375"/>
                  <a:pt x="154111" y="1381422"/>
                </a:cubicBezTo>
                <a:cubicBezTo>
                  <a:pt x="200358" y="1406452"/>
                  <a:pt x="252998" y="1414340"/>
                  <a:pt x="304536" y="1420729"/>
                </a:cubicBezTo>
                <a:cubicBezTo>
                  <a:pt x="344919" y="1426855"/>
                  <a:pt x="385568" y="1430336"/>
                  <a:pt x="426392" y="1432275"/>
                </a:cubicBezTo>
                <a:cubicBezTo>
                  <a:pt x="529997" y="1441177"/>
                  <a:pt x="634836" y="1440604"/>
                  <a:pt x="738749" y="1450387"/>
                </a:cubicBezTo>
                <a:cubicBezTo>
                  <a:pt x="766832" y="1452766"/>
                  <a:pt x="794916" y="1455146"/>
                  <a:pt x="822999" y="1457261"/>
                </a:cubicBezTo>
                <a:cubicBezTo>
                  <a:pt x="825865" y="1456997"/>
                  <a:pt x="827232" y="1461051"/>
                  <a:pt x="829304" y="1462373"/>
                </a:cubicBezTo>
                <a:cubicBezTo>
                  <a:pt x="874713" y="1512477"/>
                  <a:pt x="917302" y="1566063"/>
                  <a:pt x="963857" y="1615506"/>
                </a:cubicBezTo>
                <a:cubicBezTo>
                  <a:pt x="991985" y="1650936"/>
                  <a:pt x="1019539" y="1686983"/>
                  <a:pt x="1051414" y="1719328"/>
                </a:cubicBezTo>
                <a:cubicBezTo>
                  <a:pt x="1063538" y="1733209"/>
                  <a:pt x="1074428" y="1748148"/>
                  <a:pt x="1085626" y="1762734"/>
                </a:cubicBezTo>
                <a:cubicBezTo>
                  <a:pt x="1088447" y="1766524"/>
                  <a:pt x="1092195" y="1770050"/>
                  <a:pt x="1097089" y="1770711"/>
                </a:cubicBezTo>
                <a:cubicBezTo>
                  <a:pt x="1097309" y="1770711"/>
                  <a:pt x="1097485" y="1770711"/>
                  <a:pt x="1097662" y="1770711"/>
                </a:cubicBezTo>
                <a:cubicBezTo>
                  <a:pt x="1116928" y="1770711"/>
                  <a:pt x="1130595" y="1740701"/>
                  <a:pt x="1140426" y="1726599"/>
                </a:cubicBezTo>
                <a:cubicBezTo>
                  <a:pt x="1150654" y="1709942"/>
                  <a:pt x="1162029" y="1694034"/>
                  <a:pt x="1171728" y="1677024"/>
                </a:cubicBezTo>
                <a:cubicBezTo>
                  <a:pt x="1207482" y="1614537"/>
                  <a:pt x="1246764" y="1553900"/>
                  <a:pt x="1279080" y="1489518"/>
                </a:cubicBezTo>
                <a:cubicBezTo>
                  <a:pt x="1301696" y="1485376"/>
                  <a:pt x="1324974" y="1485685"/>
                  <a:pt x="1348164" y="1485949"/>
                </a:cubicBezTo>
                <a:cubicBezTo>
                  <a:pt x="1359759" y="1486081"/>
                  <a:pt x="1371310" y="1486213"/>
                  <a:pt x="1382772" y="1485817"/>
                </a:cubicBezTo>
                <a:cubicBezTo>
                  <a:pt x="1402744" y="1485993"/>
                  <a:pt x="1422759" y="1485728"/>
                  <a:pt x="1442731" y="1485464"/>
                </a:cubicBezTo>
                <a:cubicBezTo>
                  <a:pt x="1468874" y="1485112"/>
                  <a:pt x="1495018" y="1484759"/>
                  <a:pt x="1521206" y="1485420"/>
                </a:cubicBezTo>
                <a:cubicBezTo>
                  <a:pt x="1605192" y="1486698"/>
                  <a:pt x="1689089" y="1498905"/>
                  <a:pt x="1773075" y="1503047"/>
                </a:cubicBezTo>
                <a:cubicBezTo>
                  <a:pt x="1836560" y="1505603"/>
                  <a:pt x="1899781" y="1510670"/>
                  <a:pt x="1963267" y="1514328"/>
                </a:cubicBezTo>
                <a:cubicBezTo>
                  <a:pt x="2025562" y="1522040"/>
                  <a:pt x="2092530" y="1510142"/>
                  <a:pt x="2138645" y="1464136"/>
                </a:cubicBezTo>
                <a:cubicBezTo>
                  <a:pt x="2164833" y="1431085"/>
                  <a:pt x="2182115" y="1391205"/>
                  <a:pt x="2194106" y="1350971"/>
                </a:cubicBezTo>
                <a:cubicBezTo>
                  <a:pt x="2204864" y="1299633"/>
                  <a:pt x="2203982" y="1246576"/>
                  <a:pt x="2204335" y="1194313"/>
                </a:cubicBezTo>
                <a:cubicBezTo>
                  <a:pt x="2205437" y="1060701"/>
                  <a:pt x="2193004" y="927310"/>
                  <a:pt x="2187714" y="79378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29" name="Google Shape;129;p5"/>
          <p:cNvGrpSpPr/>
          <p:nvPr/>
        </p:nvGrpSpPr>
        <p:grpSpPr>
          <a:xfrm rot="1424416">
            <a:off x="9861335" y="331747"/>
            <a:ext cx="1469635" cy="1180499"/>
            <a:chOff x="14791641" y="497277"/>
            <a:chExt cx="2204403" cy="1770710"/>
          </a:xfrm>
        </p:grpSpPr>
        <p:sp>
          <p:nvSpPr>
            <p:cNvPr id="130" name="Google Shape;130;p5"/>
            <p:cNvSpPr/>
            <p:nvPr/>
          </p:nvSpPr>
          <p:spPr>
            <a:xfrm>
              <a:off x="14791641" y="497277"/>
              <a:ext cx="2204403" cy="1770710"/>
            </a:xfrm>
            <a:custGeom>
              <a:avLst/>
              <a:gdLst/>
              <a:ahLst/>
              <a:cxnLst/>
              <a:rect l="l" t="t" r="r" b="b"/>
              <a:pathLst>
                <a:path w="2204403" h="1770710" extrusionOk="0">
                  <a:moveTo>
                    <a:pt x="2187714" y="793787"/>
                  </a:moveTo>
                  <a:cubicBezTo>
                    <a:pt x="2185906" y="727950"/>
                    <a:pt x="2177441" y="662467"/>
                    <a:pt x="2170432" y="597071"/>
                  </a:cubicBezTo>
                  <a:cubicBezTo>
                    <a:pt x="2163025" y="520218"/>
                    <a:pt x="2155971" y="444202"/>
                    <a:pt x="2151474" y="366997"/>
                  </a:cubicBezTo>
                  <a:cubicBezTo>
                    <a:pt x="2144244" y="303276"/>
                    <a:pt x="2148564" y="236602"/>
                    <a:pt x="2128769" y="174600"/>
                  </a:cubicBezTo>
                  <a:cubicBezTo>
                    <a:pt x="2118717" y="147586"/>
                    <a:pt x="2105756" y="120221"/>
                    <a:pt x="2085917" y="98892"/>
                  </a:cubicBezTo>
                  <a:cubicBezTo>
                    <a:pt x="2065681" y="77255"/>
                    <a:pt x="2039096" y="62537"/>
                    <a:pt x="2009602" y="58659"/>
                  </a:cubicBezTo>
                  <a:cubicBezTo>
                    <a:pt x="1978124" y="54340"/>
                    <a:pt x="1946425" y="50859"/>
                    <a:pt x="1914815" y="47202"/>
                  </a:cubicBezTo>
                  <a:cubicBezTo>
                    <a:pt x="1839691" y="43191"/>
                    <a:pt x="1764566" y="48215"/>
                    <a:pt x="1689530" y="51212"/>
                  </a:cubicBezTo>
                  <a:cubicBezTo>
                    <a:pt x="1645443" y="52490"/>
                    <a:pt x="1601400" y="49669"/>
                    <a:pt x="1557313" y="48920"/>
                  </a:cubicBezTo>
                  <a:cubicBezTo>
                    <a:pt x="1364697" y="45351"/>
                    <a:pt x="1172742" y="37947"/>
                    <a:pt x="980610" y="22568"/>
                  </a:cubicBezTo>
                  <a:cubicBezTo>
                    <a:pt x="915979" y="18690"/>
                    <a:pt x="851171" y="17809"/>
                    <a:pt x="786451" y="15914"/>
                  </a:cubicBezTo>
                  <a:cubicBezTo>
                    <a:pt x="719483" y="12741"/>
                    <a:pt x="652515" y="9039"/>
                    <a:pt x="585414" y="7717"/>
                  </a:cubicBezTo>
                  <a:cubicBezTo>
                    <a:pt x="517873" y="7806"/>
                    <a:pt x="450640" y="446"/>
                    <a:pt x="383099" y="270"/>
                  </a:cubicBezTo>
                  <a:cubicBezTo>
                    <a:pt x="345845" y="-1008"/>
                    <a:pt x="308636" y="2650"/>
                    <a:pt x="271426" y="2914"/>
                  </a:cubicBezTo>
                  <a:cubicBezTo>
                    <a:pt x="258112" y="3046"/>
                    <a:pt x="244798" y="3267"/>
                    <a:pt x="231483" y="2870"/>
                  </a:cubicBezTo>
                  <a:cubicBezTo>
                    <a:pt x="228309" y="3575"/>
                    <a:pt x="225091" y="4280"/>
                    <a:pt x="221917" y="5029"/>
                  </a:cubicBezTo>
                  <a:cubicBezTo>
                    <a:pt x="186956" y="1724"/>
                    <a:pt x="151510" y="8290"/>
                    <a:pt x="117474" y="15870"/>
                  </a:cubicBezTo>
                  <a:cubicBezTo>
                    <a:pt x="103146" y="18117"/>
                    <a:pt x="89479" y="23009"/>
                    <a:pt x="77047" y="30015"/>
                  </a:cubicBezTo>
                  <a:cubicBezTo>
                    <a:pt x="76033" y="30192"/>
                    <a:pt x="74974" y="30368"/>
                    <a:pt x="73960" y="30544"/>
                  </a:cubicBezTo>
                  <a:cubicBezTo>
                    <a:pt x="73431" y="31205"/>
                    <a:pt x="72770" y="31822"/>
                    <a:pt x="72021" y="32307"/>
                  </a:cubicBezTo>
                  <a:cubicBezTo>
                    <a:pt x="69949" y="33673"/>
                    <a:pt x="67832" y="35039"/>
                    <a:pt x="65804" y="36449"/>
                  </a:cubicBezTo>
                  <a:cubicBezTo>
                    <a:pt x="65452" y="36714"/>
                    <a:pt x="65143" y="36978"/>
                    <a:pt x="64790" y="37198"/>
                  </a:cubicBezTo>
                  <a:cubicBezTo>
                    <a:pt x="63600" y="38124"/>
                    <a:pt x="62410" y="39005"/>
                    <a:pt x="61308" y="39975"/>
                  </a:cubicBezTo>
                  <a:cubicBezTo>
                    <a:pt x="60646" y="40547"/>
                    <a:pt x="59941" y="41120"/>
                    <a:pt x="59279" y="41693"/>
                  </a:cubicBezTo>
                  <a:cubicBezTo>
                    <a:pt x="58089" y="42707"/>
                    <a:pt x="56855" y="43456"/>
                    <a:pt x="55400" y="44029"/>
                  </a:cubicBezTo>
                  <a:cubicBezTo>
                    <a:pt x="55400" y="44029"/>
                    <a:pt x="55356" y="44029"/>
                    <a:pt x="55356" y="44073"/>
                  </a:cubicBezTo>
                  <a:cubicBezTo>
                    <a:pt x="54694" y="45219"/>
                    <a:pt x="54165" y="46364"/>
                    <a:pt x="53548" y="47554"/>
                  </a:cubicBezTo>
                  <a:cubicBezTo>
                    <a:pt x="44819" y="55927"/>
                    <a:pt x="37324" y="65666"/>
                    <a:pt x="31549" y="76550"/>
                  </a:cubicBezTo>
                  <a:cubicBezTo>
                    <a:pt x="28859" y="82367"/>
                    <a:pt x="20703" y="98936"/>
                    <a:pt x="14267" y="116167"/>
                  </a:cubicBezTo>
                  <a:cubicBezTo>
                    <a:pt x="13782" y="119295"/>
                    <a:pt x="13341" y="122424"/>
                    <a:pt x="12900" y="125509"/>
                  </a:cubicBezTo>
                  <a:cubicBezTo>
                    <a:pt x="13076" y="127404"/>
                    <a:pt x="12768" y="129343"/>
                    <a:pt x="12591" y="131282"/>
                  </a:cubicBezTo>
                  <a:cubicBezTo>
                    <a:pt x="12415" y="132780"/>
                    <a:pt x="12239" y="134322"/>
                    <a:pt x="12062" y="135821"/>
                  </a:cubicBezTo>
                  <a:cubicBezTo>
                    <a:pt x="11710" y="138641"/>
                    <a:pt x="11313" y="141505"/>
                    <a:pt x="10960" y="144281"/>
                  </a:cubicBezTo>
                  <a:cubicBezTo>
                    <a:pt x="10475" y="147058"/>
                    <a:pt x="10122" y="149834"/>
                    <a:pt x="9814" y="152566"/>
                  </a:cubicBezTo>
                  <a:cubicBezTo>
                    <a:pt x="9637" y="153844"/>
                    <a:pt x="9505" y="155122"/>
                    <a:pt x="9329" y="156400"/>
                  </a:cubicBezTo>
                  <a:cubicBezTo>
                    <a:pt x="9108" y="158074"/>
                    <a:pt x="8976" y="159793"/>
                    <a:pt x="8403" y="161379"/>
                  </a:cubicBezTo>
                  <a:cubicBezTo>
                    <a:pt x="8535" y="161556"/>
                    <a:pt x="8712" y="161732"/>
                    <a:pt x="8888" y="161908"/>
                  </a:cubicBezTo>
                  <a:cubicBezTo>
                    <a:pt x="7654" y="170722"/>
                    <a:pt x="6728" y="179579"/>
                    <a:pt x="6022" y="188393"/>
                  </a:cubicBezTo>
                  <a:cubicBezTo>
                    <a:pt x="1261" y="230433"/>
                    <a:pt x="732" y="272737"/>
                    <a:pt x="467" y="314997"/>
                  </a:cubicBezTo>
                  <a:cubicBezTo>
                    <a:pt x="-1957" y="427897"/>
                    <a:pt x="5581" y="540577"/>
                    <a:pt x="10916" y="653257"/>
                  </a:cubicBezTo>
                  <a:cubicBezTo>
                    <a:pt x="13120" y="796431"/>
                    <a:pt x="27581" y="939605"/>
                    <a:pt x="30579" y="1082955"/>
                  </a:cubicBezTo>
                  <a:cubicBezTo>
                    <a:pt x="30843" y="1115080"/>
                    <a:pt x="33268" y="1147161"/>
                    <a:pt x="36927" y="1179065"/>
                  </a:cubicBezTo>
                  <a:cubicBezTo>
                    <a:pt x="41248" y="1219431"/>
                    <a:pt x="41733" y="1261779"/>
                    <a:pt x="60690" y="1298664"/>
                  </a:cubicBezTo>
                  <a:cubicBezTo>
                    <a:pt x="78634" y="1338368"/>
                    <a:pt x="119502" y="1358375"/>
                    <a:pt x="154111" y="1381422"/>
                  </a:cubicBezTo>
                  <a:cubicBezTo>
                    <a:pt x="200358" y="1406452"/>
                    <a:pt x="252998" y="1414340"/>
                    <a:pt x="304536" y="1420729"/>
                  </a:cubicBezTo>
                  <a:cubicBezTo>
                    <a:pt x="344919" y="1426855"/>
                    <a:pt x="385568" y="1430336"/>
                    <a:pt x="426392" y="1432275"/>
                  </a:cubicBezTo>
                  <a:cubicBezTo>
                    <a:pt x="529997" y="1441177"/>
                    <a:pt x="634836" y="1440604"/>
                    <a:pt x="738749" y="1450387"/>
                  </a:cubicBezTo>
                  <a:cubicBezTo>
                    <a:pt x="766832" y="1452766"/>
                    <a:pt x="794916" y="1455146"/>
                    <a:pt x="822999" y="1457261"/>
                  </a:cubicBezTo>
                  <a:cubicBezTo>
                    <a:pt x="825865" y="1456997"/>
                    <a:pt x="827232" y="1461051"/>
                    <a:pt x="829304" y="1462373"/>
                  </a:cubicBezTo>
                  <a:cubicBezTo>
                    <a:pt x="874713" y="1512477"/>
                    <a:pt x="917302" y="1566063"/>
                    <a:pt x="963857" y="1615506"/>
                  </a:cubicBezTo>
                  <a:cubicBezTo>
                    <a:pt x="991985" y="1650936"/>
                    <a:pt x="1019539" y="1686983"/>
                    <a:pt x="1051414" y="1719328"/>
                  </a:cubicBezTo>
                  <a:cubicBezTo>
                    <a:pt x="1063538" y="1733209"/>
                    <a:pt x="1074428" y="1748148"/>
                    <a:pt x="1085626" y="1762734"/>
                  </a:cubicBezTo>
                  <a:cubicBezTo>
                    <a:pt x="1088447" y="1766524"/>
                    <a:pt x="1092195" y="1770050"/>
                    <a:pt x="1097089" y="1770711"/>
                  </a:cubicBezTo>
                  <a:cubicBezTo>
                    <a:pt x="1097309" y="1770711"/>
                    <a:pt x="1097485" y="1770711"/>
                    <a:pt x="1097662" y="1770711"/>
                  </a:cubicBezTo>
                  <a:cubicBezTo>
                    <a:pt x="1116928" y="1770711"/>
                    <a:pt x="1130595" y="1740701"/>
                    <a:pt x="1140426" y="1726599"/>
                  </a:cubicBezTo>
                  <a:cubicBezTo>
                    <a:pt x="1150654" y="1709942"/>
                    <a:pt x="1162029" y="1694034"/>
                    <a:pt x="1171728" y="1677024"/>
                  </a:cubicBezTo>
                  <a:cubicBezTo>
                    <a:pt x="1207482" y="1614537"/>
                    <a:pt x="1246764" y="1553900"/>
                    <a:pt x="1279080" y="1489518"/>
                  </a:cubicBezTo>
                  <a:cubicBezTo>
                    <a:pt x="1301696" y="1485376"/>
                    <a:pt x="1324974" y="1485685"/>
                    <a:pt x="1348164" y="1485949"/>
                  </a:cubicBezTo>
                  <a:cubicBezTo>
                    <a:pt x="1359759" y="1486081"/>
                    <a:pt x="1371310" y="1486213"/>
                    <a:pt x="1382772" y="1485817"/>
                  </a:cubicBezTo>
                  <a:cubicBezTo>
                    <a:pt x="1402744" y="1485993"/>
                    <a:pt x="1422759" y="1485728"/>
                    <a:pt x="1442731" y="1485464"/>
                  </a:cubicBezTo>
                  <a:cubicBezTo>
                    <a:pt x="1468874" y="1485112"/>
                    <a:pt x="1495018" y="1484759"/>
                    <a:pt x="1521206" y="1485420"/>
                  </a:cubicBezTo>
                  <a:cubicBezTo>
                    <a:pt x="1605192" y="1486698"/>
                    <a:pt x="1689089" y="1498905"/>
                    <a:pt x="1773075" y="1503047"/>
                  </a:cubicBezTo>
                  <a:cubicBezTo>
                    <a:pt x="1836560" y="1505603"/>
                    <a:pt x="1899781" y="1510670"/>
                    <a:pt x="1963267" y="1514328"/>
                  </a:cubicBezTo>
                  <a:cubicBezTo>
                    <a:pt x="2025562" y="1522040"/>
                    <a:pt x="2092530" y="1510142"/>
                    <a:pt x="2138645" y="1464136"/>
                  </a:cubicBezTo>
                  <a:cubicBezTo>
                    <a:pt x="2164833" y="1431085"/>
                    <a:pt x="2182115" y="1391205"/>
                    <a:pt x="2194106" y="1350971"/>
                  </a:cubicBezTo>
                  <a:cubicBezTo>
                    <a:pt x="2204864" y="1299633"/>
                    <a:pt x="2203982" y="1246576"/>
                    <a:pt x="2204335" y="1194313"/>
                  </a:cubicBezTo>
                  <a:cubicBezTo>
                    <a:pt x="2205437" y="1060701"/>
                    <a:pt x="2193004" y="927310"/>
                    <a:pt x="2187714" y="793787"/>
                  </a:cubicBezTo>
                  <a:close/>
                  <a:moveTo>
                    <a:pt x="2181057" y="1186425"/>
                  </a:moveTo>
                  <a:cubicBezTo>
                    <a:pt x="2180131" y="1241641"/>
                    <a:pt x="2183085" y="1296548"/>
                    <a:pt x="2169858" y="1351059"/>
                  </a:cubicBezTo>
                  <a:cubicBezTo>
                    <a:pt x="2157602" y="1386533"/>
                    <a:pt x="2143494" y="1422977"/>
                    <a:pt x="2118321" y="1451444"/>
                  </a:cubicBezTo>
                  <a:cubicBezTo>
                    <a:pt x="2056996" y="1505823"/>
                    <a:pt x="1990071" y="1492427"/>
                    <a:pt x="1915256" y="1488373"/>
                  </a:cubicBezTo>
                  <a:cubicBezTo>
                    <a:pt x="1859618" y="1483437"/>
                    <a:pt x="1803760" y="1481454"/>
                    <a:pt x="1747945" y="1478766"/>
                  </a:cubicBezTo>
                  <a:cubicBezTo>
                    <a:pt x="1688825" y="1473390"/>
                    <a:pt x="1629704" y="1467793"/>
                    <a:pt x="1570451" y="1463959"/>
                  </a:cubicBezTo>
                  <a:cubicBezTo>
                    <a:pt x="1480646" y="1460258"/>
                    <a:pt x="1390664" y="1462549"/>
                    <a:pt x="1300815" y="1463475"/>
                  </a:cubicBezTo>
                  <a:cubicBezTo>
                    <a:pt x="1282034" y="1464048"/>
                    <a:pt x="1261401" y="1464841"/>
                    <a:pt x="1254832" y="1486037"/>
                  </a:cubicBezTo>
                  <a:cubicBezTo>
                    <a:pt x="1231422" y="1531999"/>
                    <a:pt x="1203559" y="1576066"/>
                    <a:pt x="1177856" y="1620838"/>
                  </a:cubicBezTo>
                  <a:cubicBezTo>
                    <a:pt x="1152682" y="1662173"/>
                    <a:pt x="1129537" y="1705139"/>
                    <a:pt x="1100351" y="1743785"/>
                  </a:cubicBezTo>
                  <a:cubicBezTo>
                    <a:pt x="1086816" y="1725498"/>
                    <a:pt x="1072664" y="1707606"/>
                    <a:pt x="1056969" y="1691169"/>
                  </a:cubicBezTo>
                  <a:cubicBezTo>
                    <a:pt x="1030076" y="1664112"/>
                    <a:pt x="1008077" y="1633045"/>
                    <a:pt x="984137" y="1603476"/>
                  </a:cubicBezTo>
                  <a:cubicBezTo>
                    <a:pt x="936788" y="1552843"/>
                    <a:pt x="893406" y="1498728"/>
                    <a:pt x="846939" y="1447302"/>
                  </a:cubicBezTo>
                  <a:cubicBezTo>
                    <a:pt x="839973" y="1437167"/>
                    <a:pt x="829172" y="1433465"/>
                    <a:pt x="817533" y="1433465"/>
                  </a:cubicBezTo>
                  <a:cubicBezTo>
                    <a:pt x="816827" y="1433465"/>
                    <a:pt x="816122" y="1433509"/>
                    <a:pt x="815372" y="1433509"/>
                  </a:cubicBezTo>
                  <a:cubicBezTo>
                    <a:pt x="792491" y="1431438"/>
                    <a:pt x="766215" y="1429455"/>
                    <a:pt x="742585" y="1427428"/>
                  </a:cubicBezTo>
                  <a:cubicBezTo>
                    <a:pt x="680686" y="1421435"/>
                    <a:pt x="618568" y="1419143"/>
                    <a:pt x="556317" y="1417072"/>
                  </a:cubicBezTo>
                  <a:cubicBezTo>
                    <a:pt x="462985" y="1410903"/>
                    <a:pt x="368197" y="1408567"/>
                    <a:pt x="275350" y="1393188"/>
                  </a:cubicBezTo>
                  <a:cubicBezTo>
                    <a:pt x="225091" y="1387062"/>
                    <a:pt x="175272" y="1372300"/>
                    <a:pt x="134757" y="1340924"/>
                  </a:cubicBezTo>
                  <a:cubicBezTo>
                    <a:pt x="114036" y="1328012"/>
                    <a:pt x="92477" y="1312589"/>
                    <a:pt x="81940" y="1289321"/>
                  </a:cubicBezTo>
                  <a:cubicBezTo>
                    <a:pt x="65981" y="1258342"/>
                    <a:pt x="64526" y="1222912"/>
                    <a:pt x="61175" y="1188936"/>
                  </a:cubicBezTo>
                  <a:cubicBezTo>
                    <a:pt x="52534" y="1120236"/>
                    <a:pt x="53901" y="1050389"/>
                    <a:pt x="49889" y="981028"/>
                  </a:cubicBezTo>
                  <a:cubicBezTo>
                    <a:pt x="46406" y="909022"/>
                    <a:pt x="42350" y="837722"/>
                    <a:pt x="37721" y="765628"/>
                  </a:cubicBezTo>
                  <a:cubicBezTo>
                    <a:pt x="34547" y="675246"/>
                    <a:pt x="31505" y="584864"/>
                    <a:pt x="26170" y="494571"/>
                  </a:cubicBezTo>
                  <a:cubicBezTo>
                    <a:pt x="22731" y="426708"/>
                    <a:pt x="23304" y="358756"/>
                    <a:pt x="23789" y="290805"/>
                  </a:cubicBezTo>
                  <a:cubicBezTo>
                    <a:pt x="25509" y="229243"/>
                    <a:pt x="24627" y="165257"/>
                    <a:pt x="45039" y="106472"/>
                  </a:cubicBezTo>
                  <a:cubicBezTo>
                    <a:pt x="55620" y="94926"/>
                    <a:pt x="59103" y="78049"/>
                    <a:pt x="67788" y="64784"/>
                  </a:cubicBezTo>
                  <a:cubicBezTo>
                    <a:pt x="77708" y="55178"/>
                    <a:pt x="89435" y="47510"/>
                    <a:pt x="103014" y="42839"/>
                  </a:cubicBezTo>
                  <a:cubicBezTo>
                    <a:pt x="133919" y="33673"/>
                    <a:pt x="165573" y="27327"/>
                    <a:pt x="197448" y="22877"/>
                  </a:cubicBezTo>
                  <a:cubicBezTo>
                    <a:pt x="248192" y="30720"/>
                    <a:pt x="300171" y="24154"/>
                    <a:pt x="351268" y="23405"/>
                  </a:cubicBezTo>
                  <a:cubicBezTo>
                    <a:pt x="423879" y="21907"/>
                    <a:pt x="496226" y="29839"/>
                    <a:pt x="568838" y="30632"/>
                  </a:cubicBezTo>
                  <a:cubicBezTo>
                    <a:pt x="690650" y="33541"/>
                    <a:pt x="812242" y="40459"/>
                    <a:pt x="934099" y="43676"/>
                  </a:cubicBezTo>
                  <a:cubicBezTo>
                    <a:pt x="1044581" y="48215"/>
                    <a:pt x="1155372" y="60642"/>
                    <a:pt x="1266206" y="62757"/>
                  </a:cubicBezTo>
                  <a:cubicBezTo>
                    <a:pt x="1384183" y="70557"/>
                    <a:pt x="1502469" y="69279"/>
                    <a:pt x="1620578" y="74083"/>
                  </a:cubicBezTo>
                  <a:cubicBezTo>
                    <a:pt x="1665018" y="75713"/>
                    <a:pt x="1709502" y="73730"/>
                    <a:pt x="1754029" y="71747"/>
                  </a:cubicBezTo>
                  <a:cubicBezTo>
                    <a:pt x="1823687" y="68662"/>
                    <a:pt x="1893344" y="65578"/>
                    <a:pt x="1962561" y="76286"/>
                  </a:cubicBezTo>
                  <a:cubicBezTo>
                    <a:pt x="1991130" y="79767"/>
                    <a:pt x="2021858" y="80208"/>
                    <a:pt x="2046900" y="96028"/>
                  </a:cubicBezTo>
                  <a:cubicBezTo>
                    <a:pt x="2076570" y="115594"/>
                    <a:pt x="2094029" y="147586"/>
                    <a:pt x="2106197" y="180108"/>
                  </a:cubicBezTo>
                  <a:cubicBezTo>
                    <a:pt x="2117704" y="212233"/>
                    <a:pt x="2119070" y="246517"/>
                    <a:pt x="2122200" y="280184"/>
                  </a:cubicBezTo>
                  <a:cubicBezTo>
                    <a:pt x="2126565" y="350031"/>
                    <a:pt x="2132164" y="419348"/>
                    <a:pt x="2136749" y="489459"/>
                  </a:cubicBezTo>
                  <a:cubicBezTo>
                    <a:pt x="2144861" y="575214"/>
                    <a:pt x="2154737" y="660836"/>
                    <a:pt x="2162364" y="746635"/>
                  </a:cubicBezTo>
                  <a:cubicBezTo>
                    <a:pt x="2164700" y="792729"/>
                    <a:pt x="2166640" y="838867"/>
                    <a:pt x="2169506" y="884917"/>
                  </a:cubicBezTo>
                  <a:cubicBezTo>
                    <a:pt x="2172592" y="985390"/>
                    <a:pt x="2182820" y="1085819"/>
                    <a:pt x="2181057" y="118642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5"/>
            <p:cNvSpPr/>
            <p:nvPr/>
          </p:nvSpPr>
          <p:spPr>
            <a:xfrm>
              <a:off x="15267458" y="835941"/>
              <a:ext cx="1143580" cy="954314"/>
            </a:xfrm>
            <a:custGeom>
              <a:avLst/>
              <a:gdLst/>
              <a:ahLst/>
              <a:cxnLst/>
              <a:rect l="l" t="t" r="r" b="b"/>
              <a:pathLst>
                <a:path w="1143580" h="954314" extrusionOk="0">
                  <a:moveTo>
                    <a:pt x="1021140" y="23617"/>
                  </a:moveTo>
                  <a:cubicBezTo>
                    <a:pt x="990015" y="8678"/>
                    <a:pt x="955671" y="2906"/>
                    <a:pt x="921415" y="1099"/>
                  </a:cubicBezTo>
                  <a:cubicBezTo>
                    <a:pt x="874683" y="-3043"/>
                    <a:pt x="827466" y="4492"/>
                    <a:pt x="784834" y="24278"/>
                  </a:cubicBezTo>
                  <a:cubicBezTo>
                    <a:pt x="706712" y="54949"/>
                    <a:pt x="649531" y="102674"/>
                    <a:pt x="608045" y="175913"/>
                  </a:cubicBezTo>
                  <a:cubicBezTo>
                    <a:pt x="567661" y="87382"/>
                    <a:pt x="471022" y="42522"/>
                    <a:pt x="381702" y="18285"/>
                  </a:cubicBezTo>
                  <a:cubicBezTo>
                    <a:pt x="358865" y="10353"/>
                    <a:pt x="334926" y="6431"/>
                    <a:pt x="310722" y="5461"/>
                  </a:cubicBezTo>
                  <a:cubicBezTo>
                    <a:pt x="273909" y="3655"/>
                    <a:pt x="236479" y="3611"/>
                    <a:pt x="201033" y="14980"/>
                  </a:cubicBezTo>
                  <a:cubicBezTo>
                    <a:pt x="133404" y="32827"/>
                    <a:pt x="102587" y="72708"/>
                    <a:pt x="65157" y="127924"/>
                  </a:cubicBezTo>
                  <a:cubicBezTo>
                    <a:pt x="39807" y="168774"/>
                    <a:pt x="12914" y="211035"/>
                    <a:pt x="3744" y="258847"/>
                  </a:cubicBezTo>
                  <a:cubicBezTo>
                    <a:pt x="-2517" y="319307"/>
                    <a:pt x="-2825" y="382235"/>
                    <a:pt x="17896" y="440051"/>
                  </a:cubicBezTo>
                  <a:cubicBezTo>
                    <a:pt x="25964" y="463451"/>
                    <a:pt x="39278" y="484956"/>
                    <a:pt x="56031" y="503200"/>
                  </a:cubicBezTo>
                  <a:cubicBezTo>
                    <a:pt x="87641" y="538189"/>
                    <a:pt x="122073" y="570754"/>
                    <a:pt x="161664" y="596622"/>
                  </a:cubicBezTo>
                  <a:cubicBezTo>
                    <a:pt x="181679" y="610150"/>
                    <a:pt x="200592" y="625221"/>
                    <a:pt x="219638" y="640028"/>
                  </a:cubicBezTo>
                  <a:cubicBezTo>
                    <a:pt x="252086" y="663868"/>
                    <a:pt x="286694" y="683919"/>
                    <a:pt x="318305" y="709081"/>
                  </a:cubicBezTo>
                  <a:cubicBezTo>
                    <a:pt x="355294" y="734155"/>
                    <a:pt x="391710" y="760023"/>
                    <a:pt x="426054" y="789195"/>
                  </a:cubicBezTo>
                  <a:cubicBezTo>
                    <a:pt x="452770" y="808100"/>
                    <a:pt x="478517" y="828018"/>
                    <a:pt x="502677" y="850008"/>
                  </a:cubicBezTo>
                  <a:cubicBezTo>
                    <a:pt x="525382" y="869045"/>
                    <a:pt x="548527" y="887553"/>
                    <a:pt x="570439" y="907515"/>
                  </a:cubicBezTo>
                  <a:cubicBezTo>
                    <a:pt x="586971" y="922146"/>
                    <a:pt x="603151" y="937261"/>
                    <a:pt x="621095" y="950172"/>
                  </a:cubicBezTo>
                  <a:cubicBezTo>
                    <a:pt x="624004" y="952199"/>
                    <a:pt x="626870" y="953654"/>
                    <a:pt x="630441" y="954138"/>
                  </a:cubicBezTo>
                  <a:cubicBezTo>
                    <a:pt x="631411" y="954271"/>
                    <a:pt x="632381" y="954315"/>
                    <a:pt x="633351" y="954315"/>
                  </a:cubicBezTo>
                  <a:cubicBezTo>
                    <a:pt x="641683" y="954315"/>
                    <a:pt x="649090" y="949599"/>
                    <a:pt x="656056" y="945325"/>
                  </a:cubicBezTo>
                  <a:cubicBezTo>
                    <a:pt x="671751" y="935498"/>
                    <a:pt x="687005" y="925098"/>
                    <a:pt x="702127" y="914478"/>
                  </a:cubicBezTo>
                  <a:cubicBezTo>
                    <a:pt x="731004" y="894516"/>
                    <a:pt x="759307" y="873363"/>
                    <a:pt x="782982" y="847276"/>
                  </a:cubicBezTo>
                  <a:cubicBezTo>
                    <a:pt x="807362" y="820571"/>
                    <a:pt x="834167" y="796422"/>
                    <a:pt x="860575" y="771789"/>
                  </a:cubicBezTo>
                  <a:cubicBezTo>
                    <a:pt x="887909" y="743409"/>
                    <a:pt x="911275" y="711637"/>
                    <a:pt x="938433" y="682949"/>
                  </a:cubicBezTo>
                  <a:cubicBezTo>
                    <a:pt x="980624" y="632404"/>
                    <a:pt x="1017613" y="577717"/>
                    <a:pt x="1053985" y="522898"/>
                  </a:cubicBezTo>
                  <a:cubicBezTo>
                    <a:pt x="1079688" y="487864"/>
                    <a:pt x="1095251" y="444150"/>
                    <a:pt x="1110681" y="403520"/>
                  </a:cubicBezTo>
                  <a:cubicBezTo>
                    <a:pt x="1122717" y="370293"/>
                    <a:pt x="1135723" y="336890"/>
                    <a:pt x="1140131" y="301548"/>
                  </a:cubicBezTo>
                  <a:cubicBezTo>
                    <a:pt x="1156884" y="207333"/>
                    <a:pt x="1111872" y="66627"/>
                    <a:pt x="1021140" y="23617"/>
                  </a:cubicBezTo>
                  <a:close/>
                  <a:moveTo>
                    <a:pt x="1085992" y="394133"/>
                  </a:moveTo>
                  <a:cubicBezTo>
                    <a:pt x="1075941" y="422204"/>
                    <a:pt x="1064125" y="449658"/>
                    <a:pt x="1051737" y="476715"/>
                  </a:cubicBezTo>
                  <a:cubicBezTo>
                    <a:pt x="1032691" y="508884"/>
                    <a:pt x="1011706" y="539996"/>
                    <a:pt x="989530" y="570049"/>
                  </a:cubicBezTo>
                  <a:cubicBezTo>
                    <a:pt x="951659" y="629981"/>
                    <a:pt x="902370" y="682376"/>
                    <a:pt x="857004" y="737020"/>
                  </a:cubicBezTo>
                  <a:cubicBezTo>
                    <a:pt x="826805" y="769806"/>
                    <a:pt x="791579" y="797612"/>
                    <a:pt x="761864" y="830927"/>
                  </a:cubicBezTo>
                  <a:cubicBezTo>
                    <a:pt x="725052" y="869574"/>
                    <a:pt x="679686" y="899099"/>
                    <a:pt x="634497" y="927081"/>
                  </a:cubicBezTo>
                  <a:cubicBezTo>
                    <a:pt x="578330" y="881648"/>
                    <a:pt x="525911" y="831411"/>
                    <a:pt x="468597" y="787300"/>
                  </a:cubicBezTo>
                  <a:cubicBezTo>
                    <a:pt x="449420" y="773860"/>
                    <a:pt x="430859" y="759670"/>
                    <a:pt x="413092" y="744335"/>
                  </a:cubicBezTo>
                  <a:cubicBezTo>
                    <a:pt x="387345" y="722566"/>
                    <a:pt x="358380" y="705908"/>
                    <a:pt x="331355" y="685681"/>
                  </a:cubicBezTo>
                  <a:cubicBezTo>
                    <a:pt x="307151" y="666645"/>
                    <a:pt x="281360" y="649855"/>
                    <a:pt x="255525" y="633065"/>
                  </a:cubicBezTo>
                  <a:cubicBezTo>
                    <a:pt x="232026" y="617201"/>
                    <a:pt x="210688" y="598385"/>
                    <a:pt x="187366" y="582256"/>
                  </a:cubicBezTo>
                  <a:cubicBezTo>
                    <a:pt x="145528" y="555023"/>
                    <a:pt x="108098" y="522060"/>
                    <a:pt x="75032" y="484735"/>
                  </a:cubicBezTo>
                  <a:cubicBezTo>
                    <a:pt x="59867" y="468166"/>
                    <a:pt x="48492" y="448468"/>
                    <a:pt x="41218" y="426919"/>
                  </a:cubicBezTo>
                  <a:cubicBezTo>
                    <a:pt x="23495" y="372232"/>
                    <a:pt x="23583" y="313182"/>
                    <a:pt x="30901" y="256644"/>
                  </a:cubicBezTo>
                  <a:cubicBezTo>
                    <a:pt x="41967" y="214824"/>
                    <a:pt x="65069" y="177367"/>
                    <a:pt x="87950" y="141100"/>
                  </a:cubicBezTo>
                  <a:cubicBezTo>
                    <a:pt x="118546" y="96945"/>
                    <a:pt x="145263" y="58298"/>
                    <a:pt x="199887" y="42919"/>
                  </a:cubicBezTo>
                  <a:cubicBezTo>
                    <a:pt x="225810" y="33268"/>
                    <a:pt x="253100" y="30712"/>
                    <a:pt x="280478" y="30712"/>
                  </a:cubicBezTo>
                  <a:cubicBezTo>
                    <a:pt x="291235" y="30712"/>
                    <a:pt x="301993" y="31109"/>
                    <a:pt x="312662" y="31593"/>
                  </a:cubicBezTo>
                  <a:cubicBezTo>
                    <a:pt x="338364" y="32298"/>
                    <a:pt x="363053" y="39305"/>
                    <a:pt x="387433" y="46973"/>
                  </a:cubicBezTo>
                  <a:cubicBezTo>
                    <a:pt x="471948" y="69623"/>
                    <a:pt x="557786" y="115894"/>
                    <a:pt x="597464" y="197374"/>
                  </a:cubicBezTo>
                  <a:cubicBezTo>
                    <a:pt x="596009" y="213855"/>
                    <a:pt x="618802" y="218041"/>
                    <a:pt x="623828" y="202265"/>
                  </a:cubicBezTo>
                  <a:cubicBezTo>
                    <a:pt x="637936" y="173754"/>
                    <a:pt x="657510" y="148459"/>
                    <a:pt x="678143" y="124355"/>
                  </a:cubicBezTo>
                  <a:cubicBezTo>
                    <a:pt x="722980" y="75484"/>
                    <a:pt x="811418" y="31946"/>
                    <a:pt x="878210" y="26966"/>
                  </a:cubicBezTo>
                  <a:cubicBezTo>
                    <a:pt x="938742" y="25115"/>
                    <a:pt x="1011265" y="31153"/>
                    <a:pt x="1053412" y="80684"/>
                  </a:cubicBezTo>
                  <a:cubicBezTo>
                    <a:pt x="1093267" y="129863"/>
                    <a:pt x="1117030" y="193320"/>
                    <a:pt x="1117162" y="256732"/>
                  </a:cubicBezTo>
                  <a:cubicBezTo>
                    <a:pt x="1117206" y="304721"/>
                    <a:pt x="1103275" y="349802"/>
                    <a:pt x="1085992" y="39413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32" name="Google Shape;132;p5"/>
          <p:cNvSpPr/>
          <p:nvPr/>
        </p:nvSpPr>
        <p:spPr>
          <a:xfrm rot="1432517">
            <a:off x="9878078" y="349260"/>
            <a:ext cx="1439463" cy="1145679"/>
          </a:xfrm>
          <a:custGeom>
            <a:avLst/>
            <a:gdLst/>
            <a:ahLst/>
            <a:cxnLst/>
            <a:rect l="l" t="t" r="r" b="b"/>
            <a:pathLst>
              <a:path w="2157846" h="1720908" extrusionOk="0">
                <a:moveTo>
                  <a:pt x="1592614" y="617204"/>
                </a:moveTo>
                <a:cubicBezTo>
                  <a:pt x="1609323" y="523121"/>
                  <a:pt x="1564311" y="382414"/>
                  <a:pt x="1473624" y="339405"/>
                </a:cubicBezTo>
                <a:cubicBezTo>
                  <a:pt x="1442454" y="324466"/>
                  <a:pt x="1408154" y="318693"/>
                  <a:pt x="1373855" y="316887"/>
                </a:cubicBezTo>
                <a:cubicBezTo>
                  <a:pt x="1327122" y="312700"/>
                  <a:pt x="1279905" y="320280"/>
                  <a:pt x="1237273" y="340066"/>
                </a:cubicBezTo>
                <a:cubicBezTo>
                  <a:pt x="1159195" y="370737"/>
                  <a:pt x="1101970" y="418461"/>
                  <a:pt x="1060484" y="491701"/>
                </a:cubicBezTo>
                <a:cubicBezTo>
                  <a:pt x="1020100" y="403170"/>
                  <a:pt x="923461" y="358266"/>
                  <a:pt x="834141" y="334073"/>
                </a:cubicBezTo>
                <a:cubicBezTo>
                  <a:pt x="811304" y="326141"/>
                  <a:pt x="787365" y="322175"/>
                  <a:pt x="763161" y="321249"/>
                </a:cubicBezTo>
                <a:cubicBezTo>
                  <a:pt x="726348" y="319443"/>
                  <a:pt x="688962" y="319398"/>
                  <a:pt x="653472" y="330768"/>
                </a:cubicBezTo>
                <a:cubicBezTo>
                  <a:pt x="585843" y="348615"/>
                  <a:pt x="555070" y="388496"/>
                  <a:pt x="517596" y="443712"/>
                </a:cubicBezTo>
                <a:cubicBezTo>
                  <a:pt x="492246" y="484518"/>
                  <a:pt x="465353" y="526822"/>
                  <a:pt x="456183" y="574591"/>
                </a:cubicBezTo>
                <a:cubicBezTo>
                  <a:pt x="449922" y="635007"/>
                  <a:pt x="449614" y="697979"/>
                  <a:pt x="470335" y="755795"/>
                </a:cubicBezTo>
                <a:cubicBezTo>
                  <a:pt x="478403" y="779239"/>
                  <a:pt x="491717" y="800699"/>
                  <a:pt x="508470" y="818943"/>
                </a:cubicBezTo>
                <a:cubicBezTo>
                  <a:pt x="540080" y="853933"/>
                  <a:pt x="574512" y="886498"/>
                  <a:pt x="614103" y="912366"/>
                </a:cubicBezTo>
                <a:cubicBezTo>
                  <a:pt x="634118" y="925894"/>
                  <a:pt x="653031" y="940921"/>
                  <a:pt x="672077" y="955728"/>
                </a:cubicBezTo>
                <a:cubicBezTo>
                  <a:pt x="704525" y="979568"/>
                  <a:pt x="739133" y="999618"/>
                  <a:pt x="770744" y="1024781"/>
                </a:cubicBezTo>
                <a:cubicBezTo>
                  <a:pt x="807733" y="1049855"/>
                  <a:pt x="844149" y="1075678"/>
                  <a:pt x="878493" y="1104895"/>
                </a:cubicBezTo>
                <a:cubicBezTo>
                  <a:pt x="905209" y="1123800"/>
                  <a:pt x="930912" y="1143718"/>
                  <a:pt x="955116" y="1165707"/>
                </a:cubicBezTo>
                <a:cubicBezTo>
                  <a:pt x="977821" y="1184744"/>
                  <a:pt x="1000966" y="1203253"/>
                  <a:pt x="1022878" y="1223215"/>
                </a:cubicBezTo>
                <a:cubicBezTo>
                  <a:pt x="1039410" y="1237845"/>
                  <a:pt x="1055590" y="1252960"/>
                  <a:pt x="1073534" y="1265872"/>
                </a:cubicBezTo>
                <a:cubicBezTo>
                  <a:pt x="1076399" y="1267899"/>
                  <a:pt x="1079309" y="1269353"/>
                  <a:pt x="1082880" y="1269882"/>
                </a:cubicBezTo>
                <a:cubicBezTo>
                  <a:pt x="1083850" y="1270014"/>
                  <a:pt x="1084820" y="1270058"/>
                  <a:pt x="1085790" y="1270058"/>
                </a:cubicBezTo>
                <a:cubicBezTo>
                  <a:pt x="1094122" y="1270058"/>
                  <a:pt x="1101573" y="1265343"/>
                  <a:pt x="1108495" y="1261069"/>
                </a:cubicBezTo>
                <a:cubicBezTo>
                  <a:pt x="1124190" y="1251242"/>
                  <a:pt x="1139400" y="1240798"/>
                  <a:pt x="1154566" y="1230178"/>
                </a:cubicBezTo>
                <a:cubicBezTo>
                  <a:pt x="1183443" y="1210215"/>
                  <a:pt x="1211747" y="1189063"/>
                  <a:pt x="1235465" y="1162975"/>
                </a:cubicBezTo>
                <a:cubicBezTo>
                  <a:pt x="1259846" y="1136271"/>
                  <a:pt x="1286650" y="1112122"/>
                  <a:pt x="1313059" y="1087488"/>
                </a:cubicBezTo>
                <a:cubicBezTo>
                  <a:pt x="1340437" y="1059109"/>
                  <a:pt x="1363759" y="1027337"/>
                  <a:pt x="1390916" y="998649"/>
                </a:cubicBezTo>
                <a:cubicBezTo>
                  <a:pt x="1433108" y="948104"/>
                  <a:pt x="1470097" y="893417"/>
                  <a:pt x="1506468" y="838597"/>
                </a:cubicBezTo>
                <a:cubicBezTo>
                  <a:pt x="1532171" y="803564"/>
                  <a:pt x="1547734" y="759849"/>
                  <a:pt x="1563164" y="719219"/>
                </a:cubicBezTo>
                <a:cubicBezTo>
                  <a:pt x="1575200" y="685949"/>
                  <a:pt x="1588162" y="652546"/>
                  <a:pt x="1592614" y="617204"/>
                </a:cubicBezTo>
                <a:close/>
                <a:moveTo>
                  <a:pt x="2146039" y="861997"/>
                </a:moveTo>
                <a:cubicBezTo>
                  <a:pt x="2149213" y="962514"/>
                  <a:pt x="2159442" y="1062943"/>
                  <a:pt x="2157634" y="1163548"/>
                </a:cubicBezTo>
                <a:cubicBezTo>
                  <a:pt x="2156708" y="1218764"/>
                  <a:pt x="2159662" y="1273672"/>
                  <a:pt x="2146436" y="1328183"/>
                </a:cubicBezTo>
                <a:cubicBezTo>
                  <a:pt x="2134180" y="1363657"/>
                  <a:pt x="2120072" y="1400100"/>
                  <a:pt x="2094898" y="1428568"/>
                </a:cubicBezTo>
                <a:cubicBezTo>
                  <a:pt x="2033573" y="1482947"/>
                  <a:pt x="1966649" y="1469550"/>
                  <a:pt x="1891833" y="1465496"/>
                </a:cubicBezTo>
                <a:cubicBezTo>
                  <a:pt x="1836195" y="1460561"/>
                  <a:pt x="1780337" y="1458577"/>
                  <a:pt x="1724523" y="1455889"/>
                </a:cubicBezTo>
                <a:cubicBezTo>
                  <a:pt x="1665402" y="1450513"/>
                  <a:pt x="1606281" y="1444917"/>
                  <a:pt x="1547028" y="1441083"/>
                </a:cubicBezTo>
                <a:cubicBezTo>
                  <a:pt x="1457223" y="1437381"/>
                  <a:pt x="1367242" y="1439673"/>
                  <a:pt x="1277392" y="1440598"/>
                </a:cubicBezTo>
                <a:cubicBezTo>
                  <a:pt x="1258611" y="1441171"/>
                  <a:pt x="1237978" y="1441964"/>
                  <a:pt x="1231409" y="1463160"/>
                </a:cubicBezTo>
                <a:cubicBezTo>
                  <a:pt x="1207999" y="1509122"/>
                  <a:pt x="1180136" y="1553190"/>
                  <a:pt x="1154433" y="1597962"/>
                </a:cubicBezTo>
                <a:cubicBezTo>
                  <a:pt x="1129260" y="1639297"/>
                  <a:pt x="1106114" y="1682262"/>
                  <a:pt x="1076928" y="1720909"/>
                </a:cubicBezTo>
                <a:cubicBezTo>
                  <a:pt x="1063394" y="1702621"/>
                  <a:pt x="1049242" y="1684730"/>
                  <a:pt x="1033547" y="1668293"/>
                </a:cubicBezTo>
                <a:cubicBezTo>
                  <a:pt x="1006654" y="1641236"/>
                  <a:pt x="984654" y="1610168"/>
                  <a:pt x="960715" y="1580599"/>
                </a:cubicBezTo>
                <a:cubicBezTo>
                  <a:pt x="913365" y="1529966"/>
                  <a:pt x="869984" y="1475852"/>
                  <a:pt x="823516" y="1424425"/>
                </a:cubicBezTo>
                <a:cubicBezTo>
                  <a:pt x="816550" y="1414290"/>
                  <a:pt x="805749" y="1410588"/>
                  <a:pt x="794110" y="1410588"/>
                </a:cubicBezTo>
                <a:cubicBezTo>
                  <a:pt x="793405" y="1410588"/>
                  <a:pt x="792699" y="1410632"/>
                  <a:pt x="791950" y="1410632"/>
                </a:cubicBezTo>
                <a:cubicBezTo>
                  <a:pt x="769069" y="1408561"/>
                  <a:pt x="742793" y="1406578"/>
                  <a:pt x="719162" y="1404551"/>
                </a:cubicBezTo>
                <a:cubicBezTo>
                  <a:pt x="657264" y="1398558"/>
                  <a:pt x="595145" y="1396267"/>
                  <a:pt x="532894" y="1394195"/>
                </a:cubicBezTo>
                <a:cubicBezTo>
                  <a:pt x="439562" y="1388026"/>
                  <a:pt x="344775" y="1385691"/>
                  <a:pt x="251928" y="1370311"/>
                </a:cubicBezTo>
                <a:cubicBezTo>
                  <a:pt x="201668" y="1364186"/>
                  <a:pt x="151850" y="1349423"/>
                  <a:pt x="111334" y="1318047"/>
                </a:cubicBezTo>
                <a:cubicBezTo>
                  <a:pt x="90613" y="1305136"/>
                  <a:pt x="69055" y="1289712"/>
                  <a:pt x="58518" y="1266445"/>
                </a:cubicBezTo>
                <a:cubicBezTo>
                  <a:pt x="42558" y="1235466"/>
                  <a:pt x="41103" y="1200036"/>
                  <a:pt x="37753" y="1166060"/>
                </a:cubicBezTo>
                <a:cubicBezTo>
                  <a:pt x="29112" y="1097359"/>
                  <a:pt x="30478" y="1027513"/>
                  <a:pt x="26466" y="958151"/>
                </a:cubicBezTo>
                <a:cubicBezTo>
                  <a:pt x="22984" y="886146"/>
                  <a:pt x="18928" y="814845"/>
                  <a:pt x="14298" y="742751"/>
                </a:cubicBezTo>
                <a:cubicBezTo>
                  <a:pt x="11124" y="652370"/>
                  <a:pt x="8082" y="561988"/>
                  <a:pt x="2748" y="471694"/>
                </a:cubicBezTo>
                <a:cubicBezTo>
                  <a:pt x="-691" y="403831"/>
                  <a:pt x="-118" y="335880"/>
                  <a:pt x="367" y="267928"/>
                </a:cubicBezTo>
                <a:cubicBezTo>
                  <a:pt x="2086" y="206366"/>
                  <a:pt x="1205" y="142381"/>
                  <a:pt x="21617" y="83595"/>
                </a:cubicBezTo>
                <a:cubicBezTo>
                  <a:pt x="32154" y="72094"/>
                  <a:pt x="35592" y="55172"/>
                  <a:pt x="44278" y="41908"/>
                </a:cubicBezTo>
                <a:cubicBezTo>
                  <a:pt x="54197" y="32257"/>
                  <a:pt x="65968" y="24634"/>
                  <a:pt x="79591" y="19962"/>
                </a:cubicBezTo>
                <a:cubicBezTo>
                  <a:pt x="110452" y="10796"/>
                  <a:pt x="142151" y="4451"/>
                  <a:pt x="174026" y="0"/>
                </a:cubicBezTo>
                <a:cubicBezTo>
                  <a:pt x="224770" y="7844"/>
                  <a:pt x="276749" y="1278"/>
                  <a:pt x="327845" y="529"/>
                </a:cubicBezTo>
                <a:cubicBezTo>
                  <a:pt x="400457" y="-969"/>
                  <a:pt x="472804" y="6963"/>
                  <a:pt x="545415" y="7756"/>
                </a:cubicBezTo>
                <a:cubicBezTo>
                  <a:pt x="667227" y="10664"/>
                  <a:pt x="788820" y="17583"/>
                  <a:pt x="910676" y="20800"/>
                </a:cubicBezTo>
                <a:cubicBezTo>
                  <a:pt x="1021158" y="25339"/>
                  <a:pt x="1131949" y="37766"/>
                  <a:pt x="1242784" y="39881"/>
                </a:cubicBezTo>
                <a:cubicBezTo>
                  <a:pt x="1360761" y="47681"/>
                  <a:pt x="1479046" y="46403"/>
                  <a:pt x="1597155" y="51206"/>
                </a:cubicBezTo>
                <a:cubicBezTo>
                  <a:pt x="1641595" y="52836"/>
                  <a:pt x="1686079" y="50853"/>
                  <a:pt x="1730607" y="48870"/>
                </a:cubicBezTo>
                <a:cubicBezTo>
                  <a:pt x="1800264" y="45786"/>
                  <a:pt x="1869922" y="42701"/>
                  <a:pt x="1939139" y="53409"/>
                </a:cubicBezTo>
                <a:cubicBezTo>
                  <a:pt x="1967707" y="56891"/>
                  <a:pt x="1998436" y="57331"/>
                  <a:pt x="2023477" y="73151"/>
                </a:cubicBezTo>
                <a:cubicBezTo>
                  <a:pt x="2053148" y="92717"/>
                  <a:pt x="2070606" y="124710"/>
                  <a:pt x="2082774" y="157231"/>
                </a:cubicBezTo>
                <a:cubicBezTo>
                  <a:pt x="2094281" y="189356"/>
                  <a:pt x="2095648" y="223641"/>
                  <a:pt x="2098778" y="257308"/>
                </a:cubicBezTo>
                <a:cubicBezTo>
                  <a:pt x="2103143" y="327154"/>
                  <a:pt x="2108742" y="396472"/>
                  <a:pt x="2113327" y="466583"/>
                </a:cubicBezTo>
                <a:cubicBezTo>
                  <a:pt x="2121439" y="552337"/>
                  <a:pt x="2131314" y="637960"/>
                  <a:pt x="2138941" y="723758"/>
                </a:cubicBezTo>
                <a:cubicBezTo>
                  <a:pt x="2141234" y="769764"/>
                  <a:pt x="2143173" y="815947"/>
                  <a:pt x="2146039" y="861997"/>
                </a:cubicBezTo>
                <a:close/>
              </a:path>
            </a:pathLst>
          </a:custGeom>
          <a:solidFill>
            <a:srgbClr val="F2D925"/>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3" name="Google Shape;133;p5"/>
          <p:cNvSpPr/>
          <p:nvPr/>
        </p:nvSpPr>
        <p:spPr>
          <a:xfrm rot="1432517">
            <a:off x="10218163" y="565601"/>
            <a:ext cx="727719" cy="599432"/>
          </a:xfrm>
          <a:custGeom>
            <a:avLst/>
            <a:gdLst/>
            <a:ahLst/>
            <a:cxnLst/>
            <a:rect l="l" t="t" r="r" b="b"/>
            <a:pathLst>
              <a:path w="1090896" h="900398" extrusionOk="0">
                <a:moveTo>
                  <a:pt x="1090897" y="230049"/>
                </a:moveTo>
                <a:cubicBezTo>
                  <a:pt x="1090897" y="277994"/>
                  <a:pt x="1077009" y="323075"/>
                  <a:pt x="1059683" y="367407"/>
                </a:cubicBezTo>
                <a:cubicBezTo>
                  <a:pt x="1049631" y="395477"/>
                  <a:pt x="1037816" y="422931"/>
                  <a:pt x="1025427" y="449988"/>
                </a:cubicBezTo>
                <a:cubicBezTo>
                  <a:pt x="1006382" y="482157"/>
                  <a:pt x="985396" y="513269"/>
                  <a:pt x="963177" y="543323"/>
                </a:cubicBezTo>
                <a:cubicBezTo>
                  <a:pt x="925306" y="603254"/>
                  <a:pt x="876016" y="655650"/>
                  <a:pt x="830651" y="710293"/>
                </a:cubicBezTo>
                <a:cubicBezTo>
                  <a:pt x="800451" y="743079"/>
                  <a:pt x="765226" y="770885"/>
                  <a:pt x="735511" y="804244"/>
                </a:cubicBezTo>
                <a:cubicBezTo>
                  <a:pt x="698698" y="842847"/>
                  <a:pt x="653333" y="872416"/>
                  <a:pt x="608144" y="900398"/>
                </a:cubicBezTo>
                <a:cubicBezTo>
                  <a:pt x="551977" y="854965"/>
                  <a:pt x="499557" y="804729"/>
                  <a:pt x="442244" y="760617"/>
                </a:cubicBezTo>
                <a:cubicBezTo>
                  <a:pt x="423110" y="747177"/>
                  <a:pt x="404506" y="732987"/>
                  <a:pt x="386783" y="717652"/>
                </a:cubicBezTo>
                <a:cubicBezTo>
                  <a:pt x="361036" y="695883"/>
                  <a:pt x="332071" y="679225"/>
                  <a:pt x="305045" y="658999"/>
                </a:cubicBezTo>
                <a:cubicBezTo>
                  <a:pt x="280797" y="639962"/>
                  <a:pt x="255006" y="623172"/>
                  <a:pt x="229215" y="606383"/>
                </a:cubicBezTo>
                <a:cubicBezTo>
                  <a:pt x="205717" y="590518"/>
                  <a:pt x="184423" y="571702"/>
                  <a:pt x="161101" y="555573"/>
                </a:cubicBezTo>
                <a:cubicBezTo>
                  <a:pt x="119307" y="528340"/>
                  <a:pt x="81833" y="495421"/>
                  <a:pt x="48767" y="458053"/>
                </a:cubicBezTo>
                <a:cubicBezTo>
                  <a:pt x="33601" y="441483"/>
                  <a:pt x="22227" y="421785"/>
                  <a:pt x="14952" y="400192"/>
                </a:cubicBezTo>
                <a:cubicBezTo>
                  <a:pt x="-2771" y="345505"/>
                  <a:pt x="-2682" y="286455"/>
                  <a:pt x="4636" y="229917"/>
                </a:cubicBezTo>
                <a:cubicBezTo>
                  <a:pt x="15702" y="188097"/>
                  <a:pt x="38804" y="150640"/>
                  <a:pt x="61685" y="114373"/>
                </a:cubicBezTo>
                <a:cubicBezTo>
                  <a:pt x="92281" y="70262"/>
                  <a:pt x="118998" y="31571"/>
                  <a:pt x="173622" y="16148"/>
                </a:cubicBezTo>
                <a:cubicBezTo>
                  <a:pt x="199545" y="6497"/>
                  <a:pt x="226835" y="3941"/>
                  <a:pt x="254213" y="3941"/>
                </a:cubicBezTo>
                <a:cubicBezTo>
                  <a:pt x="264926" y="3941"/>
                  <a:pt x="275727" y="4338"/>
                  <a:pt x="286396" y="4866"/>
                </a:cubicBezTo>
                <a:cubicBezTo>
                  <a:pt x="312143" y="5571"/>
                  <a:pt x="336788" y="12534"/>
                  <a:pt x="361168" y="20246"/>
                </a:cubicBezTo>
                <a:cubicBezTo>
                  <a:pt x="445727" y="42896"/>
                  <a:pt x="531520" y="89167"/>
                  <a:pt x="571199" y="170691"/>
                </a:cubicBezTo>
                <a:cubicBezTo>
                  <a:pt x="569744" y="187172"/>
                  <a:pt x="592537" y="191358"/>
                  <a:pt x="597563" y="175582"/>
                </a:cubicBezTo>
                <a:cubicBezTo>
                  <a:pt x="611671" y="147071"/>
                  <a:pt x="631245" y="121776"/>
                  <a:pt x="651878" y="97672"/>
                </a:cubicBezTo>
                <a:cubicBezTo>
                  <a:pt x="696714" y="48801"/>
                  <a:pt x="785109" y="5263"/>
                  <a:pt x="851945" y="283"/>
                </a:cubicBezTo>
                <a:cubicBezTo>
                  <a:pt x="912476" y="-1567"/>
                  <a:pt x="985000" y="4470"/>
                  <a:pt x="1027191" y="54045"/>
                </a:cubicBezTo>
                <a:cubicBezTo>
                  <a:pt x="1066957" y="103180"/>
                  <a:pt x="1090720" y="166637"/>
                  <a:pt x="1090897" y="230049"/>
                </a:cubicBezTo>
                <a:close/>
              </a:path>
            </a:pathLst>
          </a:custGeom>
          <a:solidFill>
            <a:srgbClr val="FFFFFF"/>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5"/>
          <p:cNvSpPr txBox="1">
            <a:spLocks noGrp="1"/>
          </p:cNvSpPr>
          <p:nvPr>
            <p:ph type="body" idx="1"/>
          </p:nvPr>
        </p:nvSpPr>
        <p:spPr>
          <a:xfrm>
            <a:off x="1016567" y="3572133"/>
            <a:ext cx="4471600" cy="40452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SzPts val="1500"/>
              <a:buChar char="●"/>
              <a:defRPr sz="2000"/>
            </a:lvl1pPr>
            <a:lvl2pPr marL="1219170" lvl="1" indent="-431789" algn="ctr" rtl="0">
              <a:lnSpc>
                <a:spcPct val="100000"/>
              </a:lnSpc>
              <a:spcBef>
                <a:spcPts val="1067"/>
              </a:spcBef>
              <a:spcAft>
                <a:spcPts val="0"/>
              </a:spcAft>
              <a:buSzPts val="1500"/>
              <a:buChar char="○"/>
              <a:defRPr sz="2000"/>
            </a:lvl2pPr>
            <a:lvl3pPr marL="1828754" lvl="2" indent="-431789" algn="ctr" rtl="0">
              <a:lnSpc>
                <a:spcPct val="100000"/>
              </a:lnSpc>
              <a:spcBef>
                <a:spcPts val="1067"/>
              </a:spcBef>
              <a:spcAft>
                <a:spcPts val="0"/>
              </a:spcAft>
              <a:buSzPts val="1500"/>
              <a:buChar char="■"/>
              <a:defRPr sz="2000"/>
            </a:lvl3pPr>
            <a:lvl4pPr marL="2438339" lvl="3" indent="-431789" algn="ctr" rtl="0">
              <a:lnSpc>
                <a:spcPct val="100000"/>
              </a:lnSpc>
              <a:spcBef>
                <a:spcPts val="1067"/>
              </a:spcBef>
              <a:spcAft>
                <a:spcPts val="0"/>
              </a:spcAft>
              <a:buSzPts val="1500"/>
              <a:buChar char="●"/>
              <a:defRPr sz="2000"/>
            </a:lvl4pPr>
            <a:lvl5pPr marL="3047924" lvl="4" indent="-431789" algn="ctr" rtl="0">
              <a:lnSpc>
                <a:spcPct val="100000"/>
              </a:lnSpc>
              <a:spcBef>
                <a:spcPts val="1067"/>
              </a:spcBef>
              <a:spcAft>
                <a:spcPts val="0"/>
              </a:spcAft>
              <a:buSzPts val="1500"/>
              <a:buChar char="○"/>
              <a:defRPr sz="2000"/>
            </a:lvl5pPr>
            <a:lvl6pPr marL="3657509" lvl="5" indent="-431789" algn="ctr" rtl="0">
              <a:lnSpc>
                <a:spcPct val="100000"/>
              </a:lnSpc>
              <a:spcBef>
                <a:spcPts val="1067"/>
              </a:spcBef>
              <a:spcAft>
                <a:spcPts val="0"/>
              </a:spcAft>
              <a:buSzPts val="1500"/>
              <a:buChar char="■"/>
              <a:defRPr sz="2000"/>
            </a:lvl6pPr>
            <a:lvl7pPr marL="4267093" lvl="6" indent="-431789" algn="ctr" rtl="0">
              <a:lnSpc>
                <a:spcPct val="100000"/>
              </a:lnSpc>
              <a:spcBef>
                <a:spcPts val="1067"/>
              </a:spcBef>
              <a:spcAft>
                <a:spcPts val="0"/>
              </a:spcAft>
              <a:buSzPts val="1500"/>
              <a:buChar char="●"/>
              <a:defRPr sz="2000"/>
            </a:lvl7pPr>
            <a:lvl8pPr marL="4876678" lvl="7" indent="-431789" algn="ctr" rtl="0">
              <a:lnSpc>
                <a:spcPct val="100000"/>
              </a:lnSpc>
              <a:spcBef>
                <a:spcPts val="1067"/>
              </a:spcBef>
              <a:spcAft>
                <a:spcPts val="0"/>
              </a:spcAft>
              <a:buSzPts val="1500"/>
              <a:buChar char="○"/>
              <a:defRPr sz="2000"/>
            </a:lvl8pPr>
            <a:lvl9pPr marL="5486263" lvl="8" indent="-431789" algn="ctr" rtl="0">
              <a:lnSpc>
                <a:spcPct val="100000"/>
              </a:lnSpc>
              <a:spcBef>
                <a:spcPts val="1067"/>
              </a:spcBef>
              <a:spcAft>
                <a:spcPts val="1067"/>
              </a:spcAft>
              <a:buSzPts val="1500"/>
              <a:buChar char="■"/>
              <a:defRPr sz="2000"/>
            </a:lvl9pPr>
          </a:lstStyle>
          <a:p>
            <a:endParaRPr/>
          </a:p>
        </p:txBody>
      </p:sp>
      <p:sp>
        <p:nvSpPr>
          <p:cNvPr id="135" name="Google Shape;135;p5"/>
          <p:cNvSpPr txBox="1">
            <a:spLocks noGrp="1"/>
          </p:cNvSpPr>
          <p:nvPr>
            <p:ph type="title"/>
          </p:nvPr>
        </p:nvSpPr>
        <p:spPr>
          <a:xfrm>
            <a:off x="656867" y="685800"/>
            <a:ext cx="4831200" cy="2423600"/>
          </a:xfrm>
          <a:prstGeom prst="rect">
            <a:avLst/>
          </a:prstGeom>
        </p:spPr>
        <p:txBody>
          <a:bodyPr spcFirstLastPara="1" wrap="square" lIns="0" tIns="0" rIns="0" bIns="0" anchor="b" anchorCtr="0">
            <a:noAutofit/>
          </a:bodyPr>
          <a:lstStyle>
            <a:lvl1pPr lvl="0" algn="ctr" rtl="0">
              <a:spcBef>
                <a:spcPts val="0"/>
              </a:spcBef>
              <a:spcAft>
                <a:spcPts val="0"/>
              </a:spcAft>
              <a:buSzPts val="4500"/>
              <a:buNone/>
              <a:defRPr sz="6000"/>
            </a:lvl1pPr>
            <a:lvl2pPr lvl="1" rtl="0">
              <a:spcBef>
                <a:spcPts val="0"/>
              </a:spcBef>
              <a:spcAft>
                <a:spcPts val="0"/>
              </a:spcAft>
              <a:buSzPts val="4500"/>
              <a:buNone/>
              <a:defRPr sz="6000"/>
            </a:lvl2pPr>
            <a:lvl3pPr lvl="2" rtl="0">
              <a:spcBef>
                <a:spcPts val="0"/>
              </a:spcBef>
              <a:spcAft>
                <a:spcPts val="0"/>
              </a:spcAft>
              <a:buSzPts val="4500"/>
              <a:buNone/>
              <a:defRPr sz="6000"/>
            </a:lvl3pPr>
            <a:lvl4pPr lvl="3" rtl="0">
              <a:spcBef>
                <a:spcPts val="0"/>
              </a:spcBef>
              <a:spcAft>
                <a:spcPts val="0"/>
              </a:spcAft>
              <a:buSzPts val="4500"/>
              <a:buNone/>
              <a:defRPr sz="6000"/>
            </a:lvl4pPr>
            <a:lvl5pPr lvl="4" rtl="0">
              <a:spcBef>
                <a:spcPts val="0"/>
              </a:spcBef>
              <a:spcAft>
                <a:spcPts val="0"/>
              </a:spcAft>
              <a:buSzPts val="4500"/>
              <a:buNone/>
              <a:defRPr sz="6000"/>
            </a:lvl5pPr>
            <a:lvl6pPr lvl="5" rtl="0">
              <a:spcBef>
                <a:spcPts val="0"/>
              </a:spcBef>
              <a:spcAft>
                <a:spcPts val="0"/>
              </a:spcAft>
              <a:buSzPts val="4500"/>
              <a:buNone/>
              <a:defRPr sz="6000"/>
            </a:lvl6pPr>
            <a:lvl7pPr lvl="6" rtl="0">
              <a:spcBef>
                <a:spcPts val="0"/>
              </a:spcBef>
              <a:spcAft>
                <a:spcPts val="0"/>
              </a:spcAft>
              <a:buSzPts val="4500"/>
              <a:buNone/>
              <a:defRPr sz="6000"/>
            </a:lvl7pPr>
            <a:lvl8pPr lvl="7" rtl="0">
              <a:spcBef>
                <a:spcPts val="0"/>
              </a:spcBef>
              <a:spcAft>
                <a:spcPts val="0"/>
              </a:spcAft>
              <a:buSzPts val="4500"/>
              <a:buNone/>
              <a:defRPr sz="6000"/>
            </a:lvl8pPr>
            <a:lvl9pPr lvl="8" rtl="0">
              <a:spcBef>
                <a:spcPts val="0"/>
              </a:spcBef>
              <a:spcAft>
                <a:spcPts val="0"/>
              </a:spcAft>
              <a:buSzPts val="4500"/>
              <a:buNone/>
              <a:defRPr sz="6000"/>
            </a:lvl9pPr>
          </a:lstStyle>
          <a:p>
            <a:endParaRPr/>
          </a:p>
        </p:txBody>
      </p:sp>
    </p:spTree>
    <p:extLst>
      <p:ext uri="{BB962C8B-B14F-4D97-AF65-F5344CB8AC3E}">
        <p14:creationId xmlns:p14="http://schemas.microsoft.com/office/powerpoint/2010/main" val="634413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A8DB9-249D-1AB7-D69D-431E04BEF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C5A3AB-1CB7-5650-77AF-4CECB206E3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F10D768-FB31-8497-1F21-FB9237BE13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51DEA4-15C9-2D9C-1F08-FE5D91BE300E}"/>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6" name="Footer Placeholder 5">
            <a:extLst>
              <a:ext uri="{FF2B5EF4-FFF2-40B4-BE49-F238E27FC236}">
                <a16:creationId xmlns:a16="http://schemas.microsoft.com/office/drawing/2014/main" id="{5C9F67E1-0CEC-940C-D0EE-BAB13B89EE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F3F755-C6A2-AF6E-8409-384C6A4F82F6}"/>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5313559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136"/>
        <p:cNvGrpSpPr/>
        <p:nvPr/>
      </p:nvGrpSpPr>
      <p:grpSpPr>
        <a:xfrm>
          <a:off x="0" y="0"/>
          <a:ext cx="0" cy="0"/>
          <a:chOff x="0" y="0"/>
          <a:chExt cx="0" cy="0"/>
        </a:xfrm>
      </p:grpSpPr>
      <p:sp>
        <p:nvSpPr>
          <p:cNvPr id="137" name="Google Shape;137;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8" name="Google Shape;138;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74121" rtl="0">
              <a:lnSpc>
                <a:spcPct val="100000"/>
              </a:lnSpc>
              <a:spcBef>
                <a:spcPts val="0"/>
              </a:spcBef>
              <a:spcAft>
                <a:spcPts val="0"/>
              </a:spcAft>
              <a:buSzPts val="2000"/>
              <a:buChar char="●"/>
              <a:defRPr sz="2667"/>
            </a:lvl1pPr>
            <a:lvl2pPr marL="1219170" lvl="1" indent="-474121" rtl="0">
              <a:lnSpc>
                <a:spcPct val="100000"/>
              </a:lnSpc>
              <a:spcBef>
                <a:spcPts val="1067"/>
              </a:spcBef>
              <a:spcAft>
                <a:spcPts val="0"/>
              </a:spcAft>
              <a:buSzPts val="2000"/>
              <a:buChar char="○"/>
              <a:defRPr sz="2667"/>
            </a:lvl2pPr>
            <a:lvl3pPr marL="1828754" lvl="2" indent="-474121" rtl="0">
              <a:lnSpc>
                <a:spcPct val="100000"/>
              </a:lnSpc>
              <a:spcBef>
                <a:spcPts val="1067"/>
              </a:spcBef>
              <a:spcAft>
                <a:spcPts val="0"/>
              </a:spcAft>
              <a:buSzPts val="2000"/>
              <a:buChar char="■"/>
              <a:defRPr sz="2667"/>
            </a:lvl3pPr>
            <a:lvl4pPr marL="2438339" lvl="3" indent="-474121" rtl="0">
              <a:lnSpc>
                <a:spcPct val="100000"/>
              </a:lnSpc>
              <a:spcBef>
                <a:spcPts val="1067"/>
              </a:spcBef>
              <a:spcAft>
                <a:spcPts val="0"/>
              </a:spcAft>
              <a:buSzPts val="2000"/>
              <a:buChar char="●"/>
              <a:defRPr sz="2667"/>
            </a:lvl4pPr>
            <a:lvl5pPr marL="3047924" lvl="4" indent="-474121" rtl="0">
              <a:lnSpc>
                <a:spcPct val="100000"/>
              </a:lnSpc>
              <a:spcBef>
                <a:spcPts val="1067"/>
              </a:spcBef>
              <a:spcAft>
                <a:spcPts val="0"/>
              </a:spcAft>
              <a:buSzPts val="2000"/>
              <a:buChar char="○"/>
              <a:defRPr sz="2667"/>
            </a:lvl5pPr>
            <a:lvl6pPr marL="3657509" lvl="5" indent="-474121" rtl="0">
              <a:lnSpc>
                <a:spcPct val="100000"/>
              </a:lnSpc>
              <a:spcBef>
                <a:spcPts val="1067"/>
              </a:spcBef>
              <a:spcAft>
                <a:spcPts val="0"/>
              </a:spcAft>
              <a:buSzPts val="2000"/>
              <a:buChar char="■"/>
              <a:defRPr sz="2667"/>
            </a:lvl6pPr>
            <a:lvl7pPr marL="4267093" lvl="6" indent="-474121" rtl="0">
              <a:lnSpc>
                <a:spcPct val="100000"/>
              </a:lnSpc>
              <a:spcBef>
                <a:spcPts val="1067"/>
              </a:spcBef>
              <a:spcAft>
                <a:spcPts val="0"/>
              </a:spcAft>
              <a:buSzPts val="2000"/>
              <a:buChar char="●"/>
              <a:defRPr sz="2667"/>
            </a:lvl7pPr>
            <a:lvl8pPr marL="4876678" lvl="7" indent="-474121" rtl="0">
              <a:lnSpc>
                <a:spcPct val="100000"/>
              </a:lnSpc>
              <a:spcBef>
                <a:spcPts val="1067"/>
              </a:spcBef>
              <a:spcAft>
                <a:spcPts val="0"/>
              </a:spcAft>
              <a:buSzPts val="2000"/>
              <a:buChar char="○"/>
              <a:defRPr sz="2667"/>
            </a:lvl8pPr>
            <a:lvl9pPr marL="5486263" lvl="8" indent="-474121" rtl="0">
              <a:lnSpc>
                <a:spcPct val="100000"/>
              </a:lnSpc>
              <a:spcBef>
                <a:spcPts val="1067"/>
              </a:spcBef>
              <a:spcAft>
                <a:spcPts val="1067"/>
              </a:spcAft>
              <a:buSzPts val="2000"/>
              <a:buChar char="■"/>
              <a:defRPr sz="2667"/>
            </a:lvl9pPr>
          </a:lstStyle>
          <a:p>
            <a:endParaRPr/>
          </a:p>
        </p:txBody>
      </p:sp>
      <p:sp>
        <p:nvSpPr>
          <p:cNvPr id="139" name="Google Shape;139;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74121" rtl="0">
              <a:lnSpc>
                <a:spcPct val="100000"/>
              </a:lnSpc>
              <a:spcBef>
                <a:spcPts val="0"/>
              </a:spcBef>
              <a:spcAft>
                <a:spcPts val="0"/>
              </a:spcAft>
              <a:buSzPts val="2000"/>
              <a:buChar char="●"/>
              <a:defRPr sz="2667"/>
            </a:lvl1pPr>
            <a:lvl2pPr marL="1219170" lvl="1" indent="-474121" rtl="0">
              <a:lnSpc>
                <a:spcPct val="100000"/>
              </a:lnSpc>
              <a:spcBef>
                <a:spcPts val="1067"/>
              </a:spcBef>
              <a:spcAft>
                <a:spcPts val="0"/>
              </a:spcAft>
              <a:buSzPts val="2000"/>
              <a:buChar char="○"/>
              <a:defRPr sz="2667"/>
            </a:lvl2pPr>
            <a:lvl3pPr marL="1828754" lvl="2" indent="-474121" rtl="0">
              <a:lnSpc>
                <a:spcPct val="100000"/>
              </a:lnSpc>
              <a:spcBef>
                <a:spcPts val="1067"/>
              </a:spcBef>
              <a:spcAft>
                <a:spcPts val="0"/>
              </a:spcAft>
              <a:buSzPts val="2000"/>
              <a:buChar char="■"/>
              <a:defRPr sz="2667"/>
            </a:lvl3pPr>
            <a:lvl4pPr marL="2438339" lvl="3" indent="-474121" rtl="0">
              <a:lnSpc>
                <a:spcPct val="100000"/>
              </a:lnSpc>
              <a:spcBef>
                <a:spcPts val="1067"/>
              </a:spcBef>
              <a:spcAft>
                <a:spcPts val="0"/>
              </a:spcAft>
              <a:buSzPts val="2000"/>
              <a:buChar char="●"/>
              <a:defRPr sz="2667"/>
            </a:lvl4pPr>
            <a:lvl5pPr marL="3047924" lvl="4" indent="-474121" rtl="0">
              <a:lnSpc>
                <a:spcPct val="100000"/>
              </a:lnSpc>
              <a:spcBef>
                <a:spcPts val="1067"/>
              </a:spcBef>
              <a:spcAft>
                <a:spcPts val="0"/>
              </a:spcAft>
              <a:buSzPts val="2000"/>
              <a:buChar char="○"/>
              <a:defRPr sz="2667"/>
            </a:lvl5pPr>
            <a:lvl6pPr marL="3657509" lvl="5" indent="-474121" rtl="0">
              <a:lnSpc>
                <a:spcPct val="100000"/>
              </a:lnSpc>
              <a:spcBef>
                <a:spcPts val="1067"/>
              </a:spcBef>
              <a:spcAft>
                <a:spcPts val="0"/>
              </a:spcAft>
              <a:buSzPts val="2000"/>
              <a:buChar char="■"/>
              <a:defRPr sz="2667"/>
            </a:lvl6pPr>
            <a:lvl7pPr marL="4267093" lvl="6" indent="-474121" rtl="0">
              <a:lnSpc>
                <a:spcPct val="100000"/>
              </a:lnSpc>
              <a:spcBef>
                <a:spcPts val="1067"/>
              </a:spcBef>
              <a:spcAft>
                <a:spcPts val="0"/>
              </a:spcAft>
              <a:buSzPts val="2000"/>
              <a:buChar char="●"/>
              <a:defRPr sz="2667"/>
            </a:lvl7pPr>
            <a:lvl8pPr marL="4876678" lvl="7" indent="-474121" rtl="0">
              <a:lnSpc>
                <a:spcPct val="100000"/>
              </a:lnSpc>
              <a:spcBef>
                <a:spcPts val="1067"/>
              </a:spcBef>
              <a:spcAft>
                <a:spcPts val="0"/>
              </a:spcAft>
              <a:buSzPts val="2000"/>
              <a:buChar char="○"/>
              <a:defRPr sz="2667"/>
            </a:lvl8pPr>
            <a:lvl9pPr marL="5486263" lvl="8" indent="-474121" rtl="0">
              <a:lnSpc>
                <a:spcPct val="100000"/>
              </a:lnSpc>
              <a:spcBef>
                <a:spcPts val="1067"/>
              </a:spcBef>
              <a:spcAft>
                <a:spcPts val="1067"/>
              </a:spcAft>
              <a:buSzPts val="2000"/>
              <a:buChar char="■"/>
              <a:defRPr sz="2667"/>
            </a:lvl9pPr>
          </a:lstStyle>
          <a:p>
            <a:endParaRPr/>
          </a:p>
        </p:txBody>
      </p:sp>
      <p:sp>
        <p:nvSpPr>
          <p:cNvPr id="140" name="Google Shape;140;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9087358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141"/>
        <p:cNvGrpSpPr/>
        <p:nvPr/>
      </p:nvGrpSpPr>
      <p:grpSpPr>
        <a:xfrm>
          <a:off x="0" y="0"/>
          <a:ext cx="0" cy="0"/>
          <a:chOff x="0" y="0"/>
          <a:chExt cx="0" cy="0"/>
        </a:xfrm>
      </p:grpSpPr>
      <p:sp>
        <p:nvSpPr>
          <p:cNvPr id="142" name="Google Shape;142;p7"/>
          <p:cNvSpPr txBox="1">
            <a:spLocks noGrp="1"/>
          </p:cNvSpPr>
          <p:nvPr>
            <p:ph type="title"/>
          </p:nvPr>
        </p:nvSpPr>
        <p:spPr>
          <a:xfrm>
            <a:off x="1140400" y="4581433"/>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43" name="Google Shape;143;p7"/>
          <p:cNvSpPr txBox="1">
            <a:spLocks noGrp="1"/>
          </p:cNvSpPr>
          <p:nvPr>
            <p:ph type="body" idx="1"/>
          </p:nvPr>
        </p:nvSpPr>
        <p:spPr>
          <a:xfrm>
            <a:off x="1140400" y="5139733"/>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44" name="Google Shape;144;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45" name="Google Shape;145;p7"/>
          <p:cNvSpPr/>
          <p:nvPr/>
        </p:nvSpPr>
        <p:spPr>
          <a:xfrm>
            <a:off x="0" y="0"/>
            <a:ext cx="12192000" cy="20964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46" name="Google Shape;146;p7"/>
          <p:cNvSpPr/>
          <p:nvPr/>
        </p:nvSpPr>
        <p:spPr>
          <a:xfrm>
            <a:off x="2241147" y="3289574"/>
            <a:ext cx="905903" cy="819299"/>
          </a:xfrm>
          <a:custGeom>
            <a:avLst/>
            <a:gdLst/>
            <a:ahLst/>
            <a:cxnLst/>
            <a:rect l="l" t="t" r="r" b="b"/>
            <a:pathLst>
              <a:path w="1811806" h="1638597" extrusionOk="0">
                <a:moveTo>
                  <a:pt x="1811806" y="633638"/>
                </a:moveTo>
                <a:cubicBezTo>
                  <a:pt x="1811806" y="714285"/>
                  <a:pt x="1750838" y="780909"/>
                  <a:pt x="1672574" y="789954"/>
                </a:cubicBezTo>
                <a:lnTo>
                  <a:pt x="1672574" y="1228643"/>
                </a:lnTo>
                <a:cubicBezTo>
                  <a:pt x="1672574" y="1244228"/>
                  <a:pt x="1663708" y="1257778"/>
                  <a:pt x="1649429" y="1263990"/>
                </a:cubicBezTo>
                <a:cubicBezTo>
                  <a:pt x="1644342" y="1266206"/>
                  <a:pt x="1639073" y="1267296"/>
                  <a:pt x="1633878" y="1267296"/>
                </a:cubicBezTo>
                <a:cubicBezTo>
                  <a:pt x="1624431" y="1267296"/>
                  <a:pt x="1615202" y="1263736"/>
                  <a:pt x="1607862" y="1256942"/>
                </a:cubicBezTo>
                <a:cubicBezTo>
                  <a:pt x="1525674" y="1180546"/>
                  <a:pt x="1289211" y="1002942"/>
                  <a:pt x="869478" y="1002942"/>
                </a:cubicBezTo>
                <a:cubicBezTo>
                  <a:pt x="869405" y="1002942"/>
                  <a:pt x="869333" y="1002905"/>
                  <a:pt x="869260" y="1002905"/>
                </a:cubicBezTo>
                <a:lnTo>
                  <a:pt x="567759" y="1002905"/>
                </a:lnTo>
                <a:lnTo>
                  <a:pt x="745433" y="1573208"/>
                </a:lnTo>
                <a:cubicBezTo>
                  <a:pt x="750266" y="1588684"/>
                  <a:pt x="747504" y="1605031"/>
                  <a:pt x="737912" y="1618072"/>
                </a:cubicBezTo>
                <a:cubicBezTo>
                  <a:pt x="728320" y="1631114"/>
                  <a:pt x="713532" y="1638597"/>
                  <a:pt x="697327" y="1638597"/>
                </a:cubicBezTo>
                <a:lnTo>
                  <a:pt x="498251" y="1638597"/>
                </a:lnTo>
                <a:cubicBezTo>
                  <a:pt x="476087" y="1638597"/>
                  <a:pt x="456721" y="1624357"/>
                  <a:pt x="450145" y="1603178"/>
                </a:cubicBezTo>
                <a:lnTo>
                  <a:pt x="257719" y="985650"/>
                </a:lnTo>
                <a:cubicBezTo>
                  <a:pt x="105515" y="937443"/>
                  <a:pt x="0" y="794168"/>
                  <a:pt x="0" y="633638"/>
                </a:cubicBezTo>
                <a:cubicBezTo>
                  <a:pt x="0" y="535009"/>
                  <a:pt x="38442" y="442302"/>
                  <a:pt x="108167" y="372517"/>
                </a:cubicBezTo>
                <a:cubicBezTo>
                  <a:pt x="177929" y="302768"/>
                  <a:pt x="270690" y="264370"/>
                  <a:pt x="369374" y="264370"/>
                </a:cubicBezTo>
                <a:lnTo>
                  <a:pt x="869442" y="264370"/>
                </a:lnTo>
                <a:cubicBezTo>
                  <a:pt x="869478" y="264370"/>
                  <a:pt x="869478" y="264370"/>
                  <a:pt x="869514" y="264370"/>
                </a:cubicBezTo>
                <a:cubicBezTo>
                  <a:pt x="1289211" y="264370"/>
                  <a:pt x="1525674" y="86730"/>
                  <a:pt x="1607862" y="10370"/>
                </a:cubicBezTo>
                <a:cubicBezTo>
                  <a:pt x="1619235" y="-202"/>
                  <a:pt x="1635149" y="-2926"/>
                  <a:pt x="1649429" y="3286"/>
                </a:cubicBezTo>
                <a:cubicBezTo>
                  <a:pt x="1663708" y="9534"/>
                  <a:pt x="1672574" y="23084"/>
                  <a:pt x="1672574" y="38632"/>
                </a:cubicBezTo>
                <a:lnTo>
                  <a:pt x="1672574" y="477358"/>
                </a:lnTo>
                <a:cubicBezTo>
                  <a:pt x="1750838" y="486403"/>
                  <a:pt x="1811806" y="552991"/>
                  <a:pt x="1811806" y="633638"/>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7" name="Google Shape;147;p7"/>
          <p:cNvSpPr/>
          <p:nvPr/>
        </p:nvSpPr>
        <p:spPr>
          <a:xfrm>
            <a:off x="2259313" y="3307753"/>
            <a:ext cx="869568" cy="782955"/>
          </a:xfrm>
          <a:custGeom>
            <a:avLst/>
            <a:gdLst/>
            <a:ahLst/>
            <a:cxnLst/>
            <a:rect l="l" t="t" r="r" b="b"/>
            <a:pathLst>
              <a:path w="1739137" h="1565910" extrusionOk="0">
                <a:moveTo>
                  <a:pt x="674436" y="1547674"/>
                </a:moveTo>
                <a:cubicBezTo>
                  <a:pt x="675780" y="1551961"/>
                  <a:pt x="674981" y="1556538"/>
                  <a:pt x="672329" y="1560171"/>
                </a:cubicBezTo>
                <a:cubicBezTo>
                  <a:pt x="669640" y="1563840"/>
                  <a:pt x="665498" y="1565911"/>
                  <a:pt x="660992" y="1565911"/>
                </a:cubicBezTo>
                <a:lnTo>
                  <a:pt x="461917" y="1565911"/>
                </a:lnTo>
                <a:cubicBezTo>
                  <a:pt x="455740" y="1565911"/>
                  <a:pt x="450326" y="1561951"/>
                  <a:pt x="448473" y="1556030"/>
                </a:cubicBezTo>
                <a:lnTo>
                  <a:pt x="262733" y="959789"/>
                </a:lnTo>
                <a:cubicBezTo>
                  <a:pt x="285805" y="964257"/>
                  <a:pt x="309313" y="966546"/>
                  <a:pt x="333040" y="966546"/>
                </a:cubicBezTo>
                <a:lnTo>
                  <a:pt x="493346" y="966546"/>
                </a:lnTo>
                <a:lnTo>
                  <a:pt x="674436" y="1547674"/>
                </a:lnTo>
                <a:close/>
                <a:moveTo>
                  <a:pt x="660193" y="930219"/>
                </a:moveTo>
                <a:lnTo>
                  <a:pt x="660193" y="264338"/>
                </a:lnTo>
                <a:lnTo>
                  <a:pt x="333040" y="264338"/>
                </a:lnTo>
                <a:cubicBezTo>
                  <a:pt x="244057" y="264338"/>
                  <a:pt x="160416" y="298958"/>
                  <a:pt x="97521" y="361841"/>
                </a:cubicBezTo>
                <a:cubicBezTo>
                  <a:pt x="34663" y="424760"/>
                  <a:pt x="0" y="508349"/>
                  <a:pt x="0" y="597279"/>
                </a:cubicBezTo>
                <a:cubicBezTo>
                  <a:pt x="0" y="745022"/>
                  <a:pt x="99083" y="876599"/>
                  <a:pt x="240896" y="917286"/>
                </a:cubicBezTo>
                <a:cubicBezTo>
                  <a:pt x="270726" y="925859"/>
                  <a:pt x="301719" y="930219"/>
                  <a:pt x="333040" y="930219"/>
                </a:cubicBezTo>
                <a:lnTo>
                  <a:pt x="660193" y="930219"/>
                </a:lnTo>
                <a:close/>
                <a:moveTo>
                  <a:pt x="833071" y="264338"/>
                </a:moveTo>
                <a:lnTo>
                  <a:pt x="696527" y="264338"/>
                </a:lnTo>
                <a:lnTo>
                  <a:pt x="696527" y="930219"/>
                </a:lnTo>
                <a:lnTo>
                  <a:pt x="833108" y="930219"/>
                </a:lnTo>
                <a:cubicBezTo>
                  <a:pt x="833180" y="930219"/>
                  <a:pt x="833253" y="930255"/>
                  <a:pt x="833326" y="930255"/>
                </a:cubicBezTo>
                <a:cubicBezTo>
                  <a:pt x="1102744" y="930291"/>
                  <a:pt x="1299421" y="1001820"/>
                  <a:pt x="1430079" y="1074947"/>
                </a:cubicBezTo>
                <a:lnTo>
                  <a:pt x="1430079" y="119610"/>
                </a:lnTo>
                <a:cubicBezTo>
                  <a:pt x="1299385" y="192774"/>
                  <a:pt x="1102635" y="264338"/>
                  <a:pt x="833144" y="264338"/>
                </a:cubicBezTo>
                <a:cubicBezTo>
                  <a:pt x="833108" y="264338"/>
                  <a:pt x="833108" y="264338"/>
                  <a:pt x="833071" y="264338"/>
                </a:cubicBezTo>
                <a:close/>
                <a:moveTo>
                  <a:pt x="1598561" y="239"/>
                </a:moveTo>
                <a:cubicBezTo>
                  <a:pt x="1597289" y="-343"/>
                  <a:pt x="1596599" y="275"/>
                  <a:pt x="1596235" y="638"/>
                </a:cubicBezTo>
                <a:cubicBezTo>
                  <a:pt x="1569275" y="25704"/>
                  <a:pt x="1526256" y="61305"/>
                  <a:pt x="1466413" y="98250"/>
                </a:cubicBezTo>
                <a:lnTo>
                  <a:pt x="1466413" y="1096307"/>
                </a:lnTo>
                <a:cubicBezTo>
                  <a:pt x="1526256" y="1133289"/>
                  <a:pt x="1569275" y="1168889"/>
                  <a:pt x="1596272" y="1193955"/>
                </a:cubicBezTo>
                <a:cubicBezTo>
                  <a:pt x="1596599" y="1194282"/>
                  <a:pt x="1597289" y="1194900"/>
                  <a:pt x="1598561" y="1194355"/>
                </a:cubicBezTo>
                <a:cubicBezTo>
                  <a:pt x="1599905" y="1193737"/>
                  <a:pt x="1599905" y="1192756"/>
                  <a:pt x="1599905" y="1192284"/>
                </a:cubicBezTo>
                <a:lnTo>
                  <a:pt x="1599905" y="597279"/>
                </a:lnTo>
                <a:lnTo>
                  <a:pt x="1599905" y="2273"/>
                </a:lnTo>
                <a:cubicBezTo>
                  <a:pt x="1599905" y="1801"/>
                  <a:pt x="1599905" y="820"/>
                  <a:pt x="1598561" y="239"/>
                </a:cubicBezTo>
                <a:close/>
                <a:moveTo>
                  <a:pt x="1636239" y="477616"/>
                </a:moveTo>
                <a:lnTo>
                  <a:pt x="1636239" y="597279"/>
                </a:lnTo>
                <a:lnTo>
                  <a:pt x="1636239" y="716977"/>
                </a:lnTo>
                <a:cubicBezTo>
                  <a:pt x="1694410" y="708186"/>
                  <a:pt x="1739138" y="657873"/>
                  <a:pt x="1739138" y="597279"/>
                </a:cubicBezTo>
                <a:cubicBezTo>
                  <a:pt x="1739138" y="536721"/>
                  <a:pt x="1694410" y="486407"/>
                  <a:pt x="1636239" y="477616"/>
                </a:cubicBezTo>
                <a:close/>
              </a:path>
            </a:pathLst>
          </a:custGeom>
          <a:solidFill>
            <a:schemeClr val="accen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8" name="Google Shape;148;p7"/>
          <p:cNvSpPr/>
          <p:nvPr/>
        </p:nvSpPr>
        <p:spPr>
          <a:xfrm>
            <a:off x="2241147" y="3289574"/>
            <a:ext cx="905903" cy="819299"/>
          </a:xfrm>
          <a:custGeom>
            <a:avLst/>
            <a:gdLst/>
            <a:ahLst/>
            <a:cxnLst/>
            <a:rect l="l" t="t" r="r" b="b"/>
            <a:pathLst>
              <a:path w="1811806" h="1638597" extrusionOk="0">
                <a:moveTo>
                  <a:pt x="1672574" y="477358"/>
                </a:moveTo>
                <a:lnTo>
                  <a:pt x="1672574" y="38632"/>
                </a:lnTo>
                <a:cubicBezTo>
                  <a:pt x="1672574" y="23084"/>
                  <a:pt x="1663708" y="9534"/>
                  <a:pt x="1649429" y="3286"/>
                </a:cubicBezTo>
                <a:cubicBezTo>
                  <a:pt x="1635149" y="-2926"/>
                  <a:pt x="1619235" y="-202"/>
                  <a:pt x="1607862" y="10370"/>
                </a:cubicBezTo>
                <a:cubicBezTo>
                  <a:pt x="1525674" y="86730"/>
                  <a:pt x="1289211" y="264370"/>
                  <a:pt x="869514" y="264370"/>
                </a:cubicBezTo>
                <a:cubicBezTo>
                  <a:pt x="869478" y="264370"/>
                  <a:pt x="869478" y="264370"/>
                  <a:pt x="869442" y="264370"/>
                </a:cubicBezTo>
                <a:lnTo>
                  <a:pt x="369374" y="264370"/>
                </a:lnTo>
                <a:cubicBezTo>
                  <a:pt x="270690" y="264370"/>
                  <a:pt x="177929" y="302768"/>
                  <a:pt x="108167" y="372517"/>
                </a:cubicBezTo>
                <a:cubicBezTo>
                  <a:pt x="38442" y="442302"/>
                  <a:pt x="0" y="535009"/>
                  <a:pt x="0" y="633638"/>
                </a:cubicBezTo>
                <a:cubicBezTo>
                  <a:pt x="0" y="794168"/>
                  <a:pt x="105515" y="937443"/>
                  <a:pt x="257719" y="985650"/>
                </a:cubicBezTo>
                <a:lnTo>
                  <a:pt x="450145" y="1603178"/>
                </a:lnTo>
                <a:cubicBezTo>
                  <a:pt x="456721" y="1624357"/>
                  <a:pt x="476087" y="1638597"/>
                  <a:pt x="498251" y="1638597"/>
                </a:cubicBezTo>
                <a:lnTo>
                  <a:pt x="697327" y="1638597"/>
                </a:lnTo>
                <a:cubicBezTo>
                  <a:pt x="713532" y="1638597"/>
                  <a:pt x="728320" y="1631114"/>
                  <a:pt x="737912" y="1618072"/>
                </a:cubicBezTo>
                <a:cubicBezTo>
                  <a:pt x="747504" y="1605031"/>
                  <a:pt x="750266" y="1588684"/>
                  <a:pt x="745433" y="1573208"/>
                </a:cubicBezTo>
                <a:lnTo>
                  <a:pt x="567759" y="1002905"/>
                </a:lnTo>
                <a:lnTo>
                  <a:pt x="869260" y="1002905"/>
                </a:lnTo>
                <a:cubicBezTo>
                  <a:pt x="869333" y="1002905"/>
                  <a:pt x="869405" y="1002942"/>
                  <a:pt x="869478" y="1002942"/>
                </a:cubicBezTo>
                <a:cubicBezTo>
                  <a:pt x="1289211" y="1002942"/>
                  <a:pt x="1525674" y="1180546"/>
                  <a:pt x="1607862" y="1256942"/>
                </a:cubicBezTo>
                <a:cubicBezTo>
                  <a:pt x="1615202" y="1263736"/>
                  <a:pt x="1624431" y="1267296"/>
                  <a:pt x="1633878" y="1267296"/>
                </a:cubicBezTo>
                <a:cubicBezTo>
                  <a:pt x="1639073" y="1267296"/>
                  <a:pt x="1644342" y="1266206"/>
                  <a:pt x="1649429" y="1263990"/>
                </a:cubicBezTo>
                <a:cubicBezTo>
                  <a:pt x="1663708" y="1257778"/>
                  <a:pt x="1672574" y="1244228"/>
                  <a:pt x="1672574" y="1228643"/>
                </a:cubicBezTo>
                <a:lnTo>
                  <a:pt x="1672574" y="789954"/>
                </a:lnTo>
                <a:cubicBezTo>
                  <a:pt x="1750838" y="780909"/>
                  <a:pt x="1811806" y="714285"/>
                  <a:pt x="1811806" y="633638"/>
                </a:cubicBezTo>
                <a:cubicBezTo>
                  <a:pt x="1811806" y="552991"/>
                  <a:pt x="1750838" y="486403"/>
                  <a:pt x="1672574" y="477358"/>
                </a:cubicBezTo>
                <a:close/>
                <a:moveTo>
                  <a:pt x="710770" y="1584034"/>
                </a:moveTo>
                <a:cubicBezTo>
                  <a:pt x="712115" y="1588320"/>
                  <a:pt x="711315" y="1592898"/>
                  <a:pt x="708663" y="1596530"/>
                </a:cubicBezTo>
                <a:cubicBezTo>
                  <a:pt x="705974" y="1600199"/>
                  <a:pt x="701832" y="1602270"/>
                  <a:pt x="697327" y="1602270"/>
                </a:cubicBezTo>
                <a:lnTo>
                  <a:pt x="498251" y="1602270"/>
                </a:lnTo>
                <a:cubicBezTo>
                  <a:pt x="492074" y="1602270"/>
                  <a:pt x="486661" y="1598310"/>
                  <a:pt x="484808" y="1592389"/>
                </a:cubicBezTo>
                <a:lnTo>
                  <a:pt x="299067" y="996148"/>
                </a:lnTo>
                <a:cubicBezTo>
                  <a:pt x="322139" y="1000617"/>
                  <a:pt x="345648" y="1002905"/>
                  <a:pt x="369374" y="1002905"/>
                </a:cubicBezTo>
                <a:lnTo>
                  <a:pt x="529680" y="1002905"/>
                </a:lnTo>
                <a:lnTo>
                  <a:pt x="710770" y="1584034"/>
                </a:lnTo>
                <a:close/>
                <a:moveTo>
                  <a:pt x="696527" y="966578"/>
                </a:moveTo>
                <a:lnTo>
                  <a:pt x="369374" y="966578"/>
                </a:lnTo>
                <a:cubicBezTo>
                  <a:pt x="338054" y="966578"/>
                  <a:pt x="307061" y="962219"/>
                  <a:pt x="277230" y="953645"/>
                </a:cubicBezTo>
                <a:cubicBezTo>
                  <a:pt x="135418" y="912959"/>
                  <a:pt x="36334" y="781381"/>
                  <a:pt x="36334" y="633638"/>
                </a:cubicBezTo>
                <a:cubicBezTo>
                  <a:pt x="36334" y="544709"/>
                  <a:pt x="70997" y="461119"/>
                  <a:pt x="133855" y="398200"/>
                </a:cubicBezTo>
                <a:cubicBezTo>
                  <a:pt x="196750" y="335318"/>
                  <a:pt x="280391" y="300698"/>
                  <a:pt x="369374" y="300698"/>
                </a:cubicBezTo>
                <a:lnTo>
                  <a:pt x="696527" y="300698"/>
                </a:lnTo>
                <a:lnTo>
                  <a:pt x="696527" y="966578"/>
                </a:lnTo>
                <a:close/>
                <a:moveTo>
                  <a:pt x="1466413" y="1111306"/>
                </a:moveTo>
                <a:cubicBezTo>
                  <a:pt x="1335755" y="1038179"/>
                  <a:pt x="1139078" y="966651"/>
                  <a:pt x="869660" y="966614"/>
                </a:cubicBezTo>
                <a:cubicBezTo>
                  <a:pt x="869587" y="966614"/>
                  <a:pt x="869514" y="966578"/>
                  <a:pt x="869442" y="966578"/>
                </a:cubicBezTo>
                <a:lnTo>
                  <a:pt x="732861" y="966578"/>
                </a:lnTo>
                <a:lnTo>
                  <a:pt x="732861" y="300698"/>
                </a:lnTo>
                <a:lnTo>
                  <a:pt x="869405" y="300698"/>
                </a:lnTo>
                <a:cubicBezTo>
                  <a:pt x="869442" y="300698"/>
                  <a:pt x="869442" y="300698"/>
                  <a:pt x="869478" y="300698"/>
                </a:cubicBezTo>
                <a:cubicBezTo>
                  <a:pt x="1138969" y="300698"/>
                  <a:pt x="1335719" y="229133"/>
                  <a:pt x="1466413" y="155970"/>
                </a:cubicBezTo>
                <a:lnTo>
                  <a:pt x="1466413" y="1111306"/>
                </a:lnTo>
                <a:close/>
                <a:moveTo>
                  <a:pt x="1636239" y="633638"/>
                </a:moveTo>
                <a:lnTo>
                  <a:pt x="1636239" y="1228643"/>
                </a:lnTo>
                <a:cubicBezTo>
                  <a:pt x="1636239" y="1229116"/>
                  <a:pt x="1636239" y="1230096"/>
                  <a:pt x="1634895" y="1230714"/>
                </a:cubicBezTo>
                <a:cubicBezTo>
                  <a:pt x="1633623" y="1231259"/>
                  <a:pt x="1632933" y="1230641"/>
                  <a:pt x="1632606" y="1230314"/>
                </a:cubicBezTo>
                <a:cubicBezTo>
                  <a:pt x="1605610" y="1205249"/>
                  <a:pt x="1562590" y="1169648"/>
                  <a:pt x="1502747" y="1132667"/>
                </a:cubicBezTo>
                <a:lnTo>
                  <a:pt x="1502747" y="134609"/>
                </a:lnTo>
                <a:cubicBezTo>
                  <a:pt x="1562590" y="97664"/>
                  <a:pt x="1605610" y="62063"/>
                  <a:pt x="1632570" y="36998"/>
                </a:cubicBezTo>
                <a:cubicBezTo>
                  <a:pt x="1632933" y="36634"/>
                  <a:pt x="1633623" y="36017"/>
                  <a:pt x="1634895" y="36598"/>
                </a:cubicBezTo>
                <a:cubicBezTo>
                  <a:pt x="1636239" y="37179"/>
                  <a:pt x="1636239" y="38160"/>
                  <a:pt x="1636239" y="38632"/>
                </a:cubicBezTo>
                <a:lnTo>
                  <a:pt x="1636239" y="633638"/>
                </a:lnTo>
                <a:close/>
                <a:moveTo>
                  <a:pt x="1672574" y="753336"/>
                </a:moveTo>
                <a:lnTo>
                  <a:pt x="1672574" y="633638"/>
                </a:lnTo>
                <a:lnTo>
                  <a:pt x="1672574" y="513976"/>
                </a:lnTo>
                <a:cubicBezTo>
                  <a:pt x="1730745" y="522767"/>
                  <a:pt x="1775472" y="573080"/>
                  <a:pt x="1775472" y="633638"/>
                </a:cubicBezTo>
                <a:cubicBezTo>
                  <a:pt x="1775472" y="694232"/>
                  <a:pt x="1730745" y="744545"/>
                  <a:pt x="1672574" y="753336"/>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49" name="Google Shape;149;p7"/>
          <p:cNvGrpSpPr/>
          <p:nvPr/>
        </p:nvGrpSpPr>
        <p:grpSpPr>
          <a:xfrm>
            <a:off x="9165854" y="3240742"/>
            <a:ext cx="664084" cy="916479"/>
            <a:chOff x="1870745" y="0"/>
            <a:chExt cx="1328167" cy="1832957"/>
          </a:xfrm>
        </p:grpSpPr>
        <p:sp>
          <p:nvSpPr>
            <p:cNvPr id="150" name="Google Shape;150;p7"/>
            <p:cNvSpPr/>
            <p:nvPr/>
          </p:nvSpPr>
          <p:spPr>
            <a:xfrm>
              <a:off x="1870745" y="0"/>
              <a:ext cx="1328167" cy="1832957"/>
            </a:xfrm>
            <a:custGeom>
              <a:avLst/>
              <a:gdLst/>
              <a:ahLst/>
              <a:cxnLst/>
              <a:rect l="l" t="t" r="r" b="b"/>
              <a:pathLst>
                <a:path w="1328167" h="1832957" extrusionOk="0">
                  <a:moveTo>
                    <a:pt x="1321145" y="1608106"/>
                  </a:moveTo>
                  <a:cubicBezTo>
                    <a:pt x="1313704" y="1618925"/>
                    <a:pt x="1301388" y="1625417"/>
                    <a:pt x="1288228" y="1625417"/>
                  </a:cubicBezTo>
                  <a:lnTo>
                    <a:pt x="889079" y="1625417"/>
                  </a:lnTo>
                  <a:cubicBezTo>
                    <a:pt x="879732" y="1741418"/>
                    <a:pt x="782447" y="1832958"/>
                    <a:pt x="664120" y="1832958"/>
                  </a:cubicBezTo>
                  <a:cubicBezTo>
                    <a:pt x="545758" y="1832958"/>
                    <a:pt x="448436" y="1741418"/>
                    <a:pt x="439088" y="1625417"/>
                  </a:cubicBezTo>
                  <a:lnTo>
                    <a:pt x="39939" y="1625417"/>
                  </a:lnTo>
                  <a:cubicBezTo>
                    <a:pt x="26780" y="1625417"/>
                    <a:pt x="14463" y="1618925"/>
                    <a:pt x="7022" y="1608106"/>
                  </a:cubicBezTo>
                  <a:cubicBezTo>
                    <a:pt x="-419" y="1597250"/>
                    <a:pt x="-2069" y="1583461"/>
                    <a:pt x="2660" y="1571175"/>
                  </a:cubicBezTo>
                  <a:cubicBezTo>
                    <a:pt x="17689" y="1532006"/>
                    <a:pt x="42065" y="1461335"/>
                    <a:pt x="63729" y="1366237"/>
                  </a:cubicBezTo>
                  <a:cubicBezTo>
                    <a:pt x="63876" y="1365357"/>
                    <a:pt x="64059" y="1364514"/>
                    <a:pt x="64316" y="1363670"/>
                  </a:cubicBezTo>
                  <a:cubicBezTo>
                    <a:pt x="88582" y="1256360"/>
                    <a:pt x="109293" y="1118281"/>
                    <a:pt x="109329" y="959517"/>
                  </a:cubicBezTo>
                  <a:cubicBezTo>
                    <a:pt x="109329" y="959480"/>
                    <a:pt x="109293" y="959443"/>
                    <a:pt x="109293" y="959407"/>
                  </a:cubicBezTo>
                  <a:lnTo>
                    <a:pt x="109293" y="767195"/>
                  </a:lnTo>
                  <a:cubicBezTo>
                    <a:pt x="109293" y="488872"/>
                    <a:pt x="315117" y="257785"/>
                    <a:pt x="582487" y="218177"/>
                  </a:cubicBezTo>
                  <a:cubicBezTo>
                    <a:pt x="556315" y="195365"/>
                    <a:pt x="539746" y="161808"/>
                    <a:pt x="539746" y="124437"/>
                  </a:cubicBezTo>
                  <a:cubicBezTo>
                    <a:pt x="539746" y="55819"/>
                    <a:pt x="595500" y="0"/>
                    <a:pt x="664084" y="0"/>
                  </a:cubicBezTo>
                  <a:cubicBezTo>
                    <a:pt x="732667" y="0"/>
                    <a:pt x="788421" y="55819"/>
                    <a:pt x="788421" y="124437"/>
                  </a:cubicBezTo>
                  <a:cubicBezTo>
                    <a:pt x="788421" y="161771"/>
                    <a:pt x="771890" y="195292"/>
                    <a:pt x="745754" y="218104"/>
                  </a:cubicBezTo>
                  <a:cubicBezTo>
                    <a:pt x="862943" y="235304"/>
                    <a:pt x="971079" y="289436"/>
                    <a:pt x="1056378" y="374741"/>
                  </a:cubicBezTo>
                  <a:cubicBezTo>
                    <a:pt x="1161178" y="479520"/>
                    <a:pt x="1218875" y="618920"/>
                    <a:pt x="1218875" y="767195"/>
                  </a:cubicBezTo>
                  <a:lnTo>
                    <a:pt x="1218875" y="959407"/>
                  </a:lnTo>
                  <a:cubicBezTo>
                    <a:pt x="1218875" y="959443"/>
                    <a:pt x="1218838" y="959480"/>
                    <a:pt x="1218838" y="959517"/>
                  </a:cubicBezTo>
                  <a:cubicBezTo>
                    <a:pt x="1218875" y="1260871"/>
                    <a:pt x="1293433" y="1487667"/>
                    <a:pt x="1325507" y="1571175"/>
                  </a:cubicBezTo>
                  <a:cubicBezTo>
                    <a:pt x="1330236" y="1583461"/>
                    <a:pt x="1328587" y="1597250"/>
                    <a:pt x="1321145" y="160810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1" name="Google Shape;151;p7"/>
            <p:cNvSpPr/>
            <p:nvPr/>
          </p:nvSpPr>
          <p:spPr>
            <a:xfrm>
              <a:off x="1907389" y="36675"/>
              <a:ext cx="1254889" cy="1759608"/>
            </a:xfrm>
            <a:custGeom>
              <a:avLst/>
              <a:gdLst/>
              <a:ahLst/>
              <a:cxnLst/>
              <a:rect l="l" t="t" r="r" b="b"/>
              <a:pathLst>
                <a:path w="1254889" h="1759608" extrusionOk="0">
                  <a:moveTo>
                    <a:pt x="627440" y="1588742"/>
                  </a:moveTo>
                  <a:lnTo>
                    <a:pt x="815707" y="1588742"/>
                  </a:lnTo>
                  <a:cubicBezTo>
                    <a:pt x="806469" y="1684499"/>
                    <a:pt x="725569" y="1759609"/>
                    <a:pt x="627477" y="1759609"/>
                  </a:cubicBezTo>
                  <a:cubicBezTo>
                    <a:pt x="529349" y="1759609"/>
                    <a:pt x="448412" y="1684499"/>
                    <a:pt x="439174" y="1588742"/>
                  </a:cubicBezTo>
                  <a:lnTo>
                    <a:pt x="627440" y="1588742"/>
                  </a:lnTo>
                  <a:close/>
                  <a:moveTo>
                    <a:pt x="1254664" y="1547666"/>
                  </a:moveTo>
                  <a:cubicBezTo>
                    <a:pt x="1239928" y="1509305"/>
                    <a:pt x="1216468" y="1441457"/>
                    <a:pt x="1195061" y="1350541"/>
                  </a:cubicBezTo>
                  <a:lnTo>
                    <a:pt x="59820" y="1350541"/>
                  </a:lnTo>
                  <a:cubicBezTo>
                    <a:pt x="38413" y="1441457"/>
                    <a:pt x="14953" y="1509305"/>
                    <a:pt x="254" y="1547666"/>
                  </a:cubicBezTo>
                  <a:cubicBezTo>
                    <a:pt x="-186" y="1548730"/>
                    <a:pt x="-40" y="1549720"/>
                    <a:pt x="583" y="1550637"/>
                  </a:cubicBezTo>
                  <a:cubicBezTo>
                    <a:pt x="1243" y="1551591"/>
                    <a:pt x="2123" y="1552067"/>
                    <a:pt x="3296" y="1552067"/>
                  </a:cubicBezTo>
                  <a:lnTo>
                    <a:pt x="419967" y="1552067"/>
                  </a:lnTo>
                  <a:lnTo>
                    <a:pt x="627440" y="1552067"/>
                  </a:lnTo>
                  <a:lnTo>
                    <a:pt x="834914" y="1552067"/>
                  </a:lnTo>
                  <a:lnTo>
                    <a:pt x="1251585" y="1552067"/>
                  </a:lnTo>
                  <a:cubicBezTo>
                    <a:pt x="1252758" y="1552067"/>
                    <a:pt x="1253638" y="1551591"/>
                    <a:pt x="1254297" y="1550637"/>
                  </a:cubicBezTo>
                  <a:cubicBezTo>
                    <a:pt x="1254921" y="1549720"/>
                    <a:pt x="1255067" y="1548730"/>
                    <a:pt x="1254664" y="1547666"/>
                  </a:cubicBezTo>
                  <a:close/>
                  <a:moveTo>
                    <a:pt x="627440" y="175488"/>
                  </a:moveTo>
                  <a:cubicBezTo>
                    <a:pt x="675790" y="175488"/>
                    <a:pt x="715122" y="136136"/>
                    <a:pt x="715122" y="87762"/>
                  </a:cubicBezTo>
                  <a:cubicBezTo>
                    <a:pt x="715122" y="39388"/>
                    <a:pt x="675790" y="0"/>
                    <a:pt x="627440" y="0"/>
                  </a:cubicBezTo>
                  <a:cubicBezTo>
                    <a:pt x="579091" y="0"/>
                    <a:pt x="539759" y="39388"/>
                    <a:pt x="539759" y="87762"/>
                  </a:cubicBezTo>
                  <a:cubicBezTo>
                    <a:pt x="539759" y="136136"/>
                    <a:pt x="579091" y="175488"/>
                    <a:pt x="627440" y="175488"/>
                  </a:cubicBezTo>
                  <a:close/>
                  <a:moveTo>
                    <a:pt x="1186813" y="1313866"/>
                  </a:moveTo>
                  <a:cubicBezTo>
                    <a:pt x="1164087" y="1207510"/>
                    <a:pt x="1145539" y="1074308"/>
                    <a:pt x="1145539" y="922732"/>
                  </a:cubicBezTo>
                  <a:cubicBezTo>
                    <a:pt x="1145539" y="922695"/>
                    <a:pt x="1145575" y="922659"/>
                    <a:pt x="1145575" y="922622"/>
                  </a:cubicBezTo>
                  <a:lnTo>
                    <a:pt x="1145575" y="730521"/>
                  </a:lnTo>
                  <a:cubicBezTo>
                    <a:pt x="1145575" y="592037"/>
                    <a:pt x="1091691" y="461879"/>
                    <a:pt x="993819" y="363995"/>
                  </a:cubicBezTo>
                  <a:cubicBezTo>
                    <a:pt x="895910" y="266111"/>
                    <a:pt x="765817" y="212162"/>
                    <a:pt x="627440" y="212162"/>
                  </a:cubicBezTo>
                  <a:cubicBezTo>
                    <a:pt x="341742" y="212162"/>
                    <a:pt x="109306" y="444716"/>
                    <a:pt x="109306" y="730521"/>
                  </a:cubicBezTo>
                  <a:lnTo>
                    <a:pt x="109306" y="922622"/>
                  </a:lnTo>
                  <a:cubicBezTo>
                    <a:pt x="109306" y="922659"/>
                    <a:pt x="109342" y="922695"/>
                    <a:pt x="109342" y="922732"/>
                  </a:cubicBezTo>
                  <a:cubicBezTo>
                    <a:pt x="109342" y="1074308"/>
                    <a:pt x="90794" y="1207510"/>
                    <a:pt x="68067" y="1313866"/>
                  </a:cubicBezTo>
                  <a:lnTo>
                    <a:pt x="1186813" y="1313866"/>
                  </a:ln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7"/>
            <p:cNvSpPr/>
            <p:nvPr/>
          </p:nvSpPr>
          <p:spPr>
            <a:xfrm>
              <a:off x="1870745" y="0"/>
              <a:ext cx="1328167" cy="1832957"/>
            </a:xfrm>
            <a:custGeom>
              <a:avLst/>
              <a:gdLst/>
              <a:ahLst/>
              <a:cxnLst/>
              <a:rect l="l" t="t" r="r" b="b"/>
              <a:pathLst>
                <a:path w="1328167" h="1832957" extrusionOk="0">
                  <a:moveTo>
                    <a:pt x="1325507" y="1571175"/>
                  </a:moveTo>
                  <a:cubicBezTo>
                    <a:pt x="1293433" y="1487667"/>
                    <a:pt x="1218875" y="1260871"/>
                    <a:pt x="1218838" y="959517"/>
                  </a:cubicBezTo>
                  <a:cubicBezTo>
                    <a:pt x="1218838" y="959480"/>
                    <a:pt x="1218875" y="959443"/>
                    <a:pt x="1218875" y="959407"/>
                  </a:cubicBezTo>
                  <a:lnTo>
                    <a:pt x="1218875" y="767195"/>
                  </a:lnTo>
                  <a:cubicBezTo>
                    <a:pt x="1218875" y="618920"/>
                    <a:pt x="1161178" y="479520"/>
                    <a:pt x="1056378" y="374741"/>
                  </a:cubicBezTo>
                  <a:cubicBezTo>
                    <a:pt x="971079" y="289436"/>
                    <a:pt x="862943" y="235304"/>
                    <a:pt x="745754" y="218104"/>
                  </a:cubicBezTo>
                  <a:cubicBezTo>
                    <a:pt x="771890" y="195292"/>
                    <a:pt x="788421" y="161771"/>
                    <a:pt x="788421" y="124437"/>
                  </a:cubicBezTo>
                  <a:cubicBezTo>
                    <a:pt x="788421" y="55819"/>
                    <a:pt x="732667" y="0"/>
                    <a:pt x="664084" y="0"/>
                  </a:cubicBezTo>
                  <a:cubicBezTo>
                    <a:pt x="595500" y="0"/>
                    <a:pt x="539746" y="55819"/>
                    <a:pt x="539746" y="124437"/>
                  </a:cubicBezTo>
                  <a:cubicBezTo>
                    <a:pt x="539746" y="161808"/>
                    <a:pt x="556315" y="195365"/>
                    <a:pt x="582487" y="218177"/>
                  </a:cubicBezTo>
                  <a:cubicBezTo>
                    <a:pt x="315117" y="257785"/>
                    <a:pt x="109293" y="488872"/>
                    <a:pt x="109293" y="767195"/>
                  </a:cubicBezTo>
                  <a:lnTo>
                    <a:pt x="109293" y="959407"/>
                  </a:lnTo>
                  <a:cubicBezTo>
                    <a:pt x="109293" y="959443"/>
                    <a:pt x="109329" y="959480"/>
                    <a:pt x="109329" y="959517"/>
                  </a:cubicBezTo>
                  <a:cubicBezTo>
                    <a:pt x="109293" y="1118281"/>
                    <a:pt x="88582" y="1256360"/>
                    <a:pt x="64316" y="1363670"/>
                  </a:cubicBezTo>
                  <a:cubicBezTo>
                    <a:pt x="64059" y="1364514"/>
                    <a:pt x="63876" y="1365357"/>
                    <a:pt x="63729" y="1366237"/>
                  </a:cubicBezTo>
                  <a:cubicBezTo>
                    <a:pt x="42065" y="1461335"/>
                    <a:pt x="17689" y="1532006"/>
                    <a:pt x="2660" y="1571175"/>
                  </a:cubicBezTo>
                  <a:cubicBezTo>
                    <a:pt x="-2069" y="1583461"/>
                    <a:pt x="-419" y="1597250"/>
                    <a:pt x="7022" y="1608106"/>
                  </a:cubicBezTo>
                  <a:cubicBezTo>
                    <a:pt x="14463" y="1618925"/>
                    <a:pt x="26780" y="1625417"/>
                    <a:pt x="39939" y="1625417"/>
                  </a:cubicBezTo>
                  <a:lnTo>
                    <a:pt x="439088" y="1625417"/>
                  </a:lnTo>
                  <a:cubicBezTo>
                    <a:pt x="448436" y="1741418"/>
                    <a:pt x="545758" y="1832958"/>
                    <a:pt x="664120" y="1832958"/>
                  </a:cubicBezTo>
                  <a:cubicBezTo>
                    <a:pt x="782447" y="1832958"/>
                    <a:pt x="879732" y="1741418"/>
                    <a:pt x="889079" y="1625417"/>
                  </a:cubicBezTo>
                  <a:lnTo>
                    <a:pt x="1288228" y="1625417"/>
                  </a:lnTo>
                  <a:cubicBezTo>
                    <a:pt x="1301388" y="1625417"/>
                    <a:pt x="1313704" y="1618925"/>
                    <a:pt x="1321145" y="1608106"/>
                  </a:cubicBezTo>
                  <a:cubicBezTo>
                    <a:pt x="1328587" y="1597250"/>
                    <a:pt x="1330236" y="1583461"/>
                    <a:pt x="1325507" y="1571175"/>
                  </a:cubicBezTo>
                  <a:close/>
                  <a:moveTo>
                    <a:pt x="576402" y="124437"/>
                  </a:moveTo>
                  <a:cubicBezTo>
                    <a:pt x="576402" y="76063"/>
                    <a:pt x="615734" y="36675"/>
                    <a:pt x="664084" y="36675"/>
                  </a:cubicBezTo>
                  <a:cubicBezTo>
                    <a:pt x="712433" y="36675"/>
                    <a:pt x="751765" y="76063"/>
                    <a:pt x="751765" y="124437"/>
                  </a:cubicBezTo>
                  <a:cubicBezTo>
                    <a:pt x="751765" y="172811"/>
                    <a:pt x="712433" y="212162"/>
                    <a:pt x="664084" y="212162"/>
                  </a:cubicBezTo>
                  <a:cubicBezTo>
                    <a:pt x="615734" y="212162"/>
                    <a:pt x="576402" y="172811"/>
                    <a:pt x="576402" y="124437"/>
                  </a:cubicBezTo>
                  <a:close/>
                  <a:moveTo>
                    <a:pt x="145986" y="959407"/>
                  </a:moveTo>
                  <a:cubicBezTo>
                    <a:pt x="145986" y="959370"/>
                    <a:pt x="145949" y="959333"/>
                    <a:pt x="145949" y="959297"/>
                  </a:cubicBezTo>
                  <a:lnTo>
                    <a:pt x="145949" y="767195"/>
                  </a:lnTo>
                  <a:cubicBezTo>
                    <a:pt x="145949" y="481390"/>
                    <a:pt x="378386" y="248837"/>
                    <a:pt x="664084" y="248837"/>
                  </a:cubicBezTo>
                  <a:cubicBezTo>
                    <a:pt x="802461" y="248837"/>
                    <a:pt x="932553" y="302785"/>
                    <a:pt x="1030462" y="400670"/>
                  </a:cubicBezTo>
                  <a:cubicBezTo>
                    <a:pt x="1128334" y="498554"/>
                    <a:pt x="1182219" y="628712"/>
                    <a:pt x="1182219" y="767195"/>
                  </a:cubicBezTo>
                  <a:lnTo>
                    <a:pt x="1182219" y="959297"/>
                  </a:lnTo>
                  <a:cubicBezTo>
                    <a:pt x="1182219" y="959333"/>
                    <a:pt x="1182182" y="959370"/>
                    <a:pt x="1182182" y="959407"/>
                  </a:cubicBezTo>
                  <a:cubicBezTo>
                    <a:pt x="1182182" y="1110982"/>
                    <a:pt x="1200730" y="1244185"/>
                    <a:pt x="1223457" y="1350541"/>
                  </a:cubicBezTo>
                  <a:lnTo>
                    <a:pt x="104711" y="1350541"/>
                  </a:lnTo>
                  <a:cubicBezTo>
                    <a:pt x="127438" y="1244185"/>
                    <a:pt x="145986" y="1110982"/>
                    <a:pt x="145986" y="959407"/>
                  </a:cubicBezTo>
                  <a:close/>
                  <a:moveTo>
                    <a:pt x="664120" y="1796283"/>
                  </a:moveTo>
                  <a:cubicBezTo>
                    <a:pt x="565992" y="1796283"/>
                    <a:pt x="485055" y="1721174"/>
                    <a:pt x="475818" y="1625417"/>
                  </a:cubicBezTo>
                  <a:lnTo>
                    <a:pt x="664084" y="1625417"/>
                  </a:lnTo>
                  <a:lnTo>
                    <a:pt x="852350" y="1625417"/>
                  </a:lnTo>
                  <a:cubicBezTo>
                    <a:pt x="843112" y="1721174"/>
                    <a:pt x="762212" y="1796283"/>
                    <a:pt x="664120" y="1796283"/>
                  </a:cubicBezTo>
                  <a:close/>
                  <a:moveTo>
                    <a:pt x="1290941" y="1587312"/>
                  </a:moveTo>
                  <a:cubicBezTo>
                    <a:pt x="1290281" y="1588265"/>
                    <a:pt x="1289401" y="1588742"/>
                    <a:pt x="1288228" y="1588742"/>
                  </a:cubicBezTo>
                  <a:lnTo>
                    <a:pt x="871558" y="1588742"/>
                  </a:lnTo>
                  <a:lnTo>
                    <a:pt x="664084" y="1588742"/>
                  </a:lnTo>
                  <a:lnTo>
                    <a:pt x="456610" y="1588742"/>
                  </a:lnTo>
                  <a:lnTo>
                    <a:pt x="39939" y="1588742"/>
                  </a:lnTo>
                  <a:cubicBezTo>
                    <a:pt x="38766" y="1588742"/>
                    <a:pt x="37887" y="1588265"/>
                    <a:pt x="37227" y="1587312"/>
                  </a:cubicBezTo>
                  <a:cubicBezTo>
                    <a:pt x="36604" y="1586395"/>
                    <a:pt x="36457" y="1585405"/>
                    <a:pt x="36897" y="1584341"/>
                  </a:cubicBezTo>
                  <a:cubicBezTo>
                    <a:pt x="51596" y="1545979"/>
                    <a:pt x="75056" y="1478132"/>
                    <a:pt x="96463" y="1387215"/>
                  </a:cubicBezTo>
                  <a:lnTo>
                    <a:pt x="1231704" y="1387215"/>
                  </a:lnTo>
                  <a:cubicBezTo>
                    <a:pt x="1253112" y="1478132"/>
                    <a:pt x="1276572" y="1545979"/>
                    <a:pt x="1291307" y="1584341"/>
                  </a:cubicBezTo>
                  <a:cubicBezTo>
                    <a:pt x="1291711" y="1585405"/>
                    <a:pt x="1291564" y="1586395"/>
                    <a:pt x="1290941" y="158731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3" name="Google Shape;153;p7"/>
          <p:cNvGrpSpPr/>
          <p:nvPr/>
        </p:nvGrpSpPr>
        <p:grpSpPr>
          <a:xfrm>
            <a:off x="5822692" y="3289584"/>
            <a:ext cx="546651" cy="819067"/>
            <a:chOff x="4367019" y="2467188"/>
            <a:chExt cx="409988" cy="614300"/>
          </a:xfrm>
        </p:grpSpPr>
        <p:sp>
          <p:nvSpPr>
            <p:cNvPr id="154" name="Google Shape;154;p7"/>
            <p:cNvSpPr/>
            <p:nvPr/>
          </p:nvSpPr>
          <p:spPr>
            <a:xfrm>
              <a:off x="4367019" y="2467188"/>
              <a:ext cx="409988" cy="614300"/>
            </a:xfrm>
            <a:custGeom>
              <a:avLst/>
              <a:gdLst/>
              <a:ahLst/>
              <a:cxnLst/>
              <a:rect l="l" t="t" r="r" b="b"/>
              <a:pathLst>
                <a:path w="1093300" h="1638133" extrusionOk="0">
                  <a:moveTo>
                    <a:pt x="1093301" y="542663"/>
                  </a:moveTo>
                  <a:cubicBezTo>
                    <a:pt x="1093301" y="677179"/>
                    <a:pt x="1031351" y="794655"/>
                    <a:pt x="971469" y="908290"/>
                  </a:cubicBezTo>
                  <a:cubicBezTo>
                    <a:pt x="959289" y="931372"/>
                    <a:pt x="946715" y="955274"/>
                    <a:pt x="934995" y="978684"/>
                  </a:cubicBezTo>
                  <a:cubicBezTo>
                    <a:pt x="868088" y="1112445"/>
                    <a:pt x="832697" y="1251329"/>
                    <a:pt x="832697" y="1380263"/>
                  </a:cubicBezTo>
                  <a:cubicBezTo>
                    <a:pt x="832697" y="1422913"/>
                    <a:pt x="837326" y="1446553"/>
                    <a:pt x="837359" y="1446783"/>
                  </a:cubicBezTo>
                  <a:cubicBezTo>
                    <a:pt x="838311" y="1451609"/>
                    <a:pt x="837063" y="1456633"/>
                    <a:pt x="833945" y="1460441"/>
                  </a:cubicBezTo>
                  <a:cubicBezTo>
                    <a:pt x="830826" y="1464217"/>
                    <a:pt x="826197" y="1466450"/>
                    <a:pt x="821272" y="1466450"/>
                  </a:cubicBezTo>
                  <a:lnTo>
                    <a:pt x="743728" y="1466450"/>
                  </a:lnTo>
                  <a:lnTo>
                    <a:pt x="743728" y="1594597"/>
                  </a:lnTo>
                  <a:cubicBezTo>
                    <a:pt x="743728" y="1618598"/>
                    <a:pt x="724194" y="1638133"/>
                    <a:pt x="700163" y="1638133"/>
                  </a:cubicBezTo>
                  <a:lnTo>
                    <a:pt x="385029" y="1638133"/>
                  </a:lnTo>
                  <a:cubicBezTo>
                    <a:pt x="360997" y="1638133"/>
                    <a:pt x="341464" y="1618598"/>
                    <a:pt x="341464" y="1594597"/>
                  </a:cubicBezTo>
                  <a:lnTo>
                    <a:pt x="341464" y="1466450"/>
                  </a:lnTo>
                  <a:lnTo>
                    <a:pt x="272258" y="1466450"/>
                  </a:lnTo>
                  <a:cubicBezTo>
                    <a:pt x="267334" y="1466450"/>
                    <a:pt x="262541" y="1464250"/>
                    <a:pt x="259422" y="1460409"/>
                  </a:cubicBezTo>
                  <a:cubicBezTo>
                    <a:pt x="256303" y="1456600"/>
                    <a:pt x="254957" y="1451609"/>
                    <a:pt x="255942" y="1446783"/>
                  </a:cubicBezTo>
                  <a:cubicBezTo>
                    <a:pt x="255975" y="1446553"/>
                    <a:pt x="260604" y="1422913"/>
                    <a:pt x="260604" y="1380263"/>
                  </a:cubicBezTo>
                  <a:cubicBezTo>
                    <a:pt x="260604" y="1336891"/>
                    <a:pt x="256566" y="1292370"/>
                    <a:pt x="248719" y="1247323"/>
                  </a:cubicBezTo>
                  <a:cubicBezTo>
                    <a:pt x="247701" y="1245222"/>
                    <a:pt x="247111" y="1242858"/>
                    <a:pt x="247111" y="1240362"/>
                  </a:cubicBezTo>
                  <a:cubicBezTo>
                    <a:pt x="247111" y="1239935"/>
                    <a:pt x="247209" y="1239542"/>
                    <a:pt x="247242" y="1239115"/>
                  </a:cubicBezTo>
                  <a:cubicBezTo>
                    <a:pt x="231319" y="1152863"/>
                    <a:pt x="201346" y="1064739"/>
                    <a:pt x="158306" y="978684"/>
                  </a:cubicBezTo>
                  <a:cubicBezTo>
                    <a:pt x="146585" y="955274"/>
                    <a:pt x="134012" y="931372"/>
                    <a:pt x="121832" y="908290"/>
                  </a:cubicBezTo>
                  <a:cubicBezTo>
                    <a:pt x="61950" y="794655"/>
                    <a:pt x="0" y="677179"/>
                    <a:pt x="0" y="542663"/>
                  </a:cubicBezTo>
                  <a:cubicBezTo>
                    <a:pt x="0" y="243456"/>
                    <a:pt x="243401" y="0"/>
                    <a:pt x="542579" y="0"/>
                  </a:cubicBezTo>
                  <a:lnTo>
                    <a:pt x="550721" y="0"/>
                  </a:lnTo>
                  <a:cubicBezTo>
                    <a:pt x="849900" y="0"/>
                    <a:pt x="1093301" y="243456"/>
                    <a:pt x="1093301" y="54266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5" name="Google Shape;155;p7"/>
            <p:cNvSpPr/>
            <p:nvPr/>
          </p:nvSpPr>
          <p:spPr>
            <a:xfrm>
              <a:off x="4379329" y="2479500"/>
              <a:ext cx="385365" cy="589675"/>
            </a:xfrm>
            <a:custGeom>
              <a:avLst/>
              <a:gdLst/>
              <a:ahLst/>
              <a:cxnLst/>
              <a:rect l="l" t="t" r="r" b="b"/>
              <a:pathLst>
                <a:path w="1027640" h="1572467" extrusionOk="0">
                  <a:moveTo>
                    <a:pt x="341464" y="1433617"/>
                  </a:moveTo>
                  <a:lnTo>
                    <a:pt x="678068" y="1433617"/>
                  </a:lnTo>
                  <a:lnTo>
                    <a:pt x="678068" y="1561764"/>
                  </a:lnTo>
                  <a:cubicBezTo>
                    <a:pt x="678068" y="1567674"/>
                    <a:pt x="673242" y="1572467"/>
                    <a:pt x="667333" y="1572467"/>
                  </a:cubicBezTo>
                  <a:lnTo>
                    <a:pt x="352199" y="1572467"/>
                  </a:lnTo>
                  <a:cubicBezTo>
                    <a:pt x="346290" y="1572467"/>
                    <a:pt x="341464" y="1567674"/>
                    <a:pt x="341464" y="1561764"/>
                  </a:cubicBezTo>
                  <a:lnTo>
                    <a:pt x="341464" y="1433617"/>
                  </a:lnTo>
                  <a:close/>
                  <a:moveTo>
                    <a:pt x="767398" y="1324907"/>
                  </a:moveTo>
                  <a:lnTo>
                    <a:pt x="260242" y="1324907"/>
                  </a:lnTo>
                  <a:cubicBezTo>
                    <a:pt x="260472" y="1332426"/>
                    <a:pt x="260604" y="1339945"/>
                    <a:pt x="260604" y="1347431"/>
                  </a:cubicBezTo>
                  <a:cubicBezTo>
                    <a:pt x="260604" y="1370512"/>
                    <a:pt x="259323" y="1388439"/>
                    <a:pt x="258043" y="1400784"/>
                  </a:cubicBezTo>
                  <a:lnTo>
                    <a:pt x="324917" y="1400784"/>
                  </a:lnTo>
                  <a:cubicBezTo>
                    <a:pt x="324950" y="1400784"/>
                    <a:pt x="325016" y="1400784"/>
                    <a:pt x="325049" y="1400784"/>
                  </a:cubicBezTo>
                  <a:lnTo>
                    <a:pt x="694483" y="1400784"/>
                  </a:lnTo>
                  <a:cubicBezTo>
                    <a:pt x="694516" y="1400784"/>
                    <a:pt x="694582" y="1400784"/>
                    <a:pt x="694615" y="1400784"/>
                  </a:cubicBezTo>
                  <a:lnTo>
                    <a:pt x="769598" y="1400784"/>
                  </a:lnTo>
                  <a:cubicBezTo>
                    <a:pt x="768318" y="1388439"/>
                    <a:pt x="767037" y="1370512"/>
                    <a:pt x="767037" y="1347431"/>
                  </a:cubicBezTo>
                  <a:cubicBezTo>
                    <a:pt x="767037" y="1339945"/>
                    <a:pt x="767169" y="1332426"/>
                    <a:pt x="767398" y="1324907"/>
                  </a:cubicBezTo>
                  <a:close/>
                  <a:moveTo>
                    <a:pt x="258535" y="1292074"/>
                  </a:moveTo>
                  <a:lnTo>
                    <a:pt x="769106" y="1292074"/>
                  </a:lnTo>
                  <a:cubicBezTo>
                    <a:pt x="770714" y="1269551"/>
                    <a:pt x="773341" y="1246830"/>
                    <a:pt x="776919" y="1223946"/>
                  </a:cubicBezTo>
                  <a:lnTo>
                    <a:pt x="250722" y="1223946"/>
                  </a:lnTo>
                  <a:cubicBezTo>
                    <a:pt x="254300" y="1246830"/>
                    <a:pt x="256927" y="1269551"/>
                    <a:pt x="258535" y="1292074"/>
                  </a:cubicBezTo>
                  <a:close/>
                  <a:moveTo>
                    <a:pt x="517891" y="0"/>
                  </a:moveTo>
                  <a:lnTo>
                    <a:pt x="509750" y="0"/>
                  </a:lnTo>
                  <a:cubicBezTo>
                    <a:pt x="228693" y="0"/>
                    <a:pt x="0" y="228714"/>
                    <a:pt x="0" y="509830"/>
                  </a:cubicBezTo>
                  <a:cubicBezTo>
                    <a:pt x="0" y="636204"/>
                    <a:pt x="60013" y="750035"/>
                    <a:pt x="118023" y="860157"/>
                  </a:cubicBezTo>
                  <a:cubicBezTo>
                    <a:pt x="130302" y="883403"/>
                    <a:pt x="142974" y="907436"/>
                    <a:pt x="154826" y="931175"/>
                  </a:cubicBezTo>
                  <a:cubicBezTo>
                    <a:pt x="197702" y="1016901"/>
                    <a:pt x="228069" y="1104762"/>
                    <a:pt x="244944" y="1191113"/>
                  </a:cubicBezTo>
                  <a:lnTo>
                    <a:pt x="497406" y="1191113"/>
                  </a:lnTo>
                  <a:lnTo>
                    <a:pt x="497406" y="648976"/>
                  </a:lnTo>
                  <a:lnTo>
                    <a:pt x="339888" y="509797"/>
                  </a:lnTo>
                  <a:cubicBezTo>
                    <a:pt x="333092" y="503788"/>
                    <a:pt x="332435" y="493413"/>
                    <a:pt x="338443" y="486617"/>
                  </a:cubicBezTo>
                  <a:cubicBezTo>
                    <a:pt x="344451" y="479820"/>
                    <a:pt x="354825" y="479197"/>
                    <a:pt x="361621" y="485172"/>
                  </a:cubicBezTo>
                  <a:lnTo>
                    <a:pt x="509750" y="616077"/>
                  </a:lnTo>
                  <a:lnTo>
                    <a:pt x="657911" y="485172"/>
                  </a:lnTo>
                  <a:cubicBezTo>
                    <a:pt x="664707" y="479197"/>
                    <a:pt x="675081" y="479820"/>
                    <a:pt x="681089" y="486617"/>
                  </a:cubicBezTo>
                  <a:cubicBezTo>
                    <a:pt x="687097" y="493413"/>
                    <a:pt x="686440" y="503788"/>
                    <a:pt x="679644" y="509797"/>
                  </a:cubicBezTo>
                  <a:lnTo>
                    <a:pt x="530235" y="641785"/>
                  </a:lnTo>
                  <a:lnTo>
                    <a:pt x="530235" y="1191113"/>
                  </a:lnTo>
                  <a:lnTo>
                    <a:pt x="780301" y="1191113"/>
                  </a:lnTo>
                  <a:cubicBezTo>
                    <a:pt x="781121" y="1191113"/>
                    <a:pt x="781876" y="1191244"/>
                    <a:pt x="782664" y="1191343"/>
                  </a:cubicBezTo>
                  <a:cubicBezTo>
                    <a:pt x="799539" y="1104927"/>
                    <a:pt x="829874" y="1016967"/>
                    <a:pt x="872815" y="931175"/>
                  </a:cubicBezTo>
                  <a:cubicBezTo>
                    <a:pt x="884667" y="907436"/>
                    <a:pt x="897339" y="883403"/>
                    <a:pt x="909618" y="860157"/>
                  </a:cubicBezTo>
                  <a:cubicBezTo>
                    <a:pt x="967628" y="750035"/>
                    <a:pt x="1027641" y="636204"/>
                    <a:pt x="1027641" y="509830"/>
                  </a:cubicBezTo>
                  <a:cubicBezTo>
                    <a:pt x="1027641" y="228714"/>
                    <a:pt x="798948" y="0"/>
                    <a:pt x="517891"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7"/>
            <p:cNvSpPr/>
            <p:nvPr/>
          </p:nvSpPr>
          <p:spPr>
            <a:xfrm>
              <a:off x="4367019" y="2467188"/>
              <a:ext cx="409988" cy="614300"/>
            </a:xfrm>
            <a:custGeom>
              <a:avLst/>
              <a:gdLst/>
              <a:ahLst/>
              <a:cxnLst/>
              <a:rect l="l" t="t" r="r" b="b"/>
              <a:pathLst>
                <a:path w="1093300" h="1638133" extrusionOk="0">
                  <a:moveTo>
                    <a:pt x="550721" y="0"/>
                  </a:moveTo>
                  <a:lnTo>
                    <a:pt x="542579" y="0"/>
                  </a:lnTo>
                  <a:cubicBezTo>
                    <a:pt x="243401" y="0"/>
                    <a:pt x="0" y="243456"/>
                    <a:pt x="0" y="542663"/>
                  </a:cubicBezTo>
                  <a:cubicBezTo>
                    <a:pt x="0" y="677179"/>
                    <a:pt x="61950" y="794655"/>
                    <a:pt x="121832" y="908290"/>
                  </a:cubicBezTo>
                  <a:cubicBezTo>
                    <a:pt x="134012" y="931372"/>
                    <a:pt x="146585" y="955274"/>
                    <a:pt x="158306" y="978684"/>
                  </a:cubicBezTo>
                  <a:cubicBezTo>
                    <a:pt x="201346" y="1064739"/>
                    <a:pt x="231319" y="1152863"/>
                    <a:pt x="247242" y="1239115"/>
                  </a:cubicBezTo>
                  <a:cubicBezTo>
                    <a:pt x="247209" y="1239542"/>
                    <a:pt x="247111" y="1239935"/>
                    <a:pt x="247111" y="1240362"/>
                  </a:cubicBezTo>
                  <a:cubicBezTo>
                    <a:pt x="247111" y="1242858"/>
                    <a:pt x="247701" y="1245222"/>
                    <a:pt x="248719" y="1247323"/>
                  </a:cubicBezTo>
                  <a:cubicBezTo>
                    <a:pt x="256566" y="1292370"/>
                    <a:pt x="260604" y="1336891"/>
                    <a:pt x="260604" y="1380263"/>
                  </a:cubicBezTo>
                  <a:cubicBezTo>
                    <a:pt x="260604" y="1422913"/>
                    <a:pt x="255975" y="1446553"/>
                    <a:pt x="255942" y="1446783"/>
                  </a:cubicBezTo>
                  <a:cubicBezTo>
                    <a:pt x="254957" y="1451609"/>
                    <a:pt x="256303" y="1456600"/>
                    <a:pt x="259422" y="1460409"/>
                  </a:cubicBezTo>
                  <a:cubicBezTo>
                    <a:pt x="262541" y="1464250"/>
                    <a:pt x="267334" y="1466450"/>
                    <a:pt x="272258" y="1466450"/>
                  </a:cubicBezTo>
                  <a:lnTo>
                    <a:pt x="341464" y="1466450"/>
                  </a:lnTo>
                  <a:lnTo>
                    <a:pt x="341464" y="1594597"/>
                  </a:lnTo>
                  <a:cubicBezTo>
                    <a:pt x="341464" y="1618598"/>
                    <a:pt x="360997" y="1638133"/>
                    <a:pt x="385029" y="1638133"/>
                  </a:cubicBezTo>
                  <a:lnTo>
                    <a:pt x="700163" y="1638133"/>
                  </a:lnTo>
                  <a:cubicBezTo>
                    <a:pt x="724194" y="1638133"/>
                    <a:pt x="743728" y="1618598"/>
                    <a:pt x="743728" y="1594597"/>
                  </a:cubicBezTo>
                  <a:lnTo>
                    <a:pt x="743728" y="1466450"/>
                  </a:lnTo>
                  <a:lnTo>
                    <a:pt x="821272" y="1466450"/>
                  </a:lnTo>
                  <a:cubicBezTo>
                    <a:pt x="826197" y="1466450"/>
                    <a:pt x="830826" y="1464217"/>
                    <a:pt x="833945" y="1460441"/>
                  </a:cubicBezTo>
                  <a:cubicBezTo>
                    <a:pt x="837063" y="1456633"/>
                    <a:pt x="838311" y="1451609"/>
                    <a:pt x="837359" y="1446783"/>
                  </a:cubicBezTo>
                  <a:cubicBezTo>
                    <a:pt x="837326" y="1446553"/>
                    <a:pt x="832697" y="1422913"/>
                    <a:pt x="832697" y="1380263"/>
                  </a:cubicBezTo>
                  <a:cubicBezTo>
                    <a:pt x="832697" y="1251329"/>
                    <a:pt x="868088" y="1112445"/>
                    <a:pt x="934995" y="978684"/>
                  </a:cubicBezTo>
                  <a:cubicBezTo>
                    <a:pt x="946715" y="955274"/>
                    <a:pt x="959289" y="931372"/>
                    <a:pt x="971469" y="908290"/>
                  </a:cubicBezTo>
                  <a:cubicBezTo>
                    <a:pt x="1031351" y="794655"/>
                    <a:pt x="1093301" y="677179"/>
                    <a:pt x="1093301" y="542663"/>
                  </a:cubicBezTo>
                  <a:cubicBezTo>
                    <a:pt x="1093301" y="243456"/>
                    <a:pt x="849900" y="0"/>
                    <a:pt x="550721" y="0"/>
                  </a:cubicBezTo>
                  <a:close/>
                  <a:moveTo>
                    <a:pt x="710898" y="1594597"/>
                  </a:moveTo>
                  <a:cubicBezTo>
                    <a:pt x="710898" y="1600507"/>
                    <a:pt x="706072" y="1605300"/>
                    <a:pt x="700163" y="1605300"/>
                  </a:cubicBezTo>
                  <a:lnTo>
                    <a:pt x="385029" y="1605300"/>
                  </a:lnTo>
                  <a:cubicBezTo>
                    <a:pt x="379119" y="1605300"/>
                    <a:pt x="374293" y="1600507"/>
                    <a:pt x="374293" y="1594597"/>
                  </a:cubicBezTo>
                  <a:lnTo>
                    <a:pt x="374293" y="1466450"/>
                  </a:lnTo>
                  <a:lnTo>
                    <a:pt x="710898" y="1466450"/>
                  </a:lnTo>
                  <a:lnTo>
                    <a:pt x="710898" y="1594597"/>
                  </a:lnTo>
                  <a:close/>
                  <a:moveTo>
                    <a:pt x="727445" y="1433617"/>
                  </a:moveTo>
                  <a:cubicBezTo>
                    <a:pt x="727412" y="1433617"/>
                    <a:pt x="727346" y="1433617"/>
                    <a:pt x="727313" y="1433617"/>
                  </a:cubicBezTo>
                  <a:lnTo>
                    <a:pt x="357879" y="1433617"/>
                  </a:lnTo>
                  <a:cubicBezTo>
                    <a:pt x="357846" y="1433617"/>
                    <a:pt x="357780" y="1433617"/>
                    <a:pt x="357747" y="1433617"/>
                  </a:cubicBezTo>
                  <a:lnTo>
                    <a:pt x="290873" y="1433617"/>
                  </a:lnTo>
                  <a:cubicBezTo>
                    <a:pt x="292153" y="1421272"/>
                    <a:pt x="293433" y="1403345"/>
                    <a:pt x="293433" y="1380263"/>
                  </a:cubicBezTo>
                  <a:cubicBezTo>
                    <a:pt x="293433" y="1372777"/>
                    <a:pt x="293302" y="1365259"/>
                    <a:pt x="293072" y="1357740"/>
                  </a:cubicBezTo>
                  <a:lnTo>
                    <a:pt x="800228" y="1357740"/>
                  </a:lnTo>
                  <a:cubicBezTo>
                    <a:pt x="799999" y="1365259"/>
                    <a:pt x="799867" y="1372777"/>
                    <a:pt x="799867" y="1380263"/>
                  </a:cubicBezTo>
                  <a:cubicBezTo>
                    <a:pt x="799867" y="1403345"/>
                    <a:pt x="801148" y="1421272"/>
                    <a:pt x="802428" y="1433617"/>
                  </a:cubicBezTo>
                  <a:lnTo>
                    <a:pt x="727445" y="1433617"/>
                  </a:lnTo>
                  <a:close/>
                  <a:moveTo>
                    <a:pt x="801936" y="1324907"/>
                  </a:moveTo>
                  <a:lnTo>
                    <a:pt x="291365" y="1324907"/>
                  </a:lnTo>
                  <a:cubicBezTo>
                    <a:pt x="289757" y="1302384"/>
                    <a:pt x="287130" y="1279663"/>
                    <a:pt x="283552" y="1256779"/>
                  </a:cubicBezTo>
                  <a:lnTo>
                    <a:pt x="809749" y="1256779"/>
                  </a:lnTo>
                  <a:cubicBezTo>
                    <a:pt x="806171" y="1279663"/>
                    <a:pt x="803544" y="1302384"/>
                    <a:pt x="801936" y="1324907"/>
                  </a:cubicBezTo>
                  <a:close/>
                  <a:moveTo>
                    <a:pt x="942447" y="892990"/>
                  </a:moveTo>
                  <a:cubicBezTo>
                    <a:pt x="930169" y="916236"/>
                    <a:pt x="917497" y="940269"/>
                    <a:pt x="905645" y="964008"/>
                  </a:cubicBezTo>
                  <a:cubicBezTo>
                    <a:pt x="862704" y="1049800"/>
                    <a:pt x="832369" y="1137759"/>
                    <a:pt x="815494" y="1224176"/>
                  </a:cubicBezTo>
                  <a:cubicBezTo>
                    <a:pt x="814706" y="1224077"/>
                    <a:pt x="813951" y="1223946"/>
                    <a:pt x="813130" y="1223946"/>
                  </a:cubicBezTo>
                  <a:lnTo>
                    <a:pt x="563065" y="1223946"/>
                  </a:lnTo>
                  <a:lnTo>
                    <a:pt x="563065" y="674618"/>
                  </a:lnTo>
                  <a:lnTo>
                    <a:pt x="712474" y="542630"/>
                  </a:lnTo>
                  <a:cubicBezTo>
                    <a:pt x="719270" y="536621"/>
                    <a:pt x="719926" y="526246"/>
                    <a:pt x="713919" y="519450"/>
                  </a:cubicBezTo>
                  <a:cubicBezTo>
                    <a:pt x="707911" y="512653"/>
                    <a:pt x="697536" y="512029"/>
                    <a:pt x="690741" y="518005"/>
                  </a:cubicBezTo>
                  <a:lnTo>
                    <a:pt x="542579" y="648910"/>
                  </a:lnTo>
                  <a:lnTo>
                    <a:pt x="394451" y="518005"/>
                  </a:lnTo>
                  <a:cubicBezTo>
                    <a:pt x="387655" y="512029"/>
                    <a:pt x="377281" y="512653"/>
                    <a:pt x="371273" y="519450"/>
                  </a:cubicBezTo>
                  <a:cubicBezTo>
                    <a:pt x="365265" y="526246"/>
                    <a:pt x="365922" y="536621"/>
                    <a:pt x="372718" y="542630"/>
                  </a:cubicBezTo>
                  <a:lnTo>
                    <a:pt x="530235" y="681809"/>
                  </a:lnTo>
                  <a:lnTo>
                    <a:pt x="530235" y="1223946"/>
                  </a:lnTo>
                  <a:lnTo>
                    <a:pt x="277774" y="1223946"/>
                  </a:lnTo>
                  <a:cubicBezTo>
                    <a:pt x="260899" y="1137595"/>
                    <a:pt x="230531" y="1049734"/>
                    <a:pt x="187656" y="964008"/>
                  </a:cubicBezTo>
                  <a:cubicBezTo>
                    <a:pt x="175804" y="940269"/>
                    <a:pt x="163132" y="916236"/>
                    <a:pt x="150853" y="892990"/>
                  </a:cubicBezTo>
                  <a:cubicBezTo>
                    <a:pt x="92843" y="782868"/>
                    <a:pt x="32830" y="669037"/>
                    <a:pt x="32830" y="542663"/>
                  </a:cubicBezTo>
                  <a:cubicBezTo>
                    <a:pt x="32830" y="261547"/>
                    <a:pt x="261523" y="32833"/>
                    <a:pt x="542579" y="32833"/>
                  </a:cubicBezTo>
                  <a:lnTo>
                    <a:pt x="550721" y="32833"/>
                  </a:lnTo>
                  <a:cubicBezTo>
                    <a:pt x="831778" y="32833"/>
                    <a:pt x="1060471" y="261547"/>
                    <a:pt x="1060471" y="542663"/>
                  </a:cubicBezTo>
                  <a:cubicBezTo>
                    <a:pt x="1060471" y="669037"/>
                    <a:pt x="1000458" y="782868"/>
                    <a:pt x="942447" y="89299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57" name="Google Shape;157;p7"/>
          <p:cNvSpPr txBox="1">
            <a:spLocks noGrp="1"/>
          </p:cNvSpPr>
          <p:nvPr>
            <p:ph type="title" idx="2"/>
          </p:nvPr>
        </p:nvSpPr>
        <p:spPr>
          <a:xfrm>
            <a:off x="4552300" y="4623784"/>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58" name="Google Shape;158;p7"/>
          <p:cNvSpPr txBox="1">
            <a:spLocks noGrp="1"/>
          </p:cNvSpPr>
          <p:nvPr>
            <p:ph type="body" idx="3"/>
          </p:nvPr>
        </p:nvSpPr>
        <p:spPr>
          <a:xfrm>
            <a:off x="4552300" y="5182084"/>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59" name="Google Shape;159;p7"/>
          <p:cNvSpPr txBox="1">
            <a:spLocks noGrp="1"/>
          </p:cNvSpPr>
          <p:nvPr>
            <p:ph type="title" idx="4"/>
          </p:nvPr>
        </p:nvSpPr>
        <p:spPr>
          <a:xfrm>
            <a:off x="8116200" y="4623800"/>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60" name="Google Shape;160;p7"/>
          <p:cNvSpPr txBox="1">
            <a:spLocks noGrp="1"/>
          </p:cNvSpPr>
          <p:nvPr>
            <p:ph type="body" idx="5"/>
          </p:nvPr>
        </p:nvSpPr>
        <p:spPr>
          <a:xfrm>
            <a:off x="8116200" y="5182100"/>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61" name="Google Shape;161;p7"/>
          <p:cNvSpPr txBox="1">
            <a:spLocks noGrp="1"/>
          </p:cNvSpPr>
          <p:nvPr>
            <p:ph type="title" idx="6"/>
          </p:nvPr>
        </p:nvSpPr>
        <p:spPr>
          <a:xfrm>
            <a:off x="1109100" y="556000"/>
            <a:ext cx="9707600" cy="9844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4000"/>
            </a:lvl1pPr>
            <a:lvl2pPr lvl="1" rtl="0">
              <a:spcBef>
                <a:spcPts val="0"/>
              </a:spcBef>
              <a:spcAft>
                <a:spcPts val="0"/>
              </a:spcAft>
              <a:buSzPts val="4500"/>
              <a:buNone/>
              <a:defRPr sz="6000"/>
            </a:lvl2pPr>
            <a:lvl3pPr lvl="2" rtl="0">
              <a:spcBef>
                <a:spcPts val="0"/>
              </a:spcBef>
              <a:spcAft>
                <a:spcPts val="0"/>
              </a:spcAft>
              <a:buSzPts val="4500"/>
              <a:buNone/>
              <a:defRPr sz="6000"/>
            </a:lvl3pPr>
            <a:lvl4pPr lvl="3" rtl="0">
              <a:spcBef>
                <a:spcPts val="0"/>
              </a:spcBef>
              <a:spcAft>
                <a:spcPts val="0"/>
              </a:spcAft>
              <a:buSzPts val="4500"/>
              <a:buNone/>
              <a:defRPr sz="6000"/>
            </a:lvl4pPr>
            <a:lvl5pPr lvl="4" rtl="0">
              <a:spcBef>
                <a:spcPts val="0"/>
              </a:spcBef>
              <a:spcAft>
                <a:spcPts val="0"/>
              </a:spcAft>
              <a:buSzPts val="4500"/>
              <a:buNone/>
              <a:defRPr sz="6000"/>
            </a:lvl5pPr>
            <a:lvl6pPr lvl="5" rtl="0">
              <a:spcBef>
                <a:spcPts val="0"/>
              </a:spcBef>
              <a:spcAft>
                <a:spcPts val="0"/>
              </a:spcAft>
              <a:buSzPts val="4500"/>
              <a:buNone/>
              <a:defRPr sz="6000"/>
            </a:lvl6pPr>
            <a:lvl7pPr lvl="6" rtl="0">
              <a:spcBef>
                <a:spcPts val="0"/>
              </a:spcBef>
              <a:spcAft>
                <a:spcPts val="0"/>
              </a:spcAft>
              <a:buSzPts val="4500"/>
              <a:buNone/>
              <a:defRPr sz="6000"/>
            </a:lvl7pPr>
            <a:lvl8pPr lvl="7" rtl="0">
              <a:spcBef>
                <a:spcPts val="0"/>
              </a:spcBef>
              <a:spcAft>
                <a:spcPts val="0"/>
              </a:spcAft>
              <a:buSzPts val="4500"/>
              <a:buNone/>
              <a:defRPr sz="6000"/>
            </a:lvl8pPr>
            <a:lvl9pPr lvl="8" rtl="0">
              <a:spcBef>
                <a:spcPts val="0"/>
              </a:spcBef>
              <a:spcAft>
                <a:spcPts val="0"/>
              </a:spcAft>
              <a:buSzPts val="4500"/>
              <a:buNone/>
              <a:defRPr sz="6000"/>
            </a:lvl9pPr>
          </a:lstStyle>
          <a:p>
            <a:endParaRPr/>
          </a:p>
        </p:txBody>
      </p:sp>
    </p:spTree>
    <p:extLst>
      <p:ext uri="{BB962C8B-B14F-4D97-AF65-F5344CB8AC3E}">
        <p14:creationId xmlns:p14="http://schemas.microsoft.com/office/powerpoint/2010/main" val="232699457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lt2"/>
        </a:solidFill>
        <a:effectLst/>
      </p:bgPr>
    </p:bg>
    <p:spTree>
      <p:nvGrpSpPr>
        <p:cNvPr id="1" name="Shape 162"/>
        <p:cNvGrpSpPr/>
        <p:nvPr/>
      </p:nvGrpSpPr>
      <p:grpSpPr>
        <a:xfrm>
          <a:off x="0" y="0"/>
          <a:ext cx="0" cy="0"/>
          <a:chOff x="0" y="0"/>
          <a:chExt cx="0" cy="0"/>
        </a:xfrm>
      </p:grpSpPr>
      <p:sp>
        <p:nvSpPr>
          <p:cNvPr id="163" name="Google Shape;163;p8"/>
          <p:cNvSpPr>
            <a:spLocks noGrp="1"/>
          </p:cNvSpPr>
          <p:nvPr>
            <p:ph type="pic" idx="2"/>
          </p:nvPr>
        </p:nvSpPr>
        <p:spPr>
          <a:xfrm>
            <a:off x="5808765" y="0"/>
            <a:ext cx="6383200" cy="6858000"/>
          </a:xfrm>
          <a:prstGeom prst="rect">
            <a:avLst/>
          </a:prstGeom>
          <a:noFill/>
          <a:ln>
            <a:noFill/>
          </a:ln>
        </p:spPr>
      </p:sp>
      <p:sp>
        <p:nvSpPr>
          <p:cNvPr id="164" name="Google Shape;164;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65" name="Google Shape;165;p8"/>
          <p:cNvSpPr/>
          <p:nvPr/>
        </p:nvSpPr>
        <p:spPr>
          <a:xfrm>
            <a:off x="10907479" y="4193685"/>
            <a:ext cx="1049504" cy="1319183"/>
          </a:xfrm>
          <a:custGeom>
            <a:avLst/>
            <a:gdLst/>
            <a:ahLst/>
            <a:cxnLst/>
            <a:rect l="l" t="t" r="r" b="b"/>
            <a:pathLst>
              <a:path w="1574256" h="1978774" extrusionOk="0">
                <a:moveTo>
                  <a:pt x="1574104" y="838967"/>
                </a:moveTo>
                <a:cubicBezTo>
                  <a:pt x="1573669" y="773033"/>
                  <a:pt x="1574144" y="690675"/>
                  <a:pt x="1514343" y="648724"/>
                </a:cubicBezTo>
                <a:cubicBezTo>
                  <a:pt x="1466660" y="622762"/>
                  <a:pt x="1404126" y="619398"/>
                  <a:pt x="1357077" y="648486"/>
                </a:cubicBezTo>
                <a:cubicBezTo>
                  <a:pt x="1349394" y="652642"/>
                  <a:pt x="1343058" y="658183"/>
                  <a:pt x="1337870" y="664752"/>
                </a:cubicBezTo>
                <a:cubicBezTo>
                  <a:pt x="1329276" y="628619"/>
                  <a:pt x="1310385" y="598501"/>
                  <a:pt x="1269950" y="586826"/>
                </a:cubicBezTo>
                <a:cubicBezTo>
                  <a:pt x="1240247" y="576180"/>
                  <a:pt x="1208485" y="580850"/>
                  <a:pt x="1177951" y="584531"/>
                </a:cubicBezTo>
                <a:cubicBezTo>
                  <a:pt x="1157198" y="587183"/>
                  <a:pt x="1135694" y="591417"/>
                  <a:pt x="1119694" y="605863"/>
                </a:cubicBezTo>
                <a:cubicBezTo>
                  <a:pt x="1107813" y="615084"/>
                  <a:pt x="1098070" y="627392"/>
                  <a:pt x="1096843" y="642827"/>
                </a:cubicBezTo>
                <a:cubicBezTo>
                  <a:pt x="1095813" y="648763"/>
                  <a:pt x="1094704" y="654660"/>
                  <a:pt x="1093635" y="660597"/>
                </a:cubicBezTo>
                <a:cubicBezTo>
                  <a:pt x="1087773" y="640571"/>
                  <a:pt x="1077556" y="622445"/>
                  <a:pt x="1059813" y="608118"/>
                </a:cubicBezTo>
                <a:cubicBezTo>
                  <a:pt x="1016645" y="574479"/>
                  <a:pt x="956448" y="572698"/>
                  <a:pt x="904766" y="583423"/>
                </a:cubicBezTo>
                <a:cubicBezTo>
                  <a:pt x="873994" y="591457"/>
                  <a:pt x="841717" y="610810"/>
                  <a:pt x="826153" y="639463"/>
                </a:cubicBezTo>
                <a:cubicBezTo>
                  <a:pt x="828608" y="555442"/>
                  <a:pt x="832608" y="471461"/>
                  <a:pt x="838311" y="387520"/>
                </a:cubicBezTo>
                <a:cubicBezTo>
                  <a:pt x="841598" y="326810"/>
                  <a:pt x="843420" y="268237"/>
                  <a:pt x="848727" y="207210"/>
                </a:cubicBezTo>
                <a:cubicBezTo>
                  <a:pt x="853915" y="138308"/>
                  <a:pt x="859618" y="41742"/>
                  <a:pt x="784450" y="8616"/>
                </a:cubicBezTo>
                <a:cubicBezTo>
                  <a:pt x="712689" y="-14298"/>
                  <a:pt x="611779" y="7587"/>
                  <a:pt x="584175" y="85157"/>
                </a:cubicBezTo>
                <a:cubicBezTo>
                  <a:pt x="541720" y="200007"/>
                  <a:pt x="545364" y="327641"/>
                  <a:pt x="544136" y="448507"/>
                </a:cubicBezTo>
                <a:cubicBezTo>
                  <a:pt x="545047" y="582196"/>
                  <a:pt x="538908" y="715806"/>
                  <a:pt x="539899" y="849534"/>
                </a:cubicBezTo>
                <a:cubicBezTo>
                  <a:pt x="540374" y="894888"/>
                  <a:pt x="540651" y="940243"/>
                  <a:pt x="540730" y="985597"/>
                </a:cubicBezTo>
                <a:cubicBezTo>
                  <a:pt x="540809" y="988882"/>
                  <a:pt x="540928" y="992167"/>
                  <a:pt x="541047" y="995452"/>
                </a:cubicBezTo>
                <a:cubicBezTo>
                  <a:pt x="539463" y="1006019"/>
                  <a:pt x="538790" y="1016704"/>
                  <a:pt x="537918" y="1027350"/>
                </a:cubicBezTo>
                <a:cubicBezTo>
                  <a:pt x="535463" y="1055568"/>
                  <a:pt x="532572" y="1083786"/>
                  <a:pt x="531463" y="1112083"/>
                </a:cubicBezTo>
                <a:cubicBezTo>
                  <a:pt x="529918" y="1133771"/>
                  <a:pt x="529166" y="1154549"/>
                  <a:pt x="520453" y="1175208"/>
                </a:cubicBezTo>
                <a:cubicBezTo>
                  <a:pt x="510117" y="1193610"/>
                  <a:pt x="486909" y="1202713"/>
                  <a:pt x="467028" y="1194837"/>
                </a:cubicBezTo>
                <a:cubicBezTo>
                  <a:pt x="436177" y="1180669"/>
                  <a:pt x="414712" y="1151541"/>
                  <a:pt x="388178" y="1130961"/>
                </a:cubicBezTo>
                <a:cubicBezTo>
                  <a:pt x="341010" y="1090435"/>
                  <a:pt x="305287" y="1038550"/>
                  <a:pt x="258397" y="997787"/>
                </a:cubicBezTo>
                <a:cubicBezTo>
                  <a:pt x="229169" y="970875"/>
                  <a:pt x="201962" y="939570"/>
                  <a:pt x="165408" y="922434"/>
                </a:cubicBezTo>
                <a:cubicBezTo>
                  <a:pt x="136022" y="908147"/>
                  <a:pt x="103191" y="918990"/>
                  <a:pt x="79112" y="938541"/>
                </a:cubicBezTo>
                <a:cubicBezTo>
                  <a:pt x="55865" y="957498"/>
                  <a:pt x="33013" y="977880"/>
                  <a:pt x="16895" y="1003446"/>
                </a:cubicBezTo>
                <a:cubicBezTo>
                  <a:pt x="-16" y="1029606"/>
                  <a:pt x="-4135" y="1064354"/>
                  <a:pt x="4103" y="1094155"/>
                </a:cubicBezTo>
                <a:cubicBezTo>
                  <a:pt x="13687" y="1123363"/>
                  <a:pt x="35310" y="1146356"/>
                  <a:pt x="52973" y="1170854"/>
                </a:cubicBezTo>
                <a:cubicBezTo>
                  <a:pt x="95468" y="1228279"/>
                  <a:pt x="147784" y="1277433"/>
                  <a:pt x="197685" y="1328289"/>
                </a:cubicBezTo>
                <a:cubicBezTo>
                  <a:pt x="234437" y="1361216"/>
                  <a:pt x="269605" y="1396360"/>
                  <a:pt x="296535" y="1438034"/>
                </a:cubicBezTo>
                <a:cubicBezTo>
                  <a:pt x="318475" y="1471001"/>
                  <a:pt x="348297" y="1497438"/>
                  <a:pt x="372495" y="1528545"/>
                </a:cubicBezTo>
                <a:cubicBezTo>
                  <a:pt x="416177" y="1584981"/>
                  <a:pt x="439702" y="1653883"/>
                  <a:pt x="481523" y="1711665"/>
                </a:cubicBezTo>
                <a:cubicBezTo>
                  <a:pt x="518750" y="1761491"/>
                  <a:pt x="557641" y="1811476"/>
                  <a:pt x="608254" y="1848440"/>
                </a:cubicBezTo>
                <a:cubicBezTo>
                  <a:pt x="624729" y="1860551"/>
                  <a:pt x="642392" y="1871157"/>
                  <a:pt x="660531" y="1880655"/>
                </a:cubicBezTo>
                <a:cubicBezTo>
                  <a:pt x="668452" y="1884613"/>
                  <a:pt x="676293" y="1889046"/>
                  <a:pt x="684214" y="1893241"/>
                </a:cubicBezTo>
                <a:cubicBezTo>
                  <a:pt x="687224" y="1895853"/>
                  <a:pt x="690828" y="1897911"/>
                  <a:pt x="694194" y="1899890"/>
                </a:cubicBezTo>
                <a:cubicBezTo>
                  <a:pt x="721956" y="1914493"/>
                  <a:pt x="752253" y="1923200"/>
                  <a:pt x="781876" y="1933094"/>
                </a:cubicBezTo>
                <a:cubicBezTo>
                  <a:pt x="871459" y="1963370"/>
                  <a:pt x="965874" y="1976074"/>
                  <a:pt x="1060328" y="1978488"/>
                </a:cubicBezTo>
                <a:cubicBezTo>
                  <a:pt x="1123496" y="1980111"/>
                  <a:pt x="1190069" y="1975520"/>
                  <a:pt x="1247811" y="1947025"/>
                </a:cubicBezTo>
                <a:cubicBezTo>
                  <a:pt x="1265712" y="1937606"/>
                  <a:pt x="1284484" y="1930126"/>
                  <a:pt x="1302187" y="1920350"/>
                </a:cubicBezTo>
                <a:cubicBezTo>
                  <a:pt x="1322503" y="1906578"/>
                  <a:pt x="1341830" y="1891064"/>
                  <a:pt x="1360048" y="1874640"/>
                </a:cubicBezTo>
                <a:cubicBezTo>
                  <a:pt x="1362582" y="1872424"/>
                  <a:pt x="1363849" y="1869891"/>
                  <a:pt x="1364206" y="1867358"/>
                </a:cubicBezTo>
                <a:cubicBezTo>
                  <a:pt x="1407968" y="1828771"/>
                  <a:pt x="1443453" y="1781873"/>
                  <a:pt x="1475769" y="1733511"/>
                </a:cubicBezTo>
                <a:cubicBezTo>
                  <a:pt x="1511333" y="1682101"/>
                  <a:pt x="1540679" y="1623647"/>
                  <a:pt x="1551808" y="1561908"/>
                </a:cubicBezTo>
                <a:cubicBezTo>
                  <a:pt x="1555253" y="1560246"/>
                  <a:pt x="1557986" y="1557080"/>
                  <a:pt x="1558580" y="1552370"/>
                </a:cubicBezTo>
                <a:cubicBezTo>
                  <a:pt x="1563411" y="1503928"/>
                  <a:pt x="1564877" y="1455329"/>
                  <a:pt x="1563926" y="1406650"/>
                </a:cubicBezTo>
                <a:cubicBezTo>
                  <a:pt x="1564164" y="1350808"/>
                  <a:pt x="1568718" y="1295124"/>
                  <a:pt x="1567887" y="1239282"/>
                </a:cubicBezTo>
                <a:cubicBezTo>
                  <a:pt x="1571253" y="1144021"/>
                  <a:pt x="1570897" y="1048722"/>
                  <a:pt x="1572599" y="953422"/>
                </a:cubicBezTo>
                <a:cubicBezTo>
                  <a:pt x="1573906" y="915270"/>
                  <a:pt x="1574580" y="877158"/>
                  <a:pt x="1574104" y="83896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6" name="Google Shape;166;p8"/>
          <p:cNvSpPr/>
          <p:nvPr/>
        </p:nvSpPr>
        <p:spPr>
          <a:xfrm>
            <a:off x="10907479" y="4193685"/>
            <a:ext cx="1049504" cy="1319183"/>
          </a:xfrm>
          <a:custGeom>
            <a:avLst/>
            <a:gdLst/>
            <a:ahLst/>
            <a:cxnLst/>
            <a:rect l="l" t="t" r="r" b="b"/>
            <a:pathLst>
              <a:path w="1574256" h="1978774" extrusionOk="0">
                <a:moveTo>
                  <a:pt x="1574104" y="838967"/>
                </a:moveTo>
                <a:cubicBezTo>
                  <a:pt x="1573669" y="773033"/>
                  <a:pt x="1574144" y="690675"/>
                  <a:pt x="1514343" y="648724"/>
                </a:cubicBezTo>
                <a:cubicBezTo>
                  <a:pt x="1466660" y="622762"/>
                  <a:pt x="1404126" y="619398"/>
                  <a:pt x="1357077" y="648486"/>
                </a:cubicBezTo>
                <a:cubicBezTo>
                  <a:pt x="1349394" y="652642"/>
                  <a:pt x="1343058" y="658183"/>
                  <a:pt x="1337870" y="664752"/>
                </a:cubicBezTo>
                <a:cubicBezTo>
                  <a:pt x="1329276" y="628619"/>
                  <a:pt x="1310385" y="598501"/>
                  <a:pt x="1269950" y="586826"/>
                </a:cubicBezTo>
                <a:cubicBezTo>
                  <a:pt x="1240247" y="576180"/>
                  <a:pt x="1208485" y="580850"/>
                  <a:pt x="1177951" y="584531"/>
                </a:cubicBezTo>
                <a:cubicBezTo>
                  <a:pt x="1157198" y="587183"/>
                  <a:pt x="1135694" y="591417"/>
                  <a:pt x="1119694" y="605863"/>
                </a:cubicBezTo>
                <a:cubicBezTo>
                  <a:pt x="1107813" y="615084"/>
                  <a:pt x="1098070" y="627392"/>
                  <a:pt x="1096843" y="642827"/>
                </a:cubicBezTo>
                <a:cubicBezTo>
                  <a:pt x="1095813" y="648763"/>
                  <a:pt x="1094704" y="654660"/>
                  <a:pt x="1093635" y="660597"/>
                </a:cubicBezTo>
                <a:cubicBezTo>
                  <a:pt x="1087773" y="640571"/>
                  <a:pt x="1077556" y="622445"/>
                  <a:pt x="1059813" y="608118"/>
                </a:cubicBezTo>
                <a:cubicBezTo>
                  <a:pt x="1016645" y="574479"/>
                  <a:pt x="956448" y="572698"/>
                  <a:pt x="904766" y="583423"/>
                </a:cubicBezTo>
                <a:cubicBezTo>
                  <a:pt x="873994" y="591457"/>
                  <a:pt x="841717" y="610810"/>
                  <a:pt x="826153" y="639463"/>
                </a:cubicBezTo>
                <a:cubicBezTo>
                  <a:pt x="828608" y="555442"/>
                  <a:pt x="832608" y="471461"/>
                  <a:pt x="838311" y="387520"/>
                </a:cubicBezTo>
                <a:cubicBezTo>
                  <a:pt x="841598" y="326810"/>
                  <a:pt x="843420" y="268237"/>
                  <a:pt x="848727" y="207210"/>
                </a:cubicBezTo>
                <a:cubicBezTo>
                  <a:pt x="853915" y="138308"/>
                  <a:pt x="859618" y="41742"/>
                  <a:pt x="784450" y="8616"/>
                </a:cubicBezTo>
                <a:cubicBezTo>
                  <a:pt x="712689" y="-14298"/>
                  <a:pt x="611779" y="7587"/>
                  <a:pt x="584175" y="85157"/>
                </a:cubicBezTo>
                <a:cubicBezTo>
                  <a:pt x="541720" y="200007"/>
                  <a:pt x="545364" y="327641"/>
                  <a:pt x="544136" y="448507"/>
                </a:cubicBezTo>
                <a:cubicBezTo>
                  <a:pt x="545047" y="582196"/>
                  <a:pt x="538908" y="715806"/>
                  <a:pt x="539899" y="849534"/>
                </a:cubicBezTo>
                <a:cubicBezTo>
                  <a:pt x="540374" y="894888"/>
                  <a:pt x="540651" y="940243"/>
                  <a:pt x="540730" y="985597"/>
                </a:cubicBezTo>
                <a:cubicBezTo>
                  <a:pt x="540809" y="988882"/>
                  <a:pt x="540928" y="992167"/>
                  <a:pt x="541047" y="995452"/>
                </a:cubicBezTo>
                <a:cubicBezTo>
                  <a:pt x="539463" y="1006019"/>
                  <a:pt x="538790" y="1016704"/>
                  <a:pt x="537918" y="1027350"/>
                </a:cubicBezTo>
                <a:cubicBezTo>
                  <a:pt x="535463" y="1055568"/>
                  <a:pt x="532572" y="1083786"/>
                  <a:pt x="531463" y="1112083"/>
                </a:cubicBezTo>
                <a:cubicBezTo>
                  <a:pt x="529918" y="1133771"/>
                  <a:pt x="529166" y="1154549"/>
                  <a:pt x="520453" y="1175208"/>
                </a:cubicBezTo>
                <a:cubicBezTo>
                  <a:pt x="510117" y="1193610"/>
                  <a:pt x="486909" y="1202713"/>
                  <a:pt x="467028" y="1194837"/>
                </a:cubicBezTo>
                <a:cubicBezTo>
                  <a:pt x="436177" y="1180669"/>
                  <a:pt x="414712" y="1151541"/>
                  <a:pt x="388178" y="1130961"/>
                </a:cubicBezTo>
                <a:cubicBezTo>
                  <a:pt x="341010" y="1090435"/>
                  <a:pt x="305287" y="1038550"/>
                  <a:pt x="258397" y="997787"/>
                </a:cubicBezTo>
                <a:cubicBezTo>
                  <a:pt x="229169" y="970875"/>
                  <a:pt x="201962" y="939570"/>
                  <a:pt x="165408" y="922434"/>
                </a:cubicBezTo>
                <a:cubicBezTo>
                  <a:pt x="136022" y="908147"/>
                  <a:pt x="103191" y="918990"/>
                  <a:pt x="79112" y="938541"/>
                </a:cubicBezTo>
                <a:cubicBezTo>
                  <a:pt x="55865" y="957498"/>
                  <a:pt x="33013" y="977880"/>
                  <a:pt x="16895" y="1003446"/>
                </a:cubicBezTo>
                <a:cubicBezTo>
                  <a:pt x="-16" y="1029606"/>
                  <a:pt x="-4135" y="1064354"/>
                  <a:pt x="4103" y="1094155"/>
                </a:cubicBezTo>
                <a:cubicBezTo>
                  <a:pt x="13687" y="1123363"/>
                  <a:pt x="35310" y="1146356"/>
                  <a:pt x="52973" y="1170854"/>
                </a:cubicBezTo>
                <a:cubicBezTo>
                  <a:pt x="95468" y="1228279"/>
                  <a:pt x="147784" y="1277433"/>
                  <a:pt x="197685" y="1328289"/>
                </a:cubicBezTo>
                <a:cubicBezTo>
                  <a:pt x="234437" y="1361216"/>
                  <a:pt x="269605" y="1396360"/>
                  <a:pt x="296535" y="1438034"/>
                </a:cubicBezTo>
                <a:cubicBezTo>
                  <a:pt x="318475" y="1471001"/>
                  <a:pt x="348297" y="1497438"/>
                  <a:pt x="372495" y="1528545"/>
                </a:cubicBezTo>
                <a:cubicBezTo>
                  <a:pt x="416177" y="1584981"/>
                  <a:pt x="439702" y="1653883"/>
                  <a:pt x="481523" y="1711665"/>
                </a:cubicBezTo>
                <a:cubicBezTo>
                  <a:pt x="518750" y="1761491"/>
                  <a:pt x="557641" y="1811476"/>
                  <a:pt x="608254" y="1848440"/>
                </a:cubicBezTo>
                <a:cubicBezTo>
                  <a:pt x="624729" y="1860551"/>
                  <a:pt x="642392" y="1871157"/>
                  <a:pt x="660531" y="1880655"/>
                </a:cubicBezTo>
                <a:cubicBezTo>
                  <a:pt x="668452" y="1884613"/>
                  <a:pt x="676293" y="1889046"/>
                  <a:pt x="684214" y="1893241"/>
                </a:cubicBezTo>
                <a:cubicBezTo>
                  <a:pt x="687224" y="1895853"/>
                  <a:pt x="690828" y="1897911"/>
                  <a:pt x="694194" y="1899890"/>
                </a:cubicBezTo>
                <a:cubicBezTo>
                  <a:pt x="721956" y="1914493"/>
                  <a:pt x="752253" y="1923200"/>
                  <a:pt x="781876" y="1933094"/>
                </a:cubicBezTo>
                <a:cubicBezTo>
                  <a:pt x="871459" y="1963370"/>
                  <a:pt x="965874" y="1976074"/>
                  <a:pt x="1060328" y="1978488"/>
                </a:cubicBezTo>
                <a:cubicBezTo>
                  <a:pt x="1123496" y="1980111"/>
                  <a:pt x="1190069" y="1975520"/>
                  <a:pt x="1247811" y="1947025"/>
                </a:cubicBezTo>
                <a:cubicBezTo>
                  <a:pt x="1265712" y="1937606"/>
                  <a:pt x="1284484" y="1930126"/>
                  <a:pt x="1302187" y="1920350"/>
                </a:cubicBezTo>
                <a:cubicBezTo>
                  <a:pt x="1322503" y="1906578"/>
                  <a:pt x="1341830" y="1891064"/>
                  <a:pt x="1360048" y="1874640"/>
                </a:cubicBezTo>
                <a:cubicBezTo>
                  <a:pt x="1362582" y="1872424"/>
                  <a:pt x="1363849" y="1869891"/>
                  <a:pt x="1364206" y="1867358"/>
                </a:cubicBezTo>
                <a:cubicBezTo>
                  <a:pt x="1407968" y="1828771"/>
                  <a:pt x="1443453" y="1781873"/>
                  <a:pt x="1475769" y="1733511"/>
                </a:cubicBezTo>
                <a:cubicBezTo>
                  <a:pt x="1511333" y="1682101"/>
                  <a:pt x="1540679" y="1623647"/>
                  <a:pt x="1551808" y="1561908"/>
                </a:cubicBezTo>
                <a:cubicBezTo>
                  <a:pt x="1555253" y="1560246"/>
                  <a:pt x="1557986" y="1557080"/>
                  <a:pt x="1558580" y="1552370"/>
                </a:cubicBezTo>
                <a:cubicBezTo>
                  <a:pt x="1563411" y="1503928"/>
                  <a:pt x="1564877" y="1455329"/>
                  <a:pt x="1563926" y="1406650"/>
                </a:cubicBezTo>
                <a:cubicBezTo>
                  <a:pt x="1564164" y="1350808"/>
                  <a:pt x="1568718" y="1295124"/>
                  <a:pt x="1567887" y="1239282"/>
                </a:cubicBezTo>
                <a:cubicBezTo>
                  <a:pt x="1571253" y="1144021"/>
                  <a:pt x="1570897" y="1048722"/>
                  <a:pt x="1572599" y="953422"/>
                </a:cubicBezTo>
                <a:cubicBezTo>
                  <a:pt x="1573906" y="915270"/>
                  <a:pt x="1574580" y="877158"/>
                  <a:pt x="1574104" y="838967"/>
                </a:cubicBezTo>
                <a:close/>
                <a:moveTo>
                  <a:pt x="1445868" y="1732640"/>
                </a:moveTo>
                <a:cubicBezTo>
                  <a:pt x="1417433" y="1774433"/>
                  <a:pt x="1385314" y="1813930"/>
                  <a:pt x="1347414" y="1847530"/>
                </a:cubicBezTo>
                <a:cubicBezTo>
                  <a:pt x="1336087" y="1857464"/>
                  <a:pt x="1322860" y="1868506"/>
                  <a:pt x="1309672" y="1877252"/>
                </a:cubicBezTo>
                <a:cubicBezTo>
                  <a:pt x="1293118" y="1888175"/>
                  <a:pt x="1276405" y="1898821"/>
                  <a:pt x="1259613" y="1909348"/>
                </a:cubicBezTo>
                <a:cubicBezTo>
                  <a:pt x="1257474" y="1910694"/>
                  <a:pt x="1255811" y="1912594"/>
                  <a:pt x="1254702" y="1914731"/>
                </a:cubicBezTo>
                <a:cubicBezTo>
                  <a:pt x="1234465" y="1924704"/>
                  <a:pt x="1214029" y="1934281"/>
                  <a:pt x="1192208" y="1940178"/>
                </a:cubicBezTo>
                <a:cubicBezTo>
                  <a:pt x="1151416" y="1950785"/>
                  <a:pt x="1106585" y="1953595"/>
                  <a:pt x="1064170" y="1952368"/>
                </a:cubicBezTo>
                <a:cubicBezTo>
                  <a:pt x="1020012" y="1951101"/>
                  <a:pt x="974230" y="1948450"/>
                  <a:pt x="930270" y="1941959"/>
                </a:cubicBezTo>
                <a:cubicBezTo>
                  <a:pt x="863974" y="1931353"/>
                  <a:pt x="798628" y="1915206"/>
                  <a:pt x="734787" y="1894428"/>
                </a:cubicBezTo>
                <a:cubicBezTo>
                  <a:pt x="734946" y="1889006"/>
                  <a:pt x="732055" y="1883545"/>
                  <a:pt x="725599" y="1881922"/>
                </a:cubicBezTo>
                <a:cubicBezTo>
                  <a:pt x="691738" y="1870524"/>
                  <a:pt x="660650" y="1851290"/>
                  <a:pt x="630630" y="1832135"/>
                </a:cubicBezTo>
                <a:cubicBezTo>
                  <a:pt x="577878" y="1795487"/>
                  <a:pt x="536889" y="1742534"/>
                  <a:pt x="499186" y="1690927"/>
                </a:cubicBezTo>
                <a:cubicBezTo>
                  <a:pt x="463028" y="1639161"/>
                  <a:pt x="439821" y="1577422"/>
                  <a:pt x="403227" y="1525695"/>
                </a:cubicBezTo>
                <a:cubicBezTo>
                  <a:pt x="385445" y="1500406"/>
                  <a:pt x="363742" y="1478323"/>
                  <a:pt x="343228" y="1455329"/>
                </a:cubicBezTo>
                <a:cubicBezTo>
                  <a:pt x="320258" y="1429446"/>
                  <a:pt x="302357" y="1396637"/>
                  <a:pt x="278397" y="1371110"/>
                </a:cubicBezTo>
                <a:cubicBezTo>
                  <a:pt x="211308" y="1299873"/>
                  <a:pt x="135111" y="1236670"/>
                  <a:pt x="76221" y="1157952"/>
                </a:cubicBezTo>
                <a:cubicBezTo>
                  <a:pt x="44776" y="1116199"/>
                  <a:pt x="9726" y="1081649"/>
                  <a:pt x="34558" y="1025688"/>
                </a:cubicBezTo>
                <a:cubicBezTo>
                  <a:pt x="46875" y="1001982"/>
                  <a:pt x="66756" y="983619"/>
                  <a:pt x="86636" y="966284"/>
                </a:cubicBezTo>
                <a:cubicBezTo>
                  <a:pt x="111349" y="943924"/>
                  <a:pt x="139309" y="932328"/>
                  <a:pt x="168814" y="953857"/>
                </a:cubicBezTo>
                <a:cubicBezTo>
                  <a:pt x="204298" y="978790"/>
                  <a:pt x="234516" y="1011757"/>
                  <a:pt x="266753" y="1041242"/>
                </a:cubicBezTo>
                <a:cubicBezTo>
                  <a:pt x="300218" y="1077137"/>
                  <a:pt x="330713" y="1114893"/>
                  <a:pt x="368099" y="1147900"/>
                </a:cubicBezTo>
                <a:cubicBezTo>
                  <a:pt x="398672" y="1171923"/>
                  <a:pt x="423108" y="1205602"/>
                  <a:pt x="460256" y="1219889"/>
                </a:cubicBezTo>
                <a:cubicBezTo>
                  <a:pt x="489681" y="1230535"/>
                  <a:pt x="524018" y="1217871"/>
                  <a:pt x="540295" y="1191315"/>
                </a:cubicBezTo>
                <a:cubicBezTo>
                  <a:pt x="554908" y="1165076"/>
                  <a:pt x="553522" y="1133613"/>
                  <a:pt x="554433" y="1104524"/>
                </a:cubicBezTo>
                <a:cubicBezTo>
                  <a:pt x="554433" y="1086992"/>
                  <a:pt x="554710" y="1069460"/>
                  <a:pt x="554512" y="1051967"/>
                </a:cubicBezTo>
                <a:cubicBezTo>
                  <a:pt x="554908" y="1051492"/>
                  <a:pt x="555186" y="1050859"/>
                  <a:pt x="555225" y="1050186"/>
                </a:cubicBezTo>
                <a:cubicBezTo>
                  <a:pt x="555384" y="1048484"/>
                  <a:pt x="555225" y="1046862"/>
                  <a:pt x="555384" y="1045120"/>
                </a:cubicBezTo>
                <a:cubicBezTo>
                  <a:pt x="559067" y="969609"/>
                  <a:pt x="561324" y="893820"/>
                  <a:pt x="561403" y="818229"/>
                </a:cubicBezTo>
                <a:cubicBezTo>
                  <a:pt x="564968" y="683828"/>
                  <a:pt x="569760" y="549506"/>
                  <a:pt x="569878" y="415026"/>
                </a:cubicBezTo>
                <a:cubicBezTo>
                  <a:pt x="569997" y="324989"/>
                  <a:pt x="573482" y="234478"/>
                  <a:pt x="592532" y="146144"/>
                </a:cubicBezTo>
                <a:cubicBezTo>
                  <a:pt x="598987" y="117966"/>
                  <a:pt x="607739" y="88283"/>
                  <a:pt x="625442" y="64973"/>
                </a:cubicBezTo>
                <a:cubicBezTo>
                  <a:pt x="656214" y="33470"/>
                  <a:pt x="701917" y="23655"/>
                  <a:pt x="744609" y="26940"/>
                </a:cubicBezTo>
                <a:cubicBezTo>
                  <a:pt x="837162" y="30502"/>
                  <a:pt x="827737" y="145590"/>
                  <a:pt x="822192" y="212395"/>
                </a:cubicBezTo>
                <a:cubicBezTo>
                  <a:pt x="817440" y="267881"/>
                  <a:pt x="815499" y="323525"/>
                  <a:pt x="812687" y="379090"/>
                </a:cubicBezTo>
                <a:cubicBezTo>
                  <a:pt x="806668" y="479535"/>
                  <a:pt x="800886" y="580059"/>
                  <a:pt x="798153" y="680622"/>
                </a:cubicBezTo>
                <a:cubicBezTo>
                  <a:pt x="797599" y="746794"/>
                  <a:pt x="798509" y="812886"/>
                  <a:pt x="796806" y="879018"/>
                </a:cubicBezTo>
                <a:cubicBezTo>
                  <a:pt x="796331" y="919742"/>
                  <a:pt x="795460" y="960427"/>
                  <a:pt x="795658" y="1001151"/>
                </a:cubicBezTo>
                <a:cubicBezTo>
                  <a:pt x="796410" y="1018802"/>
                  <a:pt x="821202" y="1017694"/>
                  <a:pt x="821796" y="1001151"/>
                </a:cubicBezTo>
                <a:cubicBezTo>
                  <a:pt x="821915" y="952314"/>
                  <a:pt x="822628" y="903556"/>
                  <a:pt x="823420" y="854718"/>
                </a:cubicBezTo>
                <a:cubicBezTo>
                  <a:pt x="823380" y="848228"/>
                  <a:pt x="823460" y="841737"/>
                  <a:pt x="823460" y="835207"/>
                </a:cubicBezTo>
                <a:cubicBezTo>
                  <a:pt x="824727" y="810076"/>
                  <a:pt x="826271" y="784945"/>
                  <a:pt x="828846" y="759854"/>
                </a:cubicBezTo>
                <a:cubicBezTo>
                  <a:pt x="830192" y="736464"/>
                  <a:pt x="835301" y="713629"/>
                  <a:pt x="839143" y="690556"/>
                </a:cubicBezTo>
                <a:cubicBezTo>
                  <a:pt x="842034" y="669858"/>
                  <a:pt x="845440" y="647616"/>
                  <a:pt x="863301" y="634160"/>
                </a:cubicBezTo>
                <a:cubicBezTo>
                  <a:pt x="888766" y="610889"/>
                  <a:pt x="923181" y="602934"/>
                  <a:pt x="956963" y="603923"/>
                </a:cubicBezTo>
                <a:cubicBezTo>
                  <a:pt x="1002903" y="602538"/>
                  <a:pt x="1057952" y="619952"/>
                  <a:pt x="1069318" y="670016"/>
                </a:cubicBezTo>
                <a:cubicBezTo>
                  <a:pt x="1077556" y="703497"/>
                  <a:pt x="1074506" y="738641"/>
                  <a:pt x="1075417" y="772835"/>
                </a:cubicBezTo>
                <a:cubicBezTo>
                  <a:pt x="1075457" y="803942"/>
                  <a:pt x="1075734" y="835009"/>
                  <a:pt x="1074783" y="866077"/>
                </a:cubicBezTo>
                <a:cubicBezTo>
                  <a:pt x="1074071" y="897659"/>
                  <a:pt x="1072447" y="929320"/>
                  <a:pt x="1072289" y="960902"/>
                </a:cubicBezTo>
                <a:cubicBezTo>
                  <a:pt x="1072090" y="972221"/>
                  <a:pt x="1086744" y="978276"/>
                  <a:pt x="1094585" y="970123"/>
                </a:cubicBezTo>
                <a:cubicBezTo>
                  <a:pt x="1097080" y="967630"/>
                  <a:pt x="1098268" y="964384"/>
                  <a:pt x="1098387" y="960902"/>
                </a:cubicBezTo>
                <a:cubicBezTo>
                  <a:pt x="1098862" y="946298"/>
                  <a:pt x="1098902" y="931694"/>
                  <a:pt x="1099456" y="917130"/>
                </a:cubicBezTo>
                <a:cubicBezTo>
                  <a:pt x="1099615" y="912935"/>
                  <a:pt x="1099734" y="908780"/>
                  <a:pt x="1099892" y="904585"/>
                </a:cubicBezTo>
                <a:cubicBezTo>
                  <a:pt x="1100050" y="901458"/>
                  <a:pt x="1100169" y="898292"/>
                  <a:pt x="1100288" y="895165"/>
                </a:cubicBezTo>
                <a:cubicBezTo>
                  <a:pt x="1103456" y="809443"/>
                  <a:pt x="1105437" y="723167"/>
                  <a:pt x="1124327" y="639146"/>
                </a:cubicBezTo>
                <a:cubicBezTo>
                  <a:pt x="1133159" y="625572"/>
                  <a:pt x="1148050" y="615994"/>
                  <a:pt x="1164050" y="613382"/>
                </a:cubicBezTo>
                <a:cubicBezTo>
                  <a:pt x="1191772" y="609227"/>
                  <a:pt x="1220683" y="603330"/>
                  <a:pt x="1248603" y="608198"/>
                </a:cubicBezTo>
                <a:cubicBezTo>
                  <a:pt x="1293514" y="615203"/>
                  <a:pt x="1311494" y="646864"/>
                  <a:pt x="1315296" y="689448"/>
                </a:cubicBezTo>
                <a:cubicBezTo>
                  <a:pt x="1316365" y="698907"/>
                  <a:pt x="1317117" y="708444"/>
                  <a:pt x="1317672" y="718022"/>
                </a:cubicBezTo>
                <a:cubicBezTo>
                  <a:pt x="1312919" y="748773"/>
                  <a:pt x="1314662" y="782610"/>
                  <a:pt x="1314504" y="807544"/>
                </a:cubicBezTo>
                <a:cubicBezTo>
                  <a:pt x="1315414" y="839284"/>
                  <a:pt x="1315058" y="871064"/>
                  <a:pt x="1315137" y="902843"/>
                </a:cubicBezTo>
                <a:cubicBezTo>
                  <a:pt x="1315058" y="906445"/>
                  <a:pt x="1315018" y="910046"/>
                  <a:pt x="1314939" y="913608"/>
                </a:cubicBezTo>
                <a:cubicBezTo>
                  <a:pt x="1314781" y="928133"/>
                  <a:pt x="1314741" y="942697"/>
                  <a:pt x="1314741" y="957261"/>
                </a:cubicBezTo>
                <a:cubicBezTo>
                  <a:pt x="1315177" y="964147"/>
                  <a:pt x="1313236" y="972339"/>
                  <a:pt x="1316919" y="978434"/>
                </a:cubicBezTo>
                <a:cubicBezTo>
                  <a:pt x="1316959" y="978790"/>
                  <a:pt x="1316959" y="979146"/>
                  <a:pt x="1316959" y="979503"/>
                </a:cubicBezTo>
                <a:cubicBezTo>
                  <a:pt x="1317315" y="981561"/>
                  <a:pt x="1319018" y="982510"/>
                  <a:pt x="1320642" y="982392"/>
                </a:cubicBezTo>
                <a:cubicBezTo>
                  <a:pt x="1328682" y="987893"/>
                  <a:pt x="1341038" y="981798"/>
                  <a:pt x="1340840" y="971508"/>
                </a:cubicBezTo>
                <a:cubicBezTo>
                  <a:pt x="1341157" y="953541"/>
                  <a:pt x="1340840" y="935494"/>
                  <a:pt x="1341077" y="917566"/>
                </a:cubicBezTo>
                <a:cubicBezTo>
                  <a:pt x="1341869" y="877752"/>
                  <a:pt x="1342028" y="838057"/>
                  <a:pt x="1343770" y="798283"/>
                </a:cubicBezTo>
                <a:cubicBezTo>
                  <a:pt x="1343810" y="773112"/>
                  <a:pt x="1345592" y="742995"/>
                  <a:pt x="1344206" y="713312"/>
                </a:cubicBezTo>
                <a:cubicBezTo>
                  <a:pt x="1347335" y="697403"/>
                  <a:pt x="1353196" y="682720"/>
                  <a:pt x="1366740" y="673142"/>
                </a:cubicBezTo>
                <a:cubicBezTo>
                  <a:pt x="1401354" y="649594"/>
                  <a:pt x="1445789" y="650109"/>
                  <a:pt x="1484204" y="663446"/>
                </a:cubicBezTo>
                <a:cubicBezTo>
                  <a:pt x="1510501" y="671361"/>
                  <a:pt x="1526937" y="695820"/>
                  <a:pt x="1535174" y="720832"/>
                </a:cubicBezTo>
                <a:cubicBezTo>
                  <a:pt x="1552164" y="771648"/>
                  <a:pt x="1546897" y="826303"/>
                  <a:pt x="1548006" y="879018"/>
                </a:cubicBezTo>
                <a:cubicBezTo>
                  <a:pt x="1547451" y="936008"/>
                  <a:pt x="1545352" y="992959"/>
                  <a:pt x="1545154" y="1049949"/>
                </a:cubicBezTo>
                <a:cubicBezTo>
                  <a:pt x="1544521" y="1163256"/>
                  <a:pt x="1542026" y="1276602"/>
                  <a:pt x="1537867" y="1389790"/>
                </a:cubicBezTo>
                <a:cubicBezTo>
                  <a:pt x="1538818" y="1443575"/>
                  <a:pt x="1537630" y="1497121"/>
                  <a:pt x="1533075" y="1550708"/>
                </a:cubicBezTo>
                <a:cubicBezTo>
                  <a:pt x="1533075" y="1551578"/>
                  <a:pt x="1533194" y="1552330"/>
                  <a:pt x="1533313" y="1553122"/>
                </a:cubicBezTo>
                <a:cubicBezTo>
                  <a:pt x="1518501" y="1618502"/>
                  <a:pt x="1486066" y="1679133"/>
                  <a:pt x="1445868" y="173264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7" name="Google Shape;167;p8"/>
          <p:cNvSpPr/>
          <p:nvPr/>
        </p:nvSpPr>
        <p:spPr>
          <a:xfrm>
            <a:off x="10924913" y="4211325"/>
            <a:ext cx="1014545" cy="1284169"/>
          </a:xfrm>
          <a:custGeom>
            <a:avLst/>
            <a:gdLst/>
            <a:ahLst/>
            <a:cxnLst/>
            <a:rect l="l" t="t" r="r" b="b"/>
            <a:pathLst>
              <a:path w="1521818" h="1926255" extrusionOk="0">
                <a:moveTo>
                  <a:pt x="1508987" y="694254"/>
                </a:moveTo>
                <a:cubicBezTo>
                  <a:pt x="1525977" y="745071"/>
                  <a:pt x="1520709" y="799725"/>
                  <a:pt x="1521818" y="852441"/>
                </a:cubicBezTo>
                <a:cubicBezTo>
                  <a:pt x="1521264" y="909431"/>
                  <a:pt x="1519165" y="966421"/>
                  <a:pt x="1518967" y="1023371"/>
                </a:cubicBezTo>
                <a:cubicBezTo>
                  <a:pt x="1518333" y="1136678"/>
                  <a:pt x="1515799" y="1250025"/>
                  <a:pt x="1511680" y="1363253"/>
                </a:cubicBezTo>
                <a:cubicBezTo>
                  <a:pt x="1512630" y="1417037"/>
                  <a:pt x="1511442" y="1470544"/>
                  <a:pt x="1506848" y="1524170"/>
                </a:cubicBezTo>
                <a:cubicBezTo>
                  <a:pt x="1506848" y="1525080"/>
                  <a:pt x="1506927" y="1525911"/>
                  <a:pt x="1507086" y="1526703"/>
                </a:cubicBezTo>
                <a:cubicBezTo>
                  <a:pt x="1492353" y="1592083"/>
                  <a:pt x="1459878" y="1652714"/>
                  <a:pt x="1419720" y="1706221"/>
                </a:cubicBezTo>
                <a:cubicBezTo>
                  <a:pt x="1391285" y="1748014"/>
                  <a:pt x="1359167" y="1787471"/>
                  <a:pt x="1321266" y="1821111"/>
                </a:cubicBezTo>
                <a:cubicBezTo>
                  <a:pt x="1309939" y="1831005"/>
                  <a:pt x="1296712" y="1842047"/>
                  <a:pt x="1283524" y="1850833"/>
                </a:cubicBezTo>
                <a:cubicBezTo>
                  <a:pt x="1266970" y="1861756"/>
                  <a:pt x="1250257" y="1872402"/>
                  <a:pt x="1233465" y="1882969"/>
                </a:cubicBezTo>
                <a:cubicBezTo>
                  <a:pt x="1231326" y="1884314"/>
                  <a:pt x="1229624" y="1886214"/>
                  <a:pt x="1228515" y="1888351"/>
                </a:cubicBezTo>
                <a:cubicBezTo>
                  <a:pt x="1208277" y="1898324"/>
                  <a:pt x="1187842" y="1907862"/>
                  <a:pt x="1166060" y="1913799"/>
                </a:cubicBezTo>
                <a:cubicBezTo>
                  <a:pt x="1125268" y="1924405"/>
                  <a:pt x="1080477" y="1927215"/>
                  <a:pt x="1038022" y="1925988"/>
                </a:cubicBezTo>
                <a:cubicBezTo>
                  <a:pt x="993824" y="1924722"/>
                  <a:pt x="948122" y="1922031"/>
                  <a:pt x="904122" y="1915580"/>
                </a:cubicBezTo>
                <a:cubicBezTo>
                  <a:pt x="837826" y="1904973"/>
                  <a:pt x="772480" y="1888826"/>
                  <a:pt x="708600" y="1868088"/>
                </a:cubicBezTo>
                <a:cubicBezTo>
                  <a:pt x="708798" y="1862666"/>
                  <a:pt x="705907" y="1857205"/>
                  <a:pt x="699451" y="1855542"/>
                </a:cubicBezTo>
                <a:cubicBezTo>
                  <a:pt x="665551" y="1844145"/>
                  <a:pt x="634502" y="1824910"/>
                  <a:pt x="604482" y="1805755"/>
                </a:cubicBezTo>
                <a:cubicBezTo>
                  <a:pt x="551770" y="1769108"/>
                  <a:pt x="510741" y="1716194"/>
                  <a:pt x="473038" y="1664547"/>
                </a:cubicBezTo>
                <a:cubicBezTo>
                  <a:pt x="436880" y="1612781"/>
                  <a:pt x="413673" y="1551042"/>
                  <a:pt x="377079" y="1499316"/>
                </a:cubicBezTo>
                <a:cubicBezTo>
                  <a:pt x="359297" y="1474066"/>
                  <a:pt x="337594" y="1451943"/>
                  <a:pt x="317080" y="1428949"/>
                </a:cubicBezTo>
                <a:cubicBezTo>
                  <a:pt x="294110" y="1403066"/>
                  <a:pt x="276209" y="1370258"/>
                  <a:pt x="252249" y="1344731"/>
                </a:cubicBezTo>
                <a:cubicBezTo>
                  <a:pt x="185160" y="1273494"/>
                  <a:pt x="108924" y="1210290"/>
                  <a:pt x="50073" y="1131573"/>
                </a:cubicBezTo>
                <a:cubicBezTo>
                  <a:pt x="18628" y="1089820"/>
                  <a:pt x="-16421" y="1055270"/>
                  <a:pt x="8410" y="999309"/>
                </a:cubicBezTo>
                <a:cubicBezTo>
                  <a:pt x="20727" y="975603"/>
                  <a:pt x="40568" y="957279"/>
                  <a:pt x="60489" y="939905"/>
                </a:cubicBezTo>
                <a:cubicBezTo>
                  <a:pt x="85162" y="917544"/>
                  <a:pt x="113161" y="905948"/>
                  <a:pt x="142666" y="927517"/>
                </a:cubicBezTo>
                <a:cubicBezTo>
                  <a:pt x="178151" y="952450"/>
                  <a:pt x="208368" y="985417"/>
                  <a:pt x="240605" y="1014902"/>
                </a:cubicBezTo>
                <a:cubicBezTo>
                  <a:pt x="274070" y="1050798"/>
                  <a:pt x="304565" y="1088553"/>
                  <a:pt x="341951" y="1121560"/>
                </a:cubicBezTo>
                <a:cubicBezTo>
                  <a:pt x="372525" y="1145583"/>
                  <a:pt x="396960" y="1179262"/>
                  <a:pt x="434108" y="1193549"/>
                </a:cubicBezTo>
                <a:cubicBezTo>
                  <a:pt x="463533" y="1204235"/>
                  <a:pt x="497870" y="1191531"/>
                  <a:pt x="514147" y="1164975"/>
                </a:cubicBezTo>
                <a:cubicBezTo>
                  <a:pt x="528760" y="1138736"/>
                  <a:pt x="527374" y="1107273"/>
                  <a:pt x="528285" y="1078184"/>
                </a:cubicBezTo>
                <a:cubicBezTo>
                  <a:pt x="528285" y="1060652"/>
                  <a:pt x="528602" y="1043120"/>
                  <a:pt x="528404" y="1025587"/>
                </a:cubicBezTo>
                <a:cubicBezTo>
                  <a:pt x="528800" y="1025113"/>
                  <a:pt x="529077" y="1024519"/>
                  <a:pt x="529077" y="1023846"/>
                </a:cubicBezTo>
                <a:cubicBezTo>
                  <a:pt x="529236" y="1022144"/>
                  <a:pt x="529117" y="1020522"/>
                  <a:pt x="529236" y="1018780"/>
                </a:cubicBezTo>
                <a:cubicBezTo>
                  <a:pt x="532919" y="943269"/>
                  <a:pt x="535137" y="867480"/>
                  <a:pt x="535255" y="791889"/>
                </a:cubicBezTo>
                <a:cubicBezTo>
                  <a:pt x="538859" y="657488"/>
                  <a:pt x="543612" y="523166"/>
                  <a:pt x="543730" y="388686"/>
                </a:cubicBezTo>
                <a:cubicBezTo>
                  <a:pt x="543849" y="298610"/>
                  <a:pt x="547334" y="208139"/>
                  <a:pt x="566384" y="119804"/>
                </a:cubicBezTo>
                <a:cubicBezTo>
                  <a:pt x="572839" y="91626"/>
                  <a:pt x="581552" y="61944"/>
                  <a:pt x="599294" y="38633"/>
                </a:cubicBezTo>
                <a:cubicBezTo>
                  <a:pt x="630066" y="7170"/>
                  <a:pt x="675769" y="-2685"/>
                  <a:pt x="718461" y="600"/>
                </a:cubicBezTo>
                <a:cubicBezTo>
                  <a:pt x="810975" y="4162"/>
                  <a:pt x="801589" y="119250"/>
                  <a:pt x="796044" y="186055"/>
                </a:cubicBezTo>
                <a:cubicBezTo>
                  <a:pt x="791292" y="241541"/>
                  <a:pt x="789351" y="297185"/>
                  <a:pt x="786540" y="352750"/>
                </a:cubicBezTo>
                <a:cubicBezTo>
                  <a:pt x="780520" y="453195"/>
                  <a:pt x="774777" y="553719"/>
                  <a:pt x="772005" y="654282"/>
                </a:cubicBezTo>
                <a:cubicBezTo>
                  <a:pt x="771451" y="720454"/>
                  <a:pt x="772362" y="786546"/>
                  <a:pt x="770659" y="852678"/>
                </a:cubicBezTo>
                <a:cubicBezTo>
                  <a:pt x="770183" y="893363"/>
                  <a:pt x="769312" y="934087"/>
                  <a:pt x="769510" y="974811"/>
                </a:cubicBezTo>
                <a:cubicBezTo>
                  <a:pt x="770263" y="992462"/>
                  <a:pt x="795054" y="991354"/>
                  <a:pt x="795648" y="974811"/>
                </a:cubicBezTo>
                <a:cubicBezTo>
                  <a:pt x="795767" y="925974"/>
                  <a:pt x="796480" y="877216"/>
                  <a:pt x="797272" y="828379"/>
                </a:cubicBezTo>
                <a:cubicBezTo>
                  <a:pt x="797233" y="822244"/>
                  <a:pt x="797233" y="816110"/>
                  <a:pt x="797233" y="809936"/>
                </a:cubicBezTo>
                <a:cubicBezTo>
                  <a:pt x="798500" y="784449"/>
                  <a:pt x="800084" y="758922"/>
                  <a:pt x="802698" y="733475"/>
                </a:cubicBezTo>
                <a:cubicBezTo>
                  <a:pt x="804044" y="710125"/>
                  <a:pt x="809153" y="687249"/>
                  <a:pt x="812995" y="664176"/>
                </a:cubicBezTo>
                <a:cubicBezTo>
                  <a:pt x="815846" y="643478"/>
                  <a:pt x="819292" y="621276"/>
                  <a:pt x="837113" y="607780"/>
                </a:cubicBezTo>
                <a:cubicBezTo>
                  <a:pt x="862578" y="584509"/>
                  <a:pt x="897033" y="576555"/>
                  <a:pt x="930776" y="577544"/>
                </a:cubicBezTo>
                <a:cubicBezTo>
                  <a:pt x="976716" y="576119"/>
                  <a:pt x="1031764" y="593572"/>
                  <a:pt x="1043131" y="643636"/>
                </a:cubicBezTo>
                <a:cubicBezTo>
                  <a:pt x="1051368" y="677118"/>
                  <a:pt x="1048319" y="712262"/>
                  <a:pt x="1049230" y="746416"/>
                </a:cubicBezTo>
                <a:cubicBezTo>
                  <a:pt x="1049269" y="777523"/>
                  <a:pt x="1049546" y="808590"/>
                  <a:pt x="1048596" y="839658"/>
                </a:cubicBezTo>
                <a:cubicBezTo>
                  <a:pt x="1047883" y="871279"/>
                  <a:pt x="1046259" y="902901"/>
                  <a:pt x="1046101" y="934483"/>
                </a:cubicBezTo>
                <a:cubicBezTo>
                  <a:pt x="1045903" y="945802"/>
                  <a:pt x="1060556" y="951896"/>
                  <a:pt x="1068398" y="943704"/>
                </a:cubicBezTo>
                <a:cubicBezTo>
                  <a:pt x="1070893" y="941211"/>
                  <a:pt x="1072081" y="937926"/>
                  <a:pt x="1072200" y="934483"/>
                </a:cubicBezTo>
                <a:cubicBezTo>
                  <a:pt x="1072675" y="919879"/>
                  <a:pt x="1072715" y="905315"/>
                  <a:pt x="1073269" y="890711"/>
                </a:cubicBezTo>
                <a:cubicBezTo>
                  <a:pt x="1073507" y="884894"/>
                  <a:pt x="1073705" y="879076"/>
                  <a:pt x="1073903" y="873298"/>
                </a:cubicBezTo>
                <a:cubicBezTo>
                  <a:pt x="1073903" y="873258"/>
                  <a:pt x="1073903" y="873258"/>
                  <a:pt x="1073903" y="873219"/>
                </a:cubicBezTo>
                <a:cubicBezTo>
                  <a:pt x="1073982" y="871715"/>
                  <a:pt x="1074021" y="870250"/>
                  <a:pt x="1074101" y="868747"/>
                </a:cubicBezTo>
                <a:cubicBezTo>
                  <a:pt x="1077269" y="783024"/>
                  <a:pt x="1079249" y="696748"/>
                  <a:pt x="1098140" y="612727"/>
                </a:cubicBezTo>
                <a:cubicBezTo>
                  <a:pt x="1106932" y="599153"/>
                  <a:pt x="1121862" y="589575"/>
                  <a:pt x="1137823" y="586963"/>
                </a:cubicBezTo>
                <a:cubicBezTo>
                  <a:pt x="1165545" y="582808"/>
                  <a:pt x="1194456" y="576950"/>
                  <a:pt x="1222376" y="581779"/>
                </a:cubicBezTo>
                <a:cubicBezTo>
                  <a:pt x="1267287" y="588784"/>
                  <a:pt x="1285266" y="620445"/>
                  <a:pt x="1289108" y="663029"/>
                </a:cubicBezTo>
                <a:cubicBezTo>
                  <a:pt x="1290177" y="672408"/>
                  <a:pt x="1290969" y="681907"/>
                  <a:pt x="1291524" y="691445"/>
                </a:cubicBezTo>
                <a:cubicBezTo>
                  <a:pt x="1286692" y="722235"/>
                  <a:pt x="1288474" y="756152"/>
                  <a:pt x="1288316" y="781085"/>
                </a:cubicBezTo>
                <a:cubicBezTo>
                  <a:pt x="1289227" y="813142"/>
                  <a:pt x="1288870" y="845199"/>
                  <a:pt x="1288950" y="877255"/>
                </a:cubicBezTo>
                <a:cubicBezTo>
                  <a:pt x="1288950" y="877414"/>
                  <a:pt x="1288950" y="877532"/>
                  <a:pt x="1288950" y="877691"/>
                </a:cubicBezTo>
                <a:cubicBezTo>
                  <a:pt x="1288910" y="880857"/>
                  <a:pt x="1288831" y="884023"/>
                  <a:pt x="1288752" y="887189"/>
                </a:cubicBezTo>
                <a:cubicBezTo>
                  <a:pt x="1288554" y="901714"/>
                  <a:pt x="1288554" y="916278"/>
                  <a:pt x="1288554" y="930842"/>
                </a:cubicBezTo>
                <a:cubicBezTo>
                  <a:pt x="1288989" y="937768"/>
                  <a:pt x="1287009" y="945960"/>
                  <a:pt x="1290732" y="952055"/>
                </a:cubicBezTo>
                <a:cubicBezTo>
                  <a:pt x="1290771" y="952371"/>
                  <a:pt x="1290771" y="952727"/>
                  <a:pt x="1290771" y="953044"/>
                </a:cubicBezTo>
                <a:cubicBezTo>
                  <a:pt x="1291088" y="955102"/>
                  <a:pt x="1292791" y="956052"/>
                  <a:pt x="1294415" y="955973"/>
                </a:cubicBezTo>
                <a:cubicBezTo>
                  <a:pt x="1294415" y="955973"/>
                  <a:pt x="1294415" y="955973"/>
                  <a:pt x="1294454" y="955973"/>
                </a:cubicBezTo>
                <a:cubicBezTo>
                  <a:pt x="1302454" y="961474"/>
                  <a:pt x="1314850" y="955339"/>
                  <a:pt x="1314692" y="945089"/>
                </a:cubicBezTo>
                <a:cubicBezTo>
                  <a:pt x="1315009" y="927122"/>
                  <a:pt x="1314652" y="909075"/>
                  <a:pt x="1314930" y="891147"/>
                </a:cubicBezTo>
                <a:cubicBezTo>
                  <a:pt x="1315682" y="851333"/>
                  <a:pt x="1315880" y="811638"/>
                  <a:pt x="1317623" y="771864"/>
                </a:cubicBezTo>
                <a:cubicBezTo>
                  <a:pt x="1317662" y="746693"/>
                  <a:pt x="1319484" y="716496"/>
                  <a:pt x="1318058" y="686775"/>
                </a:cubicBezTo>
                <a:cubicBezTo>
                  <a:pt x="1321187" y="670865"/>
                  <a:pt x="1327088" y="656261"/>
                  <a:pt x="1340553" y="646684"/>
                </a:cubicBezTo>
                <a:cubicBezTo>
                  <a:pt x="1375206" y="623136"/>
                  <a:pt x="1419602" y="623650"/>
                  <a:pt x="1458057" y="636988"/>
                </a:cubicBezTo>
                <a:cubicBezTo>
                  <a:pt x="1484314" y="644824"/>
                  <a:pt x="1500710" y="669282"/>
                  <a:pt x="1508987" y="694254"/>
                </a:cubicBezTo>
                <a:close/>
              </a:path>
            </a:pathLst>
          </a:custGeom>
          <a:solidFill>
            <a:srgbClr val="FFFFFF"/>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68" name="Google Shape;168;p8"/>
          <p:cNvGrpSpPr/>
          <p:nvPr/>
        </p:nvGrpSpPr>
        <p:grpSpPr>
          <a:xfrm rot="-570452">
            <a:off x="5166261" y="282126"/>
            <a:ext cx="2084423" cy="805407"/>
            <a:chOff x="7748544" y="423348"/>
            <a:chExt cx="3126202" cy="1207943"/>
          </a:xfrm>
        </p:grpSpPr>
        <p:sp>
          <p:nvSpPr>
            <p:cNvPr id="169" name="Google Shape;169;p8"/>
            <p:cNvSpPr/>
            <p:nvPr/>
          </p:nvSpPr>
          <p:spPr>
            <a:xfrm>
              <a:off x="7748544" y="423348"/>
              <a:ext cx="1112395" cy="1207943"/>
            </a:xfrm>
            <a:custGeom>
              <a:avLst/>
              <a:gdLst/>
              <a:ahLst/>
              <a:cxnLst/>
              <a:rect l="l" t="t" r="r" b="b"/>
              <a:pathLst>
                <a:path w="1112395" h="1207943" extrusionOk="0">
                  <a:moveTo>
                    <a:pt x="1100541" y="248497"/>
                  </a:moveTo>
                  <a:cubicBezTo>
                    <a:pt x="1100103" y="187524"/>
                    <a:pt x="1101416" y="126550"/>
                    <a:pt x="1099040" y="65577"/>
                  </a:cubicBezTo>
                  <a:cubicBezTo>
                    <a:pt x="1097915" y="51847"/>
                    <a:pt x="1102479" y="36244"/>
                    <a:pt x="1094413" y="24075"/>
                  </a:cubicBezTo>
                  <a:cubicBezTo>
                    <a:pt x="1080470" y="3792"/>
                    <a:pt x="1052208" y="1482"/>
                    <a:pt x="1029636" y="109"/>
                  </a:cubicBezTo>
                  <a:cubicBezTo>
                    <a:pt x="971549" y="-3323"/>
                    <a:pt x="962921" y="74813"/>
                    <a:pt x="953354" y="117626"/>
                  </a:cubicBezTo>
                  <a:cubicBezTo>
                    <a:pt x="926343" y="259669"/>
                    <a:pt x="911399" y="403646"/>
                    <a:pt x="911774" y="548310"/>
                  </a:cubicBezTo>
                  <a:cubicBezTo>
                    <a:pt x="913400" y="612030"/>
                    <a:pt x="919965" y="675562"/>
                    <a:pt x="917027" y="739407"/>
                  </a:cubicBezTo>
                  <a:cubicBezTo>
                    <a:pt x="916214" y="786214"/>
                    <a:pt x="915901" y="833332"/>
                    <a:pt x="906522" y="879390"/>
                  </a:cubicBezTo>
                  <a:cubicBezTo>
                    <a:pt x="892391" y="833582"/>
                    <a:pt x="882137" y="786650"/>
                    <a:pt x="864442" y="742028"/>
                  </a:cubicBezTo>
                  <a:cubicBezTo>
                    <a:pt x="855501" y="717688"/>
                    <a:pt x="844121" y="694223"/>
                    <a:pt x="835930" y="669633"/>
                  </a:cubicBezTo>
                  <a:cubicBezTo>
                    <a:pt x="817735" y="610532"/>
                    <a:pt x="798914" y="551556"/>
                    <a:pt x="775029" y="494514"/>
                  </a:cubicBezTo>
                  <a:cubicBezTo>
                    <a:pt x="759711" y="461250"/>
                    <a:pt x="750457" y="424304"/>
                    <a:pt x="728385" y="394659"/>
                  </a:cubicBezTo>
                  <a:cubicBezTo>
                    <a:pt x="694433" y="353969"/>
                    <a:pt x="614149" y="369446"/>
                    <a:pt x="566442" y="371942"/>
                  </a:cubicBezTo>
                  <a:cubicBezTo>
                    <a:pt x="533991" y="374314"/>
                    <a:pt x="510544" y="436036"/>
                    <a:pt x="500852" y="463184"/>
                  </a:cubicBezTo>
                  <a:cubicBezTo>
                    <a:pt x="458272" y="604853"/>
                    <a:pt x="424883" y="749704"/>
                    <a:pt x="410627" y="897114"/>
                  </a:cubicBezTo>
                  <a:cubicBezTo>
                    <a:pt x="388680" y="854239"/>
                    <a:pt x="381427" y="805435"/>
                    <a:pt x="368171" y="759440"/>
                  </a:cubicBezTo>
                  <a:cubicBezTo>
                    <a:pt x="356291" y="700339"/>
                    <a:pt x="340410" y="642298"/>
                    <a:pt x="326029" y="583821"/>
                  </a:cubicBezTo>
                  <a:cubicBezTo>
                    <a:pt x="294453" y="463372"/>
                    <a:pt x="262752" y="342922"/>
                    <a:pt x="232114" y="222223"/>
                  </a:cubicBezTo>
                  <a:cubicBezTo>
                    <a:pt x="223673" y="179535"/>
                    <a:pt x="217170" y="136348"/>
                    <a:pt x="204790" y="94597"/>
                  </a:cubicBezTo>
                  <a:cubicBezTo>
                    <a:pt x="188283" y="36806"/>
                    <a:pt x="95682" y="39302"/>
                    <a:pt x="47849" y="47291"/>
                  </a:cubicBezTo>
                  <a:cubicBezTo>
                    <a:pt x="30967" y="50099"/>
                    <a:pt x="12710" y="55841"/>
                    <a:pt x="5394" y="72816"/>
                  </a:cubicBezTo>
                  <a:cubicBezTo>
                    <a:pt x="1643" y="82427"/>
                    <a:pt x="-4172" y="98404"/>
                    <a:pt x="4581" y="106642"/>
                  </a:cubicBezTo>
                  <a:cubicBezTo>
                    <a:pt x="1955" y="167927"/>
                    <a:pt x="22214" y="227653"/>
                    <a:pt x="30967" y="287815"/>
                  </a:cubicBezTo>
                  <a:cubicBezTo>
                    <a:pt x="55040" y="491456"/>
                    <a:pt x="107562" y="690728"/>
                    <a:pt x="172214" y="884945"/>
                  </a:cubicBezTo>
                  <a:cubicBezTo>
                    <a:pt x="195849" y="956652"/>
                    <a:pt x="211543" y="1031044"/>
                    <a:pt x="241055" y="1100693"/>
                  </a:cubicBezTo>
                  <a:cubicBezTo>
                    <a:pt x="268192" y="1175895"/>
                    <a:pt x="305958" y="1201421"/>
                    <a:pt x="385554" y="1207350"/>
                  </a:cubicBezTo>
                  <a:cubicBezTo>
                    <a:pt x="450456" y="1212717"/>
                    <a:pt x="478405" y="1181450"/>
                    <a:pt x="500102" y="1124720"/>
                  </a:cubicBezTo>
                  <a:cubicBezTo>
                    <a:pt x="525237" y="1060938"/>
                    <a:pt x="533428" y="992975"/>
                    <a:pt x="551498" y="926696"/>
                  </a:cubicBezTo>
                  <a:cubicBezTo>
                    <a:pt x="565567" y="858608"/>
                    <a:pt x="575508" y="789459"/>
                    <a:pt x="594641" y="722494"/>
                  </a:cubicBezTo>
                  <a:cubicBezTo>
                    <a:pt x="606646" y="679556"/>
                    <a:pt x="622465" y="637555"/>
                    <a:pt x="630719" y="593619"/>
                  </a:cubicBezTo>
                  <a:cubicBezTo>
                    <a:pt x="686930" y="722556"/>
                    <a:pt x="690932" y="865847"/>
                    <a:pt x="733950" y="999215"/>
                  </a:cubicBezTo>
                  <a:cubicBezTo>
                    <a:pt x="743766" y="1028922"/>
                    <a:pt x="751207" y="1059378"/>
                    <a:pt x="763087" y="1088398"/>
                  </a:cubicBezTo>
                  <a:cubicBezTo>
                    <a:pt x="769214" y="1105997"/>
                    <a:pt x="779219" y="1122161"/>
                    <a:pt x="794600" y="1133145"/>
                  </a:cubicBezTo>
                  <a:cubicBezTo>
                    <a:pt x="843371" y="1170279"/>
                    <a:pt x="910086" y="1160730"/>
                    <a:pt x="964922" y="1143692"/>
                  </a:cubicBezTo>
                  <a:cubicBezTo>
                    <a:pt x="989432" y="1133520"/>
                    <a:pt x="1022571" y="1135330"/>
                    <a:pt x="1034638" y="1107183"/>
                  </a:cubicBezTo>
                  <a:cubicBezTo>
                    <a:pt x="1058711" y="1061500"/>
                    <a:pt x="1065151" y="1010075"/>
                    <a:pt x="1073217" y="959835"/>
                  </a:cubicBezTo>
                  <a:cubicBezTo>
                    <a:pt x="1087973" y="903418"/>
                    <a:pt x="1093350" y="845315"/>
                    <a:pt x="1097852" y="787337"/>
                  </a:cubicBezTo>
                  <a:cubicBezTo>
                    <a:pt x="1104167" y="723368"/>
                    <a:pt x="1109732" y="659336"/>
                    <a:pt x="1112171" y="595117"/>
                  </a:cubicBezTo>
                  <a:cubicBezTo>
                    <a:pt x="1113609" y="545564"/>
                    <a:pt x="1107669" y="496074"/>
                    <a:pt x="1107982" y="446521"/>
                  </a:cubicBezTo>
                  <a:cubicBezTo>
                    <a:pt x="1107982" y="379931"/>
                    <a:pt x="1101604" y="315462"/>
                    <a:pt x="1100541" y="24849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0" name="Google Shape;170;p8"/>
            <p:cNvSpPr/>
            <p:nvPr/>
          </p:nvSpPr>
          <p:spPr>
            <a:xfrm>
              <a:off x="8996694" y="436568"/>
              <a:ext cx="827092" cy="1067327"/>
            </a:xfrm>
            <a:custGeom>
              <a:avLst/>
              <a:gdLst/>
              <a:ahLst/>
              <a:cxnLst/>
              <a:rect l="l" t="t" r="r" b="b"/>
              <a:pathLst>
                <a:path w="827092" h="1067327" extrusionOk="0">
                  <a:moveTo>
                    <a:pt x="746391" y="245138"/>
                  </a:moveTo>
                  <a:cubicBezTo>
                    <a:pt x="711876" y="158764"/>
                    <a:pt x="654540" y="78506"/>
                    <a:pt x="576257" y="26832"/>
                  </a:cubicBezTo>
                  <a:cubicBezTo>
                    <a:pt x="556248" y="16097"/>
                    <a:pt x="537553" y="5675"/>
                    <a:pt x="514481" y="2804"/>
                  </a:cubicBezTo>
                  <a:cubicBezTo>
                    <a:pt x="504102" y="3116"/>
                    <a:pt x="488845" y="-4872"/>
                    <a:pt x="481280" y="4801"/>
                  </a:cubicBezTo>
                  <a:cubicBezTo>
                    <a:pt x="413564" y="-9241"/>
                    <a:pt x="345660" y="13164"/>
                    <a:pt x="280946" y="31325"/>
                  </a:cubicBezTo>
                  <a:cubicBezTo>
                    <a:pt x="256685" y="37379"/>
                    <a:pt x="235551" y="51046"/>
                    <a:pt x="216418" y="66711"/>
                  </a:cubicBezTo>
                  <a:cubicBezTo>
                    <a:pt x="189845" y="88554"/>
                    <a:pt x="163646" y="111021"/>
                    <a:pt x="140949" y="136921"/>
                  </a:cubicBezTo>
                  <a:cubicBezTo>
                    <a:pt x="82425" y="207631"/>
                    <a:pt x="30590" y="288076"/>
                    <a:pt x="10645" y="378631"/>
                  </a:cubicBezTo>
                  <a:cubicBezTo>
                    <a:pt x="5205" y="413143"/>
                    <a:pt x="6768" y="448342"/>
                    <a:pt x="3704" y="483042"/>
                  </a:cubicBezTo>
                  <a:cubicBezTo>
                    <a:pt x="-9614" y="648800"/>
                    <a:pt x="9332" y="833094"/>
                    <a:pt x="121003" y="964527"/>
                  </a:cubicBezTo>
                  <a:cubicBezTo>
                    <a:pt x="152579" y="998353"/>
                    <a:pt x="195660" y="1019634"/>
                    <a:pt x="236739" y="1039855"/>
                  </a:cubicBezTo>
                  <a:cubicBezTo>
                    <a:pt x="278257" y="1057080"/>
                    <a:pt x="323713" y="1061636"/>
                    <a:pt x="368045" y="1065942"/>
                  </a:cubicBezTo>
                  <a:cubicBezTo>
                    <a:pt x="444827" y="1071808"/>
                    <a:pt x="522985" y="1059077"/>
                    <a:pt x="593264" y="1027186"/>
                  </a:cubicBezTo>
                  <a:cubicBezTo>
                    <a:pt x="664794" y="989990"/>
                    <a:pt x="718441" y="926770"/>
                    <a:pt x="754957" y="855998"/>
                  </a:cubicBezTo>
                  <a:cubicBezTo>
                    <a:pt x="784032" y="807194"/>
                    <a:pt x="799788" y="751837"/>
                    <a:pt x="814107" y="697229"/>
                  </a:cubicBezTo>
                  <a:cubicBezTo>
                    <a:pt x="833365" y="609919"/>
                    <a:pt x="829175" y="518677"/>
                    <a:pt x="814732" y="430930"/>
                  </a:cubicBezTo>
                  <a:cubicBezTo>
                    <a:pt x="804853" y="364776"/>
                    <a:pt x="774465" y="304989"/>
                    <a:pt x="746391" y="245138"/>
                  </a:cubicBezTo>
                  <a:close/>
                  <a:moveTo>
                    <a:pt x="163146" y="483478"/>
                  </a:moveTo>
                  <a:cubicBezTo>
                    <a:pt x="170524" y="410959"/>
                    <a:pt x="196910" y="339064"/>
                    <a:pt x="233738" y="276031"/>
                  </a:cubicBezTo>
                  <a:cubicBezTo>
                    <a:pt x="267002" y="206008"/>
                    <a:pt x="322213" y="154271"/>
                    <a:pt x="397182" y="131429"/>
                  </a:cubicBezTo>
                  <a:cubicBezTo>
                    <a:pt x="403684" y="135111"/>
                    <a:pt x="411688" y="132303"/>
                    <a:pt x="418878" y="133489"/>
                  </a:cubicBezTo>
                  <a:cubicBezTo>
                    <a:pt x="434510" y="134612"/>
                    <a:pt x="451392" y="135985"/>
                    <a:pt x="467274" y="137795"/>
                  </a:cubicBezTo>
                  <a:cubicBezTo>
                    <a:pt x="511042" y="153335"/>
                    <a:pt x="548933" y="183478"/>
                    <a:pt x="576569" y="220487"/>
                  </a:cubicBezTo>
                  <a:cubicBezTo>
                    <a:pt x="643097" y="304739"/>
                    <a:pt x="668295" y="382189"/>
                    <a:pt x="667107" y="489345"/>
                  </a:cubicBezTo>
                  <a:cubicBezTo>
                    <a:pt x="665794" y="605238"/>
                    <a:pt x="635657" y="712894"/>
                    <a:pt x="570630" y="809940"/>
                  </a:cubicBezTo>
                  <a:cubicBezTo>
                    <a:pt x="553247" y="837150"/>
                    <a:pt x="523735" y="854188"/>
                    <a:pt x="493785" y="864985"/>
                  </a:cubicBezTo>
                  <a:cubicBezTo>
                    <a:pt x="467149" y="876343"/>
                    <a:pt x="439199" y="886953"/>
                    <a:pt x="409749" y="885393"/>
                  </a:cubicBezTo>
                  <a:cubicBezTo>
                    <a:pt x="292075" y="885330"/>
                    <a:pt x="221045" y="790281"/>
                    <a:pt x="182717" y="689553"/>
                  </a:cubicBezTo>
                  <a:cubicBezTo>
                    <a:pt x="162583" y="623025"/>
                    <a:pt x="159895" y="552503"/>
                    <a:pt x="163146" y="48347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8"/>
            <p:cNvSpPr/>
            <p:nvPr/>
          </p:nvSpPr>
          <p:spPr>
            <a:xfrm>
              <a:off x="9889211" y="487593"/>
              <a:ext cx="985535" cy="1035449"/>
            </a:xfrm>
            <a:custGeom>
              <a:avLst/>
              <a:gdLst/>
              <a:ahLst/>
              <a:cxnLst/>
              <a:rect l="l" t="t" r="r" b="b"/>
              <a:pathLst>
                <a:path w="985535" h="1035449" extrusionOk="0">
                  <a:moveTo>
                    <a:pt x="908128" y="103558"/>
                  </a:moveTo>
                  <a:cubicBezTo>
                    <a:pt x="869112" y="92636"/>
                    <a:pt x="854731" y="119909"/>
                    <a:pt x="842288" y="151176"/>
                  </a:cubicBezTo>
                  <a:cubicBezTo>
                    <a:pt x="825656" y="191617"/>
                    <a:pt x="812838" y="233493"/>
                    <a:pt x="798770" y="274808"/>
                  </a:cubicBezTo>
                  <a:cubicBezTo>
                    <a:pt x="781888" y="319742"/>
                    <a:pt x="766256" y="366362"/>
                    <a:pt x="751875" y="412358"/>
                  </a:cubicBezTo>
                  <a:cubicBezTo>
                    <a:pt x="737932" y="449491"/>
                    <a:pt x="724989" y="486811"/>
                    <a:pt x="714485" y="525131"/>
                  </a:cubicBezTo>
                  <a:cubicBezTo>
                    <a:pt x="694101" y="597338"/>
                    <a:pt x="677281" y="669920"/>
                    <a:pt x="651521" y="740567"/>
                  </a:cubicBezTo>
                  <a:cubicBezTo>
                    <a:pt x="631387" y="654754"/>
                    <a:pt x="631137" y="563699"/>
                    <a:pt x="615506" y="476764"/>
                  </a:cubicBezTo>
                  <a:cubicBezTo>
                    <a:pt x="611316" y="450614"/>
                    <a:pt x="607815" y="424340"/>
                    <a:pt x="602750" y="398315"/>
                  </a:cubicBezTo>
                  <a:cubicBezTo>
                    <a:pt x="601000" y="373102"/>
                    <a:pt x="584305" y="360059"/>
                    <a:pt x="560983" y="354192"/>
                  </a:cubicBezTo>
                  <a:cubicBezTo>
                    <a:pt x="527594" y="346142"/>
                    <a:pt x="493642" y="340088"/>
                    <a:pt x="459815" y="334097"/>
                  </a:cubicBezTo>
                  <a:cubicBezTo>
                    <a:pt x="424863" y="325547"/>
                    <a:pt x="401666" y="331975"/>
                    <a:pt x="379032" y="360558"/>
                  </a:cubicBezTo>
                  <a:cubicBezTo>
                    <a:pt x="348394" y="402622"/>
                    <a:pt x="319131" y="446058"/>
                    <a:pt x="293120" y="491055"/>
                  </a:cubicBezTo>
                  <a:cubicBezTo>
                    <a:pt x="256668" y="562264"/>
                    <a:pt x="239848" y="641211"/>
                    <a:pt x="200957" y="711671"/>
                  </a:cubicBezTo>
                  <a:cubicBezTo>
                    <a:pt x="207272" y="649824"/>
                    <a:pt x="201144" y="587789"/>
                    <a:pt x="202207" y="525817"/>
                  </a:cubicBezTo>
                  <a:cubicBezTo>
                    <a:pt x="204833" y="496298"/>
                    <a:pt x="210148" y="466841"/>
                    <a:pt x="211023" y="437134"/>
                  </a:cubicBezTo>
                  <a:cubicBezTo>
                    <a:pt x="212337" y="382776"/>
                    <a:pt x="210586" y="328168"/>
                    <a:pt x="207772" y="273809"/>
                  </a:cubicBezTo>
                  <a:cubicBezTo>
                    <a:pt x="201207" y="226316"/>
                    <a:pt x="200206" y="178511"/>
                    <a:pt x="198018" y="130643"/>
                  </a:cubicBezTo>
                  <a:cubicBezTo>
                    <a:pt x="196955" y="110111"/>
                    <a:pt x="196330" y="89516"/>
                    <a:pt x="197455" y="69045"/>
                  </a:cubicBezTo>
                  <a:cubicBezTo>
                    <a:pt x="198143" y="53069"/>
                    <a:pt x="205396" y="34533"/>
                    <a:pt x="192453" y="21490"/>
                  </a:cubicBezTo>
                  <a:cubicBezTo>
                    <a:pt x="167130" y="-3973"/>
                    <a:pt x="126613" y="-353"/>
                    <a:pt x="93474" y="957"/>
                  </a:cubicBezTo>
                  <a:cubicBezTo>
                    <a:pt x="80594" y="2580"/>
                    <a:pt x="73591" y="15124"/>
                    <a:pt x="66025" y="24236"/>
                  </a:cubicBezTo>
                  <a:cubicBezTo>
                    <a:pt x="52144" y="22051"/>
                    <a:pt x="49893" y="76098"/>
                    <a:pt x="46642" y="87581"/>
                  </a:cubicBezTo>
                  <a:cubicBezTo>
                    <a:pt x="33887" y="174267"/>
                    <a:pt x="31698" y="262139"/>
                    <a:pt x="26884" y="349324"/>
                  </a:cubicBezTo>
                  <a:cubicBezTo>
                    <a:pt x="26821" y="349262"/>
                    <a:pt x="26884" y="349012"/>
                    <a:pt x="26884" y="348763"/>
                  </a:cubicBezTo>
                  <a:cubicBezTo>
                    <a:pt x="26884" y="348451"/>
                    <a:pt x="26946" y="348076"/>
                    <a:pt x="26946" y="347702"/>
                  </a:cubicBezTo>
                  <a:cubicBezTo>
                    <a:pt x="19318" y="437383"/>
                    <a:pt x="10189" y="526940"/>
                    <a:pt x="7563" y="616997"/>
                  </a:cubicBezTo>
                  <a:cubicBezTo>
                    <a:pt x="2749" y="704120"/>
                    <a:pt x="-2003" y="791617"/>
                    <a:pt x="873" y="878865"/>
                  </a:cubicBezTo>
                  <a:cubicBezTo>
                    <a:pt x="-3692" y="976660"/>
                    <a:pt x="107480" y="1006741"/>
                    <a:pt x="186451" y="1011796"/>
                  </a:cubicBezTo>
                  <a:cubicBezTo>
                    <a:pt x="266609" y="1021470"/>
                    <a:pt x="287180" y="960371"/>
                    <a:pt x="309940" y="897837"/>
                  </a:cubicBezTo>
                  <a:cubicBezTo>
                    <a:pt x="332574" y="836364"/>
                    <a:pt x="361024" y="777201"/>
                    <a:pt x="382470" y="715228"/>
                  </a:cubicBezTo>
                  <a:cubicBezTo>
                    <a:pt x="399540" y="664615"/>
                    <a:pt x="415672" y="613377"/>
                    <a:pt x="437806" y="564698"/>
                  </a:cubicBezTo>
                  <a:cubicBezTo>
                    <a:pt x="443371" y="594904"/>
                    <a:pt x="443996" y="625672"/>
                    <a:pt x="444934" y="656314"/>
                  </a:cubicBezTo>
                  <a:cubicBezTo>
                    <a:pt x="445622" y="699314"/>
                    <a:pt x="452875" y="741752"/>
                    <a:pt x="456689" y="784565"/>
                  </a:cubicBezTo>
                  <a:cubicBezTo>
                    <a:pt x="458627" y="843666"/>
                    <a:pt x="465193" y="902456"/>
                    <a:pt x="479949" y="959872"/>
                  </a:cubicBezTo>
                  <a:cubicBezTo>
                    <a:pt x="491266" y="1001811"/>
                    <a:pt x="540349" y="1010423"/>
                    <a:pt x="576990" y="1018287"/>
                  </a:cubicBezTo>
                  <a:cubicBezTo>
                    <a:pt x="608878" y="1025651"/>
                    <a:pt x="640704" y="1035075"/>
                    <a:pt x="673655" y="1035449"/>
                  </a:cubicBezTo>
                  <a:cubicBezTo>
                    <a:pt x="708107" y="1035449"/>
                    <a:pt x="731679" y="1004682"/>
                    <a:pt x="743372" y="975412"/>
                  </a:cubicBezTo>
                  <a:cubicBezTo>
                    <a:pt x="756627" y="946142"/>
                    <a:pt x="768007" y="916123"/>
                    <a:pt x="777824" y="885543"/>
                  </a:cubicBezTo>
                  <a:cubicBezTo>
                    <a:pt x="792580" y="845226"/>
                    <a:pt x="814214" y="807531"/>
                    <a:pt x="825219" y="765842"/>
                  </a:cubicBezTo>
                  <a:cubicBezTo>
                    <a:pt x="839850" y="712919"/>
                    <a:pt x="855731" y="660433"/>
                    <a:pt x="869987" y="607386"/>
                  </a:cubicBezTo>
                  <a:cubicBezTo>
                    <a:pt x="898749" y="524194"/>
                    <a:pt x="924010" y="439693"/>
                    <a:pt x="944894" y="354255"/>
                  </a:cubicBezTo>
                  <a:cubicBezTo>
                    <a:pt x="954898" y="286478"/>
                    <a:pt x="973343" y="220887"/>
                    <a:pt x="985536" y="153485"/>
                  </a:cubicBezTo>
                  <a:cubicBezTo>
                    <a:pt x="982785" y="118349"/>
                    <a:pt x="936515" y="109299"/>
                    <a:pt x="908128" y="10355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8"/>
          <p:cNvGrpSpPr/>
          <p:nvPr/>
        </p:nvGrpSpPr>
        <p:grpSpPr>
          <a:xfrm rot="-570452">
            <a:off x="5166261" y="282126"/>
            <a:ext cx="2084423" cy="805407"/>
            <a:chOff x="7748544" y="423348"/>
            <a:chExt cx="3126202" cy="1207943"/>
          </a:xfrm>
        </p:grpSpPr>
        <p:sp>
          <p:nvSpPr>
            <p:cNvPr id="173" name="Google Shape;173;p8"/>
            <p:cNvSpPr/>
            <p:nvPr/>
          </p:nvSpPr>
          <p:spPr>
            <a:xfrm>
              <a:off x="7748544" y="423348"/>
              <a:ext cx="1112395" cy="1207943"/>
            </a:xfrm>
            <a:custGeom>
              <a:avLst/>
              <a:gdLst/>
              <a:ahLst/>
              <a:cxnLst/>
              <a:rect l="l" t="t" r="r" b="b"/>
              <a:pathLst>
                <a:path w="1112395" h="1207943" extrusionOk="0">
                  <a:moveTo>
                    <a:pt x="385554" y="1207350"/>
                  </a:moveTo>
                  <a:cubicBezTo>
                    <a:pt x="305958" y="1201421"/>
                    <a:pt x="268192" y="1175895"/>
                    <a:pt x="241055" y="1100693"/>
                  </a:cubicBezTo>
                  <a:cubicBezTo>
                    <a:pt x="211543" y="1031044"/>
                    <a:pt x="195849" y="956652"/>
                    <a:pt x="172214" y="884945"/>
                  </a:cubicBezTo>
                  <a:cubicBezTo>
                    <a:pt x="107562" y="690728"/>
                    <a:pt x="55040" y="491456"/>
                    <a:pt x="30967" y="287815"/>
                  </a:cubicBezTo>
                  <a:cubicBezTo>
                    <a:pt x="22214" y="227653"/>
                    <a:pt x="1955" y="167927"/>
                    <a:pt x="4581" y="106642"/>
                  </a:cubicBezTo>
                  <a:cubicBezTo>
                    <a:pt x="-4172" y="98404"/>
                    <a:pt x="1643" y="82427"/>
                    <a:pt x="5394" y="72816"/>
                  </a:cubicBezTo>
                  <a:cubicBezTo>
                    <a:pt x="12710" y="55841"/>
                    <a:pt x="30967" y="50099"/>
                    <a:pt x="47849" y="47291"/>
                  </a:cubicBezTo>
                  <a:cubicBezTo>
                    <a:pt x="95682" y="39302"/>
                    <a:pt x="188283" y="36806"/>
                    <a:pt x="204790" y="94597"/>
                  </a:cubicBezTo>
                  <a:cubicBezTo>
                    <a:pt x="217170" y="136348"/>
                    <a:pt x="223673" y="179535"/>
                    <a:pt x="232114" y="222223"/>
                  </a:cubicBezTo>
                  <a:cubicBezTo>
                    <a:pt x="262752" y="342922"/>
                    <a:pt x="294453" y="463372"/>
                    <a:pt x="326029" y="583821"/>
                  </a:cubicBezTo>
                  <a:cubicBezTo>
                    <a:pt x="340410" y="642298"/>
                    <a:pt x="356291" y="700339"/>
                    <a:pt x="368171" y="759440"/>
                  </a:cubicBezTo>
                  <a:cubicBezTo>
                    <a:pt x="381427" y="805435"/>
                    <a:pt x="388680" y="854239"/>
                    <a:pt x="410627" y="897114"/>
                  </a:cubicBezTo>
                  <a:cubicBezTo>
                    <a:pt x="424883" y="749704"/>
                    <a:pt x="458272" y="604853"/>
                    <a:pt x="500852" y="463184"/>
                  </a:cubicBezTo>
                  <a:cubicBezTo>
                    <a:pt x="510544" y="436036"/>
                    <a:pt x="533991" y="374314"/>
                    <a:pt x="566442" y="371942"/>
                  </a:cubicBezTo>
                  <a:cubicBezTo>
                    <a:pt x="614149" y="369446"/>
                    <a:pt x="694433" y="353969"/>
                    <a:pt x="728385" y="394659"/>
                  </a:cubicBezTo>
                  <a:cubicBezTo>
                    <a:pt x="750457" y="424304"/>
                    <a:pt x="759711" y="461250"/>
                    <a:pt x="775029" y="494514"/>
                  </a:cubicBezTo>
                  <a:cubicBezTo>
                    <a:pt x="798914" y="551556"/>
                    <a:pt x="817735" y="610532"/>
                    <a:pt x="835930" y="669633"/>
                  </a:cubicBezTo>
                  <a:cubicBezTo>
                    <a:pt x="844121" y="694223"/>
                    <a:pt x="855501" y="717688"/>
                    <a:pt x="864442" y="742028"/>
                  </a:cubicBezTo>
                  <a:cubicBezTo>
                    <a:pt x="882137" y="786650"/>
                    <a:pt x="892391" y="833582"/>
                    <a:pt x="906522" y="879390"/>
                  </a:cubicBezTo>
                  <a:cubicBezTo>
                    <a:pt x="915901" y="833332"/>
                    <a:pt x="916214" y="786214"/>
                    <a:pt x="917027" y="739407"/>
                  </a:cubicBezTo>
                  <a:cubicBezTo>
                    <a:pt x="919965" y="675562"/>
                    <a:pt x="913400" y="612030"/>
                    <a:pt x="911774" y="548310"/>
                  </a:cubicBezTo>
                  <a:cubicBezTo>
                    <a:pt x="911399" y="403646"/>
                    <a:pt x="926343" y="259669"/>
                    <a:pt x="953354" y="117626"/>
                  </a:cubicBezTo>
                  <a:cubicBezTo>
                    <a:pt x="962921" y="74813"/>
                    <a:pt x="971549" y="-3323"/>
                    <a:pt x="1029636" y="109"/>
                  </a:cubicBezTo>
                  <a:cubicBezTo>
                    <a:pt x="1052208" y="1482"/>
                    <a:pt x="1080470" y="3792"/>
                    <a:pt x="1094413" y="24075"/>
                  </a:cubicBezTo>
                  <a:cubicBezTo>
                    <a:pt x="1102479" y="36244"/>
                    <a:pt x="1097915" y="51847"/>
                    <a:pt x="1099040" y="65577"/>
                  </a:cubicBezTo>
                  <a:cubicBezTo>
                    <a:pt x="1101416" y="126550"/>
                    <a:pt x="1100103" y="187524"/>
                    <a:pt x="1100541" y="248497"/>
                  </a:cubicBezTo>
                  <a:cubicBezTo>
                    <a:pt x="1101604" y="315462"/>
                    <a:pt x="1107982" y="379931"/>
                    <a:pt x="1107982" y="446521"/>
                  </a:cubicBezTo>
                  <a:cubicBezTo>
                    <a:pt x="1107669" y="496074"/>
                    <a:pt x="1113609" y="545564"/>
                    <a:pt x="1112171" y="595117"/>
                  </a:cubicBezTo>
                  <a:cubicBezTo>
                    <a:pt x="1109732" y="659336"/>
                    <a:pt x="1104167" y="723368"/>
                    <a:pt x="1097852" y="787337"/>
                  </a:cubicBezTo>
                  <a:cubicBezTo>
                    <a:pt x="1093350" y="845315"/>
                    <a:pt x="1087973" y="903418"/>
                    <a:pt x="1073217" y="959835"/>
                  </a:cubicBezTo>
                  <a:cubicBezTo>
                    <a:pt x="1065151" y="1010075"/>
                    <a:pt x="1058711" y="1061500"/>
                    <a:pt x="1034638" y="1107183"/>
                  </a:cubicBezTo>
                  <a:cubicBezTo>
                    <a:pt x="1022571" y="1135330"/>
                    <a:pt x="989432" y="1133520"/>
                    <a:pt x="964922" y="1143692"/>
                  </a:cubicBezTo>
                  <a:cubicBezTo>
                    <a:pt x="910086" y="1160730"/>
                    <a:pt x="843371" y="1170279"/>
                    <a:pt x="794600" y="1133145"/>
                  </a:cubicBezTo>
                  <a:cubicBezTo>
                    <a:pt x="779219" y="1122161"/>
                    <a:pt x="769214" y="1105997"/>
                    <a:pt x="763087" y="1088398"/>
                  </a:cubicBezTo>
                  <a:cubicBezTo>
                    <a:pt x="751207" y="1059378"/>
                    <a:pt x="743766" y="1028922"/>
                    <a:pt x="733950" y="999215"/>
                  </a:cubicBezTo>
                  <a:cubicBezTo>
                    <a:pt x="690932" y="865847"/>
                    <a:pt x="686930" y="722556"/>
                    <a:pt x="630719" y="593619"/>
                  </a:cubicBezTo>
                  <a:cubicBezTo>
                    <a:pt x="622465" y="637555"/>
                    <a:pt x="606646" y="679556"/>
                    <a:pt x="594641" y="722494"/>
                  </a:cubicBezTo>
                  <a:cubicBezTo>
                    <a:pt x="575508" y="789459"/>
                    <a:pt x="565567" y="858608"/>
                    <a:pt x="551498" y="926696"/>
                  </a:cubicBezTo>
                  <a:cubicBezTo>
                    <a:pt x="533428" y="992975"/>
                    <a:pt x="525237" y="1060938"/>
                    <a:pt x="500102" y="1124720"/>
                  </a:cubicBezTo>
                  <a:cubicBezTo>
                    <a:pt x="478405" y="1181450"/>
                    <a:pt x="450456" y="1212717"/>
                    <a:pt x="385554" y="1207350"/>
                  </a:cubicBezTo>
                  <a:close/>
                  <a:moveTo>
                    <a:pt x="403936" y="1179016"/>
                  </a:moveTo>
                  <a:cubicBezTo>
                    <a:pt x="432698" y="1178517"/>
                    <a:pt x="450331" y="1164350"/>
                    <a:pt x="462086" y="1138887"/>
                  </a:cubicBezTo>
                  <a:cubicBezTo>
                    <a:pt x="479093" y="1105186"/>
                    <a:pt x="490473" y="1067179"/>
                    <a:pt x="497976" y="1030607"/>
                  </a:cubicBezTo>
                  <a:cubicBezTo>
                    <a:pt x="504103" y="995096"/>
                    <a:pt x="515045" y="958088"/>
                    <a:pt x="522924" y="923389"/>
                  </a:cubicBezTo>
                  <a:cubicBezTo>
                    <a:pt x="535429" y="861229"/>
                    <a:pt x="545871" y="798570"/>
                    <a:pt x="560752" y="736973"/>
                  </a:cubicBezTo>
                  <a:cubicBezTo>
                    <a:pt x="572945" y="689792"/>
                    <a:pt x="591265" y="641612"/>
                    <a:pt x="601332" y="594306"/>
                  </a:cubicBezTo>
                  <a:cubicBezTo>
                    <a:pt x="606021" y="578516"/>
                    <a:pt x="604708" y="559232"/>
                    <a:pt x="614525" y="545689"/>
                  </a:cubicBezTo>
                  <a:cubicBezTo>
                    <a:pt x="658856" y="507120"/>
                    <a:pt x="709002" y="756008"/>
                    <a:pt x="714692" y="785777"/>
                  </a:cubicBezTo>
                  <a:cubicBezTo>
                    <a:pt x="730448" y="865161"/>
                    <a:pt x="743891" y="943172"/>
                    <a:pt x="770402" y="1019498"/>
                  </a:cubicBezTo>
                  <a:cubicBezTo>
                    <a:pt x="790849" y="1090083"/>
                    <a:pt x="800790" y="1131772"/>
                    <a:pt x="886639" y="1130025"/>
                  </a:cubicBezTo>
                  <a:cubicBezTo>
                    <a:pt x="919340" y="1127404"/>
                    <a:pt x="950666" y="1118542"/>
                    <a:pt x="981679" y="1108306"/>
                  </a:cubicBezTo>
                  <a:cubicBezTo>
                    <a:pt x="989119" y="1106060"/>
                    <a:pt x="998060" y="1106185"/>
                    <a:pt x="1004188" y="1101067"/>
                  </a:cubicBezTo>
                  <a:cubicBezTo>
                    <a:pt x="1040703" y="1042153"/>
                    <a:pt x="1037640" y="969322"/>
                    <a:pt x="1056210" y="904167"/>
                  </a:cubicBezTo>
                  <a:cubicBezTo>
                    <a:pt x="1069966" y="801254"/>
                    <a:pt x="1078282" y="697156"/>
                    <a:pt x="1083471" y="593557"/>
                  </a:cubicBezTo>
                  <a:cubicBezTo>
                    <a:pt x="1084784" y="556174"/>
                    <a:pt x="1080970" y="518916"/>
                    <a:pt x="1079845" y="481533"/>
                  </a:cubicBezTo>
                  <a:cubicBezTo>
                    <a:pt x="1079470" y="411510"/>
                    <a:pt x="1075718" y="341487"/>
                    <a:pt x="1072154" y="271526"/>
                  </a:cubicBezTo>
                  <a:cubicBezTo>
                    <a:pt x="1070653" y="204624"/>
                    <a:pt x="1073217" y="137784"/>
                    <a:pt x="1070341" y="70944"/>
                  </a:cubicBezTo>
                  <a:cubicBezTo>
                    <a:pt x="1069340" y="60272"/>
                    <a:pt x="1072342" y="48227"/>
                    <a:pt x="1069215" y="38304"/>
                  </a:cubicBezTo>
                  <a:cubicBezTo>
                    <a:pt x="1055522" y="29504"/>
                    <a:pt x="1037827" y="29005"/>
                    <a:pt x="1021945" y="28818"/>
                  </a:cubicBezTo>
                  <a:cubicBezTo>
                    <a:pt x="988306" y="36244"/>
                    <a:pt x="978802" y="146646"/>
                    <a:pt x="972237" y="177913"/>
                  </a:cubicBezTo>
                  <a:cubicBezTo>
                    <a:pt x="964546" y="222847"/>
                    <a:pt x="957731" y="267844"/>
                    <a:pt x="952729" y="313153"/>
                  </a:cubicBezTo>
                  <a:cubicBezTo>
                    <a:pt x="942850" y="393661"/>
                    <a:pt x="941412" y="474855"/>
                    <a:pt x="940349" y="555924"/>
                  </a:cubicBezTo>
                  <a:cubicBezTo>
                    <a:pt x="943100" y="617023"/>
                    <a:pt x="948227" y="678183"/>
                    <a:pt x="945664" y="739407"/>
                  </a:cubicBezTo>
                  <a:cubicBezTo>
                    <a:pt x="944913" y="789147"/>
                    <a:pt x="944288" y="839199"/>
                    <a:pt x="934096" y="888065"/>
                  </a:cubicBezTo>
                  <a:cubicBezTo>
                    <a:pt x="928969" y="903979"/>
                    <a:pt x="934284" y="933124"/>
                    <a:pt x="914025" y="937992"/>
                  </a:cubicBezTo>
                  <a:cubicBezTo>
                    <a:pt x="885638" y="942673"/>
                    <a:pt x="870945" y="854239"/>
                    <a:pt x="863317" y="832583"/>
                  </a:cubicBezTo>
                  <a:cubicBezTo>
                    <a:pt x="845997" y="763247"/>
                    <a:pt x="812358" y="699652"/>
                    <a:pt x="793662" y="630815"/>
                  </a:cubicBezTo>
                  <a:cubicBezTo>
                    <a:pt x="776280" y="575958"/>
                    <a:pt x="755959" y="522223"/>
                    <a:pt x="733387" y="469238"/>
                  </a:cubicBezTo>
                  <a:cubicBezTo>
                    <a:pt x="722507" y="446646"/>
                    <a:pt x="717255" y="416690"/>
                    <a:pt x="693933" y="403521"/>
                  </a:cubicBezTo>
                  <a:cubicBezTo>
                    <a:pt x="653478" y="389916"/>
                    <a:pt x="608460" y="398029"/>
                    <a:pt x="567005" y="400838"/>
                  </a:cubicBezTo>
                  <a:cubicBezTo>
                    <a:pt x="549435" y="418562"/>
                    <a:pt x="538618" y="442402"/>
                    <a:pt x="529739" y="464994"/>
                  </a:cubicBezTo>
                  <a:cubicBezTo>
                    <a:pt x="486408" y="601857"/>
                    <a:pt x="454457" y="742465"/>
                    <a:pt x="440452" y="885319"/>
                  </a:cubicBezTo>
                  <a:cubicBezTo>
                    <a:pt x="438763" y="901421"/>
                    <a:pt x="436700" y="917460"/>
                    <a:pt x="435387" y="933561"/>
                  </a:cubicBezTo>
                  <a:cubicBezTo>
                    <a:pt x="435512" y="948539"/>
                    <a:pt x="427509" y="966201"/>
                    <a:pt x="409876" y="955654"/>
                  </a:cubicBezTo>
                  <a:cubicBezTo>
                    <a:pt x="400247" y="946729"/>
                    <a:pt x="397121" y="933000"/>
                    <a:pt x="390868" y="921766"/>
                  </a:cubicBezTo>
                  <a:cubicBezTo>
                    <a:pt x="378676" y="899860"/>
                    <a:pt x="368734" y="876831"/>
                    <a:pt x="362919" y="852367"/>
                  </a:cubicBezTo>
                  <a:cubicBezTo>
                    <a:pt x="333719" y="745897"/>
                    <a:pt x="312085" y="637618"/>
                    <a:pt x="282260" y="531273"/>
                  </a:cubicBezTo>
                  <a:cubicBezTo>
                    <a:pt x="267754" y="471048"/>
                    <a:pt x="249559" y="411884"/>
                    <a:pt x="236366" y="351347"/>
                  </a:cubicBezTo>
                  <a:cubicBezTo>
                    <a:pt x="221610" y="294992"/>
                    <a:pt x="204228" y="239323"/>
                    <a:pt x="195349" y="181595"/>
                  </a:cubicBezTo>
                  <a:cubicBezTo>
                    <a:pt x="189221" y="153823"/>
                    <a:pt x="185032" y="125552"/>
                    <a:pt x="175966" y="98528"/>
                  </a:cubicBezTo>
                  <a:cubicBezTo>
                    <a:pt x="172089" y="87607"/>
                    <a:pt x="160147" y="83113"/>
                    <a:pt x="150267" y="79057"/>
                  </a:cubicBezTo>
                  <a:cubicBezTo>
                    <a:pt x="118754" y="69883"/>
                    <a:pt x="25403" y="61582"/>
                    <a:pt x="18462" y="101899"/>
                  </a:cubicBezTo>
                  <a:cubicBezTo>
                    <a:pt x="25090" y="126675"/>
                    <a:pt x="25528" y="153386"/>
                    <a:pt x="32093" y="178412"/>
                  </a:cubicBezTo>
                  <a:cubicBezTo>
                    <a:pt x="39909" y="216169"/>
                    <a:pt x="49538" y="253552"/>
                    <a:pt x="56291" y="291560"/>
                  </a:cubicBezTo>
                  <a:cubicBezTo>
                    <a:pt x="65044" y="346167"/>
                    <a:pt x="71797" y="403958"/>
                    <a:pt x="83614" y="457443"/>
                  </a:cubicBezTo>
                  <a:cubicBezTo>
                    <a:pt x="115315" y="606912"/>
                    <a:pt x="157520" y="753761"/>
                    <a:pt x="206041" y="898550"/>
                  </a:cubicBezTo>
                  <a:cubicBezTo>
                    <a:pt x="229113" y="971568"/>
                    <a:pt x="246495" y="1048456"/>
                    <a:pt x="279572" y="1117668"/>
                  </a:cubicBezTo>
                  <a:cubicBezTo>
                    <a:pt x="298892" y="1167533"/>
                    <a:pt x="355854" y="1179890"/>
                    <a:pt x="403936" y="117901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8"/>
            <p:cNvSpPr/>
            <p:nvPr/>
          </p:nvSpPr>
          <p:spPr>
            <a:xfrm>
              <a:off x="8996694" y="436568"/>
              <a:ext cx="827092" cy="1067327"/>
            </a:xfrm>
            <a:custGeom>
              <a:avLst/>
              <a:gdLst/>
              <a:ahLst/>
              <a:cxnLst/>
              <a:rect l="l" t="t" r="r" b="b"/>
              <a:pathLst>
                <a:path w="827092" h="1067327" extrusionOk="0">
                  <a:moveTo>
                    <a:pt x="368045" y="1065942"/>
                  </a:moveTo>
                  <a:cubicBezTo>
                    <a:pt x="323713" y="1061636"/>
                    <a:pt x="278257" y="1057080"/>
                    <a:pt x="236739" y="1039855"/>
                  </a:cubicBezTo>
                  <a:cubicBezTo>
                    <a:pt x="195660" y="1019634"/>
                    <a:pt x="152579" y="998353"/>
                    <a:pt x="121003" y="964527"/>
                  </a:cubicBezTo>
                  <a:cubicBezTo>
                    <a:pt x="9332" y="833094"/>
                    <a:pt x="-9614" y="648800"/>
                    <a:pt x="3704" y="483042"/>
                  </a:cubicBezTo>
                  <a:cubicBezTo>
                    <a:pt x="6768" y="448342"/>
                    <a:pt x="5205" y="413143"/>
                    <a:pt x="10645" y="378631"/>
                  </a:cubicBezTo>
                  <a:cubicBezTo>
                    <a:pt x="30590" y="288076"/>
                    <a:pt x="82425" y="207631"/>
                    <a:pt x="140949" y="136921"/>
                  </a:cubicBezTo>
                  <a:cubicBezTo>
                    <a:pt x="163646" y="111021"/>
                    <a:pt x="189845" y="88554"/>
                    <a:pt x="216418" y="66711"/>
                  </a:cubicBezTo>
                  <a:cubicBezTo>
                    <a:pt x="235551" y="51046"/>
                    <a:pt x="256685" y="37379"/>
                    <a:pt x="280946" y="31325"/>
                  </a:cubicBezTo>
                  <a:cubicBezTo>
                    <a:pt x="345660" y="13164"/>
                    <a:pt x="413564" y="-9241"/>
                    <a:pt x="481280" y="4801"/>
                  </a:cubicBezTo>
                  <a:cubicBezTo>
                    <a:pt x="488845" y="-4872"/>
                    <a:pt x="504102" y="3116"/>
                    <a:pt x="514481" y="2804"/>
                  </a:cubicBezTo>
                  <a:cubicBezTo>
                    <a:pt x="537553" y="5675"/>
                    <a:pt x="556248" y="16097"/>
                    <a:pt x="576257" y="26832"/>
                  </a:cubicBezTo>
                  <a:cubicBezTo>
                    <a:pt x="654540" y="78506"/>
                    <a:pt x="711876" y="158764"/>
                    <a:pt x="746391" y="245138"/>
                  </a:cubicBezTo>
                  <a:cubicBezTo>
                    <a:pt x="774465" y="304989"/>
                    <a:pt x="804853" y="364776"/>
                    <a:pt x="814732" y="430930"/>
                  </a:cubicBezTo>
                  <a:cubicBezTo>
                    <a:pt x="829175" y="518677"/>
                    <a:pt x="833365" y="609919"/>
                    <a:pt x="814107" y="697229"/>
                  </a:cubicBezTo>
                  <a:cubicBezTo>
                    <a:pt x="799788" y="751837"/>
                    <a:pt x="784032" y="807194"/>
                    <a:pt x="754957" y="855998"/>
                  </a:cubicBezTo>
                  <a:cubicBezTo>
                    <a:pt x="718441" y="926770"/>
                    <a:pt x="664794" y="989990"/>
                    <a:pt x="593264" y="1027186"/>
                  </a:cubicBezTo>
                  <a:cubicBezTo>
                    <a:pt x="522985" y="1059077"/>
                    <a:pt x="444827" y="1071808"/>
                    <a:pt x="368045" y="1065942"/>
                  </a:cubicBezTo>
                  <a:close/>
                  <a:moveTo>
                    <a:pt x="441450" y="1037546"/>
                  </a:moveTo>
                  <a:cubicBezTo>
                    <a:pt x="517169" y="1029807"/>
                    <a:pt x="591763" y="1007277"/>
                    <a:pt x="647162" y="953668"/>
                  </a:cubicBezTo>
                  <a:cubicBezTo>
                    <a:pt x="678800" y="926645"/>
                    <a:pt x="701622" y="891571"/>
                    <a:pt x="722005" y="855748"/>
                  </a:cubicBezTo>
                  <a:cubicBezTo>
                    <a:pt x="764899" y="783603"/>
                    <a:pt x="789596" y="700412"/>
                    <a:pt x="796974" y="616971"/>
                  </a:cubicBezTo>
                  <a:cubicBezTo>
                    <a:pt x="801289" y="511500"/>
                    <a:pt x="792222" y="401847"/>
                    <a:pt x="743390" y="306486"/>
                  </a:cubicBezTo>
                  <a:cubicBezTo>
                    <a:pt x="718879" y="257932"/>
                    <a:pt x="701809" y="205509"/>
                    <a:pt x="669859" y="161073"/>
                  </a:cubicBezTo>
                  <a:cubicBezTo>
                    <a:pt x="634906" y="111895"/>
                    <a:pt x="591138" y="63590"/>
                    <a:pt x="536053" y="38128"/>
                  </a:cubicBezTo>
                  <a:cubicBezTo>
                    <a:pt x="518608" y="31637"/>
                    <a:pt x="500162" y="27331"/>
                    <a:pt x="483656" y="19779"/>
                  </a:cubicBezTo>
                  <a:cubicBezTo>
                    <a:pt x="460958" y="16597"/>
                    <a:pt x="437886" y="16659"/>
                    <a:pt x="415252" y="20091"/>
                  </a:cubicBezTo>
                  <a:cubicBezTo>
                    <a:pt x="388240" y="23774"/>
                    <a:pt x="361917" y="31138"/>
                    <a:pt x="335844" y="38877"/>
                  </a:cubicBezTo>
                  <a:cubicBezTo>
                    <a:pt x="308269" y="47863"/>
                    <a:pt x="278945" y="53917"/>
                    <a:pt x="254622" y="69769"/>
                  </a:cubicBezTo>
                  <a:cubicBezTo>
                    <a:pt x="169711" y="130743"/>
                    <a:pt x="103996" y="217117"/>
                    <a:pt x="61729" y="312103"/>
                  </a:cubicBezTo>
                  <a:cubicBezTo>
                    <a:pt x="52662" y="334071"/>
                    <a:pt x="43909" y="356414"/>
                    <a:pt x="38969" y="379692"/>
                  </a:cubicBezTo>
                  <a:cubicBezTo>
                    <a:pt x="34029" y="407464"/>
                    <a:pt x="35092" y="435923"/>
                    <a:pt x="33279" y="464007"/>
                  </a:cubicBezTo>
                  <a:cubicBezTo>
                    <a:pt x="31091" y="500391"/>
                    <a:pt x="27777" y="536776"/>
                    <a:pt x="28215" y="573285"/>
                  </a:cubicBezTo>
                  <a:cubicBezTo>
                    <a:pt x="29778" y="705904"/>
                    <a:pt x="55476" y="847011"/>
                    <a:pt x="146014" y="949299"/>
                  </a:cubicBezTo>
                  <a:cubicBezTo>
                    <a:pt x="177840" y="979131"/>
                    <a:pt x="218232" y="1000038"/>
                    <a:pt x="258061" y="1017263"/>
                  </a:cubicBezTo>
                  <a:cubicBezTo>
                    <a:pt x="316961" y="1036048"/>
                    <a:pt x="379987" y="1040292"/>
                    <a:pt x="441450" y="103754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5" name="Google Shape;175;p8"/>
            <p:cNvSpPr/>
            <p:nvPr/>
          </p:nvSpPr>
          <p:spPr>
            <a:xfrm>
              <a:off x="9129779" y="541750"/>
              <a:ext cx="562684" cy="809082"/>
            </a:xfrm>
            <a:custGeom>
              <a:avLst/>
              <a:gdLst/>
              <a:ahLst/>
              <a:cxnLst/>
              <a:rect l="l" t="t" r="r" b="b"/>
              <a:pathLst>
                <a:path w="562684" h="809082" extrusionOk="0">
                  <a:moveTo>
                    <a:pt x="265659" y="808294"/>
                  </a:moveTo>
                  <a:cubicBezTo>
                    <a:pt x="165805" y="805798"/>
                    <a:pt x="87460" y="732717"/>
                    <a:pt x="46442" y="646405"/>
                  </a:cubicBezTo>
                  <a:cubicBezTo>
                    <a:pt x="13366" y="590050"/>
                    <a:pt x="3925" y="523834"/>
                    <a:pt x="1048" y="459552"/>
                  </a:cubicBezTo>
                  <a:cubicBezTo>
                    <a:pt x="-452" y="427849"/>
                    <a:pt x="-640" y="395958"/>
                    <a:pt x="2486" y="364379"/>
                  </a:cubicBezTo>
                  <a:cubicBezTo>
                    <a:pt x="8989" y="311144"/>
                    <a:pt x="26809" y="259656"/>
                    <a:pt x="47255" y="210228"/>
                  </a:cubicBezTo>
                  <a:cubicBezTo>
                    <a:pt x="71828" y="163858"/>
                    <a:pt x="94525" y="115055"/>
                    <a:pt x="130540" y="76236"/>
                  </a:cubicBezTo>
                  <a:cubicBezTo>
                    <a:pt x="178248" y="27807"/>
                    <a:pt x="248590" y="-9951"/>
                    <a:pt x="318181" y="2344"/>
                  </a:cubicBezTo>
                  <a:cubicBezTo>
                    <a:pt x="338315" y="2032"/>
                    <a:pt x="357073" y="8897"/>
                    <a:pt x="374080" y="19319"/>
                  </a:cubicBezTo>
                  <a:cubicBezTo>
                    <a:pt x="399966" y="31926"/>
                    <a:pt x="422975" y="49775"/>
                    <a:pt x="442921" y="70370"/>
                  </a:cubicBezTo>
                  <a:cubicBezTo>
                    <a:pt x="490629" y="124229"/>
                    <a:pt x="531646" y="187387"/>
                    <a:pt x="549341" y="257659"/>
                  </a:cubicBezTo>
                  <a:cubicBezTo>
                    <a:pt x="583855" y="417863"/>
                    <a:pt x="550904" y="592983"/>
                    <a:pt x="456427" y="727474"/>
                  </a:cubicBezTo>
                  <a:cubicBezTo>
                    <a:pt x="433855" y="759490"/>
                    <a:pt x="398277" y="776777"/>
                    <a:pt x="362450" y="790071"/>
                  </a:cubicBezTo>
                  <a:cubicBezTo>
                    <a:pt x="332062" y="803301"/>
                    <a:pt x="299048" y="811789"/>
                    <a:pt x="265659" y="808294"/>
                  </a:cubicBezTo>
                  <a:close/>
                  <a:moveTo>
                    <a:pt x="276664" y="780210"/>
                  </a:moveTo>
                  <a:cubicBezTo>
                    <a:pt x="306114" y="781770"/>
                    <a:pt x="334063" y="771161"/>
                    <a:pt x="360699" y="759802"/>
                  </a:cubicBezTo>
                  <a:cubicBezTo>
                    <a:pt x="390649" y="749005"/>
                    <a:pt x="420162" y="731968"/>
                    <a:pt x="437544" y="704757"/>
                  </a:cubicBezTo>
                  <a:cubicBezTo>
                    <a:pt x="502571" y="607711"/>
                    <a:pt x="532709" y="500056"/>
                    <a:pt x="534022" y="384162"/>
                  </a:cubicBezTo>
                  <a:cubicBezTo>
                    <a:pt x="535210" y="277006"/>
                    <a:pt x="510012" y="199556"/>
                    <a:pt x="443484" y="115304"/>
                  </a:cubicBezTo>
                  <a:cubicBezTo>
                    <a:pt x="415847" y="78296"/>
                    <a:pt x="377956" y="48152"/>
                    <a:pt x="334188" y="32612"/>
                  </a:cubicBezTo>
                  <a:cubicBezTo>
                    <a:pt x="318306" y="30802"/>
                    <a:pt x="301424" y="29429"/>
                    <a:pt x="285793" y="28306"/>
                  </a:cubicBezTo>
                  <a:cubicBezTo>
                    <a:pt x="278602" y="27120"/>
                    <a:pt x="270599" y="29929"/>
                    <a:pt x="264096" y="26246"/>
                  </a:cubicBezTo>
                  <a:cubicBezTo>
                    <a:pt x="189127" y="49088"/>
                    <a:pt x="133917" y="100825"/>
                    <a:pt x="100653" y="170848"/>
                  </a:cubicBezTo>
                  <a:cubicBezTo>
                    <a:pt x="63825" y="233881"/>
                    <a:pt x="37439" y="305776"/>
                    <a:pt x="30061" y="378296"/>
                  </a:cubicBezTo>
                  <a:cubicBezTo>
                    <a:pt x="26809" y="447320"/>
                    <a:pt x="29498" y="517842"/>
                    <a:pt x="49631" y="584370"/>
                  </a:cubicBezTo>
                  <a:cubicBezTo>
                    <a:pt x="87960" y="685099"/>
                    <a:pt x="158990" y="780147"/>
                    <a:pt x="276664" y="78021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6" name="Google Shape;176;p8"/>
            <p:cNvSpPr/>
            <p:nvPr/>
          </p:nvSpPr>
          <p:spPr>
            <a:xfrm>
              <a:off x="9889211" y="487593"/>
              <a:ext cx="985535" cy="1035449"/>
            </a:xfrm>
            <a:custGeom>
              <a:avLst/>
              <a:gdLst/>
              <a:ahLst/>
              <a:cxnLst/>
              <a:rect l="l" t="t" r="r" b="b"/>
              <a:pathLst>
                <a:path w="985535" h="1035449" extrusionOk="0">
                  <a:moveTo>
                    <a:pt x="673655" y="1035449"/>
                  </a:moveTo>
                  <a:cubicBezTo>
                    <a:pt x="640704" y="1035075"/>
                    <a:pt x="608878" y="1025651"/>
                    <a:pt x="576990" y="1018287"/>
                  </a:cubicBezTo>
                  <a:cubicBezTo>
                    <a:pt x="540349" y="1010423"/>
                    <a:pt x="491266" y="1001811"/>
                    <a:pt x="479949" y="959872"/>
                  </a:cubicBezTo>
                  <a:cubicBezTo>
                    <a:pt x="465193" y="902456"/>
                    <a:pt x="458627" y="843666"/>
                    <a:pt x="456689" y="784565"/>
                  </a:cubicBezTo>
                  <a:cubicBezTo>
                    <a:pt x="452875" y="741752"/>
                    <a:pt x="445622" y="699314"/>
                    <a:pt x="444934" y="656314"/>
                  </a:cubicBezTo>
                  <a:cubicBezTo>
                    <a:pt x="443996" y="625672"/>
                    <a:pt x="443371" y="594904"/>
                    <a:pt x="437806" y="564698"/>
                  </a:cubicBezTo>
                  <a:cubicBezTo>
                    <a:pt x="415672" y="613377"/>
                    <a:pt x="399540" y="664615"/>
                    <a:pt x="382470" y="715228"/>
                  </a:cubicBezTo>
                  <a:cubicBezTo>
                    <a:pt x="361024" y="777201"/>
                    <a:pt x="332574" y="836364"/>
                    <a:pt x="309940" y="897837"/>
                  </a:cubicBezTo>
                  <a:cubicBezTo>
                    <a:pt x="287180" y="960371"/>
                    <a:pt x="266609" y="1021470"/>
                    <a:pt x="186451" y="1011796"/>
                  </a:cubicBezTo>
                  <a:cubicBezTo>
                    <a:pt x="107480" y="1006741"/>
                    <a:pt x="-3692" y="976660"/>
                    <a:pt x="873" y="878865"/>
                  </a:cubicBezTo>
                  <a:cubicBezTo>
                    <a:pt x="-2003" y="791617"/>
                    <a:pt x="2749" y="704120"/>
                    <a:pt x="7563" y="616997"/>
                  </a:cubicBezTo>
                  <a:cubicBezTo>
                    <a:pt x="10189" y="526940"/>
                    <a:pt x="19318" y="437383"/>
                    <a:pt x="26946" y="347702"/>
                  </a:cubicBezTo>
                  <a:cubicBezTo>
                    <a:pt x="26946" y="348076"/>
                    <a:pt x="26884" y="348451"/>
                    <a:pt x="26884" y="348763"/>
                  </a:cubicBezTo>
                  <a:cubicBezTo>
                    <a:pt x="26884" y="349012"/>
                    <a:pt x="26821" y="349262"/>
                    <a:pt x="26884" y="349324"/>
                  </a:cubicBezTo>
                  <a:cubicBezTo>
                    <a:pt x="31698" y="262139"/>
                    <a:pt x="33887" y="174267"/>
                    <a:pt x="46642" y="87581"/>
                  </a:cubicBezTo>
                  <a:cubicBezTo>
                    <a:pt x="49893" y="76098"/>
                    <a:pt x="52144" y="22051"/>
                    <a:pt x="66025" y="24236"/>
                  </a:cubicBezTo>
                  <a:cubicBezTo>
                    <a:pt x="73591" y="15124"/>
                    <a:pt x="80594" y="2580"/>
                    <a:pt x="93474" y="957"/>
                  </a:cubicBezTo>
                  <a:cubicBezTo>
                    <a:pt x="126613" y="-353"/>
                    <a:pt x="167130" y="-3973"/>
                    <a:pt x="192453" y="21490"/>
                  </a:cubicBezTo>
                  <a:cubicBezTo>
                    <a:pt x="205396" y="34533"/>
                    <a:pt x="198143" y="53069"/>
                    <a:pt x="197455" y="69045"/>
                  </a:cubicBezTo>
                  <a:cubicBezTo>
                    <a:pt x="196330" y="89516"/>
                    <a:pt x="196955" y="110111"/>
                    <a:pt x="198018" y="130643"/>
                  </a:cubicBezTo>
                  <a:cubicBezTo>
                    <a:pt x="200206" y="178511"/>
                    <a:pt x="201207" y="226316"/>
                    <a:pt x="207772" y="273809"/>
                  </a:cubicBezTo>
                  <a:cubicBezTo>
                    <a:pt x="210586" y="328168"/>
                    <a:pt x="212337" y="382776"/>
                    <a:pt x="211023" y="437134"/>
                  </a:cubicBezTo>
                  <a:cubicBezTo>
                    <a:pt x="210148" y="466841"/>
                    <a:pt x="204833" y="496298"/>
                    <a:pt x="202207" y="525817"/>
                  </a:cubicBezTo>
                  <a:cubicBezTo>
                    <a:pt x="201144" y="587789"/>
                    <a:pt x="207272" y="649824"/>
                    <a:pt x="200957" y="711671"/>
                  </a:cubicBezTo>
                  <a:cubicBezTo>
                    <a:pt x="239848" y="641211"/>
                    <a:pt x="256668" y="562264"/>
                    <a:pt x="293120" y="491055"/>
                  </a:cubicBezTo>
                  <a:cubicBezTo>
                    <a:pt x="319131" y="446058"/>
                    <a:pt x="348394" y="402622"/>
                    <a:pt x="379032" y="360558"/>
                  </a:cubicBezTo>
                  <a:cubicBezTo>
                    <a:pt x="401666" y="331975"/>
                    <a:pt x="424863" y="325547"/>
                    <a:pt x="459815" y="334097"/>
                  </a:cubicBezTo>
                  <a:cubicBezTo>
                    <a:pt x="493642" y="340088"/>
                    <a:pt x="527594" y="346142"/>
                    <a:pt x="560983" y="354192"/>
                  </a:cubicBezTo>
                  <a:cubicBezTo>
                    <a:pt x="584305" y="360059"/>
                    <a:pt x="601000" y="373102"/>
                    <a:pt x="602750" y="398315"/>
                  </a:cubicBezTo>
                  <a:cubicBezTo>
                    <a:pt x="607815" y="424340"/>
                    <a:pt x="611316" y="450614"/>
                    <a:pt x="615506" y="476764"/>
                  </a:cubicBezTo>
                  <a:cubicBezTo>
                    <a:pt x="631137" y="563699"/>
                    <a:pt x="631387" y="654754"/>
                    <a:pt x="651521" y="740567"/>
                  </a:cubicBezTo>
                  <a:cubicBezTo>
                    <a:pt x="677281" y="669920"/>
                    <a:pt x="694101" y="597338"/>
                    <a:pt x="714485" y="525131"/>
                  </a:cubicBezTo>
                  <a:cubicBezTo>
                    <a:pt x="724989" y="486811"/>
                    <a:pt x="737932" y="449491"/>
                    <a:pt x="751875" y="412358"/>
                  </a:cubicBezTo>
                  <a:cubicBezTo>
                    <a:pt x="766256" y="366362"/>
                    <a:pt x="781888" y="319742"/>
                    <a:pt x="798770" y="274808"/>
                  </a:cubicBezTo>
                  <a:cubicBezTo>
                    <a:pt x="812838" y="233493"/>
                    <a:pt x="825656" y="191617"/>
                    <a:pt x="842288" y="151176"/>
                  </a:cubicBezTo>
                  <a:cubicBezTo>
                    <a:pt x="854731" y="119909"/>
                    <a:pt x="869112" y="92636"/>
                    <a:pt x="908128" y="103558"/>
                  </a:cubicBezTo>
                  <a:cubicBezTo>
                    <a:pt x="936515" y="109299"/>
                    <a:pt x="982785" y="118349"/>
                    <a:pt x="985536" y="153485"/>
                  </a:cubicBezTo>
                  <a:cubicBezTo>
                    <a:pt x="973343" y="220887"/>
                    <a:pt x="954898" y="286478"/>
                    <a:pt x="944894" y="354255"/>
                  </a:cubicBezTo>
                  <a:cubicBezTo>
                    <a:pt x="924010" y="439693"/>
                    <a:pt x="898749" y="524194"/>
                    <a:pt x="869987" y="607386"/>
                  </a:cubicBezTo>
                  <a:cubicBezTo>
                    <a:pt x="855731" y="660433"/>
                    <a:pt x="839850" y="712919"/>
                    <a:pt x="825219" y="765842"/>
                  </a:cubicBezTo>
                  <a:cubicBezTo>
                    <a:pt x="814214" y="807531"/>
                    <a:pt x="792580" y="845226"/>
                    <a:pt x="777824" y="885543"/>
                  </a:cubicBezTo>
                  <a:cubicBezTo>
                    <a:pt x="768007" y="916123"/>
                    <a:pt x="756627" y="946142"/>
                    <a:pt x="743372" y="975412"/>
                  </a:cubicBezTo>
                  <a:cubicBezTo>
                    <a:pt x="731679" y="1004682"/>
                    <a:pt x="708107" y="1035449"/>
                    <a:pt x="673655" y="1035449"/>
                  </a:cubicBezTo>
                  <a:close/>
                  <a:moveTo>
                    <a:pt x="676219" y="1006741"/>
                  </a:moveTo>
                  <a:cubicBezTo>
                    <a:pt x="707169" y="1000687"/>
                    <a:pt x="715735" y="964989"/>
                    <a:pt x="727365" y="940213"/>
                  </a:cubicBezTo>
                  <a:cubicBezTo>
                    <a:pt x="736681" y="918869"/>
                    <a:pt x="743684" y="896652"/>
                    <a:pt x="751313" y="874684"/>
                  </a:cubicBezTo>
                  <a:cubicBezTo>
                    <a:pt x="762255" y="844165"/>
                    <a:pt x="777386" y="815520"/>
                    <a:pt x="788891" y="785251"/>
                  </a:cubicBezTo>
                  <a:cubicBezTo>
                    <a:pt x="802709" y="741939"/>
                    <a:pt x="814777" y="698004"/>
                    <a:pt x="827532" y="654317"/>
                  </a:cubicBezTo>
                  <a:cubicBezTo>
                    <a:pt x="850979" y="563824"/>
                    <a:pt x="885806" y="477575"/>
                    <a:pt x="906940" y="386645"/>
                  </a:cubicBezTo>
                  <a:cubicBezTo>
                    <a:pt x="918070" y="351821"/>
                    <a:pt x="922009" y="315623"/>
                    <a:pt x="928825" y="279863"/>
                  </a:cubicBezTo>
                  <a:cubicBezTo>
                    <a:pt x="938391" y="237737"/>
                    <a:pt x="948520" y="195673"/>
                    <a:pt x="956836" y="153298"/>
                  </a:cubicBezTo>
                  <a:cubicBezTo>
                    <a:pt x="939391" y="136135"/>
                    <a:pt x="911755" y="133202"/>
                    <a:pt x="888433" y="130081"/>
                  </a:cubicBezTo>
                  <a:cubicBezTo>
                    <a:pt x="881805" y="132640"/>
                    <a:pt x="878866" y="141190"/>
                    <a:pt x="875240" y="146870"/>
                  </a:cubicBezTo>
                  <a:cubicBezTo>
                    <a:pt x="847791" y="207593"/>
                    <a:pt x="831784" y="272686"/>
                    <a:pt x="807524" y="334658"/>
                  </a:cubicBezTo>
                  <a:cubicBezTo>
                    <a:pt x="785765" y="402996"/>
                    <a:pt x="760379" y="469274"/>
                    <a:pt x="740746" y="537924"/>
                  </a:cubicBezTo>
                  <a:cubicBezTo>
                    <a:pt x="717611" y="618807"/>
                    <a:pt x="700291" y="702123"/>
                    <a:pt x="666402" y="779385"/>
                  </a:cubicBezTo>
                  <a:cubicBezTo>
                    <a:pt x="662275" y="788871"/>
                    <a:pt x="651021" y="796111"/>
                    <a:pt x="641141" y="790119"/>
                  </a:cubicBezTo>
                  <a:cubicBezTo>
                    <a:pt x="627073" y="780446"/>
                    <a:pt x="627948" y="760537"/>
                    <a:pt x="623259" y="745622"/>
                  </a:cubicBezTo>
                  <a:cubicBezTo>
                    <a:pt x="606690" y="673102"/>
                    <a:pt x="603125" y="598836"/>
                    <a:pt x="594122" y="525255"/>
                  </a:cubicBezTo>
                  <a:cubicBezTo>
                    <a:pt x="591058" y="504348"/>
                    <a:pt x="587494" y="483441"/>
                    <a:pt x="584242" y="462534"/>
                  </a:cubicBezTo>
                  <a:cubicBezTo>
                    <a:pt x="580804" y="440691"/>
                    <a:pt x="577740" y="418848"/>
                    <a:pt x="573738" y="399002"/>
                  </a:cubicBezTo>
                  <a:cubicBezTo>
                    <a:pt x="573488" y="390202"/>
                    <a:pt x="566860" y="386208"/>
                    <a:pt x="559170" y="383774"/>
                  </a:cubicBezTo>
                  <a:cubicBezTo>
                    <a:pt x="532846" y="375599"/>
                    <a:pt x="503084" y="372166"/>
                    <a:pt x="476948" y="366050"/>
                  </a:cubicBezTo>
                  <a:cubicBezTo>
                    <a:pt x="459753" y="363491"/>
                    <a:pt x="442558" y="358249"/>
                    <a:pt x="425176" y="358249"/>
                  </a:cubicBezTo>
                  <a:cubicBezTo>
                    <a:pt x="413296" y="361244"/>
                    <a:pt x="404792" y="371105"/>
                    <a:pt x="396789" y="379780"/>
                  </a:cubicBezTo>
                  <a:cubicBezTo>
                    <a:pt x="365713" y="422905"/>
                    <a:pt x="334450" y="466092"/>
                    <a:pt x="309502" y="513023"/>
                  </a:cubicBezTo>
                  <a:cubicBezTo>
                    <a:pt x="287493" y="558020"/>
                    <a:pt x="273987" y="606387"/>
                    <a:pt x="255042" y="652570"/>
                  </a:cubicBezTo>
                  <a:cubicBezTo>
                    <a:pt x="241286" y="690078"/>
                    <a:pt x="222904" y="725713"/>
                    <a:pt x="204521" y="760850"/>
                  </a:cubicBezTo>
                  <a:cubicBezTo>
                    <a:pt x="200582" y="768713"/>
                    <a:pt x="189765" y="771584"/>
                    <a:pt x="182699" y="765967"/>
                  </a:cubicBezTo>
                  <a:cubicBezTo>
                    <a:pt x="172883" y="757729"/>
                    <a:pt x="172757" y="743063"/>
                    <a:pt x="172195" y="731205"/>
                  </a:cubicBezTo>
                  <a:cubicBezTo>
                    <a:pt x="173445" y="690827"/>
                    <a:pt x="176572" y="653818"/>
                    <a:pt x="175446" y="613939"/>
                  </a:cubicBezTo>
                  <a:cubicBezTo>
                    <a:pt x="173633" y="571251"/>
                    <a:pt x="170944" y="527627"/>
                    <a:pt x="178072" y="485626"/>
                  </a:cubicBezTo>
                  <a:cubicBezTo>
                    <a:pt x="184075" y="443125"/>
                    <a:pt x="183825" y="400063"/>
                    <a:pt x="181886" y="357250"/>
                  </a:cubicBezTo>
                  <a:cubicBezTo>
                    <a:pt x="181073" y="325484"/>
                    <a:pt x="182011" y="293656"/>
                    <a:pt x="177822" y="262077"/>
                  </a:cubicBezTo>
                  <a:cubicBezTo>
                    <a:pt x="173383" y="229437"/>
                    <a:pt x="171757" y="196609"/>
                    <a:pt x="171069" y="163658"/>
                  </a:cubicBezTo>
                  <a:cubicBezTo>
                    <a:pt x="169194" y="122842"/>
                    <a:pt x="165754" y="81839"/>
                    <a:pt x="171695" y="41149"/>
                  </a:cubicBezTo>
                  <a:cubicBezTo>
                    <a:pt x="153249" y="24985"/>
                    <a:pt x="125300" y="29541"/>
                    <a:pt x="102415" y="28916"/>
                  </a:cubicBezTo>
                  <a:cubicBezTo>
                    <a:pt x="96100" y="29977"/>
                    <a:pt x="89535" y="28854"/>
                    <a:pt x="83345" y="30539"/>
                  </a:cubicBezTo>
                  <a:cubicBezTo>
                    <a:pt x="77530" y="32349"/>
                    <a:pt x="73341" y="36905"/>
                    <a:pt x="68526" y="40212"/>
                  </a:cubicBezTo>
                  <a:cubicBezTo>
                    <a:pt x="55833" y="147431"/>
                    <a:pt x="54958" y="254151"/>
                    <a:pt x="50769" y="361619"/>
                  </a:cubicBezTo>
                  <a:cubicBezTo>
                    <a:pt x="38076" y="512399"/>
                    <a:pt x="30448" y="663367"/>
                    <a:pt x="28322" y="814646"/>
                  </a:cubicBezTo>
                  <a:cubicBezTo>
                    <a:pt x="26696" y="919244"/>
                    <a:pt x="26946" y="948014"/>
                    <a:pt x="136680" y="976410"/>
                  </a:cubicBezTo>
                  <a:cubicBezTo>
                    <a:pt x="239973" y="995944"/>
                    <a:pt x="249727" y="981091"/>
                    <a:pt x="283679" y="886666"/>
                  </a:cubicBezTo>
                  <a:cubicBezTo>
                    <a:pt x="306313" y="825193"/>
                    <a:pt x="334825" y="766029"/>
                    <a:pt x="356209" y="704057"/>
                  </a:cubicBezTo>
                  <a:cubicBezTo>
                    <a:pt x="377718" y="640026"/>
                    <a:pt x="397977" y="575245"/>
                    <a:pt x="430490" y="515832"/>
                  </a:cubicBezTo>
                  <a:cubicBezTo>
                    <a:pt x="440370" y="503038"/>
                    <a:pt x="457752" y="511525"/>
                    <a:pt x="459440" y="526254"/>
                  </a:cubicBezTo>
                  <a:cubicBezTo>
                    <a:pt x="465443" y="552778"/>
                    <a:pt x="470382" y="579614"/>
                    <a:pt x="471820" y="606762"/>
                  </a:cubicBezTo>
                  <a:cubicBezTo>
                    <a:pt x="474134" y="654629"/>
                    <a:pt x="474822" y="702559"/>
                    <a:pt x="482262" y="749990"/>
                  </a:cubicBezTo>
                  <a:cubicBezTo>
                    <a:pt x="488202" y="812836"/>
                    <a:pt x="488702" y="876244"/>
                    <a:pt x="504209" y="937592"/>
                  </a:cubicBezTo>
                  <a:cubicBezTo>
                    <a:pt x="506648" y="979968"/>
                    <a:pt x="555418" y="983525"/>
                    <a:pt x="587994" y="991388"/>
                  </a:cubicBezTo>
                  <a:cubicBezTo>
                    <a:pt x="616819" y="998004"/>
                    <a:pt x="646519" y="1006866"/>
                    <a:pt x="676219" y="100674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8"/>
            <p:cNvSpPr/>
            <p:nvPr/>
          </p:nvSpPr>
          <p:spPr>
            <a:xfrm>
              <a:off x="7767068" y="452228"/>
              <a:ext cx="1065280" cy="1150115"/>
            </a:xfrm>
            <a:custGeom>
              <a:avLst/>
              <a:gdLst/>
              <a:ahLst/>
              <a:cxnLst/>
              <a:rect l="l" t="t" r="r" b="b"/>
              <a:pathLst>
                <a:path w="1065280" h="1150115" extrusionOk="0">
                  <a:moveTo>
                    <a:pt x="1061383" y="452590"/>
                  </a:moveTo>
                  <a:cubicBezTo>
                    <a:pt x="1062508" y="489911"/>
                    <a:pt x="1066322" y="527169"/>
                    <a:pt x="1065009" y="564614"/>
                  </a:cubicBezTo>
                  <a:cubicBezTo>
                    <a:pt x="1059820" y="668213"/>
                    <a:pt x="1051566" y="772312"/>
                    <a:pt x="1037748" y="875224"/>
                  </a:cubicBezTo>
                  <a:cubicBezTo>
                    <a:pt x="1019177" y="940379"/>
                    <a:pt x="1022241" y="1013210"/>
                    <a:pt x="985726" y="1072187"/>
                  </a:cubicBezTo>
                  <a:cubicBezTo>
                    <a:pt x="979598" y="1077305"/>
                    <a:pt x="970657" y="1077117"/>
                    <a:pt x="963216" y="1079426"/>
                  </a:cubicBezTo>
                  <a:cubicBezTo>
                    <a:pt x="932203" y="1089662"/>
                    <a:pt x="900878" y="1098461"/>
                    <a:pt x="868177" y="1101082"/>
                  </a:cubicBezTo>
                  <a:cubicBezTo>
                    <a:pt x="782328" y="1102830"/>
                    <a:pt x="772386" y="1061203"/>
                    <a:pt x="751940" y="990556"/>
                  </a:cubicBezTo>
                  <a:cubicBezTo>
                    <a:pt x="725429" y="914167"/>
                    <a:pt x="711986" y="836156"/>
                    <a:pt x="696229" y="756834"/>
                  </a:cubicBezTo>
                  <a:cubicBezTo>
                    <a:pt x="690477" y="727065"/>
                    <a:pt x="640394" y="478178"/>
                    <a:pt x="596062" y="516747"/>
                  </a:cubicBezTo>
                  <a:cubicBezTo>
                    <a:pt x="586246" y="530352"/>
                    <a:pt x="587559" y="549574"/>
                    <a:pt x="582869" y="565363"/>
                  </a:cubicBezTo>
                  <a:cubicBezTo>
                    <a:pt x="572740" y="612669"/>
                    <a:pt x="554483" y="660849"/>
                    <a:pt x="542290" y="708030"/>
                  </a:cubicBezTo>
                  <a:cubicBezTo>
                    <a:pt x="527409" y="769628"/>
                    <a:pt x="516904" y="832287"/>
                    <a:pt x="504462" y="894446"/>
                  </a:cubicBezTo>
                  <a:cubicBezTo>
                    <a:pt x="496583" y="929208"/>
                    <a:pt x="485641" y="966154"/>
                    <a:pt x="479514" y="1001665"/>
                  </a:cubicBezTo>
                  <a:cubicBezTo>
                    <a:pt x="472010" y="1038299"/>
                    <a:pt x="460631" y="1076244"/>
                    <a:pt x="443624" y="1110007"/>
                  </a:cubicBezTo>
                  <a:cubicBezTo>
                    <a:pt x="431869" y="1135470"/>
                    <a:pt x="414236" y="1149574"/>
                    <a:pt x="385412" y="1150074"/>
                  </a:cubicBezTo>
                  <a:cubicBezTo>
                    <a:pt x="337329" y="1150947"/>
                    <a:pt x="280430" y="1138590"/>
                    <a:pt x="261172" y="1088725"/>
                  </a:cubicBezTo>
                  <a:cubicBezTo>
                    <a:pt x="228096" y="1019514"/>
                    <a:pt x="210651" y="942626"/>
                    <a:pt x="187641" y="869607"/>
                  </a:cubicBezTo>
                  <a:cubicBezTo>
                    <a:pt x="139058" y="724818"/>
                    <a:pt x="96853" y="577970"/>
                    <a:pt x="65152" y="428563"/>
                  </a:cubicBezTo>
                  <a:cubicBezTo>
                    <a:pt x="53272" y="375078"/>
                    <a:pt x="46582" y="317287"/>
                    <a:pt x="37828" y="262680"/>
                  </a:cubicBezTo>
                  <a:cubicBezTo>
                    <a:pt x="31013" y="224735"/>
                    <a:pt x="21446" y="187289"/>
                    <a:pt x="13631" y="149532"/>
                  </a:cubicBezTo>
                  <a:cubicBezTo>
                    <a:pt x="7065" y="124444"/>
                    <a:pt x="6628" y="97733"/>
                    <a:pt x="0" y="73019"/>
                  </a:cubicBezTo>
                  <a:cubicBezTo>
                    <a:pt x="6940" y="32702"/>
                    <a:pt x="100292" y="41003"/>
                    <a:pt x="131805" y="50239"/>
                  </a:cubicBezTo>
                  <a:cubicBezTo>
                    <a:pt x="141684" y="54296"/>
                    <a:pt x="153689" y="58789"/>
                    <a:pt x="157504" y="69711"/>
                  </a:cubicBezTo>
                  <a:cubicBezTo>
                    <a:pt x="166570" y="96734"/>
                    <a:pt x="170697" y="125005"/>
                    <a:pt x="176887" y="152777"/>
                  </a:cubicBezTo>
                  <a:cubicBezTo>
                    <a:pt x="185703" y="210506"/>
                    <a:pt x="203085" y="266112"/>
                    <a:pt x="217841" y="322530"/>
                  </a:cubicBezTo>
                  <a:cubicBezTo>
                    <a:pt x="231034" y="383004"/>
                    <a:pt x="249230" y="442168"/>
                    <a:pt x="263861" y="502393"/>
                  </a:cubicBezTo>
                  <a:cubicBezTo>
                    <a:pt x="293686" y="608675"/>
                    <a:pt x="315320" y="717017"/>
                    <a:pt x="344519" y="823487"/>
                  </a:cubicBezTo>
                  <a:cubicBezTo>
                    <a:pt x="350334" y="847951"/>
                    <a:pt x="360276" y="870918"/>
                    <a:pt x="372469" y="892886"/>
                  </a:cubicBezTo>
                  <a:cubicBezTo>
                    <a:pt x="378721" y="904120"/>
                    <a:pt x="381848" y="917849"/>
                    <a:pt x="391477" y="926836"/>
                  </a:cubicBezTo>
                  <a:cubicBezTo>
                    <a:pt x="409109" y="937384"/>
                    <a:pt x="417112" y="919722"/>
                    <a:pt x="416987" y="904744"/>
                  </a:cubicBezTo>
                  <a:cubicBezTo>
                    <a:pt x="418300" y="888580"/>
                    <a:pt x="420364" y="872603"/>
                    <a:pt x="422052" y="856501"/>
                  </a:cubicBezTo>
                  <a:cubicBezTo>
                    <a:pt x="436058" y="713585"/>
                    <a:pt x="468071" y="573040"/>
                    <a:pt x="511339" y="436177"/>
                  </a:cubicBezTo>
                  <a:cubicBezTo>
                    <a:pt x="520218" y="413647"/>
                    <a:pt x="531098" y="389744"/>
                    <a:pt x="548605" y="372020"/>
                  </a:cubicBezTo>
                  <a:cubicBezTo>
                    <a:pt x="590122" y="369212"/>
                    <a:pt x="635141" y="361099"/>
                    <a:pt x="675533" y="374704"/>
                  </a:cubicBezTo>
                  <a:cubicBezTo>
                    <a:pt x="698856" y="387934"/>
                    <a:pt x="704045" y="417891"/>
                    <a:pt x="714987" y="440420"/>
                  </a:cubicBezTo>
                  <a:cubicBezTo>
                    <a:pt x="737559" y="493343"/>
                    <a:pt x="757818" y="547140"/>
                    <a:pt x="775263" y="601997"/>
                  </a:cubicBezTo>
                  <a:cubicBezTo>
                    <a:pt x="793958" y="670772"/>
                    <a:pt x="827597" y="734429"/>
                    <a:pt x="844917" y="803766"/>
                  </a:cubicBezTo>
                  <a:cubicBezTo>
                    <a:pt x="852545" y="825422"/>
                    <a:pt x="867176" y="913855"/>
                    <a:pt x="895626" y="909175"/>
                  </a:cubicBezTo>
                  <a:cubicBezTo>
                    <a:pt x="915884" y="904307"/>
                    <a:pt x="910569" y="875162"/>
                    <a:pt x="915697" y="859247"/>
                  </a:cubicBezTo>
                  <a:cubicBezTo>
                    <a:pt x="925888" y="810381"/>
                    <a:pt x="926514" y="760329"/>
                    <a:pt x="927264" y="710589"/>
                  </a:cubicBezTo>
                  <a:cubicBezTo>
                    <a:pt x="929765" y="649303"/>
                    <a:pt x="924700" y="588205"/>
                    <a:pt x="921949" y="527107"/>
                  </a:cubicBezTo>
                  <a:cubicBezTo>
                    <a:pt x="923012" y="446100"/>
                    <a:pt x="924388" y="364843"/>
                    <a:pt x="934329" y="284336"/>
                  </a:cubicBezTo>
                  <a:cubicBezTo>
                    <a:pt x="939269" y="239027"/>
                    <a:pt x="946147" y="193967"/>
                    <a:pt x="953837" y="149095"/>
                  </a:cubicBezTo>
                  <a:cubicBezTo>
                    <a:pt x="960403" y="117828"/>
                    <a:pt x="969907" y="7489"/>
                    <a:pt x="1003546" y="0"/>
                  </a:cubicBezTo>
                  <a:cubicBezTo>
                    <a:pt x="1019365" y="125"/>
                    <a:pt x="1037122" y="686"/>
                    <a:pt x="1050816" y="9424"/>
                  </a:cubicBezTo>
                  <a:cubicBezTo>
                    <a:pt x="1053879" y="19347"/>
                    <a:pt x="1050878" y="31392"/>
                    <a:pt x="1051941" y="42064"/>
                  </a:cubicBezTo>
                  <a:cubicBezTo>
                    <a:pt x="1054755" y="108904"/>
                    <a:pt x="1052191" y="175806"/>
                    <a:pt x="1053754" y="242646"/>
                  </a:cubicBezTo>
                  <a:cubicBezTo>
                    <a:pt x="1057256" y="312544"/>
                    <a:pt x="1060945" y="382567"/>
                    <a:pt x="1061383" y="45259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8" name="Google Shape;178;p8"/>
            <p:cNvSpPr/>
            <p:nvPr/>
          </p:nvSpPr>
          <p:spPr>
            <a:xfrm>
              <a:off x="9024806" y="453958"/>
              <a:ext cx="769752" cy="1020847"/>
            </a:xfrm>
            <a:custGeom>
              <a:avLst/>
              <a:gdLst/>
              <a:ahLst/>
              <a:cxnLst/>
              <a:rect l="l" t="t" r="r" b="b"/>
              <a:pathLst>
                <a:path w="769752" h="1020847" extrusionOk="0">
                  <a:moveTo>
                    <a:pt x="561400" y="815329"/>
                  </a:moveTo>
                  <a:cubicBezTo>
                    <a:pt x="655939" y="680838"/>
                    <a:pt x="688891" y="505718"/>
                    <a:pt x="654314" y="345514"/>
                  </a:cubicBezTo>
                  <a:cubicBezTo>
                    <a:pt x="636619" y="275241"/>
                    <a:pt x="595602" y="212083"/>
                    <a:pt x="547894" y="158224"/>
                  </a:cubicBezTo>
                  <a:cubicBezTo>
                    <a:pt x="527948" y="137567"/>
                    <a:pt x="504939" y="119781"/>
                    <a:pt x="479053" y="107174"/>
                  </a:cubicBezTo>
                  <a:cubicBezTo>
                    <a:pt x="462046" y="96752"/>
                    <a:pt x="443350" y="89949"/>
                    <a:pt x="423154" y="90199"/>
                  </a:cubicBezTo>
                  <a:cubicBezTo>
                    <a:pt x="353625" y="77904"/>
                    <a:pt x="283283" y="115662"/>
                    <a:pt x="235513" y="164091"/>
                  </a:cubicBezTo>
                  <a:cubicBezTo>
                    <a:pt x="199498" y="202909"/>
                    <a:pt x="176801" y="251713"/>
                    <a:pt x="152228" y="298083"/>
                  </a:cubicBezTo>
                  <a:cubicBezTo>
                    <a:pt x="131782" y="347449"/>
                    <a:pt x="113962" y="398936"/>
                    <a:pt x="107459" y="452233"/>
                  </a:cubicBezTo>
                  <a:cubicBezTo>
                    <a:pt x="104271" y="483812"/>
                    <a:pt x="104521" y="515703"/>
                    <a:pt x="106021" y="547407"/>
                  </a:cubicBezTo>
                  <a:cubicBezTo>
                    <a:pt x="108897" y="611688"/>
                    <a:pt x="118402" y="677904"/>
                    <a:pt x="151415" y="734260"/>
                  </a:cubicBezTo>
                  <a:cubicBezTo>
                    <a:pt x="192433" y="820571"/>
                    <a:pt x="270778" y="893652"/>
                    <a:pt x="370632" y="896149"/>
                  </a:cubicBezTo>
                  <a:cubicBezTo>
                    <a:pt x="404021" y="899644"/>
                    <a:pt x="437035" y="891156"/>
                    <a:pt x="467485" y="877925"/>
                  </a:cubicBezTo>
                  <a:cubicBezTo>
                    <a:pt x="503250" y="864570"/>
                    <a:pt x="538828" y="847282"/>
                    <a:pt x="561400" y="815329"/>
                  </a:cubicBezTo>
                  <a:close/>
                  <a:moveTo>
                    <a:pt x="715214" y="289096"/>
                  </a:moveTo>
                  <a:cubicBezTo>
                    <a:pt x="764047" y="384457"/>
                    <a:pt x="773114" y="494047"/>
                    <a:pt x="768799" y="599581"/>
                  </a:cubicBezTo>
                  <a:cubicBezTo>
                    <a:pt x="761421" y="682960"/>
                    <a:pt x="736786" y="766213"/>
                    <a:pt x="693830" y="838296"/>
                  </a:cubicBezTo>
                  <a:cubicBezTo>
                    <a:pt x="673447" y="874118"/>
                    <a:pt x="650625" y="909255"/>
                    <a:pt x="618986" y="936215"/>
                  </a:cubicBezTo>
                  <a:cubicBezTo>
                    <a:pt x="563588" y="989825"/>
                    <a:pt x="489057" y="1012417"/>
                    <a:pt x="413275" y="1020093"/>
                  </a:cubicBezTo>
                  <a:cubicBezTo>
                    <a:pt x="351812" y="1022839"/>
                    <a:pt x="288785" y="1018533"/>
                    <a:pt x="229886" y="999873"/>
                  </a:cubicBezTo>
                  <a:cubicBezTo>
                    <a:pt x="190057" y="982648"/>
                    <a:pt x="149665" y="961741"/>
                    <a:pt x="117839" y="931847"/>
                  </a:cubicBezTo>
                  <a:cubicBezTo>
                    <a:pt x="27301" y="829621"/>
                    <a:pt x="1602" y="688514"/>
                    <a:pt x="39" y="555832"/>
                  </a:cubicBezTo>
                  <a:cubicBezTo>
                    <a:pt x="-398" y="519323"/>
                    <a:pt x="2916" y="482939"/>
                    <a:pt x="5104" y="446554"/>
                  </a:cubicBezTo>
                  <a:cubicBezTo>
                    <a:pt x="6917" y="418470"/>
                    <a:pt x="5854" y="390074"/>
                    <a:pt x="10794" y="362302"/>
                  </a:cubicBezTo>
                  <a:cubicBezTo>
                    <a:pt x="15733" y="338961"/>
                    <a:pt x="24487" y="316681"/>
                    <a:pt x="33553" y="294651"/>
                  </a:cubicBezTo>
                  <a:cubicBezTo>
                    <a:pt x="75821" y="199664"/>
                    <a:pt x="141474" y="113290"/>
                    <a:pt x="226447" y="52316"/>
                  </a:cubicBezTo>
                  <a:cubicBezTo>
                    <a:pt x="250770" y="36464"/>
                    <a:pt x="280094" y="30473"/>
                    <a:pt x="307668" y="21424"/>
                  </a:cubicBezTo>
                  <a:cubicBezTo>
                    <a:pt x="333742" y="13685"/>
                    <a:pt x="360065" y="6321"/>
                    <a:pt x="387077" y="2639"/>
                  </a:cubicBezTo>
                  <a:cubicBezTo>
                    <a:pt x="409711" y="-794"/>
                    <a:pt x="432783" y="-856"/>
                    <a:pt x="455480" y="2327"/>
                  </a:cubicBezTo>
                  <a:cubicBezTo>
                    <a:pt x="471987" y="9878"/>
                    <a:pt x="490432" y="14184"/>
                    <a:pt x="507877" y="20675"/>
                  </a:cubicBezTo>
                  <a:cubicBezTo>
                    <a:pt x="562963" y="46075"/>
                    <a:pt x="606731" y="94442"/>
                    <a:pt x="641683" y="143558"/>
                  </a:cubicBezTo>
                  <a:cubicBezTo>
                    <a:pt x="673634" y="188118"/>
                    <a:pt x="690704" y="240604"/>
                    <a:pt x="715214" y="28909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9" name="Google Shape;179;p8"/>
            <p:cNvSpPr/>
            <p:nvPr/>
          </p:nvSpPr>
          <p:spPr>
            <a:xfrm>
              <a:off x="9917082" y="516303"/>
              <a:ext cx="928965" cy="977968"/>
            </a:xfrm>
            <a:custGeom>
              <a:avLst/>
              <a:gdLst/>
              <a:ahLst/>
              <a:cxnLst/>
              <a:rect l="l" t="t" r="r" b="b"/>
              <a:pathLst>
                <a:path w="928965" h="977968" extrusionOk="0">
                  <a:moveTo>
                    <a:pt x="928965" y="124525"/>
                  </a:moveTo>
                  <a:cubicBezTo>
                    <a:pt x="920649" y="166901"/>
                    <a:pt x="910520" y="208964"/>
                    <a:pt x="900953" y="251091"/>
                  </a:cubicBezTo>
                  <a:cubicBezTo>
                    <a:pt x="894138" y="286788"/>
                    <a:pt x="890199" y="323048"/>
                    <a:pt x="879069" y="357872"/>
                  </a:cubicBezTo>
                  <a:cubicBezTo>
                    <a:pt x="857935" y="448802"/>
                    <a:pt x="823108" y="535114"/>
                    <a:pt x="799661" y="625545"/>
                  </a:cubicBezTo>
                  <a:cubicBezTo>
                    <a:pt x="786906" y="669231"/>
                    <a:pt x="774838" y="713167"/>
                    <a:pt x="761020" y="756479"/>
                  </a:cubicBezTo>
                  <a:cubicBezTo>
                    <a:pt x="749515" y="786685"/>
                    <a:pt x="734383" y="815393"/>
                    <a:pt x="723441" y="845911"/>
                  </a:cubicBezTo>
                  <a:cubicBezTo>
                    <a:pt x="715751" y="867879"/>
                    <a:pt x="708810" y="890097"/>
                    <a:pt x="699494" y="911440"/>
                  </a:cubicBezTo>
                  <a:cubicBezTo>
                    <a:pt x="687864" y="936217"/>
                    <a:pt x="679298" y="971915"/>
                    <a:pt x="648347" y="977968"/>
                  </a:cubicBezTo>
                  <a:cubicBezTo>
                    <a:pt x="618648" y="978031"/>
                    <a:pt x="589010" y="969231"/>
                    <a:pt x="559998" y="962616"/>
                  </a:cubicBezTo>
                  <a:cubicBezTo>
                    <a:pt x="527484" y="954752"/>
                    <a:pt x="478714" y="951195"/>
                    <a:pt x="476213" y="908819"/>
                  </a:cubicBezTo>
                  <a:cubicBezTo>
                    <a:pt x="460769" y="847471"/>
                    <a:pt x="460268" y="784064"/>
                    <a:pt x="454266" y="721218"/>
                  </a:cubicBezTo>
                  <a:cubicBezTo>
                    <a:pt x="446825" y="673724"/>
                    <a:pt x="446075" y="625857"/>
                    <a:pt x="443824" y="577989"/>
                  </a:cubicBezTo>
                  <a:cubicBezTo>
                    <a:pt x="442386" y="550779"/>
                    <a:pt x="437446" y="523943"/>
                    <a:pt x="431444" y="497481"/>
                  </a:cubicBezTo>
                  <a:cubicBezTo>
                    <a:pt x="429756" y="482753"/>
                    <a:pt x="412311" y="474203"/>
                    <a:pt x="402494" y="487059"/>
                  </a:cubicBezTo>
                  <a:cubicBezTo>
                    <a:pt x="369981" y="546472"/>
                    <a:pt x="349722" y="611253"/>
                    <a:pt x="328213" y="675285"/>
                  </a:cubicBezTo>
                  <a:cubicBezTo>
                    <a:pt x="306767" y="737257"/>
                    <a:pt x="278317" y="796421"/>
                    <a:pt x="255683" y="857893"/>
                  </a:cubicBezTo>
                  <a:cubicBezTo>
                    <a:pt x="221731" y="952318"/>
                    <a:pt x="212039" y="967172"/>
                    <a:pt x="108684" y="947638"/>
                  </a:cubicBezTo>
                  <a:cubicBezTo>
                    <a:pt x="-1050" y="919242"/>
                    <a:pt x="-1300" y="890471"/>
                    <a:pt x="326" y="785873"/>
                  </a:cubicBezTo>
                  <a:cubicBezTo>
                    <a:pt x="2451" y="634594"/>
                    <a:pt x="10017" y="483627"/>
                    <a:pt x="22773" y="332846"/>
                  </a:cubicBezTo>
                  <a:cubicBezTo>
                    <a:pt x="26899" y="225378"/>
                    <a:pt x="27837" y="118659"/>
                    <a:pt x="40530" y="11440"/>
                  </a:cubicBezTo>
                  <a:cubicBezTo>
                    <a:pt x="45345" y="8132"/>
                    <a:pt x="49596" y="3576"/>
                    <a:pt x="55349" y="1766"/>
                  </a:cubicBezTo>
                  <a:cubicBezTo>
                    <a:pt x="61539" y="81"/>
                    <a:pt x="68104" y="1205"/>
                    <a:pt x="74419" y="144"/>
                  </a:cubicBezTo>
                  <a:cubicBezTo>
                    <a:pt x="97241" y="768"/>
                    <a:pt x="125253" y="-3788"/>
                    <a:pt x="143698" y="12376"/>
                  </a:cubicBezTo>
                  <a:cubicBezTo>
                    <a:pt x="137758" y="53004"/>
                    <a:pt x="141197" y="94069"/>
                    <a:pt x="143073" y="134885"/>
                  </a:cubicBezTo>
                  <a:cubicBezTo>
                    <a:pt x="143698" y="167774"/>
                    <a:pt x="145387" y="200664"/>
                    <a:pt x="149826" y="233304"/>
                  </a:cubicBezTo>
                  <a:cubicBezTo>
                    <a:pt x="154015" y="264883"/>
                    <a:pt x="153077" y="296712"/>
                    <a:pt x="153890" y="328478"/>
                  </a:cubicBezTo>
                  <a:cubicBezTo>
                    <a:pt x="155828" y="371290"/>
                    <a:pt x="156078" y="414353"/>
                    <a:pt x="150076" y="456853"/>
                  </a:cubicBezTo>
                  <a:cubicBezTo>
                    <a:pt x="142948" y="498792"/>
                    <a:pt x="145636" y="542478"/>
                    <a:pt x="147450" y="585166"/>
                  </a:cubicBezTo>
                  <a:cubicBezTo>
                    <a:pt x="148575" y="625045"/>
                    <a:pt x="145449" y="661992"/>
                    <a:pt x="144199" y="702433"/>
                  </a:cubicBezTo>
                  <a:cubicBezTo>
                    <a:pt x="144761" y="714228"/>
                    <a:pt x="144886" y="728956"/>
                    <a:pt x="154703" y="737194"/>
                  </a:cubicBezTo>
                  <a:cubicBezTo>
                    <a:pt x="161706" y="742749"/>
                    <a:pt x="172585" y="739940"/>
                    <a:pt x="176524" y="732077"/>
                  </a:cubicBezTo>
                  <a:cubicBezTo>
                    <a:pt x="194907" y="696941"/>
                    <a:pt x="213352" y="661305"/>
                    <a:pt x="227108" y="623797"/>
                  </a:cubicBezTo>
                  <a:cubicBezTo>
                    <a:pt x="246054" y="577615"/>
                    <a:pt x="259559" y="529248"/>
                    <a:pt x="281569" y="484251"/>
                  </a:cubicBezTo>
                  <a:cubicBezTo>
                    <a:pt x="306579" y="437257"/>
                    <a:pt x="337780" y="394132"/>
                    <a:pt x="368855" y="351007"/>
                  </a:cubicBezTo>
                  <a:cubicBezTo>
                    <a:pt x="376859" y="342333"/>
                    <a:pt x="385362" y="332472"/>
                    <a:pt x="397242" y="329476"/>
                  </a:cubicBezTo>
                  <a:cubicBezTo>
                    <a:pt x="414624" y="329476"/>
                    <a:pt x="431819" y="334719"/>
                    <a:pt x="449014" y="337277"/>
                  </a:cubicBezTo>
                  <a:cubicBezTo>
                    <a:pt x="475150" y="343393"/>
                    <a:pt x="504912" y="346826"/>
                    <a:pt x="531236" y="355002"/>
                  </a:cubicBezTo>
                  <a:cubicBezTo>
                    <a:pt x="538927" y="357435"/>
                    <a:pt x="545617" y="361430"/>
                    <a:pt x="545804" y="370229"/>
                  </a:cubicBezTo>
                  <a:cubicBezTo>
                    <a:pt x="549806" y="390013"/>
                    <a:pt x="552932" y="411919"/>
                    <a:pt x="556309" y="433762"/>
                  </a:cubicBezTo>
                  <a:cubicBezTo>
                    <a:pt x="559560" y="454669"/>
                    <a:pt x="563124" y="475576"/>
                    <a:pt x="566188" y="496483"/>
                  </a:cubicBezTo>
                  <a:cubicBezTo>
                    <a:pt x="575192" y="570001"/>
                    <a:pt x="578756" y="644330"/>
                    <a:pt x="595325" y="716849"/>
                  </a:cubicBezTo>
                  <a:cubicBezTo>
                    <a:pt x="600015" y="731765"/>
                    <a:pt x="599139" y="751673"/>
                    <a:pt x="613208" y="761347"/>
                  </a:cubicBezTo>
                  <a:cubicBezTo>
                    <a:pt x="623087" y="767338"/>
                    <a:pt x="634341" y="760099"/>
                    <a:pt x="638468" y="750612"/>
                  </a:cubicBezTo>
                  <a:cubicBezTo>
                    <a:pt x="672358" y="673350"/>
                    <a:pt x="689677" y="590034"/>
                    <a:pt x="712812" y="509152"/>
                  </a:cubicBezTo>
                  <a:cubicBezTo>
                    <a:pt x="732445" y="440439"/>
                    <a:pt x="757831" y="374161"/>
                    <a:pt x="779590" y="305886"/>
                  </a:cubicBezTo>
                  <a:cubicBezTo>
                    <a:pt x="803850" y="243913"/>
                    <a:pt x="819857" y="178821"/>
                    <a:pt x="847306" y="118097"/>
                  </a:cubicBezTo>
                  <a:cubicBezTo>
                    <a:pt x="850932" y="112355"/>
                    <a:pt x="853871" y="103868"/>
                    <a:pt x="860499" y="101309"/>
                  </a:cubicBezTo>
                  <a:cubicBezTo>
                    <a:pt x="883946" y="104429"/>
                    <a:pt x="911520" y="107363"/>
                    <a:pt x="928965" y="12452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80" name="Google Shape;180;p8"/>
          <p:cNvSpPr/>
          <p:nvPr/>
        </p:nvSpPr>
        <p:spPr>
          <a:xfrm rot="-850509">
            <a:off x="1806486" y="5227533"/>
            <a:ext cx="1485077" cy="1628728"/>
          </a:xfrm>
          <a:custGeom>
            <a:avLst/>
            <a:gdLst/>
            <a:ahLst/>
            <a:cxnLst/>
            <a:rect l="l" t="t" r="r" b="b"/>
            <a:pathLst>
              <a:path w="2226586" h="2441962" extrusionOk="0">
                <a:moveTo>
                  <a:pt x="2225361" y="835502"/>
                </a:moveTo>
                <a:cubicBezTo>
                  <a:pt x="2221841" y="811814"/>
                  <a:pt x="2217931" y="788224"/>
                  <a:pt x="2214461" y="764586"/>
                </a:cubicBezTo>
                <a:cubicBezTo>
                  <a:pt x="2211675" y="747345"/>
                  <a:pt x="2206738" y="730544"/>
                  <a:pt x="2204440" y="713205"/>
                </a:cubicBezTo>
                <a:cubicBezTo>
                  <a:pt x="2200726" y="698846"/>
                  <a:pt x="2208155" y="678089"/>
                  <a:pt x="2191634" y="670372"/>
                </a:cubicBezTo>
                <a:cubicBezTo>
                  <a:pt x="2171593" y="663193"/>
                  <a:pt x="2149158" y="668370"/>
                  <a:pt x="2128482" y="670177"/>
                </a:cubicBezTo>
                <a:cubicBezTo>
                  <a:pt x="2094853" y="674231"/>
                  <a:pt x="2061273" y="677503"/>
                  <a:pt x="2027546" y="679994"/>
                </a:cubicBezTo>
                <a:cubicBezTo>
                  <a:pt x="1968646" y="685318"/>
                  <a:pt x="1909600" y="690397"/>
                  <a:pt x="1850798" y="696990"/>
                </a:cubicBezTo>
                <a:cubicBezTo>
                  <a:pt x="1807149" y="704707"/>
                  <a:pt x="1763304" y="711838"/>
                  <a:pt x="1718873" y="712815"/>
                </a:cubicBezTo>
                <a:cubicBezTo>
                  <a:pt x="1689252" y="714329"/>
                  <a:pt x="1660950" y="719066"/>
                  <a:pt x="1630303" y="715745"/>
                </a:cubicBezTo>
                <a:cubicBezTo>
                  <a:pt x="1634800" y="678626"/>
                  <a:pt x="1653961" y="644585"/>
                  <a:pt x="1663443" y="608589"/>
                </a:cubicBezTo>
                <a:cubicBezTo>
                  <a:pt x="1674930" y="566196"/>
                  <a:pt x="1678400" y="522190"/>
                  <a:pt x="1682751" y="478625"/>
                </a:cubicBezTo>
                <a:cubicBezTo>
                  <a:pt x="1691842" y="414058"/>
                  <a:pt x="1696632" y="351200"/>
                  <a:pt x="1702205" y="285900"/>
                </a:cubicBezTo>
                <a:cubicBezTo>
                  <a:pt x="1712763" y="214642"/>
                  <a:pt x="1715891" y="142700"/>
                  <a:pt x="1720534" y="70905"/>
                </a:cubicBezTo>
                <a:cubicBezTo>
                  <a:pt x="1721463" y="56155"/>
                  <a:pt x="1706457" y="46191"/>
                  <a:pt x="1692918" y="46045"/>
                </a:cubicBezTo>
                <a:cubicBezTo>
                  <a:pt x="1672095" y="45947"/>
                  <a:pt x="1651468" y="50587"/>
                  <a:pt x="1630499" y="48145"/>
                </a:cubicBezTo>
                <a:cubicBezTo>
                  <a:pt x="1613342" y="46826"/>
                  <a:pt x="1596332" y="44042"/>
                  <a:pt x="1579224" y="42235"/>
                </a:cubicBezTo>
                <a:cubicBezTo>
                  <a:pt x="1567200" y="40819"/>
                  <a:pt x="1552878" y="38328"/>
                  <a:pt x="1544080" y="48731"/>
                </a:cubicBezTo>
                <a:cubicBezTo>
                  <a:pt x="1525115" y="73835"/>
                  <a:pt x="1523404" y="107682"/>
                  <a:pt x="1518125" y="137718"/>
                </a:cubicBezTo>
                <a:cubicBezTo>
                  <a:pt x="1513579" y="170100"/>
                  <a:pt x="1506638" y="201455"/>
                  <a:pt x="1499991" y="233641"/>
                </a:cubicBezTo>
                <a:cubicBezTo>
                  <a:pt x="1490655" y="273300"/>
                  <a:pt x="1488015" y="313935"/>
                  <a:pt x="1484789" y="354423"/>
                </a:cubicBezTo>
                <a:cubicBezTo>
                  <a:pt x="1473107" y="454058"/>
                  <a:pt x="1459910" y="553644"/>
                  <a:pt x="1452431" y="653767"/>
                </a:cubicBezTo>
                <a:cubicBezTo>
                  <a:pt x="1421588" y="659579"/>
                  <a:pt x="1389719" y="656941"/>
                  <a:pt x="1358485" y="657674"/>
                </a:cubicBezTo>
                <a:cubicBezTo>
                  <a:pt x="1296212" y="660067"/>
                  <a:pt x="1234624" y="651618"/>
                  <a:pt x="1172792" y="645317"/>
                </a:cubicBezTo>
                <a:cubicBezTo>
                  <a:pt x="1138234" y="641703"/>
                  <a:pt x="1103334" y="644292"/>
                  <a:pt x="1068679" y="642582"/>
                </a:cubicBezTo>
                <a:cubicBezTo>
                  <a:pt x="1021950" y="637307"/>
                  <a:pt x="974879" y="638040"/>
                  <a:pt x="928004" y="634768"/>
                </a:cubicBezTo>
                <a:cubicBezTo>
                  <a:pt x="928884" y="607905"/>
                  <a:pt x="938073" y="582069"/>
                  <a:pt x="940224" y="555304"/>
                </a:cubicBezTo>
                <a:cubicBezTo>
                  <a:pt x="945258" y="493570"/>
                  <a:pt x="951955" y="431250"/>
                  <a:pt x="958358" y="369320"/>
                </a:cubicBezTo>
                <a:cubicBezTo>
                  <a:pt x="965201" y="297182"/>
                  <a:pt x="980354" y="226120"/>
                  <a:pt x="985926" y="153836"/>
                </a:cubicBezTo>
                <a:cubicBezTo>
                  <a:pt x="988272" y="110563"/>
                  <a:pt x="996240" y="67925"/>
                  <a:pt x="999808" y="24799"/>
                </a:cubicBezTo>
                <a:cubicBezTo>
                  <a:pt x="997120" y="-9194"/>
                  <a:pt x="952053" y="623"/>
                  <a:pt x="928835" y="3700"/>
                </a:cubicBezTo>
                <a:cubicBezTo>
                  <a:pt x="892420" y="12345"/>
                  <a:pt x="854734" y="11173"/>
                  <a:pt x="818123" y="16936"/>
                </a:cubicBezTo>
                <a:cubicBezTo>
                  <a:pt x="803313" y="20257"/>
                  <a:pt x="792266" y="46094"/>
                  <a:pt x="812698" y="49317"/>
                </a:cubicBezTo>
                <a:cubicBezTo>
                  <a:pt x="792217" y="125997"/>
                  <a:pt x="787671" y="205509"/>
                  <a:pt x="776527" y="283849"/>
                </a:cubicBezTo>
                <a:cubicBezTo>
                  <a:pt x="760006" y="406097"/>
                  <a:pt x="736055" y="527709"/>
                  <a:pt x="732242" y="651325"/>
                </a:cubicBezTo>
                <a:cubicBezTo>
                  <a:pt x="698222" y="660067"/>
                  <a:pt x="663762" y="664463"/>
                  <a:pt x="628716" y="666172"/>
                </a:cubicBezTo>
                <a:cubicBezTo>
                  <a:pt x="579445" y="672326"/>
                  <a:pt x="532179" y="677943"/>
                  <a:pt x="482273" y="680580"/>
                </a:cubicBezTo>
                <a:cubicBezTo>
                  <a:pt x="423471" y="688346"/>
                  <a:pt x="364425" y="693571"/>
                  <a:pt x="305281" y="698065"/>
                </a:cubicBezTo>
                <a:cubicBezTo>
                  <a:pt x="242128" y="702851"/>
                  <a:pt x="180052" y="710861"/>
                  <a:pt x="116606" y="713645"/>
                </a:cubicBezTo>
                <a:cubicBezTo>
                  <a:pt x="101160" y="714817"/>
                  <a:pt x="85030" y="712229"/>
                  <a:pt x="69975" y="715745"/>
                </a:cubicBezTo>
                <a:cubicBezTo>
                  <a:pt x="60981" y="719506"/>
                  <a:pt x="57218" y="729176"/>
                  <a:pt x="55409" y="738065"/>
                </a:cubicBezTo>
                <a:cubicBezTo>
                  <a:pt x="48859" y="779238"/>
                  <a:pt x="51059" y="821289"/>
                  <a:pt x="50424" y="862804"/>
                </a:cubicBezTo>
                <a:cubicBezTo>
                  <a:pt x="48762" y="901388"/>
                  <a:pt x="49641" y="916089"/>
                  <a:pt x="93193" y="914379"/>
                </a:cubicBezTo>
                <a:cubicBezTo>
                  <a:pt x="128093" y="911498"/>
                  <a:pt x="163042" y="910277"/>
                  <a:pt x="198039" y="910716"/>
                </a:cubicBezTo>
                <a:cubicBezTo>
                  <a:pt x="279032" y="909153"/>
                  <a:pt x="360368" y="914819"/>
                  <a:pt x="441068" y="906711"/>
                </a:cubicBezTo>
                <a:cubicBezTo>
                  <a:pt x="532912" y="894892"/>
                  <a:pt x="624659" y="892645"/>
                  <a:pt x="717236" y="885807"/>
                </a:cubicBezTo>
                <a:cubicBezTo>
                  <a:pt x="716747" y="915991"/>
                  <a:pt x="707705" y="946370"/>
                  <a:pt x="706874" y="976748"/>
                </a:cubicBezTo>
                <a:cubicBezTo>
                  <a:pt x="701399" y="1052842"/>
                  <a:pt x="693676" y="1128789"/>
                  <a:pt x="685807" y="1204638"/>
                </a:cubicBezTo>
                <a:cubicBezTo>
                  <a:pt x="681750" y="1247080"/>
                  <a:pt x="679501" y="1289816"/>
                  <a:pt x="674271" y="1332063"/>
                </a:cubicBezTo>
                <a:cubicBezTo>
                  <a:pt x="665619" y="1372356"/>
                  <a:pt x="659998" y="1413333"/>
                  <a:pt x="653155" y="1454017"/>
                </a:cubicBezTo>
                <a:cubicBezTo>
                  <a:pt x="612732" y="1462564"/>
                  <a:pt x="570500" y="1461050"/>
                  <a:pt x="529442" y="1465788"/>
                </a:cubicBezTo>
                <a:cubicBezTo>
                  <a:pt x="483006" y="1469451"/>
                  <a:pt x="437548" y="1481368"/>
                  <a:pt x="390868" y="1482442"/>
                </a:cubicBezTo>
                <a:cubicBezTo>
                  <a:pt x="315252" y="1485666"/>
                  <a:pt x="239636" y="1489573"/>
                  <a:pt x="164313" y="1497143"/>
                </a:cubicBezTo>
                <a:cubicBezTo>
                  <a:pt x="123303" y="1502272"/>
                  <a:pt x="82146" y="1505202"/>
                  <a:pt x="40843" y="1505886"/>
                </a:cubicBezTo>
                <a:cubicBezTo>
                  <a:pt x="-167" y="1502809"/>
                  <a:pt x="4575" y="1555947"/>
                  <a:pt x="2962" y="1583933"/>
                </a:cubicBezTo>
                <a:cubicBezTo>
                  <a:pt x="1789" y="1618561"/>
                  <a:pt x="1789" y="1653237"/>
                  <a:pt x="371" y="1687816"/>
                </a:cubicBezTo>
                <a:cubicBezTo>
                  <a:pt x="176" y="1695142"/>
                  <a:pt x="-1193" y="1703006"/>
                  <a:pt x="2962" y="1709550"/>
                </a:cubicBezTo>
                <a:cubicBezTo>
                  <a:pt x="16746" y="1732359"/>
                  <a:pt x="71588" y="1722982"/>
                  <a:pt x="96321" y="1724984"/>
                </a:cubicBezTo>
                <a:cubicBezTo>
                  <a:pt x="136891" y="1724105"/>
                  <a:pt x="177559" y="1727670"/>
                  <a:pt x="218031" y="1724544"/>
                </a:cubicBezTo>
                <a:cubicBezTo>
                  <a:pt x="243302" y="1722200"/>
                  <a:pt x="268426" y="1718684"/>
                  <a:pt x="293647" y="1715900"/>
                </a:cubicBezTo>
                <a:cubicBezTo>
                  <a:pt x="344775" y="1709550"/>
                  <a:pt x="396245" y="1708525"/>
                  <a:pt x="447617" y="1705790"/>
                </a:cubicBezTo>
                <a:cubicBezTo>
                  <a:pt x="506957" y="1702420"/>
                  <a:pt x="566297" y="1698024"/>
                  <a:pt x="625783" y="1698415"/>
                </a:cubicBezTo>
                <a:cubicBezTo>
                  <a:pt x="627885" y="1739050"/>
                  <a:pt x="614589" y="1779050"/>
                  <a:pt x="611803" y="1819539"/>
                </a:cubicBezTo>
                <a:cubicBezTo>
                  <a:pt x="603885" y="1921762"/>
                  <a:pt x="596602" y="2024522"/>
                  <a:pt x="583844" y="2126697"/>
                </a:cubicBezTo>
                <a:cubicBezTo>
                  <a:pt x="573824" y="2219738"/>
                  <a:pt x="568692" y="2313267"/>
                  <a:pt x="558623" y="2406308"/>
                </a:cubicBezTo>
                <a:cubicBezTo>
                  <a:pt x="552904" y="2432828"/>
                  <a:pt x="585017" y="2439862"/>
                  <a:pt x="605253" y="2439422"/>
                </a:cubicBezTo>
                <a:cubicBezTo>
                  <a:pt x="633017" y="2440252"/>
                  <a:pt x="660927" y="2438445"/>
                  <a:pt x="688544" y="2441962"/>
                </a:cubicBezTo>
                <a:cubicBezTo>
                  <a:pt x="730189" y="2442255"/>
                  <a:pt x="725790" y="2369580"/>
                  <a:pt x="731118" y="2340227"/>
                </a:cubicBezTo>
                <a:cubicBezTo>
                  <a:pt x="736250" y="2299494"/>
                  <a:pt x="739770" y="2258615"/>
                  <a:pt x="747346" y="2218272"/>
                </a:cubicBezTo>
                <a:cubicBezTo>
                  <a:pt x="776234" y="2045377"/>
                  <a:pt x="802922" y="1871994"/>
                  <a:pt x="821203" y="1697682"/>
                </a:cubicBezTo>
                <a:cubicBezTo>
                  <a:pt x="901609" y="1685765"/>
                  <a:pt x="983287" y="1696363"/>
                  <a:pt x="1064182" y="1695191"/>
                </a:cubicBezTo>
                <a:cubicBezTo>
                  <a:pt x="1103774" y="1693921"/>
                  <a:pt x="1143220" y="1694898"/>
                  <a:pt x="1182715" y="1698610"/>
                </a:cubicBezTo>
                <a:cubicBezTo>
                  <a:pt x="1215561" y="1700613"/>
                  <a:pt x="1248457" y="1699733"/>
                  <a:pt x="1281304" y="1701638"/>
                </a:cubicBezTo>
                <a:cubicBezTo>
                  <a:pt x="1310485" y="1702468"/>
                  <a:pt x="1339520" y="1703543"/>
                  <a:pt x="1368358" y="1708085"/>
                </a:cubicBezTo>
                <a:cubicBezTo>
                  <a:pt x="1401499" y="1712334"/>
                  <a:pt x="1434981" y="1710967"/>
                  <a:pt x="1468268" y="1712530"/>
                </a:cubicBezTo>
                <a:cubicBezTo>
                  <a:pt x="1472129" y="1757658"/>
                  <a:pt x="1469245" y="1800833"/>
                  <a:pt x="1466850" y="1846352"/>
                </a:cubicBezTo>
                <a:cubicBezTo>
                  <a:pt x="1466264" y="1899979"/>
                  <a:pt x="1465922" y="1953655"/>
                  <a:pt x="1463038" y="2007233"/>
                </a:cubicBezTo>
                <a:cubicBezTo>
                  <a:pt x="1456977" y="2113559"/>
                  <a:pt x="1446077" y="2220861"/>
                  <a:pt x="1443584" y="2327773"/>
                </a:cubicBezTo>
                <a:cubicBezTo>
                  <a:pt x="1443388" y="2347651"/>
                  <a:pt x="1442997" y="2367578"/>
                  <a:pt x="1442460" y="2387456"/>
                </a:cubicBezTo>
                <a:cubicBezTo>
                  <a:pt x="1443193" y="2398787"/>
                  <a:pt x="1439576" y="2411241"/>
                  <a:pt x="1444268" y="2421888"/>
                </a:cubicBezTo>
                <a:cubicBezTo>
                  <a:pt x="1458443" y="2442597"/>
                  <a:pt x="1516854" y="2432291"/>
                  <a:pt x="1540365" y="2431998"/>
                </a:cubicBezTo>
                <a:cubicBezTo>
                  <a:pt x="1558646" y="2430777"/>
                  <a:pt x="1581033" y="2430924"/>
                  <a:pt x="1600242" y="2430973"/>
                </a:cubicBezTo>
                <a:cubicBezTo>
                  <a:pt x="1610605" y="2432194"/>
                  <a:pt x="1621163" y="2428335"/>
                  <a:pt x="1626735" y="2419202"/>
                </a:cubicBezTo>
                <a:cubicBezTo>
                  <a:pt x="1635631" y="2406504"/>
                  <a:pt x="1637244" y="2390582"/>
                  <a:pt x="1638613" y="2375539"/>
                </a:cubicBezTo>
                <a:cubicBezTo>
                  <a:pt x="1642279" y="2332950"/>
                  <a:pt x="1644771" y="2290361"/>
                  <a:pt x="1648975" y="2247821"/>
                </a:cubicBezTo>
                <a:cubicBezTo>
                  <a:pt x="1655867" y="2154291"/>
                  <a:pt x="1667451" y="2061250"/>
                  <a:pt x="1672486" y="1967623"/>
                </a:cubicBezTo>
                <a:cubicBezTo>
                  <a:pt x="1674637" y="1884155"/>
                  <a:pt x="1673170" y="1800589"/>
                  <a:pt x="1673708" y="1717121"/>
                </a:cubicBezTo>
                <a:cubicBezTo>
                  <a:pt x="1720339" y="1708818"/>
                  <a:pt x="1770587" y="1711846"/>
                  <a:pt x="1818147" y="1710381"/>
                </a:cubicBezTo>
                <a:cubicBezTo>
                  <a:pt x="1864484" y="1711113"/>
                  <a:pt x="1910626" y="1706522"/>
                  <a:pt x="1956964" y="1706131"/>
                </a:cubicBezTo>
                <a:cubicBezTo>
                  <a:pt x="2004475" y="1704373"/>
                  <a:pt x="2051937" y="1701394"/>
                  <a:pt x="2099448" y="1700710"/>
                </a:cubicBezTo>
                <a:cubicBezTo>
                  <a:pt x="2118462" y="1700368"/>
                  <a:pt x="2137524" y="1700466"/>
                  <a:pt x="2156539" y="1700417"/>
                </a:cubicBezTo>
                <a:cubicBezTo>
                  <a:pt x="2162257" y="1700613"/>
                  <a:pt x="2168025" y="1699978"/>
                  <a:pt x="2172864" y="1696705"/>
                </a:cubicBezTo>
                <a:cubicBezTo>
                  <a:pt x="2190705" y="1683665"/>
                  <a:pt x="2189043" y="1658903"/>
                  <a:pt x="2189483" y="1639074"/>
                </a:cubicBezTo>
                <a:cubicBezTo>
                  <a:pt x="2189972" y="1605520"/>
                  <a:pt x="2188897" y="1571967"/>
                  <a:pt x="2190559" y="1538413"/>
                </a:cubicBezTo>
                <a:cubicBezTo>
                  <a:pt x="2191194" y="1522931"/>
                  <a:pt x="2192318" y="1507351"/>
                  <a:pt x="2192025" y="1491869"/>
                </a:cubicBezTo>
                <a:cubicBezTo>
                  <a:pt x="2187430" y="1461978"/>
                  <a:pt x="2139284" y="1476093"/>
                  <a:pt x="2117582" y="1472674"/>
                </a:cubicBezTo>
                <a:cubicBezTo>
                  <a:pt x="2023782" y="1469890"/>
                  <a:pt x="1929787" y="1469988"/>
                  <a:pt x="1835987" y="1473114"/>
                </a:cubicBezTo>
                <a:cubicBezTo>
                  <a:pt x="1794929" y="1475995"/>
                  <a:pt x="1754848" y="1481759"/>
                  <a:pt x="1713202" y="1481075"/>
                </a:cubicBezTo>
                <a:cubicBezTo>
                  <a:pt x="1695117" y="1480684"/>
                  <a:pt x="1677129" y="1485177"/>
                  <a:pt x="1659191" y="1482393"/>
                </a:cubicBezTo>
                <a:cubicBezTo>
                  <a:pt x="1654498" y="1481221"/>
                  <a:pt x="1647704" y="1483028"/>
                  <a:pt x="1644038" y="1480391"/>
                </a:cubicBezTo>
                <a:cubicBezTo>
                  <a:pt x="1640372" y="1465397"/>
                  <a:pt x="1642816" y="1449622"/>
                  <a:pt x="1642767" y="1434334"/>
                </a:cubicBezTo>
                <a:cubicBezTo>
                  <a:pt x="1644674" y="1395799"/>
                  <a:pt x="1646433" y="1357264"/>
                  <a:pt x="1647167" y="1318729"/>
                </a:cubicBezTo>
                <a:cubicBezTo>
                  <a:pt x="1659973" y="1199119"/>
                  <a:pt x="1674343" y="1080730"/>
                  <a:pt x="1684021" y="960582"/>
                </a:cubicBezTo>
                <a:cubicBezTo>
                  <a:pt x="1738766" y="934013"/>
                  <a:pt x="1801283" y="934111"/>
                  <a:pt x="1859694" y="920240"/>
                </a:cubicBezTo>
                <a:cubicBezTo>
                  <a:pt x="1914048" y="910130"/>
                  <a:pt x="1968060" y="900215"/>
                  <a:pt x="2023587" y="899434"/>
                </a:cubicBezTo>
                <a:cubicBezTo>
                  <a:pt x="2082437" y="896797"/>
                  <a:pt x="2140799" y="887273"/>
                  <a:pt x="2198868" y="877602"/>
                </a:cubicBezTo>
                <a:cubicBezTo>
                  <a:pt x="2227560" y="877505"/>
                  <a:pt x="2228489" y="858848"/>
                  <a:pt x="2225361" y="835502"/>
                </a:cubicBezTo>
                <a:close/>
                <a:moveTo>
                  <a:pt x="934994" y="908763"/>
                </a:moveTo>
                <a:cubicBezTo>
                  <a:pt x="937389" y="907248"/>
                  <a:pt x="939442" y="905051"/>
                  <a:pt x="940810" y="902413"/>
                </a:cubicBezTo>
                <a:cubicBezTo>
                  <a:pt x="976052" y="898311"/>
                  <a:pt x="1012272" y="900850"/>
                  <a:pt x="1047759" y="902804"/>
                </a:cubicBezTo>
                <a:cubicBezTo>
                  <a:pt x="1086080" y="904269"/>
                  <a:pt x="1124450" y="903585"/>
                  <a:pt x="1162821" y="905490"/>
                </a:cubicBezTo>
                <a:cubicBezTo>
                  <a:pt x="1218348" y="906809"/>
                  <a:pt x="1273728" y="911449"/>
                  <a:pt x="1329255" y="912377"/>
                </a:cubicBezTo>
                <a:cubicBezTo>
                  <a:pt x="1381116" y="918042"/>
                  <a:pt x="1433612" y="917310"/>
                  <a:pt x="1485278" y="924782"/>
                </a:cubicBezTo>
                <a:cubicBezTo>
                  <a:pt x="1485962" y="1010937"/>
                  <a:pt x="1489482" y="1097238"/>
                  <a:pt x="1485718" y="1183441"/>
                </a:cubicBezTo>
                <a:cubicBezTo>
                  <a:pt x="1484300" y="1258655"/>
                  <a:pt x="1470516" y="1333332"/>
                  <a:pt x="1468170" y="1408449"/>
                </a:cubicBezTo>
                <a:cubicBezTo>
                  <a:pt x="1464846" y="1438193"/>
                  <a:pt x="1467290" y="1469207"/>
                  <a:pt x="1460056" y="1499195"/>
                </a:cubicBezTo>
                <a:cubicBezTo>
                  <a:pt x="1439918" y="1497827"/>
                  <a:pt x="1419731" y="1498364"/>
                  <a:pt x="1399592" y="1497046"/>
                </a:cubicBezTo>
                <a:cubicBezTo>
                  <a:pt x="1376228" y="1495385"/>
                  <a:pt x="1353304" y="1490013"/>
                  <a:pt x="1330037" y="1487571"/>
                </a:cubicBezTo>
                <a:cubicBezTo>
                  <a:pt x="1274999" y="1483370"/>
                  <a:pt x="1220352" y="1479463"/>
                  <a:pt x="1165020" y="1476630"/>
                </a:cubicBezTo>
                <a:cubicBezTo>
                  <a:pt x="1114577" y="1472039"/>
                  <a:pt x="1064084" y="1469451"/>
                  <a:pt x="1013494" y="1466667"/>
                </a:cubicBezTo>
                <a:cubicBezTo>
                  <a:pt x="974879" y="1462564"/>
                  <a:pt x="936265" y="1459585"/>
                  <a:pt x="897601" y="1463541"/>
                </a:cubicBezTo>
                <a:cubicBezTo>
                  <a:pt x="900485" y="1453187"/>
                  <a:pt x="899458" y="1438974"/>
                  <a:pt x="901267" y="1430623"/>
                </a:cubicBezTo>
                <a:cubicBezTo>
                  <a:pt x="905373" y="1393211"/>
                  <a:pt x="904395" y="1356434"/>
                  <a:pt x="908061" y="1318827"/>
                </a:cubicBezTo>
                <a:cubicBezTo>
                  <a:pt x="914611" y="1227544"/>
                  <a:pt x="920721" y="1136164"/>
                  <a:pt x="926782" y="1044392"/>
                </a:cubicBezTo>
                <a:cubicBezTo>
                  <a:pt x="929715" y="999166"/>
                  <a:pt x="930057" y="953696"/>
                  <a:pt x="934994" y="908763"/>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81" name="Google Shape;181;p8"/>
          <p:cNvGrpSpPr/>
          <p:nvPr/>
        </p:nvGrpSpPr>
        <p:grpSpPr>
          <a:xfrm rot="-853013">
            <a:off x="1807425" y="5227514"/>
            <a:ext cx="1484432" cy="1628100"/>
            <a:chOff x="2710378" y="7839932"/>
            <a:chExt cx="2226586" cy="2441962"/>
          </a:xfrm>
        </p:grpSpPr>
        <p:sp>
          <p:nvSpPr>
            <p:cNvPr id="182" name="Google Shape;182;p8"/>
            <p:cNvSpPr/>
            <p:nvPr/>
          </p:nvSpPr>
          <p:spPr>
            <a:xfrm>
              <a:off x="2710378" y="7839932"/>
              <a:ext cx="2226586" cy="2441962"/>
            </a:xfrm>
            <a:custGeom>
              <a:avLst/>
              <a:gdLst/>
              <a:ahLst/>
              <a:cxnLst/>
              <a:rect l="l" t="t" r="r" b="b"/>
              <a:pathLst>
                <a:path w="2226586" h="2441962" extrusionOk="0">
                  <a:moveTo>
                    <a:pt x="2225361" y="835502"/>
                  </a:moveTo>
                  <a:cubicBezTo>
                    <a:pt x="2221841" y="811814"/>
                    <a:pt x="2217931" y="788224"/>
                    <a:pt x="2214461" y="764586"/>
                  </a:cubicBezTo>
                  <a:cubicBezTo>
                    <a:pt x="2211675" y="747345"/>
                    <a:pt x="2206738" y="730544"/>
                    <a:pt x="2204440" y="713205"/>
                  </a:cubicBezTo>
                  <a:cubicBezTo>
                    <a:pt x="2200726" y="698846"/>
                    <a:pt x="2208155" y="678089"/>
                    <a:pt x="2191634" y="670372"/>
                  </a:cubicBezTo>
                  <a:cubicBezTo>
                    <a:pt x="2171593" y="663193"/>
                    <a:pt x="2149158" y="668370"/>
                    <a:pt x="2128482" y="670177"/>
                  </a:cubicBezTo>
                  <a:cubicBezTo>
                    <a:pt x="2094853" y="674231"/>
                    <a:pt x="2061273" y="677503"/>
                    <a:pt x="2027546" y="679994"/>
                  </a:cubicBezTo>
                  <a:cubicBezTo>
                    <a:pt x="1968646" y="685318"/>
                    <a:pt x="1909600" y="690397"/>
                    <a:pt x="1850798" y="696990"/>
                  </a:cubicBezTo>
                  <a:cubicBezTo>
                    <a:pt x="1807149" y="704707"/>
                    <a:pt x="1763304" y="711838"/>
                    <a:pt x="1718873" y="712815"/>
                  </a:cubicBezTo>
                  <a:cubicBezTo>
                    <a:pt x="1689252" y="714329"/>
                    <a:pt x="1660950" y="719066"/>
                    <a:pt x="1630303" y="715745"/>
                  </a:cubicBezTo>
                  <a:cubicBezTo>
                    <a:pt x="1634800" y="678626"/>
                    <a:pt x="1653961" y="644585"/>
                    <a:pt x="1663443" y="608589"/>
                  </a:cubicBezTo>
                  <a:cubicBezTo>
                    <a:pt x="1674930" y="566196"/>
                    <a:pt x="1678400" y="522190"/>
                    <a:pt x="1682751" y="478625"/>
                  </a:cubicBezTo>
                  <a:cubicBezTo>
                    <a:pt x="1691842" y="414058"/>
                    <a:pt x="1696632" y="351200"/>
                    <a:pt x="1702205" y="285900"/>
                  </a:cubicBezTo>
                  <a:cubicBezTo>
                    <a:pt x="1712763" y="214642"/>
                    <a:pt x="1715891" y="142700"/>
                    <a:pt x="1720534" y="70905"/>
                  </a:cubicBezTo>
                  <a:cubicBezTo>
                    <a:pt x="1721463" y="56155"/>
                    <a:pt x="1706457" y="46191"/>
                    <a:pt x="1692918" y="46045"/>
                  </a:cubicBezTo>
                  <a:cubicBezTo>
                    <a:pt x="1672095" y="45947"/>
                    <a:pt x="1651468" y="50587"/>
                    <a:pt x="1630499" y="48145"/>
                  </a:cubicBezTo>
                  <a:cubicBezTo>
                    <a:pt x="1613342" y="46826"/>
                    <a:pt x="1596332" y="44042"/>
                    <a:pt x="1579224" y="42235"/>
                  </a:cubicBezTo>
                  <a:cubicBezTo>
                    <a:pt x="1567200" y="40819"/>
                    <a:pt x="1552878" y="38328"/>
                    <a:pt x="1544080" y="48731"/>
                  </a:cubicBezTo>
                  <a:cubicBezTo>
                    <a:pt x="1525115" y="73835"/>
                    <a:pt x="1523404" y="107682"/>
                    <a:pt x="1518125" y="137718"/>
                  </a:cubicBezTo>
                  <a:cubicBezTo>
                    <a:pt x="1513579" y="170100"/>
                    <a:pt x="1506638" y="201455"/>
                    <a:pt x="1499991" y="233641"/>
                  </a:cubicBezTo>
                  <a:cubicBezTo>
                    <a:pt x="1490655" y="273300"/>
                    <a:pt x="1488015" y="313935"/>
                    <a:pt x="1484789" y="354423"/>
                  </a:cubicBezTo>
                  <a:cubicBezTo>
                    <a:pt x="1473107" y="454058"/>
                    <a:pt x="1459910" y="553644"/>
                    <a:pt x="1452431" y="653767"/>
                  </a:cubicBezTo>
                  <a:cubicBezTo>
                    <a:pt x="1421588" y="659579"/>
                    <a:pt x="1389719" y="656941"/>
                    <a:pt x="1358485" y="657674"/>
                  </a:cubicBezTo>
                  <a:cubicBezTo>
                    <a:pt x="1296212" y="660067"/>
                    <a:pt x="1234624" y="651618"/>
                    <a:pt x="1172792" y="645317"/>
                  </a:cubicBezTo>
                  <a:cubicBezTo>
                    <a:pt x="1138234" y="641703"/>
                    <a:pt x="1103334" y="644292"/>
                    <a:pt x="1068679" y="642582"/>
                  </a:cubicBezTo>
                  <a:cubicBezTo>
                    <a:pt x="1021950" y="637307"/>
                    <a:pt x="974879" y="638040"/>
                    <a:pt x="928004" y="634768"/>
                  </a:cubicBezTo>
                  <a:cubicBezTo>
                    <a:pt x="928884" y="607905"/>
                    <a:pt x="938073" y="582069"/>
                    <a:pt x="940224" y="555304"/>
                  </a:cubicBezTo>
                  <a:cubicBezTo>
                    <a:pt x="945258" y="493570"/>
                    <a:pt x="951955" y="431250"/>
                    <a:pt x="958358" y="369320"/>
                  </a:cubicBezTo>
                  <a:cubicBezTo>
                    <a:pt x="965201" y="297182"/>
                    <a:pt x="980354" y="226120"/>
                    <a:pt x="985926" y="153836"/>
                  </a:cubicBezTo>
                  <a:cubicBezTo>
                    <a:pt x="988272" y="110563"/>
                    <a:pt x="996240" y="67925"/>
                    <a:pt x="999808" y="24799"/>
                  </a:cubicBezTo>
                  <a:cubicBezTo>
                    <a:pt x="997120" y="-9194"/>
                    <a:pt x="952053" y="623"/>
                    <a:pt x="928835" y="3700"/>
                  </a:cubicBezTo>
                  <a:cubicBezTo>
                    <a:pt x="892420" y="12345"/>
                    <a:pt x="854734" y="11173"/>
                    <a:pt x="818123" y="16936"/>
                  </a:cubicBezTo>
                  <a:cubicBezTo>
                    <a:pt x="803313" y="20257"/>
                    <a:pt x="792266" y="46094"/>
                    <a:pt x="812698" y="49317"/>
                  </a:cubicBezTo>
                  <a:cubicBezTo>
                    <a:pt x="792217" y="125997"/>
                    <a:pt x="787671" y="205509"/>
                    <a:pt x="776527" y="283849"/>
                  </a:cubicBezTo>
                  <a:cubicBezTo>
                    <a:pt x="760006" y="406097"/>
                    <a:pt x="736055" y="527709"/>
                    <a:pt x="732242" y="651325"/>
                  </a:cubicBezTo>
                  <a:cubicBezTo>
                    <a:pt x="698222" y="660067"/>
                    <a:pt x="663762" y="664463"/>
                    <a:pt x="628716" y="666172"/>
                  </a:cubicBezTo>
                  <a:cubicBezTo>
                    <a:pt x="579445" y="672326"/>
                    <a:pt x="532179" y="677943"/>
                    <a:pt x="482273" y="680580"/>
                  </a:cubicBezTo>
                  <a:cubicBezTo>
                    <a:pt x="423471" y="688346"/>
                    <a:pt x="364425" y="693571"/>
                    <a:pt x="305281" y="698065"/>
                  </a:cubicBezTo>
                  <a:cubicBezTo>
                    <a:pt x="242128" y="702851"/>
                    <a:pt x="180052" y="710861"/>
                    <a:pt x="116606" y="713645"/>
                  </a:cubicBezTo>
                  <a:cubicBezTo>
                    <a:pt x="101160" y="714817"/>
                    <a:pt x="85030" y="712229"/>
                    <a:pt x="69975" y="715745"/>
                  </a:cubicBezTo>
                  <a:cubicBezTo>
                    <a:pt x="60981" y="719506"/>
                    <a:pt x="57218" y="729176"/>
                    <a:pt x="55409" y="738065"/>
                  </a:cubicBezTo>
                  <a:cubicBezTo>
                    <a:pt x="48859" y="779238"/>
                    <a:pt x="51059" y="821289"/>
                    <a:pt x="50424" y="862804"/>
                  </a:cubicBezTo>
                  <a:cubicBezTo>
                    <a:pt x="48762" y="901388"/>
                    <a:pt x="49641" y="916089"/>
                    <a:pt x="93193" y="914379"/>
                  </a:cubicBezTo>
                  <a:cubicBezTo>
                    <a:pt x="128093" y="911498"/>
                    <a:pt x="163042" y="910277"/>
                    <a:pt x="198039" y="910716"/>
                  </a:cubicBezTo>
                  <a:cubicBezTo>
                    <a:pt x="279032" y="909153"/>
                    <a:pt x="360368" y="914819"/>
                    <a:pt x="441068" y="906711"/>
                  </a:cubicBezTo>
                  <a:cubicBezTo>
                    <a:pt x="532912" y="894892"/>
                    <a:pt x="624659" y="892645"/>
                    <a:pt x="717236" y="885807"/>
                  </a:cubicBezTo>
                  <a:cubicBezTo>
                    <a:pt x="716747" y="915991"/>
                    <a:pt x="707705" y="946370"/>
                    <a:pt x="706874" y="976748"/>
                  </a:cubicBezTo>
                  <a:cubicBezTo>
                    <a:pt x="701399" y="1052842"/>
                    <a:pt x="693676" y="1128789"/>
                    <a:pt x="685807" y="1204638"/>
                  </a:cubicBezTo>
                  <a:cubicBezTo>
                    <a:pt x="681750" y="1247080"/>
                    <a:pt x="679501" y="1289816"/>
                    <a:pt x="674271" y="1332063"/>
                  </a:cubicBezTo>
                  <a:cubicBezTo>
                    <a:pt x="665619" y="1372356"/>
                    <a:pt x="659998" y="1413333"/>
                    <a:pt x="653155" y="1454017"/>
                  </a:cubicBezTo>
                  <a:cubicBezTo>
                    <a:pt x="612732" y="1462564"/>
                    <a:pt x="570500" y="1461050"/>
                    <a:pt x="529442" y="1465788"/>
                  </a:cubicBezTo>
                  <a:cubicBezTo>
                    <a:pt x="483006" y="1469451"/>
                    <a:pt x="437548" y="1481368"/>
                    <a:pt x="390868" y="1482442"/>
                  </a:cubicBezTo>
                  <a:cubicBezTo>
                    <a:pt x="315252" y="1485666"/>
                    <a:pt x="239636" y="1489573"/>
                    <a:pt x="164313" y="1497143"/>
                  </a:cubicBezTo>
                  <a:cubicBezTo>
                    <a:pt x="123303" y="1502272"/>
                    <a:pt x="82146" y="1505202"/>
                    <a:pt x="40843" y="1505886"/>
                  </a:cubicBezTo>
                  <a:cubicBezTo>
                    <a:pt x="-167" y="1502809"/>
                    <a:pt x="4575" y="1555947"/>
                    <a:pt x="2962" y="1583933"/>
                  </a:cubicBezTo>
                  <a:cubicBezTo>
                    <a:pt x="1789" y="1618561"/>
                    <a:pt x="1789" y="1653237"/>
                    <a:pt x="371" y="1687816"/>
                  </a:cubicBezTo>
                  <a:cubicBezTo>
                    <a:pt x="176" y="1695142"/>
                    <a:pt x="-1193" y="1703006"/>
                    <a:pt x="2962" y="1709550"/>
                  </a:cubicBezTo>
                  <a:cubicBezTo>
                    <a:pt x="16746" y="1732359"/>
                    <a:pt x="71588" y="1722982"/>
                    <a:pt x="96321" y="1724984"/>
                  </a:cubicBezTo>
                  <a:cubicBezTo>
                    <a:pt x="136891" y="1724105"/>
                    <a:pt x="177559" y="1727670"/>
                    <a:pt x="218031" y="1724544"/>
                  </a:cubicBezTo>
                  <a:cubicBezTo>
                    <a:pt x="243302" y="1722200"/>
                    <a:pt x="268426" y="1718684"/>
                    <a:pt x="293647" y="1715900"/>
                  </a:cubicBezTo>
                  <a:cubicBezTo>
                    <a:pt x="344775" y="1709550"/>
                    <a:pt x="396245" y="1708525"/>
                    <a:pt x="447617" y="1705790"/>
                  </a:cubicBezTo>
                  <a:cubicBezTo>
                    <a:pt x="506957" y="1702420"/>
                    <a:pt x="566297" y="1698024"/>
                    <a:pt x="625783" y="1698415"/>
                  </a:cubicBezTo>
                  <a:cubicBezTo>
                    <a:pt x="627885" y="1739050"/>
                    <a:pt x="614589" y="1779050"/>
                    <a:pt x="611803" y="1819539"/>
                  </a:cubicBezTo>
                  <a:cubicBezTo>
                    <a:pt x="603885" y="1921762"/>
                    <a:pt x="596602" y="2024522"/>
                    <a:pt x="583844" y="2126697"/>
                  </a:cubicBezTo>
                  <a:cubicBezTo>
                    <a:pt x="573824" y="2219738"/>
                    <a:pt x="568692" y="2313267"/>
                    <a:pt x="558623" y="2406308"/>
                  </a:cubicBezTo>
                  <a:cubicBezTo>
                    <a:pt x="552904" y="2432828"/>
                    <a:pt x="585017" y="2439862"/>
                    <a:pt x="605253" y="2439422"/>
                  </a:cubicBezTo>
                  <a:cubicBezTo>
                    <a:pt x="633017" y="2440252"/>
                    <a:pt x="660927" y="2438445"/>
                    <a:pt x="688544" y="2441962"/>
                  </a:cubicBezTo>
                  <a:cubicBezTo>
                    <a:pt x="730189" y="2442255"/>
                    <a:pt x="725790" y="2369580"/>
                    <a:pt x="731118" y="2340227"/>
                  </a:cubicBezTo>
                  <a:cubicBezTo>
                    <a:pt x="736250" y="2299494"/>
                    <a:pt x="739770" y="2258615"/>
                    <a:pt x="747346" y="2218272"/>
                  </a:cubicBezTo>
                  <a:cubicBezTo>
                    <a:pt x="776234" y="2045377"/>
                    <a:pt x="802922" y="1871994"/>
                    <a:pt x="821203" y="1697682"/>
                  </a:cubicBezTo>
                  <a:cubicBezTo>
                    <a:pt x="901609" y="1685765"/>
                    <a:pt x="983287" y="1696363"/>
                    <a:pt x="1064182" y="1695191"/>
                  </a:cubicBezTo>
                  <a:cubicBezTo>
                    <a:pt x="1103774" y="1693921"/>
                    <a:pt x="1143220" y="1694898"/>
                    <a:pt x="1182715" y="1698610"/>
                  </a:cubicBezTo>
                  <a:cubicBezTo>
                    <a:pt x="1215561" y="1700613"/>
                    <a:pt x="1248457" y="1699733"/>
                    <a:pt x="1281304" y="1701638"/>
                  </a:cubicBezTo>
                  <a:cubicBezTo>
                    <a:pt x="1310485" y="1702468"/>
                    <a:pt x="1339520" y="1703543"/>
                    <a:pt x="1368358" y="1708085"/>
                  </a:cubicBezTo>
                  <a:cubicBezTo>
                    <a:pt x="1401499" y="1712334"/>
                    <a:pt x="1434981" y="1710967"/>
                    <a:pt x="1468268" y="1712530"/>
                  </a:cubicBezTo>
                  <a:cubicBezTo>
                    <a:pt x="1472129" y="1757658"/>
                    <a:pt x="1469245" y="1800833"/>
                    <a:pt x="1466850" y="1846352"/>
                  </a:cubicBezTo>
                  <a:cubicBezTo>
                    <a:pt x="1466264" y="1899979"/>
                    <a:pt x="1465922" y="1953655"/>
                    <a:pt x="1463038" y="2007233"/>
                  </a:cubicBezTo>
                  <a:cubicBezTo>
                    <a:pt x="1456977" y="2113559"/>
                    <a:pt x="1446077" y="2220861"/>
                    <a:pt x="1443584" y="2327773"/>
                  </a:cubicBezTo>
                  <a:cubicBezTo>
                    <a:pt x="1443388" y="2347651"/>
                    <a:pt x="1442997" y="2367578"/>
                    <a:pt x="1442460" y="2387456"/>
                  </a:cubicBezTo>
                  <a:cubicBezTo>
                    <a:pt x="1443193" y="2398787"/>
                    <a:pt x="1439576" y="2411241"/>
                    <a:pt x="1444268" y="2421888"/>
                  </a:cubicBezTo>
                  <a:cubicBezTo>
                    <a:pt x="1458443" y="2442597"/>
                    <a:pt x="1516854" y="2432291"/>
                    <a:pt x="1540365" y="2431998"/>
                  </a:cubicBezTo>
                  <a:cubicBezTo>
                    <a:pt x="1558646" y="2430777"/>
                    <a:pt x="1581033" y="2430924"/>
                    <a:pt x="1600242" y="2430973"/>
                  </a:cubicBezTo>
                  <a:cubicBezTo>
                    <a:pt x="1610605" y="2432194"/>
                    <a:pt x="1621163" y="2428335"/>
                    <a:pt x="1626735" y="2419202"/>
                  </a:cubicBezTo>
                  <a:cubicBezTo>
                    <a:pt x="1635631" y="2406504"/>
                    <a:pt x="1637244" y="2390582"/>
                    <a:pt x="1638613" y="2375539"/>
                  </a:cubicBezTo>
                  <a:cubicBezTo>
                    <a:pt x="1642279" y="2332950"/>
                    <a:pt x="1644771" y="2290361"/>
                    <a:pt x="1648975" y="2247821"/>
                  </a:cubicBezTo>
                  <a:cubicBezTo>
                    <a:pt x="1655867" y="2154291"/>
                    <a:pt x="1667451" y="2061250"/>
                    <a:pt x="1672486" y="1967623"/>
                  </a:cubicBezTo>
                  <a:cubicBezTo>
                    <a:pt x="1674637" y="1884155"/>
                    <a:pt x="1673170" y="1800589"/>
                    <a:pt x="1673708" y="1717121"/>
                  </a:cubicBezTo>
                  <a:cubicBezTo>
                    <a:pt x="1720339" y="1708818"/>
                    <a:pt x="1770587" y="1711846"/>
                    <a:pt x="1818147" y="1710381"/>
                  </a:cubicBezTo>
                  <a:cubicBezTo>
                    <a:pt x="1864484" y="1711113"/>
                    <a:pt x="1910626" y="1706522"/>
                    <a:pt x="1956964" y="1706131"/>
                  </a:cubicBezTo>
                  <a:cubicBezTo>
                    <a:pt x="2004475" y="1704373"/>
                    <a:pt x="2051937" y="1701394"/>
                    <a:pt x="2099448" y="1700710"/>
                  </a:cubicBezTo>
                  <a:cubicBezTo>
                    <a:pt x="2118462" y="1700368"/>
                    <a:pt x="2137524" y="1700466"/>
                    <a:pt x="2156539" y="1700417"/>
                  </a:cubicBezTo>
                  <a:cubicBezTo>
                    <a:pt x="2162257" y="1700613"/>
                    <a:pt x="2168025" y="1699978"/>
                    <a:pt x="2172864" y="1696705"/>
                  </a:cubicBezTo>
                  <a:cubicBezTo>
                    <a:pt x="2190705" y="1683665"/>
                    <a:pt x="2189043" y="1658903"/>
                    <a:pt x="2189483" y="1639074"/>
                  </a:cubicBezTo>
                  <a:cubicBezTo>
                    <a:pt x="2189972" y="1605520"/>
                    <a:pt x="2188897" y="1571967"/>
                    <a:pt x="2190559" y="1538413"/>
                  </a:cubicBezTo>
                  <a:cubicBezTo>
                    <a:pt x="2191194" y="1522931"/>
                    <a:pt x="2192318" y="1507351"/>
                    <a:pt x="2192025" y="1491869"/>
                  </a:cubicBezTo>
                  <a:cubicBezTo>
                    <a:pt x="2187430" y="1461978"/>
                    <a:pt x="2139284" y="1476093"/>
                    <a:pt x="2117582" y="1472674"/>
                  </a:cubicBezTo>
                  <a:cubicBezTo>
                    <a:pt x="2023782" y="1469890"/>
                    <a:pt x="1929787" y="1469988"/>
                    <a:pt x="1835987" y="1473114"/>
                  </a:cubicBezTo>
                  <a:cubicBezTo>
                    <a:pt x="1794929" y="1475995"/>
                    <a:pt x="1754848" y="1481759"/>
                    <a:pt x="1713202" y="1481075"/>
                  </a:cubicBezTo>
                  <a:cubicBezTo>
                    <a:pt x="1695117" y="1480684"/>
                    <a:pt x="1677129" y="1485177"/>
                    <a:pt x="1659191" y="1482393"/>
                  </a:cubicBezTo>
                  <a:cubicBezTo>
                    <a:pt x="1654498" y="1481221"/>
                    <a:pt x="1647704" y="1483028"/>
                    <a:pt x="1644038" y="1480391"/>
                  </a:cubicBezTo>
                  <a:cubicBezTo>
                    <a:pt x="1640372" y="1465397"/>
                    <a:pt x="1642816" y="1449622"/>
                    <a:pt x="1642767" y="1434334"/>
                  </a:cubicBezTo>
                  <a:cubicBezTo>
                    <a:pt x="1644674" y="1395799"/>
                    <a:pt x="1646433" y="1357264"/>
                    <a:pt x="1647167" y="1318729"/>
                  </a:cubicBezTo>
                  <a:cubicBezTo>
                    <a:pt x="1659973" y="1199119"/>
                    <a:pt x="1674343" y="1080730"/>
                    <a:pt x="1684021" y="960582"/>
                  </a:cubicBezTo>
                  <a:cubicBezTo>
                    <a:pt x="1738766" y="934013"/>
                    <a:pt x="1801283" y="934111"/>
                    <a:pt x="1859694" y="920240"/>
                  </a:cubicBezTo>
                  <a:cubicBezTo>
                    <a:pt x="1914048" y="910130"/>
                    <a:pt x="1968060" y="900215"/>
                    <a:pt x="2023587" y="899434"/>
                  </a:cubicBezTo>
                  <a:cubicBezTo>
                    <a:pt x="2082437" y="896797"/>
                    <a:pt x="2140799" y="887273"/>
                    <a:pt x="2198868" y="877602"/>
                  </a:cubicBezTo>
                  <a:cubicBezTo>
                    <a:pt x="2227560" y="877505"/>
                    <a:pt x="2228489" y="858848"/>
                    <a:pt x="2225361" y="835502"/>
                  </a:cubicBezTo>
                  <a:close/>
                  <a:moveTo>
                    <a:pt x="1977591" y="875942"/>
                  </a:moveTo>
                  <a:cubicBezTo>
                    <a:pt x="1914732" y="880240"/>
                    <a:pt x="1851140" y="896943"/>
                    <a:pt x="1788672" y="906711"/>
                  </a:cubicBezTo>
                  <a:cubicBezTo>
                    <a:pt x="1752453" y="911546"/>
                    <a:pt x="1715989" y="917847"/>
                    <a:pt x="1682213" y="932450"/>
                  </a:cubicBezTo>
                  <a:cubicBezTo>
                    <a:pt x="1674783" y="935576"/>
                    <a:pt x="1666572" y="939141"/>
                    <a:pt x="1661488" y="945686"/>
                  </a:cubicBezTo>
                  <a:cubicBezTo>
                    <a:pt x="1655183" y="957603"/>
                    <a:pt x="1657871" y="972353"/>
                    <a:pt x="1655183" y="985393"/>
                  </a:cubicBezTo>
                  <a:cubicBezTo>
                    <a:pt x="1649659" y="1052549"/>
                    <a:pt x="1642865" y="1120437"/>
                    <a:pt x="1635582" y="1187788"/>
                  </a:cubicBezTo>
                  <a:cubicBezTo>
                    <a:pt x="1627322" y="1249327"/>
                    <a:pt x="1619598" y="1311110"/>
                    <a:pt x="1619403" y="1373333"/>
                  </a:cubicBezTo>
                  <a:cubicBezTo>
                    <a:pt x="1618328" y="1397069"/>
                    <a:pt x="1616617" y="1420757"/>
                    <a:pt x="1616128" y="1444542"/>
                  </a:cubicBezTo>
                  <a:cubicBezTo>
                    <a:pt x="1615981" y="1460953"/>
                    <a:pt x="1613977" y="1478096"/>
                    <a:pt x="1620869" y="1493480"/>
                  </a:cubicBezTo>
                  <a:cubicBezTo>
                    <a:pt x="1626100" y="1504176"/>
                    <a:pt x="1638270" y="1508816"/>
                    <a:pt x="1649708" y="1508230"/>
                  </a:cubicBezTo>
                  <a:cubicBezTo>
                    <a:pt x="1665252" y="1510477"/>
                    <a:pt x="1680698" y="1510233"/>
                    <a:pt x="1696241" y="1508279"/>
                  </a:cubicBezTo>
                  <a:cubicBezTo>
                    <a:pt x="1740917" y="1507742"/>
                    <a:pt x="1785397" y="1504762"/>
                    <a:pt x="1829878" y="1500025"/>
                  </a:cubicBezTo>
                  <a:cubicBezTo>
                    <a:pt x="1941763" y="1494799"/>
                    <a:pt x="2053941" y="1498315"/>
                    <a:pt x="2165826" y="1499439"/>
                  </a:cubicBezTo>
                  <a:cubicBezTo>
                    <a:pt x="2164262" y="1539244"/>
                    <a:pt x="2162746" y="1579049"/>
                    <a:pt x="2163382" y="1618854"/>
                  </a:cubicBezTo>
                  <a:cubicBezTo>
                    <a:pt x="2162893" y="1635850"/>
                    <a:pt x="2164506" y="1653286"/>
                    <a:pt x="2160987" y="1669990"/>
                  </a:cubicBezTo>
                  <a:cubicBezTo>
                    <a:pt x="2160547" y="1670918"/>
                    <a:pt x="2159520" y="1673408"/>
                    <a:pt x="2158787" y="1674141"/>
                  </a:cubicBezTo>
                  <a:cubicBezTo>
                    <a:pt x="2020947" y="1673750"/>
                    <a:pt x="1883449" y="1685667"/>
                    <a:pt x="1745610" y="1684984"/>
                  </a:cubicBezTo>
                  <a:cubicBezTo>
                    <a:pt x="1720583" y="1685570"/>
                    <a:pt x="1695410" y="1686547"/>
                    <a:pt x="1670775" y="1690942"/>
                  </a:cubicBezTo>
                  <a:cubicBezTo>
                    <a:pt x="1653912" y="1693433"/>
                    <a:pt x="1645602" y="1703494"/>
                    <a:pt x="1647509" y="1720344"/>
                  </a:cubicBezTo>
                  <a:cubicBezTo>
                    <a:pt x="1647509" y="1749893"/>
                    <a:pt x="1647509" y="1779441"/>
                    <a:pt x="1647460" y="1808990"/>
                  </a:cubicBezTo>
                  <a:cubicBezTo>
                    <a:pt x="1646629" y="1865303"/>
                    <a:pt x="1648389" y="1921616"/>
                    <a:pt x="1645700" y="1977880"/>
                  </a:cubicBezTo>
                  <a:cubicBezTo>
                    <a:pt x="1641887" y="2047917"/>
                    <a:pt x="1633236" y="2117612"/>
                    <a:pt x="1627761" y="2187552"/>
                  </a:cubicBezTo>
                  <a:cubicBezTo>
                    <a:pt x="1624144" y="2234341"/>
                    <a:pt x="1619305" y="2280984"/>
                    <a:pt x="1616128" y="2327822"/>
                  </a:cubicBezTo>
                  <a:cubicBezTo>
                    <a:pt x="1612316" y="2353170"/>
                    <a:pt x="1616470" y="2381546"/>
                    <a:pt x="1604837" y="2404843"/>
                  </a:cubicBezTo>
                  <a:cubicBezTo>
                    <a:pt x="1559281" y="2402401"/>
                    <a:pt x="1513824" y="2411046"/>
                    <a:pt x="1468415" y="2406894"/>
                  </a:cubicBezTo>
                  <a:cubicBezTo>
                    <a:pt x="1469832" y="2321765"/>
                    <a:pt x="1472863" y="2239030"/>
                    <a:pt x="1478875" y="2153657"/>
                  </a:cubicBezTo>
                  <a:cubicBezTo>
                    <a:pt x="1487966" y="2055096"/>
                    <a:pt x="1493343" y="1955657"/>
                    <a:pt x="1492952" y="1856560"/>
                  </a:cubicBezTo>
                  <a:cubicBezTo>
                    <a:pt x="1494858" y="1813678"/>
                    <a:pt x="1497889" y="1769819"/>
                    <a:pt x="1495836" y="1726400"/>
                  </a:cubicBezTo>
                  <a:cubicBezTo>
                    <a:pt x="1495445" y="1706718"/>
                    <a:pt x="1493685" y="1683372"/>
                    <a:pt x="1468023" y="1686498"/>
                  </a:cubicBezTo>
                  <a:cubicBezTo>
                    <a:pt x="1441482" y="1685081"/>
                    <a:pt x="1414941" y="1685619"/>
                    <a:pt x="1388399" y="1683958"/>
                  </a:cubicBezTo>
                  <a:cubicBezTo>
                    <a:pt x="1356725" y="1679855"/>
                    <a:pt x="1321141" y="1675899"/>
                    <a:pt x="1288294" y="1675802"/>
                  </a:cubicBezTo>
                  <a:cubicBezTo>
                    <a:pt x="1251928" y="1673653"/>
                    <a:pt x="1215513" y="1674483"/>
                    <a:pt x="1179195" y="1672285"/>
                  </a:cubicBezTo>
                  <a:cubicBezTo>
                    <a:pt x="1132955" y="1667059"/>
                    <a:pt x="1086520" y="1668964"/>
                    <a:pt x="1040084" y="1669111"/>
                  </a:cubicBezTo>
                  <a:cubicBezTo>
                    <a:pt x="982700" y="1668622"/>
                    <a:pt x="925365" y="1663250"/>
                    <a:pt x="867980" y="1667255"/>
                  </a:cubicBezTo>
                  <a:cubicBezTo>
                    <a:pt x="847255" y="1669599"/>
                    <a:pt x="824233" y="1666424"/>
                    <a:pt x="805366" y="1676485"/>
                  </a:cubicBezTo>
                  <a:cubicBezTo>
                    <a:pt x="798962" y="1680148"/>
                    <a:pt x="795883" y="1687182"/>
                    <a:pt x="795150" y="1694312"/>
                  </a:cubicBezTo>
                  <a:cubicBezTo>
                    <a:pt x="793195" y="1712041"/>
                    <a:pt x="791826" y="1729917"/>
                    <a:pt x="789089" y="1747548"/>
                  </a:cubicBezTo>
                  <a:cubicBezTo>
                    <a:pt x="779411" y="1823300"/>
                    <a:pt x="772372" y="1899442"/>
                    <a:pt x="759126" y="1974705"/>
                  </a:cubicBezTo>
                  <a:cubicBezTo>
                    <a:pt x="745293" y="2067502"/>
                    <a:pt x="730580" y="2160055"/>
                    <a:pt x="715134" y="2252558"/>
                  </a:cubicBezTo>
                  <a:cubicBezTo>
                    <a:pt x="710686" y="2287870"/>
                    <a:pt x="706483" y="2323328"/>
                    <a:pt x="702719" y="2358738"/>
                  </a:cubicBezTo>
                  <a:cubicBezTo>
                    <a:pt x="700079" y="2377883"/>
                    <a:pt x="700422" y="2399031"/>
                    <a:pt x="689961" y="2415930"/>
                  </a:cubicBezTo>
                  <a:cubicBezTo>
                    <a:pt x="682678" y="2415099"/>
                    <a:pt x="675347" y="2414318"/>
                    <a:pt x="668015" y="2413976"/>
                  </a:cubicBezTo>
                  <a:cubicBezTo>
                    <a:pt x="640495" y="2411681"/>
                    <a:pt x="611559" y="2417590"/>
                    <a:pt x="584871" y="2409922"/>
                  </a:cubicBezTo>
                  <a:cubicBezTo>
                    <a:pt x="594060" y="2325233"/>
                    <a:pt x="599046" y="2240153"/>
                    <a:pt x="607502" y="2155415"/>
                  </a:cubicBezTo>
                  <a:cubicBezTo>
                    <a:pt x="614589" y="2084108"/>
                    <a:pt x="624023" y="2013045"/>
                    <a:pt x="629302" y="1941591"/>
                  </a:cubicBezTo>
                  <a:cubicBezTo>
                    <a:pt x="632479" y="1899491"/>
                    <a:pt x="633848" y="1860028"/>
                    <a:pt x="638687" y="1817341"/>
                  </a:cubicBezTo>
                  <a:cubicBezTo>
                    <a:pt x="641913" y="1787500"/>
                    <a:pt x="648023" y="1758098"/>
                    <a:pt x="651542" y="1728305"/>
                  </a:cubicBezTo>
                  <a:cubicBezTo>
                    <a:pt x="653351" y="1709599"/>
                    <a:pt x="657310" y="1681907"/>
                    <a:pt x="635656" y="1673457"/>
                  </a:cubicBezTo>
                  <a:cubicBezTo>
                    <a:pt x="597824" y="1670527"/>
                    <a:pt x="559160" y="1673604"/>
                    <a:pt x="521181" y="1675655"/>
                  </a:cubicBezTo>
                  <a:cubicBezTo>
                    <a:pt x="437646" y="1681028"/>
                    <a:pt x="353573" y="1681711"/>
                    <a:pt x="270332" y="1692359"/>
                  </a:cubicBezTo>
                  <a:cubicBezTo>
                    <a:pt x="221501" y="1700173"/>
                    <a:pt x="172280" y="1700710"/>
                    <a:pt x="123009" y="1698805"/>
                  </a:cubicBezTo>
                  <a:cubicBezTo>
                    <a:pt x="90896" y="1697878"/>
                    <a:pt x="58293" y="1701394"/>
                    <a:pt x="26522" y="1696363"/>
                  </a:cubicBezTo>
                  <a:cubicBezTo>
                    <a:pt x="27108" y="1673604"/>
                    <a:pt x="27988" y="1650795"/>
                    <a:pt x="28379" y="1628036"/>
                  </a:cubicBezTo>
                  <a:cubicBezTo>
                    <a:pt x="30481" y="1596582"/>
                    <a:pt x="25739" y="1563078"/>
                    <a:pt x="35515" y="1532846"/>
                  </a:cubicBezTo>
                  <a:lnTo>
                    <a:pt x="35515" y="1532846"/>
                  </a:lnTo>
                  <a:cubicBezTo>
                    <a:pt x="116851" y="1532211"/>
                    <a:pt x="197062" y="1518438"/>
                    <a:pt x="278299" y="1515068"/>
                  </a:cubicBezTo>
                  <a:cubicBezTo>
                    <a:pt x="353525" y="1509842"/>
                    <a:pt x="429092" y="1510037"/>
                    <a:pt x="503389" y="1495385"/>
                  </a:cubicBezTo>
                  <a:cubicBezTo>
                    <a:pt x="540391" y="1490647"/>
                    <a:pt x="577734" y="1489133"/>
                    <a:pt x="614883" y="1486008"/>
                  </a:cubicBezTo>
                  <a:cubicBezTo>
                    <a:pt x="632235" y="1484201"/>
                    <a:pt x="650271" y="1484542"/>
                    <a:pt x="666499" y="1477412"/>
                  </a:cubicBezTo>
                  <a:cubicBezTo>
                    <a:pt x="672707" y="1474921"/>
                    <a:pt x="677937" y="1469353"/>
                    <a:pt x="678719" y="1462515"/>
                  </a:cubicBezTo>
                  <a:cubicBezTo>
                    <a:pt x="680723" y="1446007"/>
                    <a:pt x="683656" y="1429695"/>
                    <a:pt x="687078" y="1413431"/>
                  </a:cubicBezTo>
                  <a:cubicBezTo>
                    <a:pt x="690695" y="1387545"/>
                    <a:pt x="694214" y="1363125"/>
                    <a:pt x="700177" y="1337289"/>
                  </a:cubicBezTo>
                  <a:cubicBezTo>
                    <a:pt x="703941" y="1314968"/>
                    <a:pt x="704381" y="1292160"/>
                    <a:pt x="706629" y="1269693"/>
                  </a:cubicBezTo>
                  <a:cubicBezTo>
                    <a:pt x="712397" y="1196482"/>
                    <a:pt x="721635" y="1123514"/>
                    <a:pt x="727403" y="1050302"/>
                  </a:cubicBezTo>
                  <a:cubicBezTo>
                    <a:pt x="730825" y="1013330"/>
                    <a:pt x="732438" y="976162"/>
                    <a:pt x="737423" y="939385"/>
                  </a:cubicBezTo>
                  <a:cubicBezTo>
                    <a:pt x="739281" y="915405"/>
                    <a:pt x="751941" y="886833"/>
                    <a:pt x="736641" y="865294"/>
                  </a:cubicBezTo>
                  <a:cubicBezTo>
                    <a:pt x="730385" y="858554"/>
                    <a:pt x="720560" y="859678"/>
                    <a:pt x="712202" y="859971"/>
                  </a:cubicBezTo>
                  <a:cubicBezTo>
                    <a:pt x="693774" y="860655"/>
                    <a:pt x="675395" y="862511"/>
                    <a:pt x="657066" y="864122"/>
                  </a:cubicBezTo>
                  <a:cubicBezTo>
                    <a:pt x="575193" y="867395"/>
                    <a:pt x="493564" y="874086"/>
                    <a:pt x="412180" y="883317"/>
                  </a:cubicBezTo>
                  <a:cubicBezTo>
                    <a:pt x="331724" y="887077"/>
                    <a:pt x="251171" y="883414"/>
                    <a:pt x="170618" y="884831"/>
                  </a:cubicBezTo>
                  <a:cubicBezTo>
                    <a:pt x="139140" y="883610"/>
                    <a:pt x="108150" y="889422"/>
                    <a:pt x="76770" y="887810"/>
                  </a:cubicBezTo>
                  <a:cubicBezTo>
                    <a:pt x="77845" y="838872"/>
                    <a:pt x="73935" y="789299"/>
                    <a:pt x="81902" y="740849"/>
                  </a:cubicBezTo>
                  <a:cubicBezTo>
                    <a:pt x="143783" y="740996"/>
                    <a:pt x="205273" y="733670"/>
                    <a:pt x="266861" y="728102"/>
                  </a:cubicBezTo>
                  <a:cubicBezTo>
                    <a:pt x="329525" y="721850"/>
                    <a:pt x="392530" y="719555"/>
                    <a:pt x="454852" y="710568"/>
                  </a:cubicBezTo>
                  <a:cubicBezTo>
                    <a:pt x="506908" y="704121"/>
                    <a:pt x="560382" y="703047"/>
                    <a:pt x="613123" y="694744"/>
                  </a:cubicBezTo>
                  <a:cubicBezTo>
                    <a:pt x="638296" y="691178"/>
                    <a:pt x="663762" y="691129"/>
                    <a:pt x="688935" y="687760"/>
                  </a:cubicBezTo>
                  <a:cubicBezTo>
                    <a:pt x="706776" y="684829"/>
                    <a:pt x="724226" y="679799"/>
                    <a:pt x="741969" y="676282"/>
                  </a:cubicBezTo>
                  <a:cubicBezTo>
                    <a:pt x="756877" y="673303"/>
                    <a:pt x="758881" y="658602"/>
                    <a:pt x="758295" y="645854"/>
                  </a:cubicBezTo>
                  <a:cubicBezTo>
                    <a:pt x="759175" y="608980"/>
                    <a:pt x="762156" y="572203"/>
                    <a:pt x="766311" y="535524"/>
                  </a:cubicBezTo>
                  <a:cubicBezTo>
                    <a:pt x="773936" y="445120"/>
                    <a:pt x="791533" y="356084"/>
                    <a:pt x="799989" y="265827"/>
                  </a:cubicBezTo>
                  <a:cubicBezTo>
                    <a:pt x="806930" y="190759"/>
                    <a:pt x="813333" y="118329"/>
                    <a:pt x="824429" y="43701"/>
                  </a:cubicBezTo>
                  <a:cubicBezTo>
                    <a:pt x="824722" y="43310"/>
                    <a:pt x="825015" y="42919"/>
                    <a:pt x="825308" y="42577"/>
                  </a:cubicBezTo>
                  <a:cubicBezTo>
                    <a:pt x="846962" y="38865"/>
                    <a:pt x="871011" y="40233"/>
                    <a:pt x="893349" y="36472"/>
                  </a:cubicBezTo>
                  <a:cubicBezTo>
                    <a:pt x="919988" y="33933"/>
                    <a:pt x="946383" y="24653"/>
                    <a:pt x="973315" y="27681"/>
                  </a:cubicBezTo>
                  <a:cubicBezTo>
                    <a:pt x="964126" y="94153"/>
                    <a:pt x="959971" y="161211"/>
                    <a:pt x="951222" y="227731"/>
                  </a:cubicBezTo>
                  <a:cubicBezTo>
                    <a:pt x="935385" y="323507"/>
                    <a:pt x="925756" y="420358"/>
                    <a:pt x="917446" y="517013"/>
                  </a:cubicBezTo>
                  <a:cubicBezTo>
                    <a:pt x="915540" y="548906"/>
                    <a:pt x="910310" y="580652"/>
                    <a:pt x="903809" y="611959"/>
                  </a:cubicBezTo>
                  <a:cubicBezTo>
                    <a:pt x="900974" y="636721"/>
                    <a:pt x="894424" y="664951"/>
                    <a:pt x="929617" y="661532"/>
                  </a:cubicBezTo>
                  <a:cubicBezTo>
                    <a:pt x="962415" y="663828"/>
                    <a:pt x="995262" y="664511"/>
                    <a:pt x="1028109" y="665635"/>
                  </a:cubicBezTo>
                  <a:cubicBezTo>
                    <a:pt x="1048150" y="667393"/>
                    <a:pt x="1072052" y="670226"/>
                    <a:pt x="1092972" y="669786"/>
                  </a:cubicBezTo>
                  <a:cubicBezTo>
                    <a:pt x="1124841" y="669640"/>
                    <a:pt x="1156515" y="669591"/>
                    <a:pt x="1188238" y="673840"/>
                  </a:cubicBezTo>
                  <a:cubicBezTo>
                    <a:pt x="1247040" y="679799"/>
                    <a:pt x="1305548" y="686734"/>
                    <a:pt x="1364839" y="684292"/>
                  </a:cubicBezTo>
                  <a:cubicBezTo>
                    <a:pt x="1388057" y="684097"/>
                    <a:pt x="1411372" y="684634"/>
                    <a:pt x="1434541" y="683022"/>
                  </a:cubicBezTo>
                  <a:cubicBezTo>
                    <a:pt x="1446126" y="681996"/>
                    <a:pt x="1458883" y="681752"/>
                    <a:pt x="1468854" y="675159"/>
                  </a:cubicBezTo>
                  <a:cubicBezTo>
                    <a:pt x="1483127" y="665635"/>
                    <a:pt x="1478044" y="645806"/>
                    <a:pt x="1480341" y="631105"/>
                  </a:cubicBezTo>
                  <a:cubicBezTo>
                    <a:pt x="1484740" y="580018"/>
                    <a:pt x="1491828" y="526440"/>
                    <a:pt x="1497204" y="475059"/>
                  </a:cubicBezTo>
                  <a:cubicBezTo>
                    <a:pt x="1501359" y="423923"/>
                    <a:pt x="1510891" y="373374"/>
                    <a:pt x="1513872" y="322091"/>
                  </a:cubicBezTo>
                  <a:cubicBezTo>
                    <a:pt x="1516659" y="271785"/>
                    <a:pt x="1529563" y="225680"/>
                    <a:pt x="1538703" y="175521"/>
                  </a:cubicBezTo>
                  <a:cubicBezTo>
                    <a:pt x="1546622" y="139574"/>
                    <a:pt x="1545400" y="100502"/>
                    <a:pt x="1563045" y="67437"/>
                  </a:cubicBezTo>
                  <a:cubicBezTo>
                    <a:pt x="1594132" y="69879"/>
                    <a:pt x="1624926" y="76473"/>
                    <a:pt x="1656258" y="75252"/>
                  </a:cubicBezTo>
                  <a:cubicBezTo>
                    <a:pt x="1668918" y="75300"/>
                    <a:pt x="1681431" y="71442"/>
                    <a:pt x="1694042" y="72956"/>
                  </a:cubicBezTo>
                  <a:lnTo>
                    <a:pt x="1694042" y="72956"/>
                  </a:lnTo>
                  <a:cubicBezTo>
                    <a:pt x="1689838" y="150563"/>
                    <a:pt x="1683875" y="227634"/>
                    <a:pt x="1673708" y="304948"/>
                  </a:cubicBezTo>
                  <a:cubicBezTo>
                    <a:pt x="1670775" y="355449"/>
                    <a:pt x="1665692" y="407025"/>
                    <a:pt x="1658604" y="457819"/>
                  </a:cubicBezTo>
                  <a:cubicBezTo>
                    <a:pt x="1654010" y="497624"/>
                    <a:pt x="1651223" y="537673"/>
                    <a:pt x="1643843" y="577087"/>
                  </a:cubicBezTo>
                  <a:cubicBezTo>
                    <a:pt x="1637000" y="618357"/>
                    <a:pt x="1615737" y="655281"/>
                    <a:pt x="1607085" y="696014"/>
                  </a:cubicBezTo>
                  <a:cubicBezTo>
                    <a:pt x="1605424" y="706758"/>
                    <a:pt x="1601171" y="718334"/>
                    <a:pt x="1604837" y="729079"/>
                  </a:cubicBezTo>
                  <a:cubicBezTo>
                    <a:pt x="1615444" y="754720"/>
                    <a:pt x="1694335" y="739042"/>
                    <a:pt x="1719215" y="739335"/>
                  </a:cubicBezTo>
                  <a:cubicBezTo>
                    <a:pt x="1774595" y="739091"/>
                    <a:pt x="1828851" y="725757"/>
                    <a:pt x="1883645" y="719945"/>
                  </a:cubicBezTo>
                  <a:cubicBezTo>
                    <a:pt x="1953200" y="713498"/>
                    <a:pt x="2021729" y="707149"/>
                    <a:pt x="2091578" y="700995"/>
                  </a:cubicBezTo>
                  <a:cubicBezTo>
                    <a:pt x="2119879" y="698993"/>
                    <a:pt x="2147985" y="692595"/>
                    <a:pt x="2176433" y="693767"/>
                  </a:cubicBezTo>
                  <a:cubicBezTo>
                    <a:pt x="2176726" y="714964"/>
                    <a:pt x="2181418" y="735672"/>
                    <a:pt x="2186111" y="756234"/>
                  </a:cubicBezTo>
                  <a:cubicBezTo>
                    <a:pt x="2191047" y="787785"/>
                    <a:pt x="2197500" y="819336"/>
                    <a:pt x="2200139" y="851180"/>
                  </a:cubicBezTo>
                  <a:cubicBezTo>
                    <a:pt x="2126527" y="864025"/>
                    <a:pt x="2052328" y="872962"/>
                    <a:pt x="1977591" y="87594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3" name="Google Shape;183;p8"/>
            <p:cNvSpPr/>
            <p:nvPr/>
          </p:nvSpPr>
          <p:spPr>
            <a:xfrm>
              <a:off x="3581523" y="8713541"/>
              <a:ext cx="642588" cy="652154"/>
            </a:xfrm>
            <a:custGeom>
              <a:avLst/>
              <a:gdLst/>
              <a:ahLst/>
              <a:cxnLst/>
              <a:rect l="l" t="t" r="r" b="b"/>
              <a:pathLst>
                <a:path w="642588" h="652154" extrusionOk="0">
                  <a:moveTo>
                    <a:pt x="620487" y="25532"/>
                  </a:moveTo>
                  <a:cubicBezTo>
                    <a:pt x="596634" y="21283"/>
                    <a:pt x="572096" y="20599"/>
                    <a:pt x="547950" y="18255"/>
                  </a:cubicBezTo>
                  <a:cubicBezTo>
                    <a:pt x="492179" y="15520"/>
                    <a:pt x="436603" y="10782"/>
                    <a:pt x="380733" y="9659"/>
                  </a:cubicBezTo>
                  <a:cubicBezTo>
                    <a:pt x="318363" y="5068"/>
                    <a:pt x="255309" y="4042"/>
                    <a:pt x="192694" y="3407"/>
                  </a:cubicBezTo>
                  <a:cubicBezTo>
                    <a:pt x="148508" y="2235"/>
                    <a:pt x="104223" y="-3968"/>
                    <a:pt x="60280" y="3993"/>
                  </a:cubicBezTo>
                  <a:cubicBezTo>
                    <a:pt x="49527" y="8340"/>
                    <a:pt x="38529" y="24995"/>
                    <a:pt x="48940" y="33981"/>
                  </a:cubicBezTo>
                  <a:cubicBezTo>
                    <a:pt x="48403" y="36521"/>
                    <a:pt x="47963" y="39012"/>
                    <a:pt x="47376" y="41356"/>
                  </a:cubicBezTo>
                  <a:cubicBezTo>
                    <a:pt x="41511" y="71442"/>
                    <a:pt x="40289" y="102114"/>
                    <a:pt x="37893" y="132590"/>
                  </a:cubicBezTo>
                  <a:cubicBezTo>
                    <a:pt x="34130" y="180405"/>
                    <a:pt x="29731" y="228268"/>
                    <a:pt x="25722" y="276083"/>
                  </a:cubicBezTo>
                  <a:cubicBezTo>
                    <a:pt x="18977" y="361554"/>
                    <a:pt x="10619" y="444974"/>
                    <a:pt x="6464" y="530982"/>
                  </a:cubicBezTo>
                  <a:cubicBezTo>
                    <a:pt x="5340" y="543143"/>
                    <a:pt x="3776" y="559309"/>
                    <a:pt x="2456" y="572594"/>
                  </a:cubicBezTo>
                  <a:cubicBezTo>
                    <a:pt x="696" y="583973"/>
                    <a:pt x="-5072" y="599505"/>
                    <a:pt x="11010" y="602679"/>
                  </a:cubicBezTo>
                  <a:lnTo>
                    <a:pt x="11010" y="602679"/>
                  </a:lnTo>
                  <a:cubicBezTo>
                    <a:pt x="12867" y="603558"/>
                    <a:pt x="15213" y="604145"/>
                    <a:pt x="17902" y="604096"/>
                  </a:cubicBezTo>
                  <a:cubicBezTo>
                    <a:pt x="64093" y="604438"/>
                    <a:pt x="105151" y="609712"/>
                    <a:pt x="150707" y="614987"/>
                  </a:cubicBezTo>
                  <a:cubicBezTo>
                    <a:pt x="246560" y="621971"/>
                    <a:pt x="342168" y="631251"/>
                    <a:pt x="438167" y="637747"/>
                  </a:cubicBezTo>
                  <a:cubicBezTo>
                    <a:pt x="462558" y="639310"/>
                    <a:pt x="486508" y="644389"/>
                    <a:pt x="510655" y="647710"/>
                  </a:cubicBezTo>
                  <a:cubicBezTo>
                    <a:pt x="538321" y="651373"/>
                    <a:pt x="566231" y="650201"/>
                    <a:pt x="594043" y="652155"/>
                  </a:cubicBezTo>
                  <a:cubicBezTo>
                    <a:pt x="624886" y="651764"/>
                    <a:pt x="618190" y="587832"/>
                    <a:pt x="621318" y="565512"/>
                  </a:cubicBezTo>
                  <a:cubicBezTo>
                    <a:pt x="623029" y="542410"/>
                    <a:pt x="624397" y="518429"/>
                    <a:pt x="625717" y="494840"/>
                  </a:cubicBezTo>
                  <a:cubicBezTo>
                    <a:pt x="628699" y="442483"/>
                    <a:pt x="637839" y="390468"/>
                    <a:pt x="639990" y="338062"/>
                  </a:cubicBezTo>
                  <a:cubicBezTo>
                    <a:pt x="644682" y="243995"/>
                    <a:pt x="641847" y="149880"/>
                    <a:pt x="640527" y="55764"/>
                  </a:cubicBezTo>
                  <a:cubicBezTo>
                    <a:pt x="641994" y="40086"/>
                    <a:pt x="637008" y="28316"/>
                    <a:pt x="620487" y="25532"/>
                  </a:cubicBezTo>
                  <a:close/>
                  <a:moveTo>
                    <a:pt x="614573" y="309832"/>
                  </a:moveTo>
                  <a:cubicBezTo>
                    <a:pt x="613155" y="385046"/>
                    <a:pt x="599371" y="459723"/>
                    <a:pt x="597025" y="534840"/>
                  </a:cubicBezTo>
                  <a:cubicBezTo>
                    <a:pt x="593701" y="564584"/>
                    <a:pt x="596145" y="595597"/>
                    <a:pt x="588911" y="625585"/>
                  </a:cubicBezTo>
                  <a:cubicBezTo>
                    <a:pt x="568772" y="624218"/>
                    <a:pt x="548585" y="624755"/>
                    <a:pt x="528447" y="623436"/>
                  </a:cubicBezTo>
                  <a:cubicBezTo>
                    <a:pt x="505083" y="621776"/>
                    <a:pt x="482158" y="616403"/>
                    <a:pt x="458892" y="613961"/>
                  </a:cubicBezTo>
                  <a:cubicBezTo>
                    <a:pt x="403853" y="609761"/>
                    <a:pt x="349206" y="605854"/>
                    <a:pt x="293875" y="603021"/>
                  </a:cubicBezTo>
                  <a:cubicBezTo>
                    <a:pt x="243431" y="598430"/>
                    <a:pt x="192939" y="595842"/>
                    <a:pt x="142349" y="593058"/>
                  </a:cubicBezTo>
                  <a:cubicBezTo>
                    <a:pt x="103734" y="588955"/>
                    <a:pt x="65119" y="585976"/>
                    <a:pt x="26456" y="589932"/>
                  </a:cubicBezTo>
                  <a:cubicBezTo>
                    <a:pt x="29340" y="579578"/>
                    <a:pt x="28313" y="565365"/>
                    <a:pt x="30122" y="557014"/>
                  </a:cubicBezTo>
                  <a:cubicBezTo>
                    <a:pt x="34228" y="519602"/>
                    <a:pt x="33250" y="482825"/>
                    <a:pt x="36916" y="445218"/>
                  </a:cubicBezTo>
                  <a:cubicBezTo>
                    <a:pt x="43466" y="353935"/>
                    <a:pt x="49576" y="262554"/>
                    <a:pt x="55637" y="170783"/>
                  </a:cubicBezTo>
                  <a:cubicBezTo>
                    <a:pt x="58569" y="125557"/>
                    <a:pt x="58912" y="80087"/>
                    <a:pt x="63848" y="35153"/>
                  </a:cubicBezTo>
                  <a:cubicBezTo>
                    <a:pt x="66244" y="33639"/>
                    <a:pt x="68296" y="31441"/>
                    <a:pt x="69665" y="28804"/>
                  </a:cubicBezTo>
                  <a:cubicBezTo>
                    <a:pt x="104907" y="24701"/>
                    <a:pt x="141127" y="27241"/>
                    <a:pt x="176613" y="29195"/>
                  </a:cubicBezTo>
                  <a:cubicBezTo>
                    <a:pt x="214935" y="30660"/>
                    <a:pt x="253305" y="29976"/>
                    <a:pt x="291675" y="31881"/>
                  </a:cubicBezTo>
                  <a:cubicBezTo>
                    <a:pt x="347202" y="33200"/>
                    <a:pt x="402583" y="37840"/>
                    <a:pt x="458110" y="38768"/>
                  </a:cubicBezTo>
                  <a:cubicBezTo>
                    <a:pt x="509971" y="44433"/>
                    <a:pt x="562467" y="43700"/>
                    <a:pt x="614133" y="51173"/>
                  </a:cubicBezTo>
                  <a:cubicBezTo>
                    <a:pt x="614817" y="137328"/>
                    <a:pt x="618336" y="223629"/>
                    <a:pt x="614573" y="30983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84" name="Google Shape;184;p8"/>
          <p:cNvSpPr/>
          <p:nvPr/>
        </p:nvSpPr>
        <p:spPr>
          <a:xfrm rot="-850509">
            <a:off x="1824132" y="5245407"/>
            <a:ext cx="1449845" cy="1593367"/>
          </a:xfrm>
          <a:custGeom>
            <a:avLst/>
            <a:gdLst/>
            <a:ahLst/>
            <a:cxnLst/>
            <a:rect l="l" t="t" r="r" b="b"/>
            <a:pathLst>
              <a:path w="2173763" h="2388946" extrusionOk="0">
                <a:moveTo>
                  <a:pt x="1484711" y="1184786"/>
                </a:moveTo>
                <a:cubicBezTo>
                  <a:pt x="1489404" y="1090719"/>
                  <a:pt x="1486569" y="996604"/>
                  <a:pt x="1485249" y="902488"/>
                </a:cubicBezTo>
                <a:cubicBezTo>
                  <a:pt x="1486813" y="886908"/>
                  <a:pt x="1481827" y="875137"/>
                  <a:pt x="1465257" y="872354"/>
                </a:cubicBezTo>
                <a:cubicBezTo>
                  <a:pt x="1441355" y="868153"/>
                  <a:pt x="1416867" y="867421"/>
                  <a:pt x="1392720" y="865076"/>
                </a:cubicBezTo>
                <a:cubicBezTo>
                  <a:pt x="1336949" y="862341"/>
                  <a:pt x="1281373" y="857604"/>
                  <a:pt x="1225504" y="856480"/>
                </a:cubicBezTo>
                <a:cubicBezTo>
                  <a:pt x="1163134" y="851889"/>
                  <a:pt x="1100080" y="850864"/>
                  <a:pt x="1037465" y="850229"/>
                </a:cubicBezTo>
                <a:cubicBezTo>
                  <a:pt x="993278" y="849057"/>
                  <a:pt x="948993" y="842854"/>
                  <a:pt x="905051" y="850815"/>
                </a:cubicBezTo>
                <a:cubicBezTo>
                  <a:pt x="894297" y="855162"/>
                  <a:pt x="883299" y="871816"/>
                  <a:pt x="893662" y="880852"/>
                </a:cubicBezTo>
                <a:cubicBezTo>
                  <a:pt x="893124" y="883391"/>
                  <a:pt x="892733" y="885882"/>
                  <a:pt x="892098" y="888178"/>
                </a:cubicBezTo>
                <a:cubicBezTo>
                  <a:pt x="886232" y="918264"/>
                  <a:pt x="885010" y="948935"/>
                  <a:pt x="882615" y="979412"/>
                </a:cubicBezTo>
                <a:cubicBezTo>
                  <a:pt x="878851" y="1027275"/>
                  <a:pt x="874452" y="1075090"/>
                  <a:pt x="870444" y="1122905"/>
                </a:cubicBezTo>
                <a:cubicBezTo>
                  <a:pt x="863699" y="1208376"/>
                  <a:pt x="855340" y="1291795"/>
                  <a:pt x="851186" y="1377803"/>
                </a:cubicBezTo>
                <a:cubicBezTo>
                  <a:pt x="850061" y="1389965"/>
                  <a:pt x="848497" y="1406131"/>
                  <a:pt x="847178" y="1419415"/>
                </a:cubicBezTo>
                <a:cubicBezTo>
                  <a:pt x="845418" y="1430746"/>
                  <a:pt x="839699" y="1446278"/>
                  <a:pt x="855585" y="1449452"/>
                </a:cubicBezTo>
                <a:cubicBezTo>
                  <a:pt x="857442" y="1450380"/>
                  <a:pt x="859837" y="1450966"/>
                  <a:pt x="862623" y="1450917"/>
                </a:cubicBezTo>
                <a:cubicBezTo>
                  <a:pt x="908814" y="1451259"/>
                  <a:pt x="949873" y="1456485"/>
                  <a:pt x="995429" y="1461809"/>
                </a:cubicBezTo>
                <a:cubicBezTo>
                  <a:pt x="1091526" y="1468793"/>
                  <a:pt x="1187427" y="1478122"/>
                  <a:pt x="1283622" y="1484617"/>
                </a:cubicBezTo>
                <a:cubicBezTo>
                  <a:pt x="1307768" y="1486229"/>
                  <a:pt x="1331475" y="1491211"/>
                  <a:pt x="1355377" y="1494483"/>
                </a:cubicBezTo>
                <a:cubicBezTo>
                  <a:pt x="1383042" y="1498146"/>
                  <a:pt x="1411001" y="1496974"/>
                  <a:pt x="1438765" y="1498928"/>
                </a:cubicBezTo>
                <a:cubicBezTo>
                  <a:pt x="1469608" y="1498586"/>
                  <a:pt x="1462911" y="1434605"/>
                  <a:pt x="1466040" y="1412285"/>
                </a:cubicBezTo>
                <a:cubicBezTo>
                  <a:pt x="1467750" y="1389183"/>
                  <a:pt x="1469119" y="1365251"/>
                  <a:pt x="1470439" y="1341613"/>
                </a:cubicBezTo>
                <a:cubicBezTo>
                  <a:pt x="1473469" y="1289207"/>
                  <a:pt x="1482561" y="1237192"/>
                  <a:pt x="1484711" y="1184786"/>
                </a:cubicBezTo>
                <a:close/>
                <a:moveTo>
                  <a:pt x="2159736" y="729153"/>
                </a:moveTo>
                <a:cubicBezTo>
                  <a:pt x="2164673" y="760753"/>
                  <a:pt x="2171076" y="792304"/>
                  <a:pt x="2173764" y="824099"/>
                </a:cubicBezTo>
                <a:cubicBezTo>
                  <a:pt x="2100152" y="837188"/>
                  <a:pt x="2025953" y="846077"/>
                  <a:pt x="1951216" y="849057"/>
                </a:cubicBezTo>
                <a:cubicBezTo>
                  <a:pt x="1888357" y="853306"/>
                  <a:pt x="1824765" y="870009"/>
                  <a:pt x="1762297" y="879826"/>
                </a:cubicBezTo>
                <a:cubicBezTo>
                  <a:pt x="1726078" y="884661"/>
                  <a:pt x="1689614" y="890962"/>
                  <a:pt x="1655838" y="905565"/>
                </a:cubicBezTo>
                <a:cubicBezTo>
                  <a:pt x="1648408" y="908691"/>
                  <a:pt x="1640197" y="912256"/>
                  <a:pt x="1635113" y="918801"/>
                </a:cubicBezTo>
                <a:cubicBezTo>
                  <a:pt x="1628808" y="930718"/>
                  <a:pt x="1631496" y="945468"/>
                  <a:pt x="1628808" y="958508"/>
                </a:cubicBezTo>
                <a:cubicBezTo>
                  <a:pt x="1623284" y="1025615"/>
                  <a:pt x="1616490" y="1093552"/>
                  <a:pt x="1609207" y="1160903"/>
                </a:cubicBezTo>
                <a:cubicBezTo>
                  <a:pt x="1600898" y="1222491"/>
                  <a:pt x="1593224" y="1284225"/>
                  <a:pt x="1593028" y="1346448"/>
                </a:cubicBezTo>
                <a:cubicBezTo>
                  <a:pt x="1591953" y="1370184"/>
                  <a:pt x="1590242" y="1393872"/>
                  <a:pt x="1589753" y="1417657"/>
                </a:cubicBezTo>
                <a:cubicBezTo>
                  <a:pt x="1589607" y="1434067"/>
                  <a:pt x="1587603" y="1451211"/>
                  <a:pt x="1594495" y="1466595"/>
                </a:cubicBezTo>
                <a:cubicBezTo>
                  <a:pt x="1599676" y="1477291"/>
                  <a:pt x="1611896" y="1481931"/>
                  <a:pt x="1623333" y="1481345"/>
                </a:cubicBezTo>
                <a:cubicBezTo>
                  <a:pt x="1638877" y="1483592"/>
                  <a:pt x="1654323" y="1483347"/>
                  <a:pt x="1669866" y="1481443"/>
                </a:cubicBezTo>
                <a:cubicBezTo>
                  <a:pt x="1714542" y="1480857"/>
                  <a:pt x="1759023" y="1477926"/>
                  <a:pt x="1803503" y="1473189"/>
                </a:cubicBezTo>
                <a:cubicBezTo>
                  <a:pt x="1915388" y="1467963"/>
                  <a:pt x="2027517" y="1471479"/>
                  <a:pt x="2139402" y="1472603"/>
                </a:cubicBezTo>
                <a:cubicBezTo>
                  <a:pt x="2137838" y="1512408"/>
                  <a:pt x="2136323" y="1552164"/>
                  <a:pt x="2136909" y="1592017"/>
                </a:cubicBezTo>
                <a:cubicBezTo>
                  <a:pt x="2136420" y="1609014"/>
                  <a:pt x="2138033" y="1626450"/>
                  <a:pt x="2134514" y="1643153"/>
                </a:cubicBezTo>
                <a:cubicBezTo>
                  <a:pt x="2134123" y="1644130"/>
                  <a:pt x="2133048" y="1646572"/>
                  <a:pt x="2132314" y="1647305"/>
                </a:cubicBezTo>
                <a:cubicBezTo>
                  <a:pt x="1994474" y="1646914"/>
                  <a:pt x="1856977" y="1658831"/>
                  <a:pt x="1719137" y="1658099"/>
                </a:cubicBezTo>
                <a:cubicBezTo>
                  <a:pt x="1694111" y="1658685"/>
                  <a:pt x="1668938" y="1659710"/>
                  <a:pt x="1644303" y="1664057"/>
                </a:cubicBezTo>
                <a:cubicBezTo>
                  <a:pt x="1627439" y="1666548"/>
                  <a:pt x="1619130" y="1676609"/>
                  <a:pt x="1621036" y="1693459"/>
                </a:cubicBezTo>
                <a:cubicBezTo>
                  <a:pt x="1621036" y="1723008"/>
                  <a:pt x="1621036" y="1752556"/>
                  <a:pt x="1620987" y="1782105"/>
                </a:cubicBezTo>
                <a:cubicBezTo>
                  <a:pt x="1620156" y="1838418"/>
                  <a:pt x="1621916" y="1894779"/>
                  <a:pt x="1619227" y="1950995"/>
                </a:cubicBezTo>
                <a:cubicBezTo>
                  <a:pt x="1615464" y="2021032"/>
                  <a:pt x="1606763" y="2090727"/>
                  <a:pt x="1601289" y="2160667"/>
                </a:cubicBezTo>
                <a:cubicBezTo>
                  <a:pt x="1597672" y="2207456"/>
                  <a:pt x="1592833" y="2254099"/>
                  <a:pt x="1589655" y="2300936"/>
                </a:cubicBezTo>
                <a:cubicBezTo>
                  <a:pt x="1585843" y="2326285"/>
                  <a:pt x="1589998" y="2354661"/>
                  <a:pt x="1578364" y="2377958"/>
                </a:cubicBezTo>
                <a:cubicBezTo>
                  <a:pt x="1532809" y="2375516"/>
                  <a:pt x="1487351" y="2384210"/>
                  <a:pt x="1441942" y="2380009"/>
                </a:cubicBezTo>
                <a:cubicBezTo>
                  <a:pt x="1443408" y="2294880"/>
                  <a:pt x="1446390" y="2212096"/>
                  <a:pt x="1452402" y="2126723"/>
                </a:cubicBezTo>
                <a:cubicBezTo>
                  <a:pt x="1461543" y="2028163"/>
                  <a:pt x="1466870" y="1928723"/>
                  <a:pt x="1466479" y="1829626"/>
                </a:cubicBezTo>
                <a:cubicBezTo>
                  <a:pt x="1468435" y="1786793"/>
                  <a:pt x="1471416" y="1742886"/>
                  <a:pt x="1469363" y="1699466"/>
                </a:cubicBezTo>
                <a:cubicBezTo>
                  <a:pt x="1468972" y="1679784"/>
                  <a:pt x="1467213" y="1656438"/>
                  <a:pt x="1441551" y="1659564"/>
                </a:cubicBezTo>
                <a:cubicBezTo>
                  <a:pt x="1415009" y="1658147"/>
                  <a:pt x="1388468" y="1658685"/>
                  <a:pt x="1361926" y="1657024"/>
                </a:cubicBezTo>
                <a:cubicBezTo>
                  <a:pt x="1330253" y="1652921"/>
                  <a:pt x="1294668" y="1649014"/>
                  <a:pt x="1261821" y="1648868"/>
                </a:cubicBezTo>
                <a:cubicBezTo>
                  <a:pt x="1225455" y="1646719"/>
                  <a:pt x="1189040" y="1647549"/>
                  <a:pt x="1152723" y="1645351"/>
                </a:cubicBezTo>
                <a:cubicBezTo>
                  <a:pt x="1106483" y="1640125"/>
                  <a:pt x="1059998" y="1642079"/>
                  <a:pt x="1013612" y="1642177"/>
                </a:cubicBezTo>
                <a:cubicBezTo>
                  <a:pt x="956227" y="1641737"/>
                  <a:pt x="898892" y="1636316"/>
                  <a:pt x="841508" y="1640321"/>
                </a:cubicBezTo>
                <a:cubicBezTo>
                  <a:pt x="820783" y="1642665"/>
                  <a:pt x="797761" y="1639490"/>
                  <a:pt x="778893" y="1649551"/>
                </a:cubicBezTo>
                <a:cubicBezTo>
                  <a:pt x="772490" y="1653215"/>
                  <a:pt x="769410" y="1660248"/>
                  <a:pt x="768677" y="1667378"/>
                </a:cubicBezTo>
                <a:cubicBezTo>
                  <a:pt x="766673" y="1685156"/>
                  <a:pt x="765402" y="1702983"/>
                  <a:pt x="762616" y="1720614"/>
                </a:cubicBezTo>
                <a:cubicBezTo>
                  <a:pt x="752938" y="1796366"/>
                  <a:pt x="745899" y="1872508"/>
                  <a:pt x="732653" y="1947771"/>
                </a:cubicBezTo>
                <a:cubicBezTo>
                  <a:pt x="718771" y="2040568"/>
                  <a:pt x="704108" y="2133121"/>
                  <a:pt x="688662" y="2225625"/>
                </a:cubicBezTo>
                <a:cubicBezTo>
                  <a:pt x="684214" y="2260985"/>
                  <a:pt x="680010" y="2296394"/>
                  <a:pt x="676246" y="2331804"/>
                </a:cubicBezTo>
                <a:cubicBezTo>
                  <a:pt x="673607" y="2350949"/>
                  <a:pt x="673998" y="2372097"/>
                  <a:pt x="663489" y="2388947"/>
                </a:cubicBezTo>
                <a:cubicBezTo>
                  <a:pt x="656206" y="2388117"/>
                  <a:pt x="648874" y="2387335"/>
                  <a:pt x="641542" y="2386993"/>
                </a:cubicBezTo>
                <a:cubicBezTo>
                  <a:pt x="614023" y="2384698"/>
                  <a:pt x="585086" y="2390608"/>
                  <a:pt x="558398" y="2382940"/>
                </a:cubicBezTo>
                <a:cubicBezTo>
                  <a:pt x="567587" y="2298250"/>
                  <a:pt x="572524" y="2213219"/>
                  <a:pt x="581029" y="2128432"/>
                </a:cubicBezTo>
                <a:cubicBezTo>
                  <a:pt x="588117" y="2057125"/>
                  <a:pt x="597551" y="1986062"/>
                  <a:pt x="602830" y="1914609"/>
                </a:cubicBezTo>
                <a:cubicBezTo>
                  <a:pt x="606007" y="1872508"/>
                  <a:pt x="607375" y="1833045"/>
                  <a:pt x="612214" y="1790359"/>
                </a:cubicBezTo>
                <a:cubicBezTo>
                  <a:pt x="615440" y="1760566"/>
                  <a:pt x="621550" y="1731115"/>
                  <a:pt x="625070" y="1701322"/>
                </a:cubicBezTo>
                <a:cubicBezTo>
                  <a:pt x="626878" y="1682617"/>
                  <a:pt x="630886" y="1654924"/>
                  <a:pt x="609184" y="1646475"/>
                </a:cubicBezTo>
                <a:cubicBezTo>
                  <a:pt x="571351" y="1643544"/>
                  <a:pt x="532688" y="1646621"/>
                  <a:pt x="494708" y="1648672"/>
                </a:cubicBezTo>
                <a:cubicBezTo>
                  <a:pt x="411173" y="1654045"/>
                  <a:pt x="327101" y="1654729"/>
                  <a:pt x="243859" y="1665376"/>
                </a:cubicBezTo>
                <a:cubicBezTo>
                  <a:pt x="195029" y="1673239"/>
                  <a:pt x="145807" y="1673728"/>
                  <a:pt x="96537" y="1671823"/>
                </a:cubicBezTo>
                <a:cubicBezTo>
                  <a:pt x="64423" y="1670944"/>
                  <a:pt x="31820" y="1674411"/>
                  <a:pt x="0" y="1669332"/>
                </a:cubicBezTo>
                <a:cubicBezTo>
                  <a:pt x="587" y="1646572"/>
                  <a:pt x="1515" y="1623764"/>
                  <a:pt x="1857" y="1601004"/>
                </a:cubicBezTo>
                <a:cubicBezTo>
                  <a:pt x="3959" y="1569502"/>
                  <a:pt x="-782" y="1536046"/>
                  <a:pt x="8994" y="1505814"/>
                </a:cubicBezTo>
                <a:cubicBezTo>
                  <a:pt x="9043" y="1505814"/>
                  <a:pt x="9043" y="1505765"/>
                  <a:pt x="9043" y="1505765"/>
                </a:cubicBezTo>
                <a:cubicBezTo>
                  <a:pt x="90378" y="1505130"/>
                  <a:pt x="170589" y="1491357"/>
                  <a:pt x="251827" y="1487987"/>
                </a:cubicBezTo>
                <a:cubicBezTo>
                  <a:pt x="327052" y="1482810"/>
                  <a:pt x="402668" y="1483006"/>
                  <a:pt x="476916" y="1468305"/>
                </a:cubicBezTo>
                <a:cubicBezTo>
                  <a:pt x="513918" y="1463567"/>
                  <a:pt x="551213" y="1462053"/>
                  <a:pt x="588410" y="1458927"/>
                </a:cubicBezTo>
                <a:cubicBezTo>
                  <a:pt x="605762" y="1457120"/>
                  <a:pt x="623799" y="1457462"/>
                  <a:pt x="640027" y="1450331"/>
                </a:cubicBezTo>
                <a:cubicBezTo>
                  <a:pt x="646283" y="1447841"/>
                  <a:pt x="651464" y="1442273"/>
                  <a:pt x="652247" y="1435435"/>
                </a:cubicBezTo>
                <a:cubicBezTo>
                  <a:pt x="654299" y="1418927"/>
                  <a:pt x="657183" y="1402614"/>
                  <a:pt x="660605" y="1386350"/>
                </a:cubicBezTo>
                <a:cubicBezTo>
                  <a:pt x="664222" y="1360465"/>
                  <a:pt x="667692" y="1336045"/>
                  <a:pt x="673705" y="1310208"/>
                </a:cubicBezTo>
                <a:cubicBezTo>
                  <a:pt x="677468" y="1287888"/>
                  <a:pt x="677859" y="1265080"/>
                  <a:pt x="680157" y="1242613"/>
                </a:cubicBezTo>
                <a:cubicBezTo>
                  <a:pt x="685924" y="1169401"/>
                  <a:pt x="695212" y="1096482"/>
                  <a:pt x="700930" y="1023222"/>
                </a:cubicBezTo>
                <a:cubicBezTo>
                  <a:pt x="704352" y="986249"/>
                  <a:pt x="705965" y="949082"/>
                  <a:pt x="710951" y="912305"/>
                </a:cubicBezTo>
                <a:cubicBezTo>
                  <a:pt x="712808" y="888324"/>
                  <a:pt x="725468" y="859753"/>
                  <a:pt x="710169" y="838214"/>
                </a:cubicBezTo>
                <a:cubicBezTo>
                  <a:pt x="703912" y="831474"/>
                  <a:pt x="694087" y="832597"/>
                  <a:pt x="685729" y="832890"/>
                </a:cubicBezTo>
                <a:cubicBezTo>
                  <a:pt x="667301" y="833574"/>
                  <a:pt x="648923" y="835430"/>
                  <a:pt x="630593" y="837042"/>
                </a:cubicBezTo>
                <a:cubicBezTo>
                  <a:pt x="548720" y="840314"/>
                  <a:pt x="467091" y="847005"/>
                  <a:pt x="385707" y="856236"/>
                </a:cubicBezTo>
                <a:cubicBezTo>
                  <a:pt x="305252" y="859997"/>
                  <a:pt x="224699" y="856334"/>
                  <a:pt x="144145" y="857750"/>
                </a:cubicBezTo>
                <a:cubicBezTo>
                  <a:pt x="112716" y="856529"/>
                  <a:pt x="81726" y="862341"/>
                  <a:pt x="50346" y="860730"/>
                </a:cubicBezTo>
                <a:cubicBezTo>
                  <a:pt x="51421" y="811791"/>
                  <a:pt x="47511" y="762218"/>
                  <a:pt x="55478" y="713769"/>
                </a:cubicBezTo>
                <a:cubicBezTo>
                  <a:pt x="117359" y="713915"/>
                  <a:pt x="178850" y="706589"/>
                  <a:pt x="240438" y="701021"/>
                </a:cubicBezTo>
                <a:cubicBezTo>
                  <a:pt x="303101" y="694770"/>
                  <a:pt x="366107" y="692474"/>
                  <a:pt x="428428" y="683488"/>
                </a:cubicBezTo>
                <a:cubicBezTo>
                  <a:pt x="480484" y="677041"/>
                  <a:pt x="533958" y="676015"/>
                  <a:pt x="586699" y="667663"/>
                </a:cubicBezTo>
                <a:cubicBezTo>
                  <a:pt x="611872" y="664098"/>
                  <a:pt x="637338" y="664049"/>
                  <a:pt x="662511" y="660679"/>
                </a:cubicBezTo>
                <a:cubicBezTo>
                  <a:pt x="680352" y="657749"/>
                  <a:pt x="697753" y="652718"/>
                  <a:pt x="715545" y="649202"/>
                </a:cubicBezTo>
                <a:cubicBezTo>
                  <a:pt x="730454" y="646222"/>
                  <a:pt x="732458" y="631521"/>
                  <a:pt x="731871" y="618774"/>
                </a:cubicBezTo>
                <a:cubicBezTo>
                  <a:pt x="732751" y="581899"/>
                  <a:pt x="735781" y="545123"/>
                  <a:pt x="739887" y="508443"/>
                </a:cubicBezTo>
                <a:cubicBezTo>
                  <a:pt x="747464" y="418040"/>
                  <a:pt x="765109" y="329004"/>
                  <a:pt x="773565" y="238747"/>
                </a:cubicBezTo>
                <a:cubicBezTo>
                  <a:pt x="780555" y="163679"/>
                  <a:pt x="786860" y="91248"/>
                  <a:pt x="798005" y="16620"/>
                </a:cubicBezTo>
                <a:cubicBezTo>
                  <a:pt x="798298" y="16229"/>
                  <a:pt x="798591" y="15888"/>
                  <a:pt x="798885" y="15497"/>
                </a:cubicBezTo>
                <a:cubicBezTo>
                  <a:pt x="820538" y="11785"/>
                  <a:pt x="844587" y="13201"/>
                  <a:pt x="866925" y="9392"/>
                </a:cubicBezTo>
                <a:cubicBezTo>
                  <a:pt x="893564" y="6852"/>
                  <a:pt x="919959" y="-2428"/>
                  <a:pt x="946891" y="601"/>
                </a:cubicBezTo>
                <a:cubicBezTo>
                  <a:pt x="937702" y="67072"/>
                  <a:pt x="933547" y="134081"/>
                  <a:pt x="924798" y="200651"/>
                </a:cubicBezTo>
                <a:cubicBezTo>
                  <a:pt x="908961" y="296427"/>
                  <a:pt x="899332" y="393278"/>
                  <a:pt x="891022" y="489933"/>
                </a:cubicBezTo>
                <a:cubicBezTo>
                  <a:pt x="889116" y="521777"/>
                  <a:pt x="883935" y="553572"/>
                  <a:pt x="877385" y="584879"/>
                </a:cubicBezTo>
                <a:cubicBezTo>
                  <a:pt x="874550" y="609641"/>
                  <a:pt x="868000" y="637871"/>
                  <a:pt x="903193" y="634501"/>
                </a:cubicBezTo>
                <a:cubicBezTo>
                  <a:pt x="935991" y="636796"/>
                  <a:pt x="968838" y="637480"/>
                  <a:pt x="1001685" y="638603"/>
                </a:cubicBezTo>
                <a:cubicBezTo>
                  <a:pt x="1021726" y="640361"/>
                  <a:pt x="1045628" y="643194"/>
                  <a:pt x="1066548" y="642755"/>
                </a:cubicBezTo>
                <a:cubicBezTo>
                  <a:pt x="1098418" y="642608"/>
                  <a:pt x="1130140" y="642559"/>
                  <a:pt x="1161814" y="646808"/>
                </a:cubicBezTo>
                <a:cubicBezTo>
                  <a:pt x="1220616" y="652767"/>
                  <a:pt x="1279125" y="659702"/>
                  <a:pt x="1338415" y="657260"/>
                </a:cubicBezTo>
                <a:cubicBezTo>
                  <a:pt x="1361633" y="657065"/>
                  <a:pt x="1384949" y="657602"/>
                  <a:pt x="1408117" y="655990"/>
                </a:cubicBezTo>
                <a:cubicBezTo>
                  <a:pt x="1419702" y="654965"/>
                  <a:pt x="1432459" y="654721"/>
                  <a:pt x="1442431" y="648127"/>
                </a:cubicBezTo>
                <a:cubicBezTo>
                  <a:pt x="1456704" y="638603"/>
                  <a:pt x="1451620" y="618774"/>
                  <a:pt x="1453917" y="604073"/>
                </a:cubicBezTo>
                <a:cubicBezTo>
                  <a:pt x="1458316" y="552986"/>
                  <a:pt x="1465404" y="499457"/>
                  <a:pt x="1470781" y="448028"/>
                </a:cubicBezTo>
                <a:cubicBezTo>
                  <a:pt x="1474936" y="396892"/>
                  <a:pt x="1484467" y="346342"/>
                  <a:pt x="1487449" y="295060"/>
                </a:cubicBezTo>
                <a:cubicBezTo>
                  <a:pt x="1490186" y="244754"/>
                  <a:pt x="1503139" y="198649"/>
                  <a:pt x="1512279" y="148489"/>
                </a:cubicBezTo>
                <a:cubicBezTo>
                  <a:pt x="1520198" y="112543"/>
                  <a:pt x="1518976" y="73470"/>
                  <a:pt x="1536621" y="40405"/>
                </a:cubicBezTo>
                <a:cubicBezTo>
                  <a:pt x="1567709" y="42896"/>
                  <a:pt x="1598503" y="49441"/>
                  <a:pt x="1629834" y="48220"/>
                </a:cubicBezTo>
                <a:cubicBezTo>
                  <a:pt x="1642494" y="48269"/>
                  <a:pt x="1655007" y="44362"/>
                  <a:pt x="1667618" y="45924"/>
                </a:cubicBezTo>
                <a:cubicBezTo>
                  <a:pt x="1667618" y="45973"/>
                  <a:pt x="1667618" y="45973"/>
                  <a:pt x="1667618" y="45973"/>
                </a:cubicBezTo>
                <a:cubicBezTo>
                  <a:pt x="1663415" y="123532"/>
                  <a:pt x="1657451" y="200651"/>
                  <a:pt x="1647284" y="277965"/>
                </a:cubicBezTo>
                <a:cubicBezTo>
                  <a:pt x="1644351" y="328466"/>
                  <a:pt x="1639317" y="380042"/>
                  <a:pt x="1632181" y="430836"/>
                </a:cubicBezTo>
                <a:cubicBezTo>
                  <a:pt x="1627586" y="470641"/>
                  <a:pt x="1624800" y="510690"/>
                  <a:pt x="1617419" y="550153"/>
                </a:cubicBezTo>
                <a:cubicBezTo>
                  <a:pt x="1610576" y="591423"/>
                  <a:pt x="1589313" y="628347"/>
                  <a:pt x="1580711" y="669080"/>
                </a:cubicBezTo>
                <a:cubicBezTo>
                  <a:pt x="1579049" y="679825"/>
                  <a:pt x="1574796" y="691400"/>
                  <a:pt x="1578462" y="702145"/>
                </a:cubicBezTo>
                <a:cubicBezTo>
                  <a:pt x="1589069" y="727786"/>
                  <a:pt x="1667960" y="712108"/>
                  <a:pt x="1692840" y="712401"/>
                </a:cubicBezTo>
                <a:cubicBezTo>
                  <a:pt x="1748220" y="712157"/>
                  <a:pt x="1802476" y="698824"/>
                  <a:pt x="1857270" y="693011"/>
                </a:cubicBezTo>
                <a:cubicBezTo>
                  <a:pt x="1926825" y="686565"/>
                  <a:pt x="1995354" y="680215"/>
                  <a:pt x="2065203" y="674061"/>
                </a:cubicBezTo>
                <a:cubicBezTo>
                  <a:pt x="2093504" y="672010"/>
                  <a:pt x="2121610" y="665661"/>
                  <a:pt x="2150058" y="666784"/>
                </a:cubicBezTo>
                <a:cubicBezTo>
                  <a:pt x="2150302" y="687883"/>
                  <a:pt x="2155043" y="708592"/>
                  <a:pt x="2159736" y="729153"/>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5" name="Google Shape;185;p8"/>
          <p:cNvSpPr txBox="1">
            <a:spLocks noGrp="1"/>
          </p:cNvSpPr>
          <p:nvPr>
            <p:ph type="title"/>
          </p:nvPr>
        </p:nvSpPr>
        <p:spPr>
          <a:xfrm>
            <a:off x="810467" y="2112800"/>
            <a:ext cx="4118000" cy="2632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lt1"/>
              </a:buClr>
              <a:buSzPts val="3000"/>
              <a:buNone/>
              <a:defRPr sz="4000">
                <a:solidFill>
                  <a:schemeClr val="lt1"/>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Tree>
    <p:extLst>
      <p:ext uri="{BB962C8B-B14F-4D97-AF65-F5344CB8AC3E}">
        <p14:creationId xmlns:p14="http://schemas.microsoft.com/office/powerpoint/2010/main" val="16491716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86"/>
        <p:cNvGrpSpPr/>
        <p:nvPr/>
      </p:nvGrpSpPr>
      <p:grpSpPr>
        <a:xfrm>
          <a:off x="0" y="0"/>
          <a:ext cx="0" cy="0"/>
          <a:chOff x="0" y="0"/>
          <a:chExt cx="0" cy="0"/>
        </a:xfrm>
      </p:grpSpPr>
      <p:sp>
        <p:nvSpPr>
          <p:cNvPr id="187" name="Google Shape;187;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lnSpc>
                <a:spcPct val="100000"/>
              </a:lnSpc>
              <a:spcBef>
                <a:spcPts val="0"/>
              </a:spcBef>
              <a:spcAft>
                <a:spcPts val="1067"/>
              </a:spcAft>
              <a:buSzPts val="1800"/>
              <a:buNone/>
              <a:defRPr sz="2400"/>
            </a:lvl1pPr>
          </a:lstStyle>
          <a:p>
            <a:endParaRPr/>
          </a:p>
        </p:txBody>
      </p:sp>
      <p:sp>
        <p:nvSpPr>
          <p:cNvPr id="188" name="Google Shape;188;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024367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89"/>
        <p:cNvGrpSpPr/>
        <p:nvPr/>
      </p:nvGrpSpPr>
      <p:grpSpPr>
        <a:xfrm>
          <a:off x="0" y="0"/>
          <a:ext cx="0" cy="0"/>
          <a:chOff x="0" y="0"/>
          <a:chExt cx="0" cy="0"/>
        </a:xfrm>
      </p:grpSpPr>
      <p:sp>
        <p:nvSpPr>
          <p:cNvPr id="190" name="Google Shape;19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5786229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rot="-395572">
            <a:off x="-737010" y="2478693"/>
            <a:ext cx="3455131" cy="4989577"/>
          </a:xfrm>
          <a:custGeom>
            <a:avLst/>
            <a:gdLst/>
            <a:ahLst/>
            <a:cxnLst/>
            <a:rect l="l" t="t" r="r" b="b"/>
            <a:pathLst>
              <a:path w="5174294" h="7472234" extrusionOk="0">
                <a:moveTo>
                  <a:pt x="1518789" y="7437487"/>
                </a:moveTo>
                <a:cubicBezTo>
                  <a:pt x="1481777" y="7437487"/>
                  <a:pt x="1446860" y="7433078"/>
                  <a:pt x="1407320" y="7421197"/>
                </a:cubicBezTo>
                <a:cubicBezTo>
                  <a:pt x="1338863" y="7399020"/>
                  <a:pt x="1186553" y="7155664"/>
                  <a:pt x="1125306" y="6971892"/>
                </a:cubicBezTo>
                <a:cubicBezTo>
                  <a:pt x="1040557" y="6715371"/>
                  <a:pt x="1087487" y="6633206"/>
                  <a:pt x="1036428" y="6622700"/>
                </a:cubicBezTo>
                <a:cubicBezTo>
                  <a:pt x="596195" y="6532690"/>
                  <a:pt x="221203" y="6211324"/>
                  <a:pt x="14170" y="5822469"/>
                </a:cubicBezTo>
                <a:cubicBezTo>
                  <a:pt x="-4934" y="5822469"/>
                  <a:pt x="810" y="5734595"/>
                  <a:pt x="810" y="121874"/>
                </a:cubicBezTo>
                <a:cubicBezTo>
                  <a:pt x="275120" y="87532"/>
                  <a:pt x="548936" y="60931"/>
                  <a:pt x="824786" y="60871"/>
                </a:cubicBezTo>
                <a:cubicBezTo>
                  <a:pt x="2887330" y="60393"/>
                  <a:pt x="3939598" y="-27331"/>
                  <a:pt x="5030314" y="8670"/>
                </a:cubicBezTo>
                <a:cubicBezTo>
                  <a:pt x="5084664" y="10792"/>
                  <a:pt x="5179901" y="5247032"/>
                  <a:pt x="5174036" y="7432151"/>
                </a:cubicBezTo>
                <a:cubicBezTo>
                  <a:pt x="5174036" y="7519113"/>
                  <a:pt x="4306242" y="7437487"/>
                  <a:pt x="1518789" y="7437487"/>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 name="Google Shape;11;p2"/>
          <p:cNvGrpSpPr/>
          <p:nvPr/>
        </p:nvGrpSpPr>
        <p:grpSpPr>
          <a:xfrm rot="-392710">
            <a:off x="-710357" y="2851929"/>
            <a:ext cx="3086604" cy="4590011"/>
            <a:chOff x="-1094349" y="4249212"/>
            <a:chExt cx="4629357" cy="6884043"/>
          </a:xfrm>
        </p:grpSpPr>
        <p:grpSp>
          <p:nvGrpSpPr>
            <p:cNvPr id="12" name="Google Shape;12;p2"/>
            <p:cNvGrpSpPr/>
            <p:nvPr/>
          </p:nvGrpSpPr>
          <p:grpSpPr>
            <a:xfrm>
              <a:off x="-728044" y="4249212"/>
              <a:ext cx="4263052" cy="6314564"/>
              <a:chOff x="-728044" y="4249212"/>
              <a:chExt cx="4263052" cy="6314564"/>
            </a:xfrm>
          </p:grpSpPr>
          <p:grpSp>
            <p:nvGrpSpPr>
              <p:cNvPr id="13" name="Google Shape;13;p2"/>
              <p:cNvGrpSpPr/>
              <p:nvPr/>
            </p:nvGrpSpPr>
            <p:grpSpPr>
              <a:xfrm>
                <a:off x="-727994" y="4249212"/>
                <a:ext cx="4262999" cy="85832"/>
                <a:chOff x="-727994" y="4249212"/>
                <a:chExt cx="4262999" cy="85832"/>
              </a:xfrm>
            </p:grpSpPr>
            <p:grpSp>
              <p:nvGrpSpPr>
                <p:cNvPr id="14" name="Google Shape;14;p2"/>
                <p:cNvGrpSpPr/>
                <p:nvPr/>
              </p:nvGrpSpPr>
              <p:grpSpPr>
                <a:xfrm>
                  <a:off x="-727994" y="4249212"/>
                  <a:ext cx="76367" cy="85794"/>
                  <a:chOff x="-727994" y="4249212"/>
                  <a:chExt cx="76367" cy="85794"/>
                </a:xfrm>
              </p:grpSpPr>
              <p:sp>
                <p:nvSpPr>
                  <p:cNvPr id="15" name="Google Shape;15;p2"/>
                  <p:cNvSpPr/>
                  <p:nvPr/>
                </p:nvSpPr>
                <p:spPr>
                  <a:xfrm>
                    <a:off x="-678650" y="4251256"/>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727994" y="4249212"/>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8"/>
                          <a:pt x="18720" y="5796"/>
                        </a:cubicBezTo>
                        <a:cubicBezTo>
                          <a:pt x="-21972" y="33070"/>
                          <a:pt x="10881" y="100215"/>
                          <a:pt x="48835" y="83014"/>
                        </a:cubicBezTo>
                        <a:cubicBezTo>
                          <a:pt x="81508" y="67995"/>
                          <a:pt x="75808" y="36955"/>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 name="Google Shape;17;p2"/>
                <p:cNvGrpSpPr/>
                <p:nvPr/>
              </p:nvGrpSpPr>
              <p:grpSpPr>
                <a:xfrm>
                  <a:off x="-204628" y="4249238"/>
                  <a:ext cx="76343" cy="85806"/>
                  <a:chOff x="-204628" y="4249238"/>
                  <a:chExt cx="76343" cy="85806"/>
                </a:xfrm>
              </p:grpSpPr>
              <p:sp>
                <p:nvSpPr>
                  <p:cNvPr id="18" name="Google Shape;18;p2"/>
                  <p:cNvSpPr/>
                  <p:nvPr/>
                </p:nvSpPr>
                <p:spPr>
                  <a:xfrm>
                    <a:off x="-155321"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a:off x="-204628"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 name="Google Shape;20;p2"/>
                <p:cNvGrpSpPr/>
                <p:nvPr/>
              </p:nvGrpSpPr>
              <p:grpSpPr>
                <a:xfrm>
                  <a:off x="318707" y="4249238"/>
                  <a:ext cx="76343" cy="85806"/>
                  <a:chOff x="318707" y="4249238"/>
                  <a:chExt cx="76343" cy="85806"/>
                </a:xfrm>
              </p:grpSpPr>
              <p:sp>
                <p:nvSpPr>
                  <p:cNvPr id="21" name="Google Shape;21;p2"/>
                  <p:cNvSpPr/>
                  <p:nvPr/>
                </p:nvSpPr>
                <p:spPr>
                  <a:xfrm>
                    <a:off x="368008" y="4251256"/>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a:off x="318707"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 name="Google Shape;23;p2"/>
                <p:cNvGrpSpPr/>
                <p:nvPr/>
              </p:nvGrpSpPr>
              <p:grpSpPr>
                <a:xfrm>
                  <a:off x="842029" y="4249238"/>
                  <a:ext cx="76343" cy="85806"/>
                  <a:chOff x="842029" y="4249238"/>
                  <a:chExt cx="76343" cy="85806"/>
                </a:xfrm>
              </p:grpSpPr>
              <p:sp>
                <p:nvSpPr>
                  <p:cNvPr id="24" name="Google Shape;24;p2"/>
                  <p:cNvSpPr/>
                  <p:nvPr/>
                </p:nvSpPr>
                <p:spPr>
                  <a:xfrm>
                    <a:off x="891336"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842029"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 name="Google Shape;26;p2"/>
                <p:cNvGrpSpPr/>
                <p:nvPr/>
              </p:nvGrpSpPr>
              <p:grpSpPr>
                <a:xfrm>
                  <a:off x="1365365" y="4249238"/>
                  <a:ext cx="76343" cy="85806"/>
                  <a:chOff x="1365365" y="4249238"/>
                  <a:chExt cx="76343" cy="85806"/>
                </a:xfrm>
              </p:grpSpPr>
              <p:sp>
                <p:nvSpPr>
                  <p:cNvPr id="27" name="Google Shape;27;p2"/>
                  <p:cNvSpPr/>
                  <p:nvPr/>
                </p:nvSpPr>
                <p:spPr>
                  <a:xfrm>
                    <a:off x="1414661" y="4251256"/>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a:off x="1365365"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 name="Google Shape;29;p2"/>
                <p:cNvGrpSpPr/>
                <p:nvPr/>
              </p:nvGrpSpPr>
              <p:grpSpPr>
                <a:xfrm>
                  <a:off x="1888687" y="4249238"/>
                  <a:ext cx="76343" cy="85806"/>
                  <a:chOff x="1888687" y="4249238"/>
                  <a:chExt cx="76343" cy="85806"/>
                </a:xfrm>
              </p:grpSpPr>
              <p:sp>
                <p:nvSpPr>
                  <p:cNvPr id="30" name="Google Shape;30;p2"/>
                  <p:cNvSpPr/>
                  <p:nvPr/>
                </p:nvSpPr>
                <p:spPr>
                  <a:xfrm>
                    <a:off x="1937994"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1888687"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 name="Google Shape;32;p2"/>
                <p:cNvGrpSpPr/>
                <p:nvPr/>
              </p:nvGrpSpPr>
              <p:grpSpPr>
                <a:xfrm>
                  <a:off x="2412024" y="4249238"/>
                  <a:ext cx="76343" cy="85806"/>
                  <a:chOff x="2412024" y="4249238"/>
                  <a:chExt cx="76343" cy="85806"/>
                </a:xfrm>
              </p:grpSpPr>
              <p:sp>
                <p:nvSpPr>
                  <p:cNvPr id="33" name="Google Shape;33;p2"/>
                  <p:cNvSpPr/>
                  <p:nvPr/>
                </p:nvSpPr>
                <p:spPr>
                  <a:xfrm>
                    <a:off x="2461319" y="4251256"/>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2412024"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5" name="Google Shape;35;p2"/>
                <p:cNvGrpSpPr/>
                <p:nvPr/>
              </p:nvGrpSpPr>
              <p:grpSpPr>
                <a:xfrm>
                  <a:off x="2935345" y="4249238"/>
                  <a:ext cx="76343" cy="85806"/>
                  <a:chOff x="2935345" y="4249238"/>
                  <a:chExt cx="76343" cy="85806"/>
                </a:xfrm>
              </p:grpSpPr>
              <p:sp>
                <p:nvSpPr>
                  <p:cNvPr id="36" name="Google Shape;36;p2"/>
                  <p:cNvSpPr/>
                  <p:nvPr/>
                </p:nvSpPr>
                <p:spPr>
                  <a:xfrm>
                    <a:off x="2984652"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2935345" y="4249238"/>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8" name="Google Shape;38;p2"/>
                <p:cNvGrpSpPr/>
                <p:nvPr/>
              </p:nvGrpSpPr>
              <p:grpSpPr>
                <a:xfrm>
                  <a:off x="3458638" y="4249212"/>
                  <a:ext cx="76367" cy="85794"/>
                  <a:chOff x="3458638" y="4249212"/>
                  <a:chExt cx="76367" cy="85794"/>
                </a:xfrm>
              </p:grpSpPr>
              <p:sp>
                <p:nvSpPr>
                  <p:cNvPr id="39" name="Google Shape;39;p2"/>
                  <p:cNvSpPr/>
                  <p:nvPr/>
                </p:nvSpPr>
                <p:spPr>
                  <a:xfrm>
                    <a:off x="3507977" y="4251256"/>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a:off x="3458638" y="4249212"/>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8"/>
                          <a:pt x="18720" y="5796"/>
                        </a:cubicBezTo>
                        <a:cubicBezTo>
                          <a:pt x="-21972" y="33070"/>
                          <a:pt x="10880" y="100215"/>
                          <a:pt x="48835" y="83014"/>
                        </a:cubicBezTo>
                        <a:cubicBezTo>
                          <a:pt x="81508" y="67995"/>
                          <a:pt x="75808" y="36955"/>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 name="Google Shape;41;p2"/>
              <p:cNvGrpSpPr/>
              <p:nvPr/>
            </p:nvGrpSpPr>
            <p:grpSpPr>
              <a:xfrm>
                <a:off x="-728044" y="4815443"/>
                <a:ext cx="4263052" cy="85846"/>
                <a:chOff x="-728044" y="4815443"/>
                <a:chExt cx="4263052" cy="85846"/>
              </a:xfrm>
            </p:grpSpPr>
            <p:grpSp>
              <p:nvGrpSpPr>
                <p:cNvPr id="42" name="Google Shape;42;p2"/>
                <p:cNvGrpSpPr/>
                <p:nvPr/>
              </p:nvGrpSpPr>
              <p:grpSpPr>
                <a:xfrm>
                  <a:off x="-728044" y="4815443"/>
                  <a:ext cx="76423" cy="85826"/>
                  <a:chOff x="-728044" y="4815443"/>
                  <a:chExt cx="76423" cy="85826"/>
                </a:xfrm>
              </p:grpSpPr>
              <p:sp>
                <p:nvSpPr>
                  <p:cNvPr id="43" name="Google Shape;43;p2"/>
                  <p:cNvSpPr/>
                  <p:nvPr/>
                </p:nvSpPr>
                <p:spPr>
                  <a:xfrm>
                    <a:off x="-678650" y="4817513"/>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728044" y="4815443"/>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 name="Google Shape;45;p2"/>
                <p:cNvGrpSpPr/>
                <p:nvPr/>
              </p:nvGrpSpPr>
              <p:grpSpPr>
                <a:xfrm>
                  <a:off x="-204628" y="4815483"/>
                  <a:ext cx="76343" cy="85806"/>
                  <a:chOff x="-204628" y="4815483"/>
                  <a:chExt cx="76343" cy="85806"/>
                </a:xfrm>
              </p:grpSpPr>
              <p:sp>
                <p:nvSpPr>
                  <p:cNvPr id="46" name="Google Shape;46;p2"/>
                  <p:cNvSpPr/>
                  <p:nvPr/>
                </p:nvSpPr>
                <p:spPr>
                  <a:xfrm>
                    <a:off x="-155321"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204628"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 name="Google Shape;48;p2"/>
                <p:cNvGrpSpPr/>
                <p:nvPr/>
              </p:nvGrpSpPr>
              <p:grpSpPr>
                <a:xfrm>
                  <a:off x="318707" y="4815483"/>
                  <a:ext cx="76343" cy="85806"/>
                  <a:chOff x="318707" y="4815483"/>
                  <a:chExt cx="76343" cy="85806"/>
                </a:xfrm>
              </p:grpSpPr>
              <p:sp>
                <p:nvSpPr>
                  <p:cNvPr id="49" name="Google Shape;49;p2"/>
                  <p:cNvSpPr/>
                  <p:nvPr/>
                </p:nvSpPr>
                <p:spPr>
                  <a:xfrm>
                    <a:off x="368008" y="4817513"/>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318707"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 name="Google Shape;51;p2"/>
                <p:cNvGrpSpPr/>
                <p:nvPr/>
              </p:nvGrpSpPr>
              <p:grpSpPr>
                <a:xfrm>
                  <a:off x="842029" y="4815483"/>
                  <a:ext cx="76343" cy="85806"/>
                  <a:chOff x="842029" y="4815483"/>
                  <a:chExt cx="76343" cy="85806"/>
                </a:xfrm>
              </p:grpSpPr>
              <p:sp>
                <p:nvSpPr>
                  <p:cNvPr id="52" name="Google Shape;52;p2"/>
                  <p:cNvSpPr/>
                  <p:nvPr/>
                </p:nvSpPr>
                <p:spPr>
                  <a:xfrm>
                    <a:off x="891336"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842029"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 name="Google Shape;54;p2"/>
                <p:cNvGrpSpPr/>
                <p:nvPr/>
              </p:nvGrpSpPr>
              <p:grpSpPr>
                <a:xfrm>
                  <a:off x="1365365" y="4815483"/>
                  <a:ext cx="76343" cy="85806"/>
                  <a:chOff x="1365365" y="4815483"/>
                  <a:chExt cx="76343" cy="85806"/>
                </a:xfrm>
              </p:grpSpPr>
              <p:sp>
                <p:nvSpPr>
                  <p:cNvPr id="55" name="Google Shape;55;p2"/>
                  <p:cNvSpPr/>
                  <p:nvPr/>
                </p:nvSpPr>
                <p:spPr>
                  <a:xfrm>
                    <a:off x="1414661" y="4817513"/>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1365365"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 name="Google Shape;57;p2"/>
                <p:cNvGrpSpPr/>
                <p:nvPr/>
              </p:nvGrpSpPr>
              <p:grpSpPr>
                <a:xfrm>
                  <a:off x="1888687" y="4815483"/>
                  <a:ext cx="76343" cy="85806"/>
                  <a:chOff x="1888687" y="4815483"/>
                  <a:chExt cx="76343" cy="85806"/>
                </a:xfrm>
              </p:grpSpPr>
              <p:sp>
                <p:nvSpPr>
                  <p:cNvPr id="58" name="Google Shape;58;p2"/>
                  <p:cNvSpPr/>
                  <p:nvPr/>
                </p:nvSpPr>
                <p:spPr>
                  <a:xfrm>
                    <a:off x="1937994"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2"/>
                  <p:cNvSpPr/>
                  <p:nvPr/>
                </p:nvSpPr>
                <p:spPr>
                  <a:xfrm>
                    <a:off x="1888687"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 name="Google Shape;60;p2"/>
                <p:cNvGrpSpPr/>
                <p:nvPr/>
              </p:nvGrpSpPr>
              <p:grpSpPr>
                <a:xfrm>
                  <a:off x="2412024" y="4815483"/>
                  <a:ext cx="76343" cy="85806"/>
                  <a:chOff x="2412024" y="4815483"/>
                  <a:chExt cx="76343" cy="85806"/>
                </a:xfrm>
              </p:grpSpPr>
              <p:sp>
                <p:nvSpPr>
                  <p:cNvPr id="61" name="Google Shape;61;p2"/>
                  <p:cNvSpPr/>
                  <p:nvPr/>
                </p:nvSpPr>
                <p:spPr>
                  <a:xfrm>
                    <a:off x="2461319" y="4817513"/>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2412024"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 name="Google Shape;63;p2"/>
                <p:cNvGrpSpPr/>
                <p:nvPr/>
              </p:nvGrpSpPr>
              <p:grpSpPr>
                <a:xfrm>
                  <a:off x="2935345" y="4815483"/>
                  <a:ext cx="76343" cy="85806"/>
                  <a:chOff x="2935345" y="4815483"/>
                  <a:chExt cx="76343" cy="85806"/>
                </a:xfrm>
              </p:grpSpPr>
              <p:sp>
                <p:nvSpPr>
                  <p:cNvPr id="64" name="Google Shape;64;p2"/>
                  <p:cNvSpPr/>
                  <p:nvPr/>
                </p:nvSpPr>
                <p:spPr>
                  <a:xfrm>
                    <a:off x="2984652"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2935345" y="4815483"/>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 name="Google Shape;66;p2"/>
                <p:cNvGrpSpPr/>
                <p:nvPr/>
              </p:nvGrpSpPr>
              <p:grpSpPr>
                <a:xfrm>
                  <a:off x="3458587" y="4815443"/>
                  <a:ext cx="76421" cy="85826"/>
                  <a:chOff x="3458587" y="4815443"/>
                  <a:chExt cx="76421" cy="85826"/>
                </a:xfrm>
              </p:grpSpPr>
              <p:sp>
                <p:nvSpPr>
                  <p:cNvPr id="67" name="Google Shape;67;p2"/>
                  <p:cNvSpPr/>
                  <p:nvPr/>
                </p:nvSpPr>
                <p:spPr>
                  <a:xfrm>
                    <a:off x="3507977" y="4817513"/>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3458587" y="4815443"/>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9" name="Google Shape;69;p2"/>
              <p:cNvGrpSpPr/>
              <p:nvPr/>
            </p:nvGrpSpPr>
            <p:grpSpPr>
              <a:xfrm>
                <a:off x="-728044" y="5381688"/>
                <a:ext cx="4263052" cy="85847"/>
                <a:chOff x="-728044" y="5381688"/>
                <a:chExt cx="4263052" cy="85847"/>
              </a:xfrm>
            </p:grpSpPr>
            <p:grpSp>
              <p:nvGrpSpPr>
                <p:cNvPr id="70" name="Google Shape;70;p2"/>
                <p:cNvGrpSpPr/>
                <p:nvPr/>
              </p:nvGrpSpPr>
              <p:grpSpPr>
                <a:xfrm>
                  <a:off x="-728044" y="5381688"/>
                  <a:ext cx="76423" cy="85826"/>
                  <a:chOff x="-728044" y="5381688"/>
                  <a:chExt cx="76423" cy="85826"/>
                </a:xfrm>
              </p:grpSpPr>
              <p:sp>
                <p:nvSpPr>
                  <p:cNvPr id="71" name="Google Shape;71;p2"/>
                  <p:cNvSpPr/>
                  <p:nvPr/>
                </p:nvSpPr>
                <p:spPr>
                  <a:xfrm>
                    <a:off x="-678650" y="5383758"/>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728044" y="5381688"/>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 name="Google Shape;73;p2"/>
                <p:cNvGrpSpPr/>
                <p:nvPr/>
              </p:nvGrpSpPr>
              <p:grpSpPr>
                <a:xfrm>
                  <a:off x="-204628" y="5381729"/>
                  <a:ext cx="76343" cy="85806"/>
                  <a:chOff x="-204628" y="5381729"/>
                  <a:chExt cx="76343" cy="85806"/>
                </a:xfrm>
              </p:grpSpPr>
              <p:sp>
                <p:nvSpPr>
                  <p:cNvPr id="74" name="Google Shape;74;p2"/>
                  <p:cNvSpPr/>
                  <p:nvPr/>
                </p:nvSpPr>
                <p:spPr>
                  <a:xfrm>
                    <a:off x="-155321"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 name="Google Shape;75;p2"/>
                  <p:cNvSpPr/>
                  <p:nvPr/>
                </p:nvSpPr>
                <p:spPr>
                  <a:xfrm>
                    <a:off x="-204628"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 name="Google Shape;76;p2"/>
                <p:cNvGrpSpPr/>
                <p:nvPr/>
              </p:nvGrpSpPr>
              <p:grpSpPr>
                <a:xfrm>
                  <a:off x="318707" y="5381729"/>
                  <a:ext cx="76343" cy="85806"/>
                  <a:chOff x="318707" y="5381729"/>
                  <a:chExt cx="76343" cy="85806"/>
                </a:xfrm>
              </p:grpSpPr>
              <p:sp>
                <p:nvSpPr>
                  <p:cNvPr id="77" name="Google Shape;77;p2"/>
                  <p:cNvSpPr/>
                  <p:nvPr/>
                </p:nvSpPr>
                <p:spPr>
                  <a:xfrm>
                    <a:off x="368008" y="5383758"/>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318707"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9" name="Google Shape;79;p2"/>
                <p:cNvGrpSpPr/>
                <p:nvPr/>
              </p:nvGrpSpPr>
              <p:grpSpPr>
                <a:xfrm>
                  <a:off x="842029" y="5381729"/>
                  <a:ext cx="76343" cy="85806"/>
                  <a:chOff x="842029" y="5381729"/>
                  <a:chExt cx="76343" cy="85806"/>
                </a:xfrm>
              </p:grpSpPr>
              <p:sp>
                <p:nvSpPr>
                  <p:cNvPr id="80" name="Google Shape;80;p2"/>
                  <p:cNvSpPr/>
                  <p:nvPr/>
                </p:nvSpPr>
                <p:spPr>
                  <a:xfrm>
                    <a:off x="891336"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842029"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2" name="Google Shape;82;p2"/>
                <p:cNvGrpSpPr/>
                <p:nvPr/>
              </p:nvGrpSpPr>
              <p:grpSpPr>
                <a:xfrm>
                  <a:off x="1365365" y="5381729"/>
                  <a:ext cx="76343" cy="85806"/>
                  <a:chOff x="1365365" y="5381729"/>
                  <a:chExt cx="76343" cy="85806"/>
                </a:xfrm>
              </p:grpSpPr>
              <p:sp>
                <p:nvSpPr>
                  <p:cNvPr id="83" name="Google Shape;83;p2"/>
                  <p:cNvSpPr/>
                  <p:nvPr/>
                </p:nvSpPr>
                <p:spPr>
                  <a:xfrm>
                    <a:off x="1414661" y="5383758"/>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1365365"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5" name="Google Shape;85;p2"/>
                <p:cNvGrpSpPr/>
                <p:nvPr/>
              </p:nvGrpSpPr>
              <p:grpSpPr>
                <a:xfrm>
                  <a:off x="1888687" y="5381729"/>
                  <a:ext cx="76343" cy="85806"/>
                  <a:chOff x="1888687" y="5381729"/>
                  <a:chExt cx="76343" cy="85806"/>
                </a:xfrm>
              </p:grpSpPr>
              <p:sp>
                <p:nvSpPr>
                  <p:cNvPr id="86" name="Google Shape;86;p2"/>
                  <p:cNvSpPr/>
                  <p:nvPr/>
                </p:nvSpPr>
                <p:spPr>
                  <a:xfrm>
                    <a:off x="1937994"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1888687"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8" name="Google Shape;88;p2"/>
                <p:cNvGrpSpPr/>
                <p:nvPr/>
              </p:nvGrpSpPr>
              <p:grpSpPr>
                <a:xfrm>
                  <a:off x="2412024" y="5381729"/>
                  <a:ext cx="76343" cy="85806"/>
                  <a:chOff x="2412024" y="5381729"/>
                  <a:chExt cx="76343" cy="85806"/>
                </a:xfrm>
              </p:grpSpPr>
              <p:sp>
                <p:nvSpPr>
                  <p:cNvPr id="89" name="Google Shape;89;p2"/>
                  <p:cNvSpPr/>
                  <p:nvPr/>
                </p:nvSpPr>
                <p:spPr>
                  <a:xfrm>
                    <a:off x="2461319" y="5383758"/>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2412024"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 name="Google Shape;91;p2"/>
                <p:cNvGrpSpPr/>
                <p:nvPr/>
              </p:nvGrpSpPr>
              <p:grpSpPr>
                <a:xfrm>
                  <a:off x="2935345" y="5381729"/>
                  <a:ext cx="76343" cy="85806"/>
                  <a:chOff x="2935345" y="5381729"/>
                  <a:chExt cx="76343" cy="85806"/>
                </a:xfrm>
              </p:grpSpPr>
              <p:sp>
                <p:nvSpPr>
                  <p:cNvPr id="92" name="Google Shape;92;p2"/>
                  <p:cNvSpPr/>
                  <p:nvPr/>
                </p:nvSpPr>
                <p:spPr>
                  <a:xfrm>
                    <a:off x="2984652"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2935345" y="5381729"/>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 name="Google Shape;94;p2"/>
                <p:cNvGrpSpPr/>
                <p:nvPr/>
              </p:nvGrpSpPr>
              <p:grpSpPr>
                <a:xfrm>
                  <a:off x="3458587" y="5381688"/>
                  <a:ext cx="76421" cy="85826"/>
                  <a:chOff x="3458587" y="5381688"/>
                  <a:chExt cx="76421" cy="85826"/>
                </a:xfrm>
              </p:grpSpPr>
              <p:sp>
                <p:nvSpPr>
                  <p:cNvPr id="95" name="Google Shape;95;p2"/>
                  <p:cNvSpPr/>
                  <p:nvPr/>
                </p:nvSpPr>
                <p:spPr>
                  <a:xfrm>
                    <a:off x="3507977" y="5383758"/>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3458587" y="5381688"/>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 name="Google Shape;97;p2"/>
              <p:cNvGrpSpPr/>
              <p:nvPr/>
            </p:nvGrpSpPr>
            <p:grpSpPr>
              <a:xfrm>
                <a:off x="-728044" y="5947949"/>
                <a:ext cx="4263052" cy="85846"/>
                <a:chOff x="-728044" y="5947949"/>
                <a:chExt cx="4263052" cy="85846"/>
              </a:xfrm>
            </p:grpSpPr>
            <p:grpSp>
              <p:nvGrpSpPr>
                <p:cNvPr id="98" name="Google Shape;98;p2"/>
                <p:cNvGrpSpPr/>
                <p:nvPr/>
              </p:nvGrpSpPr>
              <p:grpSpPr>
                <a:xfrm>
                  <a:off x="-728044" y="5947949"/>
                  <a:ext cx="76423" cy="85826"/>
                  <a:chOff x="-728044" y="5947949"/>
                  <a:chExt cx="76423" cy="85826"/>
                </a:xfrm>
              </p:grpSpPr>
              <p:sp>
                <p:nvSpPr>
                  <p:cNvPr id="99" name="Google Shape;99;p2"/>
                  <p:cNvSpPr/>
                  <p:nvPr/>
                </p:nvSpPr>
                <p:spPr>
                  <a:xfrm>
                    <a:off x="-678650" y="5950008"/>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728044" y="5947949"/>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 name="Google Shape;101;p2"/>
                <p:cNvGrpSpPr/>
                <p:nvPr/>
              </p:nvGrpSpPr>
              <p:grpSpPr>
                <a:xfrm>
                  <a:off x="-204628" y="5947989"/>
                  <a:ext cx="76343" cy="85806"/>
                  <a:chOff x="-204628" y="5947989"/>
                  <a:chExt cx="76343" cy="85806"/>
                </a:xfrm>
              </p:grpSpPr>
              <p:sp>
                <p:nvSpPr>
                  <p:cNvPr id="102" name="Google Shape;102;p2"/>
                  <p:cNvSpPr/>
                  <p:nvPr/>
                </p:nvSpPr>
                <p:spPr>
                  <a:xfrm>
                    <a:off x="-155321"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204628"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 name="Google Shape;104;p2"/>
                <p:cNvGrpSpPr/>
                <p:nvPr/>
              </p:nvGrpSpPr>
              <p:grpSpPr>
                <a:xfrm>
                  <a:off x="318707" y="5947989"/>
                  <a:ext cx="76343" cy="85806"/>
                  <a:chOff x="318707" y="5947989"/>
                  <a:chExt cx="76343" cy="85806"/>
                </a:xfrm>
              </p:grpSpPr>
              <p:sp>
                <p:nvSpPr>
                  <p:cNvPr id="105" name="Google Shape;105;p2"/>
                  <p:cNvSpPr/>
                  <p:nvPr/>
                </p:nvSpPr>
                <p:spPr>
                  <a:xfrm>
                    <a:off x="368008" y="5950008"/>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318707"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 name="Google Shape;107;p2"/>
                <p:cNvGrpSpPr/>
                <p:nvPr/>
              </p:nvGrpSpPr>
              <p:grpSpPr>
                <a:xfrm>
                  <a:off x="842029" y="5947989"/>
                  <a:ext cx="76343" cy="85806"/>
                  <a:chOff x="842029" y="5947989"/>
                  <a:chExt cx="76343" cy="85806"/>
                </a:xfrm>
              </p:grpSpPr>
              <p:sp>
                <p:nvSpPr>
                  <p:cNvPr id="108" name="Google Shape;108;p2"/>
                  <p:cNvSpPr/>
                  <p:nvPr/>
                </p:nvSpPr>
                <p:spPr>
                  <a:xfrm>
                    <a:off x="891336"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842029"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 name="Google Shape;110;p2"/>
                <p:cNvGrpSpPr/>
                <p:nvPr/>
              </p:nvGrpSpPr>
              <p:grpSpPr>
                <a:xfrm>
                  <a:off x="1365365" y="5947989"/>
                  <a:ext cx="76343" cy="85806"/>
                  <a:chOff x="1365365" y="5947989"/>
                  <a:chExt cx="76343" cy="85806"/>
                </a:xfrm>
              </p:grpSpPr>
              <p:sp>
                <p:nvSpPr>
                  <p:cNvPr id="111" name="Google Shape;111;p2"/>
                  <p:cNvSpPr/>
                  <p:nvPr/>
                </p:nvSpPr>
                <p:spPr>
                  <a:xfrm>
                    <a:off x="1414661" y="5950008"/>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1365365"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 name="Google Shape;113;p2"/>
                <p:cNvGrpSpPr/>
                <p:nvPr/>
              </p:nvGrpSpPr>
              <p:grpSpPr>
                <a:xfrm>
                  <a:off x="1888687" y="5947989"/>
                  <a:ext cx="76343" cy="85806"/>
                  <a:chOff x="1888687" y="5947989"/>
                  <a:chExt cx="76343" cy="85806"/>
                </a:xfrm>
              </p:grpSpPr>
              <p:sp>
                <p:nvSpPr>
                  <p:cNvPr id="114" name="Google Shape;114;p2"/>
                  <p:cNvSpPr/>
                  <p:nvPr/>
                </p:nvSpPr>
                <p:spPr>
                  <a:xfrm>
                    <a:off x="1937994"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1888687"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 name="Google Shape;116;p2"/>
                <p:cNvGrpSpPr/>
                <p:nvPr/>
              </p:nvGrpSpPr>
              <p:grpSpPr>
                <a:xfrm>
                  <a:off x="2412024" y="5947989"/>
                  <a:ext cx="76343" cy="85806"/>
                  <a:chOff x="2412024" y="5947989"/>
                  <a:chExt cx="76343" cy="85806"/>
                </a:xfrm>
              </p:grpSpPr>
              <p:sp>
                <p:nvSpPr>
                  <p:cNvPr id="117" name="Google Shape;117;p2"/>
                  <p:cNvSpPr/>
                  <p:nvPr/>
                </p:nvSpPr>
                <p:spPr>
                  <a:xfrm>
                    <a:off x="2461319" y="5950008"/>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2412024"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 name="Google Shape;119;p2"/>
                <p:cNvGrpSpPr/>
                <p:nvPr/>
              </p:nvGrpSpPr>
              <p:grpSpPr>
                <a:xfrm>
                  <a:off x="2935345" y="5947989"/>
                  <a:ext cx="76343" cy="85806"/>
                  <a:chOff x="2935345" y="5947989"/>
                  <a:chExt cx="76343" cy="85806"/>
                </a:xfrm>
              </p:grpSpPr>
              <p:sp>
                <p:nvSpPr>
                  <p:cNvPr id="120" name="Google Shape;120;p2"/>
                  <p:cNvSpPr/>
                  <p:nvPr/>
                </p:nvSpPr>
                <p:spPr>
                  <a:xfrm>
                    <a:off x="2984652"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2935345" y="5947989"/>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 name="Google Shape;122;p2"/>
                <p:cNvGrpSpPr/>
                <p:nvPr/>
              </p:nvGrpSpPr>
              <p:grpSpPr>
                <a:xfrm>
                  <a:off x="3458587" y="5947949"/>
                  <a:ext cx="76421" cy="85826"/>
                  <a:chOff x="3458587" y="5947949"/>
                  <a:chExt cx="76421" cy="85826"/>
                </a:xfrm>
              </p:grpSpPr>
              <p:sp>
                <p:nvSpPr>
                  <p:cNvPr id="123" name="Google Shape;123;p2"/>
                  <p:cNvSpPr/>
                  <p:nvPr/>
                </p:nvSpPr>
                <p:spPr>
                  <a:xfrm>
                    <a:off x="3507977" y="5950008"/>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3458587" y="5947949"/>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5" name="Google Shape;125;p2"/>
              <p:cNvGrpSpPr/>
              <p:nvPr/>
            </p:nvGrpSpPr>
            <p:grpSpPr>
              <a:xfrm>
                <a:off x="-728044" y="6514195"/>
                <a:ext cx="4263052" cy="85846"/>
                <a:chOff x="-728044" y="6514195"/>
                <a:chExt cx="4263052" cy="85846"/>
              </a:xfrm>
            </p:grpSpPr>
            <p:grpSp>
              <p:nvGrpSpPr>
                <p:cNvPr id="126" name="Google Shape;126;p2"/>
                <p:cNvGrpSpPr/>
                <p:nvPr/>
              </p:nvGrpSpPr>
              <p:grpSpPr>
                <a:xfrm>
                  <a:off x="-728044" y="6514195"/>
                  <a:ext cx="76423" cy="85826"/>
                  <a:chOff x="-728044" y="6514195"/>
                  <a:chExt cx="76423" cy="85826"/>
                </a:xfrm>
              </p:grpSpPr>
              <p:sp>
                <p:nvSpPr>
                  <p:cNvPr id="127" name="Google Shape;127;p2"/>
                  <p:cNvSpPr/>
                  <p:nvPr/>
                </p:nvSpPr>
                <p:spPr>
                  <a:xfrm>
                    <a:off x="-678650" y="6516254"/>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728044" y="6514195"/>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9" name="Google Shape;129;p2"/>
                <p:cNvGrpSpPr/>
                <p:nvPr/>
              </p:nvGrpSpPr>
              <p:grpSpPr>
                <a:xfrm>
                  <a:off x="-204628" y="6514235"/>
                  <a:ext cx="76343" cy="85806"/>
                  <a:chOff x="-204628" y="6514235"/>
                  <a:chExt cx="76343" cy="85806"/>
                </a:xfrm>
              </p:grpSpPr>
              <p:sp>
                <p:nvSpPr>
                  <p:cNvPr id="130" name="Google Shape;130;p2"/>
                  <p:cNvSpPr/>
                  <p:nvPr/>
                </p:nvSpPr>
                <p:spPr>
                  <a:xfrm>
                    <a:off x="-155321"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204628"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2" name="Google Shape;132;p2"/>
                <p:cNvGrpSpPr/>
                <p:nvPr/>
              </p:nvGrpSpPr>
              <p:grpSpPr>
                <a:xfrm>
                  <a:off x="318707" y="6514235"/>
                  <a:ext cx="76343" cy="85806"/>
                  <a:chOff x="318707" y="6514235"/>
                  <a:chExt cx="76343" cy="85806"/>
                </a:xfrm>
              </p:grpSpPr>
              <p:sp>
                <p:nvSpPr>
                  <p:cNvPr id="133" name="Google Shape;133;p2"/>
                  <p:cNvSpPr/>
                  <p:nvPr/>
                </p:nvSpPr>
                <p:spPr>
                  <a:xfrm>
                    <a:off x="368008" y="6516254"/>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318707"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5" name="Google Shape;135;p2"/>
                <p:cNvGrpSpPr/>
                <p:nvPr/>
              </p:nvGrpSpPr>
              <p:grpSpPr>
                <a:xfrm>
                  <a:off x="842029" y="6514235"/>
                  <a:ext cx="76343" cy="85806"/>
                  <a:chOff x="842029" y="6514235"/>
                  <a:chExt cx="76343" cy="85806"/>
                </a:xfrm>
              </p:grpSpPr>
              <p:sp>
                <p:nvSpPr>
                  <p:cNvPr id="136" name="Google Shape;136;p2"/>
                  <p:cNvSpPr/>
                  <p:nvPr/>
                </p:nvSpPr>
                <p:spPr>
                  <a:xfrm>
                    <a:off x="891336"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42029"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8" name="Google Shape;138;p2"/>
                <p:cNvGrpSpPr/>
                <p:nvPr/>
              </p:nvGrpSpPr>
              <p:grpSpPr>
                <a:xfrm>
                  <a:off x="1365365" y="6514235"/>
                  <a:ext cx="76343" cy="85806"/>
                  <a:chOff x="1365365" y="6514235"/>
                  <a:chExt cx="76343" cy="85806"/>
                </a:xfrm>
              </p:grpSpPr>
              <p:sp>
                <p:nvSpPr>
                  <p:cNvPr id="139" name="Google Shape;139;p2"/>
                  <p:cNvSpPr/>
                  <p:nvPr/>
                </p:nvSpPr>
                <p:spPr>
                  <a:xfrm>
                    <a:off x="1414661" y="6516254"/>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1365365"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1" name="Google Shape;141;p2"/>
                <p:cNvGrpSpPr/>
                <p:nvPr/>
              </p:nvGrpSpPr>
              <p:grpSpPr>
                <a:xfrm>
                  <a:off x="1888687" y="6514235"/>
                  <a:ext cx="76343" cy="85806"/>
                  <a:chOff x="1888687" y="6514235"/>
                  <a:chExt cx="76343" cy="85806"/>
                </a:xfrm>
              </p:grpSpPr>
              <p:sp>
                <p:nvSpPr>
                  <p:cNvPr id="142" name="Google Shape;142;p2"/>
                  <p:cNvSpPr/>
                  <p:nvPr/>
                </p:nvSpPr>
                <p:spPr>
                  <a:xfrm>
                    <a:off x="1937994"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1888687"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4" name="Google Shape;144;p2"/>
                <p:cNvGrpSpPr/>
                <p:nvPr/>
              </p:nvGrpSpPr>
              <p:grpSpPr>
                <a:xfrm>
                  <a:off x="2412024" y="6514235"/>
                  <a:ext cx="76343" cy="85806"/>
                  <a:chOff x="2412024" y="6514235"/>
                  <a:chExt cx="76343" cy="85806"/>
                </a:xfrm>
              </p:grpSpPr>
              <p:sp>
                <p:nvSpPr>
                  <p:cNvPr id="145" name="Google Shape;145;p2"/>
                  <p:cNvSpPr/>
                  <p:nvPr/>
                </p:nvSpPr>
                <p:spPr>
                  <a:xfrm>
                    <a:off x="2461319" y="6516254"/>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2412024"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7" name="Google Shape;147;p2"/>
                <p:cNvGrpSpPr/>
                <p:nvPr/>
              </p:nvGrpSpPr>
              <p:grpSpPr>
                <a:xfrm>
                  <a:off x="2935345" y="6514235"/>
                  <a:ext cx="76343" cy="85806"/>
                  <a:chOff x="2935345" y="6514235"/>
                  <a:chExt cx="76343" cy="85806"/>
                </a:xfrm>
              </p:grpSpPr>
              <p:sp>
                <p:nvSpPr>
                  <p:cNvPr id="148" name="Google Shape;148;p2"/>
                  <p:cNvSpPr/>
                  <p:nvPr/>
                </p:nvSpPr>
                <p:spPr>
                  <a:xfrm>
                    <a:off x="2984652"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2935345" y="6514235"/>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0" name="Google Shape;150;p2"/>
                <p:cNvGrpSpPr/>
                <p:nvPr/>
              </p:nvGrpSpPr>
              <p:grpSpPr>
                <a:xfrm>
                  <a:off x="3458587" y="6514195"/>
                  <a:ext cx="76421" cy="85826"/>
                  <a:chOff x="3458587" y="6514195"/>
                  <a:chExt cx="76421" cy="85826"/>
                </a:xfrm>
              </p:grpSpPr>
              <p:sp>
                <p:nvSpPr>
                  <p:cNvPr id="151" name="Google Shape;151;p2"/>
                  <p:cNvSpPr/>
                  <p:nvPr/>
                </p:nvSpPr>
                <p:spPr>
                  <a:xfrm>
                    <a:off x="3507977" y="6516254"/>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3458587" y="6514195"/>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53" name="Google Shape;153;p2"/>
              <p:cNvGrpSpPr/>
              <p:nvPr/>
            </p:nvGrpSpPr>
            <p:grpSpPr>
              <a:xfrm>
                <a:off x="-728044" y="7080440"/>
                <a:ext cx="4263052" cy="85847"/>
                <a:chOff x="-728044" y="7080440"/>
                <a:chExt cx="4263052" cy="85847"/>
              </a:xfrm>
            </p:grpSpPr>
            <p:grpSp>
              <p:nvGrpSpPr>
                <p:cNvPr id="154" name="Google Shape;154;p2"/>
                <p:cNvGrpSpPr/>
                <p:nvPr/>
              </p:nvGrpSpPr>
              <p:grpSpPr>
                <a:xfrm>
                  <a:off x="-728044" y="7080440"/>
                  <a:ext cx="76423" cy="85826"/>
                  <a:chOff x="-728044" y="7080440"/>
                  <a:chExt cx="76423" cy="85826"/>
                </a:xfrm>
              </p:grpSpPr>
              <p:sp>
                <p:nvSpPr>
                  <p:cNvPr id="155" name="Google Shape;155;p2"/>
                  <p:cNvSpPr/>
                  <p:nvPr/>
                </p:nvSpPr>
                <p:spPr>
                  <a:xfrm>
                    <a:off x="-678650" y="7082499"/>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728044" y="7080440"/>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99"/>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7" name="Google Shape;157;p2"/>
                <p:cNvGrpSpPr/>
                <p:nvPr/>
              </p:nvGrpSpPr>
              <p:grpSpPr>
                <a:xfrm>
                  <a:off x="-204628" y="7080481"/>
                  <a:ext cx="76343" cy="85806"/>
                  <a:chOff x="-204628" y="7080481"/>
                  <a:chExt cx="76343" cy="85806"/>
                </a:xfrm>
              </p:grpSpPr>
              <p:sp>
                <p:nvSpPr>
                  <p:cNvPr id="158" name="Google Shape;158;p2"/>
                  <p:cNvSpPr/>
                  <p:nvPr/>
                </p:nvSpPr>
                <p:spPr>
                  <a:xfrm>
                    <a:off x="-155321"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204628"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0" name="Google Shape;160;p2"/>
                <p:cNvGrpSpPr/>
                <p:nvPr/>
              </p:nvGrpSpPr>
              <p:grpSpPr>
                <a:xfrm>
                  <a:off x="318707" y="7080481"/>
                  <a:ext cx="76343" cy="85806"/>
                  <a:chOff x="318707" y="7080481"/>
                  <a:chExt cx="76343" cy="85806"/>
                </a:xfrm>
              </p:grpSpPr>
              <p:sp>
                <p:nvSpPr>
                  <p:cNvPr id="161" name="Google Shape;161;p2"/>
                  <p:cNvSpPr/>
                  <p:nvPr/>
                </p:nvSpPr>
                <p:spPr>
                  <a:xfrm>
                    <a:off x="368008" y="7082499"/>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318707"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3" name="Google Shape;163;p2"/>
                <p:cNvGrpSpPr/>
                <p:nvPr/>
              </p:nvGrpSpPr>
              <p:grpSpPr>
                <a:xfrm>
                  <a:off x="842029" y="7080481"/>
                  <a:ext cx="76343" cy="85806"/>
                  <a:chOff x="842029" y="7080481"/>
                  <a:chExt cx="76343" cy="85806"/>
                </a:xfrm>
              </p:grpSpPr>
              <p:sp>
                <p:nvSpPr>
                  <p:cNvPr id="164" name="Google Shape;164;p2"/>
                  <p:cNvSpPr/>
                  <p:nvPr/>
                </p:nvSpPr>
                <p:spPr>
                  <a:xfrm>
                    <a:off x="891336"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42029"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6" name="Google Shape;166;p2"/>
                <p:cNvGrpSpPr/>
                <p:nvPr/>
              </p:nvGrpSpPr>
              <p:grpSpPr>
                <a:xfrm>
                  <a:off x="1365365" y="7080481"/>
                  <a:ext cx="76343" cy="85806"/>
                  <a:chOff x="1365365" y="7080481"/>
                  <a:chExt cx="76343" cy="85806"/>
                </a:xfrm>
              </p:grpSpPr>
              <p:sp>
                <p:nvSpPr>
                  <p:cNvPr id="167" name="Google Shape;167;p2"/>
                  <p:cNvSpPr/>
                  <p:nvPr/>
                </p:nvSpPr>
                <p:spPr>
                  <a:xfrm>
                    <a:off x="1414661" y="7082499"/>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1365365"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9" name="Google Shape;169;p2"/>
                <p:cNvGrpSpPr/>
                <p:nvPr/>
              </p:nvGrpSpPr>
              <p:grpSpPr>
                <a:xfrm>
                  <a:off x="1888687" y="7080481"/>
                  <a:ext cx="76343" cy="85806"/>
                  <a:chOff x="1888687" y="7080481"/>
                  <a:chExt cx="76343" cy="85806"/>
                </a:xfrm>
              </p:grpSpPr>
              <p:sp>
                <p:nvSpPr>
                  <p:cNvPr id="170" name="Google Shape;170;p2"/>
                  <p:cNvSpPr/>
                  <p:nvPr/>
                </p:nvSpPr>
                <p:spPr>
                  <a:xfrm>
                    <a:off x="1937994"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1888687"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2"/>
                <p:cNvGrpSpPr/>
                <p:nvPr/>
              </p:nvGrpSpPr>
              <p:grpSpPr>
                <a:xfrm>
                  <a:off x="2412024" y="7080481"/>
                  <a:ext cx="76343" cy="85806"/>
                  <a:chOff x="2412024" y="7080481"/>
                  <a:chExt cx="76343" cy="85806"/>
                </a:xfrm>
              </p:grpSpPr>
              <p:sp>
                <p:nvSpPr>
                  <p:cNvPr id="173" name="Google Shape;173;p2"/>
                  <p:cNvSpPr/>
                  <p:nvPr/>
                </p:nvSpPr>
                <p:spPr>
                  <a:xfrm>
                    <a:off x="2461319" y="7082499"/>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2412024"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5" name="Google Shape;175;p2"/>
                <p:cNvGrpSpPr/>
                <p:nvPr/>
              </p:nvGrpSpPr>
              <p:grpSpPr>
                <a:xfrm>
                  <a:off x="2935345" y="7080481"/>
                  <a:ext cx="76343" cy="85806"/>
                  <a:chOff x="2935345" y="7080481"/>
                  <a:chExt cx="76343" cy="85806"/>
                </a:xfrm>
              </p:grpSpPr>
              <p:sp>
                <p:nvSpPr>
                  <p:cNvPr id="176" name="Google Shape;176;p2"/>
                  <p:cNvSpPr/>
                  <p:nvPr/>
                </p:nvSpPr>
                <p:spPr>
                  <a:xfrm>
                    <a:off x="2984652"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2935345" y="7080481"/>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8" name="Google Shape;178;p2"/>
                <p:cNvGrpSpPr/>
                <p:nvPr/>
              </p:nvGrpSpPr>
              <p:grpSpPr>
                <a:xfrm>
                  <a:off x="3458587" y="7080440"/>
                  <a:ext cx="76421" cy="85826"/>
                  <a:chOff x="3458587" y="7080440"/>
                  <a:chExt cx="76421" cy="85826"/>
                </a:xfrm>
              </p:grpSpPr>
              <p:sp>
                <p:nvSpPr>
                  <p:cNvPr id="179" name="Google Shape;179;p2"/>
                  <p:cNvSpPr/>
                  <p:nvPr/>
                </p:nvSpPr>
                <p:spPr>
                  <a:xfrm>
                    <a:off x="3507977" y="7082499"/>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3458587" y="7080440"/>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99"/>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81" name="Google Shape;181;p2"/>
              <p:cNvGrpSpPr/>
              <p:nvPr/>
            </p:nvGrpSpPr>
            <p:grpSpPr>
              <a:xfrm>
                <a:off x="-728044" y="7646686"/>
                <a:ext cx="4263052" cy="85846"/>
                <a:chOff x="-728044" y="7646686"/>
                <a:chExt cx="4263052" cy="85846"/>
              </a:xfrm>
            </p:grpSpPr>
            <p:grpSp>
              <p:nvGrpSpPr>
                <p:cNvPr id="182" name="Google Shape;182;p2"/>
                <p:cNvGrpSpPr/>
                <p:nvPr/>
              </p:nvGrpSpPr>
              <p:grpSpPr>
                <a:xfrm>
                  <a:off x="-728044" y="7646686"/>
                  <a:ext cx="76423" cy="85826"/>
                  <a:chOff x="-728044" y="7646686"/>
                  <a:chExt cx="76423" cy="85826"/>
                </a:xfrm>
              </p:grpSpPr>
              <p:sp>
                <p:nvSpPr>
                  <p:cNvPr id="183" name="Google Shape;183;p2"/>
                  <p:cNvSpPr/>
                  <p:nvPr/>
                </p:nvSpPr>
                <p:spPr>
                  <a:xfrm>
                    <a:off x="-678650" y="7648756"/>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728044" y="7646686"/>
                    <a:ext cx="76423" cy="85826"/>
                  </a:xfrm>
                  <a:custGeom>
                    <a:avLst/>
                    <a:gdLst/>
                    <a:ahLst/>
                    <a:cxnLst/>
                    <a:rect l="l" t="t" r="r" b="b"/>
                    <a:pathLst>
                      <a:path w="76423" h="85826" extrusionOk="0">
                        <a:moveTo>
                          <a:pt x="76277" y="42290"/>
                        </a:moveTo>
                        <a:cubicBezTo>
                          <a:pt x="72956" y="2852"/>
                          <a:pt x="36827" y="-3649"/>
                          <a:pt x="52789" y="4002"/>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5" name="Google Shape;185;p2"/>
                <p:cNvGrpSpPr/>
                <p:nvPr/>
              </p:nvGrpSpPr>
              <p:grpSpPr>
                <a:xfrm>
                  <a:off x="-204628" y="7646726"/>
                  <a:ext cx="76343" cy="85806"/>
                  <a:chOff x="-204628" y="7646726"/>
                  <a:chExt cx="76343" cy="85806"/>
                </a:xfrm>
              </p:grpSpPr>
              <p:sp>
                <p:nvSpPr>
                  <p:cNvPr id="186" name="Google Shape;186;p2"/>
                  <p:cNvSpPr/>
                  <p:nvPr/>
                </p:nvSpPr>
                <p:spPr>
                  <a:xfrm>
                    <a:off x="-155321"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204628"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8" name="Google Shape;188;p2"/>
                <p:cNvGrpSpPr/>
                <p:nvPr/>
              </p:nvGrpSpPr>
              <p:grpSpPr>
                <a:xfrm>
                  <a:off x="318707" y="7646726"/>
                  <a:ext cx="76343" cy="85806"/>
                  <a:chOff x="318707" y="7646726"/>
                  <a:chExt cx="76343" cy="85806"/>
                </a:xfrm>
              </p:grpSpPr>
              <p:sp>
                <p:nvSpPr>
                  <p:cNvPr id="189" name="Google Shape;189;p2"/>
                  <p:cNvSpPr/>
                  <p:nvPr/>
                </p:nvSpPr>
                <p:spPr>
                  <a:xfrm>
                    <a:off x="368008" y="7648756"/>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318707"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1" name="Google Shape;191;p2"/>
                <p:cNvGrpSpPr/>
                <p:nvPr/>
              </p:nvGrpSpPr>
              <p:grpSpPr>
                <a:xfrm>
                  <a:off x="842029" y="7646726"/>
                  <a:ext cx="76343" cy="85806"/>
                  <a:chOff x="842029" y="7646726"/>
                  <a:chExt cx="76343" cy="85806"/>
                </a:xfrm>
              </p:grpSpPr>
              <p:sp>
                <p:nvSpPr>
                  <p:cNvPr id="192" name="Google Shape;192;p2"/>
                  <p:cNvSpPr/>
                  <p:nvPr/>
                </p:nvSpPr>
                <p:spPr>
                  <a:xfrm>
                    <a:off x="891336"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842029"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4" name="Google Shape;194;p2"/>
                <p:cNvGrpSpPr/>
                <p:nvPr/>
              </p:nvGrpSpPr>
              <p:grpSpPr>
                <a:xfrm>
                  <a:off x="1365365" y="7646726"/>
                  <a:ext cx="76343" cy="85806"/>
                  <a:chOff x="1365365" y="7646726"/>
                  <a:chExt cx="76343" cy="85806"/>
                </a:xfrm>
              </p:grpSpPr>
              <p:sp>
                <p:nvSpPr>
                  <p:cNvPr id="195" name="Google Shape;195;p2"/>
                  <p:cNvSpPr/>
                  <p:nvPr/>
                </p:nvSpPr>
                <p:spPr>
                  <a:xfrm>
                    <a:off x="1414661" y="7648756"/>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2"/>
                  <p:cNvSpPr/>
                  <p:nvPr/>
                </p:nvSpPr>
                <p:spPr>
                  <a:xfrm>
                    <a:off x="1365365"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7" name="Google Shape;197;p2"/>
                <p:cNvGrpSpPr/>
                <p:nvPr/>
              </p:nvGrpSpPr>
              <p:grpSpPr>
                <a:xfrm>
                  <a:off x="1888687" y="7646726"/>
                  <a:ext cx="76343" cy="85806"/>
                  <a:chOff x="1888687" y="7646726"/>
                  <a:chExt cx="76343" cy="85806"/>
                </a:xfrm>
              </p:grpSpPr>
              <p:sp>
                <p:nvSpPr>
                  <p:cNvPr id="198" name="Google Shape;198;p2"/>
                  <p:cNvSpPr/>
                  <p:nvPr/>
                </p:nvSpPr>
                <p:spPr>
                  <a:xfrm>
                    <a:off x="1937994"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9" name="Google Shape;199;p2"/>
                  <p:cNvSpPr/>
                  <p:nvPr/>
                </p:nvSpPr>
                <p:spPr>
                  <a:xfrm>
                    <a:off x="1888687"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0" name="Google Shape;200;p2"/>
                <p:cNvGrpSpPr/>
                <p:nvPr/>
              </p:nvGrpSpPr>
              <p:grpSpPr>
                <a:xfrm>
                  <a:off x="2412024" y="7646726"/>
                  <a:ext cx="76343" cy="85806"/>
                  <a:chOff x="2412024" y="7646726"/>
                  <a:chExt cx="76343" cy="85806"/>
                </a:xfrm>
              </p:grpSpPr>
              <p:sp>
                <p:nvSpPr>
                  <p:cNvPr id="201" name="Google Shape;201;p2"/>
                  <p:cNvSpPr/>
                  <p:nvPr/>
                </p:nvSpPr>
                <p:spPr>
                  <a:xfrm>
                    <a:off x="2461319" y="7648756"/>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2" name="Google Shape;202;p2"/>
                  <p:cNvSpPr/>
                  <p:nvPr/>
                </p:nvSpPr>
                <p:spPr>
                  <a:xfrm>
                    <a:off x="2412024"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3" name="Google Shape;203;p2"/>
                <p:cNvGrpSpPr/>
                <p:nvPr/>
              </p:nvGrpSpPr>
              <p:grpSpPr>
                <a:xfrm>
                  <a:off x="2935345" y="7646726"/>
                  <a:ext cx="76343" cy="85806"/>
                  <a:chOff x="2935345" y="7646726"/>
                  <a:chExt cx="76343" cy="85806"/>
                </a:xfrm>
              </p:grpSpPr>
              <p:sp>
                <p:nvSpPr>
                  <p:cNvPr id="204" name="Google Shape;204;p2"/>
                  <p:cNvSpPr/>
                  <p:nvPr/>
                </p:nvSpPr>
                <p:spPr>
                  <a:xfrm>
                    <a:off x="2984652"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2"/>
                  <p:cNvSpPr/>
                  <p:nvPr/>
                </p:nvSpPr>
                <p:spPr>
                  <a:xfrm>
                    <a:off x="2935345" y="7646726"/>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6" name="Google Shape;206;p2"/>
                <p:cNvGrpSpPr/>
                <p:nvPr/>
              </p:nvGrpSpPr>
              <p:grpSpPr>
                <a:xfrm>
                  <a:off x="3458587" y="7646686"/>
                  <a:ext cx="76421" cy="85826"/>
                  <a:chOff x="3458587" y="7646686"/>
                  <a:chExt cx="76421" cy="85826"/>
                </a:xfrm>
              </p:grpSpPr>
              <p:sp>
                <p:nvSpPr>
                  <p:cNvPr id="207" name="Google Shape;207;p2"/>
                  <p:cNvSpPr/>
                  <p:nvPr/>
                </p:nvSpPr>
                <p:spPr>
                  <a:xfrm>
                    <a:off x="3507977" y="7648756"/>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2"/>
                  <p:cNvSpPr/>
                  <p:nvPr/>
                </p:nvSpPr>
                <p:spPr>
                  <a:xfrm>
                    <a:off x="3458587" y="7646686"/>
                    <a:ext cx="76421" cy="85826"/>
                  </a:xfrm>
                  <a:custGeom>
                    <a:avLst/>
                    <a:gdLst/>
                    <a:ahLst/>
                    <a:cxnLst/>
                    <a:rect l="l" t="t" r="r" b="b"/>
                    <a:pathLst>
                      <a:path w="76421" h="85826" extrusionOk="0">
                        <a:moveTo>
                          <a:pt x="76277" y="42290"/>
                        </a:moveTo>
                        <a:cubicBezTo>
                          <a:pt x="72955" y="2852"/>
                          <a:pt x="36827" y="-3649"/>
                          <a:pt x="52789" y="4002"/>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09" name="Google Shape;209;p2"/>
              <p:cNvGrpSpPr/>
              <p:nvPr/>
            </p:nvGrpSpPr>
            <p:grpSpPr>
              <a:xfrm>
                <a:off x="-728044" y="8212931"/>
                <a:ext cx="4263052" cy="85847"/>
                <a:chOff x="-728044" y="8212931"/>
                <a:chExt cx="4263052" cy="85847"/>
              </a:xfrm>
            </p:grpSpPr>
            <p:grpSp>
              <p:nvGrpSpPr>
                <p:cNvPr id="210" name="Google Shape;210;p2"/>
                <p:cNvGrpSpPr/>
                <p:nvPr/>
              </p:nvGrpSpPr>
              <p:grpSpPr>
                <a:xfrm>
                  <a:off x="-728044" y="8212931"/>
                  <a:ext cx="76423" cy="85826"/>
                  <a:chOff x="-728044" y="8212931"/>
                  <a:chExt cx="76423" cy="85826"/>
                </a:xfrm>
              </p:grpSpPr>
              <p:sp>
                <p:nvSpPr>
                  <p:cNvPr id="211" name="Google Shape;211;p2"/>
                  <p:cNvSpPr/>
                  <p:nvPr/>
                </p:nvSpPr>
                <p:spPr>
                  <a:xfrm>
                    <a:off x="-678650" y="8215001"/>
                    <a:ext cx="43" cy="34"/>
                  </a:xfrm>
                  <a:custGeom>
                    <a:avLst/>
                    <a:gdLst/>
                    <a:ahLst/>
                    <a:cxnLst/>
                    <a:rect l="l" t="t" r="r" b="b"/>
                    <a:pathLst>
                      <a:path w="43" h="34" extrusionOk="0">
                        <a:moveTo>
                          <a:pt x="43" y="34"/>
                        </a:moveTo>
                        <a:cubicBezTo>
                          <a:pt x="28" y="5"/>
                          <a:pt x="-46" y="-25"/>
                          <a:pt x="43" y="34"/>
                        </a:cubicBezTo>
                        <a:lnTo>
                          <a:pt x="4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2" name="Google Shape;212;p2"/>
                  <p:cNvSpPr/>
                  <p:nvPr/>
                </p:nvSpPr>
                <p:spPr>
                  <a:xfrm>
                    <a:off x="-728044" y="8212931"/>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19"/>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3" name="Google Shape;213;p2"/>
                <p:cNvGrpSpPr/>
                <p:nvPr/>
              </p:nvGrpSpPr>
              <p:grpSpPr>
                <a:xfrm>
                  <a:off x="-204628" y="8212972"/>
                  <a:ext cx="76343" cy="85806"/>
                  <a:chOff x="-204628" y="8212972"/>
                  <a:chExt cx="76343" cy="85806"/>
                </a:xfrm>
              </p:grpSpPr>
              <p:sp>
                <p:nvSpPr>
                  <p:cNvPr id="214" name="Google Shape;214;p2"/>
                  <p:cNvSpPr/>
                  <p:nvPr/>
                </p:nvSpPr>
                <p:spPr>
                  <a:xfrm>
                    <a:off x="-155321"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5" name="Google Shape;215;p2"/>
                  <p:cNvSpPr/>
                  <p:nvPr/>
                </p:nvSpPr>
                <p:spPr>
                  <a:xfrm>
                    <a:off x="-204628"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6" name="Google Shape;216;p2"/>
                <p:cNvGrpSpPr/>
                <p:nvPr/>
              </p:nvGrpSpPr>
              <p:grpSpPr>
                <a:xfrm>
                  <a:off x="318707" y="8212972"/>
                  <a:ext cx="76343" cy="85806"/>
                  <a:chOff x="318707" y="8212972"/>
                  <a:chExt cx="76343" cy="85806"/>
                </a:xfrm>
              </p:grpSpPr>
              <p:sp>
                <p:nvSpPr>
                  <p:cNvPr id="217" name="Google Shape;217;p2"/>
                  <p:cNvSpPr/>
                  <p:nvPr/>
                </p:nvSpPr>
                <p:spPr>
                  <a:xfrm>
                    <a:off x="368008" y="8215001"/>
                    <a:ext cx="43" cy="34"/>
                  </a:xfrm>
                  <a:custGeom>
                    <a:avLst/>
                    <a:gdLst/>
                    <a:ahLst/>
                    <a:cxnLst/>
                    <a:rect l="l" t="t" r="r" b="b"/>
                    <a:pathLst>
                      <a:path w="43" h="34" extrusionOk="0">
                        <a:moveTo>
                          <a:pt x="43" y="34"/>
                        </a:moveTo>
                        <a:cubicBezTo>
                          <a:pt x="28" y="5"/>
                          <a:pt x="-46" y="-25"/>
                          <a:pt x="43" y="34"/>
                        </a:cubicBezTo>
                        <a:lnTo>
                          <a:pt x="4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8" name="Google Shape;218;p2"/>
                  <p:cNvSpPr/>
                  <p:nvPr/>
                </p:nvSpPr>
                <p:spPr>
                  <a:xfrm>
                    <a:off x="318707"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9" name="Google Shape;219;p2"/>
                <p:cNvGrpSpPr/>
                <p:nvPr/>
              </p:nvGrpSpPr>
              <p:grpSpPr>
                <a:xfrm>
                  <a:off x="842029" y="8212972"/>
                  <a:ext cx="76343" cy="85806"/>
                  <a:chOff x="842029" y="8212972"/>
                  <a:chExt cx="76343" cy="85806"/>
                </a:xfrm>
              </p:grpSpPr>
              <p:sp>
                <p:nvSpPr>
                  <p:cNvPr id="220" name="Google Shape;220;p2"/>
                  <p:cNvSpPr/>
                  <p:nvPr/>
                </p:nvSpPr>
                <p:spPr>
                  <a:xfrm>
                    <a:off x="891336"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1" name="Google Shape;221;p2"/>
                  <p:cNvSpPr/>
                  <p:nvPr/>
                </p:nvSpPr>
                <p:spPr>
                  <a:xfrm>
                    <a:off x="842029"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2" name="Google Shape;222;p2"/>
                <p:cNvGrpSpPr/>
                <p:nvPr/>
              </p:nvGrpSpPr>
              <p:grpSpPr>
                <a:xfrm>
                  <a:off x="1365365" y="8212972"/>
                  <a:ext cx="76343" cy="85806"/>
                  <a:chOff x="1365365" y="8212972"/>
                  <a:chExt cx="76343" cy="85806"/>
                </a:xfrm>
              </p:grpSpPr>
              <p:sp>
                <p:nvSpPr>
                  <p:cNvPr id="223" name="Google Shape;223;p2"/>
                  <p:cNvSpPr/>
                  <p:nvPr/>
                </p:nvSpPr>
                <p:spPr>
                  <a:xfrm>
                    <a:off x="1414661" y="8215001"/>
                    <a:ext cx="33" cy="34"/>
                  </a:xfrm>
                  <a:custGeom>
                    <a:avLst/>
                    <a:gdLst/>
                    <a:ahLst/>
                    <a:cxnLst/>
                    <a:rect l="l" t="t" r="r" b="b"/>
                    <a:pathLst>
                      <a:path w="33" h="34" extrusionOk="0">
                        <a:moveTo>
                          <a:pt x="33" y="34"/>
                        </a:moveTo>
                        <a:cubicBezTo>
                          <a:pt x="33" y="5"/>
                          <a:pt x="-41"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4" name="Google Shape;224;p2"/>
                  <p:cNvSpPr/>
                  <p:nvPr/>
                </p:nvSpPr>
                <p:spPr>
                  <a:xfrm>
                    <a:off x="1365365"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5" name="Google Shape;225;p2"/>
                <p:cNvGrpSpPr/>
                <p:nvPr/>
              </p:nvGrpSpPr>
              <p:grpSpPr>
                <a:xfrm>
                  <a:off x="1888687" y="8212972"/>
                  <a:ext cx="76343" cy="85806"/>
                  <a:chOff x="1888687" y="8212972"/>
                  <a:chExt cx="76343" cy="85806"/>
                </a:xfrm>
              </p:grpSpPr>
              <p:sp>
                <p:nvSpPr>
                  <p:cNvPr id="226" name="Google Shape;226;p2"/>
                  <p:cNvSpPr/>
                  <p:nvPr/>
                </p:nvSpPr>
                <p:spPr>
                  <a:xfrm>
                    <a:off x="1937994"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7" name="Google Shape;227;p2"/>
                  <p:cNvSpPr/>
                  <p:nvPr/>
                </p:nvSpPr>
                <p:spPr>
                  <a:xfrm>
                    <a:off x="1888687"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8" name="Google Shape;228;p2"/>
                <p:cNvGrpSpPr/>
                <p:nvPr/>
              </p:nvGrpSpPr>
              <p:grpSpPr>
                <a:xfrm>
                  <a:off x="2412024" y="8212972"/>
                  <a:ext cx="76343" cy="85806"/>
                  <a:chOff x="2412024" y="8212972"/>
                  <a:chExt cx="76343" cy="85806"/>
                </a:xfrm>
              </p:grpSpPr>
              <p:sp>
                <p:nvSpPr>
                  <p:cNvPr id="229" name="Google Shape;229;p2"/>
                  <p:cNvSpPr/>
                  <p:nvPr/>
                </p:nvSpPr>
                <p:spPr>
                  <a:xfrm>
                    <a:off x="2461319" y="8215001"/>
                    <a:ext cx="33" cy="34"/>
                  </a:xfrm>
                  <a:custGeom>
                    <a:avLst/>
                    <a:gdLst/>
                    <a:ahLst/>
                    <a:cxnLst/>
                    <a:rect l="l" t="t" r="r" b="b"/>
                    <a:pathLst>
                      <a:path w="33" h="34" extrusionOk="0">
                        <a:moveTo>
                          <a:pt x="33" y="34"/>
                        </a:moveTo>
                        <a:cubicBezTo>
                          <a:pt x="33" y="5"/>
                          <a:pt x="-42"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0" name="Google Shape;230;p2"/>
                  <p:cNvSpPr/>
                  <p:nvPr/>
                </p:nvSpPr>
                <p:spPr>
                  <a:xfrm>
                    <a:off x="2412024"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1" name="Google Shape;231;p2"/>
                <p:cNvGrpSpPr/>
                <p:nvPr/>
              </p:nvGrpSpPr>
              <p:grpSpPr>
                <a:xfrm>
                  <a:off x="2935345" y="8212972"/>
                  <a:ext cx="76343" cy="85806"/>
                  <a:chOff x="2935345" y="8212972"/>
                  <a:chExt cx="76343" cy="85806"/>
                </a:xfrm>
              </p:grpSpPr>
              <p:sp>
                <p:nvSpPr>
                  <p:cNvPr id="232" name="Google Shape;232;p2"/>
                  <p:cNvSpPr/>
                  <p:nvPr/>
                </p:nvSpPr>
                <p:spPr>
                  <a:xfrm>
                    <a:off x="2984652"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3" name="Google Shape;233;p2"/>
                  <p:cNvSpPr/>
                  <p:nvPr/>
                </p:nvSpPr>
                <p:spPr>
                  <a:xfrm>
                    <a:off x="2935345" y="8212972"/>
                    <a:ext cx="76343" cy="85806"/>
                  </a:xfrm>
                  <a:custGeom>
                    <a:avLst/>
                    <a:gdLst/>
                    <a:ahLst/>
                    <a:cxnLst/>
                    <a:rect l="l" t="t" r="r" b="b"/>
                    <a:pathLst>
                      <a:path w="76343" h="85806" extrusionOk="0">
                        <a:moveTo>
                          <a:pt x="76182" y="42250"/>
                        </a:moveTo>
                        <a:cubicBezTo>
                          <a:pt x="72981" y="2826"/>
                          <a:pt x="36627"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4" name="Google Shape;234;p2"/>
                <p:cNvGrpSpPr/>
                <p:nvPr/>
              </p:nvGrpSpPr>
              <p:grpSpPr>
                <a:xfrm>
                  <a:off x="3458587" y="8212931"/>
                  <a:ext cx="76421" cy="85826"/>
                  <a:chOff x="3458587" y="8212931"/>
                  <a:chExt cx="76421" cy="85826"/>
                </a:xfrm>
              </p:grpSpPr>
              <p:sp>
                <p:nvSpPr>
                  <p:cNvPr id="235" name="Google Shape;235;p2"/>
                  <p:cNvSpPr/>
                  <p:nvPr/>
                </p:nvSpPr>
                <p:spPr>
                  <a:xfrm>
                    <a:off x="3507977" y="8215001"/>
                    <a:ext cx="33" cy="34"/>
                  </a:xfrm>
                  <a:custGeom>
                    <a:avLst/>
                    <a:gdLst/>
                    <a:ahLst/>
                    <a:cxnLst/>
                    <a:rect l="l" t="t" r="r" b="b"/>
                    <a:pathLst>
                      <a:path w="33" h="34" extrusionOk="0">
                        <a:moveTo>
                          <a:pt x="33" y="34"/>
                        </a:moveTo>
                        <a:cubicBezTo>
                          <a:pt x="33" y="5"/>
                          <a:pt x="-41"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6" name="Google Shape;236;p2"/>
                  <p:cNvSpPr/>
                  <p:nvPr/>
                </p:nvSpPr>
                <p:spPr>
                  <a:xfrm>
                    <a:off x="3458587" y="8212931"/>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19"/>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37" name="Google Shape;237;p2"/>
              <p:cNvGrpSpPr/>
              <p:nvPr/>
            </p:nvGrpSpPr>
            <p:grpSpPr>
              <a:xfrm>
                <a:off x="-728044" y="8779192"/>
                <a:ext cx="4263052" cy="85846"/>
                <a:chOff x="-728044" y="8779192"/>
                <a:chExt cx="4263052" cy="85846"/>
              </a:xfrm>
            </p:grpSpPr>
            <p:grpSp>
              <p:nvGrpSpPr>
                <p:cNvPr id="238" name="Google Shape;238;p2"/>
                <p:cNvGrpSpPr/>
                <p:nvPr/>
              </p:nvGrpSpPr>
              <p:grpSpPr>
                <a:xfrm>
                  <a:off x="-728044" y="8779192"/>
                  <a:ext cx="76423" cy="85826"/>
                  <a:chOff x="-728044" y="8779192"/>
                  <a:chExt cx="76423" cy="85826"/>
                </a:xfrm>
              </p:grpSpPr>
              <p:sp>
                <p:nvSpPr>
                  <p:cNvPr id="239" name="Google Shape;239;p2"/>
                  <p:cNvSpPr/>
                  <p:nvPr/>
                </p:nvSpPr>
                <p:spPr>
                  <a:xfrm>
                    <a:off x="-678650" y="8781251"/>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0" name="Google Shape;240;p2"/>
                  <p:cNvSpPr/>
                  <p:nvPr/>
                </p:nvSpPr>
                <p:spPr>
                  <a:xfrm>
                    <a:off x="-728044" y="8779192"/>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1" name="Google Shape;241;p2"/>
                <p:cNvGrpSpPr/>
                <p:nvPr/>
              </p:nvGrpSpPr>
              <p:grpSpPr>
                <a:xfrm>
                  <a:off x="-204628" y="8779232"/>
                  <a:ext cx="76343" cy="85806"/>
                  <a:chOff x="-204628" y="8779232"/>
                  <a:chExt cx="76343" cy="85806"/>
                </a:xfrm>
              </p:grpSpPr>
              <p:sp>
                <p:nvSpPr>
                  <p:cNvPr id="242" name="Google Shape;242;p2"/>
                  <p:cNvSpPr/>
                  <p:nvPr/>
                </p:nvSpPr>
                <p:spPr>
                  <a:xfrm>
                    <a:off x="-155321"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3" name="Google Shape;243;p2"/>
                  <p:cNvSpPr/>
                  <p:nvPr/>
                </p:nvSpPr>
                <p:spPr>
                  <a:xfrm>
                    <a:off x="-204628"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4" name="Google Shape;244;p2"/>
                <p:cNvGrpSpPr/>
                <p:nvPr/>
              </p:nvGrpSpPr>
              <p:grpSpPr>
                <a:xfrm>
                  <a:off x="318707" y="8779232"/>
                  <a:ext cx="76343" cy="85806"/>
                  <a:chOff x="318707" y="8779232"/>
                  <a:chExt cx="76343" cy="85806"/>
                </a:xfrm>
              </p:grpSpPr>
              <p:sp>
                <p:nvSpPr>
                  <p:cNvPr id="245" name="Google Shape;245;p2"/>
                  <p:cNvSpPr/>
                  <p:nvPr/>
                </p:nvSpPr>
                <p:spPr>
                  <a:xfrm>
                    <a:off x="368008" y="8781251"/>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6" name="Google Shape;246;p2"/>
                  <p:cNvSpPr/>
                  <p:nvPr/>
                </p:nvSpPr>
                <p:spPr>
                  <a:xfrm>
                    <a:off x="318707"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7" name="Google Shape;247;p2"/>
                <p:cNvGrpSpPr/>
                <p:nvPr/>
              </p:nvGrpSpPr>
              <p:grpSpPr>
                <a:xfrm>
                  <a:off x="842029" y="8779232"/>
                  <a:ext cx="76343" cy="85806"/>
                  <a:chOff x="842029" y="8779232"/>
                  <a:chExt cx="76343" cy="85806"/>
                </a:xfrm>
              </p:grpSpPr>
              <p:sp>
                <p:nvSpPr>
                  <p:cNvPr id="248" name="Google Shape;248;p2"/>
                  <p:cNvSpPr/>
                  <p:nvPr/>
                </p:nvSpPr>
                <p:spPr>
                  <a:xfrm>
                    <a:off x="891336"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9" name="Google Shape;249;p2"/>
                  <p:cNvSpPr/>
                  <p:nvPr/>
                </p:nvSpPr>
                <p:spPr>
                  <a:xfrm>
                    <a:off x="842029"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0" name="Google Shape;250;p2"/>
                <p:cNvGrpSpPr/>
                <p:nvPr/>
              </p:nvGrpSpPr>
              <p:grpSpPr>
                <a:xfrm>
                  <a:off x="1365365" y="8779232"/>
                  <a:ext cx="76343" cy="85806"/>
                  <a:chOff x="1365365" y="8779232"/>
                  <a:chExt cx="76343" cy="85806"/>
                </a:xfrm>
              </p:grpSpPr>
              <p:sp>
                <p:nvSpPr>
                  <p:cNvPr id="251" name="Google Shape;251;p2"/>
                  <p:cNvSpPr/>
                  <p:nvPr/>
                </p:nvSpPr>
                <p:spPr>
                  <a:xfrm>
                    <a:off x="1414661" y="8781251"/>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2" name="Google Shape;252;p2"/>
                  <p:cNvSpPr/>
                  <p:nvPr/>
                </p:nvSpPr>
                <p:spPr>
                  <a:xfrm>
                    <a:off x="1365365"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3" name="Google Shape;253;p2"/>
                <p:cNvGrpSpPr/>
                <p:nvPr/>
              </p:nvGrpSpPr>
              <p:grpSpPr>
                <a:xfrm>
                  <a:off x="1888687" y="8779232"/>
                  <a:ext cx="76343" cy="85806"/>
                  <a:chOff x="1888687" y="8779232"/>
                  <a:chExt cx="76343" cy="85806"/>
                </a:xfrm>
              </p:grpSpPr>
              <p:sp>
                <p:nvSpPr>
                  <p:cNvPr id="254" name="Google Shape;254;p2"/>
                  <p:cNvSpPr/>
                  <p:nvPr/>
                </p:nvSpPr>
                <p:spPr>
                  <a:xfrm>
                    <a:off x="1937994"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5" name="Google Shape;255;p2"/>
                  <p:cNvSpPr/>
                  <p:nvPr/>
                </p:nvSpPr>
                <p:spPr>
                  <a:xfrm>
                    <a:off x="1888687"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6" name="Google Shape;256;p2"/>
                <p:cNvGrpSpPr/>
                <p:nvPr/>
              </p:nvGrpSpPr>
              <p:grpSpPr>
                <a:xfrm>
                  <a:off x="2412024" y="8779232"/>
                  <a:ext cx="76343" cy="85806"/>
                  <a:chOff x="2412024" y="8779232"/>
                  <a:chExt cx="76343" cy="85806"/>
                </a:xfrm>
              </p:grpSpPr>
              <p:sp>
                <p:nvSpPr>
                  <p:cNvPr id="257" name="Google Shape;257;p2"/>
                  <p:cNvSpPr/>
                  <p:nvPr/>
                </p:nvSpPr>
                <p:spPr>
                  <a:xfrm>
                    <a:off x="2461319" y="8781251"/>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8" name="Google Shape;258;p2"/>
                  <p:cNvSpPr/>
                  <p:nvPr/>
                </p:nvSpPr>
                <p:spPr>
                  <a:xfrm>
                    <a:off x="2412024"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9" name="Google Shape;259;p2"/>
                <p:cNvGrpSpPr/>
                <p:nvPr/>
              </p:nvGrpSpPr>
              <p:grpSpPr>
                <a:xfrm>
                  <a:off x="2935345" y="8779232"/>
                  <a:ext cx="76343" cy="85806"/>
                  <a:chOff x="2935345" y="8779232"/>
                  <a:chExt cx="76343" cy="85806"/>
                </a:xfrm>
              </p:grpSpPr>
              <p:sp>
                <p:nvSpPr>
                  <p:cNvPr id="260" name="Google Shape;260;p2"/>
                  <p:cNvSpPr/>
                  <p:nvPr/>
                </p:nvSpPr>
                <p:spPr>
                  <a:xfrm>
                    <a:off x="2984652"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2"/>
                  <p:cNvSpPr/>
                  <p:nvPr/>
                </p:nvSpPr>
                <p:spPr>
                  <a:xfrm>
                    <a:off x="2935345" y="8779232"/>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2" name="Google Shape;262;p2"/>
                <p:cNvGrpSpPr/>
                <p:nvPr/>
              </p:nvGrpSpPr>
              <p:grpSpPr>
                <a:xfrm>
                  <a:off x="3458587" y="8779192"/>
                  <a:ext cx="76421" cy="85826"/>
                  <a:chOff x="3458587" y="8779192"/>
                  <a:chExt cx="76421" cy="85826"/>
                </a:xfrm>
              </p:grpSpPr>
              <p:sp>
                <p:nvSpPr>
                  <p:cNvPr id="263" name="Google Shape;263;p2"/>
                  <p:cNvSpPr/>
                  <p:nvPr/>
                </p:nvSpPr>
                <p:spPr>
                  <a:xfrm>
                    <a:off x="3507977" y="8781251"/>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2"/>
                  <p:cNvSpPr/>
                  <p:nvPr/>
                </p:nvSpPr>
                <p:spPr>
                  <a:xfrm>
                    <a:off x="3458587" y="8779192"/>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65" name="Google Shape;265;p2"/>
              <p:cNvGrpSpPr/>
              <p:nvPr/>
            </p:nvGrpSpPr>
            <p:grpSpPr>
              <a:xfrm>
                <a:off x="-728044" y="9345437"/>
                <a:ext cx="4263052" cy="85848"/>
                <a:chOff x="-728044" y="9345437"/>
                <a:chExt cx="4263052" cy="85848"/>
              </a:xfrm>
            </p:grpSpPr>
            <p:grpSp>
              <p:nvGrpSpPr>
                <p:cNvPr id="266" name="Google Shape;266;p2"/>
                <p:cNvGrpSpPr/>
                <p:nvPr/>
              </p:nvGrpSpPr>
              <p:grpSpPr>
                <a:xfrm>
                  <a:off x="-728044" y="9345437"/>
                  <a:ext cx="76423" cy="85826"/>
                  <a:chOff x="-728044" y="9345437"/>
                  <a:chExt cx="76423" cy="85826"/>
                </a:xfrm>
              </p:grpSpPr>
              <p:sp>
                <p:nvSpPr>
                  <p:cNvPr id="267" name="Google Shape;267;p2"/>
                  <p:cNvSpPr/>
                  <p:nvPr/>
                </p:nvSpPr>
                <p:spPr>
                  <a:xfrm>
                    <a:off x="-678650" y="9347497"/>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8" name="Google Shape;268;p2"/>
                  <p:cNvSpPr/>
                  <p:nvPr/>
                </p:nvSpPr>
                <p:spPr>
                  <a:xfrm>
                    <a:off x="-728044" y="9345437"/>
                    <a:ext cx="76423" cy="85826"/>
                  </a:xfrm>
                  <a:custGeom>
                    <a:avLst/>
                    <a:gdLst/>
                    <a:ahLst/>
                    <a:cxnLst/>
                    <a:rect l="l" t="t" r="r" b="b"/>
                    <a:pathLst>
                      <a:path w="76423" h="85826" extrusionOk="0">
                        <a:moveTo>
                          <a:pt x="76277" y="42290"/>
                        </a:moveTo>
                        <a:cubicBezTo>
                          <a:pt x="72956" y="2852"/>
                          <a:pt x="36827" y="-3649"/>
                          <a:pt x="52789" y="4002"/>
                        </a:cubicBezTo>
                        <a:cubicBezTo>
                          <a:pt x="40851" y="-2020"/>
                          <a:pt x="29197" y="-1108"/>
                          <a:pt x="18770" y="5811"/>
                        </a:cubicBezTo>
                        <a:cubicBezTo>
                          <a:pt x="-22056" y="32905"/>
                          <a:pt x="10976" y="100319"/>
                          <a:pt x="48885" y="83029"/>
                        </a:cubicBezTo>
                        <a:cubicBezTo>
                          <a:pt x="81603" y="68085"/>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9" name="Google Shape;269;p2"/>
                <p:cNvGrpSpPr/>
                <p:nvPr/>
              </p:nvGrpSpPr>
              <p:grpSpPr>
                <a:xfrm>
                  <a:off x="-204628" y="9345478"/>
                  <a:ext cx="76343" cy="85807"/>
                  <a:chOff x="-204628" y="9345478"/>
                  <a:chExt cx="76343" cy="85807"/>
                </a:xfrm>
              </p:grpSpPr>
              <p:sp>
                <p:nvSpPr>
                  <p:cNvPr id="270" name="Google Shape;270;p2"/>
                  <p:cNvSpPr/>
                  <p:nvPr/>
                </p:nvSpPr>
                <p:spPr>
                  <a:xfrm>
                    <a:off x="-155321"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2"/>
                  <p:cNvSpPr/>
                  <p:nvPr/>
                </p:nvSpPr>
                <p:spPr>
                  <a:xfrm>
                    <a:off x="-204628"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2" name="Google Shape;272;p2"/>
                <p:cNvGrpSpPr/>
                <p:nvPr/>
              </p:nvGrpSpPr>
              <p:grpSpPr>
                <a:xfrm>
                  <a:off x="318707" y="9345478"/>
                  <a:ext cx="76343" cy="85807"/>
                  <a:chOff x="318707" y="9345478"/>
                  <a:chExt cx="76343" cy="85807"/>
                </a:xfrm>
              </p:grpSpPr>
              <p:sp>
                <p:nvSpPr>
                  <p:cNvPr id="273" name="Google Shape;273;p2"/>
                  <p:cNvSpPr/>
                  <p:nvPr/>
                </p:nvSpPr>
                <p:spPr>
                  <a:xfrm>
                    <a:off x="368008" y="9347497"/>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2"/>
                  <p:cNvSpPr/>
                  <p:nvPr/>
                </p:nvSpPr>
                <p:spPr>
                  <a:xfrm>
                    <a:off x="318707"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5" name="Google Shape;275;p2"/>
                <p:cNvGrpSpPr/>
                <p:nvPr/>
              </p:nvGrpSpPr>
              <p:grpSpPr>
                <a:xfrm>
                  <a:off x="842029" y="9345478"/>
                  <a:ext cx="76343" cy="85807"/>
                  <a:chOff x="842029" y="9345478"/>
                  <a:chExt cx="76343" cy="85807"/>
                </a:xfrm>
              </p:grpSpPr>
              <p:sp>
                <p:nvSpPr>
                  <p:cNvPr id="276" name="Google Shape;276;p2"/>
                  <p:cNvSpPr/>
                  <p:nvPr/>
                </p:nvSpPr>
                <p:spPr>
                  <a:xfrm>
                    <a:off x="891336"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7" name="Google Shape;277;p2"/>
                  <p:cNvSpPr/>
                  <p:nvPr/>
                </p:nvSpPr>
                <p:spPr>
                  <a:xfrm>
                    <a:off x="842029"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8" name="Google Shape;278;p2"/>
                <p:cNvGrpSpPr/>
                <p:nvPr/>
              </p:nvGrpSpPr>
              <p:grpSpPr>
                <a:xfrm>
                  <a:off x="1365365" y="9345478"/>
                  <a:ext cx="76343" cy="85807"/>
                  <a:chOff x="1365365" y="9345478"/>
                  <a:chExt cx="76343" cy="85807"/>
                </a:xfrm>
              </p:grpSpPr>
              <p:sp>
                <p:nvSpPr>
                  <p:cNvPr id="279" name="Google Shape;279;p2"/>
                  <p:cNvSpPr/>
                  <p:nvPr/>
                </p:nvSpPr>
                <p:spPr>
                  <a:xfrm>
                    <a:off x="1414661" y="9347497"/>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0" name="Google Shape;280;p2"/>
                  <p:cNvSpPr/>
                  <p:nvPr/>
                </p:nvSpPr>
                <p:spPr>
                  <a:xfrm>
                    <a:off x="1365365"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1" name="Google Shape;281;p2"/>
                <p:cNvGrpSpPr/>
                <p:nvPr/>
              </p:nvGrpSpPr>
              <p:grpSpPr>
                <a:xfrm>
                  <a:off x="1888687" y="9345478"/>
                  <a:ext cx="76343" cy="85807"/>
                  <a:chOff x="1888687" y="9345478"/>
                  <a:chExt cx="76343" cy="85807"/>
                </a:xfrm>
              </p:grpSpPr>
              <p:sp>
                <p:nvSpPr>
                  <p:cNvPr id="282" name="Google Shape;282;p2"/>
                  <p:cNvSpPr/>
                  <p:nvPr/>
                </p:nvSpPr>
                <p:spPr>
                  <a:xfrm>
                    <a:off x="1937994"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3" name="Google Shape;283;p2"/>
                  <p:cNvSpPr/>
                  <p:nvPr/>
                </p:nvSpPr>
                <p:spPr>
                  <a:xfrm>
                    <a:off x="1888687"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4" name="Google Shape;284;p2"/>
                <p:cNvGrpSpPr/>
                <p:nvPr/>
              </p:nvGrpSpPr>
              <p:grpSpPr>
                <a:xfrm>
                  <a:off x="2412024" y="9345478"/>
                  <a:ext cx="76343" cy="85807"/>
                  <a:chOff x="2412024" y="9345478"/>
                  <a:chExt cx="76343" cy="85807"/>
                </a:xfrm>
              </p:grpSpPr>
              <p:sp>
                <p:nvSpPr>
                  <p:cNvPr id="285" name="Google Shape;285;p2"/>
                  <p:cNvSpPr/>
                  <p:nvPr/>
                </p:nvSpPr>
                <p:spPr>
                  <a:xfrm>
                    <a:off x="2461319" y="9347497"/>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6" name="Google Shape;286;p2"/>
                  <p:cNvSpPr/>
                  <p:nvPr/>
                </p:nvSpPr>
                <p:spPr>
                  <a:xfrm>
                    <a:off x="2412024"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7" name="Google Shape;287;p2"/>
                <p:cNvGrpSpPr/>
                <p:nvPr/>
              </p:nvGrpSpPr>
              <p:grpSpPr>
                <a:xfrm>
                  <a:off x="2935345" y="9345478"/>
                  <a:ext cx="76343" cy="85807"/>
                  <a:chOff x="2935345" y="9345478"/>
                  <a:chExt cx="76343" cy="85807"/>
                </a:xfrm>
              </p:grpSpPr>
              <p:sp>
                <p:nvSpPr>
                  <p:cNvPr id="288" name="Google Shape;288;p2"/>
                  <p:cNvSpPr/>
                  <p:nvPr/>
                </p:nvSpPr>
                <p:spPr>
                  <a:xfrm>
                    <a:off x="2984652"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9" name="Google Shape;289;p2"/>
                  <p:cNvSpPr/>
                  <p:nvPr/>
                </p:nvSpPr>
                <p:spPr>
                  <a:xfrm>
                    <a:off x="2935345" y="9345478"/>
                    <a:ext cx="76343" cy="85807"/>
                  </a:xfrm>
                  <a:custGeom>
                    <a:avLst/>
                    <a:gdLst/>
                    <a:ahLst/>
                    <a:cxnLst/>
                    <a:rect l="l" t="t" r="r" b="b"/>
                    <a:pathLst>
                      <a:path w="76343" h="85807"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0" name="Google Shape;290;p2"/>
                <p:cNvGrpSpPr/>
                <p:nvPr/>
              </p:nvGrpSpPr>
              <p:grpSpPr>
                <a:xfrm>
                  <a:off x="3458587" y="9345437"/>
                  <a:ext cx="76421" cy="85826"/>
                  <a:chOff x="3458587" y="9345437"/>
                  <a:chExt cx="76421" cy="85826"/>
                </a:xfrm>
              </p:grpSpPr>
              <p:sp>
                <p:nvSpPr>
                  <p:cNvPr id="291" name="Google Shape;291;p2"/>
                  <p:cNvSpPr/>
                  <p:nvPr/>
                </p:nvSpPr>
                <p:spPr>
                  <a:xfrm>
                    <a:off x="3507977" y="9347497"/>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2" name="Google Shape;292;p2"/>
                  <p:cNvSpPr/>
                  <p:nvPr/>
                </p:nvSpPr>
                <p:spPr>
                  <a:xfrm>
                    <a:off x="3458587" y="9345437"/>
                    <a:ext cx="76421" cy="85826"/>
                  </a:xfrm>
                  <a:custGeom>
                    <a:avLst/>
                    <a:gdLst/>
                    <a:ahLst/>
                    <a:cxnLst/>
                    <a:rect l="l" t="t" r="r" b="b"/>
                    <a:pathLst>
                      <a:path w="76421" h="85826" extrusionOk="0">
                        <a:moveTo>
                          <a:pt x="76277" y="42290"/>
                        </a:moveTo>
                        <a:cubicBezTo>
                          <a:pt x="72955" y="2852"/>
                          <a:pt x="36827" y="-3649"/>
                          <a:pt x="52789" y="4002"/>
                        </a:cubicBezTo>
                        <a:cubicBezTo>
                          <a:pt x="40851" y="-2020"/>
                          <a:pt x="29197" y="-1108"/>
                          <a:pt x="18770" y="5811"/>
                        </a:cubicBezTo>
                        <a:cubicBezTo>
                          <a:pt x="-22056" y="32905"/>
                          <a:pt x="10976" y="100319"/>
                          <a:pt x="48885" y="83029"/>
                        </a:cubicBezTo>
                        <a:cubicBezTo>
                          <a:pt x="81588" y="68085"/>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93" name="Google Shape;293;p2"/>
              <p:cNvGrpSpPr/>
              <p:nvPr/>
            </p:nvGrpSpPr>
            <p:grpSpPr>
              <a:xfrm>
                <a:off x="-204628" y="9911683"/>
                <a:ext cx="3739636" cy="85846"/>
                <a:chOff x="-204628" y="9911683"/>
                <a:chExt cx="3739636" cy="85846"/>
              </a:xfrm>
            </p:grpSpPr>
            <p:grpSp>
              <p:nvGrpSpPr>
                <p:cNvPr id="294" name="Google Shape;294;p2"/>
                <p:cNvGrpSpPr/>
                <p:nvPr/>
              </p:nvGrpSpPr>
              <p:grpSpPr>
                <a:xfrm>
                  <a:off x="-204628" y="9911723"/>
                  <a:ext cx="76343" cy="85806"/>
                  <a:chOff x="-204628" y="9911723"/>
                  <a:chExt cx="76343" cy="85806"/>
                </a:xfrm>
              </p:grpSpPr>
              <p:sp>
                <p:nvSpPr>
                  <p:cNvPr id="295" name="Google Shape;295;p2"/>
                  <p:cNvSpPr/>
                  <p:nvPr/>
                </p:nvSpPr>
                <p:spPr>
                  <a:xfrm>
                    <a:off x="-155321"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2"/>
                  <p:cNvSpPr/>
                  <p:nvPr/>
                </p:nvSpPr>
                <p:spPr>
                  <a:xfrm>
                    <a:off x="-204628"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7" name="Google Shape;297;p2"/>
                <p:cNvGrpSpPr/>
                <p:nvPr/>
              </p:nvGrpSpPr>
              <p:grpSpPr>
                <a:xfrm>
                  <a:off x="318707" y="9911723"/>
                  <a:ext cx="76343" cy="85806"/>
                  <a:chOff x="318707" y="9911723"/>
                  <a:chExt cx="76343" cy="85806"/>
                </a:xfrm>
              </p:grpSpPr>
              <p:sp>
                <p:nvSpPr>
                  <p:cNvPr id="298" name="Google Shape;298;p2"/>
                  <p:cNvSpPr/>
                  <p:nvPr/>
                </p:nvSpPr>
                <p:spPr>
                  <a:xfrm>
                    <a:off x="368008" y="9913742"/>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2"/>
                  <p:cNvSpPr/>
                  <p:nvPr/>
                </p:nvSpPr>
                <p:spPr>
                  <a:xfrm>
                    <a:off x="318707"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0" name="Google Shape;300;p2"/>
                <p:cNvGrpSpPr/>
                <p:nvPr/>
              </p:nvGrpSpPr>
              <p:grpSpPr>
                <a:xfrm>
                  <a:off x="842029" y="9911723"/>
                  <a:ext cx="76343" cy="85806"/>
                  <a:chOff x="842029" y="9911723"/>
                  <a:chExt cx="76343" cy="85806"/>
                </a:xfrm>
              </p:grpSpPr>
              <p:sp>
                <p:nvSpPr>
                  <p:cNvPr id="301" name="Google Shape;301;p2"/>
                  <p:cNvSpPr/>
                  <p:nvPr/>
                </p:nvSpPr>
                <p:spPr>
                  <a:xfrm>
                    <a:off x="891336"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2" name="Google Shape;302;p2"/>
                  <p:cNvSpPr/>
                  <p:nvPr/>
                </p:nvSpPr>
                <p:spPr>
                  <a:xfrm>
                    <a:off x="842029"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3" name="Google Shape;303;p2"/>
                <p:cNvGrpSpPr/>
                <p:nvPr/>
              </p:nvGrpSpPr>
              <p:grpSpPr>
                <a:xfrm>
                  <a:off x="1365365" y="9911723"/>
                  <a:ext cx="76343" cy="85806"/>
                  <a:chOff x="1365365" y="9911723"/>
                  <a:chExt cx="76343" cy="85806"/>
                </a:xfrm>
              </p:grpSpPr>
              <p:sp>
                <p:nvSpPr>
                  <p:cNvPr id="304" name="Google Shape;304;p2"/>
                  <p:cNvSpPr/>
                  <p:nvPr/>
                </p:nvSpPr>
                <p:spPr>
                  <a:xfrm>
                    <a:off x="1414661" y="9913742"/>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5" name="Google Shape;305;p2"/>
                  <p:cNvSpPr/>
                  <p:nvPr/>
                </p:nvSpPr>
                <p:spPr>
                  <a:xfrm>
                    <a:off x="1365365"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6" name="Google Shape;306;p2"/>
                <p:cNvGrpSpPr/>
                <p:nvPr/>
              </p:nvGrpSpPr>
              <p:grpSpPr>
                <a:xfrm>
                  <a:off x="1888687" y="9911723"/>
                  <a:ext cx="76343" cy="85806"/>
                  <a:chOff x="1888687" y="9911723"/>
                  <a:chExt cx="76343" cy="85806"/>
                </a:xfrm>
              </p:grpSpPr>
              <p:sp>
                <p:nvSpPr>
                  <p:cNvPr id="307" name="Google Shape;307;p2"/>
                  <p:cNvSpPr/>
                  <p:nvPr/>
                </p:nvSpPr>
                <p:spPr>
                  <a:xfrm>
                    <a:off x="1937994"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2"/>
                  <p:cNvSpPr/>
                  <p:nvPr/>
                </p:nvSpPr>
                <p:spPr>
                  <a:xfrm>
                    <a:off x="1888687"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9" name="Google Shape;309;p2"/>
                <p:cNvGrpSpPr/>
                <p:nvPr/>
              </p:nvGrpSpPr>
              <p:grpSpPr>
                <a:xfrm>
                  <a:off x="2412024" y="9911723"/>
                  <a:ext cx="76343" cy="85806"/>
                  <a:chOff x="2412024" y="9911723"/>
                  <a:chExt cx="76343" cy="85806"/>
                </a:xfrm>
              </p:grpSpPr>
              <p:sp>
                <p:nvSpPr>
                  <p:cNvPr id="310" name="Google Shape;310;p2"/>
                  <p:cNvSpPr/>
                  <p:nvPr/>
                </p:nvSpPr>
                <p:spPr>
                  <a:xfrm>
                    <a:off x="2461319" y="9913742"/>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2"/>
                  <p:cNvSpPr/>
                  <p:nvPr/>
                </p:nvSpPr>
                <p:spPr>
                  <a:xfrm>
                    <a:off x="2412024"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2" name="Google Shape;312;p2"/>
                <p:cNvGrpSpPr/>
                <p:nvPr/>
              </p:nvGrpSpPr>
              <p:grpSpPr>
                <a:xfrm>
                  <a:off x="2935345" y="9911723"/>
                  <a:ext cx="76343" cy="85806"/>
                  <a:chOff x="2935345" y="9911723"/>
                  <a:chExt cx="76343" cy="85806"/>
                </a:xfrm>
              </p:grpSpPr>
              <p:sp>
                <p:nvSpPr>
                  <p:cNvPr id="313" name="Google Shape;313;p2"/>
                  <p:cNvSpPr/>
                  <p:nvPr/>
                </p:nvSpPr>
                <p:spPr>
                  <a:xfrm>
                    <a:off x="2984652"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2"/>
                  <p:cNvSpPr/>
                  <p:nvPr/>
                </p:nvSpPr>
                <p:spPr>
                  <a:xfrm>
                    <a:off x="2935345" y="9911723"/>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2"/>
                <p:cNvGrpSpPr/>
                <p:nvPr/>
              </p:nvGrpSpPr>
              <p:grpSpPr>
                <a:xfrm>
                  <a:off x="3458587" y="9911683"/>
                  <a:ext cx="76421" cy="85826"/>
                  <a:chOff x="3458587" y="9911683"/>
                  <a:chExt cx="76421" cy="85826"/>
                </a:xfrm>
              </p:grpSpPr>
              <p:sp>
                <p:nvSpPr>
                  <p:cNvPr id="316" name="Google Shape;316;p2"/>
                  <p:cNvSpPr/>
                  <p:nvPr/>
                </p:nvSpPr>
                <p:spPr>
                  <a:xfrm>
                    <a:off x="3507977" y="9913742"/>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7" name="Google Shape;317;p2"/>
                  <p:cNvSpPr/>
                  <p:nvPr/>
                </p:nvSpPr>
                <p:spPr>
                  <a:xfrm>
                    <a:off x="3458587" y="9911683"/>
                    <a:ext cx="76421" cy="85826"/>
                  </a:xfrm>
                  <a:custGeom>
                    <a:avLst/>
                    <a:gdLst/>
                    <a:ahLst/>
                    <a:cxnLst/>
                    <a:rect l="l" t="t" r="r" b="b"/>
                    <a:pathLst>
                      <a:path w="76421" h="85826" extrusionOk="0">
                        <a:moveTo>
                          <a:pt x="76277" y="42291"/>
                        </a:moveTo>
                        <a:cubicBezTo>
                          <a:pt x="72955" y="2852"/>
                          <a:pt x="36827" y="-3649"/>
                          <a:pt x="52789" y="4003"/>
                        </a:cubicBezTo>
                        <a:cubicBezTo>
                          <a:pt x="40851" y="-2020"/>
                          <a:pt x="29197" y="-1108"/>
                          <a:pt x="18770" y="5811"/>
                        </a:cubicBezTo>
                        <a:cubicBezTo>
                          <a:pt x="-22056" y="32905"/>
                          <a:pt x="10976" y="100320"/>
                          <a:pt x="48885" y="83029"/>
                        </a:cubicBezTo>
                        <a:cubicBezTo>
                          <a:pt x="81588" y="68099"/>
                          <a:pt x="75858" y="36970"/>
                          <a:pt x="76277" y="422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18" name="Google Shape;318;p2"/>
              <p:cNvGrpSpPr/>
              <p:nvPr/>
            </p:nvGrpSpPr>
            <p:grpSpPr>
              <a:xfrm>
                <a:off x="318707" y="10477943"/>
                <a:ext cx="3216298" cy="85833"/>
                <a:chOff x="318707" y="10477943"/>
                <a:chExt cx="3216298" cy="85833"/>
              </a:xfrm>
            </p:grpSpPr>
            <p:grpSp>
              <p:nvGrpSpPr>
                <p:cNvPr id="319" name="Google Shape;319;p2"/>
                <p:cNvGrpSpPr/>
                <p:nvPr/>
              </p:nvGrpSpPr>
              <p:grpSpPr>
                <a:xfrm>
                  <a:off x="318707" y="10477969"/>
                  <a:ext cx="76343" cy="85807"/>
                  <a:chOff x="318707" y="10477969"/>
                  <a:chExt cx="76343" cy="85807"/>
                </a:xfrm>
              </p:grpSpPr>
              <p:sp>
                <p:nvSpPr>
                  <p:cNvPr id="320" name="Google Shape;320;p2"/>
                  <p:cNvSpPr/>
                  <p:nvPr/>
                </p:nvSpPr>
                <p:spPr>
                  <a:xfrm>
                    <a:off x="368008" y="10479999"/>
                    <a:ext cx="43" cy="34"/>
                  </a:xfrm>
                  <a:custGeom>
                    <a:avLst/>
                    <a:gdLst/>
                    <a:ahLst/>
                    <a:cxnLst/>
                    <a:rect l="l" t="t" r="r" b="b"/>
                    <a:pathLst>
                      <a:path w="43" h="34" extrusionOk="0">
                        <a:moveTo>
                          <a:pt x="43" y="35"/>
                        </a:moveTo>
                        <a:cubicBezTo>
                          <a:pt x="28" y="4"/>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1" name="Google Shape;321;p2"/>
                  <p:cNvSpPr/>
                  <p:nvPr/>
                </p:nvSpPr>
                <p:spPr>
                  <a:xfrm>
                    <a:off x="318707"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2" name="Google Shape;322;p2"/>
                <p:cNvGrpSpPr/>
                <p:nvPr/>
              </p:nvGrpSpPr>
              <p:grpSpPr>
                <a:xfrm>
                  <a:off x="842029" y="10477969"/>
                  <a:ext cx="76343" cy="85807"/>
                  <a:chOff x="842029" y="10477969"/>
                  <a:chExt cx="76343" cy="85807"/>
                </a:xfrm>
              </p:grpSpPr>
              <p:sp>
                <p:nvSpPr>
                  <p:cNvPr id="323" name="Google Shape;323;p2"/>
                  <p:cNvSpPr/>
                  <p:nvPr/>
                </p:nvSpPr>
                <p:spPr>
                  <a:xfrm>
                    <a:off x="891336"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2"/>
                  <p:cNvSpPr/>
                  <p:nvPr/>
                </p:nvSpPr>
                <p:spPr>
                  <a:xfrm>
                    <a:off x="842029"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5" name="Google Shape;325;p2"/>
                <p:cNvGrpSpPr/>
                <p:nvPr/>
              </p:nvGrpSpPr>
              <p:grpSpPr>
                <a:xfrm>
                  <a:off x="1365365" y="10477969"/>
                  <a:ext cx="76343" cy="85807"/>
                  <a:chOff x="1365365" y="10477969"/>
                  <a:chExt cx="76343" cy="85807"/>
                </a:xfrm>
              </p:grpSpPr>
              <p:sp>
                <p:nvSpPr>
                  <p:cNvPr id="326" name="Google Shape;326;p2"/>
                  <p:cNvSpPr/>
                  <p:nvPr/>
                </p:nvSpPr>
                <p:spPr>
                  <a:xfrm>
                    <a:off x="1414661" y="10479999"/>
                    <a:ext cx="33" cy="34"/>
                  </a:xfrm>
                  <a:custGeom>
                    <a:avLst/>
                    <a:gdLst/>
                    <a:ahLst/>
                    <a:cxnLst/>
                    <a:rect l="l" t="t" r="r" b="b"/>
                    <a:pathLst>
                      <a:path w="33" h="34" extrusionOk="0">
                        <a:moveTo>
                          <a:pt x="33" y="35"/>
                        </a:moveTo>
                        <a:cubicBezTo>
                          <a:pt x="33" y="4"/>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2"/>
                  <p:cNvSpPr/>
                  <p:nvPr/>
                </p:nvSpPr>
                <p:spPr>
                  <a:xfrm>
                    <a:off x="1365365"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8" name="Google Shape;328;p2"/>
                <p:cNvGrpSpPr/>
                <p:nvPr/>
              </p:nvGrpSpPr>
              <p:grpSpPr>
                <a:xfrm>
                  <a:off x="1888687" y="10477969"/>
                  <a:ext cx="76343" cy="85807"/>
                  <a:chOff x="1888687" y="10477969"/>
                  <a:chExt cx="76343" cy="85807"/>
                </a:xfrm>
              </p:grpSpPr>
              <p:sp>
                <p:nvSpPr>
                  <p:cNvPr id="329" name="Google Shape;329;p2"/>
                  <p:cNvSpPr/>
                  <p:nvPr/>
                </p:nvSpPr>
                <p:spPr>
                  <a:xfrm>
                    <a:off x="1937994"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2"/>
                  <p:cNvSpPr/>
                  <p:nvPr/>
                </p:nvSpPr>
                <p:spPr>
                  <a:xfrm>
                    <a:off x="1888687"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1" name="Google Shape;331;p2"/>
                <p:cNvGrpSpPr/>
                <p:nvPr/>
              </p:nvGrpSpPr>
              <p:grpSpPr>
                <a:xfrm>
                  <a:off x="2412024" y="10477969"/>
                  <a:ext cx="76343" cy="85807"/>
                  <a:chOff x="2412024" y="10477969"/>
                  <a:chExt cx="76343" cy="85807"/>
                </a:xfrm>
              </p:grpSpPr>
              <p:sp>
                <p:nvSpPr>
                  <p:cNvPr id="332" name="Google Shape;332;p2"/>
                  <p:cNvSpPr/>
                  <p:nvPr/>
                </p:nvSpPr>
                <p:spPr>
                  <a:xfrm>
                    <a:off x="2461319" y="10479999"/>
                    <a:ext cx="33" cy="34"/>
                  </a:xfrm>
                  <a:custGeom>
                    <a:avLst/>
                    <a:gdLst/>
                    <a:ahLst/>
                    <a:cxnLst/>
                    <a:rect l="l" t="t" r="r" b="b"/>
                    <a:pathLst>
                      <a:path w="33" h="34" extrusionOk="0">
                        <a:moveTo>
                          <a:pt x="33" y="35"/>
                        </a:moveTo>
                        <a:cubicBezTo>
                          <a:pt x="33" y="4"/>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2"/>
                  <p:cNvSpPr/>
                  <p:nvPr/>
                </p:nvSpPr>
                <p:spPr>
                  <a:xfrm>
                    <a:off x="2412024"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4" name="Google Shape;334;p2"/>
                <p:cNvGrpSpPr/>
                <p:nvPr/>
              </p:nvGrpSpPr>
              <p:grpSpPr>
                <a:xfrm>
                  <a:off x="2935345" y="10477969"/>
                  <a:ext cx="76343" cy="85807"/>
                  <a:chOff x="2935345" y="10477969"/>
                  <a:chExt cx="76343" cy="85807"/>
                </a:xfrm>
              </p:grpSpPr>
              <p:sp>
                <p:nvSpPr>
                  <p:cNvPr id="335" name="Google Shape;335;p2"/>
                  <p:cNvSpPr/>
                  <p:nvPr/>
                </p:nvSpPr>
                <p:spPr>
                  <a:xfrm>
                    <a:off x="2984652"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2"/>
                  <p:cNvSpPr/>
                  <p:nvPr/>
                </p:nvSpPr>
                <p:spPr>
                  <a:xfrm>
                    <a:off x="2935345" y="10477969"/>
                    <a:ext cx="76343" cy="85807"/>
                  </a:xfrm>
                  <a:custGeom>
                    <a:avLst/>
                    <a:gdLst/>
                    <a:ahLst/>
                    <a:cxnLst/>
                    <a:rect l="l" t="t" r="r" b="b"/>
                    <a:pathLst>
                      <a:path w="76343" h="85807"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7" name="Google Shape;337;p2"/>
                <p:cNvGrpSpPr/>
                <p:nvPr/>
              </p:nvGrpSpPr>
              <p:grpSpPr>
                <a:xfrm>
                  <a:off x="3458638" y="10477943"/>
                  <a:ext cx="76367" cy="85794"/>
                  <a:chOff x="3458638" y="10477943"/>
                  <a:chExt cx="76367" cy="85794"/>
                </a:xfrm>
              </p:grpSpPr>
              <p:sp>
                <p:nvSpPr>
                  <p:cNvPr id="338" name="Google Shape;338;p2"/>
                  <p:cNvSpPr/>
                  <p:nvPr/>
                </p:nvSpPr>
                <p:spPr>
                  <a:xfrm>
                    <a:off x="3507977" y="10479999"/>
                    <a:ext cx="33" cy="34"/>
                  </a:xfrm>
                  <a:custGeom>
                    <a:avLst/>
                    <a:gdLst/>
                    <a:ahLst/>
                    <a:cxnLst/>
                    <a:rect l="l" t="t" r="r" b="b"/>
                    <a:pathLst>
                      <a:path w="33" h="34" extrusionOk="0">
                        <a:moveTo>
                          <a:pt x="33" y="35"/>
                        </a:moveTo>
                        <a:cubicBezTo>
                          <a:pt x="33" y="4"/>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2"/>
                  <p:cNvSpPr/>
                  <p:nvPr/>
                </p:nvSpPr>
                <p:spPr>
                  <a:xfrm>
                    <a:off x="3458638" y="10477943"/>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9"/>
                          <a:pt x="18720" y="5796"/>
                        </a:cubicBezTo>
                        <a:cubicBezTo>
                          <a:pt x="-21972" y="33070"/>
                          <a:pt x="10880" y="100215"/>
                          <a:pt x="48835" y="83014"/>
                        </a:cubicBezTo>
                        <a:cubicBezTo>
                          <a:pt x="81508" y="67995"/>
                          <a:pt x="75808" y="36970"/>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340" name="Google Shape;340;p2"/>
            <p:cNvSpPr/>
            <p:nvPr/>
          </p:nvSpPr>
          <p:spPr>
            <a:xfrm>
              <a:off x="-1094349" y="9542687"/>
              <a:ext cx="1371563" cy="1590568"/>
            </a:xfrm>
            <a:custGeom>
              <a:avLst/>
              <a:gdLst/>
              <a:ahLst/>
              <a:cxnLst/>
              <a:rect l="l" t="t" r="r" b="b"/>
              <a:pathLst>
                <a:path w="1371563" h="1590568" extrusionOk="0">
                  <a:moveTo>
                    <a:pt x="930478" y="1271610"/>
                  </a:moveTo>
                  <a:cubicBezTo>
                    <a:pt x="1022468" y="1360619"/>
                    <a:pt x="1122596" y="1440900"/>
                    <a:pt x="1229980" y="1510601"/>
                  </a:cubicBezTo>
                  <a:cubicBezTo>
                    <a:pt x="1284809" y="1546199"/>
                    <a:pt x="1337424" y="1577672"/>
                    <a:pt x="1371563" y="1590569"/>
                  </a:cubicBezTo>
                  <a:cubicBezTo>
                    <a:pt x="1257522" y="1467771"/>
                    <a:pt x="1222171" y="1284551"/>
                    <a:pt x="1166699" y="1118100"/>
                  </a:cubicBezTo>
                  <a:cubicBezTo>
                    <a:pt x="1098525" y="911732"/>
                    <a:pt x="1147250" y="714241"/>
                    <a:pt x="1088008" y="702046"/>
                  </a:cubicBezTo>
                  <a:cubicBezTo>
                    <a:pt x="606695" y="603637"/>
                    <a:pt x="222428" y="417802"/>
                    <a:pt x="0" y="0"/>
                  </a:cubicBezTo>
                  <a:cubicBezTo>
                    <a:pt x="12312" y="50229"/>
                    <a:pt x="30803" y="108258"/>
                    <a:pt x="55038" y="171383"/>
                  </a:cubicBezTo>
                  <a:cubicBezTo>
                    <a:pt x="158398" y="440608"/>
                    <a:pt x="321853" y="682753"/>
                    <a:pt x="529201" y="883352"/>
                  </a:cubicBezTo>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1" name="Google Shape;341;p2"/>
          <p:cNvGrpSpPr/>
          <p:nvPr/>
        </p:nvGrpSpPr>
        <p:grpSpPr>
          <a:xfrm rot="5400000">
            <a:off x="3275308" y="-856580"/>
            <a:ext cx="5640267" cy="8571163"/>
            <a:chOff x="4912961" y="-1284870"/>
            <a:chExt cx="8460400" cy="12856745"/>
          </a:xfrm>
        </p:grpSpPr>
        <p:sp>
          <p:nvSpPr>
            <p:cNvPr id="342" name="Google Shape;342;p2"/>
            <p:cNvSpPr/>
            <p:nvPr/>
          </p:nvSpPr>
          <p:spPr>
            <a:xfrm>
              <a:off x="4912961" y="-1284870"/>
              <a:ext cx="8460400" cy="12856745"/>
            </a:xfrm>
            <a:custGeom>
              <a:avLst/>
              <a:gdLst/>
              <a:ahLst/>
              <a:cxnLst/>
              <a:rect l="l" t="t" r="r" b="b"/>
              <a:pathLst>
                <a:path w="8460400" h="12856745" extrusionOk="0">
                  <a:moveTo>
                    <a:pt x="8456599" y="12762068"/>
                  </a:moveTo>
                  <a:cubicBezTo>
                    <a:pt x="8459377" y="12809201"/>
                    <a:pt x="8871267" y="12789119"/>
                    <a:pt x="240256" y="12856746"/>
                  </a:cubicBezTo>
                  <a:cubicBezTo>
                    <a:pt x="85984" y="12856746"/>
                    <a:pt x="55711" y="1915009"/>
                    <a:pt x="0" y="243246"/>
                  </a:cubicBezTo>
                  <a:cubicBezTo>
                    <a:pt x="0" y="123164"/>
                    <a:pt x="1353212" y="163869"/>
                    <a:pt x="1801728" y="141807"/>
                  </a:cubicBezTo>
                  <a:cubicBezTo>
                    <a:pt x="4834599" y="-7332"/>
                    <a:pt x="6361477" y="-64004"/>
                    <a:pt x="8233756" y="96731"/>
                  </a:cubicBezTo>
                  <a:cubicBezTo>
                    <a:pt x="8366166" y="108096"/>
                    <a:pt x="8101141" y="4867048"/>
                    <a:pt x="8456599" y="1276206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2"/>
            <p:cNvSpPr/>
            <p:nvPr/>
          </p:nvSpPr>
          <p:spPr>
            <a:xfrm>
              <a:off x="5270554" y="-887966"/>
              <a:ext cx="7734236" cy="12062901"/>
            </a:xfrm>
            <a:custGeom>
              <a:avLst/>
              <a:gdLst/>
              <a:ahLst/>
              <a:cxnLst/>
              <a:rect l="l" t="t" r="r" b="b"/>
              <a:pathLst>
                <a:path w="7734236" h="12062901" extrusionOk="0">
                  <a:moveTo>
                    <a:pt x="0" y="169972"/>
                  </a:moveTo>
                  <a:cubicBezTo>
                    <a:pt x="302654" y="143513"/>
                    <a:pt x="613616" y="148090"/>
                    <a:pt x="961771" y="148732"/>
                  </a:cubicBezTo>
                  <a:cubicBezTo>
                    <a:pt x="2154332" y="148732"/>
                    <a:pt x="4940773" y="-125013"/>
                    <a:pt x="7563581" y="70255"/>
                  </a:cubicBezTo>
                  <a:cubicBezTo>
                    <a:pt x="7640074" y="5400843"/>
                    <a:pt x="7419005" y="5087473"/>
                    <a:pt x="7734237" y="12003966"/>
                  </a:cubicBezTo>
                  <a:cubicBezTo>
                    <a:pt x="4230062" y="12032277"/>
                    <a:pt x="4480889" y="12028729"/>
                    <a:pt x="190821" y="12062901"/>
                  </a:cubicBezTo>
                  <a:cubicBezTo>
                    <a:pt x="18879" y="6881838"/>
                    <a:pt x="55196" y="2342402"/>
                    <a:pt x="0" y="1699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2"/>
            <p:cNvSpPr/>
            <p:nvPr/>
          </p:nvSpPr>
          <p:spPr>
            <a:xfrm>
              <a:off x="5274866" y="-892267"/>
              <a:ext cx="7718985" cy="12067386"/>
            </a:xfrm>
            <a:custGeom>
              <a:avLst/>
              <a:gdLst/>
              <a:ahLst/>
              <a:cxnLst/>
              <a:rect l="l" t="t" r="r" b="b"/>
              <a:pathLst>
                <a:path w="7718985" h="12067386" extrusionOk="0">
                  <a:moveTo>
                    <a:pt x="7666446" y="11762215"/>
                  </a:moveTo>
                  <a:cubicBezTo>
                    <a:pt x="7729128" y="11762215"/>
                    <a:pt x="7718917" y="11768335"/>
                    <a:pt x="7717553" y="11738302"/>
                  </a:cubicBezTo>
                  <a:cubicBezTo>
                    <a:pt x="7673108" y="11738353"/>
                    <a:pt x="7657110" y="11738302"/>
                    <a:pt x="7607984" y="11738379"/>
                  </a:cubicBezTo>
                  <a:cubicBezTo>
                    <a:pt x="7610324" y="11187518"/>
                    <a:pt x="7561712" y="11271190"/>
                    <a:pt x="7696077" y="11271499"/>
                  </a:cubicBezTo>
                  <a:cubicBezTo>
                    <a:pt x="7694739" y="11242546"/>
                    <a:pt x="7702018" y="11247585"/>
                    <a:pt x="7666446" y="11247585"/>
                  </a:cubicBezTo>
                  <a:cubicBezTo>
                    <a:pt x="7584603" y="11247585"/>
                    <a:pt x="7601168" y="11320663"/>
                    <a:pt x="7593889" y="10855789"/>
                  </a:cubicBezTo>
                  <a:cubicBezTo>
                    <a:pt x="7592526" y="10767566"/>
                    <a:pt x="7573981" y="10782454"/>
                    <a:pt x="7666446" y="10782454"/>
                  </a:cubicBezTo>
                  <a:cubicBezTo>
                    <a:pt x="7679153" y="10782454"/>
                    <a:pt x="7676709" y="10787263"/>
                    <a:pt x="7675706" y="10758592"/>
                  </a:cubicBezTo>
                  <a:cubicBezTo>
                    <a:pt x="7565236" y="10758592"/>
                    <a:pt x="7594995" y="10805416"/>
                    <a:pt x="7590262" y="10504542"/>
                  </a:cubicBezTo>
                  <a:cubicBezTo>
                    <a:pt x="7586095" y="10248462"/>
                    <a:pt x="7562226" y="10290323"/>
                    <a:pt x="7660428" y="10290349"/>
                  </a:cubicBezTo>
                  <a:cubicBezTo>
                    <a:pt x="7659450" y="10258439"/>
                    <a:pt x="7672902" y="10266641"/>
                    <a:pt x="7586378" y="10266359"/>
                  </a:cubicBezTo>
                  <a:cubicBezTo>
                    <a:pt x="7581337" y="9957437"/>
                    <a:pt x="7584938" y="10166050"/>
                    <a:pt x="7580282" y="9799633"/>
                  </a:cubicBezTo>
                  <a:cubicBezTo>
                    <a:pt x="7657881" y="9799452"/>
                    <a:pt x="7646231" y="9807501"/>
                    <a:pt x="7645330" y="9775668"/>
                  </a:cubicBezTo>
                  <a:cubicBezTo>
                    <a:pt x="7567577" y="9775694"/>
                    <a:pt x="7573106" y="9854377"/>
                    <a:pt x="7570920" y="9306962"/>
                  </a:cubicBezTo>
                  <a:cubicBezTo>
                    <a:pt x="7644738" y="9307785"/>
                    <a:pt x="7632599" y="9313339"/>
                    <a:pt x="7631801" y="9283485"/>
                  </a:cubicBezTo>
                  <a:cubicBezTo>
                    <a:pt x="7561661" y="9283254"/>
                    <a:pt x="7570843" y="9285183"/>
                    <a:pt x="7570818" y="9275977"/>
                  </a:cubicBezTo>
                  <a:cubicBezTo>
                    <a:pt x="7570483" y="9165821"/>
                    <a:pt x="7569994" y="9152398"/>
                    <a:pt x="7564696" y="8816297"/>
                  </a:cubicBezTo>
                  <a:cubicBezTo>
                    <a:pt x="7630052" y="8816991"/>
                    <a:pt x="7619300" y="8822597"/>
                    <a:pt x="7618478" y="8792795"/>
                  </a:cubicBezTo>
                  <a:cubicBezTo>
                    <a:pt x="7542602" y="8792487"/>
                    <a:pt x="7565236" y="8852039"/>
                    <a:pt x="7558111" y="8398453"/>
                  </a:cubicBezTo>
                  <a:cubicBezTo>
                    <a:pt x="7556723" y="8310307"/>
                    <a:pt x="7544479" y="8325581"/>
                    <a:pt x="7605412" y="8326249"/>
                  </a:cubicBezTo>
                  <a:cubicBezTo>
                    <a:pt x="7604537" y="8295753"/>
                    <a:pt x="7614336" y="8302928"/>
                    <a:pt x="7556646" y="8301488"/>
                  </a:cubicBezTo>
                  <a:cubicBezTo>
                    <a:pt x="7550627" y="7892874"/>
                    <a:pt x="7552427" y="7994725"/>
                    <a:pt x="7546332" y="7831907"/>
                  </a:cubicBezTo>
                  <a:cubicBezTo>
                    <a:pt x="7599342" y="7831599"/>
                    <a:pt x="7590648" y="7838001"/>
                    <a:pt x="7589671" y="7807839"/>
                  </a:cubicBezTo>
                  <a:cubicBezTo>
                    <a:pt x="7535066" y="7808020"/>
                    <a:pt x="7545019" y="7830416"/>
                    <a:pt x="7542911" y="7696449"/>
                  </a:cubicBezTo>
                  <a:cubicBezTo>
                    <a:pt x="7536274" y="7271327"/>
                    <a:pt x="7524495" y="7340754"/>
                    <a:pt x="7573646" y="7340060"/>
                  </a:cubicBezTo>
                  <a:cubicBezTo>
                    <a:pt x="7572540" y="7310129"/>
                    <a:pt x="7579665" y="7315915"/>
                    <a:pt x="7538024" y="7316712"/>
                  </a:cubicBezTo>
                  <a:cubicBezTo>
                    <a:pt x="7529536" y="6791616"/>
                    <a:pt x="7517550" y="6851298"/>
                    <a:pt x="7556954" y="6851195"/>
                  </a:cubicBezTo>
                  <a:cubicBezTo>
                    <a:pt x="7556183" y="6821136"/>
                    <a:pt x="7562252" y="6827255"/>
                    <a:pt x="7529536" y="6827332"/>
                  </a:cubicBezTo>
                  <a:cubicBezTo>
                    <a:pt x="7521022" y="6299820"/>
                    <a:pt x="7512792" y="6359553"/>
                    <a:pt x="7548929" y="6359244"/>
                  </a:cubicBezTo>
                  <a:cubicBezTo>
                    <a:pt x="7548672" y="6330547"/>
                    <a:pt x="7555385" y="6335253"/>
                    <a:pt x="7522463" y="6335588"/>
                  </a:cubicBezTo>
                  <a:cubicBezTo>
                    <a:pt x="7518939" y="6098355"/>
                    <a:pt x="7522977" y="6073978"/>
                    <a:pt x="7518321" y="5868399"/>
                  </a:cubicBezTo>
                  <a:cubicBezTo>
                    <a:pt x="7553919" y="5868399"/>
                    <a:pt x="7547901" y="5874570"/>
                    <a:pt x="7548055" y="5844511"/>
                  </a:cubicBezTo>
                  <a:cubicBezTo>
                    <a:pt x="7508291" y="5844537"/>
                    <a:pt x="7516727" y="5912421"/>
                    <a:pt x="7507905" y="5415122"/>
                  </a:cubicBezTo>
                  <a:cubicBezTo>
                    <a:pt x="7507082" y="5369300"/>
                    <a:pt x="7505667" y="5375317"/>
                    <a:pt x="7511840" y="5375368"/>
                  </a:cubicBezTo>
                  <a:cubicBezTo>
                    <a:pt x="7560298" y="5375831"/>
                    <a:pt x="7552067" y="5381900"/>
                    <a:pt x="7552453" y="5351840"/>
                  </a:cubicBezTo>
                  <a:cubicBezTo>
                    <a:pt x="7495868" y="5351429"/>
                    <a:pt x="7502555" y="5396222"/>
                    <a:pt x="7503970" y="5063927"/>
                  </a:cubicBezTo>
                  <a:cubicBezTo>
                    <a:pt x="7504638" y="4849656"/>
                    <a:pt x="7486017" y="4884909"/>
                    <a:pt x="7559551" y="4883392"/>
                  </a:cubicBezTo>
                  <a:cubicBezTo>
                    <a:pt x="7560040" y="4853462"/>
                    <a:pt x="7569583" y="4859041"/>
                    <a:pt x="7511660" y="4860713"/>
                  </a:cubicBezTo>
                  <a:cubicBezTo>
                    <a:pt x="7497900" y="4861098"/>
                    <a:pt x="7503507" y="4915945"/>
                    <a:pt x="7492369" y="4392984"/>
                  </a:cubicBezTo>
                  <a:cubicBezTo>
                    <a:pt x="7513898" y="4392598"/>
                    <a:pt x="7539001" y="4392110"/>
                    <a:pt x="7567345" y="4391776"/>
                  </a:cubicBezTo>
                  <a:cubicBezTo>
                    <a:pt x="7567782" y="4361871"/>
                    <a:pt x="7578868" y="4367502"/>
                    <a:pt x="7511763" y="4368762"/>
                  </a:cubicBezTo>
                  <a:cubicBezTo>
                    <a:pt x="7488255" y="4369174"/>
                    <a:pt x="7491907" y="4371334"/>
                    <a:pt x="7491726" y="4362282"/>
                  </a:cubicBezTo>
                  <a:cubicBezTo>
                    <a:pt x="7480358" y="3843666"/>
                    <a:pt x="7476628" y="3902242"/>
                    <a:pt x="7511866" y="3902602"/>
                  </a:cubicBezTo>
                  <a:cubicBezTo>
                    <a:pt x="7585632" y="3903502"/>
                    <a:pt x="7573158" y="3909210"/>
                    <a:pt x="7573390" y="3879305"/>
                  </a:cubicBezTo>
                  <a:cubicBezTo>
                    <a:pt x="7538358" y="3879048"/>
                    <a:pt x="7505873" y="3878637"/>
                    <a:pt x="7484267" y="3878406"/>
                  </a:cubicBezTo>
                  <a:cubicBezTo>
                    <a:pt x="7483393" y="3820576"/>
                    <a:pt x="7478043" y="3412374"/>
                    <a:pt x="7478018" y="3410574"/>
                  </a:cubicBezTo>
                  <a:cubicBezTo>
                    <a:pt x="7521768" y="3410420"/>
                    <a:pt x="7543554" y="3410291"/>
                    <a:pt x="7574547" y="3410214"/>
                  </a:cubicBezTo>
                  <a:cubicBezTo>
                    <a:pt x="7574444" y="3380129"/>
                    <a:pt x="7587253" y="3386223"/>
                    <a:pt x="7511891" y="3386532"/>
                  </a:cubicBezTo>
                  <a:cubicBezTo>
                    <a:pt x="7461788" y="3386738"/>
                    <a:pt x="7482570" y="3452538"/>
                    <a:pt x="7472256" y="2958942"/>
                  </a:cubicBezTo>
                  <a:cubicBezTo>
                    <a:pt x="7471253" y="2910601"/>
                    <a:pt x="7460990" y="2918341"/>
                    <a:pt x="7511763" y="2919292"/>
                  </a:cubicBezTo>
                  <a:cubicBezTo>
                    <a:pt x="7580617" y="2920578"/>
                    <a:pt x="7569223" y="2926260"/>
                    <a:pt x="7568632" y="2896330"/>
                  </a:cubicBezTo>
                  <a:cubicBezTo>
                    <a:pt x="7530230" y="2895867"/>
                    <a:pt x="7507776" y="2895250"/>
                    <a:pt x="7470970" y="2894710"/>
                  </a:cubicBezTo>
                  <a:cubicBezTo>
                    <a:pt x="7462585" y="2454675"/>
                    <a:pt x="7462482" y="2436933"/>
                    <a:pt x="7462328" y="2426313"/>
                  </a:cubicBezTo>
                  <a:cubicBezTo>
                    <a:pt x="7495868" y="2426853"/>
                    <a:pt x="7522283" y="2427599"/>
                    <a:pt x="7555514" y="2428138"/>
                  </a:cubicBezTo>
                  <a:cubicBezTo>
                    <a:pt x="7554408" y="2397925"/>
                    <a:pt x="7564079" y="2404482"/>
                    <a:pt x="7512149" y="2403351"/>
                  </a:cubicBezTo>
                  <a:cubicBezTo>
                    <a:pt x="7442806" y="2401859"/>
                    <a:pt x="7464205" y="2475220"/>
                    <a:pt x="7455409" y="1935108"/>
                  </a:cubicBezTo>
                  <a:cubicBezTo>
                    <a:pt x="7492138" y="1935802"/>
                    <a:pt x="7514695" y="1936625"/>
                    <a:pt x="7546126" y="1937371"/>
                  </a:cubicBezTo>
                  <a:cubicBezTo>
                    <a:pt x="7545945" y="1907234"/>
                    <a:pt x="7552762" y="1913689"/>
                    <a:pt x="7512226" y="1912583"/>
                  </a:cubicBezTo>
                  <a:cubicBezTo>
                    <a:pt x="7431643" y="1910269"/>
                    <a:pt x="7456129" y="1982601"/>
                    <a:pt x="7445198" y="1443594"/>
                  </a:cubicBezTo>
                  <a:cubicBezTo>
                    <a:pt x="7486273" y="1444289"/>
                    <a:pt x="7507262" y="1445214"/>
                    <a:pt x="7547720" y="1446191"/>
                  </a:cubicBezTo>
                  <a:cubicBezTo>
                    <a:pt x="7548080" y="1416029"/>
                    <a:pt x="7554871" y="1422586"/>
                    <a:pt x="7512226" y="1421301"/>
                  </a:cubicBezTo>
                  <a:cubicBezTo>
                    <a:pt x="7431258" y="1418987"/>
                    <a:pt x="7444838" y="1430223"/>
                    <a:pt x="7444066" y="1380571"/>
                  </a:cubicBezTo>
                  <a:cubicBezTo>
                    <a:pt x="7436119" y="869232"/>
                    <a:pt x="7421947" y="952904"/>
                    <a:pt x="7511994" y="952672"/>
                  </a:cubicBezTo>
                  <a:cubicBezTo>
                    <a:pt x="7563693" y="952518"/>
                    <a:pt x="7554999" y="958766"/>
                    <a:pt x="7555462" y="928681"/>
                  </a:cubicBezTo>
                  <a:cubicBezTo>
                    <a:pt x="7514129" y="928759"/>
                    <a:pt x="7489180" y="928887"/>
                    <a:pt x="7438922" y="928939"/>
                  </a:cubicBezTo>
                  <a:cubicBezTo>
                    <a:pt x="7435218" y="743493"/>
                    <a:pt x="7433109" y="734339"/>
                    <a:pt x="7432312" y="462059"/>
                  </a:cubicBezTo>
                  <a:cubicBezTo>
                    <a:pt x="7487714" y="462367"/>
                    <a:pt x="7508522" y="462907"/>
                    <a:pt x="7560555" y="463370"/>
                  </a:cubicBezTo>
                  <a:cubicBezTo>
                    <a:pt x="7560709" y="433182"/>
                    <a:pt x="7570406" y="439662"/>
                    <a:pt x="7512123" y="438917"/>
                  </a:cubicBezTo>
                  <a:cubicBezTo>
                    <a:pt x="7406668" y="437657"/>
                    <a:pt x="7433881" y="506183"/>
                    <a:pt x="7426550" y="65891"/>
                  </a:cubicBezTo>
                  <a:cubicBezTo>
                    <a:pt x="7393191" y="63577"/>
                    <a:pt x="7408700" y="17344"/>
                    <a:pt x="7411144" y="438042"/>
                  </a:cubicBezTo>
                  <a:cubicBezTo>
                    <a:pt x="7368988" y="437888"/>
                    <a:pt x="7061858" y="436628"/>
                    <a:pt x="7000849" y="436834"/>
                  </a:cubicBezTo>
                  <a:cubicBezTo>
                    <a:pt x="6990972" y="-4101"/>
                    <a:pt x="7012732" y="40177"/>
                    <a:pt x="6976363" y="38300"/>
                  </a:cubicBezTo>
                  <a:cubicBezTo>
                    <a:pt x="6981018" y="510374"/>
                    <a:pt x="7005762" y="436268"/>
                    <a:pt x="6894262" y="437837"/>
                  </a:cubicBezTo>
                  <a:cubicBezTo>
                    <a:pt x="6778932" y="439457"/>
                    <a:pt x="6776616" y="438634"/>
                    <a:pt x="6585847" y="439122"/>
                  </a:cubicBezTo>
                  <a:cubicBezTo>
                    <a:pt x="6570672" y="439148"/>
                    <a:pt x="6574401" y="455939"/>
                    <a:pt x="6572395" y="327783"/>
                  </a:cubicBezTo>
                  <a:cubicBezTo>
                    <a:pt x="6567122" y="-21304"/>
                    <a:pt x="6576588" y="19786"/>
                    <a:pt x="6546649" y="18707"/>
                  </a:cubicBezTo>
                  <a:cubicBezTo>
                    <a:pt x="6550430" y="269207"/>
                    <a:pt x="6551639" y="355168"/>
                    <a:pt x="6553233" y="439199"/>
                  </a:cubicBezTo>
                  <a:cubicBezTo>
                    <a:pt x="6457270" y="439379"/>
                    <a:pt x="6433993" y="439302"/>
                    <a:pt x="6145407" y="439097"/>
                  </a:cubicBezTo>
                  <a:cubicBezTo>
                    <a:pt x="6134913" y="-41180"/>
                    <a:pt x="6151272" y="7675"/>
                    <a:pt x="6117783" y="6981"/>
                  </a:cubicBezTo>
                  <a:cubicBezTo>
                    <a:pt x="6124908" y="474041"/>
                    <a:pt x="6124728" y="439071"/>
                    <a:pt x="6122902" y="439071"/>
                  </a:cubicBezTo>
                  <a:cubicBezTo>
                    <a:pt x="5967189" y="439071"/>
                    <a:pt x="5968887" y="436757"/>
                    <a:pt x="5814306" y="436757"/>
                  </a:cubicBezTo>
                  <a:cubicBezTo>
                    <a:pt x="5685240" y="436757"/>
                    <a:pt x="5719346" y="520685"/>
                    <a:pt x="5711475" y="1916"/>
                  </a:cubicBezTo>
                  <a:cubicBezTo>
                    <a:pt x="5682822" y="1736"/>
                    <a:pt x="5688301" y="-53163"/>
                    <a:pt x="5696249" y="437811"/>
                  </a:cubicBezTo>
                  <a:cubicBezTo>
                    <a:pt x="5479501" y="442234"/>
                    <a:pt x="5496862" y="440459"/>
                    <a:pt x="5288731" y="438839"/>
                  </a:cubicBezTo>
                  <a:cubicBezTo>
                    <a:pt x="5278751" y="-50514"/>
                    <a:pt x="5290377" y="1916"/>
                    <a:pt x="5259333" y="2198"/>
                  </a:cubicBezTo>
                  <a:cubicBezTo>
                    <a:pt x="5267795" y="512997"/>
                    <a:pt x="5293567" y="438531"/>
                    <a:pt x="5197217" y="438531"/>
                  </a:cubicBezTo>
                  <a:cubicBezTo>
                    <a:pt x="4799191" y="438531"/>
                    <a:pt x="4860509" y="473578"/>
                    <a:pt x="4858220" y="327731"/>
                  </a:cubicBezTo>
                  <a:cubicBezTo>
                    <a:pt x="4855545" y="155888"/>
                    <a:pt x="4854593" y="161776"/>
                    <a:pt x="4852047" y="8730"/>
                  </a:cubicBezTo>
                  <a:cubicBezTo>
                    <a:pt x="4821902" y="9398"/>
                    <a:pt x="4829799" y="-45192"/>
                    <a:pt x="4839058" y="439688"/>
                  </a:cubicBezTo>
                  <a:cubicBezTo>
                    <a:pt x="4735507" y="439174"/>
                    <a:pt x="4619764" y="434442"/>
                    <a:pt x="4431464" y="438479"/>
                  </a:cubicBezTo>
                  <a:cubicBezTo>
                    <a:pt x="4430229" y="296464"/>
                    <a:pt x="4425985" y="114952"/>
                    <a:pt x="4424416" y="19966"/>
                  </a:cubicBezTo>
                  <a:cubicBezTo>
                    <a:pt x="4389950" y="21021"/>
                    <a:pt x="4406618" y="-25984"/>
                    <a:pt x="4410399" y="438917"/>
                  </a:cubicBezTo>
                  <a:cubicBezTo>
                    <a:pt x="4226676" y="442722"/>
                    <a:pt x="4134853" y="438119"/>
                    <a:pt x="4000206" y="437657"/>
                  </a:cubicBezTo>
                  <a:cubicBezTo>
                    <a:pt x="3995293" y="218655"/>
                    <a:pt x="3997505" y="181884"/>
                    <a:pt x="3995705" y="34006"/>
                  </a:cubicBezTo>
                  <a:cubicBezTo>
                    <a:pt x="3967181" y="34983"/>
                    <a:pt x="3975026" y="13718"/>
                    <a:pt x="3975463" y="152520"/>
                  </a:cubicBezTo>
                  <a:cubicBezTo>
                    <a:pt x="3975771" y="251362"/>
                    <a:pt x="3977212" y="350719"/>
                    <a:pt x="3979141" y="437631"/>
                  </a:cubicBezTo>
                  <a:cubicBezTo>
                    <a:pt x="3960365" y="437605"/>
                    <a:pt x="3667202" y="437451"/>
                    <a:pt x="3654598" y="437425"/>
                  </a:cubicBezTo>
                  <a:cubicBezTo>
                    <a:pt x="3544051" y="437425"/>
                    <a:pt x="3573064" y="505052"/>
                    <a:pt x="3568975" y="49511"/>
                  </a:cubicBezTo>
                  <a:cubicBezTo>
                    <a:pt x="3540528" y="50591"/>
                    <a:pt x="3548424" y="31923"/>
                    <a:pt x="3548166" y="152442"/>
                  </a:cubicBezTo>
                  <a:cubicBezTo>
                    <a:pt x="3547961" y="248894"/>
                    <a:pt x="3549221" y="343854"/>
                    <a:pt x="3551459" y="437759"/>
                  </a:cubicBezTo>
                  <a:cubicBezTo>
                    <a:pt x="3154050" y="440794"/>
                    <a:pt x="3542431" y="437579"/>
                    <a:pt x="3145022" y="440151"/>
                  </a:cubicBezTo>
                  <a:cubicBezTo>
                    <a:pt x="3144173" y="358896"/>
                    <a:pt x="3142759" y="281318"/>
                    <a:pt x="3139260" y="66508"/>
                  </a:cubicBezTo>
                  <a:cubicBezTo>
                    <a:pt x="3109785" y="67716"/>
                    <a:pt x="3117578" y="28580"/>
                    <a:pt x="3122465" y="328117"/>
                  </a:cubicBezTo>
                  <a:cubicBezTo>
                    <a:pt x="3124728" y="471753"/>
                    <a:pt x="3205131" y="440819"/>
                    <a:pt x="2729043" y="440819"/>
                  </a:cubicBezTo>
                  <a:cubicBezTo>
                    <a:pt x="2711681" y="440819"/>
                    <a:pt x="2720735" y="483401"/>
                    <a:pt x="2709675" y="84713"/>
                  </a:cubicBezTo>
                  <a:cubicBezTo>
                    <a:pt x="2674952" y="86204"/>
                    <a:pt x="2693754" y="33775"/>
                    <a:pt x="2696532" y="440742"/>
                  </a:cubicBezTo>
                  <a:cubicBezTo>
                    <a:pt x="2565382" y="440074"/>
                    <a:pt x="2479707" y="432488"/>
                    <a:pt x="2286391" y="437708"/>
                  </a:cubicBezTo>
                  <a:cubicBezTo>
                    <a:pt x="2284771" y="361853"/>
                    <a:pt x="2284719" y="334391"/>
                    <a:pt x="2280450" y="103921"/>
                  </a:cubicBezTo>
                  <a:cubicBezTo>
                    <a:pt x="2252748" y="105207"/>
                    <a:pt x="2257172" y="52828"/>
                    <a:pt x="2265300" y="438299"/>
                  </a:cubicBezTo>
                  <a:cubicBezTo>
                    <a:pt x="2164835" y="441205"/>
                    <a:pt x="2059895" y="440819"/>
                    <a:pt x="1958016" y="439559"/>
                  </a:cubicBezTo>
                  <a:cubicBezTo>
                    <a:pt x="1828513" y="438094"/>
                    <a:pt x="1855957" y="499446"/>
                    <a:pt x="1854336" y="123849"/>
                  </a:cubicBezTo>
                  <a:cubicBezTo>
                    <a:pt x="1829053" y="125058"/>
                    <a:pt x="1829053" y="75970"/>
                    <a:pt x="1837026" y="438685"/>
                  </a:cubicBezTo>
                  <a:cubicBezTo>
                    <a:pt x="1814521" y="438634"/>
                    <a:pt x="1827587" y="438659"/>
                    <a:pt x="1495251" y="438582"/>
                  </a:cubicBezTo>
                  <a:cubicBezTo>
                    <a:pt x="1406463" y="438582"/>
                    <a:pt x="1428557" y="490909"/>
                    <a:pt x="1423645" y="144420"/>
                  </a:cubicBezTo>
                  <a:cubicBezTo>
                    <a:pt x="1393012" y="145783"/>
                    <a:pt x="1401191" y="100887"/>
                    <a:pt x="1407055" y="438351"/>
                  </a:cubicBezTo>
                  <a:cubicBezTo>
                    <a:pt x="1297485" y="437708"/>
                    <a:pt x="1281924" y="436217"/>
                    <a:pt x="1000284" y="437657"/>
                  </a:cubicBezTo>
                  <a:cubicBezTo>
                    <a:pt x="998226" y="366250"/>
                    <a:pt x="996528" y="262342"/>
                    <a:pt x="996631" y="152777"/>
                  </a:cubicBezTo>
                  <a:cubicBezTo>
                    <a:pt x="969959" y="152828"/>
                    <a:pt x="973689" y="126420"/>
                    <a:pt x="976852" y="328143"/>
                  </a:cubicBezTo>
                  <a:cubicBezTo>
                    <a:pt x="978987" y="465916"/>
                    <a:pt x="1000335" y="437914"/>
                    <a:pt x="878394" y="437914"/>
                  </a:cubicBezTo>
                  <a:cubicBezTo>
                    <a:pt x="725588" y="437914"/>
                    <a:pt x="724482" y="440228"/>
                    <a:pt x="573116" y="440254"/>
                  </a:cubicBezTo>
                  <a:cubicBezTo>
                    <a:pt x="570672" y="315003"/>
                    <a:pt x="570955" y="285793"/>
                    <a:pt x="567637" y="152700"/>
                  </a:cubicBezTo>
                  <a:cubicBezTo>
                    <a:pt x="538496" y="152828"/>
                    <a:pt x="545775" y="115698"/>
                    <a:pt x="552025" y="440228"/>
                  </a:cubicBezTo>
                  <a:cubicBezTo>
                    <a:pt x="550173" y="440228"/>
                    <a:pt x="144688" y="437322"/>
                    <a:pt x="142836" y="437297"/>
                  </a:cubicBezTo>
                  <a:cubicBezTo>
                    <a:pt x="140778" y="366764"/>
                    <a:pt x="139569" y="276022"/>
                    <a:pt x="138052" y="164219"/>
                  </a:cubicBezTo>
                  <a:cubicBezTo>
                    <a:pt x="110016" y="165839"/>
                    <a:pt x="116472" y="141951"/>
                    <a:pt x="119404" y="328117"/>
                  </a:cubicBezTo>
                  <a:cubicBezTo>
                    <a:pt x="121359" y="453342"/>
                    <a:pt x="127043" y="437091"/>
                    <a:pt x="107650" y="436782"/>
                  </a:cubicBezTo>
                  <a:cubicBezTo>
                    <a:pt x="-18638" y="434905"/>
                    <a:pt x="807" y="428297"/>
                    <a:pt x="1424" y="459667"/>
                  </a:cubicBezTo>
                  <a:cubicBezTo>
                    <a:pt x="55926" y="459873"/>
                    <a:pt x="85968" y="460413"/>
                    <a:pt x="122491" y="460927"/>
                  </a:cubicBezTo>
                  <a:cubicBezTo>
                    <a:pt x="131416" y="734956"/>
                    <a:pt x="129153" y="747684"/>
                    <a:pt x="131004" y="930687"/>
                  </a:cubicBezTo>
                  <a:cubicBezTo>
                    <a:pt x="93452" y="931047"/>
                    <a:pt x="63256" y="931433"/>
                    <a:pt x="9012" y="931613"/>
                  </a:cubicBezTo>
                  <a:cubicBezTo>
                    <a:pt x="9397" y="962855"/>
                    <a:pt x="-8916" y="956041"/>
                    <a:pt x="107599" y="954806"/>
                  </a:cubicBezTo>
                  <a:cubicBezTo>
                    <a:pt x="142039" y="954472"/>
                    <a:pt x="129101" y="889674"/>
                    <a:pt x="136894" y="1380853"/>
                  </a:cubicBezTo>
                  <a:cubicBezTo>
                    <a:pt x="137718" y="1433155"/>
                    <a:pt x="160660" y="1420092"/>
                    <a:pt x="13641" y="1420015"/>
                  </a:cubicBezTo>
                  <a:cubicBezTo>
                    <a:pt x="13847" y="1451848"/>
                    <a:pt x="-8684" y="1443877"/>
                    <a:pt x="137949" y="1443954"/>
                  </a:cubicBezTo>
                  <a:cubicBezTo>
                    <a:pt x="140032" y="1560719"/>
                    <a:pt x="145048" y="1726494"/>
                    <a:pt x="145331" y="1912223"/>
                  </a:cubicBezTo>
                  <a:cubicBezTo>
                    <a:pt x="102403" y="1912403"/>
                    <a:pt x="69172" y="1912686"/>
                    <a:pt x="16111" y="1912814"/>
                  </a:cubicBezTo>
                  <a:cubicBezTo>
                    <a:pt x="16213" y="1943979"/>
                    <a:pt x="-1019" y="1936934"/>
                    <a:pt x="107547" y="1936342"/>
                  </a:cubicBezTo>
                  <a:cubicBezTo>
                    <a:pt x="160609" y="1936059"/>
                    <a:pt x="143891" y="1863599"/>
                    <a:pt x="152558" y="2403299"/>
                  </a:cubicBezTo>
                  <a:cubicBezTo>
                    <a:pt x="106055" y="2403531"/>
                    <a:pt x="72156" y="2403891"/>
                    <a:pt x="17602" y="2404071"/>
                  </a:cubicBezTo>
                  <a:cubicBezTo>
                    <a:pt x="17679" y="2435776"/>
                    <a:pt x="1398" y="2428216"/>
                    <a:pt x="107547" y="2427521"/>
                  </a:cubicBezTo>
                  <a:cubicBezTo>
                    <a:pt x="171669" y="2427084"/>
                    <a:pt x="152867" y="2372160"/>
                    <a:pt x="159323" y="2783911"/>
                  </a:cubicBezTo>
                  <a:cubicBezTo>
                    <a:pt x="161380" y="2915152"/>
                    <a:pt x="175810" y="2892704"/>
                    <a:pt x="107316" y="2893990"/>
                  </a:cubicBezTo>
                  <a:cubicBezTo>
                    <a:pt x="3096" y="2895944"/>
                    <a:pt x="19171" y="2886996"/>
                    <a:pt x="19326" y="2919138"/>
                  </a:cubicBezTo>
                  <a:cubicBezTo>
                    <a:pt x="82573" y="2918675"/>
                    <a:pt x="108988" y="2917698"/>
                    <a:pt x="162152" y="2917004"/>
                  </a:cubicBezTo>
                  <a:cubicBezTo>
                    <a:pt x="168248" y="3131197"/>
                    <a:pt x="166087" y="3033100"/>
                    <a:pt x="170949" y="3385118"/>
                  </a:cubicBezTo>
                  <a:cubicBezTo>
                    <a:pt x="119893" y="3385864"/>
                    <a:pt x="85685" y="3387381"/>
                    <a:pt x="22566" y="3388049"/>
                  </a:cubicBezTo>
                  <a:cubicBezTo>
                    <a:pt x="22824" y="3417414"/>
                    <a:pt x="5565" y="3412940"/>
                    <a:pt x="107702" y="3410343"/>
                  </a:cubicBezTo>
                  <a:cubicBezTo>
                    <a:pt x="194354" y="3408234"/>
                    <a:pt x="171000" y="3336905"/>
                    <a:pt x="178613" y="3876683"/>
                  </a:cubicBezTo>
                  <a:cubicBezTo>
                    <a:pt x="115366" y="3876374"/>
                    <a:pt x="96590" y="3875860"/>
                    <a:pt x="28791" y="3875603"/>
                  </a:cubicBezTo>
                  <a:cubicBezTo>
                    <a:pt x="29279" y="3907205"/>
                    <a:pt x="14593" y="3899182"/>
                    <a:pt x="107367" y="3900082"/>
                  </a:cubicBezTo>
                  <a:cubicBezTo>
                    <a:pt x="197184" y="3900905"/>
                    <a:pt x="178999" y="3878174"/>
                    <a:pt x="179977" y="4011653"/>
                  </a:cubicBezTo>
                  <a:cubicBezTo>
                    <a:pt x="183114" y="4440811"/>
                    <a:pt x="218789" y="4369096"/>
                    <a:pt x="107470" y="4369379"/>
                  </a:cubicBezTo>
                  <a:cubicBezTo>
                    <a:pt x="26502" y="4369508"/>
                    <a:pt x="38770" y="4361562"/>
                    <a:pt x="39568" y="4393370"/>
                  </a:cubicBezTo>
                  <a:cubicBezTo>
                    <a:pt x="80618" y="4393318"/>
                    <a:pt x="118016" y="4393216"/>
                    <a:pt x="185995" y="4393138"/>
                  </a:cubicBezTo>
                  <a:cubicBezTo>
                    <a:pt x="198187" y="4954515"/>
                    <a:pt x="209375" y="4861921"/>
                    <a:pt x="107573" y="4860970"/>
                  </a:cubicBezTo>
                  <a:cubicBezTo>
                    <a:pt x="41060" y="4860353"/>
                    <a:pt x="51991" y="4854413"/>
                    <a:pt x="52865" y="4884395"/>
                  </a:cubicBezTo>
                  <a:cubicBezTo>
                    <a:pt x="104821" y="4884729"/>
                    <a:pt x="132651" y="4885218"/>
                    <a:pt x="191216" y="4885449"/>
                  </a:cubicBezTo>
                  <a:cubicBezTo>
                    <a:pt x="191242" y="4886426"/>
                    <a:pt x="196823" y="5115405"/>
                    <a:pt x="201530" y="5353640"/>
                  </a:cubicBezTo>
                  <a:cubicBezTo>
                    <a:pt x="139235" y="5353152"/>
                    <a:pt x="112460" y="5352020"/>
                    <a:pt x="63977" y="5351198"/>
                  </a:cubicBezTo>
                  <a:cubicBezTo>
                    <a:pt x="64517" y="5381411"/>
                    <a:pt x="55669" y="5374854"/>
                    <a:pt x="107264" y="5376011"/>
                  </a:cubicBezTo>
                  <a:cubicBezTo>
                    <a:pt x="228228" y="5378788"/>
                    <a:pt x="201453" y="5291517"/>
                    <a:pt x="210198" y="5845385"/>
                  </a:cubicBezTo>
                  <a:cubicBezTo>
                    <a:pt x="150578" y="5845257"/>
                    <a:pt x="127558" y="5844948"/>
                    <a:pt x="70998" y="5844640"/>
                  </a:cubicBezTo>
                  <a:cubicBezTo>
                    <a:pt x="71333" y="5874776"/>
                    <a:pt x="64002" y="5868502"/>
                    <a:pt x="107393" y="5868785"/>
                  </a:cubicBezTo>
                  <a:cubicBezTo>
                    <a:pt x="250425" y="5869762"/>
                    <a:pt x="204745" y="5797404"/>
                    <a:pt x="212719" y="6292698"/>
                  </a:cubicBezTo>
                  <a:cubicBezTo>
                    <a:pt x="213542" y="6346336"/>
                    <a:pt x="239160" y="6332913"/>
                    <a:pt x="74985" y="6332965"/>
                  </a:cubicBezTo>
                  <a:cubicBezTo>
                    <a:pt x="75165" y="6364798"/>
                    <a:pt x="50010" y="6356827"/>
                    <a:pt x="213722" y="6356801"/>
                  </a:cubicBezTo>
                  <a:cubicBezTo>
                    <a:pt x="213773" y="6359295"/>
                    <a:pt x="219278" y="6703393"/>
                    <a:pt x="222235" y="6828541"/>
                  </a:cubicBezTo>
                  <a:cubicBezTo>
                    <a:pt x="153304" y="6828181"/>
                    <a:pt x="117758" y="6826869"/>
                    <a:pt x="76914" y="6825995"/>
                  </a:cubicBezTo>
                  <a:cubicBezTo>
                    <a:pt x="76991" y="6854717"/>
                    <a:pt x="47695" y="6851555"/>
                    <a:pt x="222801" y="6852429"/>
                  </a:cubicBezTo>
                  <a:cubicBezTo>
                    <a:pt x="222853" y="6854717"/>
                    <a:pt x="231984" y="7316429"/>
                    <a:pt x="232009" y="7318306"/>
                  </a:cubicBezTo>
                  <a:cubicBezTo>
                    <a:pt x="156288" y="7318434"/>
                    <a:pt x="122620" y="7319000"/>
                    <a:pt x="77994" y="7319411"/>
                  </a:cubicBezTo>
                  <a:cubicBezTo>
                    <a:pt x="78046" y="7349445"/>
                    <a:pt x="72027" y="7343377"/>
                    <a:pt x="107599" y="7342991"/>
                  </a:cubicBezTo>
                  <a:cubicBezTo>
                    <a:pt x="246078" y="7341500"/>
                    <a:pt x="232395" y="7341114"/>
                    <a:pt x="232472" y="7345640"/>
                  </a:cubicBezTo>
                  <a:cubicBezTo>
                    <a:pt x="234993" y="7506194"/>
                    <a:pt x="239803" y="7669424"/>
                    <a:pt x="240368" y="7807814"/>
                  </a:cubicBezTo>
                  <a:cubicBezTo>
                    <a:pt x="47618" y="7807994"/>
                    <a:pt x="79229" y="7803031"/>
                    <a:pt x="79332" y="7832781"/>
                  </a:cubicBezTo>
                  <a:cubicBezTo>
                    <a:pt x="125372" y="7832370"/>
                    <a:pt x="158706" y="7831778"/>
                    <a:pt x="240446" y="7831676"/>
                  </a:cubicBezTo>
                  <a:cubicBezTo>
                    <a:pt x="240831" y="8125247"/>
                    <a:pt x="244509" y="8161580"/>
                    <a:pt x="247725" y="8297630"/>
                  </a:cubicBezTo>
                  <a:cubicBezTo>
                    <a:pt x="165393" y="8297708"/>
                    <a:pt x="131467" y="8298453"/>
                    <a:pt x="82007" y="8299122"/>
                  </a:cubicBezTo>
                  <a:cubicBezTo>
                    <a:pt x="82238" y="8327818"/>
                    <a:pt x="75731" y="8323112"/>
                    <a:pt x="107624" y="8322650"/>
                  </a:cubicBezTo>
                  <a:cubicBezTo>
                    <a:pt x="291398" y="8319924"/>
                    <a:pt x="244149" y="8235430"/>
                    <a:pt x="252174" y="8749930"/>
                  </a:cubicBezTo>
                  <a:cubicBezTo>
                    <a:pt x="253049" y="8806140"/>
                    <a:pt x="280544" y="8792101"/>
                    <a:pt x="107444" y="8792589"/>
                  </a:cubicBezTo>
                  <a:cubicBezTo>
                    <a:pt x="82984" y="8792640"/>
                    <a:pt x="87177" y="8786495"/>
                    <a:pt x="87614" y="8816554"/>
                  </a:cubicBezTo>
                  <a:cubicBezTo>
                    <a:pt x="130722" y="8816477"/>
                    <a:pt x="161072" y="8816297"/>
                    <a:pt x="253177" y="8816297"/>
                  </a:cubicBezTo>
                  <a:cubicBezTo>
                    <a:pt x="254489" y="8911077"/>
                    <a:pt x="255878" y="9090583"/>
                    <a:pt x="260199" y="9280631"/>
                  </a:cubicBezTo>
                  <a:cubicBezTo>
                    <a:pt x="179462" y="9280657"/>
                    <a:pt x="147543" y="9281428"/>
                    <a:pt x="96385" y="9282457"/>
                  </a:cubicBezTo>
                  <a:cubicBezTo>
                    <a:pt x="97182" y="9316142"/>
                    <a:pt x="71127" y="9304519"/>
                    <a:pt x="260688" y="9304494"/>
                  </a:cubicBezTo>
                  <a:cubicBezTo>
                    <a:pt x="260739" y="9306422"/>
                    <a:pt x="269844" y="9773328"/>
                    <a:pt x="269896" y="9775462"/>
                  </a:cubicBezTo>
                  <a:cubicBezTo>
                    <a:pt x="201505" y="9775539"/>
                    <a:pt x="163232" y="9774922"/>
                    <a:pt x="110377" y="9773713"/>
                  </a:cubicBezTo>
                  <a:cubicBezTo>
                    <a:pt x="111354" y="9803412"/>
                    <a:pt x="85016" y="9799350"/>
                    <a:pt x="261742" y="9799350"/>
                  </a:cubicBezTo>
                  <a:cubicBezTo>
                    <a:pt x="271850" y="9799350"/>
                    <a:pt x="270282" y="9798296"/>
                    <a:pt x="270333" y="9802667"/>
                  </a:cubicBezTo>
                  <a:cubicBezTo>
                    <a:pt x="278358" y="10323314"/>
                    <a:pt x="283142" y="10267310"/>
                    <a:pt x="261742" y="10267310"/>
                  </a:cubicBezTo>
                  <a:cubicBezTo>
                    <a:pt x="103561" y="10267310"/>
                    <a:pt x="126529" y="10260521"/>
                    <a:pt x="127558" y="10291352"/>
                  </a:cubicBezTo>
                  <a:cubicBezTo>
                    <a:pt x="167399" y="10291249"/>
                    <a:pt x="203279" y="10291197"/>
                    <a:pt x="277895" y="10291197"/>
                  </a:cubicBezTo>
                  <a:cubicBezTo>
                    <a:pt x="285431" y="10618428"/>
                    <a:pt x="283322" y="10621333"/>
                    <a:pt x="284582" y="10755018"/>
                  </a:cubicBezTo>
                  <a:cubicBezTo>
                    <a:pt x="223496" y="10754837"/>
                    <a:pt x="179205" y="10755275"/>
                    <a:pt x="142990" y="10755917"/>
                  </a:cubicBezTo>
                  <a:cubicBezTo>
                    <a:pt x="144045" y="10787340"/>
                    <a:pt x="123160" y="10778854"/>
                    <a:pt x="261768" y="10778854"/>
                  </a:cubicBezTo>
                  <a:cubicBezTo>
                    <a:pt x="293456" y="10778854"/>
                    <a:pt x="284248" y="10724985"/>
                    <a:pt x="291784" y="11207087"/>
                  </a:cubicBezTo>
                  <a:cubicBezTo>
                    <a:pt x="292607" y="11258102"/>
                    <a:pt x="300426" y="11249385"/>
                    <a:pt x="261768" y="11249385"/>
                  </a:cubicBezTo>
                  <a:cubicBezTo>
                    <a:pt x="138978" y="11249385"/>
                    <a:pt x="159066" y="11240077"/>
                    <a:pt x="160146" y="11272605"/>
                  </a:cubicBezTo>
                  <a:cubicBezTo>
                    <a:pt x="203614" y="11273248"/>
                    <a:pt x="248985" y="11273350"/>
                    <a:pt x="292890" y="11273222"/>
                  </a:cubicBezTo>
                  <a:cubicBezTo>
                    <a:pt x="301764" y="11814182"/>
                    <a:pt x="314392" y="11741979"/>
                    <a:pt x="261768" y="11741979"/>
                  </a:cubicBezTo>
                  <a:cubicBezTo>
                    <a:pt x="159554" y="11741979"/>
                    <a:pt x="175475" y="11734214"/>
                    <a:pt x="176504" y="11765892"/>
                  </a:cubicBezTo>
                  <a:cubicBezTo>
                    <a:pt x="219792" y="11765815"/>
                    <a:pt x="257730" y="11765841"/>
                    <a:pt x="299243" y="11765841"/>
                  </a:cubicBezTo>
                  <a:cubicBezTo>
                    <a:pt x="299577" y="11849719"/>
                    <a:pt x="301326" y="11951878"/>
                    <a:pt x="303333" y="12066149"/>
                  </a:cubicBezTo>
                  <a:cubicBezTo>
                    <a:pt x="335972" y="12065892"/>
                    <a:pt x="321697" y="12104796"/>
                    <a:pt x="320308" y="11765841"/>
                  </a:cubicBezTo>
                  <a:lnTo>
                    <a:pt x="727465" y="11765867"/>
                  </a:lnTo>
                  <a:cubicBezTo>
                    <a:pt x="729214" y="11890269"/>
                    <a:pt x="730320" y="11975046"/>
                    <a:pt x="733381" y="12062729"/>
                  </a:cubicBezTo>
                  <a:cubicBezTo>
                    <a:pt x="764246" y="12062472"/>
                    <a:pt x="753212" y="12102945"/>
                    <a:pt x="748556" y="11765867"/>
                  </a:cubicBezTo>
                  <a:cubicBezTo>
                    <a:pt x="1095347" y="11765892"/>
                    <a:pt x="1001184" y="11762807"/>
                    <a:pt x="1157411" y="11762241"/>
                  </a:cubicBezTo>
                  <a:cubicBezTo>
                    <a:pt x="1160137" y="11875406"/>
                    <a:pt x="1160420" y="11937170"/>
                    <a:pt x="1162992" y="12059335"/>
                  </a:cubicBezTo>
                  <a:cubicBezTo>
                    <a:pt x="1191208" y="12059103"/>
                    <a:pt x="1184083" y="12082734"/>
                    <a:pt x="1181357" y="11909476"/>
                  </a:cubicBezTo>
                  <a:cubicBezTo>
                    <a:pt x="1178759" y="11744833"/>
                    <a:pt x="1175210" y="11762189"/>
                    <a:pt x="1186861" y="11762189"/>
                  </a:cubicBezTo>
                  <a:cubicBezTo>
                    <a:pt x="1336761" y="11762189"/>
                    <a:pt x="1339770" y="11764735"/>
                    <a:pt x="1495200" y="11764735"/>
                  </a:cubicBezTo>
                  <a:cubicBezTo>
                    <a:pt x="1610428" y="11764761"/>
                    <a:pt x="1584347" y="11735551"/>
                    <a:pt x="1587074" y="11909939"/>
                  </a:cubicBezTo>
                  <a:cubicBezTo>
                    <a:pt x="1589697" y="12078183"/>
                    <a:pt x="1584630" y="12056069"/>
                    <a:pt x="1611637" y="12055838"/>
                  </a:cubicBezTo>
                  <a:cubicBezTo>
                    <a:pt x="1608525" y="11964761"/>
                    <a:pt x="1606878" y="11848664"/>
                    <a:pt x="1606853" y="11764761"/>
                  </a:cubicBezTo>
                  <a:cubicBezTo>
                    <a:pt x="1778563" y="11764813"/>
                    <a:pt x="1859609" y="11765044"/>
                    <a:pt x="1957990" y="11764247"/>
                  </a:cubicBezTo>
                  <a:cubicBezTo>
                    <a:pt x="2027719" y="11763681"/>
                    <a:pt x="2012749" y="11734753"/>
                    <a:pt x="2015476" y="11909914"/>
                  </a:cubicBezTo>
                  <a:cubicBezTo>
                    <a:pt x="2018048" y="12074326"/>
                    <a:pt x="2010949" y="12052701"/>
                    <a:pt x="2038933" y="12052495"/>
                  </a:cubicBezTo>
                  <a:cubicBezTo>
                    <a:pt x="2037133" y="11950901"/>
                    <a:pt x="2035538" y="11848227"/>
                    <a:pt x="2034381" y="11763758"/>
                  </a:cubicBezTo>
                  <a:cubicBezTo>
                    <a:pt x="2157325" y="11763295"/>
                    <a:pt x="2255989" y="11764066"/>
                    <a:pt x="2443673" y="11763989"/>
                  </a:cubicBezTo>
                  <a:cubicBezTo>
                    <a:pt x="2444058" y="11853447"/>
                    <a:pt x="2445987" y="11969672"/>
                    <a:pt x="2447916" y="12049333"/>
                  </a:cubicBezTo>
                  <a:cubicBezTo>
                    <a:pt x="2480736" y="12049101"/>
                    <a:pt x="2466049" y="12086308"/>
                    <a:pt x="2464763" y="11763938"/>
                  </a:cubicBezTo>
                  <a:cubicBezTo>
                    <a:pt x="2466667" y="11763938"/>
                    <a:pt x="2868963" y="11762164"/>
                    <a:pt x="2871020" y="11762138"/>
                  </a:cubicBezTo>
                  <a:cubicBezTo>
                    <a:pt x="2873669" y="11902920"/>
                    <a:pt x="2873850" y="11946967"/>
                    <a:pt x="2876113" y="12045990"/>
                  </a:cubicBezTo>
                  <a:cubicBezTo>
                    <a:pt x="2905460" y="12045784"/>
                    <a:pt x="2898078" y="12086771"/>
                    <a:pt x="2892137" y="11762010"/>
                  </a:cubicBezTo>
                  <a:cubicBezTo>
                    <a:pt x="3179462" y="11760056"/>
                    <a:pt x="3155953" y="11763810"/>
                    <a:pt x="3302021" y="11764503"/>
                  </a:cubicBezTo>
                  <a:cubicBezTo>
                    <a:pt x="3304901" y="11852393"/>
                    <a:pt x="3306496" y="11960107"/>
                    <a:pt x="3306907" y="12042673"/>
                  </a:cubicBezTo>
                  <a:cubicBezTo>
                    <a:pt x="3334300" y="12042467"/>
                    <a:pt x="3328950" y="12064606"/>
                    <a:pt x="3326532" y="11909476"/>
                  </a:cubicBezTo>
                  <a:cubicBezTo>
                    <a:pt x="3323909" y="11742570"/>
                    <a:pt x="3314444" y="11764632"/>
                    <a:pt x="3346080" y="11764632"/>
                  </a:cubicBezTo>
                  <a:cubicBezTo>
                    <a:pt x="3623322" y="11764864"/>
                    <a:pt x="3670519" y="11764992"/>
                    <a:pt x="3730423" y="11764735"/>
                  </a:cubicBezTo>
                  <a:cubicBezTo>
                    <a:pt x="3732275" y="11881243"/>
                    <a:pt x="3733664" y="11959515"/>
                    <a:pt x="3734409" y="12039407"/>
                  </a:cubicBezTo>
                  <a:cubicBezTo>
                    <a:pt x="3761802" y="12039201"/>
                    <a:pt x="3756169" y="12061084"/>
                    <a:pt x="3753803" y="11909476"/>
                  </a:cubicBezTo>
                  <a:cubicBezTo>
                    <a:pt x="3751102" y="11739510"/>
                    <a:pt x="3732326" y="11764890"/>
                    <a:pt x="3808999" y="11764170"/>
                  </a:cubicBezTo>
                  <a:cubicBezTo>
                    <a:pt x="3956301" y="11762781"/>
                    <a:pt x="4040562" y="11763398"/>
                    <a:pt x="4117364" y="11764529"/>
                  </a:cubicBezTo>
                  <a:cubicBezTo>
                    <a:pt x="4171068" y="11765327"/>
                    <a:pt x="4156922" y="11737865"/>
                    <a:pt x="4159623" y="11909939"/>
                  </a:cubicBezTo>
                  <a:cubicBezTo>
                    <a:pt x="4161937" y="12057792"/>
                    <a:pt x="4156227" y="12036167"/>
                    <a:pt x="4183234" y="12035961"/>
                  </a:cubicBezTo>
                  <a:cubicBezTo>
                    <a:pt x="4181331" y="11962935"/>
                    <a:pt x="4179427" y="11852881"/>
                    <a:pt x="4179479" y="11765301"/>
                  </a:cubicBezTo>
                  <a:cubicBezTo>
                    <a:pt x="4417420" y="11767435"/>
                    <a:pt x="4399519" y="11761573"/>
                    <a:pt x="4585813" y="11761573"/>
                  </a:cubicBezTo>
                  <a:cubicBezTo>
                    <a:pt x="4586173" y="11847842"/>
                    <a:pt x="4587973" y="11959052"/>
                    <a:pt x="4589697" y="12032850"/>
                  </a:cubicBezTo>
                  <a:cubicBezTo>
                    <a:pt x="4621950" y="12032593"/>
                    <a:pt x="4608164" y="12070211"/>
                    <a:pt x="4606904" y="11761598"/>
                  </a:cubicBezTo>
                  <a:cubicBezTo>
                    <a:pt x="4646925" y="11761649"/>
                    <a:pt x="4479690" y="11760930"/>
                    <a:pt x="5016684" y="11763526"/>
                  </a:cubicBezTo>
                  <a:cubicBezTo>
                    <a:pt x="5018228" y="11839459"/>
                    <a:pt x="5020157" y="11952110"/>
                    <a:pt x="5020722" y="12029559"/>
                  </a:cubicBezTo>
                  <a:cubicBezTo>
                    <a:pt x="5048269" y="12029353"/>
                    <a:pt x="5042534" y="12050181"/>
                    <a:pt x="5040347" y="11909502"/>
                  </a:cubicBezTo>
                  <a:cubicBezTo>
                    <a:pt x="5037827" y="11747456"/>
                    <a:pt x="5035383" y="11763629"/>
                    <a:pt x="5042997" y="11763655"/>
                  </a:cubicBezTo>
                  <a:cubicBezTo>
                    <a:pt x="5527496" y="11766253"/>
                    <a:pt x="5444341" y="11718631"/>
                    <a:pt x="5447402" y="11909914"/>
                  </a:cubicBezTo>
                  <a:cubicBezTo>
                    <a:pt x="5449511" y="12045706"/>
                    <a:pt x="5442900" y="12026318"/>
                    <a:pt x="5470499" y="12026113"/>
                  </a:cubicBezTo>
                  <a:cubicBezTo>
                    <a:pt x="5468313" y="11913334"/>
                    <a:pt x="5468132" y="11871986"/>
                    <a:pt x="5465766" y="11762267"/>
                  </a:cubicBezTo>
                  <a:cubicBezTo>
                    <a:pt x="5659957" y="11761778"/>
                    <a:pt x="5650414" y="11765250"/>
                    <a:pt x="5873181" y="11764735"/>
                  </a:cubicBezTo>
                  <a:cubicBezTo>
                    <a:pt x="5875701" y="11878646"/>
                    <a:pt x="5875753" y="11919299"/>
                    <a:pt x="5877887" y="12022976"/>
                  </a:cubicBezTo>
                  <a:cubicBezTo>
                    <a:pt x="5905691" y="12022770"/>
                    <a:pt x="5899081" y="12041799"/>
                    <a:pt x="5896946" y="11909502"/>
                  </a:cubicBezTo>
                  <a:cubicBezTo>
                    <a:pt x="5894246" y="11735602"/>
                    <a:pt x="5874569" y="11764915"/>
                    <a:pt x="5968630" y="11764298"/>
                  </a:cubicBezTo>
                  <a:cubicBezTo>
                    <a:pt x="6059886" y="11763681"/>
                    <a:pt x="6134476" y="11763424"/>
                    <a:pt x="6277149" y="11764195"/>
                  </a:cubicBezTo>
                  <a:cubicBezTo>
                    <a:pt x="6311588" y="11764376"/>
                    <a:pt x="6301969" y="11738405"/>
                    <a:pt x="6304695" y="11909939"/>
                  </a:cubicBezTo>
                  <a:cubicBezTo>
                    <a:pt x="6306830" y="12041644"/>
                    <a:pt x="6299448" y="12019761"/>
                    <a:pt x="6327535" y="12019556"/>
                  </a:cubicBezTo>
                  <a:cubicBezTo>
                    <a:pt x="6326069" y="11929508"/>
                    <a:pt x="6324706" y="11851261"/>
                    <a:pt x="6323806" y="11764427"/>
                  </a:cubicBezTo>
                  <a:cubicBezTo>
                    <a:pt x="6620852" y="11765584"/>
                    <a:pt x="6539884" y="11762087"/>
                    <a:pt x="6730371" y="11761933"/>
                  </a:cubicBezTo>
                  <a:cubicBezTo>
                    <a:pt x="6734177" y="12055967"/>
                    <a:pt x="6726204" y="12016470"/>
                    <a:pt x="6755526" y="12016239"/>
                  </a:cubicBezTo>
                  <a:cubicBezTo>
                    <a:pt x="6753905" y="11940950"/>
                    <a:pt x="6752465" y="11838121"/>
                    <a:pt x="6751487" y="11761933"/>
                  </a:cubicBezTo>
                  <a:cubicBezTo>
                    <a:pt x="6886367" y="11761984"/>
                    <a:pt x="6860208" y="11763089"/>
                    <a:pt x="7159339" y="11762987"/>
                  </a:cubicBezTo>
                  <a:cubicBezTo>
                    <a:pt x="7163712" y="12051544"/>
                    <a:pt x="7154452" y="12012999"/>
                    <a:pt x="7184391" y="12012742"/>
                  </a:cubicBezTo>
                  <a:cubicBezTo>
                    <a:pt x="7182925" y="11935576"/>
                    <a:pt x="7181999" y="11869492"/>
                    <a:pt x="7180404" y="11762961"/>
                  </a:cubicBezTo>
                  <a:cubicBezTo>
                    <a:pt x="7382568" y="11762884"/>
                    <a:pt x="7428891" y="11762987"/>
                    <a:pt x="7511994" y="11762550"/>
                  </a:cubicBezTo>
                  <a:cubicBezTo>
                    <a:pt x="7607624" y="11762036"/>
                    <a:pt x="7585221" y="11732696"/>
                    <a:pt x="7587973" y="11909991"/>
                  </a:cubicBezTo>
                  <a:cubicBezTo>
                    <a:pt x="7589800" y="12027553"/>
                    <a:pt x="7583138" y="12009373"/>
                    <a:pt x="7610865" y="12009142"/>
                  </a:cubicBezTo>
                  <a:cubicBezTo>
                    <a:pt x="7604665" y="11723362"/>
                    <a:pt x="7590622" y="11762215"/>
                    <a:pt x="7666446" y="11762215"/>
                  </a:cubicBezTo>
                  <a:close/>
                  <a:moveTo>
                    <a:pt x="7559295" y="9802769"/>
                  </a:moveTo>
                  <a:cubicBezTo>
                    <a:pt x="7567500" y="10339822"/>
                    <a:pt x="7582957" y="10266461"/>
                    <a:pt x="7512020" y="10265973"/>
                  </a:cubicBezTo>
                  <a:cubicBezTo>
                    <a:pt x="7083232" y="10263067"/>
                    <a:pt x="7156407" y="10294437"/>
                    <a:pt x="7154220" y="10153502"/>
                  </a:cubicBezTo>
                  <a:cubicBezTo>
                    <a:pt x="7147559" y="9727095"/>
                    <a:pt x="7128731" y="9797267"/>
                    <a:pt x="7202885" y="9798681"/>
                  </a:cubicBezTo>
                  <a:cubicBezTo>
                    <a:pt x="7466237" y="9803644"/>
                    <a:pt x="7559166" y="9795519"/>
                    <a:pt x="7559295" y="9802769"/>
                  </a:cubicBezTo>
                  <a:close/>
                  <a:moveTo>
                    <a:pt x="7558832" y="9775797"/>
                  </a:moveTo>
                  <a:cubicBezTo>
                    <a:pt x="7207746" y="9776645"/>
                    <a:pt x="7337120" y="9776336"/>
                    <a:pt x="7149128" y="9773919"/>
                  </a:cubicBezTo>
                  <a:cubicBezTo>
                    <a:pt x="7147225" y="9639077"/>
                    <a:pt x="7148614" y="9469240"/>
                    <a:pt x="7142518" y="9304596"/>
                  </a:cubicBezTo>
                  <a:cubicBezTo>
                    <a:pt x="7499314" y="9304776"/>
                    <a:pt x="7395068" y="9304494"/>
                    <a:pt x="7549829" y="9306731"/>
                  </a:cubicBezTo>
                  <a:cubicBezTo>
                    <a:pt x="7550832" y="9532083"/>
                    <a:pt x="7556234" y="9626632"/>
                    <a:pt x="7558832" y="9775797"/>
                  </a:cubicBezTo>
                  <a:close/>
                  <a:moveTo>
                    <a:pt x="7549752" y="9282791"/>
                  </a:moveTo>
                  <a:cubicBezTo>
                    <a:pt x="7124668" y="9276414"/>
                    <a:pt x="7141849" y="9286880"/>
                    <a:pt x="7141438" y="9275514"/>
                  </a:cubicBezTo>
                  <a:cubicBezTo>
                    <a:pt x="7136705" y="9155304"/>
                    <a:pt x="7135419" y="9049159"/>
                    <a:pt x="7134879" y="8925143"/>
                  </a:cubicBezTo>
                  <a:cubicBezTo>
                    <a:pt x="7134313" y="8792461"/>
                    <a:pt x="7115743" y="8814780"/>
                    <a:pt x="7203038" y="8814548"/>
                  </a:cubicBezTo>
                  <a:cubicBezTo>
                    <a:pt x="7326806" y="8814214"/>
                    <a:pt x="7413819" y="8814008"/>
                    <a:pt x="7511814" y="8815577"/>
                  </a:cubicBezTo>
                  <a:cubicBezTo>
                    <a:pt x="7553765" y="8816271"/>
                    <a:pt x="7547591" y="8750471"/>
                    <a:pt x="7549752" y="9282791"/>
                  </a:cubicBezTo>
                  <a:close/>
                  <a:moveTo>
                    <a:pt x="3293558" y="9802358"/>
                  </a:moveTo>
                  <a:cubicBezTo>
                    <a:pt x="3293430" y="9795159"/>
                    <a:pt x="3246258" y="9793539"/>
                    <a:pt x="3700458" y="9796161"/>
                  </a:cubicBezTo>
                  <a:cubicBezTo>
                    <a:pt x="3703571" y="9976233"/>
                    <a:pt x="3700793" y="10055996"/>
                    <a:pt x="3706142" y="10265844"/>
                  </a:cubicBezTo>
                  <a:cubicBezTo>
                    <a:pt x="3477126" y="10266050"/>
                    <a:pt x="3424579" y="10269135"/>
                    <a:pt x="3297108" y="10267978"/>
                  </a:cubicBezTo>
                  <a:cubicBezTo>
                    <a:pt x="3291372" y="9946457"/>
                    <a:pt x="3296619" y="9998706"/>
                    <a:pt x="3293558" y="9802358"/>
                  </a:cubicBezTo>
                  <a:close/>
                  <a:moveTo>
                    <a:pt x="712496" y="9307913"/>
                  </a:moveTo>
                  <a:cubicBezTo>
                    <a:pt x="1129453" y="9307913"/>
                    <a:pt x="940843" y="9306731"/>
                    <a:pt x="1118907" y="9305445"/>
                  </a:cubicBezTo>
                  <a:cubicBezTo>
                    <a:pt x="1119267" y="9405882"/>
                    <a:pt x="1120810" y="9452397"/>
                    <a:pt x="1122817" y="9627300"/>
                  </a:cubicBezTo>
                  <a:cubicBezTo>
                    <a:pt x="1125054" y="9822260"/>
                    <a:pt x="1207515" y="9769985"/>
                    <a:pt x="724224" y="9772607"/>
                  </a:cubicBezTo>
                  <a:cubicBezTo>
                    <a:pt x="706169" y="9772710"/>
                    <a:pt x="725999" y="9756665"/>
                    <a:pt x="712496" y="9307913"/>
                  </a:cubicBezTo>
                  <a:close/>
                  <a:moveTo>
                    <a:pt x="690273" y="7831985"/>
                  </a:moveTo>
                  <a:cubicBezTo>
                    <a:pt x="866588" y="7834607"/>
                    <a:pt x="817230" y="7834118"/>
                    <a:pt x="1094730" y="7833244"/>
                  </a:cubicBezTo>
                  <a:cubicBezTo>
                    <a:pt x="1104786" y="8318252"/>
                    <a:pt x="1091720" y="7750370"/>
                    <a:pt x="1104786" y="8298350"/>
                  </a:cubicBezTo>
                  <a:cubicBezTo>
                    <a:pt x="958436" y="8300278"/>
                    <a:pt x="1048098" y="8302876"/>
                    <a:pt x="695109" y="8301178"/>
                  </a:cubicBezTo>
                  <a:cubicBezTo>
                    <a:pt x="694183" y="8123498"/>
                    <a:pt x="698015" y="8256977"/>
                    <a:pt x="690273" y="7831985"/>
                  </a:cubicBezTo>
                  <a:close/>
                  <a:moveTo>
                    <a:pt x="661389" y="5941451"/>
                  </a:moveTo>
                  <a:cubicBezTo>
                    <a:pt x="659846" y="5841889"/>
                    <a:pt x="594052" y="5870148"/>
                    <a:pt x="1032692" y="5867190"/>
                  </a:cubicBezTo>
                  <a:cubicBezTo>
                    <a:pt x="1081304" y="5866882"/>
                    <a:pt x="1062656" y="5803112"/>
                    <a:pt x="1070321" y="6292877"/>
                  </a:cubicBezTo>
                  <a:cubicBezTo>
                    <a:pt x="1071144" y="6343841"/>
                    <a:pt x="1127318" y="6337619"/>
                    <a:pt x="724327" y="6333299"/>
                  </a:cubicBezTo>
                  <a:cubicBezTo>
                    <a:pt x="638858" y="6332348"/>
                    <a:pt x="668488" y="6395243"/>
                    <a:pt x="661389" y="5941451"/>
                  </a:cubicBezTo>
                  <a:close/>
                  <a:moveTo>
                    <a:pt x="621445" y="3485323"/>
                  </a:moveTo>
                  <a:cubicBezTo>
                    <a:pt x="619979" y="3391520"/>
                    <a:pt x="544849" y="3407566"/>
                    <a:pt x="1027573" y="3411423"/>
                  </a:cubicBezTo>
                  <a:cubicBezTo>
                    <a:pt x="1036010" y="3912990"/>
                    <a:pt x="1035161" y="3878920"/>
                    <a:pt x="1032846" y="3878868"/>
                  </a:cubicBezTo>
                  <a:cubicBezTo>
                    <a:pt x="567406" y="3869483"/>
                    <a:pt x="625174" y="3907359"/>
                    <a:pt x="624043" y="3836158"/>
                  </a:cubicBezTo>
                  <a:cubicBezTo>
                    <a:pt x="621342" y="3657835"/>
                    <a:pt x="624223" y="3658838"/>
                    <a:pt x="621445" y="3485323"/>
                  </a:cubicBezTo>
                  <a:close/>
                  <a:moveTo>
                    <a:pt x="1013401" y="2427470"/>
                  </a:moveTo>
                  <a:cubicBezTo>
                    <a:pt x="1013941" y="2461026"/>
                    <a:pt x="1019883" y="2893707"/>
                    <a:pt x="1019883" y="2895533"/>
                  </a:cubicBezTo>
                  <a:cubicBezTo>
                    <a:pt x="532812" y="2886713"/>
                    <a:pt x="613857" y="2934514"/>
                    <a:pt x="611517" y="2783628"/>
                  </a:cubicBezTo>
                  <a:cubicBezTo>
                    <a:pt x="608765" y="2607747"/>
                    <a:pt x="606038" y="2608210"/>
                    <a:pt x="603286" y="2433050"/>
                  </a:cubicBezTo>
                  <a:cubicBezTo>
                    <a:pt x="603055" y="2418830"/>
                    <a:pt x="581938" y="2430556"/>
                    <a:pt x="1013401" y="2427470"/>
                  </a:cubicBezTo>
                  <a:close/>
                  <a:moveTo>
                    <a:pt x="602797" y="2402374"/>
                  </a:moveTo>
                  <a:cubicBezTo>
                    <a:pt x="599171" y="2175066"/>
                    <a:pt x="596033" y="2057916"/>
                    <a:pt x="596213" y="1937654"/>
                  </a:cubicBezTo>
                  <a:cubicBezTo>
                    <a:pt x="749559" y="1937782"/>
                    <a:pt x="741509" y="1939093"/>
                    <a:pt x="1003730" y="1938605"/>
                  </a:cubicBezTo>
                  <a:cubicBezTo>
                    <a:pt x="1004116" y="2169872"/>
                    <a:pt x="1009980" y="2234130"/>
                    <a:pt x="1013015" y="2403556"/>
                  </a:cubicBezTo>
                  <a:cubicBezTo>
                    <a:pt x="793027" y="2405202"/>
                    <a:pt x="741020" y="2402631"/>
                    <a:pt x="602797" y="2402374"/>
                  </a:cubicBezTo>
                  <a:close/>
                  <a:moveTo>
                    <a:pt x="1020140" y="2919420"/>
                  </a:moveTo>
                  <a:cubicBezTo>
                    <a:pt x="1022661" y="3161128"/>
                    <a:pt x="1024204" y="3216463"/>
                    <a:pt x="1027162" y="3387561"/>
                  </a:cubicBezTo>
                  <a:cubicBezTo>
                    <a:pt x="925591" y="3386763"/>
                    <a:pt x="824869" y="3386866"/>
                    <a:pt x="724199" y="3387406"/>
                  </a:cubicBezTo>
                  <a:cubicBezTo>
                    <a:pt x="592149" y="3388126"/>
                    <a:pt x="619747" y="3469587"/>
                    <a:pt x="613883" y="2959097"/>
                  </a:cubicBezTo>
                  <a:cubicBezTo>
                    <a:pt x="613266" y="2904841"/>
                    <a:pt x="548115" y="2911192"/>
                    <a:pt x="1020140" y="2919420"/>
                  </a:cubicBezTo>
                  <a:close/>
                  <a:moveTo>
                    <a:pt x="4444864" y="2784065"/>
                  </a:moveTo>
                  <a:cubicBezTo>
                    <a:pt x="4447153" y="2930323"/>
                    <a:pt x="4515390" y="2889156"/>
                    <a:pt x="4117389" y="2893939"/>
                  </a:cubicBezTo>
                  <a:cubicBezTo>
                    <a:pt x="4021914" y="2895096"/>
                    <a:pt x="4042568" y="2916566"/>
                    <a:pt x="4040485" y="2783602"/>
                  </a:cubicBezTo>
                  <a:cubicBezTo>
                    <a:pt x="4037732" y="2608030"/>
                    <a:pt x="4034620" y="2607902"/>
                    <a:pt x="4031894" y="2433024"/>
                  </a:cubicBezTo>
                  <a:cubicBezTo>
                    <a:pt x="4031688" y="2419962"/>
                    <a:pt x="4006662" y="2432458"/>
                    <a:pt x="4426088" y="2427933"/>
                  </a:cubicBezTo>
                  <a:cubicBezTo>
                    <a:pt x="4455615" y="2427624"/>
                    <a:pt x="4438666" y="2388051"/>
                    <a:pt x="4444864" y="2784065"/>
                  </a:cubicBezTo>
                  <a:close/>
                  <a:moveTo>
                    <a:pt x="4875247" y="2894144"/>
                  </a:moveTo>
                  <a:cubicBezTo>
                    <a:pt x="4749576" y="2894093"/>
                    <a:pt x="4905237" y="2893964"/>
                    <a:pt x="4468090" y="2893270"/>
                  </a:cubicBezTo>
                  <a:cubicBezTo>
                    <a:pt x="4461917" y="2648683"/>
                    <a:pt x="4467189" y="2629064"/>
                    <a:pt x="4464000" y="2427547"/>
                  </a:cubicBezTo>
                  <a:cubicBezTo>
                    <a:pt x="4707266" y="2425259"/>
                    <a:pt x="4871672" y="2431070"/>
                    <a:pt x="4871698" y="2433333"/>
                  </a:cubicBezTo>
                  <a:cubicBezTo>
                    <a:pt x="4874732" y="2626672"/>
                    <a:pt x="4868585" y="2656474"/>
                    <a:pt x="4875247" y="2894144"/>
                  </a:cubicBezTo>
                  <a:close/>
                  <a:moveTo>
                    <a:pt x="6582375" y="2403968"/>
                  </a:moveTo>
                  <a:cubicBezTo>
                    <a:pt x="6091471" y="2404148"/>
                    <a:pt x="6176555" y="2431507"/>
                    <a:pt x="6175089" y="2257709"/>
                  </a:cubicBezTo>
                  <a:cubicBezTo>
                    <a:pt x="6174317" y="2152721"/>
                    <a:pt x="6172465" y="2034568"/>
                    <a:pt x="6170330" y="1936856"/>
                  </a:cubicBezTo>
                  <a:cubicBezTo>
                    <a:pt x="6281546" y="1936291"/>
                    <a:pt x="6405752" y="1930762"/>
                    <a:pt x="6577179" y="1935854"/>
                  </a:cubicBezTo>
                  <a:cubicBezTo>
                    <a:pt x="6584458" y="2125928"/>
                    <a:pt x="6580703" y="2274269"/>
                    <a:pt x="6582375" y="2403968"/>
                  </a:cubicBezTo>
                  <a:close/>
                  <a:moveTo>
                    <a:pt x="6594515" y="3134900"/>
                  </a:moveTo>
                  <a:cubicBezTo>
                    <a:pt x="6598939" y="3421657"/>
                    <a:pt x="6603671" y="3386506"/>
                    <a:pt x="6585641" y="3386918"/>
                  </a:cubicBezTo>
                  <a:cubicBezTo>
                    <a:pt x="6478103" y="3389232"/>
                    <a:pt x="6385972" y="3389258"/>
                    <a:pt x="6277354" y="3386918"/>
                  </a:cubicBezTo>
                  <a:cubicBezTo>
                    <a:pt x="6158885" y="3384372"/>
                    <a:pt x="6199575" y="3460947"/>
                    <a:pt x="6184889" y="2958865"/>
                  </a:cubicBezTo>
                  <a:cubicBezTo>
                    <a:pt x="6183577" y="2913969"/>
                    <a:pt x="6117912" y="2913275"/>
                    <a:pt x="6585718" y="2918958"/>
                  </a:cubicBezTo>
                  <a:cubicBezTo>
                    <a:pt x="6598630" y="2919112"/>
                    <a:pt x="6590734" y="2893270"/>
                    <a:pt x="6594515" y="3134900"/>
                  </a:cubicBezTo>
                  <a:close/>
                  <a:moveTo>
                    <a:pt x="7048689" y="8299585"/>
                  </a:moveTo>
                  <a:cubicBezTo>
                    <a:pt x="6628414" y="8299585"/>
                    <a:pt x="6695699" y="8318767"/>
                    <a:pt x="6694903" y="8223138"/>
                  </a:cubicBezTo>
                  <a:cubicBezTo>
                    <a:pt x="6691147" y="7772612"/>
                    <a:pt x="6672706" y="7834736"/>
                    <a:pt x="6740119" y="7834736"/>
                  </a:cubicBezTo>
                  <a:cubicBezTo>
                    <a:pt x="7149437" y="7834736"/>
                    <a:pt x="7098253" y="7810076"/>
                    <a:pt x="7098665" y="7872252"/>
                  </a:cubicBezTo>
                  <a:cubicBezTo>
                    <a:pt x="7101211" y="8363997"/>
                    <a:pt x="7131432" y="8299585"/>
                    <a:pt x="7048689" y="8299585"/>
                  </a:cubicBezTo>
                  <a:close/>
                  <a:moveTo>
                    <a:pt x="7104811" y="8323369"/>
                  </a:moveTo>
                  <a:cubicBezTo>
                    <a:pt x="7108669" y="8571041"/>
                    <a:pt x="7111010" y="8668522"/>
                    <a:pt x="7112656" y="8790840"/>
                  </a:cubicBezTo>
                  <a:cubicBezTo>
                    <a:pt x="6855322" y="8791124"/>
                    <a:pt x="6871706" y="8792872"/>
                    <a:pt x="6704805" y="8792487"/>
                  </a:cubicBezTo>
                  <a:cubicBezTo>
                    <a:pt x="6699198" y="8479501"/>
                    <a:pt x="6698503" y="8526737"/>
                    <a:pt x="6695906" y="8323138"/>
                  </a:cubicBezTo>
                  <a:cubicBezTo>
                    <a:pt x="6822630" y="8322855"/>
                    <a:pt x="6986034" y="8323781"/>
                    <a:pt x="7104811" y="8323369"/>
                  </a:cubicBezTo>
                  <a:close/>
                  <a:moveTo>
                    <a:pt x="7048689" y="7807480"/>
                  </a:moveTo>
                  <a:cubicBezTo>
                    <a:pt x="6617406" y="7807480"/>
                    <a:pt x="6691688" y="7848159"/>
                    <a:pt x="6689321" y="7696423"/>
                  </a:cubicBezTo>
                  <a:cubicBezTo>
                    <a:pt x="6682659" y="7270864"/>
                    <a:pt x="6661491" y="7342116"/>
                    <a:pt x="6740119" y="7342116"/>
                  </a:cubicBezTo>
                  <a:cubicBezTo>
                    <a:pt x="7119061" y="7342116"/>
                    <a:pt x="7090099" y="7336048"/>
                    <a:pt x="7090228" y="7345794"/>
                  </a:cubicBezTo>
                  <a:cubicBezTo>
                    <a:pt x="7098510" y="7879580"/>
                    <a:pt x="7118006" y="7807480"/>
                    <a:pt x="7048689" y="7807480"/>
                  </a:cubicBezTo>
                  <a:close/>
                  <a:moveTo>
                    <a:pt x="6680242" y="7169785"/>
                  </a:moveTo>
                  <a:cubicBezTo>
                    <a:pt x="6677669" y="7046643"/>
                    <a:pt x="6675947" y="6931884"/>
                    <a:pt x="6675149" y="6849446"/>
                  </a:cubicBezTo>
                  <a:cubicBezTo>
                    <a:pt x="6761801" y="6849395"/>
                    <a:pt x="6694002" y="6849395"/>
                    <a:pt x="7048689" y="6849523"/>
                  </a:cubicBezTo>
                  <a:cubicBezTo>
                    <a:pt x="7094755" y="6849523"/>
                    <a:pt x="7080763" y="6777192"/>
                    <a:pt x="7089791" y="7316686"/>
                  </a:cubicBezTo>
                  <a:cubicBezTo>
                    <a:pt x="6601948" y="7315194"/>
                    <a:pt x="6684357" y="7366133"/>
                    <a:pt x="6680242" y="7169785"/>
                  </a:cubicBezTo>
                  <a:close/>
                  <a:moveTo>
                    <a:pt x="7048689" y="6825635"/>
                  </a:moveTo>
                  <a:cubicBezTo>
                    <a:pt x="6691301" y="6825507"/>
                    <a:pt x="6760901" y="6825532"/>
                    <a:pt x="6674918" y="6825558"/>
                  </a:cubicBezTo>
                  <a:cubicBezTo>
                    <a:pt x="6672962" y="6590665"/>
                    <a:pt x="6668436" y="6450141"/>
                    <a:pt x="6666713" y="6359938"/>
                  </a:cubicBezTo>
                  <a:cubicBezTo>
                    <a:pt x="6968595" y="6359013"/>
                    <a:pt x="6904268" y="6355799"/>
                    <a:pt x="7073613" y="6356313"/>
                  </a:cubicBezTo>
                  <a:cubicBezTo>
                    <a:pt x="7084312" y="6881511"/>
                    <a:pt x="7097481" y="6825635"/>
                    <a:pt x="7048689" y="6825635"/>
                  </a:cubicBezTo>
                  <a:close/>
                  <a:moveTo>
                    <a:pt x="5405580" y="7833399"/>
                  </a:moveTo>
                  <a:cubicBezTo>
                    <a:pt x="5869323" y="7836793"/>
                    <a:pt x="5809728" y="7809176"/>
                    <a:pt x="5811503" y="7871917"/>
                  </a:cubicBezTo>
                  <a:cubicBezTo>
                    <a:pt x="5816415" y="8046615"/>
                    <a:pt x="5819322" y="8299919"/>
                    <a:pt x="5814255" y="8299919"/>
                  </a:cubicBezTo>
                  <a:cubicBezTo>
                    <a:pt x="5660960" y="8299919"/>
                    <a:pt x="5656973" y="8302104"/>
                    <a:pt x="5505659" y="8302104"/>
                  </a:cubicBezTo>
                  <a:cubicBezTo>
                    <a:pt x="5372581" y="8302130"/>
                    <a:pt x="5417206" y="8386522"/>
                    <a:pt x="5405580" y="7833399"/>
                  </a:cubicBezTo>
                  <a:close/>
                  <a:moveTo>
                    <a:pt x="3690556" y="7831213"/>
                  </a:moveTo>
                  <a:cubicBezTo>
                    <a:pt x="4162323" y="7833193"/>
                    <a:pt x="4095938" y="7822033"/>
                    <a:pt x="4097559" y="7872612"/>
                  </a:cubicBezTo>
                  <a:cubicBezTo>
                    <a:pt x="4100259" y="7958469"/>
                    <a:pt x="4102523" y="8050292"/>
                    <a:pt x="4103603" y="8223293"/>
                  </a:cubicBezTo>
                  <a:cubicBezTo>
                    <a:pt x="4104298" y="8333295"/>
                    <a:pt x="4167467" y="8301076"/>
                    <a:pt x="3696420" y="8298401"/>
                  </a:cubicBezTo>
                  <a:cubicBezTo>
                    <a:pt x="3695649" y="8161426"/>
                    <a:pt x="3698581" y="8179914"/>
                    <a:pt x="3690556" y="7831213"/>
                  </a:cubicBezTo>
                  <a:close/>
                  <a:moveTo>
                    <a:pt x="1111680" y="7345305"/>
                  </a:moveTo>
                  <a:cubicBezTo>
                    <a:pt x="1111628" y="7342502"/>
                    <a:pt x="1079375" y="7339597"/>
                    <a:pt x="1495251" y="7339597"/>
                  </a:cubicBezTo>
                  <a:cubicBezTo>
                    <a:pt x="1522952" y="7339597"/>
                    <a:pt x="1515622" y="7284802"/>
                    <a:pt x="1522078" y="7696860"/>
                  </a:cubicBezTo>
                  <a:cubicBezTo>
                    <a:pt x="1524341" y="7843479"/>
                    <a:pt x="1594352" y="7809228"/>
                    <a:pt x="1186912" y="7809228"/>
                  </a:cubicBezTo>
                  <a:cubicBezTo>
                    <a:pt x="1082178" y="7809228"/>
                    <a:pt x="1120039" y="7879837"/>
                    <a:pt x="1111680" y="7345305"/>
                  </a:cubicBezTo>
                  <a:close/>
                  <a:moveTo>
                    <a:pt x="1465389" y="3901548"/>
                  </a:moveTo>
                  <a:cubicBezTo>
                    <a:pt x="1466470" y="4029138"/>
                    <a:pt x="1468939" y="4363542"/>
                    <a:pt x="1469016" y="4369353"/>
                  </a:cubicBezTo>
                  <a:cubicBezTo>
                    <a:pt x="1135754" y="4369636"/>
                    <a:pt x="1118187" y="4369559"/>
                    <a:pt x="1061833" y="4370331"/>
                  </a:cubicBezTo>
                  <a:cubicBezTo>
                    <a:pt x="1054914" y="4015381"/>
                    <a:pt x="1058078" y="4071565"/>
                    <a:pt x="1056097" y="3903219"/>
                  </a:cubicBezTo>
                  <a:cubicBezTo>
                    <a:pt x="1232155" y="3906485"/>
                    <a:pt x="1351679" y="3901856"/>
                    <a:pt x="1465389" y="3901548"/>
                  </a:cubicBezTo>
                  <a:close/>
                  <a:moveTo>
                    <a:pt x="1055814" y="3879331"/>
                  </a:moveTo>
                  <a:cubicBezTo>
                    <a:pt x="1048330" y="3314946"/>
                    <a:pt x="1008669" y="3412117"/>
                    <a:pt x="1186938" y="3412117"/>
                  </a:cubicBezTo>
                  <a:cubicBezTo>
                    <a:pt x="1332028" y="3412117"/>
                    <a:pt x="1337018" y="3410574"/>
                    <a:pt x="1455410" y="3410266"/>
                  </a:cubicBezTo>
                  <a:cubicBezTo>
                    <a:pt x="1464335" y="3843409"/>
                    <a:pt x="1463666" y="3748964"/>
                    <a:pt x="1465132" y="3877711"/>
                  </a:cubicBezTo>
                  <a:cubicBezTo>
                    <a:pt x="1340130" y="3877994"/>
                    <a:pt x="1230457" y="3882597"/>
                    <a:pt x="1055814" y="3879331"/>
                  </a:cubicBezTo>
                  <a:close/>
                  <a:moveTo>
                    <a:pt x="1469350" y="4393216"/>
                  </a:moveTo>
                  <a:cubicBezTo>
                    <a:pt x="1474391" y="4750196"/>
                    <a:pt x="1475009" y="4664210"/>
                    <a:pt x="1478430" y="4858630"/>
                  </a:cubicBezTo>
                  <a:cubicBezTo>
                    <a:pt x="1476604" y="4858630"/>
                    <a:pt x="1098588" y="4860610"/>
                    <a:pt x="1071761" y="4860996"/>
                  </a:cubicBezTo>
                  <a:cubicBezTo>
                    <a:pt x="1069549" y="4729497"/>
                    <a:pt x="1072379" y="4917462"/>
                    <a:pt x="1062322" y="4394193"/>
                  </a:cubicBezTo>
                  <a:cubicBezTo>
                    <a:pt x="1127858" y="4393344"/>
                    <a:pt x="1139972" y="4393499"/>
                    <a:pt x="1469350" y="4393216"/>
                  </a:cubicBezTo>
                  <a:close/>
                  <a:moveTo>
                    <a:pt x="2317616" y="3836570"/>
                  </a:moveTo>
                  <a:cubicBezTo>
                    <a:pt x="2318336" y="3883060"/>
                    <a:pt x="2376619" y="3889385"/>
                    <a:pt x="1958196" y="3877943"/>
                  </a:cubicBezTo>
                  <a:cubicBezTo>
                    <a:pt x="1898293" y="3876220"/>
                    <a:pt x="1912876" y="3943769"/>
                    <a:pt x="1905700" y="3485375"/>
                  </a:cubicBezTo>
                  <a:cubicBezTo>
                    <a:pt x="1904157" y="3386043"/>
                    <a:pt x="1840319" y="3412863"/>
                    <a:pt x="2266406" y="3411166"/>
                  </a:cubicBezTo>
                  <a:cubicBezTo>
                    <a:pt x="2338115" y="3410960"/>
                    <a:pt x="2310003" y="3349427"/>
                    <a:pt x="2317616" y="3836570"/>
                  </a:cubicBezTo>
                  <a:close/>
                  <a:moveTo>
                    <a:pt x="3185583" y="4370279"/>
                  </a:moveTo>
                  <a:cubicBezTo>
                    <a:pt x="2779764" y="4362642"/>
                    <a:pt x="2778812" y="4382956"/>
                    <a:pt x="2778066" y="4362462"/>
                  </a:cubicBezTo>
                  <a:cubicBezTo>
                    <a:pt x="2773668" y="4244052"/>
                    <a:pt x="2772202" y="4130783"/>
                    <a:pt x="2771559" y="4011679"/>
                  </a:cubicBezTo>
                  <a:cubicBezTo>
                    <a:pt x="2770839" y="3869920"/>
                    <a:pt x="2690024" y="3900288"/>
                    <a:pt x="3179307" y="3899876"/>
                  </a:cubicBezTo>
                  <a:cubicBezTo>
                    <a:pt x="3180465" y="4030089"/>
                    <a:pt x="3176067" y="4142458"/>
                    <a:pt x="3185583" y="4370279"/>
                  </a:cubicBezTo>
                  <a:close/>
                  <a:moveTo>
                    <a:pt x="3612571" y="4371822"/>
                  </a:moveTo>
                  <a:cubicBezTo>
                    <a:pt x="3333014" y="4371925"/>
                    <a:pt x="3294356" y="4372311"/>
                    <a:pt x="3206700" y="4370690"/>
                  </a:cubicBezTo>
                  <a:cubicBezTo>
                    <a:pt x="3197132" y="4142252"/>
                    <a:pt x="3201479" y="4023353"/>
                    <a:pt x="3200372" y="3899876"/>
                  </a:cubicBezTo>
                  <a:cubicBezTo>
                    <a:pt x="3693076" y="3899465"/>
                    <a:pt x="3609279" y="3876246"/>
                    <a:pt x="3608559" y="4011653"/>
                  </a:cubicBezTo>
                  <a:cubicBezTo>
                    <a:pt x="3608096" y="4100622"/>
                    <a:pt x="3608353" y="4128366"/>
                    <a:pt x="3612571" y="4371822"/>
                  </a:cubicBezTo>
                  <a:close/>
                  <a:moveTo>
                    <a:pt x="6585770" y="6336488"/>
                  </a:moveTo>
                  <a:cubicBezTo>
                    <a:pt x="6181571" y="6339213"/>
                    <a:pt x="6236664" y="6348187"/>
                    <a:pt x="6235790" y="6292414"/>
                  </a:cubicBezTo>
                  <a:cubicBezTo>
                    <a:pt x="6228099" y="5801595"/>
                    <a:pt x="6214236" y="5868630"/>
                    <a:pt x="6277405" y="5866882"/>
                  </a:cubicBezTo>
                  <a:cubicBezTo>
                    <a:pt x="6372443" y="5864413"/>
                    <a:pt x="6463134" y="5863822"/>
                    <a:pt x="6585590" y="5866625"/>
                  </a:cubicBezTo>
                  <a:cubicBezTo>
                    <a:pt x="6651460" y="5868142"/>
                    <a:pt x="6638394" y="5852637"/>
                    <a:pt x="6639783" y="5941837"/>
                  </a:cubicBezTo>
                  <a:cubicBezTo>
                    <a:pt x="6647011" y="6404474"/>
                    <a:pt x="6664346" y="6335973"/>
                    <a:pt x="6585770" y="6336488"/>
                  </a:cubicBezTo>
                  <a:close/>
                  <a:moveTo>
                    <a:pt x="6645647" y="6360041"/>
                  </a:moveTo>
                  <a:cubicBezTo>
                    <a:pt x="6648297" y="6503111"/>
                    <a:pt x="6650972" y="6535741"/>
                    <a:pt x="6653852" y="6825610"/>
                  </a:cubicBezTo>
                  <a:cubicBezTo>
                    <a:pt x="6199498" y="6825841"/>
                    <a:pt x="6245795" y="6830186"/>
                    <a:pt x="6245667" y="6818976"/>
                  </a:cubicBezTo>
                  <a:cubicBezTo>
                    <a:pt x="6240162" y="6291695"/>
                    <a:pt x="6216576" y="6359861"/>
                    <a:pt x="6277071" y="6360349"/>
                  </a:cubicBezTo>
                  <a:cubicBezTo>
                    <a:pt x="6445026" y="6361661"/>
                    <a:pt x="6583712" y="6360298"/>
                    <a:pt x="6645647" y="6360041"/>
                  </a:cubicBezTo>
                  <a:close/>
                  <a:moveTo>
                    <a:pt x="5381789" y="6358858"/>
                  </a:moveTo>
                  <a:cubicBezTo>
                    <a:pt x="5866648" y="6358447"/>
                    <a:pt x="5787891" y="6330188"/>
                    <a:pt x="5791492" y="6468423"/>
                  </a:cubicBezTo>
                  <a:cubicBezTo>
                    <a:pt x="5794630" y="6592876"/>
                    <a:pt x="5796713" y="6702493"/>
                    <a:pt x="5795839" y="6819361"/>
                  </a:cubicBezTo>
                  <a:cubicBezTo>
                    <a:pt x="5795736" y="6831395"/>
                    <a:pt x="5839975" y="6827744"/>
                    <a:pt x="5386341" y="6828001"/>
                  </a:cubicBezTo>
                  <a:cubicBezTo>
                    <a:pt x="5378805" y="6336616"/>
                    <a:pt x="5384000" y="6571021"/>
                    <a:pt x="5381789" y="6358858"/>
                  </a:cubicBezTo>
                  <a:close/>
                  <a:moveTo>
                    <a:pt x="4095732" y="6358704"/>
                  </a:moveTo>
                  <a:cubicBezTo>
                    <a:pt x="4312583" y="6361764"/>
                    <a:pt x="4400264" y="6359219"/>
                    <a:pt x="4503713" y="6358653"/>
                  </a:cubicBezTo>
                  <a:cubicBezTo>
                    <a:pt x="4510117" y="6799382"/>
                    <a:pt x="4510323" y="6825301"/>
                    <a:pt x="4510349" y="6828438"/>
                  </a:cubicBezTo>
                  <a:cubicBezTo>
                    <a:pt x="4054168" y="6828361"/>
                    <a:pt x="4101057" y="6833144"/>
                    <a:pt x="4100697" y="6818795"/>
                  </a:cubicBezTo>
                  <a:cubicBezTo>
                    <a:pt x="4093623" y="6524325"/>
                    <a:pt x="4097044" y="6494394"/>
                    <a:pt x="4095732" y="6358704"/>
                  </a:cubicBezTo>
                  <a:close/>
                  <a:moveTo>
                    <a:pt x="1960794" y="6851272"/>
                  </a:moveTo>
                  <a:cubicBezTo>
                    <a:pt x="2221266" y="6854075"/>
                    <a:pt x="2234410" y="6849755"/>
                    <a:pt x="2365096" y="6848829"/>
                  </a:cubicBezTo>
                  <a:cubicBezTo>
                    <a:pt x="2373275" y="7288735"/>
                    <a:pt x="2373095" y="7152249"/>
                    <a:pt x="2376079" y="7319206"/>
                  </a:cubicBezTo>
                  <a:cubicBezTo>
                    <a:pt x="2187109" y="7318718"/>
                    <a:pt x="2356017" y="7317534"/>
                    <a:pt x="1964678" y="7317818"/>
                  </a:cubicBezTo>
                  <a:cubicBezTo>
                    <a:pt x="1962260" y="7129234"/>
                    <a:pt x="1968201" y="7159551"/>
                    <a:pt x="1960794" y="6851272"/>
                  </a:cubicBezTo>
                  <a:close/>
                  <a:moveTo>
                    <a:pt x="2339633" y="5240141"/>
                  </a:moveTo>
                  <a:cubicBezTo>
                    <a:pt x="2341767" y="5376294"/>
                    <a:pt x="2361958" y="5353203"/>
                    <a:pt x="2266252" y="5353949"/>
                  </a:cubicBezTo>
                  <a:cubicBezTo>
                    <a:pt x="2129392" y="5355055"/>
                    <a:pt x="2041094" y="5354695"/>
                    <a:pt x="1958016" y="5353795"/>
                  </a:cubicBezTo>
                  <a:cubicBezTo>
                    <a:pt x="1926843" y="5353460"/>
                    <a:pt x="1938468" y="5409516"/>
                    <a:pt x="1930058" y="4888689"/>
                  </a:cubicBezTo>
                  <a:cubicBezTo>
                    <a:pt x="1930032" y="4886863"/>
                    <a:pt x="1896724" y="4876167"/>
                    <a:pt x="2266123" y="4885115"/>
                  </a:cubicBezTo>
                  <a:cubicBezTo>
                    <a:pt x="2368054" y="4887557"/>
                    <a:pt x="2332997" y="4814891"/>
                    <a:pt x="2339633" y="5240141"/>
                  </a:cubicBezTo>
                  <a:close/>
                  <a:moveTo>
                    <a:pt x="1957836" y="5377657"/>
                  </a:moveTo>
                  <a:cubicBezTo>
                    <a:pt x="2402057" y="5382439"/>
                    <a:pt x="2342050" y="5358706"/>
                    <a:pt x="2343902" y="5415276"/>
                  </a:cubicBezTo>
                  <a:cubicBezTo>
                    <a:pt x="2347555" y="5524558"/>
                    <a:pt x="2347375" y="5539292"/>
                    <a:pt x="2352262" y="5845308"/>
                  </a:cubicBezTo>
                  <a:cubicBezTo>
                    <a:pt x="2000712" y="5844743"/>
                    <a:pt x="2025430" y="5844460"/>
                    <a:pt x="1943973" y="5843225"/>
                  </a:cubicBezTo>
                  <a:cubicBezTo>
                    <a:pt x="1938005" y="5319236"/>
                    <a:pt x="1927717" y="5377348"/>
                    <a:pt x="1957836" y="5377657"/>
                  </a:cubicBezTo>
                  <a:close/>
                  <a:moveTo>
                    <a:pt x="1957785" y="5867396"/>
                  </a:moveTo>
                  <a:cubicBezTo>
                    <a:pt x="2422041" y="5874879"/>
                    <a:pt x="2352107" y="5837286"/>
                    <a:pt x="2353779" y="5941863"/>
                  </a:cubicBezTo>
                  <a:cubicBezTo>
                    <a:pt x="2361161" y="6413448"/>
                    <a:pt x="2381120" y="6333427"/>
                    <a:pt x="2266355" y="6333274"/>
                  </a:cubicBezTo>
                  <a:cubicBezTo>
                    <a:pt x="1886255" y="6332219"/>
                    <a:pt x="1949785" y="6354950"/>
                    <a:pt x="1948782" y="6292440"/>
                  </a:cubicBezTo>
                  <a:cubicBezTo>
                    <a:pt x="1941298" y="5814401"/>
                    <a:pt x="1940706" y="5867113"/>
                    <a:pt x="1957785" y="5867396"/>
                  </a:cubicBezTo>
                  <a:close/>
                  <a:moveTo>
                    <a:pt x="1958170" y="6358961"/>
                  </a:moveTo>
                  <a:cubicBezTo>
                    <a:pt x="2051382" y="6356570"/>
                    <a:pt x="2079906" y="6356904"/>
                    <a:pt x="2266355" y="6357135"/>
                  </a:cubicBezTo>
                  <a:cubicBezTo>
                    <a:pt x="2387910" y="6357469"/>
                    <a:pt x="2354190" y="6268630"/>
                    <a:pt x="2364530" y="6819335"/>
                  </a:cubicBezTo>
                  <a:cubicBezTo>
                    <a:pt x="2364556" y="6821238"/>
                    <a:pt x="2411444" y="6832244"/>
                    <a:pt x="1960202" y="6827358"/>
                  </a:cubicBezTo>
                  <a:cubicBezTo>
                    <a:pt x="1960177" y="6825558"/>
                    <a:pt x="1947702" y="6359219"/>
                    <a:pt x="1958170" y="6358961"/>
                  </a:cubicBezTo>
                  <a:close/>
                  <a:moveTo>
                    <a:pt x="2729043" y="5351712"/>
                  </a:moveTo>
                  <a:cubicBezTo>
                    <a:pt x="2288860" y="5351712"/>
                    <a:pt x="2363116" y="5387942"/>
                    <a:pt x="2360698" y="5239704"/>
                  </a:cubicBezTo>
                  <a:cubicBezTo>
                    <a:pt x="2358023" y="5068735"/>
                    <a:pt x="2361649" y="5063258"/>
                    <a:pt x="2358923" y="4888663"/>
                  </a:cubicBezTo>
                  <a:cubicBezTo>
                    <a:pt x="2358897" y="4886837"/>
                    <a:pt x="2767109" y="4881669"/>
                    <a:pt x="2767212" y="4889023"/>
                  </a:cubicBezTo>
                  <a:cubicBezTo>
                    <a:pt x="2775623" y="5425767"/>
                    <a:pt x="2785885" y="5351712"/>
                    <a:pt x="2729043" y="5351712"/>
                  </a:cubicBezTo>
                  <a:close/>
                  <a:moveTo>
                    <a:pt x="2772690" y="5375651"/>
                  </a:moveTo>
                  <a:cubicBezTo>
                    <a:pt x="2781204" y="5915352"/>
                    <a:pt x="2797228" y="5842480"/>
                    <a:pt x="2729043" y="5842480"/>
                  </a:cubicBezTo>
                  <a:cubicBezTo>
                    <a:pt x="2574487" y="5842480"/>
                    <a:pt x="2574899" y="5845385"/>
                    <a:pt x="2420627" y="5845385"/>
                  </a:cubicBezTo>
                  <a:cubicBezTo>
                    <a:pt x="2348815" y="5845385"/>
                    <a:pt x="2380374" y="5916458"/>
                    <a:pt x="2363810" y="5377297"/>
                  </a:cubicBezTo>
                  <a:cubicBezTo>
                    <a:pt x="2696583" y="5376320"/>
                    <a:pt x="2596761" y="5375240"/>
                    <a:pt x="2772690" y="5375651"/>
                  </a:cubicBezTo>
                  <a:close/>
                  <a:moveTo>
                    <a:pt x="2420627" y="5869248"/>
                  </a:moveTo>
                  <a:cubicBezTo>
                    <a:pt x="2575156" y="5869248"/>
                    <a:pt x="2574770" y="5866342"/>
                    <a:pt x="2729043" y="5866342"/>
                  </a:cubicBezTo>
                  <a:cubicBezTo>
                    <a:pt x="2795145" y="5866342"/>
                    <a:pt x="2777680" y="5791902"/>
                    <a:pt x="2786940" y="6337053"/>
                  </a:cubicBezTo>
                  <a:cubicBezTo>
                    <a:pt x="2612554" y="6338776"/>
                    <a:pt x="2609545" y="6333556"/>
                    <a:pt x="2379937" y="6333427"/>
                  </a:cubicBezTo>
                  <a:cubicBezTo>
                    <a:pt x="2372709" y="5795116"/>
                    <a:pt x="2359335" y="5869248"/>
                    <a:pt x="2420627" y="5869248"/>
                  </a:cubicBezTo>
                  <a:close/>
                  <a:moveTo>
                    <a:pt x="2420627" y="6357316"/>
                  </a:moveTo>
                  <a:cubicBezTo>
                    <a:pt x="2573819" y="6357316"/>
                    <a:pt x="2572378" y="6361198"/>
                    <a:pt x="2729043" y="6361198"/>
                  </a:cubicBezTo>
                  <a:cubicBezTo>
                    <a:pt x="2805227" y="6361198"/>
                    <a:pt x="2789280" y="6287092"/>
                    <a:pt x="2795376" y="6819207"/>
                  </a:cubicBezTo>
                  <a:cubicBezTo>
                    <a:pt x="2795479" y="6828027"/>
                    <a:pt x="2385775" y="6827718"/>
                    <a:pt x="2385621" y="6818847"/>
                  </a:cubicBezTo>
                  <a:cubicBezTo>
                    <a:pt x="2375513" y="6283543"/>
                    <a:pt x="2368851" y="6357316"/>
                    <a:pt x="2420627" y="6357316"/>
                  </a:cubicBezTo>
                  <a:close/>
                  <a:moveTo>
                    <a:pt x="2788174" y="4883366"/>
                  </a:moveTo>
                  <a:cubicBezTo>
                    <a:pt x="2869812" y="4884061"/>
                    <a:pt x="3013409" y="4890180"/>
                    <a:pt x="3192425" y="4884832"/>
                  </a:cubicBezTo>
                  <a:cubicBezTo>
                    <a:pt x="3195331" y="5065958"/>
                    <a:pt x="3200270" y="5184523"/>
                    <a:pt x="3201067" y="5352946"/>
                  </a:cubicBezTo>
                  <a:cubicBezTo>
                    <a:pt x="2861401" y="5353692"/>
                    <a:pt x="2947565" y="5352303"/>
                    <a:pt x="2793370" y="5351815"/>
                  </a:cubicBezTo>
                  <a:cubicBezTo>
                    <a:pt x="2788843" y="5064184"/>
                    <a:pt x="2790849" y="5048344"/>
                    <a:pt x="2788174" y="4883366"/>
                  </a:cubicBezTo>
                  <a:close/>
                  <a:moveTo>
                    <a:pt x="2793756" y="5375703"/>
                  </a:moveTo>
                  <a:cubicBezTo>
                    <a:pt x="2943166" y="5376243"/>
                    <a:pt x="2876602" y="5377528"/>
                    <a:pt x="3201170" y="5376834"/>
                  </a:cubicBezTo>
                  <a:cubicBezTo>
                    <a:pt x="3201813" y="5699538"/>
                    <a:pt x="3206186" y="5714067"/>
                    <a:pt x="3209761" y="5843997"/>
                  </a:cubicBezTo>
                  <a:cubicBezTo>
                    <a:pt x="2863407" y="5844794"/>
                    <a:pt x="2942498" y="5843329"/>
                    <a:pt x="2800160" y="5842634"/>
                  </a:cubicBezTo>
                  <a:cubicBezTo>
                    <a:pt x="2797768" y="5647520"/>
                    <a:pt x="2801112" y="5841528"/>
                    <a:pt x="2793756" y="5375703"/>
                  </a:cubicBezTo>
                  <a:close/>
                  <a:moveTo>
                    <a:pt x="3211818" y="5941863"/>
                  </a:moveTo>
                  <a:cubicBezTo>
                    <a:pt x="3218737" y="6394703"/>
                    <a:pt x="3228665" y="6334559"/>
                    <a:pt x="3191962" y="6334019"/>
                  </a:cubicBezTo>
                  <a:cubicBezTo>
                    <a:pt x="2751805" y="6326922"/>
                    <a:pt x="2808365" y="6361918"/>
                    <a:pt x="2807285" y="6292389"/>
                  </a:cubicBezTo>
                  <a:cubicBezTo>
                    <a:pt x="2802089" y="5973413"/>
                    <a:pt x="2801317" y="5930523"/>
                    <a:pt x="2800469" y="5866522"/>
                  </a:cubicBezTo>
                  <a:cubicBezTo>
                    <a:pt x="3282756" y="5868939"/>
                    <a:pt x="3210224" y="5841169"/>
                    <a:pt x="3211818" y="5941863"/>
                  </a:cubicBezTo>
                  <a:close/>
                  <a:moveTo>
                    <a:pt x="3213490" y="4884240"/>
                  </a:moveTo>
                  <a:cubicBezTo>
                    <a:pt x="3379362" y="4879818"/>
                    <a:pt x="3620802" y="4885835"/>
                    <a:pt x="3620853" y="4889152"/>
                  </a:cubicBezTo>
                  <a:cubicBezTo>
                    <a:pt x="3622267" y="4980255"/>
                    <a:pt x="3624454" y="5097894"/>
                    <a:pt x="3628595" y="5353949"/>
                  </a:cubicBezTo>
                  <a:cubicBezTo>
                    <a:pt x="3468484" y="5353795"/>
                    <a:pt x="3498140" y="5352381"/>
                    <a:pt x="3222184" y="5352895"/>
                  </a:cubicBezTo>
                  <a:cubicBezTo>
                    <a:pt x="3221155" y="5155415"/>
                    <a:pt x="3215676" y="5046261"/>
                    <a:pt x="3213490" y="4884240"/>
                  </a:cubicBezTo>
                  <a:close/>
                  <a:moveTo>
                    <a:pt x="2883623" y="6358961"/>
                  </a:moveTo>
                  <a:cubicBezTo>
                    <a:pt x="2988538" y="6355799"/>
                    <a:pt x="3086816" y="6356313"/>
                    <a:pt x="3191679" y="6357881"/>
                  </a:cubicBezTo>
                  <a:cubicBezTo>
                    <a:pt x="3226710" y="6358447"/>
                    <a:pt x="3219560" y="6338468"/>
                    <a:pt x="3218326" y="6467961"/>
                  </a:cubicBezTo>
                  <a:cubicBezTo>
                    <a:pt x="3213953" y="6879942"/>
                    <a:pt x="3244715" y="6825841"/>
                    <a:pt x="3191910" y="6825327"/>
                  </a:cubicBezTo>
                  <a:cubicBezTo>
                    <a:pt x="2784342" y="6821522"/>
                    <a:pt x="2816544" y="6829235"/>
                    <a:pt x="2816415" y="6818898"/>
                  </a:cubicBezTo>
                  <a:cubicBezTo>
                    <a:pt x="2810243" y="6279789"/>
                    <a:pt x="2781050" y="6361918"/>
                    <a:pt x="2883623" y="6358961"/>
                  </a:cubicBezTo>
                  <a:close/>
                  <a:moveTo>
                    <a:pt x="3222286" y="5415301"/>
                  </a:moveTo>
                  <a:cubicBezTo>
                    <a:pt x="3222286" y="5359889"/>
                    <a:pt x="3160120" y="5377426"/>
                    <a:pt x="3628981" y="5377811"/>
                  </a:cubicBezTo>
                  <a:cubicBezTo>
                    <a:pt x="3633662" y="5668142"/>
                    <a:pt x="3633662" y="5672153"/>
                    <a:pt x="3635720" y="5766496"/>
                  </a:cubicBezTo>
                  <a:cubicBezTo>
                    <a:pt x="3637829" y="5862408"/>
                    <a:pt x="3714296" y="5842891"/>
                    <a:pt x="3230826" y="5843945"/>
                  </a:cubicBezTo>
                  <a:cubicBezTo>
                    <a:pt x="3228408" y="5755722"/>
                    <a:pt x="3222286" y="5655028"/>
                    <a:pt x="3222286" y="5415301"/>
                  </a:cubicBezTo>
                  <a:close/>
                  <a:moveTo>
                    <a:pt x="3346054" y="5867705"/>
                  </a:moveTo>
                  <a:cubicBezTo>
                    <a:pt x="3501947" y="5867705"/>
                    <a:pt x="3496520" y="5865390"/>
                    <a:pt x="3637751" y="5865185"/>
                  </a:cubicBezTo>
                  <a:cubicBezTo>
                    <a:pt x="3638806" y="5921934"/>
                    <a:pt x="3639012" y="5939960"/>
                    <a:pt x="3644490" y="6292800"/>
                  </a:cubicBezTo>
                  <a:cubicBezTo>
                    <a:pt x="3645416" y="6351812"/>
                    <a:pt x="3690556" y="6334919"/>
                    <a:pt x="3346054" y="6335202"/>
                  </a:cubicBezTo>
                  <a:cubicBezTo>
                    <a:pt x="3217811" y="6335202"/>
                    <a:pt x="3239673" y="6344973"/>
                    <a:pt x="3238850" y="6292337"/>
                  </a:cubicBezTo>
                  <a:cubicBezTo>
                    <a:pt x="3230929" y="5781179"/>
                    <a:pt x="3199858" y="5867705"/>
                    <a:pt x="3346054" y="5867705"/>
                  </a:cubicBezTo>
                  <a:close/>
                  <a:moveTo>
                    <a:pt x="3641841" y="4886015"/>
                  </a:moveTo>
                  <a:cubicBezTo>
                    <a:pt x="4082872" y="4886735"/>
                    <a:pt x="4049384" y="4882826"/>
                    <a:pt x="4049487" y="4889152"/>
                  </a:cubicBezTo>
                  <a:cubicBezTo>
                    <a:pt x="4057898" y="5426615"/>
                    <a:pt x="4097816" y="5351043"/>
                    <a:pt x="3963169" y="5351043"/>
                  </a:cubicBezTo>
                  <a:cubicBezTo>
                    <a:pt x="3808896" y="5351043"/>
                    <a:pt x="3808665" y="5353949"/>
                    <a:pt x="3654573" y="5353949"/>
                  </a:cubicBezTo>
                  <a:cubicBezTo>
                    <a:pt x="3647911" y="5353949"/>
                    <a:pt x="3649969" y="5406096"/>
                    <a:pt x="3641841" y="4886015"/>
                  </a:cubicBezTo>
                  <a:close/>
                  <a:moveTo>
                    <a:pt x="3239365" y="6468269"/>
                  </a:moveTo>
                  <a:cubicBezTo>
                    <a:pt x="3240883" y="6324890"/>
                    <a:pt x="3153253" y="6359244"/>
                    <a:pt x="3645648" y="6358832"/>
                  </a:cubicBezTo>
                  <a:cubicBezTo>
                    <a:pt x="3647963" y="6480277"/>
                    <a:pt x="3653724" y="6626253"/>
                    <a:pt x="3652926" y="6819001"/>
                  </a:cubicBezTo>
                  <a:cubicBezTo>
                    <a:pt x="3652926" y="6820827"/>
                    <a:pt x="3701178" y="6828824"/>
                    <a:pt x="3243969" y="6825764"/>
                  </a:cubicBezTo>
                  <a:cubicBezTo>
                    <a:pt x="3240471" y="6706119"/>
                    <a:pt x="3238208" y="6588480"/>
                    <a:pt x="3239365" y="6468269"/>
                  </a:cubicBezTo>
                  <a:close/>
                  <a:moveTo>
                    <a:pt x="3650046" y="5377811"/>
                  </a:moveTo>
                  <a:cubicBezTo>
                    <a:pt x="3755886" y="5377811"/>
                    <a:pt x="3796679" y="5375188"/>
                    <a:pt x="4059518" y="5374854"/>
                  </a:cubicBezTo>
                  <a:cubicBezTo>
                    <a:pt x="4058746" y="5680690"/>
                    <a:pt x="4063582" y="5711084"/>
                    <a:pt x="4067028" y="5844151"/>
                  </a:cubicBezTo>
                  <a:cubicBezTo>
                    <a:pt x="3580909" y="5842763"/>
                    <a:pt x="3658945" y="5862510"/>
                    <a:pt x="3656810" y="5765905"/>
                  </a:cubicBezTo>
                  <a:cubicBezTo>
                    <a:pt x="3654315" y="5651506"/>
                    <a:pt x="3654573" y="5658808"/>
                    <a:pt x="3650046" y="5377811"/>
                  </a:cubicBezTo>
                  <a:close/>
                  <a:moveTo>
                    <a:pt x="4067620" y="5868039"/>
                  </a:moveTo>
                  <a:cubicBezTo>
                    <a:pt x="4069215" y="5937800"/>
                    <a:pt x="4074384" y="6332527"/>
                    <a:pt x="4074410" y="6334508"/>
                  </a:cubicBezTo>
                  <a:cubicBezTo>
                    <a:pt x="3606526" y="6329210"/>
                    <a:pt x="3666636" y="6359064"/>
                    <a:pt x="3665581" y="6292389"/>
                  </a:cubicBezTo>
                  <a:cubicBezTo>
                    <a:pt x="3660643" y="5974081"/>
                    <a:pt x="3659948" y="5926280"/>
                    <a:pt x="3658842" y="5865159"/>
                  </a:cubicBezTo>
                  <a:cubicBezTo>
                    <a:pt x="3803778" y="5865211"/>
                    <a:pt x="3717897" y="5867088"/>
                    <a:pt x="4067620" y="5868039"/>
                  </a:cubicBezTo>
                  <a:close/>
                  <a:moveTo>
                    <a:pt x="4074642" y="6358421"/>
                  </a:moveTo>
                  <a:cubicBezTo>
                    <a:pt x="4075902" y="6491051"/>
                    <a:pt x="4072481" y="6531885"/>
                    <a:pt x="4079837" y="6828593"/>
                  </a:cubicBezTo>
                  <a:cubicBezTo>
                    <a:pt x="3895678" y="6828875"/>
                    <a:pt x="3673940" y="6825713"/>
                    <a:pt x="3673966" y="6819130"/>
                  </a:cubicBezTo>
                  <a:cubicBezTo>
                    <a:pt x="3674763" y="6627642"/>
                    <a:pt x="3669182" y="6486500"/>
                    <a:pt x="3666713" y="6358781"/>
                  </a:cubicBezTo>
                  <a:cubicBezTo>
                    <a:pt x="3816124" y="6358756"/>
                    <a:pt x="3945627" y="6356853"/>
                    <a:pt x="4074642" y="6358421"/>
                  </a:cubicBezTo>
                  <a:close/>
                  <a:moveTo>
                    <a:pt x="3673889" y="6847492"/>
                  </a:moveTo>
                  <a:cubicBezTo>
                    <a:pt x="3834025" y="6848032"/>
                    <a:pt x="3759410" y="6853046"/>
                    <a:pt x="4080429" y="6852506"/>
                  </a:cubicBezTo>
                  <a:cubicBezTo>
                    <a:pt x="4080686" y="6864051"/>
                    <a:pt x="4089251" y="7315941"/>
                    <a:pt x="4089302" y="7319000"/>
                  </a:cubicBezTo>
                  <a:cubicBezTo>
                    <a:pt x="3801849" y="7320363"/>
                    <a:pt x="3844545" y="7316660"/>
                    <a:pt x="3682711" y="7316249"/>
                  </a:cubicBezTo>
                  <a:cubicBezTo>
                    <a:pt x="3680087" y="7166931"/>
                    <a:pt x="3673400" y="7041114"/>
                    <a:pt x="3673889" y="6847492"/>
                  </a:cubicBezTo>
                  <a:close/>
                  <a:moveTo>
                    <a:pt x="4088685" y="5868116"/>
                  </a:moveTo>
                  <a:cubicBezTo>
                    <a:pt x="4417960" y="5869248"/>
                    <a:pt x="4364976" y="5867730"/>
                    <a:pt x="4493759" y="5866753"/>
                  </a:cubicBezTo>
                  <a:cubicBezTo>
                    <a:pt x="4495945" y="6080458"/>
                    <a:pt x="4499983" y="6107946"/>
                    <a:pt x="4503353" y="6334764"/>
                  </a:cubicBezTo>
                  <a:cubicBezTo>
                    <a:pt x="4382337" y="6335382"/>
                    <a:pt x="4322640" y="6337902"/>
                    <a:pt x="4095449" y="6334790"/>
                  </a:cubicBezTo>
                  <a:cubicBezTo>
                    <a:pt x="4095424" y="6332759"/>
                    <a:pt x="4090434" y="5945977"/>
                    <a:pt x="4088685" y="5868116"/>
                  </a:cubicBezTo>
                  <a:close/>
                  <a:moveTo>
                    <a:pt x="4508522" y="5414890"/>
                  </a:moveTo>
                  <a:cubicBezTo>
                    <a:pt x="4506593" y="5356983"/>
                    <a:pt x="4448851" y="5376217"/>
                    <a:pt x="4888853" y="5376217"/>
                  </a:cubicBezTo>
                  <a:cubicBezTo>
                    <a:pt x="4932964" y="5376217"/>
                    <a:pt x="4907449" y="5319519"/>
                    <a:pt x="4920978" y="5766599"/>
                  </a:cubicBezTo>
                  <a:cubicBezTo>
                    <a:pt x="4923705" y="5856879"/>
                    <a:pt x="4993227" y="5842583"/>
                    <a:pt x="4580283" y="5842583"/>
                  </a:cubicBezTo>
                  <a:cubicBezTo>
                    <a:pt x="4484808" y="5842583"/>
                    <a:pt x="4525215" y="5914966"/>
                    <a:pt x="4508522" y="5414890"/>
                  </a:cubicBezTo>
                  <a:close/>
                  <a:moveTo>
                    <a:pt x="4580309" y="5866445"/>
                  </a:moveTo>
                  <a:cubicBezTo>
                    <a:pt x="4984997" y="5866445"/>
                    <a:pt x="4923473" y="5842043"/>
                    <a:pt x="4925042" y="5941863"/>
                  </a:cubicBezTo>
                  <a:cubicBezTo>
                    <a:pt x="4932141" y="6394394"/>
                    <a:pt x="4941735" y="6332862"/>
                    <a:pt x="4888879" y="6332862"/>
                  </a:cubicBezTo>
                  <a:cubicBezTo>
                    <a:pt x="4467472" y="6332862"/>
                    <a:pt x="4524726" y="6350630"/>
                    <a:pt x="4523801" y="6292389"/>
                  </a:cubicBezTo>
                  <a:cubicBezTo>
                    <a:pt x="4515956" y="5795861"/>
                    <a:pt x="4489206" y="5866445"/>
                    <a:pt x="4580309" y="5866445"/>
                  </a:cubicBezTo>
                  <a:close/>
                  <a:moveTo>
                    <a:pt x="4580309" y="6358447"/>
                  </a:moveTo>
                  <a:cubicBezTo>
                    <a:pt x="4733475" y="6358447"/>
                    <a:pt x="4741628" y="6356724"/>
                    <a:pt x="4888879" y="6356724"/>
                  </a:cubicBezTo>
                  <a:cubicBezTo>
                    <a:pt x="4946262" y="6356724"/>
                    <a:pt x="4929003" y="6290589"/>
                    <a:pt x="4936873" y="6824478"/>
                  </a:cubicBezTo>
                  <a:cubicBezTo>
                    <a:pt x="4767658" y="6823424"/>
                    <a:pt x="4739648" y="6828464"/>
                    <a:pt x="4531465" y="6828438"/>
                  </a:cubicBezTo>
                  <a:cubicBezTo>
                    <a:pt x="4524109" y="6292903"/>
                    <a:pt x="4502427" y="6358447"/>
                    <a:pt x="4580309" y="6358447"/>
                  </a:cubicBezTo>
                  <a:close/>
                  <a:moveTo>
                    <a:pt x="4928412" y="4888663"/>
                  </a:moveTo>
                  <a:cubicBezTo>
                    <a:pt x="4928334" y="4883083"/>
                    <a:pt x="5338038" y="4882287"/>
                    <a:pt x="5338141" y="4889075"/>
                  </a:cubicBezTo>
                  <a:cubicBezTo>
                    <a:pt x="5341201" y="5084729"/>
                    <a:pt x="5337806" y="5015148"/>
                    <a:pt x="5343362" y="5351300"/>
                  </a:cubicBezTo>
                  <a:cubicBezTo>
                    <a:pt x="5154418" y="5348292"/>
                    <a:pt x="5047343" y="5351789"/>
                    <a:pt x="4937516" y="5352226"/>
                  </a:cubicBezTo>
                  <a:cubicBezTo>
                    <a:pt x="4937337" y="5178274"/>
                    <a:pt x="4931009" y="5054644"/>
                    <a:pt x="4928412" y="4888663"/>
                  </a:cubicBezTo>
                  <a:close/>
                  <a:moveTo>
                    <a:pt x="4937233" y="5415404"/>
                  </a:moveTo>
                  <a:cubicBezTo>
                    <a:pt x="4937568" y="5371023"/>
                    <a:pt x="4876147" y="5367680"/>
                    <a:pt x="5343722" y="5375266"/>
                  </a:cubicBezTo>
                  <a:cubicBezTo>
                    <a:pt x="5351078" y="5808127"/>
                    <a:pt x="5348069" y="5665082"/>
                    <a:pt x="5350178" y="5843817"/>
                  </a:cubicBezTo>
                  <a:cubicBezTo>
                    <a:pt x="4878513" y="5835512"/>
                    <a:pt x="4945284" y="5873722"/>
                    <a:pt x="4942017" y="5765828"/>
                  </a:cubicBezTo>
                  <a:cubicBezTo>
                    <a:pt x="4937465" y="5614864"/>
                    <a:pt x="4936642" y="5510313"/>
                    <a:pt x="4937233" y="5415404"/>
                  </a:cubicBezTo>
                  <a:close/>
                  <a:moveTo>
                    <a:pt x="5350486" y="5867679"/>
                  </a:moveTo>
                  <a:cubicBezTo>
                    <a:pt x="5353624" y="6107457"/>
                    <a:pt x="5358022" y="6138519"/>
                    <a:pt x="5360440" y="6335022"/>
                  </a:cubicBezTo>
                  <a:cubicBezTo>
                    <a:pt x="5198323" y="6335151"/>
                    <a:pt x="5146882" y="6335562"/>
                    <a:pt x="5043151" y="6334019"/>
                  </a:cubicBezTo>
                  <a:cubicBezTo>
                    <a:pt x="4923627" y="6332245"/>
                    <a:pt x="4953309" y="6405297"/>
                    <a:pt x="4946056" y="5941451"/>
                  </a:cubicBezTo>
                  <a:cubicBezTo>
                    <a:pt x="4944564" y="5845128"/>
                    <a:pt x="4867531" y="5859862"/>
                    <a:pt x="5350486" y="5867679"/>
                  </a:cubicBezTo>
                  <a:close/>
                  <a:moveTo>
                    <a:pt x="5360723" y="6358884"/>
                  </a:moveTo>
                  <a:cubicBezTo>
                    <a:pt x="5363450" y="6628130"/>
                    <a:pt x="5357277" y="6307482"/>
                    <a:pt x="5365301" y="6828001"/>
                  </a:cubicBezTo>
                  <a:cubicBezTo>
                    <a:pt x="4924502" y="6828232"/>
                    <a:pt x="5163858" y="6826716"/>
                    <a:pt x="4957964" y="6824658"/>
                  </a:cubicBezTo>
                  <a:cubicBezTo>
                    <a:pt x="4956704" y="6723604"/>
                    <a:pt x="4957347" y="6772331"/>
                    <a:pt x="4950968" y="6356878"/>
                  </a:cubicBezTo>
                  <a:cubicBezTo>
                    <a:pt x="5123939" y="6357804"/>
                    <a:pt x="4964112" y="6359219"/>
                    <a:pt x="5360723" y="6358884"/>
                  </a:cubicBezTo>
                  <a:close/>
                  <a:moveTo>
                    <a:pt x="5364838" y="5375600"/>
                  </a:moveTo>
                  <a:cubicBezTo>
                    <a:pt x="5829147" y="5382954"/>
                    <a:pt x="5771584" y="5350298"/>
                    <a:pt x="5772819" y="5415559"/>
                  </a:cubicBezTo>
                  <a:cubicBezTo>
                    <a:pt x="5775236" y="5543560"/>
                    <a:pt x="5776934" y="5642609"/>
                    <a:pt x="5778091" y="5766394"/>
                  </a:cubicBezTo>
                  <a:cubicBezTo>
                    <a:pt x="5778889" y="5852791"/>
                    <a:pt x="5861941" y="5851814"/>
                    <a:pt x="5371294" y="5844151"/>
                  </a:cubicBezTo>
                  <a:cubicBezTo>
                    <a:pt x="5369648" y="5703164"/>
                    <a:pt x="5371423" y="5753923"/>
                    <a:pt x="5364838" y="5375600"/>
                  </a:cubicBezTo>
                  <a:close/>
                  <a:moveTo>
                    <a:pt x="5365687" y="6851863"/>
                  </a:moveTo>
                  <a:cubicBezTo>
                    <a:pt x="5368208" y="7015298"/>
                    <a:pt x="5368928" y="7070325"/>
                    <a:pt x="5371217" y="7170402"/>
                  </a:cubicBezTo>
                  <a:cubicBezTo>
                    <a:pt x="5375564" y="7367984"/>
                    <a:pt x="5446553" y="7309384"/>
                    <a:pt x="5042842" y="7318049"/>
                  </a:cubicBezTo>
                  <a:cubicBezTo>
                    <a:pt x="4946621" y="7320003"/>
                    <a:pt x="4965526" y="7408535"/>
                    <a:pt x="4958273" y="6848520"/>
                  </a:cubicBezTo>
                  <a:cubicBezTo>
                    <a:pt x="5117020" y="6850140"/>
                    <a:pt x="4965192" y="6852069"/>
                    <a:pt x="5365687" y="6851863"/>
                  </a:cubicBezTo>
                  <a:close/>
                  <a:moveTo>
                    <a:pt x="5372632" y="5941502"/>
                  </a:moveTo>
                  <a:cubicBezTo>
                    <a:pt x="5371166" y="5847597"/>
                    <a:pt x="5292487" y="5867705"/>
                    <a:pt x="5779223" y="5865699"/>
                  </a:cubicBezTo>
                  <a:cubicBezTo>
                    <a:pt x="5782490" y="6106917"/>
                    <a:pt x="5783647" y="6052276"/>
                    <a:pt x="5788637" y="6336848"/>
                  </a:cubicBezTo>
                  <a:cubicBezTo>
                    <a:pt x="5316484" y="6336051"/>
                    <a:pt x="5381840" y="6350656"/>
                    <a:pt x="5380940" y="6292389"/>
                  </a:cubicBezTo>
                  <a:cubicBezTo>
                    <a:pt x="5378188" y="6116894"/>
                    <a:pt x="5375332" y="6112600"/>
                    <a:pt x="5372632" y="5941502"/>
                  </a:cubicBezTo>
                  <a:close/>
                  <a:moveTo>
                    <a:pt x="5814255" y="5351095"/>
                  </a:moveTo>
                  <a:cubicBezTo>
                    <a:pt x="5785679" y="5351095"/>
                    <a:pt x="5792881" y="5368066"/>
                    <a:pt x="5790875" y="5239678"/>
                  </a:cubicBezTo>
                  <a:cubicBezTo>
                    <a:pt x="5784393" y="4831862"/>
                    <a:pt x="5773642" y="4885526"/>
                    <a:pt x="5814255" y="4885526"/>
                  </a:cubicBezTo>
                  <a:cubicBezTo>
                    <a:pt x="5968835" y="4885526"/>
                    <a:pt x="5967935" y="4884703"/>
                    <a:pt x="6122850" y="4884703"/>
                  </a:cubicBezTo>
                  <a:cubicBezTo>
                    <a:pt x="6225630" y="4884703"/>
                    <a:pt x="6194328" y="4814711"/>
                    <a:pt x="6200989" y="5240064"/>
                  </a:cubicBezTo>
                  <a:cubicBezTo>
                    <a:pt x="6203330" y="5389665"/>
                    <a:pt x="6280364" y="5351095"/>
                    <a:pt x="5814255" y="5351095"/>
                  </a:cubicBezTo>
                  <a:close/>
                  <a:moveTo>
                    <a:pt x="6202353" y="5376963"/>
                  </a:moveTo>
                  <a:cubicBezTo>
                    <a:pt x="6202918" y="5625406"/>
                    <a:pt x="6205645" y="5682902"/>
                    <a:pt x="6208834" y="5844537"/>
                  </a:cubicBezTo>
                  <a:cubicBezTo>
                    <a:pt x="6043374" y="5847031"/>
                    <a:pt x="5970893" y="5841631"/>
                    <a:pt x="5800005" y="5841760"/>
                  </a:cubicBezTo>
                  <a:cubicBezTo>
                    <a:pt x="5798668" y="5730960"/>
                    <a:pt x="5799208" y="5696196"/>
                    <a:pt x="5793189" y="5374983"/>
                  </a:cubicBezTo>
                  <a:cubicBezTo>
                    <a:pt x="5973876" y="5374803"/>
                    <a:pt x="5922487" y="5377091"/>
                    <a:pt x="6202353" y="5376963"/>
                  </a:cubicBezTo>
                  <a:close/>
                  <a:moveTo>
                    <a:pt x="5795658" y="6851658"/>
                  </a:moveTo>
                  <a:cubicBezTo>
                    <a:pt x="5794681" y="7056517"/>
                    <a:pt x="5802295" y="7161197"/>
                    <a:pt x="5805124" y="7314912"/>
                  </a:cubicBezTo>
                  <a:cubicBezTo>
                    <a:pt x="5622790" y="7315066"/>
                    <a:pt x="5639998" y="7319900"/>
                    <a:pt x="5395163" y="7317740"/>
                  </a:cubicBezTo>
                  <a:cubicBezTo>
                    <a:pt x="5392257" y="7140446"/>
                    <a:pt x="5392488" y="7225557"/>
                    <a:pt x="5386727" y="6851863"/>
                  </a:cubicBezTo>
                  <a:lnTo>
                    <a:pt x="5795658" y="6851658"/>
                  </a:lnTo>
                  <a:close/>
                  <a:moveTo>
                    <a:pt x="5801394" y="5941502"/>
                  </a:moveTo>
                  <a:cubicBezTo>
                    <a:pt x="5799722" y="5834894"/>
                    <a:pt x="5736064" y="5868991"/>
                    <a:pt x="6122850" y="5868991"/>
                  </a:cubicBezTo>
                  <a:cubicBezTo>
                    <a:pt x="6235764" y="5868991"/>
                    <a:pt x="6206854" y="5789973"/>
                    <a:pt x="6214725" y="6292851"/>
                  </a:cubicBezTo>
                  <a:cubicBezTo>
                    <a:pt x="6215624" y="6350245"/>
                    <a:pt x="6279437" y="6336873"/>
                    <a:pt x="5814255" y="6336873"/>
                  </a:cubicBezTo>
                  <a:cubicBezTo>
                    <a:pt x="5810397" y="6336873"/>
                    <a:pt x="5808288" y="6382618"/>
                    <a:pt x="5801394" y="5941502"/>
                  </a:cubicBezTo>
                  <a:close/>
                  <a:moveTo>
                    <a:pt x="5814255" y="6360735"/>
                  </a:moveTo>
                  <a:cubicBezTo>
                    <a:pt x="6294689" y="6360735"/>
                    <a:pt x="6214519" y="6326228"/>
                    <a:pt x="6218531" y="6468475"/>
                  </a:cubicBezTo>
                  <a:cubicBezTo>
                    <a:pt x="6221978" y="6595294"/>
                    <a:pt x="6223238" y="6691591"/>
                    <a:pt x="6224575" y="6819207"/>
                  </a:cubicBezTo>
                  <a:cubicBezTo>
                    <a:pt x="6224704" y="6830726"/>
                    <a:pt x="6263645" y="6827769"/>
                    <a:pt x="5816904" y="6827769"/>
                  </a:cubicBezTo>
                  <a:cubicBezTo>
                    <a:pt x="5819604" y="6479481"/>
                    <a:pt x="5803143" y="6360735"/>
                    <a:pt x="5814255" y="6360735"/>
                  </a:cubicBezTo>
                  <a:close/>
                  <a:moveTo>
                    <a:pt x="5816750" y="6851658"/>
                  </a:moveTo>
                  <a:cubicBezTo>
                    <a:pt x="5831024" y="6851658"/>
                    <a:pt x="6168967" y="6851323"/>
                    <a:pt x="6224910" y="6850911"/>
                  </a:cubicBezTo>
                  <a:cubicBezTo>
                    <a:pt x="6227611" y="7099201"/>
                    <a:pt x="6230594" y="7156825"/>
                    <a:pt x="6233269" y="7317278"/>
                  </a:cubicBezTo>
                  <a:cubicBezTo>
                    <a:pt x="5994839" y="7319129"/>
                    <a:pt x="5997540" y="7315092"/>
                    <a:pt x="5826189" y="7314938"/>
                  </a:cubicBezTo>
                  <a:cubicBezTo>
                    <a:pt x="5823206" y="7151786"/>
                    <a:pt x="5815772" y="7053123"/>
                    <a:pt x="5816750" y="6851658"/>
                  </a:cubicBezTo>
                  <a:close/>
                  <a:moveTo>
                    <a:pt x="6586052" y="5842737"/>
                  </a:moveTo>
                  <a:cubicBezTo>
                    <a:pt x="6171231" y="5833274"/>
                    <a:pt x="6230826" y="5878376"/>
                    <a:pt x="6228254" y="5765879"/>
                  </a:cubicBezTo>
                  <a:cubicBezTo>
                    <a:pt x="6225553" y="5648574"/>
                    <a:pt x="6223495" y="5531681"/>
                    <a:pt x="6223495" y="5415301"/>
                  </a:cubicBezTo>
                  <a:cubicBezTo>
                    <a:pt x="6223495" y="5357755"/>
                    <a:pt x="6163206" y="5380948"/>
                    <a:pt x="6630652" y="5374777"/>
                  </a:cubicBezTo>
                  <a:cubicBezTo>
                    <a:pt x="6637417" y="5917435"/>
                    <a:pt x="6659356" y="5844408"/>
                    <a:pt x="6586052" y="5842737"/>
                  </a:cubicBezTo>
                  <a:close/>
                  <a:moveTo>
                    <a:pt x="6585693" y="5351609"/>
                  </a:moveTo>
                  <a:cubicBezTo>
                    <a:pt x="6492456" y="5353255"/>
                    <a:pt x="6482193" y="5352946"/>
                    <a:pt x="6223341" y="5353075"/>
                  </a:cubicBezTo>
                  <a:cubicBezTo>
                    <a:pt x="6223135" y="5315687"/>
                    <a:pt x="6218171" y="4934819"/>
                    <a:pt x="6217425" y="4884601"/>
                  </a:cubicBezTo>
                  <a:cubicBezTo>
                    <a:pt x="6220048" y="4884601"/>
                    <a:pt x="6511746" y="4884009"/>
                    <a:pt x="6622987" y="4883495"/>
                  </a:cubicBezTo>
                  <a:cubicBezTo>
                    <a:pt x="6631450" y="5423555"/>
                    <a:pt x="6647833" y="5350529"/>
                    <a:pt x="6585693" y="5351609"/>
                  </a:cubicBezTo>
                  <a:close/>
                  <a:moveTo>
                    <a:pt x="6585770" y="4859813"/>
                  </a:moveTo>
                  <a:cubicBezTo>
                    <a:pt x="6444023" y="4860584"/>
                    <a:pt x="6415500" y="4859941"/>
                    <a:pt x="6277123" y="4860481"/>
                  </a:cubicBezTo>
                  <a:cubicBezTo>
                    <a:pt x="6194817" y="4860816"/>
                    <a:pt x="6217940" y="4935436"/>
                    <a:pt x="6208423" y="4393216"/>
                  </a:cubicBezTo>
                  <a:cubicBezTo>
                    <a:pt x="6333374" y="4393704"/>
                    <a:pt x="6310611" y="4394527"/>
                    <a:pt x="6613676" y="4393884"/>
                  </a:cubicBezTo>
                  <a:cubicBezTo>
                    <a:pt x="6616454" y="4923737"/>
                    <a:pt x="6645364" y="4859478"/>
                    <a:pt x="6585770" y="4859813"/>
                  </a:cubicBezTo>
                  <a:close/>
                  <a:moveTo>
                    <a:pt x="6585821" y="4370048"/>
                  </a:moveTo>
                  <a:cubicBezTo>
                    <a:pt x="6163515" y="4371205"/>
                    <a:pt x="6208011" y="4370896"/>
                    <a:pt x="6207857" y="4362308"/>
                  </a:cubicBezTo>
                  <a:cubicBezTo>
                    <a:pt x="6198160" y="3816513"/>
                    <a:pt x="6174575" y="3898771"/>
                    <a:pt x="6276968" y="3900571"/>
                  </a:cubicBezTo>
                  <a:cubicBezTo>
                    <a:pt x="6664578" y="3907333"/>
                    <a:pt x="6609458" y="3863929"/>
                    <a:pt x="6610050" y="4012476"/>
                  </a:cubicBezTo>
                  <a:cubicBezTo>
                    <a:pt x="6611362" y="4424638"/>
                    <a:pt x="6629264" y="4369919"/>
                    <a:pt x="6585821" y="4370048"/>
                  </a:cubicBezTo>
                  <a:close/>
                  <a:moveTo>
                    <a:pt x="6585899" y="3878817"/>
                  </a:moveTo>
                  <a:cubicBezTo>
                    <a:pt x="6139440" y="3874009"/>
                    <a:pt x="6199343" y="3892239"/>
                    <a:pt x="6198469" y="3836107"/>
                  </a:cubicBezTo>
                  <a:cubicBezTo>
                    <a:pt x="6190624" y="3332019"/>
                    <a:pt x="6165701" y="3408440"/>
                    <a:pt x="6276968" y="3410857"/>
                  </a:cubicBezTo>
                  <a:cubicBezTo>
                    <a:pt x="6663806" y="3419163"/>
                    <a:pt x="6598219" y="3376195"/>
                    <a:pt x="6599891" y="3485786"/>
                  </a:cubicBezTo>
                  <a:cubicBezTo>
                    <a:pt x="6606783" y="3925179"/>
                    <a:pt x="6622884" y="3879177"/>
                    <a:pt x="6585899" y="3878817"/>
                  </a:cubicBezTo>
                  <a:close/>
                  <a:moveTo>
                    <a:pt x="6122876" y="4860816"/>
                  </a:moveTo>
                  <a:cubicBezTo>
                    <a:pt x="5968295" y="4860816"/>
                    <a:pt x="5969196" y="4861638"/>
                    <a:pt x="5814281" y="4861638"/>
                  </a:cubicBezTo>
                  <a:cubicBezTo>
                    <a:pt x="5773076" y="4861638"/>
                    <a:pt x="5785653" y="4910597"/>
                    <a:pt x="5779712" y="4537880"/>
                  </a:cubicBezTo>
                  <a:cubicBezTo>
                    <a:pt x="5777037" y="4367116"/>
                    <a:pt x="5766080" y="4393241"/>
                    <a:pt x="5814281" y="4393241"/>
                  </a:cubicBezTo>
                  <a:cubicBezTo>
                    <a:pt x="6128869" y="4393087"/>
                    <a:pt x="6136971" y="4393036"/>
                    <a:pt x="6187332" y="4393164"/>
                  </a:cubicBezTo>
                  <a:cubicBezTo>
                    <a:pt x="6197106" y="4941710"/>
                    <a:pt x="6220614" y="4860816"/>
                    <a:pt x="6122876" y="4860816"/>
                  </a:cubicBezTo>
                  <a:close/>
                  <a:moveTo>
                    <a:pt x="6122876" y="4369225"/>
                  </a:moveTo>
                  <a:cubicBezTo>
                    <a:pt x="5776008" y="4369405"/>
                    <a:pt x="5813432" y="4369405"/>
                    <a:pt x="5777577" y="4369353"/>
                  </a:cubicBezTo>
                  <a:cubicBezTo>
                    <a:pt x="5776702" y="4286916"/>
                    <a:pt x="5771404" y="3901779"/>
                    <a:pt x="5771378" y="3899928"/>
                  </a:cubicBezTo>
                  <a:cubicBezTo>
                    <a:pt x="5773256" y="3899928"/>
                    <a:pt x="6118581" y="3899053"/>
                    <a:pt x="6178458" y="3899362"/>
                  </a:cubicBezTo>
                  <a:cubicBezTo>
                    <a:pt x="6187898" y="4444514"/>
                    <a:pt x="6214416" y="4369225"/>
                    <a:pt x="6122876" y="4369225"/>
                  </a:cubicBezTo>
                  <a:close/>
                  <a:moveTo>
                    <a:pt x="5771661" y="5351146"/>
                  </a:moveTo>
                  <a:cubicBezTo>
                    <a:pt x="5660651" y="5351403"/>
                    <a:pt x="5531534" y="5354360"/>
                    <a:pt x="5364453" y="5351661"/>
                  </a:cubicBezTo>
                  <a:cubicBezTo>
                    <a:pt x="5358974" y="5029908"/>
                    <a:pt x="5362421" y="5094603"/>
                    <a:pt x="5359206" y="4888663"/>
                  </a:cubicBezTo>
                  <a:cubicBezTo>
                    <a:pt x="5359077" y="4881309"/>
                    <a:pt x="5328521" y="4884318"/>
                    <a:pt x="5764202" y="4885449"/>
                  </a:cubicBezTo>
                  <a:cubicBezTo>
                    <a:pt x="5770864" y="5306559"/>
                    <a:pt x="5770684" y="5296968"/>
                    <a:pt x="5771661" y="5351146"/>
                  </a:cubicBezTo>
                  <a:close/>
                  <a:moveTo>
                    <a:pt x="5358743" y="4860559"/>
                  </a:moveTo>
                  <a:cubicBezTo>
                    <a:pt x="5350949" y="4366242"/>
                    <a:pt x="5349535" y="4391647"/>
                    <a:pt x="5351361" y="4391647"/>
                  </a:cubicBezTo>
                  <a:cubicBezTo>
                    <a:pt x="5511909" y="4392316"/>
                    <a:pt x="5518802" y="4391493"/>
                    <a:pt x="5659880" y="4392624"/>
                  </a:cubicBezTo>
                  <a:cubicBezTo>
                    <a:pt x="5788045" y="4393653"/>
                    <a:pt x="5754994" y="4307873"/>
                    <a:pt x="5763791" y="4861561"/>
                  </a:cubicBezTo>
                  <a:cubicBezTo>
                    <a:pt x="5668522" y="4861279"/>
                    <a:pt x="5564688" y="4859196"/>
                    <a:pt x="5358743" y="4860559"/>
                  </a:cubicBezTo>
                  <a:close/>
                  <a:moveTo>
                    <a:pt x="5349946" y="4362257"/>
                  </a:moveTo>
                  <a:cubicBezTo>
                    <a:pt x="5338398" y="3860561"/>
                    <a:pt x="5346088" y="3901753"/>
                    <a:pt x="5351361" y="3901753"/>
                  </a:cubicBezTo>
                  <a:cubicBezTo>
                    <a:pt x="5831307" y="3903734"/>
                    <a:pt x="5749902" y="3862257"/>
                    <a:pt x="5751779" y="4011884"/>
                  </a:cubicBezTo>
                  <a:cubicBezTo>
                    <a:pt x="5753631" y="4173545"/>
                    <a:pt x="5754943" y="4207050"/>
                    <a:pt x="5756409" y="4362771"/>
                  </a:cubicBezTo>
                  <a:cubicBezTo>
                    <a:pt x="5756486" y="4372388"/>
                    <a:pt x="5350126" y="4370896"/>
                    <a:pt x="5349946" y="4362257"/>
                  </a:cubicBezTo>
                  <a:close/>
                  <a:moveTo>
                    <a:pt x="5659828" y="3877069"/>
                  </a:moveTo>
                  <a:cubicBezTo>
                    <a:pt x="5286133" y="3882597"/>
                    <a:pt x="5344339" y="3892008"/>
                    <a:pt x="5343439" y="3836081"/>
                  </a:cubicBezTo>
                  <a:cubicBezTo>
                    <a:pt x="5336134" y="3358196"/>
                    <a:pt x="5329293" y="3410266"/>
                    <a:pt x="5351361" y="3410394"/>
                  </a:cubicBezTo>
                  <a:cubicBezTo>
                    <a:pt x="5816312" y="3413506"/>
                    <a:pt x="5744012" y="3387072"/>
                    <a:pt x="5745555" y="3485760"/>
                  </a:cubicBezTo>
                  <a:cubicBezTo>
                    <a:pt x="5748178" y="3653387"/>
                    <a:pt x="5746609" y="3661358"/>
                    <a:pt x="5749362" y="3836544"/>
                  </a:cubicBezTo>
                  <a:cubicBezTo>
                    <a:pt x="5750133" y="3886891"/>
                    <a:pt x="5767957" y="3875449"/>
                    <a:pt x="5659828" y="3877069"/>
                  </a:cubicBezTo>
                  <a:close/>
                  <a:moveTo>
                    <a:pt x="5337677" y="4860687"/>
                  </a:moveTo>
                  <a:cubicBezTo>
                    <a:pt x="5255912" y="4861124"/>
                    <a:pt x="5262496" y="4861047"/>
                    <a:pt x="4928000" y="4861201"/>
                  </a:cubicBezTo>
                  <a:cubicBezTo>
                    <a:pt x="4925248" y="4668864"/>
                    <a:pt x="4928566" y="4732428"/>
                    <a:pt x="4922470" y="4395119"/>
                  </a:cubicBezTo>
                  <a:cubicBezTo>
                    <a:pt x="5088471" y="4394424"/>
                    <a:pt x="5014138" y="4390233"/>
                    <a:pt x="5329550" y="4391570"/>
                  </a:cubicBezTo>
                  <a:cubicBezTo>
                    <a:pt x="5331067" y="4458348"/>
                    <a:pt x="5337446" y="4845902"/>
                    <a:pt x="5337677" y="4860687"/>
                  </a:cubicBezTo>
                  <a:close/>
                  <a:moveTo>
                    <a:pt x="4922033" y="4371205"/>
                  </a:moveTo>
                  <a:cubicBezTo>
                    <a:pt x="4913802" y="3897639"/>
                    <a:pt x="4915551" y="4022838"/>
                    <a:pt x="4913416" y="3902833"/>
                  </a:cubicBezTo>
                  <a:cubicBezTo>
                    <a:pt x="5079931" y="3902653"/>
                    <a:pt x="5069772" y="3900596"/>
                    <a:pt x="5323274" y="3901650"/>
                  </a:cubicBezTo>
                  <a:cubicBezTo>
                    <a:pt x="5324535" y="4015484"/>
                    <a:pt x="5322760" y="4107307"/>
                    <a:pt x="5328907" y="4362899"/>
                  </a:cubicBezTo>
                  <a:cubicBezTo>
                    <a:pt x="5328984" y="4367708"/>
                    <a:pt x="5364787" y="4369302"/>
                    <a:pt x="4922033" y="4371205"/>
                  </a:cubicBezTo>
                  <a:close/>
                  <a:moveTo>
                    <a:pt x="4912979" y="3878971"/>
                  </a:moveTo>
                  <a:cubicBezTo>
                    <a:pt x="4909661" y="3681466"/>
                    <a:pt x="4911436" y="3684654"/>
                    <a:pt x="4907166" y="3410240"/>
                  </a:cubicBezTo>
                  <a:cubicBezTo>
                    <a:pt x="5388321" y="3410163"/>
                    <a:pt x="5314735" y="3384603"/>
                    <a:pt x="5316304" y="3485760"/>
                  </a:cubicBezTo>
                  <a:cubicBezTo>
                    <a:pt x="5318721" y="3641456"/>
                    <a:pt x="5319467" y="3655392"/>
                    <a:pt x="5322348" y="3836493"/>
                  </a:cubicBezTo>
                  <a:cubicBezTo>
                    <a:pt x="5323248" y="3892137"/>
                    <a:pt x="5388604" y="3878457"/>
                    <a:pt x="4912979" y="3878971"/>
                  </a:cubicBezTo>
                  <a:close/>
                  <a:moveTo>
                    <a:pt x="4907295" y="4885063"/>
                  </a:moveTo>
                  <a:cubicBezTo>
                    <a:pt x="4909893" y="5057498"/>
                    <a:pt x="4916297" y="5175806"/>
                    <a:pt x="4916426" y="5352303"/>
                  </a:cubicBezTo>
                  <a:cubicBezTo>
                    <a:pt x="4781212" y="5352560"/>
                    <a:pt x="4727688" y="5350709"/>
                    <a:pt x="4506542" y="5350709"/>
                  </a:cubicBezTo>
                  <a:cubicBezTo>
                    <a:pt x="4501295" y="5158707"/>
                    <a:pt x="4503970" y="5057550"/>
                    <a:pt x="4501141" y="4884960"/>
                  </a:cubicBezTo>
                  <a:cubicBezTo>
                    <a:pt x="4553842" y="4885295"/>
                    <a:pt x="4564979" y="4885218"/>
                    <a:pt x="4907295" y="4885063"/>
                  </a:cubicBezTo>
                  <a:close/>
                  <a:moveTo>
                    <a:pt x="4580309" y="4861330"/>
                  </a:moveTo>
                  <a:cubicBezTo>
                    <a:pt x="4478944" y="4861330"/>
                    <a:pt x="4502581" y="4890335"/>
                    <a:pt x="4497231" y="4713066"/>
                  </a:cubicBezTo>
                  <a:cubicBezTo>
                    <a:pt x="4494067" y="4608515"/>
                    <a:pt x="4491778" y="4491055"/>
                    <a:pt x="4492319" y="4394424"/>
                  </a:cubicBezTo>
                  <a:cubicBezTo>
                    <a:pt x="4506439" y="4394501"/>
                    <a:pt x="4849552" y="4395247"/>
                    <a:pt x="4901379" y="4395170"/>
                  </a:cubicBezTo>
                  <a:cubicBezTo>
                    <a:pt x="4907423" y="4730731"/>
                    <a:pt x="4904285" y="4676707"/>
                    <a:pt x="4906935" y="4861201"/>
                  </a:cubicBezTo>
                  <a:lnTo>
                    <a:pt x="4580309" y="4861330"/>
                  </a:lnTo>
                  <a:close/>
                  <a:moveTo>
                    <a:pt x="4493244" y="5766239"/>
                  </a:moveTo>
                  <a:cubicBezTo>
                    <a:pt x="4493347" y="5860659"/>
                    <a:pt x="4566857" y="5846157"/>
                    <a:pt x="4117544" y="5844357"/>
                  </a:cubicBezTo>
                  <a:cubicBezTo>
                    <a:pt x="4087528" y="5844228"/>
                    <a:pt x="4077239" y="5912497"/>
                    <a:pt x="4080429" y="5415764"/>
                  </a:cubicBezTo>
                  <a:cubicBezTo>
                    <a:pt x="4080763" y="5361020"/>
                    <a:pt x="4015819" y="5374597"/>
                    <a:pt x="4486171" y="5374597"/>
                  </a:cubicBezTo>
                  <a:cubicBezTo>
                    <a:pt x="4489721" y="5492390"/>
                    <a:pt x="4493039" y="5580048"/>
                    <a:pt x="4493244" y="5766239"/>
                  </a:cubicBezTo>
                  <a:close/>
                  <a:moveTo>
                    <a:pt x="4080609" y="5350941"/>
                  </a:moveTo>
                  <a:cubicBezTo>
                    <a:pt x="4080274" y="5131862"/>
                    <a:pt x="4072687" y="5057730"/>
                    <a:pt x="4070500" y="4885295"/>
                  </a:cubicBezTo>
                  <a:cubicBezTo>
                    <a:pt x="4263071" y="4882878"/>
                    <a:pt x="4182668" y="4882287"/>
                    <a:pt x="4480050" y="4884806"/>
                  </a:cubicBezTo>
                  <a:cubicBezTo>
                    <a:pt x="4483059" y="5069275"/>
                    <a:pt x="4480024" y="5151198"/>
                    <a:pt x="4485425" y="5350709"/>
                  </a:cubicBezTo>
                  <a:cubicBezTo>
                    <a:pt x="4120218" y="5350735"/>
                    <a:pt x="4229608" y="5350709"/>
                    <a:pt x="4080609" y="5350941"/>
                  </a:cubicBezTo>
                  <a:close/>
                  <a:moveTo>
                    <a:pt x="4426140" y="4860327"/>
                  </a:moveTo>
                  <a:cubicBezTo>
                    <a:pt x="4327269" y="4858990"/>
                    <a:pt x="4218651" y="4858861"/>
                    <a:pt x="4117364" y="4860635"/>
                  </a:cubicBezTo>
                  <a:cubicBezTo>
                    <a:pt x="4039533" y="4861999"/>
                    <a:pt x="4082486" y="4920857"/>
                    <a:pt x="4065073" y="4393241"/>
                  </a:cubicBezTo>
                  <a:cubicBezTo>
                    <a:pt x="4411350" y="4392444"/>
                    <a:pt x="4310988" y="4392881"/>
                    <a:pt x="4471253" y="4394244"/>
                  </a:cubicBezTo>
                  <a:cubicBezTo>
                    <a:pt x="4468373" y="4920419"/>
                    <a:pt x="4515159" y="4861407"/>
                    <a:pt x="4426140" y="4860327"/>
                  </a:cubicBezTo>
                  <a:close/>
                  <a:moveTo>
                    <a:pt x="4471459" y="4362462"/>
                  </a:moveTo>
                  <a:cubicBezTo>
                    <a:pt x="4471356" y="4375499"/>
                    <a:pt x="4512921" y="4367631"/>
                    <a:pt x="4117441" y="4369199"/>
                  </a:cubicBezTo>
                  <a:cubicBezTo>
                    <a:pt x="4044626" y="4369405"/>
                    <a:pt x="4062656" y="4441505"/>
                    <a:pt x="4056920" y="4008541"/>
                  </a:cubicBezTo>
                  <a:cubicBezTo>
                    <a:pt x="4055300" y="3880617"/>
                    <a:pt x="4039404" y="3901419"/>
                    <a:pt x="4117338" y="3902576"/>
                  </a:cubicBezTo>
                  <a:cubicBezTo>
                    <a:pt x="4213713" y="3904119"/>
                    <a:pt x="4249619" y="3903759"/>
                    <a:pt x="4466315" y="3903810"/>
                  </a:cubicBezTo>
                  <a:cubicBezTo>
                    <a:pt x="4471691" y="4243820"/>
                    <a:pt x="4472359" y="4254517"/>
                    <a:pt x="4471459" y="4362462"/>
                  </a:cubicBezTo>
                  <a:close/>
                  <a:moveTo>
                    <a:pt x="4055094" y="3877891"/>
                  </a:moveTo>
                  <a:cubicBezTo>
                    <a:pt x="4052059" y="3680515"/>
                    <a:pt x="4051261" y="3654544"/>
                    <a:pt x="4047506" y="3409469"/>
                  </a:cubicBezTo>
                  <a:cubicBezTo>
                    <a:pt x="4161500" y="3408723"/>
                    <a:pt x="4197818" y="3406434"/>
                    <a:pt x="4457030" y="3409134"/>
                  </a:cubicBezTo>
                  <a:cubicBezTo>
                    <a:pt x="4462534" y="3768763"/>
                    <a:pt x="4460759" y="3553747"/>
                    <a:pt x="4465929" y="3879948"/>
                  </a:cubicBezTo>
                  <a:cubicBezTo>
                    <a:pt x="4046657" y="3879871"/>
                    <a:pt x="4226702" y="3879485"/>
                    <a:pt x="4055094" y="3877891"/>
                  </a:cubicBezTo>
                  <a:close/>
                  <a:moveTo>
                    <a:pt x="4048407" y="4713451"/>
                  </a:moveTo>
                  <a:cubicBezTo>
                    <a:pt x="4047789" y="4903732"/>
                    <a:pt x="4134982" y="4862898"/>
                    <a:pt x="3641481" y="4862127"/>
                  </a:cubicBezTo>
                  <a:cubicBezTo>
                    <a:pt x="3636465" y="4542482"/>
                    <a:pt x="3635282" y="4464853"/>
                    <a:pt x="3634099" y="4395684"/>
                  </a:cubicBezTo>
                  <a:cubicBezTo>
                    <a:pt x="3823994" y="4395633"/>
                    <a:pt x="3736750" y="4393807"/>
                    <a:pt x="4043931" y="4393293"/>
                  </a:cubicBezTo>
                  <a:cubicBezTo>
                    <a:pt x="4046761" y="4477916"/>
                    <a:pt x="4048792" y="4589589"/>
                    <a:pt x="4048407" y="4713451"/>
                  </a:cubicBezTo>
                  <a:close/>
                  <a:moveTo>
                    <a:pt x="3963169" y="4369482"/>
                  </a:moveTo>
                  <a:cubicBezTo>
                    <a:pt x="3597216" y="4369482"/>
                    <a:pt x="3633816" y="4379330"/>
                    <a:pt x="3633508" y="4362385"/>
                  </a:cubicBezTo>
                  <a:cubicBezTo>
                    <a:pt x="3624274" y="3841224"/>
                    <a:pt x="3624042" y="3903193"/>
                    <a:pt x="3654573" y="3903193"/>
                  </a:cubicBezTo>
                  <a:cubicBezTo>
                    <a:pt x="4111654" y="3903193"/>
                    <a:pt x="4034003" y="3867760"/>
                    <a:pt x="4035829" y="4008953"/>
                  </a:cubicBezTo>
                  <a:cubicBezTo>
                    <a:pt x="4038067" y="4177865"/>
                    <a:pt x="4039199" y="4259094"/>
                    <a:pt x="4042877" y="4363105"/>
                  </a:cubicBezTo>
                  <a:cubicBezTo>
                    <a:pt x="4043185" y="4371513"/>
                    <a:pt x="4055171" y="4369482"/>
                    <a:pt x="3963169" y="4369482"/>
                  </a:cubicBezTo>
                  <a:close/>
                  <a:moveTo>
                    <a:pt x="3963169" y="3877531"/>
                  </a:moveTo>
                  <a:cubicBezTo>
                    <a:pt x="3575585" y="3877531"/>
                    <a:pt x="3629675" y="3896096"/>
                    <a:pt x="3628698" y="3836055"/>
                  </a:cubicBezTo>
                  <a:cubicBezTo>
                    <a:pt x="3621033" y="3346445"/>
                    <a:pt x="3601254" y="3409546"/>
                    <a:pt x="3654547" y="3409546"/>
                  </a:cubicBezTo>
                  <a:cubicBezTo>
                    <a:pt x="3929320" y="3409674"/>
                    <a:pt x="3975026" y="3409803"/>
                    <a:pt x="4026441" y="3409571"/>
                  </a:cubicBezTo>
                  <a:cubicBezTo>
                    <a:pt x="4034775" y="3955135"/>
                    <a:pt x="4063530" y="3877531"/>
                    <a:pt x="3963169" y="3877531"/>
                  </a:cubicBezTo>
                  <a:close/>
                  <a:moveTo>
                    <a:pt x="3620416" y="4862075"/>
                  </a:moveTo>
                  <a:cubicBezTo>
                    <a:pt x="3503696" y="4861613"/>
                    <a:pt x="3379928" y="4856059"/>
                    <a:pt x="3213130" y="4860327"/>
                  </a:cubicBezTo>
                  <a:cubicBezTo>
                    <a:pt x="3211124" y="4708592"/>
                    <a:pt x="3215059" y="4585270"/>
                    <a:pt x="3207651" y="4394630"/>
                  </a:cubicBezTo>
                  <a:cubicBezTo>
                    <a:pt x="3296748" y="4396250"/>
                    <a:pt x="3345462" y="4395787"/>
                    <a:pt x="3612983" y="4395684"/>
                  </a:cubicBezTo>
                  <a:cubicBezTo>
                    <a:pt x="3614603" y="4487816"/>
                    <a:pt x="3615375" y="4539808"/>
                    <a:pt x="3620416" y="4862075"/>
                  </a:cubicBezTo>
                  <a:close/>
                  <a:moveTo>
                    <a:pt x="3200141" y="3875988"/>
                  </a:moveTo>
                  <a:cubicBezTo>
                    <a:pt x="3198084" y="3701625"/>
                    <a:pt x="3194071" y="3645827"/>
                    <a:pt x="3191010" y="3410214"/>
                  </a:cubicBezTo>
                  <a:cubicBezTo>
                    <a:pt x="3219535" y="3410214"/>
                    <a:pt x="3482219" y="3409906"/>
                    <a:pt x="3598193" y="3409597"/>
                  </a:cubicBezTo>
                  <a:cubicBezTo>
                    <a:pt x="3602128" y="3685451"/>
                    <a:pt x="3605909" y="3677018"/>
                    <a:pt x="3608250" y="3879126"/>
                  </a:cubicBezTo>
                  <a:cubicBezTo>
                    <a:pt x="3416683" y="3878071"/>
                    <a:pt x="3601125" y="3875654"/>
                    <a:pt x="3200141" y="3875988"/>
                  </a:cubicBezTo>
                  <a:close/>
                  <a:moveTo>
                    <a:pt x="3191525" y="4860918"/>
                  </a:moveTo>
                  <a:cubicBezTo>
                    <a:pt x="2999443" y="4866447"/>
                    <a:pt x="2896715" y="4860378"/>
                    <a:pt x="2787788" y="4859478"/>
                  </a:cubicBezTo>
                  <a:cubicBezTo>
                    <a:pt x="2779069" y="4307024"/>
                    <a:pt x="2746070" y="4396301"/>
                    <a:pt x="2883469" y="4394090"/>
                  </a:cubicBezTo>
                  <a:cubicBezTo>
                    <a:pt x="2984962" y="4392444"/>
                    <a:pt x="3081775" y="4392290"/>
                    <a:pt x="3186535" y="4394270"/>
                  </a:cubicBezTo>
                  <a:cubicBezTo>
                    <a:pt x="3191319" y="4516898"/>
                    <a:pt x="3193351" y="4860841"/>
                    <a:pt x="3191525" y="4860918"/>
                  </a:cubicBezTo>
                  <a:close/>
                  <a:moveTo>
                    <a:pt x="3037587" y="3876117"/>
                  </a:moveTo>
                  <a:cubicBezTo>
                    <a:pt x="2894220" y="3876117"/>
                    <a:pt x="2889848" y="3877789"/>
                    <a:pt x="2770298" y="3878123"/>
                  </a:cubicBezTo>
                  <a:cubicBezTo>
                    <a:pt x="2765772" y="3551175"/>
                    <a:pt x="2764923" y="3493603"/>
                    <a:pt x="2763482" y="3412400"/>
                  </a:cubicBezTo>
                  <a:cubicBezTo>
                    <a:pt x="3236201" y="3410960"/>
                    <a:pt x="3169354" y="3380103"/>
                    <a:pt x="3171025" y="3485786"/>
                  </a:cubicBezTo>
                  <a:cubicBezTo>
                    <a:pt x="3178433" y="3958632"/>
                    <a:pt x="3217914" y="3875963"/>
                    <a:pt x="3037587" y="3876117"/>
                  </a:cubicBezTo>
                  <a:close/>
                  <a:moveTo>
                    <a:pt x="2766749" y="4859350"/>
                  </a:moveTo>
                  <a:cubicBezTo>
                    <a:pt x="2570424" y="4858373"/>
                    <a:pt x="2558258" y="4864621"/>
                    <a:pt x="2358486" y="4862847"/>
                  </a:cubicBezTo>
                  <a:cubicBezTo>
                    <a:pt x="2348789" y="4319958"/>
                    <a:pt x="2316587" y="4392110"/>
                    <a:pt x="2420627" y="4392110"/>
                  </a:cubicBezTo>
                  <a:cubicBezTo>
                    <a:pt x="2572430" y="4392110"/>
                    <a:pt x="2575568" y="4395324"/>
                    <a:pt x="2729043" y="4395324"/>
                  </a:cubicBezTo>
                  <a:cubicBezTo>
                    <a:pt x="2770093" y="4395324"/>
                    <a:pt x="2758416" y="4331683"/>
                    <a:pt x="2766749" y="4859350"/>
                  </a:cubicBezTo>
                  <a:close/>
                  <a:moveTo>
                    <a:pt x="2729043" y="4371462"/>
                  </a:moveTo>
                  <a:cubicBezTo>
                    <a:pt x="2726753" y="4371462"/>
                    <a:pt x="2348275" y="4370253"/>
                    <a:pt x="2348249" y="4362642"/>
                  </a:cubicBezTo>
                  <a:cubicBezTo>
                    <a:pt x="2347143" y="3831916"/>
                    <a:pt x="2302338" y="3903451"/>
                    <a:pt x="2420627" y="3903451"/>
                  </a:cubicBezTo>
                  <a:cubicBezTo>
                    <a:pt x="2815438" y="3903451"/>
                    <a:pt x="2749722" y="3866397"/>
                    <a:pt x="2750468" y="4011807"/>
                  </a:cubicBezTo>
                  <a:cubicBezTo>
                    <a:pt x="2752628" y="4426180"/>
                    <a:pt x="2773334" y="4371462"/>
                    <a:pt x="2729043" y="4371462"/>
                  </a:cubicBezTo>
                  <a:close/>
                  <a:moveTo>
                    <a:pt x="2729043" y="3878200"/>
                  </a:moveTo>
                  <a:cubicBezTo>
                    <a:pt x="2279446" y="3878200"/>
                    <a:pt x="2339658" y="3898051"/>
                    <a:pt x="2338681" y="3836158"/>
                  </a:cubicBezTo>
                  <a:cubicBezTo>
                    <a:pt x="2335929" y="3660998"/>
                    <a:pt x="2339427" y="3660895"/>
                    <a:pt x="2336675" y="3485323"/>
                  </a:cubicBezTo>
                  <a:cubicBezTo>
                    <a:pt x="2335209" y="3391803"/>
                    <a:pt x="2318259" y="3410909"/>
                    <a:pt x="2420627" y="3410909"/>
                  </a:cubicBezTo>
                  <a:cubicBezTo>
                    <a:pt x="2807439" y="3410909"/>
                    <a:pt x="2742134" y="3388692"/>
                    <a:pt x="2743652" y="3485735"/>
                  </a:cubicBezTo>
                  <a:cubicBezTo>
                    <a:pt x="2750828" y="3938755"/>
                    <a:pt x="2755689" y="3878200"/>
                    <a:pt x="2729043" y="3878200"/>
                  </a:cubicBezTo>
                  <a:close/>
                  <a:moveTo>
                    <a:pt x="2337395" y="4862616"/>
                  </a:moveTo>
                  <a:cubicBezTo>
                    <a:pt x="2184666" y="4860661"/>
                    <a:pt x="2289966" y="4858450"/>
                    <a:pt x="1929595" y="4859839"/>
                  </a:cubicBezTo>
                  <a:cubicBezTo>
                    <a:pt x="1920490" y="4323635"/>
                    <a:pt x="1902074" y="4392110"/>
                    <a:pt x="1958042" y="4391647"/>
                  </a:cubicBezTo>
                  <a:cubicBezTo>
                    <a:pt x="2051227" y="4390902"/>
                    <a:pt x="2127438" y="4390619"/>
                    <a:pt x="2266277" y="4391544"/>
                  </a:cubicBezTo>
                  <a:cubicBezTo>
                    <a:pt x="2342230" y="4392136"/>
                    <a:pt x="2327441" y="4313092"/>
                    <a:pt x="2337395" y="4862616"/>
                  </a:cubicBezTo>
                  <a:close/>
                  <a:moveTo>
                    <a:pt x="1916220" y="5377245"/>
                  </a:moveTo>
                  <a:cubicBezTo>
                    <a:pt x="1923010" y="5738546"/>
                    <a:pt x="1921313" y="5704990"/>
                    <a:pt x="1922856" y="5842917"/>
                  </a:cubicBezTo>
                  <a:cubicBezTo>
                    <a:pt x="1857063" y="5842017"/>
                    <a:pt x="1838467" y="5842223"/>
                    <a:pt x="1514773" y="5842146"/>
                  </a:cubicBezTo>
                  <a:cubicBezTo>
                    <a:pt x="1511918" y="5713398"/>
                    <a:pt x="1509192" y="5678505"/>
                    <a:pt x="1507031" y="5375266"/>
                  </a:cubicBezTo>
                  <a:cubicBezTo>
                    <a:pt x="1509886" y="5375291"/>
                    <a:pt x="1914085" y="5377245"/>
                    <a:pt x="1916220" y="5377245"/>
                  </a:cubicBezTo>
                  <a:close/>
                  <a:moveTo>
                    <a:pt x="1506851" y="5351403"/>
                  </a:moveTo>
                  <a:cubicBezTo>
                    <a:pt x="1506259" y="5286863"/>
                    <a:pt x="1505616" y="5253229"/>
                    <a:pt x="1500009" y="4888663"/>
                  </a:cubicBezTo>
                  <a:cubicBezTo>
                    <a:pt x="1499829" y="4876655"/>
                    <a:pt x="1478610" y="4885218"/>
                    <a:pt x="1908915" y="4883803"/>
                  </a:cubicBezTo>
                  <a:cubicBezTo>
                    <a:pt x="1911565" y="5043741"/>
                    <a:pt x="1911693" y="5126744"/>
                    <a:pt x="1915783" y="5353383"/>
                  </a:cubicBezTo>
                  <a:cubicBezTo>
                    <a:pt x="1913674" y="5353358"/>
                    <a:pt x="1508806" y="5351403"/>
                    <a:pt x="1506851" y="5351403"/>
                  </a:cubicBezTo>
                  <a:close/>
                  <a:moveTo>
                    <a:pt x="1803718" y="5866085"/>
                  </a:moveTo>
                  <a:cubicBezTo>
                    <a:pt x="1960151" y="5866085"/>
                    <a:pt x="1919718" y="5781101"/>
                    <a:pt x="1927717" y="6292851"/>
                  </a:cubicBezTo>
                  <a:cubicBezTo>
                    <a:pt x="1928746" y="6358267"/>
                    <a:pt x="1982785" y="6334276"/>
                    <a:pt x="1521589" y="6332605"/>
                  </a:cubicBezTo>
                  <a:cubicBezTo>
                    <a:pt x="1518554" y="6174595"/>
                    <a:pt x="1519068" y="6053613"/>
                    <a:pt x="1515287" y="5866033"/>
                  </a:cubicBezTo>
                  <a:lnTo>
                    <a:pt x="1803718" y="5866085"/>
                  </a:lnTo>
                  <a:close/>
                  <a:moveTo>
                    <a:pt x="2266406" y="4367656"/>
                  </a:moveTo>
                  <a:cubicBezTo>
                    <a:pt x="2171986" y="4366911"/>
                    <a:pt x="2065554" y="4366834"/>
                    <a:pt x="1957836" y="4367708"/>
                  </a:cubicBezTo>
                  <a:cubicBezTo>
                    <a:pt x="1903617" y="4368145"/>
                    <a:pt x="1920927" y="4439140"/>
                    <a:pt x="1913056" y="3900674"/>
                  </a:cubicBezTo>
                  <a:cubicBezTo>
                    <a:pt x="2073244" y="3904119"/>
                    <a:pt x="1978207" y="3904505"/>
                    <a:pt x="2318825" y="3903553"/>
                  </a:cubicBezTo>
                  <a:cubicBezTo>
                    <a:pt x="2329679" y="4441146"/>
                    <a:pt x="2350461" y="4368222"/>
                    <a:pt x="2266406" y="4367656"/>
                  </a:cubicBezTo>
                  <a:close/>
                  <a:moveTo>
                    <a:pt x="1908530" y="4859916"/>
                  </a:moveTo>
                  <a:cubicBezTo>
                    <a:pt x="1660995" y="4860816"/>
                    <a:pt x="1680002" y="4858656"/>
                    <a:pt x="1499521" y="4858630"/>
                  </a:cubicBezTo>
                  <a:cubicBezTo>
                    <a:pt x="1490981" y="4359376"/>
                    <a:pt x="1486120" y="4393216"/>
                    <a:pt x="1495251" y="4393190"/>
                  </a:cubicBezTo>
                  <a:cubicBezTo>
                    <a:pt x="1498286" y="4393190"/>
                    <a:pt x="1897032" y="4392059"/>
                    <a:pt x="1899270" y="4392033"/>
                  </a:cubicBezTo>
                  <a:cubicBezTo>
                    <a:pt x="1903283" y="4639757"/>
                    <a:pt x="1907424" y="4796120"/>
                    <a:pt x="1908530" y="4859916"/>
                  </a:cubicBezTo>
                  <a:close/>
                  <a:moveTo>
                    <a:pt x="1490004" y="4362514"/>
                  </a:moveTo>
                  <a:cubicBezTo>
                    <a:pt x="1488589" y="4258965"/>
                    <a:pt x="1480333" y="3901496"/>
                    <a:pt x="1495277" y="3901496"/>
                  </a:cubicBezTo>
                  <a:cubicBezTo>
                    <a:pt x="1971648" y="3901496"/>
                    <a:pt x="1891657" y="3863775"/>
                    <a:pt x="1893509" y="4011884"/>
                  </a:cubicBezTo>
                  <a:cubicBezTo>
                    <a:pt x="1895103" y="4139603"/>
                    <a:pt x="1896081" y="4193087"/>
                    <a:pt x="1898910" y="4368145"/>
                  </a:cubicBezTo>
                  <a:cubicBezTo>
                    <a:pt x="1439283" y="4370768"/>
                    <a:pt x="1490132" y="4372054"/>
                    <a:pt x="1490004" y="4362514"/>
                  </a:cubicBezTo>
                  <a:close/>
                  <a:moveTo>
                    <a:pt x="1803718" y="3875757"/>
                  </a:moveTo>
                  <a:cubicBezTo>
                    <a:pt x="1426834" y="3875757"/>
                    <a:pt x="1486583" y="3896559"/>
                    <a:pt x="1485631" y="3836055"/>
                  </a:cubicBezTo>
                  <a:cubicBezTo>
                    <a:pt x="1478172" y="3358787"/>
                    <a:pt x="1464875" y="3410163"/>
                    <a:pt x="1495251" y="3410163"/>
                  </a:cubicBezTo>
                  <a:cubicBezTo>
                    <a:pt x="1955367" y="3410163"/>
                    <a:pt x="1883092" y="3387072"/>
                    <a:pt x="1884635" y="3485786"/>
                  </a:cubicBezTo>
                  <a:cubicBezTo>
                    <a:pt x="1891914" y="3949529"/>
                    <a:pt x="1916014" y="3875757"/>
                    <a:pt x="1803718" y="3875757"/>
                  </a:cubicBezTo>
                  <a:close/>
                  <a:moveTo>
                    <a:pt x="1478841" y="4882518"/>
                  </a:moveTo>
                  <a:cubicBezTo>
                    <a:pt x="1478867" y="4884781"/>
                    <a:pt x="1485091" y="5277323"/>
                    <a:pt x="1485760" y="5351403"/>
                  </a:cubicBezTo>
                  <a:cubicBezTo>
                    <a:pt x="1358057" y="5351352"/>
                    <a:pt x="1510349" y="5351120"/>
                    <a:pt x="1079297" y="5349989"/>
                  </a:cubicBezTo>
                  <a:cubicBezTo>
                    <a:pt x="1078371" y="5278197"/>
                    <a:pt x="1077317" y="5214788"/>
                    <a:pt x="1072198" y="4888689"/>
                  </a:cubicBezTo>
                  <a:cubicBezTo>
                    <a:pt x="1072147" y="4883932"/>
                    <a:pt x="1036858" y="4882903"/>
                    <a:pt x="1478841" y="4882518"/>
                  </a:cubicBezTo>
                  <a:close/>
                  <a:moveTo>
                    <a:pt x="1485966" y="5375266"/>
                  </a:moveTo>
                  <a:cubicBezTo>
                    <a:pt x="1488281" y="5691696"/>
                    <a:pt x="1490879" y="5715172"/>
                    <a:pt x="1493682" y="5842146"/>
                  </a:cubicBezTo>
                  <a:cubicBezTo>
                    <a:pt x="1491470" y="5842146"/>
                    <a:pt x="1089328" y="5842917"/>
                    <a:pt x="1086293" y="5842943"/>
                  </a:cubicBezTo>
                  <a:cubicBezTo>
                    <a:pt x="1079555" y="5405479"/>
                    <a:pt x="1081869" y="5557857"/>
                    <a:pt x="1079580" y="5373851"/>
                  </a:cubicBezTo>
                  <a:cubicBezTo>
                    <a:pt x="1467370" y="5374751"/>
                    <a:pt x="1342471" y="5375214"/>
                    <a:pt x="1485966" y="5375266"/>
                  </a:cubicBezTo>
                  <a:close/>
                  <a:moveTo>
                    <a:pt x="1494196" y="5866033"/>
                  </a:moveTo>
                  <a:cubicBezTo>
                    <a:pt x="1498209" y="6064773"/>
                    <a:pt x="1497051" y="6150451"/>
                    <a:pt x="1500524" y="6332553"/>
                  </a:cubicBezTo>
                  <a:cubicBezTo>
                    <a:pt x="1497952" y="6332553"/>
                    <a:pt x="1453558" y="6332373"/>
                    <a:pt x="1092055" y="6333427"/>
                  </a:cubicBezTo>
                  <a:cubicBezTo>
                    <a:pt x="1088531" y="6116817"/>
                    <a:pt x="1091000" y="6148625"/>
                    <a:pt x="1086679" y="5866830"/>
                  </a:cubicBezTo>
                  <a:cubicBezTo>
                    <a:pt x="1091746" y="5866830"/>
                    <a:pt x="1469402" y="5866033"/>
                    <a:pt x="1494196" y="5866033"/>
                  </a:cubicBezTo>
                  <a:close/>
                  <a:moveTo>
                    <a:pt x="1495251" y="6356416"/>
                  </a:moveTo>
                  <a:cubicBezTo>
                    <a:pt x="1503919" y="6356416"/>
                    <a:pt x="1499932" y="6344022"/>
                    <a:pt x="1504227" y="6468526"/>
                  </a:cubicBezTo>
                  <a:cubicBezTo>
                    <a:pt x="1517988" y="6868191"/>
                    <a:pt x="1514927" y="6827872"/>
                    <a:pt x="1495251" y="6827872"/>
                  </a:cubicBezTo>
                  <a:cubicBezTo>
                    <a:pt x="1492705" y="6827872"/>
                    <a:pt x="1101263" y="6827950"/>
                    <a:pt x="1101006" y="6818693"/>
                  </a:cubicBezTo>
                  <a:cubicBezTo>
                    <a:pt x="1097790" y="6704988"/>
                    <a:pt x="1098048" y="6700282"/>
                    <a:pt x="1092466" y="6357341"/>
                  </a:cubicBezTo>
                  <a:cubicBezTo>
                    <a:pt x="1095321" y="6357341"/>
                    <a:pt x="1492962" y="6356416"/>
                    <a:pt x="1495251" y="6356416"/>
                  </a:cubicBezTo>
                  <a:close/>
                  <a:moveTo>
                    <a:pt x="1186938" y="6848855"/>
                  </a:moveTo>
                  <a:cubicBezTo>
                    <a:pt x="1340464" y="6848855"/>
                    <a:pt x="1341005" y="6851761"/>
                    <a:pt x="1495277" y="6851761"/>
                  </a:cubicBezTo>
                  <a:cubicBezTo>
                    <a:pt x="1520123" y="6851761"/>
                    <a:pt x="1507803" y="6800256"/>
                    <a:pt x="1515056" y="7315760"/>
                  </a:cubicBezTo>
                  <a:cubicBezTo>
                    <a:pt x="1505025" y="7315735"/>
                    <a:pt x="1113146" y="7317946"/>
                    <a:pt x="1111242" y="7317971"/>
                  </a:cubicBezTo>
                  <a:cubicBezTo>
                    <a:pt x="1102060" y="6765389"/>
                    <a:pt x="1072764" y="6848855"/>
                    <a:pt x="1186938" y="6848855"/>
                  </a:cubicBezTo>
                  <a:close/>
                  <a:moveTo>
                    <a:pt x="1522078" y="6356467"/>
                  </a:moveTo>
                  <a:cubicBezTo>
                    <a:pt x="1659117" y="6357007"/>
                    <a:pt x="1650886" y="6360890"/>
                    <a:pt x="1803718" y="6360890"/>
                  </a:cubicBezTo>
                  <a:cubicBezTo>
                    <a:pt x="1968073" y="6360890"/>
                    <a:pt x="1924991" y="6263461"/>
                    <a:pt x="1938880" y="6819413"/>
                  </a:cubicBezTo>
                  <a:cubicBezTo>
                    <a:pt x="1939137" y="6829775"/>
                    <a:pt x="1990501" y="6827050"/>
                    <a:pt x="1531543" y="6827846"/>
                  </a:cubicBezTo>
                  <a:cubicBezTo>
                    <a:pt x="1530462" y="6560504"/>
                    <a:pt x="1524341" y="6461738"/>
                    <a:pt x="1522078" y="6356467"/>
                  </a:cubicBezTo>
                  <a:close/>
                  <a:moveTo>
                    <a:pt x="1939677" y="6851040"/>
                  </a:moveTo>
                  <a:cubicBezTo>
                    <a:pt x="1946493" y="7130211"/>
                    <a:pt x="1941426" y="7149060"/>
                    <a:pt x="1943613" y="7317818"/>
                  </a:cubicBezTo>
                  <a:cubicBezTo>
                    <a:pt x="1565391" y="7318074"/>
                    <a:pt x="1711896" y="7316300"/>
                    <a:pt x="1536095" y="7315786"/>
                  </a:cubicBezTo>
                  <a:cubicBezTo>
                    <a:pt x="1536070" y="7313754"/>
                    <a:pt x="1531697" y="6853714"/>
                    <a:pt x="1531671" y="6851709"/>
                  </a:cubicBezTo>
                  <a:cubicBezTo>
                    <a:pt x="1647337" y="6851529"/>
                    <a:pt x="1768892" y="6849292"/>
                    <a:pt x="1939677" y="6851040"/>
                  </a:cubicBezTo>
                  <a:close/>
                  <a:moveTo>
                    <a:pt x="1943973" y="7341679"/>
                  </a:moveTo>
                  <a:cubicBezTo>
                    <a:pt x="1943998" y="7343582"/>
                    <a:pt x="1950145" y="7736459"/>
                    <a:pt x="1951972" y="7809460"/>
                  </a:cubicBezTo>
                  <a:cubicBezTo>
                    <a:pt x="1731109" y="7808020"/>
                    <a:pt x="1640984" y="7810282"/>
                    <a:pt x="1545149" y="7810565"/>
                  </a:cubicBezTo>
                  <a:cubicBezTo>
                    <a:pt x="1545123" y="7808739"/>
                    <a:pt x="1536610" y="7347954"/>
                    <a:pt x="1536481" y="7339674"/>
                  </a:cubicBezTo>
                  <a:cubicBezTo>
                    <a:pt x="1729926" y="7340291"/>
                    <a:pt x="1552865" y="7341963"/>
                    <a:pt x="1943973" y="7341679"/>
                  </a:cubicBezTo>
                  <a:close/>
                  <a:moveTo>
                    <a:pt x="1952563" y="7833373"/>
                  </a:moveTo>
                  <a:cubicBezTo>
                    <a:pt x="1960665" y="8131213"/>
                    <a:pt x="1958531" y="8162583"/>
                    <a:pt x="1959868" y="8300510"/>
                  </a:cubicBezTo>
                  <a:cubicBezTo>
                    <a:pt x="1802715" y="8298736"/>
                    <a:pt x="1609913" y="8300639"/>
                    <a:pt x="1551939" y="8300793"/>
                  </a:cubicBezTo>
                  <a:cubicBezTo>
                    <a:pt x="1550627" y="8169474"/>
                    <a:pt x="1552479" y="8175157"/>
                    <a:pt x="1545586" y="7834428"/>
                  </a:cubicBezTo>
                  <a:cubicBezTo>
                    <a:pt x="1672260" y="7834118"/>
                    <a:pt x="1719303" y="7831856"/>
                    <a:pt x="1952563" y="7833373"/>
                  </a:cubicBezTo>
                  <a:close/>
                  <a:moveTo>
                    <a:pt x="1957836" y="8324449"/>
                  </a:moveTo>
                  <a:cubicBezTo>
                    <a:pt x="1963057" y="8324475"/>
                    <a:pt x="1957502" y="8297322"/>
                    <a:pt x="1967198" y="8790403"/>
                  </a:cubicBezTo>
                  <a:cubicBezTo>
                    <a:pt x="1733347" y="8789092"/>
                    <a:pt x="1667759" y="8790506"/>
                    <a:pt x="1562099" y="8790789"/>
                  </a:cubicBezTo>
                  <a:cubicBezTo>
                    <a:pt x="1558447" y="8547565"/>
                    <a:pt x="1554871" y="8559342"/>
                    <a:pt x="1552171" y="8324707"/>
                  </a:cubicBezTo>
                  <a:cubicBezTo>
                    <a:pt x="1680465" y="8324424"/>
                    <a:pt x="1766063" y="8322624"/>
                    <a:pt x="1957836" y="8324449"/>
                  </a:cubicBezTo>
                  <a:close/>
                  <a:moveTo>
                    <a:pt x="1965063" y="7345408"/>
                  </a:moveTo>
                  <a:cubicBezTo>
                    <a:pt x="1964961" y="7338697"/>
                    <a:pt x="1932527" y="7342091"/>
                    <a:pt x="2376465" y="7343068"/>
                  </a:cubicBezTo>
                  <a:cubicBezTo>
                    <a:pt x="2377082" y="7381201"/>
                    <a:pt x="2382020" y="7797914"/>
                    <a:pt x="2382097" y="7809434"/>
                  </a:cubicBezTo>
                  <a:cubicBezTo>
                    <a:pt x="2259745" y="7809511"/>
                    <a:pt x="2127669" y="7810591"/>
                    <a:pt x="1972985" y="7809588"/>
                  </a:cubicBezTo>
                  <a:cubicBezTo>
                    <a:pt x="1971391" y="7743916"/>
                    <a:pt x="1971031" y="7710720"/>
                    <a:pt x="1965063" y="7345408"/>
                  </a:cubicBezTo>
                  <a:close/>
                  <a:moveTo>
                    <a:pt x="2382252" y="7833322"/>
                  </a:moveTo>
                  <a:cubicBezTo>
                    <a:pt x="2383203" y="8097271"/>
                    <a:pt x="2386033" y="8154509"/>
                    <a:pt x="2388939" y="8301513"/>
                  </a:cubicBezTo>
                  <a:cubicBezTo>
                    <a:pt x="2070106" y="8301256"/>
                    <a:pt x="2051176" y="8301359"/>
                    <a:pt x="1980959" y="8300716"/>
                  </a:cubicBezTo>
                  <a:cubicBezTo>
                    <a:pt x="1979750" y="8171171"/>
                    <a:pt x="1981576" y="8127330"/>
                    <a:pt x="1973654" y="7833502"/>
                  </a:cubicBezTo>
                  <a:cubicBezTo>
                    <a:pt x="2123014" y="7834428"/>
                    <a:pt x="2287780" y="7833399"/>
                    <a:pt x="2382252" y="7833322"/>
                  </a:cubicBezTo>
                  <a:close/>
                  <a:moveTo>
                    <a:pt x="2112134" y="8325170"/>
                  </a:moveTo>
                  <a:cubicBezTo>
                    <a:pt x="2442669" y="8325452"/>
                    <a:pt x="2389093" y="8300947"/>
                    <a:pt x="2390611" y="8398967"/>
                  </a:cubicBezTo>
                  <a:cubicBezTo>
                    <a:pt x="2393029" y="8553556"/>
                    <a:pt x="2392797" y="8576647"/>
                    <a:pt x="2395498" y="8750059"/>
                  </a:cubicBezTo>
                  <a:cubicBezTo>
                    <a:pt x="2396347" y="8804675"/>
                    <a:pt x="2462037" y="8792949"/>
                    <a:pt x="1988238" y="8790506"/>
                  </a:cubicBezTo>
                  <a:cubicBezTo>
                    <a:pt x="1987620" y="8759367"/>
                    <a:pt x="1988032" y="8784875"/>
                    <a:pt x="1982142" y="8398556"/>
                  </a:cubicBezTo>
                  <a:cubicBezTo>
                    <a:pt x="1980727" y="8304856"/>
                    <a:pt x="1954981" y="8325170"/>
                    <a:pt x="2112134" y="8325170"/>
                  </a:cubicBezTo>
                  <a:close/>
                  <a:moveTo>
                    <a:pt x="2386161" y="6848700"/>
                  </a:moveTo>
                  <a:cubicBezTo>
                    <a:pt x="2387987" y="6848700"/>
                    <a:pt x="2710987" y="6847981"/>
                    <a:pt x="2795710" y="6848109"/>
                  </a:cubicBezTo>
                  <a:cubicBezTo>
                    <a:pt x="2802243" y="7401695"/>
                    <a:pt x="2824312" y="7316866"/>
                    <a:pt x="2729043" y="7316866"/>
                  </a:cubicBezTo>
                  <a:cubicBezTo>
                    <a:pt x="2575491" y="7316866"/>
                    <a:pt x="2572121" y="7319258"/>
                    <a:pt x="2420627" y="7319258"/>
                  </a:cubicBezTo>
                  <a:cubicBezTo>
                    <a:pt x="2389942" y="7319258"/>
                    <a:pt x="2396012" y="7381689"/>
                    <a:pt x="2386161" y="6848700"/>
                  </a:cubicBezTo>
                  <a:close/>
                  <a:moveTo>
                    <a:pt x="2420627" y="7343119"/>
                  </a:moveTo>
                  <a:cubicBezTo>
                    <a:pt x="2832491" y="7343119"/>
                    <a:pt x="2801472" y="7335251"/>
                    <a:pt x="2801652" y="7345819"/>
                  </a:cubicBezTo>
                  <a:cubicBezTo>
                    <a:pt x="2810191" y="7889223"/>
                    <a:pt x="2842239" y="7810951"/>
                    <a:pt x="2729043" y="7811028"/>
                  </a:cubicBezTo>
                  <a:cubicBezTo>
                    <a:pt x="2578500" y="7811028"/>
                    <a:pt x="2578603" y="7809434"/>
                    <a:pt x="2420627" y="7809434"/>
                  </a:cubicBezTo>
                  <a:cubicBezTo>
                    <a:pt x="2396990" y="7809434"/>
                    <a:pt x="2403934" y="7826559"/>
                    <a:pt x="2401902" y="7696449"/>
                  </a:cubicBezTo>
                  <a:cubicBezTo>
                    <a:pt x="2395524" y="7288787"/>
                    <a:pt x="2388656" y="7343119"/>
                    <a:pt x="2420627" y="7343119"/>
                  </a:cubicBezTo>
                  <a:close/>
                  <a:moveTo>
                    <a:pt x="2420627" y="7833322"/>
                  </a:moveTo>
                  <a:cubicBezTo>
                    <a:pt x="2873361" y="7833322"/>
                    <a:pt x="2811117" y="7822804"/>
                    <a:pt x="2812352" y="7872509"/>
                  </a:cubicBezTo>
                  <a:cubicBezTo>
                    <a:pt x="2824595" y="8382691"/>
                    <a:pt x="2837378" y="8298864"/>
                    <a:pt x="2729043" y="8298864"/>
                  </a:cubicBezTo>
                  <a:cubicBezTo>
                    <a:pt x="2345214" y="8298864"/>
                    <a:pt x="2410853" y="8334092"/>
                    <a:pt x="2408307" y="8222932"/>
                  </a:cubicBezTo>
                  <a:cubicBezTo>
                    <a:pt x="2398250" y="7785392"/>
                    <a:pt x="2400745" y="7833322"/>
                    <a:pt x="2420627" y="7833322"/>
                  </a:cubicBezTo>
                  <a:close/>
                  <a:moveTo>
                    <a:pt x="2816750" y="6848160"/>
                  </a:moveTo>
                  <a:cubicBezTo>
                    <a:pt x="3231186" y="6848983"/>
                    <a:pt x="3043992" y="6848212"/>
                    <a:pt x="3223547" y="6849549"/>
                  </a:cubicBezTo>
                  <a:cubicBezTo>
                    <a:pt x="3238336" y="7393261"/>
                    <a:pt x="3237153" y="7318229"/>
                    <a:pt x="3192013" y="7317149"/>
                  </a:cubicBezTo>
                  <a:cubicBezTo>
                    <a:pt x="2744372" y="7306298"/>
                    <a:pt x="2821997" y="7368498"/>
                    <a:pt x="2820736" y="7170016"/>
                  </a:cubicBezTo>
                  <a:cubicBezTo>
                    <a:pt x="2819913" y="7035149"/>
                    <a:pt x="2818550" y="6998636"/>
                    <a:pt x="2816750" y="6848160"/>
                  </a:cubicBezTo>
                  <a:close/>
                  <a:moveTo>
                    <a:pt x="2883418" y="7339957"/>
                  </a:moveTo>
                  <a:cubicBezTo>
                    <a:pt x="3266860" y="7336331"/>
                    <a:pt x="3229746" y="7343942"/>
                    <a:pt x="3229797" y="7345819"/>
                  </a:cubicBezTo>
                  <a:cubicBezTo>
                    <a:pt x="3238130" y="7878423"/>
                    <a:pt x="3265677" y="7809408"/>
                    <a:pt x="3191705" y="7810102"/>
                  </a:cubicBezTo>
                  <a:cubicBezTo>
                    <a:pt x="3089131" y="7810925"/>
                    <a:pt x="3103329" y="7810720"/>
                    <a:pt x="2831976" y="7810951"/>
                  </a:cubicBezTo>
                  <a:cubicBezTo>
                    <a:pt x="2820145" y="7265233"/>
                    <a:pt x="2800160" y="7340857"/>
                    <a:pt x="2883418" y="7339957"/>
                  </a:cubicBezTo>
                  <a:close/>
                  <a:moveTo>
                    <a:pt x="3241577" y="7833604"/>
                  </a:moveTo>
                  <a:cubicBezTo>
                    <a:pt x="3248316" y="8191896"/>
                    <a:pt x="3246541" y="8159960"/>
                    <a:pt x="3248213" y="8301744"/>
                  </a:cubicBezTo>
                  <a:cubicBezTo>
                    <a:pt x="2811606" y="8299045"/>
                    <a:pt x="3163772" y="8301976"/>
                    <a:pt x="2839255" y="8299250"/>
                  </a:cubicBezTo>
                  <a:cubicBezTo>
                    <a:pt x="2838072" y="8173692"/>
                    <a:pt x="2839564" y="8138052"/>
                    <a:pt x="2832517" y="7834839"/>
                  </a:cubicBezTo>
                  <a:cubicBezTo>
                    <a:pt x="3225219" y="7834505"/>
                    <a:pt x="3068477" y="7834736"/>
                    <a:pt x="3241577" y="7833604"/>
                  </a:cubicBezTo>
                  <a:close/>
                  <a:moveTo>
                    <a:pt x="3244663" y="6849678"/>
                  </a:moveTo>
                  <a:cubicBezTo>
                    <a:pt x="3486617" y="6851118"/>
                    <a:pt x="3474194" y="6847492"/>
                    <a:pt x="3652850" y="6847441"/>
                  </a:cubicBezTo>
                  <a:cubicBezTo>
                    <a:pt x="3651923" y="7210978"/>
                    <a:pt x="3671703" y="7316197"/>
                    <a:pt x="3654598" y="7316197"/>
                  </a:cubicBezTo>
                  <a:cubicBezTo>
                    <a:pt x="3503541" y="7316197"/>
                    <a:pt x="3412388" y="7320851"/>
                    <a:pt x="3250476" y="7318358"/>
                  </a:cubicBezTo>
                  <a:cubicBezTo>
                    <a:pt x="3248393" y="7172305"/>
                    <a:pt x="3250245" y="7053689"/>
                    <a:pt x="3244663" y="6849678"/>
                  </a:cubicBezTo>
                  <a:close/>
                  <a:moveTo>
                    <a:pt x="3346054" y="7342863"/>
                  </a:moveTo>
                  <a:cubicBezTo>
                    <a:pt x="3686852" y="7342863"/>
                    <a:pt x="3661929" y="7333657"/>
                    <a:pt x="3662109" y="7345768"/>
                  </a:cubicBezTo>
                  <a:cubicBezTo>
                    <a:pt x="3670185" y="7862866"/>
                    <a:pt x="3673915" y="7807248"/>
                    <a:pt x="3654547" y="7807248"/>
                  </a:cubicBezTo>
                  <a:cubicBezTo>
                    <a:pt x="3182548" y="7807248"/>
                    <a:pt x="3262642" y="7846435"/>
                    <a:pt x="3260301" y="7696397"/>
                  </a:cubicBezTo>
                  <a:cubicBezTo>
                    <a:pt x="3253666" y="7270068"/>
                    <a:pt x="3212950" y="7342863"/>
                    <a:pt x="3346054" y="7342863"/>
                  </a:cubicBezTo>
                  <a:close/>
                  <a:moveTo>
                    <a:pt x="3346054" y="7833322"/>
                  </a:moveTo>
                  <a:cubicBezTo>
                    <a:pt x="3724507" y="7833322"/>
                    <a:pt x="3669002" y="7812854"/>
                    <a:pt x="3670442" y="7873486"/>
                  </a:cubicBezTo>
                  <a:cubicBezTo>
                    <a:pt x="3682634" y="8356514"/>
                    <a:pt x="3677567" y="8298273"/>
                    <a:pt x="3654547" y="8298273"/>
                  </a:cubicBezTo>
                  <a:cubicBezTo>
                    <a:pt x="3205311" y="8298273"/>
                    <a:pt x="3269484" y="8336381"/>
                    <a:pt x="3268532" y="8223061"/>
                  </a:cubicBezTo>
                  <a:cubicBezTo>
                    <a:pt x="3264751" y="7763561"/>
                    <a:pt x="3237024" y="7833322"/>
                    <a:pt x="3346054" y="7833322"/>
                  </a:cubicBezTo>
                  <a:close/>
                  <a:moveTo>
                    <a:pt x="3346054" y="8325889"/>
                  </a:moveTo>
                  <a:cubicBezTo>
                    <a:pt x="3731786" y="8325889"/>
                    <a:pt x="3674815" y="8291870"/>
                    <a:pt x="3676487" y="8398967"/>
                  </a:cubicBezTo>
                  <a:cubicBezTo>
                    <a:pt x="3683509" y="8847359"/>
                    <a:pt x="3702207" y="8791792"/>
                    <a:pt x="3654573" y="8791792"/>
                  </a:cubicBezTo>
                  <a:cubicBezTo>
                    <a:pt x="3215496" y="8791792"/>
                    <a:pt x="3275091" y="8805086"/>
                    <a:pt x="3274191" y="8749648"/>
                  </a:cubicBezTo>
                  <a:cubicBezTo>
                    <a:pt x="3266269" y="8243298"/>
                    <a:pt x="3251428" y="8325889"/>
                    <a:pt x="3346054" y="8325889"/>
                  </a:cubicBezTo>
                  <a:close/>
                  <a:moveTo>
                    <a:pt x="3683174" y="7345356"/>
                  </a:moveTo>
                  <a:cubicBezTo>
                    <a:pt x="3682994" y="7333040"/>
                    <a:pt x="3674686" y="7344740"/>
                    <a:pt x="4089688" y="7342888"/>
                  </a:cubicBezTo>
                  <a:cubicBezTo>
                    <a:pt x="4092260" y="7514577"/>
                    <a:pt x="4091334" y="7644302"/>
                    <a:pt x="4095707" y="7810102"/>
                  </a:cubicBezTo>
                  <a:cubicBezTo>
                    <a:pt x="3865842" y="7812674"/>
                    <a:pt x="3822863" y="7807891"/>
                    <a:pt x="3690016" y="7807325"/>
                  </a:cubicBezTo>
                  <a:cubicBezTo>
                    <a:pt x="3686878" y="7660655"/>
                    <a:pt x="3685849" y="7516532"/>
                    <a:pt x="3683174" y="7345356"/>
                  </a:cubicBezTo>
                  <a:close/>
                  <a:moveTo>
                    <a:pt x="4117492" y="6852429"/>
                  </a:moveTo>
                  <a:cubicBezTo>
                    <a:pt x="4255766" y="6852249"/>
                    <a:pt x="4156125" y="6852249"/>
                    <a:pt x="4510683" y="6852300"/>
                  </a:cubicBezTo>
                  <a:cubicBezTo>
                    <a:pt x="4515210" y="7180945"/>
                    <a:pt x="4516702" y="7142657"/>
                    <a:pt x="4519685" y="7318306"/>
                  </a:cubicBezTo>
                  <a:cubicBezTo>
                    <a:pt x="4193368" y="7318511"/>
                    <a:pt x="4181691" y="7318460"/>
                    <a:pt x="4110393" y="7318872"/>
                  </a:cubicBezTo>
                  <a:cubicBezTo>
                    <a:pt x="4101957" y="6798739"/>
                    <a:pt x="4092749" y="6852480"/>
                    <a:pt x="4117492" y="6852429"/>
                  </a:cubicBezTo>
                  <a:close/>
                  <a:moveTo>
                    <a:pt x="4117518" y="7342760"/>
                  </a:moveTo>
                  <a:cubicBezTo>
                    <a:pt x="4206357" y="7342297"/>
                    <a:pt x="4204968" y="7342400"/>
                    <a:pt x="4520046" y="7342168"/>
                  </a:cubicBezTo>
                  <a:cubicBezTo>
                    <a:pt x="4520071" y="7344303"/>
                    <a:pt x="4526193" y="7746821"/>
                    <a:pt x="4526604" y="7806683"/>
                  </a:cubicBezTo>
                  <a:cubicBezTo>
                    <a:pt x="4524649" y="7806683"/>
                    <a:pt x="4118624" y="7809820"/>
                    <a:pt x="4116772" y="7809845"/>
                  </a:cubicBezTo>
                  <a:cubicBezTo>
                    <a:pt x="4116746" y="7808020"/>
                    <a:pt x="4105763" y="7342837"/>
                    <a:pt x="4117518" y="7342760"/>
                  </a:cubicBezTo>
                  <a:close/>
                  <a:moveTo>
                    <a:pt x="4117621" y="7833733"/>
                  </a:moveTo>
                  <a:cubicBezTo>
                    <a:pt x="4592218" y="7827973"/>
                    <a:pt x="4526758" y="7817894"/>
                    <a:pt x="4526887" y="7872201"/>
                  </a:cubicBezTo>
                  <a:cubicBezTo>
                    <a:pt x="4527942" y="8377857"/>
                    <a:pt x="4567448" y="8302181"/>
                    <a:pt x="4426140" y="8300485"/>
                  </a:cubicBezTo>
                  <a:cubicBezTo>
                    <a:pt x="4328401" y="8299173"/>
                    <a:pt x="4221892" y="8299045"/>
                    <a:pt x="4125311" y="8300716"/>
                  </a:cubicBezTo>
                  <a:cubicBezTo>
                    <a:pt x="4124643" y="8236046"/>
                    <a:pt x="4121324" y="7833681"/>
                    <a:pt x="4117621" y="7833733"/>
                  </a:cubicBezTo>
                  <a:close/>
                  <a:moveTo>
                    <a:pt x="4532108" y="8325246"/>
                  </a:moveTo>
                  <a:cubicBezTo>
                    <a:pt x="4534757" y="8514755"/>
                    <a:pt x="4535941" y="8535582"/>
                    <a:pt x="4540108" y="8790044"/>
                  </a:cubicBezTo>
                  <a:cubicBezTo>
                    <a:pt x="4250673" y="8790095"/>
                    <a:pt x="4214305" y="8789632"/>
                    <a:pt x="4131330" y="8791664"/>
                  </a:cubicBezTo>
                  <a:cubicBezTo>
                    <a:pt x="4130301" y="8736585"/>
                    <a:pt x="4125594" y="8326558"/>
                    <a:pt x="4125568" y="8324630"/>
                  </a:cubicBezTo>
                  <a:cubicBezTo>
                    <a:pt x="4304095" y="8321492"/>
                    <a:pt x="4420918" y="8324886"/>
                    <a:pt x="4532108" y="8325246"/>
                  </a:cubicBezTo>
                  <a:close/>
                  <a:moveTo>
                    <a:pt x="4531774" y="6852326"/>
                  </a:moveTo>
                  <a:cubicBezTo>
                    <a:pt x="4769612" y="6852351"/>
                    <a:pt x="4746155" y="6847157"/>
                    <a:pt x="4937182" y="6848392"/>
                  </a:cubicBezTo>
                  <a:cubicBezTo>
                    <a:pt x="4938519" y="6951169"/>
                    <a:pt x="4940269" y="7067728"/>
                    <a:pt x="4942840" y="7170428"/>
                  </a:cubicBezTo>
                  <a:cubicBezTo>
                    <a:pt x="4947496" y="7363459"/>
                    <a:pt x="5023783" y="7318281"/>
                    <a:pt x="4580309" y="7318281"/>
                  </a:cubicBezTo>
                  <a:cubicBezTo>
                    <a:pt x="4526964" y="7318306"/>
                    <a:pt x="4539207" y="7394598"/>
                    <a:pt x="4531774" y="6852326"/>
                  </a:cubicBezTo>
                  <a:close/>
                  <a:moveTo>
                    <a:pt x="4580309" y="7342142"/>
                  </a:moveTo>
                  <a:cubicBezTo>
                    <a:pt x="4582598" y="7342142"/>
                    <a:pt x="4946313" y="7342528"/>
                    <a:pt x="4946364" y="7345768"/>
                  </a:cubicBezTo>
                  <a:cubicBezTo>
                    <a:pt x="4954775" y="7881817"/>
                    <a:pt x="4975840" y="7808714"/>
                    <a:pt x="4888879" y="7808714"/>
                  </a:cubicBezTo>
                  <a:cubicBezTo>
                    <a:pt x="4742297" y="7808714"/>
                    <a:pt x="4732420" y="7806580"/>
                    <a:pt x="4580309" y="7806580"/>
                  </a:cubicBezTo>
                  <a:cubicBezTo>
                    <a:pt x="4538770" y="7806580"/>
                    <a:pt x="4548467" y="7828745"/>
                    <a:pt x="4546383" y="7696397"/>
                  </a:cubicBezTo>
                  <a:cubicBezTo>
                    <a:pt x="4539773" y="7273488"/>
                    <a:pt x="4524778" y="7342194"/>
                    <a:pt x="4580309" y="7342142"/>
                  </a:cubicBezTo>
                  <a:close/>
                  <a:moveTo>
                    <a:pt x="4580309" y="7830467"/>
                  </a:moveTo>
                  <a:cubicBezTo>
                    <a:pt x="5013264" y="7830467"/>
                    <a:pt x="4953206" y="7824733"/>
                    <a:pt x="4953592" y="7872354"/>
                  </a:cubicBezTo>
                  <a:cubicBezTo>
                    <a:pt x="4954543" y="7985263"/>
                    <a:pt x="4954981" y="8003314"/>
                    <a:pt x="4959816" y="8301950"/>
                  </a:cubicBezTo>
                  <a:cubicBezTo>
                    <a:pt x="4873807" y="8303005"/>
                    <a:pt x="4811614" y="8301847"/>
                    <a:pt x="4552865" y="8301436"/>
                  </a:cubicBezTo>
                  <a:cubicBezTo>
                    <a:pt x="4545972" y="7771172"/>
                    <a:pt x="4534140" y="7830467"/>
                    <a:pt x="4580309" y="7830467"/>
                  </a:cubicBezTo>
                  <a:close/>
                  <a:moveTo>
                    <a:pt x="4580309" y="8325323"/>
                  </a:moveTo>
                  <a:cubicBezTo>
                    <a:pt x="4703408" y="8325323"/>
                    <a:pt x="4865422" y="8326970"/>
                    <a:pt x="4960202" y="8325812"/>
                  </a:cubicBezTo>
                  <a:cubicBezTo>
                    <a:pt x="4969178" y="8878523"/>
                    <a:pt x="4989292" y="8792666"/>
                    <a:pt x="4888853" y="8792666"/>
                  </a:cubicBezTo>
                  <a:cubicBezTo>
                    <a:pt x="4505693" y="8792666"/>
                    <a:pt x="4561301" y="8800303"/>
                    <a:pt x="4560530" y="8749648"/>
                  </a:cubicBezTo>
                  <a:cubicBezTo>
                    <a:pt x="4552865" y="8259806"/>
                    <a:pt x="4541316" y="8325323"/>
                    <a:pt x="4580309" y="8325323"/>
                  </a:cubicBezTo>
                  <a:close/>
                  <a:moveTo>
                    <a:pt x="4967404" y="7345356"/>
                  </a:moveTo>
                  <a:cubicBezTo>
                    <a:pt x="4967327" y="7341114"/>
                    <a:pt x="5181682" y="7339365"/>
                    <a:pt x="5351310" y="7341217"/>
                  </a:cubicBezTo>
                  <a:cubicBezTo>
                    <a:pt x="5382483" y="7341551"/>
                    <a:pt x="5375667" y="7288067"/>
                    <a:pt x="5382071" y="7696886"/>
                  </a:cubicBezTo>
                  <a:cubicBezTo>
                    <a:pt x="5384335" y="7840753"/>
                    <a:pt x="5455221" y="7806759"/>
                    <a:pt x="5042971" y="7808405"/>
                  </a:cubicBezTo>
                  <a:cubicBezTo>
                    <a:pt x="4949271" y="7808765"/>
                    <a:pt x="4975866" y="7885366"/>
                    <a:pt x="4967404" y="7345356"/>
                  </a:cubicBezTo>
                  <a:close/>
                  <a:moveTo>
                    <a:pt x="5043074" y="7832319"/>
                  </a:moveTo>
                  <a:cubicBezTo>
                    <a:pt x="5437551" y="7830725"/>
                    <a:pt x="5384258" y="7821776"/>
                    <a:pt x="5385363" y="7872380"/>
                  </a:cubicBezTo>
                  <a:cubicBezTo>
                    <a:pt x="5396243" y="8368986"/>
                    <a:pt x="5399047" y="8301256"/>
                    <a:pt x="5351618" y="8300022"/>
                  </a:cubicBezTo>
                  <a:cubicBezTo>
                    <a:pt x="5250639" y="8297245"/>
                    <a:pt x="5147834" y="8297116"/>
                    <a:pt x="5042739" y="8300125"/>
                  </a:cubicBezTo>
                  <a:cubicBezTo>
                    <a:pt x="4960202" y="8302387"/>
                    <a:pt x="4981550" y="8344763"/>
                    <a:pt x="4976740" y="8047541"/>
                  </a:cubicBezTo>
                  <a:cubicBezTo>
                    <a:pt x="4972702" y="7788966"/>
                    <a:pt x="4958556" y="7832679"/>
                    <a:pt x="5043074" y="7832319"/>
                  </a:cubicBezTo>
                  <a:close/>
                  <a:moveTo>
                    <a:pt x="5043305" y="8324012"/>
                  </a:moveTo>
                  <a:cubicBezTo>
                    <a:pt x="5153750" y="8320978"/>
                    <a:pt x="5246241" y="8321158"/>
                    <a:pt x="5351130" y="8323909"/>
                  </a:cubicBezTo>
                  <a:cubicBezTo>
                    <a:pt x="5400179" y="8325246"/>
                    <a:pt x="5389376" y="8309921"/>
                    <a:pt x="5390765" y="8398941"/>
                  </a:cubicBezTo>
                  <a:cubicBezTo>
                    <a:pt x="5397915" y="8854944"/>
                    <a:pt x="5412216" y="8793823"/>
                    <a:pt x="5351438" y="8793592"/>
                  </a:cubicBezTo>
                  <a:cubicBezTo>
                    <a:pt x="4930932" y="8791895"/>
                    <a:pt x="4989035" y="8807195"/>
                    <a:pt x="4988135" y="8749622"/>
                  </a:cubicBezTo>
                  <a:cubicBezTo>
                    <a:pt x="4980213" y="8260680"/>
                    <a:pt x="4956498" y="8326507"/>
                    <a:pt x="5043305" y="8324012"/>
                  </a:cubicBezTo>
                  <a:close/>
                  <a:moveTo>
                    <a:pt x="5395626" y="7345356"/>
                  </a:moveTo>
                  <a:cubicBezTo>
                    <a:pt x="5395575" y="7341628"/>
                    <a:pt x="5803632" y="7338774"/>
                    <a:pt x="5805535" y="7338774"/>
                  </a:cubicBezTo>
                  <a:cubicBezTo>
                    <a:pt x="5808982" y="7549496"/>
                    <a:pt x="5803503" y="7543351"/>
                    <a:pt x="5809805" y="7807685"/>
                  </a:cubicBezTo>
                  <a:cubicBezTo>
                    <a:pt x="5323429" y="7807788"/>
                    <a:pt x="5405477" y="7846975"/>
                    <a:pt x="5403111" y="7696449"/>
                  </a:cubicBezTo>
                  <a:cubicBezTo>
                    <a:pt x="5400384" y="7520825"/>
                    <a:pt x="5398353" y="7519951"/>
                    <a:pt x="5395626" y="7345356"/>
                  </a:cubicBezTo>
                  <a:close/>
                  <a:moveTo>
                    <a:pt x="5505659" y="8325992"/>
                  </a:moveTo>
                  <a:cubicBezTo>
                    <a:pt x="5880357" y="8325992"/>
                    <a:pt x="5816672" y="8294982"/>
                    <a:pt x="5818293" y="8399019"/>
                  </a:cubicBezTo>
                  <a:cubicBezTo>
                    <a:pt x="5825109" y="8836920"/>
                    <a:pt x="5838612" y="8792717"/>
                    <a:pt x="5814255" y="8792717"/>
                  </a:cubicBezTo>
                  <a:cubicBezTo>
                    <a:pt x="5356299" y="8792717"/>
                    <a:pt x="5417977" y="8812080"/>
                    <a:pt x="5416974" y="8749648"/>
                  </a:cubicBezTo>
                  <a:cubicBezTo>
                    <a:pt x="5409104" y="8245407"/>
                    <a:pt x="5384849" y="8325992"/>
                    <a:pt x="5505659" y="8325992"/>
                  </a:cubicBezTo>
                  <a:close/>
                  <a:moveTo>
                    <a:pt x="5826600" y="7338774"/>
                  </a:moveTo>
                  <a:cubicBezTo>
                    <a:pt x="5828427" y="7338774"/>
                    <a:pt x="6233655" y="7340497"/>
                    <a:pt x="6233732" y="7345768"/>
                  </a:cubicBezTo>
                  <a:cubicBezTo>
                    <a:pt x="6237847" y="7619746"/>
                    <a:pt x="6239108" y="7709151"/>
                    <a:pt x="6240856" y="7810951"/>
                  </a:cubicBezTo>
                  <a:cubicBezTo>
                    <a:pt x="5948902" y="7813085"/>
                    <a:pt x="6017370" y="7808020"/>
                    <a:pt x="5830921" y="7807685"/>
                  </a:cubicBezTo>
                  <a:cubicBezTo>
                    <a:pt x="5824414" y="7538568"/>
                    <a:pt x="5830073" y="7554793"/>
                    <a:pt x="5826600" y="7338774"/>
                  </a:cubicBezTo>
                  <a:close/>
                  <a:moveTo>
                    <a:pt x="6241268" y="7834890"/>
                  </a:moveTo>
                  <a:cubicBezTo>
                    <a:pt x="6246824" y="8149803"/>
                    <a:pt x="6239853" y="7758907"/>
                    <a:pt x="6249241" y="8300716"/>
                  </a:cubicBezTo>
                  <a:cubicBezTo>
                    <a:pt x="6166884" y="8301025"/>
                    <a:pt x="6065596" y="8301050"/>
                    <a:pt x="5968630" y="8300407"/>
                  </a:cubicBezTo>
                  <a:cubicBezTo>
                    <a:pt x="5792238" y="8299250"/>
                    <a:pt x="5847126" y="8387268"/>
                    <a:pt x="5832645" y="7871146"/>
                  </a:cubicBezTo>
                  <a:cubicBezTo>
                    <a:pt x="5830819" y="7807788"/>
                    <a:pt x="5774516" y="7838053"/>
                    <a:pt x="6241268" y="7834890"/>
                  </a:cubicBezTo>
                  <a:close/>
                  <a:moveTo>
                    <a:pt x="6247929" y="6994367"/>
                  </a:moveTo>
                  <a:cubicBezTo>
                    <a:pt x="6245280" y="6824915"/>
                    <a:pt x="6236021" y="6850835"/>
                    <a:pt x="6277277" y="6850397"/>
                  </a:cubicBezTo>
                  <a:cubicBezTo>
                    <a:pt x="6368559" y="6849421"/>
                    <a:pt x="6375118" y="6849600"/>
                    <a:pt x="6654110" y="6849446"/>
                  </a:cubicBezTo>
                  <a:cubicBezTo>
                    <a:pt x="6659537" y="7396578"/>
                    <a:pt x="6691378" y="7318589"/>
                    <a:pt x="6585975" y="7317175"/>
                  </a:cubicBezTo>
                  <a:cubicBezTo>
                    <a:pt x="6503438" y="7316069"/>
                    <a:pt x="6408298" y="7315631"/>
                    <a:pt x="6277097" y="7316866"/>
                  </a:cubicBezTo>
                  <a:cubicBezTo>
                    <a:pt x="6246618" y="7317175"/>
                    <a:pt x="6253666" y="7361016"/>
                    <a:pt x="6247929" y="6994367"/>
                  </a:cubicBezTo>
                  <a:close/>
                  <a:moveTo>
                    <a:pt x="6277251" y="7340805"/>
                  </a:moveTo>
                  <a:cubicBezTo>
                    <a:pt x="6695828" y="7336845"/>
                    <a:pt x="6662314" y="7343634"/>
                    <a:pt x="6662340" y="7345794"/>
                  </a:cubicBezTo>
                  <a:cubicBezTo>
                    <a:pt x="6670828" y="7888425"/>
                    <a:pt x="6699918" y="7811053"/>
                    <a:pt x="6585847" y="7810437"/>
                  </a:cubicBezTo>
                  <a:cubicBezTo>
                    <a:pt x="6499529" y="7809974"/>
                    <a:pt x="6383657" y="7809845"/>
                    <a:pt x="6277071" y="7810694"/>
                  </a:cubicBezTo>
                  <a:cubicBezTo>
                    <a:pt x="6256932" y="7810848"/>
                    <a:pt x="6262101" y="7828179"/>
                    <a:pt x="6260044" y="7696474"/>
                  </a:cubicBezTo>
                  <a:cubicBezTo>
                    <a:pt x="6253999" y="7292670"/>
                    <a:pt x="6245898" y="7341088"/>
                    <a:pt x="6277251" y="7340805"/>
                  </a:cubicBezTo>
                  <a:close/>
                  <a:moveTo>
                    <a:pt x="7048689" y="6332399"/>
                  </a:moveTo>
                  <a:cubicBezTo>
                    <a:pt x="6609561" y="6332399"/>
                    <a:pt x="6666584" y="6358010"/>
                    <a:pt x="6665555" y="6292389"/>
                  </a:cubicBezTo>
                  <a:cubicBezTo>
                    <a:pt x="6657633" y="5786630"/>
                    <a:pt x="6638523" y="5868425"/>
                    <a:pt x="6740119" y="5868425"/>
                  </a:cubicBezTo>
                  <a:cubicBezTo>
                    <a:pt x="7122250" y="5868425"/>
                    <a:pt x="7068160" y="5840988"/>
                    <a:pt x="7069729" y="5941863"/>
                  </a:cubicBezTo>
                  <a:cubicBezTo>
                    <a:pt x="7076776" y="6392929"/>
                    <a:pt x="7078088" y="6332399"/>
                    <a:pt x="7048689" y="6332399"/>
                  </a:cubicBezTo>
                  <a:close/>
                  <a:moveTo>
                    <a:pt x="7048689" y="5843611"/>
                  </a:moveTo>
                  <a:cubicBezTo>
                    <a:pt x="6590271" y="5843611"/>
                    <a:pt x="6659819" y="5869505"/>
                    <a:pt x="6657787" y="5765982"/>
                  </a:cubicBezTo>
                  <a:cubicBezTo>
                    <a:pt x="6648528" y="5299951"/>
                    <a:pt x="6631063" y="5374134"/>
                    <a:pt x="6740119" y="5374134"/>
                  </a:cubicBezTo>
                  <a:cubicBezTo>
                    <a:pt x="7109158" y="5374134"/>
                    <a:pt x="7060546" y="5355620"/>
                    <a:pt x="7060803" y="5415353"/>
                  </a:cubicBezTo>
                  <a:cubicBezTo>
                    <a:pt x="7062836" y="5894704"/>
                    <a:pt x="7081252" y="5843611"/>
                    <a:pt x="7048689" y="5843611"/>
                  </a:cubicBezTo>
                  <a:close/>
                  <a:moveTo>
                    <a:pt x="7048689" y="5349732"/>
                  </a:moveTo>
                  <a:cubicBezTo>
                    <a:pt x="6569515" y="5349732"/>
                    <a:pt x="6652026" y="5384060"/>
                    <a:pt x="6649763" y="5239653"/>
                  </a:cubicBezTo>
                  <a:cubicBezTo>
                    <a:pt x="6641943" y="4751662"/>
                    <a:pt x="6644593" y="4919699"/>
                    <a:pt x="6644052" y="4883418"/>
                  </a:cubicBezTo>
                  <a:cubicBezTo>
                    <a:pt x="6706476" y="4883186"/>
                    <a:pt x="6755140" y="4883263"/>
                    <a:pt x="7048689" y="4883315"/>
                  </a:cubicBezTo>
                  <a:cubicBezTo>
                    <a:pt x="7050489" y="4883315"/>
                    <a:pt x="7070166" y="5349732"/>
                    <a:pt x="7048689" y="5349732"/>
                  </a:cubicBezTo>
                  <a:close/>
                  <a:moveTo>
                    <a:pt x="7048689" y="4859453"/>
                  </a:moveTo>
                  <a:cubicBezTo>
                    <a:pt x="6762728" y="4859402"/>
                    <a:pt x="6706863" y="4859324"/>
                    <a:pt x="6643667" y="4859556"/>
                  </a:cubicBezTo>
                  <a:cubicBezTo>
                    <a:pt x="6641018" y="4705480"/>
                    <a:pt x="6635899" y="4612192"/>
                    <a:pt x="6634716" y="4393858"/>
                  </a:cubicBezTo>
                  <a:cubicBezTo>
                    <a:pt x="6637417" y="4393858"/>
                    <a:pt x="7040073" y="4393190"/>
                    <a:pt x="7043262" y="4393190"/>
                  </a:cubicBezTo>
                  <a:cubicBezTo>
                    <a:pt x="7045680" y="4508669"/>
                    <a:pt x="7050876" y="4859453"/>
                    <a:pt x="7048689" y="4859453"/>
                  </a:cubicBezTo>
                  <a:close/>
                  <a:moveTo>
                    <a:pt x="6634588" y="4369945"/>
                  </a:moveTo>
                  <a:cubicBezTo>
                    <a:pt x="6634588" y="4367631"/>
                    <a:pt x="6630370" y="3905070"/>
                    <a:pt x="6630344" y="3903116"/>
                  </a:cubicBezTo>
                  <a:cubicBezTo>
                    <a:pt x="6884129" y="3905045"/>
                    <a:pt x="6867488" y="3900159"/>
                    <a:pt x="7033900" y="3899851"/>
                  </a:cubicBezTo>
                  <a:cubicBezTo>
                    <a:pt x="7033926" y="3901676"/>
                    <a:pt x="7042593" y="4360225"/>
                    <a:pt x="7042645" y="4362925"/>
                  </a:cubicBezTo>
                  <a:cubicBezTo>
                    <a:pt x="7042825" y="4372542"/>
                    <a:pt x="7085547" y="4369379"/>
                    <a:pt x="6634588" y="4369945"/>
                  </a:cubicBezTo>
                  <a:close/>
                  <a:moveTo>
                    <a:pt x="6630035" y="3879228"/>
                  </a:moveTo>
                  <a:cubicBezTo>
                    <a:pt x="6627206" y="3676606"/>
                    <a:pt x="6623939" y="3677943"/>
                    <a:pt x="6619824" y="3410111"/>
                  </a:cubicBezTo>
                  <a:cubicBezTo>
                    <a:pt x="6689706" y="3408800"/>
                    <a:pt x="6783664" y="3408569"/>
                    <a:pt x="6894211" y="3410497"/>
                  </a:cubicBezTo>
                  <a:cubicBezTo>
                    <a:pt x="7068314" y="3413531"/>
                    <a:pt x="7024589" y="3323071"/>
                    <a:pt x="7032871" y="3836595"/>
                  </a:cubicBezTo>
                  <a:cubicBezTo>
                    <a:pt x="7033514" y="3879691"/>
                    <a:pt x="7101417" y="3882905"/>
                    <a:pt x="6630035" y="3879228"/>
                  </a:cubicBezTo>
                  <a:close/>
                  <a:moveTo>
                    <a:pt x="6619438" y="3386198"/>
                  </a:moveTo>
                  <a:cubicBezTo>
                    <a:pt x="6614706" y="3078947"/>
                    <a:pt x="6614140" y="3065885"/>
                    <a:pt x="6614371" y="2959276"/>
                  </a:cubicBezTo>
                  <a:cubicBezTo>
                    <a:pt x="6614474" y="2908261"/>
                    <a:pt x="6546829" y="2919009"/>
                    <a:pt x="7020294" y="2918289"/>
                  </a:cubicBezTo>
                  <a:cubicBezTo>
                    <a:pt x="7022712" y="3200212"/>
                    <a:pt x="7025155" y="3259919"/>
                    <a:pt x="7027650" y="3387920"/>
                  </a:cubicBezTo>
                  <a:cubicBezTo>
                    <a:pt x="6890276" y="3387689"/>
                    <a:pt x="6789400" y="3382983"/>
                    <a:pt x="6619438" y="3386198"/>
                  </a:cubicBezTo>
                  <a:close/>
                  <a:moveTo>
                    <a:pt x="6614371" y="2895353"/>
                  </a:moveTo>
                  <a:cubicBezTo>
                    <a:pt x="6613471" y="2663108"/>
                    <a:pt x="6606783" y="2621787"/>
                    <a:pt x="6603775" y="2427933"/>
                  </a:cubicBezTo>
                  <a:cubicBezTo>
                    <a:pt x="7060752" y="2427676"/>
                    <a:pt x="7015073" y="2425284"/>
                    <a:pt x="7015226" y="2433333"/>
                  </a:cubicBezTo>
                  <a:cubicBezTo>
                    <a:pt x="7015639" y="2460923"/>
                    <a:pt x="7014429" y="2337781"/>
                    <a:pt x="7020088" y="2894427"/>
                  </a:cubicBezTo>
                  <a:cubicBezTo>
                    <a:pt x="6887704" y="2894607"/>
                    <a:pt x="6782250" y="2897179"/>
                    <a:pt x="6614371" y="2895353"/>
                  </a:cubicBezTo>
                  <a:close/>
                  <a:moveTo>
                    <a:pt x="6603440" y="2403942"/>
                  </a:moveTo>
                  <a:cubicBezTo>
                    <a:pt x="6601793" y="2277689"/>
                    <a:pt x="6605497" y="2126545"/>
                    <a:pt x="6598322" y="1936445"/>
                  </a:cubicBezTo>
                  <a:cubicBezTo>
                    <a:pt x="6789117" y="1941819"/>
                    <a:pt x="6898146" y="1934851"/>
                    <a:pt x="7005144" y="1934156"/>
                  </a:cubicBezTo>
                  <a:cubicBezTo>
                    <a:pt x="7010057" y="2242513"/>
                    <a:pt x="7013015" y="2303479"/>
                    <a:pt x="7014763" y="2403814"/>
                  </a:cubicBezTo>
                  <a:lnTo>
                    <a:pt x="6603440" y="2403942"/>
                  </a:lnTo>
                  <a:close/>
                  <a:moveTo>
                    <a:pt x="6585899" y="2895019"/>
                  </a:moveTo>
                  <a:cubicBezTo>
                    <a:pt x="6103766" y="2889182"/>
                    <a:pt x="6183319" y="2938731"/>
                    <a:pt x="6180902" y="2783653"/>
                  </a:cubicBezTo>
                  <a:cubicBezTo>
                    <a:pt x="6178201" y="2612247"/>
                    <a:pt x="6179873" y="2607053"/>
                    <a:pt x="6177146" y="2432973"/>
                  </a:cubicBezTo>
                  <a:cubicBezTo>
                    <a:pt x="6176967" y="2420964"/>
                    <a:pt x="6136791" y="2427778"/>
                    <a:pt x="6582709" y="2427933"/>
                  </a:cubicBezTo>
                  <a:cubicBezTo>
                    <a:pt x="6585256" y="2605279"/>
                    <a:pt x="6601382" y="2895224"/>
                    <a:pt x="6585899" y="2895019"/>
                  </a:cubicBezTo>
                  <a:close/>
                  <a:moveTo>
                    <a:pt x="6170408" y="3409263"/>
                  </a:moveTo>
                  <a:cubicBezTo>
                    <a:pt x="6171668" y="3516025"/>
                    <a:pt x="6173366" y="3593294"/>
                    <a:pt x="6178047" y="3875474"/>
                  </a:cubicBezTo>
                  <a:cubicBezTo>
                    <a:pt x="6118941" y="3875140"/>
                    <a:pt x="5772922" y="3876014"/>
                    <a:pt x="5771018" y="3876014"/>
                  </a:cubicBezTo>
                  <a:cubicBezTo>
                    <a:pt x="5767160" y="3617671"/>
                    <a:pt x="5769732" y="3657964"/>
                    <a:pt x="5765386" y="3411731"/>
                  </a:cubicBezTo>
                  <a:cubicBezTo>
                    <a:pt x="5984628" y="3412014"/>
                    <a:pt x="5996614" y="3408311"/>
                    <a:pt x="6170408" y="3409263"/>
                  </a:cubicBezTo>
                  <a:close/>
                  <a:moveTo>
                    <a:pt x="6122876" y="3385272"/>
                  </a:moveTo>
                  <a:cubicBezTo>
                    <a:pt x="5700955" y="3385272"/>
                    <a:pt x="5765591" y="3413994"/>
                    <a:pt x="5763405" y="3309803"/>
                  </a:cubicBezTo>
                  <a:cubicBezTo>
                    <a:pt x="5753914" y="2855137"/>
                    <a:pt x="5740051" y="2920758"/>
                    <a:pt x="5814255" y="2920758"/>
                  </a:cubicBezTo>
                  <a:cubicBezTo>
                    <a:pt x="6216833" y="2920758"/>
                    <a:pt x="6162229" y="2906333"/>
                    <a:pt x="6163772" y="2959637"/>
                  </a:cubicBezTo>
                  <a:cubicBezTo>
                    <a:pt x="6178278" y="3454210"/>
                    <a:pt x="6175964" y="3385272"/>
                    <a:pt x="6122876" y="3385272"/>
                  </a:cubicBezTo>
                  <a:close/>
                  <a:moveTo>
                    <a:pt x="6122876" y="2896587"/>
                  </a:moveTo>
                  <a:cubicBezTo>
                    <a:pt x="5682051" y="2896587"/>
                    <a:pt x="5757824" y="2929012"/>
                    <a:pt x="5755534" y="2783602"/>
                  </a:cubicBezTo>
                  <a:cubicBezTo>
                    <a:pt x="5748873" y="2357684"/>
                    <a:pt x="5719320" y="2428936"/>
                    <a:pt x="5814255" y="2428936"/>
                  </a:cubicBezTo>
                  <a:cubicBezTo>
                    <a:pt x="6185300" y="2428936"/>
                    <a:pt x="6155850" y="2418547"/>
                    <a:pt x="6156081" y="2433410"/>
                  </a:cubicBezTo>
                  <a:cubicBezTo>
                    <a:pt x="6164518" y="2970565"/>
                    <a:pt x="6174497" y="2896587"/>
                    <a:pt x="6122876" y="2896587"/>
                  </a:cubicBezTo>
                  <a:close/>
                  <a:moveTo>
                    <a:pt x="6122876" y="2402039"/>
                  </a:moveTo>
                  <a:cubicBezTo>
                    <a:pt x="5967601" y="2402039"/>
                    <a:pt x="5967498" y="2405048"/>
                    <a:pt x="5814281" y="2405048"/>
                  </a:cubicBezTo>
                  <a:cubicBezTo>
                    <a:pt x="5720529" y="2405048"/>
                    <a:pt x="5748435" y="2476557"/>
                    <a:pt x="5739691" y="1934388"/>
                  </a:cubicBezTo>
                  <a:cubicBezTo>
                    <a:pt x="5889462" y="1932228"/>
                    <a:pt x="5987534" y="1937396"/>
                    <a:pt x="6149265" y="1936934"/>
                  </a:cubicBezTo>
                  <a:cubicBezTo>
                    <a:pt x="6161200" y="2477766"/>
                    <a:pt x="6164029" y="2402039"/>
                    <a:pt x="6122876" y="2402039"/>
                  </a:cubicBezTo>
                  <a:close/>
                  <a:moveTo>
                    <a:pt x="5742314" y="3310369"/>
                  </a:moveTo>
                  <a:cubicBezTo>
                    <a:pt x="5744346" y="3408208"/>
                    <a:pt x="5818961" y="3389643"/>
                    <a:pt x="5351464" y="3386506"/>
                  </a:cubicBezTo>
                  <a:cubicBezTo>
                    <a:pt x="5328675" y="3386352"/>
                    <a:pt x="5337163" y="3439219"/>
                    <a:pt x="5327672" y="2958968"/>
                  </a:cubicBezTo>
                  <a:cubicBezTo>
                    <a:pt x="5326618" y="2906384"/>
                    <a:pt x="5268824" y="2919575"/>
                    <a:pt x="5659982" y="2920603"/>
                  </a:cubicBezTo>
                  <a:cubicBezTo>
                    <a:pt x="5759264" y="2920886"/>
                    <a:pt x="5732694" y="2849891"/>
                    <a:pt x="5742314" y="3310369"/>
                  </a:cubicBezTo>
                  <a:close/>
                  <a:moveTo>
                    <a:pt x="5659957" y="2896690"/>
                  </a:moveTo>
                  <a:cubicBezTo>
                    <a:pt x="5257198" y="2895610"/>
                    <a:pt x="5326746" y="2926132"/>
                    <a:pt x="5324535" y="2783653"/>
                  </a:cubicBezTo>
                  <a:cubicBezTo>
                    <a:pt x="5318130" y="2375683"/>
                    <a:pt x="5302852" y="2429964"/>
                    <a:pt x="5351489" y="2429450"/>
                  </a:cubicBezTo>
                  <a:cubicBezTo>
                    <a:pt x="5760756" y="2425027"/>
                    <a:pt x="5726599" y="2429733"/>
                    <a:pt x="5726650" y="2433384"/>
                  </a:cubicBezTo>
                  <a:cubicBezTo>
                    <a:pt x="5735061" y="2972673"/>
                    <a:pt x="5766131" y="2896973"/>
                    <a:pt x="5659957" y="2896690"/>
                  </a:cubicBezTo>
                  <a:close/>
                  <a:moveTo>
                    <a:pt x="5659957" y="2404893"/>
                  </a:moveTo>
                  <a:cubicBezTo>
                    <a:pt x="5562527" y="2404637"/>
                    <a:pt x="5448713" y="2404508"/>
                    <a:pt x="5351310" y="2405562"/>
                  </a:cubicBezTo>
                  <a:cubicBezTo>
                    <a:pt x="5305424" y="2406051"/>
                    <a:pt x="5316638" y="2478794"/>
                    <a:pt x="5310182" y="1937294"/>
                  </a:cubicBezTo>
                  <a:cubicBezTo>
                    <a:pt x="5641104" y="1940405"/>
                    <a:pt x="5587142" y="1937371"/>
                    <a:pt x="5718600" y="1934748"/>
                  </a:cubicBezTo>
                  <a:cubicBezTo>
                    <a:pt x="5727345" y="2476171"/>
                    <a:pt x="5752680" y="2404996"/>
                    <a:pt x="5659957" y="2404893"/>
                  </a:cubicBezTo>
                  <a:close/>
                  <a:moveTo>
                    <a:pt x="5312986" y="3310369"/>
                  </a:moveTo>
                  <a:cubicBezTo>
                    <a:pt x="5315172" y="3410446"/>
                    <a:pt x="5388141" y="3386198"/>
                    <a:pt x="4906806" y="3386352"/>
                  </a:cubicBezTo>
                  <a:cubicBezTo>
                    <a:pt x="4901919" y="3071362"/>
                    <a:pt x="4902150" y="3063313"/>
                    <a:pt x="4898447" y="2958762"/>
                  </a:cubicBezTo>
                  <a:cubicBezTo>
                    <a:pt x="4896415" y="2901550"/>
                    <a:pt x="4851481" y="2918006"/>
                    <a:pt x="5197166" y="2918238"/>
                  </a:cubicBezTo>
                  <a:cubicBezTo>
                    <a:pt x="5335826" y="2918238"/>
                    <a:pt x="5302672" y="2839632"/>
                    <a:pt x="5312986" y="3310369"/>
                  </a:cubicBezTo>
                  <a:close/>
                  <a:moveTo>
                    <a:pt x="4896338" y="2894144"/>
                  </a:moveTo>
                  <a:cubicBezTo>
                    <a:pt x="4889727" y="2664034"/>
                    <a:pt x="4895720" y="2622944"/>
                    <a:pt x="4892737" y="2432921"/>
                  </a:cubicBezTo>
                  <a:cubicBezTo>
                    <a:pt x="4892634" y="2425490"/>
                    <a:pt x="4891374" y="2432921"/>
                    <a:pt x="5297013" y="2429964"/>
                  </a:cubicBezTo>
                  <a:cubicBezTo>
                    <a:pt x="5297065" y="2432561"/>
                    <a:pt x="5297116" y="2449609"/>
                    <a:pt x="5305347" y="2894864"/>
                  </a:cubicBezTo>
                  <a:cubicBezTo>
                    <a:pt x="5246421" y="2894221"/>
                    <a:pt x="5222552" y="2894376"/>
                    <a:pt x="4896338" y="2894144"/>
                  </a:cubicBezTo>
                  <a:close/>
                  <a:moveTo>
                    <a:pt x="4888853" y="4371282"/>
                  </a:moveTo>
                  <a:cubicBezTo>
                    <a:pt x="4445584" y="4371282"/>
                    <a:pt x="4492447" y="4373211"/>
                    <a:pt x="4492550" y="4362719"/>
                  </a:cubicBezTo>
                  <a:cubicBezTo>
                    <a:pt x="4493476" y="4254388"/>
                    <a:pt x="4492627" y="4235720"/>
                    <a:pt x="4487406" y="3903810"/>
                  </a:cubicBezTo>
                  <a:cubicBezTo>
                    <a:pt x="4730028" y="3903862"/>
                    <a:pt x="4764468" y="3902833"/>
                    <a:pt x="4892351" y="3902833"/>
                  </a:cubicBezTo>
                  <a:cubicBezTo>
                    <a:pt x="4901636" y="4427492"/>
                    <a:pt x="4908118" y="4371282"/>
                    <a:pt x="4888853" y="4371282"/>
                  </a:cubicBezTo>
                  <a:close/>
                  <a:moveTo>
                    <a:pt x="4888853" y="3878971"/>
                  </a:moveTo>
                  <a:cubicBezTo>
                    <a:pt x="4416957" y="3878971"/>
                    <a:pt x="4487303" y="3898488"/>
                    <a:pt x="4486326" y="3836055"/>
                  </a:cubicBezTo>
                  <a:cubicBezTo>
                    <a:pt x="4478404" y="3330657"/>
                    <a:pt x="4446587" y="3409700"/>
                    <a:pt x="4580309" y="3409700"/>
                  </a:cubicBezTo>
                  <a:cubicBezTo>
                    <a:pt x="4724781" y="3409700"/>
                    <a:pt x="4738233" y="3410214"/>
                    <a:pt x="4886127" y="3410214"/>
                  </a:cubicBezTo>
                  <a:cubicBezTo>
                    <a:pt x="4894023" y="3918287"/>
                    <a:pt x="4891991" y="3878971"/>
                    <a:pt x="4888853" y="3878971"/>
                  </a:cubicBezTo>
                  <a:close/>
                  <a:moveTo>
                    <a:pt x="4477761" y="3385452"/>
                  </a:moveTo>
                  <a:cubicBezTo>
                    <a:pt x="4473363" y="3097230"/>
                    <a:pt x="4473234" y="3067145"/>
                    <a:pt x="4469941" y="2958865"/>
                  </a:cubicBezTo>
                  <a:cubicBezTo>
                    <a:pt x="4468167" y="2899956"/>
                    <a:pt x="4405151" y="2917878"/>
                    <a:pt x="4875967" y="2918032"/>
                  </a:cubicBezTo>
                  <a:cubicBezTo>
                    <a:pt x="4881497" y="3092704"/>
                    <a:pt x="4879439" y="2978510"/>
                    <a:pt x="4885767" y="3386378"/>
                  </a:cubicBezTo>
                  <a:cubicBezTo>
                    <a:pt x="4853822" y="3386352"/>
                    <a:pt x="4510477" y="3385735"/>
                    <a:pt x="4477761" y="3385452"/>
                  </a:cubicBezTo>
                  <a:close/>
                  <a:moveTo>
                    <a:pt x="4463615" y="2403634"/>
                  </a:moveTo>
                  <a:cubicBezTo>
                    <a:pt x="4458290" y="2066530"/>
                    <a:pt x="4457750" y="2021582"/>
                    <a:pt x="4455744" y="1936393"/>
                  </a:cubicBezTo>
                  <a:cubicBezTo>
                    <a:pt x="4610865" y="1939248"/>
                    <a:pt x="4744200" y="1935519"/>
                    <a:pt x="4862747" y="1935288"/>
                  </a:cubicBezTo>
                  <a:cubicBezTo>
                    <a:pt x="4864599" y="2013586"/>
                    <a:pt x="4871209" y="2403736"/>
                    <a:pt x="4871260" y="2406076"/>
                  </a:cubicBezTo>
                  <a:cubicBezTo>
                    <a:pt x="4700501" y="2405794"/>
                    <a:pt x="4698958" y="2401551"/>
                    <a:pt x="4463615" y="2403634"/>
                  </a:cubicBezTo>
                  <a:close/>
                  <a:moveTo>
                    <a:pt x="4456695" y="3385247"/>
                  </a:moveTo>
                  <a:cubicBezTo>
                    <a:pt x="4199155" y="3382495"/>
                    <a:pt x="4158156" y="3384861"/>
                    <a:pt x="4047172" y="3385581"/>
                  </a:cubicBezTo>
                  <a:cubicBezTo>
                    <a:pt x="4038761" y="2834540"/>
                    <a:pt x="4021709" y="2919009"/>
                    <a:pt x="4117595" y="2917852"/>
                  </a:cubicBezTo>
                  <a:cubicBezTo>
                    <a:pt x="4500524" y="2913249"/>
                    <a:pt x="4447256" y="2906512"/>
                    <a:pt x="4448851" y="2959637"/>
                  </a:cubicBezTo>
                  <a:cubicBezTo>
                    <a:pt x="4452452" y="3079050"/>
                    <a:pt x="4452503" y="3110703"/>
                    <a:pt x="4456695" y="3385247"/>
                  </a:cubicBezTo>
                  <a:close/>
                  <a:moveTo>
                    <a:pt x="4425908" y="2404019"/>
                  </a:moveTo>
                  <a:cubicBezTo>
                    <a:pt x="4316364" y="2405202"/>
                    <a:pt x="4230200" y="2405228"/>
                    <a:pt x="4117569" y="2404019"/>
                  </a:cubicBezTo>
                  <a:cubicBezTo>
                    <a:pt x="4007048" y="2402682"/>
                    <a:pt x="4030068" y="2491574"/>
                    <a:pt x="4023689" y="1934825"/>
                  </a:cubicBezTo>
                  <a:cubicBezTo>
                    <a:pt x="4229840" y="1934542"/>
                    <a:pt x="4291518" y="1932974"/>
                    <a:pt x="4434627" y="1935982"/>
                  </a:cubicBezTo>
                  <a:cubicBezTo>
                    <a:pt x="4446844" y="2455781"/>
                    <a:pt x="4447127" y="2403788"/>
                    <a:pt x="4425908" y="2404019"/>
                  </a:cubicBezTo>
                  <a:close/>
                  <a:moveTo>
                    <a:pt x="4026107" y="3385709"/>
                  </a:moveTo>
                  <a:cubicBezTo>
                    <a:pt x="3546495" y="3387920"/>
                    <a:pt x="3619130" y="3406846"/>
                    <a:pt x="3617921" y="3309957"/>
                  </a:cubicBezTo>
                  <a:cubicBezTo>
                    <a:pt x="3612211" y="2852566"/>
                    <a:pt x="3593126" y="2916464"/>
                    <a:pt x="3654573" y="2916464"/>
                  </a:cubicBezTo>
                  <a:cubicBezTo>
                    <a:pt x="4078963" y="2916464"/>
                    <a:pt x="4020808" y="2910138"/>
                    <a:pt x="4020808" y="2958711"/>
                  </a:cubicBezTo>
                  <a:cubicBezTo>
                    <a:pt x="4020911" y="3066399"/>
                    <a:pt x="4021091" y="3057965"/>
                    <a:pt x="4026107" y="3385709"/>
                  </a:cubicBezTo>
                  <a:close/>
                  <a:moveTo>
                    <a:pt x="3963169" y="2894864"/>
                  </a:moveTo>
                  <a:cubicBezTo>
                    <a:pt x="3809076" y="2894864"/>
                    <a:pt x="3808999" y="2892576"/>
                    <a:pt x="3654573" y="2892576"/>
                  </a:cubicBezTo>
                  <a:cubicBezTo>
                    <a:pt x="3598965" y="2892576"/>
                    <a:pt x="3610076" y="2914766"/>
                    <a:pt x="3608019" y="2783705"/>
                  </a:cubicBezTo>
                  <a:cubicBezTo>
                    <a:pt x="3601305" y="2355729"/>
                    <a:pt x="3586542" y="2425387"/>
                    <a:pt x="3654573" y="2425387"/>
                  </a:cubicBezTo>
                  <a:cubicBezTo>
                    <a:pt x="4052265" y="2425387"/>
                    <a:pt x="4010700" y="2425593"/>
                    <a:pt x="4010829" y="2433435"/>
                  </a:cubicBezTo>
                  <a:cubicBezTo>
                    <a:pt x="4019137" y="2964059"/>
                    <a:pt x="4047429" y="2894864"/>
                    <a:pt x="3963169" y="2894864"/>
                  </a:cubicBezTo>
                  <a:close/>
                  <a:moveTo>
                    <a:pt x="3654573" y="2401525"/>
                  </a:moveTo>
                  <a:cubicBezTo>
                    <a:pt x="3580420" y="2401525"/>
                    <a:pt x="3609382" y="2473420"/>
                    <a:pt x="3595981" y="1935031"/>
                  </a:cubicBezTo>
                  <a:cubicBezTo>
                    <a:pt x="3637597" y="1934851"/>
                    <a:pt x="3663704" y="1934902"/>
                    <a:pt x="3963194" y="1934851"/>
                  </a:cubicBezTo>
                  <a:cubicBezTo>
                    <a:pt x="4015690" y="1934851"/>
                    <a:pt x="4001595" y="1860539"/>
                    <a:pt x="4010366" y="2403196"/>
                  </a:cubicBezTo>
                  <a:cubicBezTo>
                    <a:pt x="3754111" y="2402451"/>
                    <a:pt x="3786031" y="2401525"/>
                    <a:pt x="3654573" y="2401525"/>
                  </a:cubicBezTo>
                  <a:close/>
                  <a:moveTo>
                    <a:pt x="3596856" y="3310266"/>
                  </a:moveTo>
                  <a:cubicBezTo>
                    <a:pt x="3598039" y="3405329"/>
                    <a:pt x="3675818" y="3388949"/>
                    <a:pt x="3191859" y="3386352"/>
                  </a:cubicBezTo>
                  <a:cubicBezTo>
                    <a:pt x="3188361" y="3386326"/>
                    <a:pt x="3191859" y="3227391"/>
                    <a:pt x="3183757" y="2958248"/>
                  </a:cubicBezTo>
                  <a:cubicBezTo>
                    <a:pt x="3181879" y="2894736"/>
                    <a:pt x="3133988" y="2929218"/>
                    <a:pt x="3500609" y="2918700"/>
                  </a:cubicBezTo>
                  <a:cubicBezTo>
                    <a:pt x="3609973" y="2915538"/>
                    <a:pt x="3590991" y="2842023"/>
                    <a:pt x="3596856" y="3310266"/>
                  </a:cubicBezTo>
                  <a:close/>
                  <a:moveTo>
                    <a:pt x="3500043" y="2894761"/>
                  </a:moveTo>
                  <a:cubicBezTo>
                    <a:pt x="3421878" y="2897024"/>
                    <a:pt x="3334274" y="2898181"/>
                    <a:pt x="3191988" y="2895481"/>
                  </a:cubicBezTo>
                  <a:cubicBezTo>
                    <a:pt x="3179050" y="2895250"/>
                    <a:pt x="3181828" y="2910832"/>
                    <a:pt x="3179770" y="2783679"/>
                  </a:cubicBezTo>
                  <a:cubicBezTo>
                    <a:pt x="3173340" y="2373626"/>
                    <a:pt x="3169379" y="2428807"/>
                    <a:pt x="3192039" y="2428267"/>
                  </a:cubicBezTo>
                  <a:cubicBezTo>
                    <a:pt x="3630961" y="2418187"/>
                    <a:pt x="3584073" y="2428704"/>
                    <a:pt x="3584124" y="2433358"/>
                  </a:cubicBezTo>
                  <a:cubicBezTo>
                    <a:pt x="3586850" y="2606642"/>
                    <a:pt x="3584227" y="2608853"/>
                    <a:pt x="3586953" y="2784090"/>
                  </a:cubicBezTo>
                  <a:cubicBezTo>
                    <a:pt x="3589037" y="2915795"/>
                    <a:pt x="3611696" y="2891573"/>
                    <a:pt x="3500043" y="2894761"/>
                  </a:cubicBezTo>
                  <a:close/>
                  <a:moveTo>
                    <a:pt x="3500223" y="2402091"/>
                  </a:moveTo>
                  <a:cubicBezTo>
                    <a:pt x="3317067" y="2403325"/>
                    <a:pt x="3307319" y="2401731"/>
                    <a:pt x="3191576" y="2404379"/>
                  </a:cubicBezTo>
                  <a:cubicBezTo>
                    <a:pt x="3169636" y="2404893"/>
                    <a:pt x="3173700" y="2462003"/>
                    <a:pt x="3169251" y="1937859"/>
                  </a:cubicBezTo>
                  <a:cubicBezTo>
                    <a:pt x="3297159" y="1936728"/>
                    <a:pt x="3072618" y="1938399"/>
                    <a:pt x="3574890" y="1935134"/>
                  </a:cubicBezTo>
                  <a:cubicBezTo>
                    <a:pt x="3588522" y="2489259"/>
                    <a:pt x="3606732" y="2401242"/>
                    <a:pt x="3500223" y="2402091"/>
                  </a:cubicBezTo>
                  <a:close/>
                  <a:moveTo>
                    <a:pt x="3169611" y="3386223"/>
                  </a:moveTo>
                  <a:cubicBezTo>
                    <a:pt x="2696275" y="3383446"/>
                    <a:pt x="2763791" y="3421117"/>
                    <a:pt x="2761476" y="3309854"/>
                  </a:cubicBezTo>
                  <a:cubicBezTo>
                    <a:pt x="2758390" y="3162207"/>
                    <a:pt x="2756949" y="3052951"/>
                    <a:pt x="2756152" y="2959122"/>
                  </a:cubicBezTo>
                  <a:cubicBezTo>
                    <a:pt x="2755766" y="2912606"/>
                    <a:pt x="2690796" y="2910807"/>
                    <a:pt x="3161483" y="2918881"/>
                  </a:cubicBezTo>
                  <a:cubicBezTo>
                    <a:pt x="3168659" y="3176196"/>
                    <a:pt x="3167553" y="3215537"/>
                    <a:pt x="3169611" y="3386223"/>
                  </a:cubicBezTo>
                  <a:close/>
                  <a:moveTo>
                    <a:pt x="2755586" y="2896099"/>
                  </a:moveTo>
                  <a:cubicBezTo>
                    <a:pt x="2753014" y="2658763"/>
                    <a:pt x="2749928" y="2626133"/>
                    <a:pt x="2746790" y="2427599"/>
                  </a:cubicBezTo>
                  <a:cubicBezTo>
                    <a:pt x="2749130" y="2427599"/>
                    <a:pt x="3154333" y="2429810"/>
                    <a:pt x="3154410" y="2433435"/>
                  </a:cubicBezTo>
                  <a:cubicBezTo>
                    <a:pt x="3156750" y="2582008"/>
                    <a:pt x="3157265" y="2749814"/>
                    <a:pt x="3160892" y="2894941"/>
                  </a:cubicBezTo>
                  <a:cubicBezTo>
                    <a:pt x="3001758" y="2892344"/>
                    <a:pt x="2870120" y="2895893"/>
                    <a:pt x="2755586" y="2896099"/>
                  </a:cubicBezTo>
                  <a:close/>
                  <a:moveTo>
                    <a:pt x="2746430" y="2403711"/>
                  </a:moveTo>
                  <a:cubicBezTo>
                    <a:pt x="2741183" y="2071672"/>
                    <a:pt x="2740231" y="2027548"/>
                    <a:pt x="2739742" y="1936342"/>
                  </a:cubicBezTo>
                  <a:cubicBezTo>
                    <a:pt x="2903505" y="1936445"/>
                    <a:pt x="2929175" y="1939608"/>
                    <a:pt x="3148160" y="1938014"/>
                  </a:cubicBezTo>
                  <a:cubicBezTo>
                    <a:pt x="3148186" y="1939968"/>
                    <a:pt x="3153921" y="2403119"/>
                    <a:pt x="3153947" y="2405176"/>
                  </a:cubicBezTo>
                  <a:cubicBezTo>
                    <a:pt x="3001372" y="2408056"/>
                    <a:pt x="2871972" y="2403865"/>
                    <a:pt x="2746430" y="2403711"/>
                  </a:cubicBezTo>
                  <a:close/>
                  <a:moveTo>
                    <a:pt x="2740437" y="3310420"/>
                  </a:moveTo>
                  <a:cubicBezTo>
                    <a:pt x="2742700" y="3418288"/>
                    <a:pt x="2806590" y="3387021"/>
                    <a:pt x="2420627" y="3387021"/>
                  </a:cubicBezTo>
                  <a:cubicBezTo>
                    <a:pt x="2315738" y="3387021"/>
                    <a:pt x="2332148" y="3470229"/>
                    <a:pt x="2327878" y="2957965"/>
                  </a:cubicBezTo>
                  <a:cubicBezTo>
                    <a:pt x="2327441" y="2905587"/>
                    <a:pt x="2263680" y="2919961"/>
                    <a:pt x="2734778" y="2919961"/>
                  </a:cubicBezTo>
                  <a:cubicBezTo>
                    <a:pt x="2735781" y="3024640"/>
                    <a:pt x="2736322" y="3112837"/>
                    <a:pt x="2740437" y="3310420"/>
                  </a:cubicBezTo>
                  <a:close/>
                  <a:moveTo>
                    <a:pt x="2729043" y="2896124"/>
                  </a:moveTo>
                  <a:cubicBezTo>
                    <a:pt x="2461934" y="2896201"/>
                    <a:pt x="2398816" y="2896304"/>
                    <a:pt x="2327312" y="2896099"/>
                  </a:cubicBezTo>
                  <a:cubicBezTo>
                    <a:pt x="2327287" y="2894736"/>
                    <a:pt x="2321782" y="2471800"/>
                    <a:pt x="2321062" y="2426287"/>
                  </a:cubicBezTo>
                  <a:cubicBezTo>
                    <a:pt x="2322889" y="2426261"/>
                    <a:pt x="2725699" y="2423253"/>
                    <a:pt x="2725853" y="2433410"/>
                  </a:cubicBezTo>
                  <a:cubicBezTo>
                    <a:pt x="2733518" y="2929140"/>
                    <a:pt x="2739434" y="2896124"/>
                    <a:pt x="2729043" y="2896124"/>
                  </a:cubicBezTo>
                  <a:close/>
                  <a:moveTo>
                    <a:pt x="2320651" y="2402374"/>
                  </a:moveTo>
                  <a:cubicBezTo>
                    <a:pt x="2319313" y="2319987"/>
                    <a:pt x="2324252" y="2615847"/>
                    <a:pt x="2312575" y="1937422"/>
                  </a:cubicBezTo>
                  <a:cubicBezTo>
                    <a:pt x="2459465" y="1939428"/>
                    <a:pt x="2592132" y="1936419"/>
                    <a:pt x="2718651" y="1936342"/>
                  </a:cubicBezTo>
                  <a:cubicBezTo>
                    <a:pt x="2719166" y="2027625"/>
                    <a:pt x="2720452" y="2092500"/>
                    <a:pt x="2725364" y="2403685"/>
                  </a:cubicBezTo>
                  <a:cubicBezTo>
                    <a:pt x="2571170" y="2403659"/>
                    <a:pt x="2485751" y="2400702"/>
                    <a:pt x="2320651" y="2402374"/>
                  </a:cubicBezTo>
                  <a:close/>
                  <a:moveTo>
                    <a:pt x="2313886" y="3387149"/>
                  </a:moveTo>
                  <a:cubicBezTo>
                    <a:pt x="1966350" y="3387972"/>
                    <a:pt x="2067149" y="3387381"/>
                    <a:pt x="1904440" y="3386172"/>
                  </a:cubicBezTo>
                  <a:cubicBezTo>
                    <a:pt x="1903308" y="3262310"/>
                    <a:pt x="1905057" y="3239425"/>
                    <a:pt x="1897958" y="2919986"/>
                  </a:cubicBezTo>
                  <a:cubicBezTo>
                    <a:pt x="2019334" y="2919626"/>
                    <a:pt x="2029468" y="2918855"/>
                    <a:pt x="2306453" y="2919909"/>
                  </a:cubicBezTo>
                  <a:cubicBezTo>
                    <a:pt x="2309102" y="3206820"/>
                    <a:pt x="2311494" y="3263673"/>
                    <a:pt x="2313886" y="3387149"/>
                  </a:cubicBezTo>
                  <a:close/>
                  <a:moveTo>
                    <a:pt x="2266406" y="2895867"/>
                  </a:moveTo>
                  <a:cubicBezTo>
                    <a:pt x="1822597" y="2893450"/>
                    <a:pt x="1897701" y="2930014"/>
                    <a:pt x="1895412" y="2783653"/>
                  </a:cubicBezTo>
                  <a:cubicBezTo>
                    <a:pt x="1892660" y="2608622"/>
                    <a:pt x="1894692" y="2608364"/>
                    <a:pt x="1891940" y="2432973"/>
                  </a:cubicBezTo>
                  <a:cubicBezTo>
                    <a:pt x="1891786" y="2423073"/>
                    <a:pt x="1867891" y="2432124"/>
                    <a:pt x="2299997" y="2426519"/>
                  </a:cubicBezTo>
                  <a:cubicBezTo>
                    <a:pt x="2308279" y="2961642"/>
                    <a:pt x="2320702" y="2896073"/>
                    <a:pt x="2266406" y="2895867"/>
                  </a:cubicBezTo>
                  <a:close/>
                  <a:moveTo>
                    <a:pt x="1891477" y="2404482"/>
                  </a:moveTo>
                  <a:cubicBezTo>
                    <a:pt x="1882706" y="1861516"/>
                    <a:pt x="1854542" y="1935776"/>
                    <a:pt x="1957990" y="1935468"/>
                  </a:cubicBezTo>
                  <a:cubicBezTo>
                    <a:pt x="2088651" y="1935108"/>
                    <a:pt x="2165170" y="1934902"/>
                    <a:pt x="2266175" y="1936651"/>
                  </a:cubicBezTo>
                  <a:cubicBezTo>
                    <a:pt x="2301540" y="1937319"/>
                    <a:pt x="2291149" y="1880441"/>
                    <a:pt x="2299611" y="2402631"/>
                  </a:cubicBezTo>
                  <a:cubicBezTo>
                    <a:pt x="2149017" y="2404637"/>
                    <a:pt x="2228520" y="2404251"/>
                    <a:pt x="1891477" y="2404482"/>
                  </a:cubicBezTo>
                  <a:close/>
                  <a:moveTo>
                    <a:pt x="1883375" y="3386018"/>
                  </a:moveTo>
                  <a:cubicBezTo>
                    <a:pt x="1778229" y="3385478"/>
                    <a:pt x="1646025" y="3386223"/>
                    <a:pt x="1475986" y="3386301"/>
                  </a:cubicBezTo>
                  <a:cubicBezTo>
                    <a:pt x="1472797" y="3241354"/>
                    <a:pt x="1470534" y="3240119"/>
                    <a:pt x="1468141" y="2918649"/>
                  </a:cubicBezTo>
                  <a:cubicBezTo>
                    <a:pt x="1633756" y="2918238"/>
                    <a:pt x="1649703" y="2920475"/>
                    <a:pt x="1876842" y="2920012"/>
                  </a:cubicBezTo>
                  <a:cubicBezTo>
                    <a:pt x="1884352" y="3266244"/>
                    <a:pt x="1882140" y="3249865"/>
                    <a:pt x="1883375" y="3386018"/>
                  </a:cubicBezTo>
                  <a:close/>
                  <a:moveTo>
                    <a:pt x="1803718" y="2896227"/>
                  </a:moveTo>
                  <a:cubicBezTo>
                    <a:pt x="1649317" y="2896227"/>
                    <a:pt x="1649832" y="2894787"/>
                    <a:pt x="1495251" y="2894787"/>
                  </a:cubicBezTo>
                  <a:cubicBezTo>
                    <a:pt x="1459602" y="2894787"/>
                    <a:pt x="1468579" y="2916592"/>
                    <a:pt x="1466495" y="2783679"/>
                  </a:cubicBezTo>
                  <a:cubicBezTo>
                    <a:pt x="1460091" y="2375015"/>
                    <a:pt x="1448234" y="2429424"/>
                    <a:pt x="1495251" y="2429424"/>
                  </a:cubicBezTo>
                  <a:cubicBezTo>
                    <a:pt x="1904131" y="2429424"/>
                    <a:pt x="1870720" y="2424307"/>
                    <a:pt x="1870875" y="2433410"/>
                  </a:cubicBezTo>
                  <a:cubicBezTo>
                    <a:pt x="1879337" y="2972313"/>
                    <a:pt x="1899090" y="2896227"/>
                    <a:pt x="1803718" y="2896227"/>
                  </a:cubicBezTo>
                  <a:close/>
                  <a:moveTo>
                    <a:pt x="1803718" y="2404534"/>
                  </a:moveTo>
                  <a:cubicBezTo>
                    <a:pt x="1644688" y="2404534"/>
                    <a:pt x="1645125" y="2405511"/>
                    <a:pt x="1495251" y="2405511"/>
                  </a:cubicBezTo>
                  <a:cubicBezTo>
                    <a:pt x="1436325" y="2405511"/>
                    <a:pt x="1472360" y="2462337"/>
                    <a:pt x="1454252" y="1934182"/>
                  </a:cubicBezTo>
                  <a:cubicBezTo>
                    <a:pt x="1561353" y="1933565"/>
                    <a:pt x="1648854" y="1935776"/>
                    <a:pt x="1862232" y="1935648"/>
                  </a:cubicBezTo>
                  <a:cubicBezTo>
                    <a:pt x="1871492" y="2480260"/>
                    <a:pt x="1893149" y="2404482"/>
                    <a:pt x="1803718" y="2404534"/>
                  </a:cubicBezTo>
                  <a:close/>
                  <a:moveTo>
                    <a:pt x="1454895" y="3386352"/>
                  </a:moveTo>
                  <a:cubicBezTo>
                    <a:pt x="979604" y="3387561"/>
                    <a:pt x="1048844" y="3414997"/>
                    <a:pt x="1046864" y="3309854"/>
                  </a:cubicBezTo>
                  <a:cubicBezTo>
                    <a:pt x="1044549" y="3186018"/>
                    <a:pt x="1042748" y="3075039"/>
                    <a:pt x="1041642" y="2959122"/>
                  </a:cubicBezTo>
                  <a:cubicBezTo>
                    <a:pt x="1041154" y="2905304"/>
                    <a:pt x="975952" y="2920706"/>
                    <a:pt x="1447076" y="2918726"/>
                  </a:cubicBezTo>
                  <a:cubicBezTo>
                    <a:pt x="1449417" y="3237008"/>
                    <a:pt x="1451989" y="3257630"/>
                    <a:pt x="1454895" y="3386352"/>
                  </a:cubicBezTo>
                  <a:close/>
                  <a:moveTo>
                    <a:pt x="1340953" y="2895970"/>
                  </a:moveTo>
                  <a:cubicBezTo>
                    <a:pt x="1220323" y="2897770"/>
                    <a:pt x="1128835" y="2897436"/>
                    <a:pt x="1040974" y="2895893"/>
                  </a:cubicBezTo>
                  <a:cubicBezTo>
                    <a:pt x="1040948" y="2893887"/>
                    <a:pt x="1034826" y="2449275"/>
                    <a:pt x="1034441" y="2427290"/>
                  </a:cubicBezTo>
                  <a:cubicBezTo>
                    <a:pt x="1484320" y="2423664"/>
                    <a:pt x="1440749" y="2431558"/>
                    <a:pt x="1440775" y="2433384"/>
                  </a:cubicBezTo>
                  <a:cubicBezTo>
                    <a:pt x="1449365" y="2980284"/>
                    <a:pt x="1478378" y="2893733"/>
                    <a:pt x="1340953" y="2895970"/>
                  </a:cubicBezTo>
                  <a:close/>
                  <a:moveTo>
                    <a:pt x="1034055" y="2403376"/>
                  </a:moveTo>
                  <a:cubicBezTo>
                    <a:pt x="1025361" y="1912146"/>
                    <a:pt x="1018185" y="1938579"/>
                    <a:pt x="1032666" y="1938528"/>
                  </a:cubicBezTo>
                  <a:cubicBezTo>
                    <a:pt x="1226136" y="1938014"/>
                    <a:pt x="1242803" y="1939016"/>
                    <a:pt x="1341365" y="1936188"/>
                  </a:cubicBezTo>
                  <a:cubicBezTo>
                    <a:pt x="1459088" y="1932948"/>
                    <a:pt x="1432261" y="1852465"/>
                    <a:pt x="1440363" y="2405382"/>
                  </a:cubicBezTo>
                  <a:cubicBezTo>
                    <a:pt x="1324492" y="2404765"/>
                    <a:pt x="1277269" y="2401396"/>
                    <a:pt x="1034055" y="2403376"/>
                  </a:cubicBezTo>
                  <a:close/>
                  <a:moveTo>
                    <a:pt x="724430" y="3902653"/>
                  </a:moveTo>
                  <a:cubicBezTo>
                    <a:pt x="827724" y="3900699"/>
                    <a:pt x="925874" y="3900596"/>
                    <a:pt x="1032486" y="3902756"/>
                  </a:cubicBezTo>
                  <a:cubicBezTo>
                    <a:pt x="1034981" y="3902808"/>
                    <a:pt x="1043700" y="4370588"/>
                    <a:pt x="1032537" y="4370793"/>
                  </a:cubicBezTo>
                  <a:cubicBezTo>
                    <a:pt x="1016745" y="4371025"/>
                    <a:pt x="635668" y="4377402"/>
                    <a:pt x="635488" y="4361202"/>
                  </a:cubicBezTo>
                  <a:cubicBezTo>
                    <a:pt x="630370" y="3817207"/>
                    <a:pt x="586053" y="3905250"/>
                    <a:pt x="724430" y="3902653"/>
                  </a:cubicBezTo>
                  <a:close/>
                  <a:moveTo>
                    <a:pt x="724147" y="4394913"/>
                  </a:moveTo>
                  <a:cubicBezTo>
                    <a:pt x="826464" y="4396147"/>
                    <a:pt x="930889" y="4396301"/>
                    <a:pt x="1032794" y="4394656"/>
                  </a:cubicBezTo>
                  <a:cubicBezTo>
                    <a:pt x="1043083" y="4394501"/>
                    <a:pt x="1041822" y="4340400"/>
                    <a:pt x="1050696" y="4861355"/>
                  </a:cubicBezTo>
                  <a:cubicBezTo>
                    <a:pt x="855965" y="4864724"/>
                    <a:pt x="765120" y="4862436"/>
                    <a:pt x="643333" y="4862024"/>
                  </a:cubicBezTo>
                  <a:cubicBezTo>
                    <a:pt x="634562" y="4312270"/>
                    <a:pt x="606244" y="4393473"/>
                    <a:pt x="724147" y="4394913"/>
                  </a:cubicBezTo>
                  <a:close/>
                  <a:moveTo>
                    <a:pt x="1051159" y="4889101"/>
                  </a:moveTo>
                  <a:cubicBezTo>
                    <a:pt x="1056869" y="5254078"/>
                    <a:pt x="1057358" y="5282208"/>
                    <a:pt x="1058207" y="5349938"/>
                  </a:cubicBezTo>
                  <a:cubicBezTo>
                    <a:pt x="739528" y="5349064"/>
                    <a:pt x="776514" y="5350221"/>
                    <a:pt x="650998" y="5350786"/>
                  </a:cubicBezTo>
                  <a:cubicBezTo>
                    <a:pt x="641404" y="4737365"/>
                    <a:pt x="644285" y="4921448"/>
                    <a:pt x="643719" y="4885912"/>
                  </a:cubicBezTo>
                  <a:cubicBezTo>
                    <a:pt x="1087116" y="4887506"/>
                    <a:pt x="1051056" y="4883032"/>
                    <a:pt x="1051159" y="4889101"/>
                  </a:cubicBezTo>
                  <a:close/>
                  <a:moveTo>
                    <a:pt x="724327" y="5374134"/>
                  </a:moveTo>
                  <a:cubicBezTo>
                    <a:pt x="1119859" y="5370920"/>
                    <a:pt x="1058387" y="5364132"/>
                    <a:pt x="1058978" y="5415404"/>
                  </a:cubicBezTo>
                  <a:cubicBezTo>
                    <a:pt x="1060213" y="5523787"/>
                    <a:pt x="1060496" y="5535435"/>
                    <a:pt x="1065228" y="5843071"/>
                  </a:cubicBezTo>
                  <a:cubicBezTo>
                    <a:pt x="791432" y="5844562"/>
                    <a:pt x="780295" y="5843329"/>
                    <a:pt x="659691" y="5842866"/>
                  </a:cubicBezTo>
                  <a:cubicBezTo>
                    <a:pt x="649480" y="5302753"/>
                    <a:pt x="621959" y="5375111"/>
                    <a:pt x="724327" y="5374134"/>
                  </a:cubicBezTo>
                  <a:close/>
                  <a:moveTo>
                    <a:pt x="724147" y="6357161"/>
                  </a:moveTo>
                  <a:cubicBezTo>
                    <a:pt x="822451" y="6358216"/>
                    <a:pt x="934387" y="6358164"/>
                    <a:pt x="1032717" y="6357624"/>
                  </a:cubicBezTo>
                  <a:cubicBezTo>
                    <a:pt x="1094318" y="6357290"/>
                    <a:pt x="1064971" y="6298226"/>
                    <a:pt x="1080069" y="6825198"/>
                  </a:cubicBezTo>
                  <a:cubicBezTo>
                    <a:pt x="770007" y="6826741"/>
                    <a:pt x="835672" y="6825918"/>
                    <a:pt x="672217" y="6824839"/>
                  </a:cubicBezTo>
                  <a:cubicBezTo>
                    <a:pt x="658251" y="6279532"/>
                    <a:pt x="646805" y="6356339"/>
                    <a:pt x="724147" y="6357161"/>
                  </a:cubicBezTo>
                  <a:close/>
                  <a:moveTo>
                    <a:pt x="724147" y="6849215"/>
                  </a:moveTo>
                  <a:cubicBezTo>
                    <a:pt x="827313" y="6850192"/>
                    <a:pt x="928009" y="6850140"/>
                    <a:pt x="1032717" y="6849421"/>
                  </a:cubicBezTo>
                  <a:cubicBezTo>
                    <a:pt x="1095553" y="6848983"/>
                    <a:pt x="1080815" y="6772820"/>
                    <a:pt x="1090152" y="7318100"/>
                  </a:cubicBezTo>
                  <a:cubicBezTo>
                    <a:pt x="951389" y="7319232"/>
                    <a:pt x="999203" y="7320595"/>
                    <a:pt x="682969" y="7318897"/>
                  </a:cubicBezTo>
                  <a:cubicBezTo>
                    <a:pt x="673761" y="6776985"/>
                    <a:pt x="650612" y="6848520"/>
                    <a:pt x="724147" y="6849215"/>
                  </a:cubicBezTo>
                  <a:close/>
                  <a:moveTo>
                    <a:pt x="724199" y="7343068"/>
                  </a:moveTo>
                  <a:cubicBezTo>
                    <a:pt x="1114072" y="7345665"/>
                    <a:pt x="1090486" y="7337488"/>
                    <a:pt x="1090614" y="7345717"/>
                  </a:cubicBezTo>
                  <a:cubicBezTo>
                    <a:pt x="1093341" y="7520157"/>
                    <a:pt x="1089534" y="7518820"/>
                    <a:pt x="1092312" y="7696911"/>
                  </a:cubicBezTo>
                  <a:cubicBezTo>
                    <a:pt x="1094421" y="7831933"/>
                    <a:pt x="1110162" y="7809176"/>
                    <a:pt x="1032614" y="7809588"/>
                  </a:cubicBezTo>
                  <a:cubicBezTo>
                    <a:pt x="929038" y="7810154"/>
                    <a:pt x="827364" y="7810462"/>
                    <a:pt x="724430" y="7808662"/>
                  </a:cubicBezTo>
                  <a:cubicBezTo>
                    <a:pt x="679599" y="7807891"/>
                    <a:pt x="690068" y="7829079"/>
                    <a:pt x="687984" y="7696397"/>
                  </a:cubicBezTo>
                  <a:cubicBezTo>
                    <a:pt x="681605" y="7288298"/>
                    <a:pt x="666687" y="7342682"/>
                    <a:pt x="724199" y="7343068"/>
                  </a:cubicBezTo>
                  <a:close/>
                  <a:moveTo>
                    <a:pt x="724199" y="8325272"/>
                  </a:moveTo>
                  <a:cubicBezTo>
                    <a:pt x="1171120" y="8327663"/>
                    <a:pt x="1105095" y="8294133"/>
                    <a:pt x="1106716" y="8398916"/>
                  </a:cubicBezTo>
                  <a:cubicBezTo>
                    <a:pt x="1109416" y="8571967"/>
                    <a:pt x="1107179" y="8575053"/>
                    <a:pt x="1109931" y="8750059"/>
                  </a:cubicBezTo>
                  <a:cubicBezTo>
                    <a:pt x="1110805" y="8805240"/>
                    <a:pt x="1126366" y="8794157"/>
                    <a:pt x="1032717" y="8793643"/>
                  </a:cubicBezTo>
                  <a:cubicBezTo>
                    <a:pt x="654342" y="8791612"/>
                    <a:pt x="706451" y="8805549"/>
                    <a:pt x="705577" y="8749519"/>
                  </a:cubicBezTo>
                  <a:cubicBezTo>
                    <a:pt x="698169" y="8275003"/>
                    <a:pt x="676513" y="8325015"/>
                    <a:pt x="724199" y="8325272"/>
                  </a:cubicBezTo>
                  <a:close/>
                  <a:moveTo>
                    <a:pt x="706374" y="8815011"/>
                  </a:moveTo>
                  <a:cubicBezTo>
                    <a:pt x="803727" y="8817146"/>
                    <a:pt x="779472" y="8817069"/>
                    <a:pt x="1111088" y="8817866"/>
                  </a:cubicBezTo>
                  <a:cubicBezTo>
                    <a:pt x="1113429" y="8938822"/>
                    <a:pt x="1118444" y="9066978"/>
                    <a:pt x="1118804" y="9281583"/>
                  </a:cubicBezTo>
                  <a:cubicBezTo>
                    <a:pt x="675124" y="9284694"/>
                    <a:pt x="711879" y="9289091"/>
                    <a:pt x="711441" y="9275643"/>
                  </a:cubicBezTo>
                  <a:cubicBezTo>
                    <a:pt x="703622" y="9032907"/>
                    <a:pt x="707455" y="8936225"/>
                    <a:pt x="706374" y="8815011"/>
                  </a:cubicBezTo>
                  <a:close/>
                  <a:moveTo>
                    <a:pt x="1123845" y="8222830"/>
                  </a:moveTo>
                  <a:cubicBezTo>
                    <a:pt x="1110471" y="7765901"/>
                    <a:pt x="1095193" y="7833116"/>
                    <a:pt x="1186912" y="7833116"/>
                  </a:cubicBezTo>
                  <a:cubicBezTo>
                    <a:pt x="1578328" y="7833116"/>
                    <a:pt x="1524212" y="7822959"/>
                    <a:pt x="1525267" y="7874231"/>
                  </a:cubicBezTo>
                  <a:cubicBezTo>
                    <a:pt x="1535735" y="8368651"/>
                    <a:pt x="1540982" y="8300896"/>
                    <a:pt x="1495251" y="8300896"/>
                  </a:cubicBezTo>
                  <a:cubicBezTo>
                    <a:pt x="1342445" y="8300896"/>
                    <a:pt x="1341570" y="8297887"/>
                    <a:pt x="1186912" y="8297887"/>
                  </a:cubicBezTo>
                  <a:cubicBezTo>
                    <a:pt x="1109853" y="8297862"/>
                    <a:pt x="1126495" y="8313624"/>
                    <a:pt x="1123845" y="8222830"/>
                  </a:cubicBezTo>
                  <a:close/>
                  <a:moveTo>
                    <a:pt x="1186938" y="8321750"/>
                  </a:moveTo>
                  <a:cubicBezTo>
                    <a:pt x="1338638" y="8321750"/>
                    <a:pt x="1341493" y="8324758"/>
                    <a:pt x="1495277" y="8324758"/>
                  </a:cubicBezTo>
                  <a:cubicBezTo>
                    <a:pt x="1540622" y="8324758"/>
                    <a:pt x="1530771" y="8309844"/>
                    <a:pt x="1532160" y="8398967"/>
                  </a:cubicBezTo>
                  <a:cubicBezTo>
                    <a:pt x="1539259" y="8853016"/>
                    <a:pt x="1560710" y="8790866"/>
                    <a:pt x="1495277" y="8790866"/>
                  </a:cubicBezTo>
                  <a:cubicBezTo>
                    <a:pt x="1077214" y="8790866"/>
                    <a:pt x="1132050" y="8815474"/>
                    <a:pt x="1131021" y="8749648"/>
                  </a:cubicBezTo>
                  <a:cubicBezTo>
                    <a:pt x="1123202" y="8252323"/>
                    <a:pt x="1113403" y="8321750"/>
                    <a:pt x="1186938" y="8321750"/>
                  </a:cubicBezTo>
                  <a:close/>
                  <a:moveTo>
                    <a:pt x="1186938" y="8817943"/>
                  </a:moveTo>
                  <a:cubicBezTo>
                    <a:pt x="1613411" y="8817943"/>
                    <a:pt x="1541136" y="8778961"/>
                    <a:pt x="1542834" y="8925374"/>
                  </a:cubicBezTo>
                  <a:cubicBezTo>
                    <a:pt x="1547772" y="9355226"/>
                    <a:pt x="1568426" y="9284463"/>
                    <a:pt x="1495277" y="9284411"/>
                  </a:cubicBezTo>
                  <a:cubicBezTo>
                    <a:pt x="1474212" y="9284411"/>
                    <a:pt x="1139947" y="9283331"/>
                    <a:pt x="1139947" y="9276055"/>
                  </a:cubicBezTo>
                  <a:cubicBezTo>
                    <a:pt x="1138815" y="8748928"/>
                    <a:pt x="1104041" y="8817943"/>
                    <a:pt x="1186938" y="8817943"/>
                  </a:cubicBezTo>
                  <a:close/>
                  <a:moveTo>
                    <a:pt x="1186938" y="9305213"/>
                  </a:moveTo>
                  <a:cubicBezTo>
                    <a:pt x="1339461" y="9305213"/>
                    <a:pt x="1338715" y="9308274"/>
                    <a:pt x="1495277" y="9308274"/>
                  </a:cubicBezTo>
                  <a:cubicBezTo>
                    <a:pt x="1561481" y="9308325"/>
                    <a:pt x="1546101" y="9229950"/>
                    <a:pt x="1555283" y="9774073"/>
                  </a:cubicBezTo>
                  <a:cubicBezTo>
                    <a:pt x="1402065" y="9773507"/>
                    <a:pt x="1275520" y="9775694"/>
                    <a:pt x="1145888" y="9775128"/>
                  </a:cubicBezTo>
                  <a:cubicBezTo>
                    <a:pt x="1137580" y="9229101"/>
                    <a:pt x="1123537" y="9305213"/>
                    <a:pt x="1186938" y="9305213"/>
                  </a:cubicBezTo>
                  <a:close/>
                  <a:moveTo>
                    <a:pt x="1186938" y="9799092"/>
                  </a:moveTo>
                  <a:cubicBezTo>
                    <a:pt x="1586148" y="9799092"/>
                    <a:pt x="1555617" y="9793924"/>
                    <a:pt x="1555746" y="9802821"/>
                  </a:cubicBezTo>
                  <a:cubicBezTo>
                    <a:pt x="1564259" y="10346430"/>
                    <a:pt x="1589517" y="10267747"/>
                    <a:pt x="1495277" y="10267747"/>
                  </a:cubicBezTo>
                  <a:cubicBezTo>
                    <a:pt x="1343062" y="10267747"/>
                    <a:pt x="1345403" y="10265715"/>
                    <a:pt x="1186938" y="10265715"/>
                  </a:cubicBezTo>
                  <a:cubicBezTo>
                    <a:pt x="1147560" y="10265715"/>
                    <a:pt x="1158182" y="10287624"/>
                    <a:pt x="1156099" y="10153450"/>
                  </a:cubicBezTo>
                  <a:cubicBezTo>
                    <a:pt x="1149695" y="9744863"/>
                    <a:pt x="1120553" y="9799092"/>
                    <a:pt x="1186938" y="9799092"/>
                  </a:cubicBezTo>
                  <a:close/>
                  <a:moveTo>
                    <a:pt x="1563925" y="8925014"/>
                  </a:moveTo>
                  <a:cubicBezTo>
                    <a:pt x="1562356" y="8787781"/>
                    <a:pt x="1479561" y="8811643"/>
                    <a:pt x="1957887" y="8814214"/>
                  </a:cubicBezTo>
                  <a:cubicBezTo>
                    <a:pt x="1969410" y="8814292"/>
                    <a:pt x="1970593" y="8757182"/>
                    <a:pt x="1978772" y="9284154"/>
                  </a:cubicBezTo>
                  <a:cubicBezTo>
                    <a:pt x="1522309" y="9286365"/>
                    <a:pt x="1567937" y="9287446"/>
                    <a:pt x="1567912" y="9276055"/>
                  </a:cubicBezTo>
                  <a:cubicBezTo>
                    <a:pt x="1567629" y="9140441"/>
                    <a:pt x="1566240" y="9128485"/>
                    <a:pt x="1563925" y="8925014"/>
                  </a:cubicBezTo>
                  <a:close/>
                  <a:moveTo>
                    <a:pt x="1979133" y="9308068"/>
                  </a:moveTo>
                  <a:cubicBezTo>
                    <a:pt x="1987337" y="9836866"/>
                    <a:pt x="1997240" y="9775231"/>
                    <a:pt x="1957887" y="9775359"/>
                  </a:cubicBezTo>
                  <a:cubicBezTo>
                    <a:pt x="1850247" y="9775797"/>
                    <a:pt x="1756907" y="9775950"/>
                    <a:pt x="1649549" y="9774794"/>
                  </a:cubicBezTo>
                  <a:cubicBezTo>
                    <a:pt x="1562356" y="9773842"/>
                    <a:pt x="1570252" y="9853965"/>
                    <a:pt x="1567989" y="9308325"/>
                  </a:cubicBezTo>
                  <a:cubicBezTo>
                    <a:pt x="1830956" y="9308556"/>
                    <a:pt x="1852613" y="9308736"/>
                    <a:pt x="1979133" y="9308068"/>
                  </a:cubicBezTo>
                  <a:close/>
                  <a:moveTo>
                    <a:pt x="1649369" y="9798733"/>
                  </a:moveTo>
                  <a:cubicBezTo>
                    <a:pt x="2011592" y="9802641"/>
                    <a:pt x="1986180" y="9794772"/>
                    <a:pt x="1986309" y="9802769"/>
                  </a:cubicBezTo>
                  <a:cubicBezTo>
                    <a:pt x="1994719" y="10340465"/>
                    <a:pt x="2005393" y="10267515"/>
                    <a:pt x="1958067" y="10266796"/>
                  </a:cubicBezTo>
                  <a:cubicBezTo>
                    <a:pt x="1509089" y="10260161"/>
                    <a:pt x="1586353" y="10306960"/>
                    <a:pt x="1583961" y="10153450"/>
                  </a:cubicBezTo>
                  <a:cubicBezTo>
                    <a:pt x="1577300" y="9726940"/>
                    <a:pt x="1548261" y="9797652"/>
                    <a:pt x="1649369" y="9798733"/>
                  </a:cubicBezTo>
                  <a:close/>
                  <a:moveTo>
                    <a:pt x="1988778" y="8814394"/>
                  </a:moveTo>
                  <a:cubicBezTo>
                    <a:pt x="2047601" y="8814703"/>
                    <a:pt x="2393209" y="8814986"/>
                    <a:pt x="2396552" y="8814986"/>
                  </a:cubicBezTo>
                  <a:cubicBezTo>
                    <a:pt x="2396578" y="8816991"/>
                    <a:pt x="2403445" y="9222030"/>
                    <a:pt x="2404551" y="9281840"/>
                  </a:cubicBezTo>
                  <a:cubicBezTo>
                    <a:pt x="2267383" y="9281994"/>
                    <a:pt x="2403085" y="9282586"/>
                    <a:pt x="1999838" y="9284077"/>
                  </a:cubicBezTo>
                  <a:cubicBezTo>
                    <a:pt x="1992842" y="8833628"/>
                    <a:pt x="1993047" y="8999480"/>
                    <a:pt x="1988778" y="8814394"/>
                  </a:cubicBezTo>
                  <a:close/>
                  <a:moveTo>
                    <a:pt x="2405014" y="9305702"/>
                  </a:moveTo>
                  <a:cubicBezTo>
                    <a:pt x="2413888" y="9774794"/>
                    <a:pt x="2412396" y="9635452"/>
                    <a:pt x="2414788" y="9774279"/>
                  </a:cubicBezTo>
                  <a:cubicBezTo>
                    <a:pt x="2397504" y="9774279"/>
                    <a:pt x="2488169" y="9774022"/>
                    <a:pt x="2006962" y="9775205"/>
                  </a:cubicBezTo>
                  <a:cubicBezTo>
                    <a:pt x="2004905" y="9640878"/>
                    <a:pt x="2006139" y="9689913"/>
                    <a:pt x="2000223" y="9307965"/>
                  </a:cubicBezTo>
                  <a:cubicBezTo>
                    <a:pt x="2435673" y="9306113"/>
                    <a:pt x="2278058" y="9305831"/>
                    <a:pt x="2405014" y="9305702"/>
                  </a:cubicBezTo>
                  <a:close/>
                  <a:moveTo>
                    <a:pt x="2410442" y="8325401"/>
                  </a:moveTo>
                  <a:cubicBezTo>
                    <a:pt x="2594550" y="8325581"/>
                    <a:pt x="2593829" y="8321441"/>
                    <a:pt x="2818447" y="8322984"/>
                  </a:cubicBezTo>
                  <a:cubicBezTo>
                    <a:pt x="2821328" y="8574333"/>
                    <a:pt x="2824517" y="8538232"/>
                    <a:pt x="2828298" y="8789632"/>
                  </a:cubicBezTo>
                  <a:cubicBezTo>
                    <a:pt x="2553216" y="8789041"/>
                    <a:pt x="2609262" y="8791098"/>
                    <a:pt x="2417257" y="8791098"/>
                  </a:cubicBezTo>
                  <a:cubicBezTo>
                    <a:pt x="2414299" y="8611283"/>
                    <a:pt x="2413451" y="8488861"/>
                    <a:pt x="2410442" y="8325401"/>
                  </a:cubicBezTo>
                  <a:close/>
                  <a:moveTo>
                    <a:pt x="2420627" y="8814986"/>
                  </a:moveTo>
                  <a:cubicBezTo>
                    <a:pt x="2906978" y="8814986"/>
                    <a:pt x="2828195" y="8775644"/>
                    <a:pt x="2830202" y="8925270"/>
                  </a:cubicBezTo>
                  <a:cubicBezTo>
                    <a:pt x="2832234" y="9088243"/>
                    <a:pt x="2833700" y="9134630"/>
                    <a:pt x="2834728" y="9276106"/>
                  </a:cubicBezTo>
                  <a:cubicBezTo>
                    <a:pt x="2834806" y="9287343"/>
                    <a:pt x="2867651" y="9281891"/>
                    <a:pt x="2425668" y="9281815"/>
                  </a:cubicBezTo>
                  <a:cubicBezTo>
                    <a:pt x="2425591" y="9277597"/>
                    <a:pt x="2416383" y="8814986"/>
                    <a:pt x="2420627" y="8814986"/>
                  </a:cubicBezTo>
                  <a:close/>
                  <a:moveTo>
                    <a:pt x="2834960" y="9306447"/>
                  </a:moveTo>
                  <a:cubicBezTo>
                    <a:pt x="2834986" y="9308711"/>
                    <a:pt x="2840361" y="9770011"/>
                    <a:pt x="2840387" y="9772633"/>
                  </a:cubicBezTo>
                  <a:cubicBezTo>
                    <a:pt x="2674026" y="9770293"/>
                    <a:pt x="2561190" y="9774125"/>
                    <a:pt x="2435828" y="9774279"/>
                  </a:cubicBezTo>
                  <a:cubicBezTo>
                    <a:pt x="2433153" y="9617915"/>
                    <a:pt x="2434773" y="9773096"/>
                    <a:pt x="2426105" y="9305702"/>
                  </a:cubicBezTo>
                  <a:cubicBezTo>
                    <a:pt x="2570398" y="9305728"/>
                    <a:pt x="2672946" y="9307605"/>
                    <a:pt x="2834960" y="9306447"/>
                  </a:cubicBezTo>
                  <a:close/>
                  <a:moveTo>
                    <a:pt x="2840773" y="9796547"/>
                  </a:moveTo>
                  <a:cubicBezTo>
                    <a:pt x="2843834" y="9996135"/>
                    <a:pt x="2841853" y="9947665"/>
                    <a:pt x="2847023" y="10264918"/>
                  </a:cubicBezTo>
                  <a:cubicBezTo>
                    <a:pt x="2750211" y="10266230"/>
                    <a:pt x="2634879" y="10265356"/>
                    <a:pt x="2441280" y="10265304"/>
                  </a:cubicBezTo>
                  <a:cubicBezTo>
                    <a:pt x="2441255" y="10262372"/>
                    <a:pt x="2436342" y="9804801"/>
                    <a:pt x="2436316" y="9802358"/>
                  </a:cubicBezTo>
                  <a:cubicBezTo>
                    <a:pt x="2436188" y="9793795"/>
                    <a:pt x="2832079" y="9796419"/>
                    <a:pt x="2840773" y="9796547"/>
                  </a:cubicBezTo>
                  <a:close/>
                  <a:moveTo>
                    <a:pt x="2839513" y="8323164"/>
                  </a:moveTo>
                  <a:cubicBezTo>
                    <a:pt x="3076605" y="8325272"/>
                    <a:pt x="2893269" y="8323395"/>
                    <a:pt x="3248522" y="8325633"/>
                  </a:cubicBezTo>
                  <a:cubicBezTo>
                    <a:pt x="3251891" y="8585879"/>
                    <a:pt x="3251197" y="8638797"/>
                    <a:pt x="3253794" y="8790609"/>
                  </a:cubicBezTo>
                  <a:cubicBezTo>
                    <a:pt x="2921510" y="8789786"/>
                    <a:pt x="3113103" y="8790481"/>
                    <a:pt x="2849338" y="8789710"/>
                  </a:cubicBezTo>
                  <a:cubicBezTo>
                    <a:pt x="2845531" y="8540700"/>
                    <a:pt x="2842187" y="8559136"/>
                    <a:pt x="2839513" y="8323164"/>
                  </a:cubicBezTo>
                  <a:close/>
                  <a:moveTo>
                    <a:pt x="2883289" y="8813752"/>
                  </a:moveTo>
                  <a:cubicBezTo>
                    <a:pt x="3330442" y="8815551"/>
                    <a:pt x="3253203" y="8782921"/>
                    <a:pt x="3256624" y="8926531"/>
                  </a:cubicBezTo>
                  <a:cubicBezTo>
                    <a:pt x="3259530" y="9046484"/>
                    <a:pt x="3260867" y="9139927"/>
                    <a:pt x="3262719" y="9276285"/>
                  </a:cubicBezTo>
                  <a:cubicBezTo>
                    <a:pt x="3262822" y="9285337"/>
                    <a:pt x="2855897" y="9285003"/>
                    <a:pt x="2855845" y="9275977"/>
                  </a:cubicBezTo>
                  <a:cubicBezTo>
                    <a:pt x="2851961" y="8747076"/>
                    <a:pt x="2832774" y="8813520"/>
                    <a:pt x="2883289" y="8813752"/>
                  </a:cubicBezTo>
                  <a:close/>
                  <a:moveTo>
                    <a:pt x="2883418" y="9306010"/>
                  </a:moveTo>
                  <a:cubicBezTo>
                    <a:pt x="2991444" y="9304982"/>
                    <a:pt x="3083704" y="9305136"/>
                    <a:pt x="3191756" y="9305445"/>
                  </a:cubicBezTo>
                  <a:cubicBezTo>
                    <a:pt x="3284068" y="9305702"/>
                    <a:pt x="3262668" y="9222236"/>
                    <a:pt x="3272004" y="9772480"/>
                  </a:cubicBezTo>
                  <a:cubicBezTo>
                    <a:pt x="3159271" y="9773302"/>
                    <a:pt x="3096076" y="9777082"/>
                    <a:pt x="2861478" y="9772968"/>
                  </a:cubicBezTo>
                  <a:cubicBezTo>
                    <a:pt x="2853633" y="9236301"/>
                    <a:pt x="2846560" y="9306396"/>
                    <a:pt x="2883418" y="9306010"/>
                  </a:cubicBezTo>
                  <a:close/>
                  <a:moveTo>
                    <a:pt x="2883160" y="9797267"/>
                  </a:moveTo>
                  <a:cubicBezTo>
                    <a:pt x="3263028" y="9804415"/>
                    <a:pt x="3272262" y="9786673"/>
                    <a:pt x="3272519" y="9802769"/>
                  </a:cubicBezTo>
                  <a:cubicBezTo>
                    <a:pt x="3275194" y="9973199"/>
                    <a:pt x="3271464" y="9981761"/>
                    <a:pt x="3274165" y="10153965"/>
                  </a:cubicBezTo>
                  <a:cubicBezTo>
                    <a:pt x="3276274" y="10289475"/>
                    <a:pt x="3297571" y="10269135"/>
                    <a:pt x="3192142" y="10265638"/>
                  </a:cubicBezTo>
                  <a:cubicBezTo>
                    <a:pt x="2802295" y="10252858"/>
                    <a:pt x="2868885" y="10312745"/>
                    <a:pt x="2866288" y="10153528"/>
                  </a:cubicBezTo>
                  <a:cubicBezTo>
                    <a:pt x="2859832" y="9743371"/>
                    <a:pt x="2851344" y="9796675"/>
                    <a:pt x="2883160" y="9797267"/>
                  </a:cubicBezTo>
                  <a:close/>
                  <a:moveTo>
                    <a:pt x="3275322" y="8814523"/>
                  </a:moveTo>
                  <a:cubicBezTo>
                    <a:pt x="3609922" y="8814934"/>
                    <a:pt x="3347289" y="8814960"/>
                    <a:pt x="3685797" y="8815680"/>
                  </a:cubicBezTo>
                  <a:cubicBezTo>
                    <a:pt x="3694208" y="9357284"/>
                    <a:pt x="3705988" y="9284848"/>
                    <a:pt x="3654573" y="9284848"/>
                  </a:cubicBezTo>
                  <a:cubicBezTo>
                    <a:pt x="3652567" y="9284848"/>
                    <a:pt x="3283913" y="9283382"/>
                    <a:pt x="3283810" y="9275823"/>
                  </a:cubicBezTo>
                  <a:cubicBezTo>
                    <a:pt x="3279412" y="8951215"/>
                    <a:pt x="3277997" y="8959367"/>
                    <a:pt x="3275322" y="8814523"/>
                  </a:cubicBezTo>
                  <a:close/>
                  <a:moveTo>
                    <a:pt x="3654573" y="9308762"/>
                  </a:moveTo>
                  <a:cubicBezTo>
                    <a:pt x="3703571" y="9308762"/>
                    <a:pt x="3690530" y="9233936"/>
                    <a:pt x="3700072" y="9772299"/>
                  </a:cubicBezTo>
                  <a:cubicBezTo>
                    <a:pt x="3670288" y="9772119"/>
                    <a:pt x="3647037" y="9772170"/>
                    <a:pt x="3346080" y="9772222"/>
                  </a:cubicBezTo>
                  <a:cubicBezTo>
                    <a:pt x="3279643" y="9772222"/>
                    <a:pt x="3291681" y="9849491"/>
                    <a:pt x="3284222" y="9305573"/>
                  </a:cubicBezTo>
                  <a:cubicBezTo>
                    <a:pt x="3505239" y="9305702"/>
                    <a:pt x="3510409" y="9308762"/>
                    <a:pt x="3654573" y="9308762"/>
                  </a:cubicBezTo>
                  <a:close/>
                  <a:moveTo>
                    <a:pt x="3705834" y="8749596"/>
                  </a:moveTo>
                  <a:cubicBezTo>
                    <a:pt x="3698015" y="8247489"/>
                    <a:pt x="3659846" y="8320335"/>
                    <a:pt x="3808639" y="8324141"/>
                  </a:cubicBezTo>
                  <a:cubicBezTo>
                    <a:pt x="3910441" y="8326738"/>
                    <a:pt x="4014584" y="8326533"/>
                    <a:pt x="4104503" y="8324990"/>
                  </a:cubicBezTo>
                  <a:cubicBezTo>
                    <a:pt x="4109827" y="8765153"/>
                    <a:pt x="4108233" y="8679578"/>
                    <a:pt x="4110291" y="8792178"/>
                  </a:cubicBezTo>
                  <a:cubicBezTo>
                    <a:pt x="3640401" y="8804134"/>
                    <a:pt x="3706528" y="8793361"/>
                    <a:pt x="3705834" y="8749596"/>
                  </a:cubicBezTo>
                  <a:close/>
                  <a:moveTo>
                    <a:pt x="4110728" y="8816092"/>
                  </a:moveTo>
                  <a:cubicBezTo>
                    <a:pt x="4113865" y="8972198"/>
                    <a:pt x="4116721" y="8960652"/>
                    <a:pt x="4119627" y="9283203"/>
                  </a:cubicBezTo>
                  <a:cubicBezTo>
                    <a:pt x="4063608" y="9283717"/>
                    <a:pt x="3714167" y="9284822"/>
                    <a:pt x="3712341" y="9284822"/>
                  </a:cubicBezTo>
                  <a:cubicBezTo>
                    <a:pt x="3712598" y="9156178"/>
                    <a:pt x="3712547" y="9182046"/>
                    <a:pt x="3706837" y="8815757"/>
                  </a:cubicBezTo>
                  <a:cubicBezTo>
                    <a:pt x="3820419" y="8816245"/>
                    <a:pt x="3948817" y="8820180"/>
                    <a:pt x="4110728" y="8816092"/>
                  </a:cubicBezTo>
                  <a:close/>
                  <a:moveTo>
                    <a:pt x="4117569" y="9307090"/>
                  </a:moveTo>
                  <a:cubicBezTo>
                    <a:pt x="4120167" y="9307090"/>
                    <a:pt x="4127549" y="9772170"/>
                    <a:pt x="4127575" y="9774202"/>
                  </a:cubicBezTo>
                  <a:cubicBezTo>
                    <a:pt x="3887987" y="9778290"/>
                    <a:pt x="3831556" y="9773405"/>
                    <a:pt x="3721112" y="9772428"/>
                  </a:cubicBezTo>
                  <a:cubicBezTo>
                    <a:pt x="3718694" y="9634115"/>
                    <a:pt x="3712084" y="9500225"/>
                    <a:pt x="3712290" y="9308685"/>
                  </a:cubicBezTo>
                  <a:cubicBezTo>
                    <a:pt x="3714116" y="9308711"/>
                    <a:pt x="4079580" y="9307450"/>
                    <a:pt x="4117569" y="9307090"/>
                  </a:cubicBezTo>
                  <a:close/>
                  <a:moveTo>
                    <a:pt x="4128063" y="9802821"/>
                  </a:moveTo>
                  <a:cubicBezTo>
                    <a:pt x="4136268" y="10326116"/>
                    <a:pt x="4140563" y="10266538"/>
                    <a:pt x="4117569" y="10266281"/>
                  </a:cubicBezTo>
                  <a:cubicBezTo>
                    <a:pt x="3649223" y="10261267"/>
                    <a:pt x="3727310" y="10303900"/>
                    <a:pt x="3724970" y="10153502"/>
                  </a:cubicBezTo>
                  <a:cubicBezTo>
                    <a:pt x="3722244" y="9979062"/>
                    <a:pt x="3724456" y="9982507"/>
                    <a:pt x="3721626" y="9802358"/>
                  </a:cubicBezTo>
                  <a:cubicBezTo>
                    <a:pt x="3721498" y="9793024"/>
                    <a:pt x="4128037" y="9800816"/>
                    <a:pt x="4128063" y="9802821"/>
                  </a:cubicBezTo>
                  <a:close/>
                  <a:moveTo>
                    <a:pt x="4131793" y="8815551"/>
                  </a:moveTo>
                  <a:cubicBezTo>
                    <a:pt x="4210138" y="8813597"/>
                    <a:pt x="4223898" y="8813931"/>
                    <a:pt x="4540493" y="8813880"/>
                  </a:cubicBezTo>
                  <a:cubicBezTo>
                    <a:pt x="4544146" y="9027739"/>
                    <a:pt x="4541728" y="8836636"/>
                    <a:pt x="4548441" y="9284308"/>
                  </a:cubicBezTo>
                  <a:cubicBezTo>
                    <a:pt x="4093649" y="9283408"/>
                    <a:pt x="4140769" y="9284951"/>
                    <a:pt x="4140692" y="9275926"/>
                  </a:cubicBezTo>
                  <a:cubicBezTo>
                    <a:pt x="4138377" y="8998348"/>
                    <a:pt x="4134442" y="8944479"/>
                    <a:pt x="4131793" y="8815551"/>
                  </a:cubicBezTo>
                  <a:close/>
                  <a:moveTo>
                    <a:pt x="4548801" y="9308197"/>
                  </a:moveTo>
                  <a:cubicBezTo>
                    <a:pt x="4555411" y="9748823"/>
                    <a:pt x="4552248" y="9517864"/>
                    <a:pt x="4556337" y="9775179"/>
                  </a:cubicBezTo>
                  <a:cubicBezTo>
                    <a:pt x="4418680" y="9774947"/>
                    <a:pt x="4320968" y="9771245"/>
                    <a:pt x="4148665" y="9773842"/>
                  </a:cubicBezTo>
                  <a:cubicBezTo>
                    <a:pt x="4146428" y="9636995"/>
                    <a:pt x="4142467" y="9479911"/>
                    <a:pt x="4140975" y="9306859"/>
                  </a:cubicBezTo>
                  <a:cubicBezTo>
                    <a:pt x="4350546" y="9305033"/>
                    <a:pt x="4418089" y="9307965"/>
                    <a:pt x="4548801" y="9308197"/>
                  </a:cubicBezTo>
                  <a:close/>
                  <a:moveTo>
                    <a:pt x="4556723" y="9799067"/>
                  </a:moveTo>
                  <a:cubicBezTo>
                    <a:pt x="4559732" y="10016500"/>
                    <a:pt x="4556260" y="9918249"/>
                    <a:pt x="4561661" y="10264790"/>
                  </a:cubicBezTo>
                  <a:cubicBezTo>
                    <a:pt x="4407286" y="10264996"/>
                    <a:pt x="4367728" y="10268492"/>
                    <a:pt x="4155919" y="10266667"/>
                  </a:cubicBezTo>
                  <a:cubicBezTo>
                    <a:pt x="4152344" y="10129074"/>
                    <a:pt x="4151804" y="9975101"/>
                    <a:pt x="4149103" y="9802409"/>
                  </a:cubicBezTo>
                  <a:cubicBezTo>
                    <a:pt x="4148974" y="9792510"/>
                    <a:pt x="4131664" y="9798424"/>
                    <a:pt x="4556723" y="9799067"/>
                  </a:cubicBezTo>
                  <a:close/>
                  <a:moveTo>
                    <a:pt x="4561559" y="8813905"/>
                  </a:moveTo>
                  <a:cubicBezTo>
                    <a:pt x="4693042" y="8813880"/>
                    <a:pt x="4703510" y="8815963"/>
                    <a:pt x="4968150" y="8816632"/>
                  </a:cubicBezTo>
                  <a:cubicBezTo>
                    <a:pt x="4968175" y="8818688"/>
                    <a:pt x="4976303" y="9265203"/>
                    <a:pt x="4976689" y="9284000"/>
                  </a:cubicBezTo>
                  <a:cubicBezTo>
                    <a:pt x="4776403" y="9283948"/>
                    <a:pt x="4640958" y="9284411"/>
                    <a:pt x="4569480" y="9284334"/>
                  </a:cubicBezTo>
                  <a:cubicBezTo>
                    <a:pt x="4563076" y="8856282"/>
                    <a:pt x="4564671" y="8997448"/>
                    <a:pt x="4561559" y="8813905"/>
                  </a:cubicBezTo>
                  <a:close/>
                  <a:moveTo>
                    <a:pt x="4580309" y="9308222"/>
                  </a:moveTo>
                  <a:cubicBezTo>
                    <a:pt x="5060332" y="9308222"/>
                    <a:pt x="4976921" y="9272789"/>
                    <a:pt x="4979724" y="9451729"/>
                  </a:cubicBezTo>
                  <a:cubicBezTo>
                    <a:pt x="4982476" y="9627969"/>
                    <a:pt x="4983016" y="9615807"/>
                    <a:pt x="4985614" y="9776568"/>
                  </a:cubicBezTo>
                  <a:cubicBezTo>
                    <a:pt x="4789134" y="9777725"/>
                    <a:pt x="4749627" y="9775205"/>
                    <a:pt x="4577402" y="9775205"/>
                  </a:cubicBezTo>
                  <a:cubicBezTo>
                    <a:pt x="4569197" y="9253195"/>
                    <a:pt x="4564645" y="9308222"/>
                    <a:pt x="4580309" y="9308222"/>
                  </a:cubicBezTo>
                  <a:close/>
                  <a:moveTo>
                    <a:pt x="4580309" y="9799092"/>
                  </a:moveTo>
                  <a:cubicBezTo>
                    <a:pt x="4582135" y="9799092"/>
                    <a:pt x="4986000" y="9800070"/>
                    <a:pt x="4986051" y="9802821"/>
                  </a:cubicBezTo>
                  <a:cubicBezTo>
                    <a:pt x="4986103" y="9805907"/>
                    <a:pt x="4991684" y="10264764"/>
                    <a:pt x="4991710" y="10267850"/>
                  </a:cubicBezTo>
                  <a:cubicBezTo>
                    <a:pt x="4708706" y="10269315"/>
                    <a:pt x="4777663" y="10264815"/>
                    <a:pt x="4582727" y="10264790"/>
                  </a:cubicBezTo>
                  <a:cubicBezTo>
                    <a:pt x="4574624" y="9747280"/>
                    <a:pt x="4578482" y="9799092"/>
                    <a:pt x="4580309" y="9799092"/>
                  </a:cubicBezTo>
                  <a:close/>
                  <a:moveTo>
                    <a:pt x="5042971" y="8816914"/>
                  </a:moveTo>
                  <a:cubicBezTo>
                    <a:pt x="5195237" y="8817532"/>
                    <a:pt x="5200227" y="8816940"/>
                    <a:pt x="5351335" y="8817532"/>
                  </a:cubicBezTo>
                  <a:cubicBezTo>
                    <a:pt x="5413476" y="8817788"/>
                    <a:pt x="5397555" y="8744119"/>
                    <a:pt x="5403908" y="9283229"/>
                  </a:cubicBezTo>
                  <a:cubicBezTo>
                    <a:pt x="4955855" y="9285285"/>
                    <a:pt x="4997831" y="9287677"/>
                    <a:pt x="4997600" y="9275797"/>
                  </a:cubicBezTo>
                  <a:cubicBezTo>
                    <a:pt x="4987054" y="8743862"/>
                    <a:pt x="4970593" y="8816606"/>
                    <a:pt x="5042971" y="8816914"/>
                  </a:cubicBezTo>
                  <a:close/>
                  <a:moveTo>
                    <a:pt x="5404217" y="9307090"/>
                  </a:moveTo>
                  <a:cubicBezTo>
                    <a:pt x="5405632" y="9425758"/>
                    <a:pt x="5407123" y="9525321"/>
                    <a:pt x="5410210" y="9627455"/>
                  </a:cubicBezTo>
                  <a:cubicBezTo>
                    <a:pt x="5415946" y="9816269"/>
                    <a:pt x="5488323" y="9772531"/>
                    <a:pt x="5042920" y="9776156"/>
                  </a:cubicBezTo>
                  <a:cubicBezTo>
                    <a:pt x="4990758" y="9776568"/>
                    <a:pt x="5009071" y="9848025"/>
                    <a:pt x="4998268" y="9307887"/>
                  </a:cubicBezTo>
                  <a:cubicBezTo>
                    <a:pt x="5372812" y="9307939"/>
                    <a:pt x="5226770" y="9307939"/>
                    <a:pt x="5404217" y="9307090"/>
                  </a:cubicBezTo>
                  <a:close/>
                  <a:moveTo>
                    <a:pt x="5043125" y="9800070"/>
                  </a:moveTo>
                  <a:cubicBezTo>
                    <a:pt x="5044951" y="9800044"/>
                    <a:pt x="5414145" y="9796419"/>
                    <a:pt x="5414248" y="9802821"/>
                  </a:cubicBezTo>
                  <a:cubicBezTo>
                    <a:pt x="5422658" y="10341802"/>
                    <a:pt x="5451363" y="10265510"/>
                    <a:pt x="5351310" y="10266333"/>
                  </a:cubicBezTo>
                  <a:cubicBezTo>
                    <a:pt x="5197423" y="10267592"/>
                    <a:pt x="5188061" y="10266359"/>
                    <a:pt x="5042971" y="10267515"/>
                  </a:cubicBezTo>
                  <a:cubicBezTo>
                    <a:pt x="5003258" y="10267773"/>
                    <a:pt x="5013366" y="10288806"/>
                    <a:pt x="5011257" y="10153502"/>
                  </a:cubicBezTo>
                  <a:cubicBezTo>
                    <a:pt x="5005059" y="9746354"/>
                    <a:pt x="4992739" y="9800481"/>
                    <a:pt x="5043125" y="9800070"/>
                  </a:cubicBezTo>
                  <a:close/>
                  <a:moveTo>
                    <a:pt x="5418080" y="8817711"/>
                  </a:moveTo>
                  <a:cubicBezTo>
                    <a:pt x="5674000" y="8818174"/>
                    <a:pt x="5637220" y="8816580"/>
                    <a:pt x="5814281" y="8816580"/>
                  </a:cubicBezTo>
                  <a:cubicBezTo>
                    <a:pt x="5835268" y="8816580"/>
                    <a:pt x="5825623" y="8761116"/>
                    <a:pt x="5833982" y="9285543"/>
                  </a:cubicBezTo>
                  <a:cubicBezTo>
                    <a:pt x="5675003" y="9285980"/>
                    <a:pt x="5649566" y="9282329"/>
                    <a:pt x="5425025" y="9283100"/>
                  </a:cubicBezTo>
                  <a:cubicBezTo>
                    <a:pt x="5423276" y="9147435"/>
                    <a:pt x="5425205" y="9269961"/>
                    <a:pt x="5418080" y="8817711"/>
                  </a:cubicBezTo>
                  <a:close/>
                  <a:moveTo>
                    <a:pt x="5505659" y="9306885"/>
                  </a:moveTo>
                  <a:cubicBezTo>
                    <a:pt x="5658259" y="9306885"/>
                    <a:pt x="5659854" y="9309482"/>
                    <a:pt x="5814255" y="9309482"/>
                  </a:cubicBezTo>
                  <a:cubicBezTo>
                    <a:pt x="5844374" y="9309482"/>
                    <a:pt x="5833905" y="9251601"/>
                    <a:pt x="5842444" y="9776028"/>
                  </a:cubicBezTo>
                  <a:cubicBezTo>
                    <a:pt x="5688944" y="9776439"/>
                    <a:pt x="5631381" y="9773713"/>
                    <a:pt x="5434850" y="9774408"/>
                  </a:cubicBezTo>
                  <a:cubicBezTo>
                    <a:pt x="5425488" y="9231904"/>
                    <a:pt x="5392719" y="9306885"/>
                    <a:pt x="5505659" y="9306885"/>
                  </a:cubicBezTo>
                  <a:close/>
                  <a:moveTo>
                    <a:pt x="5839332" y="8398607"/>
                  </a:moveTo>
                  <a:cubicBezTo>
                    <a:pt x="5837737" y="8296113"/>
                    <a:pt x="5768343" y="8326352"/>
                    <a:pt x="6249627" y="8324604"/>
                  </a:cubicBezTo>
                  <a:cubicBezTo>
                    <a:pt x="6253948" y="8581250"/>
                    <a:pt x="6251273" y="8585776"/>
                    <a:pt x="6254926" y="8791946"/>
                  </a:cubicBezTo>
                  <a:cubicBezTo>
                    <a:pt x="6169482" y="8792949"/>
                    <a:pt x="6134296" y="8792666"/>
                    <a:pt x="5848720" y="8792717"/>
                  </a:cubicBezTo>
                  <a:cubicBezTo>
                    <a:pt x="5845711" y="8577316"/>
                    <a:pt x="5842084" y="8573973"/>
                    <a:pt x="5839332" y="8398607"/>
                  </a:cubicBezTo>
                  <a:close/>
                  <a:moveTo>
                    <a:pt x="6255363" y="8815834"/>
                  </a:moveTo>
                  <a:cubicBezTo>
                    <a:pt x="6257806" y="8944402"/>
                    <a:pt x="6261639" y="9015808"/>
                    <a:pt x="6263799" y="9276158"/>
                  </a:cubicBezTo>
                  <a:cubicBezTo>
                    <a:pt x="6263851" y="9283203"/>
                    <a:pt x="6311177" y="9282740"/>
                    <a:pt x="5855022" y="9285466"/>
                  </a:cubicBezTo>
                  <a:cubicBezTo>
                    <a:pt x="5847974" y="8843245"/>
                    <a:pt x="5851421" y="9001871"/>
                    <a:pt x="5849054" y="8816580"/>
                  </a:cubicBezTo>
                  <a:cubicBezTo>
                    <a:pt x="6134656" y="8816529"/>
                    <a:pt x="6180542" y="8816760"/>
                    <a:pt x="6255363" y="8815834"/>
                  </a:cubicBezTo>
                  <a:close/>
                  <a:moveTo>
                    <a:pt x="6264083" y="9306757"/>
                  </a:moveTo>
                  <a:cubicBezTo>
                    <a:pt x="6264108" y="9308787"/>
                    <a:pt x="6269252" y="9772376"/>
                    <a:pt x="6269278" y="9774228"/>
                  </a:cubicBezTo>
                  <a:cubicBezTo>
                    <a:pt x="6054639" y="9771374"/>
                    <a:pt x="5966675" y="9775410"/>
                    <a:pt x="5863509" y="9775924"/>
                  </a:cubicBezTo>
                  <a:cubicBezTo>
                    <a:pt x="5861400" y="9645455"/>
                    <a:pt x="5861221" y="9674510"/>
                    <a:pt x="5855408" y="9309353"/>
                  </a:cubicBezTo>
                  <a:cubicBezTo>
                    <a:pt x="5973697" y="9308659"/>
                    <a:pt x="6062433" y="9302462"/>
                    <a:pt x="6264083" y="9306757"/>
                  </a:cubicBezTo>
                  <a:close/>
                  <a:moveTo>
                    <a:pt x="6268918" y="8222932"/>
                  </a:moveTo>
                  <a:cubicBezTo>
                    <a:pt x="6260764" y="7788092"/>
                    <a:pt x="6256958" y="7834787"/>
                    <a:pt x="6277251" y="7834633"/>
                  </a:cubicBezTo>
                  <a:cubicBezTo>
                    <a:pt x="6732506" y="7830930"/>
                    <a:pt x="6669773" y="7824296"/>
                    <a:pt x="6669979" y="7872252"/>
                  </a:cubicBezTo>
                  <a:cubicBezTo>
                    <a:pt x="6672114" y="8375928"/>
                    <a:pt x="6703750" y="8298942"/>
                    <a:pt x="6585744" y="8299739"/>
                  </a:cubicBezTo>
                  <a:cubicBezTo>
                    <a:pt x="6438134" y="8300741"/>
                    <a:pt x="6442686" y="8299970"/>
                    <a:pt x="6277097" y="8300613"/>
                  </a:cubicBezTo>
                  <a:cubicBezTo>
                    <a:pt x="6267915" y="8300665"/>
                    <a:pt x="6270616" y="8312313"/>
                    <a:pt x="6268918" y="8222932"/>
                  </a:cubicBezTo>
                  <a:close/>
                  <a:moveTo>
                    <a:pt x="6277225" y="8324501"/>
                  </a:moveTo>
                  <a:cubicBezTo>
                    <a:pt x="6748710" y="8322572"/>
                    <a:pt x="6674429" y="8301744"/>
                    <a:pt x="6675972" y="8398967"/>
                  </a:cubicBezTo>
                  <a:cubicBezTo>
                    <a:pt x="6683354" y="8871941"/>
                    <a:pt x="6712290" y="8793129"/>
                    <a:pt x="6585924" y="8791587"/>
                  </a:cubicBezTo>
                  <a:cubicBezTo>
                    <a:pt x="6223830" y="8787189"/>
                    <a:pt x="6276299" y="8812980"/>
                    <a:pt x="6275296" y="8749648"/>
                  </a:cubicBezTo>
                  <a:cubicBezTo>
                    <a:pt x="6267838" y="8273922"/>
                    <a:pt x="6270229" y="8324501"/>
                    <a:pt x="6277225" y="8324501"/>
                  </a:cubicBezTo>
                  <a:close/>
                  <a:moveTo>
                    <a:pt x="6277302" y="8815551"/>
                  </a:moveTo>
                  <a:cubicBezTo>
                    <a:pt x="6770032" y="8809560"/>
                    <a:pt x="6683173" y="8792461"/>
                    <a:pt x="6686801" y="8925580"/>
                  </a:cubicBezTo>
                  <a:cubicBezTo>
                    <a:pt x="6690118" y="9047693"/>
                    <a:pt x="6692073" y="9156281"/>
                    <a:pt x="6691688" y="9276003"/>
                  </a:cubicBezTo>
                  <a:cubicBezTo>
                    <a:pt x="6691636" y="9292100"/>
                    <a:pt x="6286819" y="9283305"/>
                    <a:pt x="6284967" y="9283280"/>
                  </a:cubicBezTo>
                  <a:cubicBezTo>
                    <a:pt x="6281933" y="8933705"/>
                    <a:pt x="6274345" y="8815603"/>
                    <a:pt x="6277302" y="8815551"/>
                  </a:cubicBezTo>
                  <a:close/>
                  <a:moveTo>
                    <a:pt x="6691610" y="9309405"/>
                  </a:moveTo>
                  <a:cubicBezTo>
                    <a:pt x="6691507" y="9479191"/>
                    <a:pt x="6697217" y="9628818"/>
                    <a:pt x="6699635" y="9771888"/>
                  </a:cubicBezTo>
                  <a:cubicBezTo>
                    <a:pt x="6578800" y="9772480"/>
                    <a:pt x="6512286" y="9777416"/>
                    <a:pt x="6290317" y="9774510"/>
                  </a:cubicBezTo>
                  <a:cubicBezTo>
                    <a:pt x="6290291" y="9772222"/>
                    <a:pt x="6285173" y="9309045"/>
                    <a:pt x="6285148" y="9307219"/>
                  </a:cubicBezTo>
                  <a:cubicBezTo>
                    <a:pt x="6370823" y="9309045"/>
                    <a:pt x="6688626" y="9309405"/>
                    <a:pt x="6691610" y="9309405"/>
                  </a:cubicBezTo>
                  <a:close/>
                  <a:moveTo>
                    <a:pt x="6700046" y="9795775"/>
                  </a:moveTo>
                  <a:cubicBezTo>
                    <a:pt x="6702850" y="9968390"/>
                    <a:pt x="6702721" y="10073224"/>
                    <a:pt x="6706682" y="10265073"/>
                  </a:cubicBezTo>
                  <a:lnTo>
                    <a:pt x="6298548" y="10265252"/>
                  </a:lnTo>
                  <a:cubicBezTo>
                    <a:pt x="6297236" y="10203103"/>
                    <a:pt x="6290883" y="9809764"/>
                    <a:pt x="6290754" y="9802487"/>
                  </a:cubicBezTo>
                  <a:cubicBezTo>
                    <a:pt x="6290703" y="9798193"/>
                    <a:pt x="6254951" y="9798038"/>
                    <a:pt x="6700046" y="9795775"/>
                  </a:cubicBezTo>
                  <a:close/>
                  <a:moveTo>
                    <a:pt x="6705268" y="8816348"/>
                  </a:moveTo>
                  <a:cubicBezTo>
                    <a:pt x="6882457" y="8816683"/>
                    <a:pt x="6850846" y="8814806"/>
                    <a:pt x="7112965" y="8814703"/>
                  </a:cubicBezTo>
                  <a:cubicBezTo>
                    <a:pt x="7114431" y="8940776"/>
                    <a:pt x="7112965" y="9092383"/>
                    <a:pt x="7120475" y="9280709"/>
                  </a:cubicBezTo>
                  <a:cubicBezTo>
                    <a:pt x="6855039" y="9280580"/>
                    <a:pt x="6917231" y="9285697"/>
                    <a:pt x="6712753" y="9285543"/>
                  </a:cubicBezTo>
                  <a:cubicBezTo>
                    <a:pt x="6713396" y="9071889"/>
                    <a:pt x="6707685" y="8937382"/>
                    <a:pt x="6705268" y="8816348"/>
                  </a:cubicBezTo>
                  <a:close/>
                  <a:moveTo>
                    <a:pt x="6740119" y="9309430"/>
                  </a:moveTo>
                  <a:cubicBezTo>
                    <a:pt x="7195914" y="9309430"/>
                    <a:pt x="7122070" y="9253349"/>
                    <a:pt x="7125157" y="9451678"/>
                  </a:cubicBezTo>
                  <a:cubicBezTo>
                    <a:pt x="7127780" y="9619766"/>
                    <a:pt x="7125877" y="9618841"/>
                    <a:pt x="7128063" y="9773688"/>
                  </a:cubicBezTo>
                  <a:cubicBezTo>
                    <a:pt x="7126237" y="9773662"/>
                    <a:pt x="6770830" y="9771707"/>
                    <a:pt x="6720700" y="9771836"/>
                  </a:cubicBezTo>
                  <a:cubicBezTo>
                    <a:pt x="6711955" y="9256229"/>
                    <a:pt x="6698889" y="9309430"/>
                    <a:pt x="6740119" y="9309430"/>
                  </a:cubicBezTo>
                  <a:close/>
                  <a:moveTo>
                    <a:pt x="6740119" y="9795673"/>
                  </a:moveTo>
                  <a:cubicBezTo>
                    <a:pt x="7171943" y="9795673"/>
                    <a:pt x="7128423" y="9796598"/>
                    <a:pt x="7128500" y="9802847"/>
                  </a:cubicBezTo>
                  <a:cubicBezTo>
                    <a:pt x="7136988" y="10345248"/>
                    <a:pt x="7163198" y="10263298"/>
                    <a:pt x="7048664" y="10263298"/>
                  </a:cubicBezTo>
                  <a:cubicBezTo>
                    <a:pt x="6894854" y="10263298"/>
                    <a:pt x="6891408" y="10265073"/>
                    <a:pt x="6740093" y="10265073"/>
                  </a:cubicBezTo>
                  <a:cubicBezTo>
                    <a:pt x="6723375" y="10265073"/>
                    <a:pt x="6727747" y="10282275"/>
                    <a:pt x="6725716" y="10153553"/>
                  </a:cubicBezTo>
                  <a:cubicBezTo>
                    <a:pt x="6719465" y="9751677"/>
                    <a:pt x="6711209" y="9795673"/>
                    <a:pt x="6740119" y="9795673"/>
                  </a:cubicBezTo>
                  <a:close/>
                  <a:moveTo>
                    <a:pt x="7537072" y="8398916"/>
                  </a:moveTo>
                  <a:cubicBezTo>
                    <a:pt x="7544197" y="8851576"/>
                    <a:pt x="7555719" y="8792383"/>
                    <a:pt x="7512072" y="8791689"/>
                  </a:cubicBezTo>
                  <a:cubicBezTo>
                    <a:pt x="7423104" y="8790249"/>
                    <a:pt x="7345634" y="8790275"/>
                    <a:pt x="7202961" y="8790661"/>
                  </a:cubicBezTo>
                  <a:cubicBezTo>
                    <a:pt x="7110444" y="8790892"/>
                    <a:pt x="7134184" y="8857310"/>
                    <a:pt x="7127034" y="8398556"/>
                  </a:cubicBezTo>
                  <a:cubicBezTo>
                    <a:pt x="7125568" y="8303442"/>
                    <a:pt x="7105840" y="8323755"/>
                    <a:pt x="7203115" y="8322572"/>
                  </a:cubicBezTo>
                  <a:cubicBezTo>
                    <a:pt x="7594943" y="8317841"/>
                    <a:pt x="7535683" y="8308738"/>
                    <a:pt x="7537072" y="8398916"/>
                  </a:cubicBezTo>
                  <a:close/>
                  <a:moveTo>
                    <a:pt x="7526887" y="7872766"/>
                  </a:moveTo>
                  <a:cubicBezTo>
                    <a:pt x="7531157" y="7975826"/>
                    <a:pt x="7531310" y="8005294"/>
                    <a:pt x="7534474" y="8223395"/>
                  </a:cubicBezTo>
                  <a:cubicBezTo>
                    <a:pt x="7535734" y="8315758"/>
                    <a:pt x="7542422" y="8301204"/>
                    <a:pt x="7512277" y="8300253"/>
                  </a:cubicBezTo>
                  <a:cubicBezTo>
                    <a:pt x="7020088" y="8284156"/>
                    <a:pt x="7123948" y="8433089"/>
                    <a:pt x="7119472" y="7831470"/>
                  </a:cubicBezTo>
                  <a:cubicBezTo>
                    <a:pt x="7587947" y="7833296"/>
                    <a:pt x="7524469" y="7814577"/>
                    <a:pt x="7526887" y="7872766"/>
                  </a:cubicBezTo>
                  <a:close/>
                  <a:moveTo>
                    <a:pt x="7517447" y="7345819"/>
                  </a:moveTo>
                  <a:cubicBezTo>
                    <a:pt x="7525549" y="7865181"/>
                    <a:pt x="7527967" y="7808173"/>
                    <a:pt x="7511917" y="7808302"/>
                  </a:cubicBezTo>
                  <a:cubicBezTo>
                    <a:pt x="7037500" y="7811465"/>
                    <a:pt x="7120012" y="7834787"/>
                    <a:pt x="7117852" y="7696397"/>
                  </a:cubicBezTo>
                  <a:cubicBezTo>
                    <a:pt x="7115048" y="7519206"/>
                    <a:pt x="7114303" y="7531882"/>
                    <a:pt x="7111293" y="7345356"/>
                  </a:cubicBezTo>
                  <a:cubicBezTo>
                    <a:pt x="7111216" y="7339006"/>
                    <a:pt x="7517370" y="7341423"/>
                    <a:pt x="7517447" y="7345819"/>
                  </a:cubicBezTo>
                  <a:close/>
                  <a:moveTo>
                    <a:pt x="7516984" y="7317226"/>
                  </a:moveTo>
                  <a:cubicBezTo>
                    <a:pt x="7307772" y="7321366"/>
                    <a:pt x="7226162" y="7317381"/>
                    <a:pt x="7110830" y="7316763"/>
                  </a:cubicBezTo>
                  <a:cubicBezTo>
                    <a:pt x="7108438" y="7172922"/>
                    <a:pt x="7103397" y="7009719"/>
                    <a:pt x="7103114" y="6849626"/>
                  </a:cubicBezTo>
                  <a:cubicBezTo>
                    <a:pt x="7248564" y="6850218"/>
                    <a:pt x="7193162" y="6852172"/>
                    <a:pt x="7508882" y="6851400"/>
                  </a:cubicBezTo>
                  <a:cubicBezTo>
                    <a:pt x="7514489" y="7196990"/>
                    <a:pt x="7515055" y="7198044"/>
                    <a:pt x="7516984" y="7317226"/>
                  </a:cubicBezTo>
                  <a:close/>
                  <a:moveTo>
                    <a:pt x="7508522" y="6827461"/>
                  </a:moveTo>
                  <a:cubicBezTo>
                    <a:pt x="7050387" y="6828670"/>
                    <a:pt x="7103114" y="6826561"/>
                    <a:pt x="7103114" y="6819619"/>
                  </a:cubicBezTo>
                  <a:cubicBezTo>
                    <a:pt x="7102883" y="6592980"/>
                    <a:pt x="7097147" y="6472589"/>
                    <a:pt x="7094729" y="6356416"/>
                  </a:cubicBezTo>
                  <a:cubicBezTo>
                    <a:pt x="7228914" y="6357341"/>
                    <a:pt x="7241156" y="6362484"/>
                    <a:pt x="7501809" y="6359784"/>
                  </a:cubicBezTo>
                  <a:cubicBezTo>
                    <a:pt x="7504433" y="6546078"/>
                    <a:pt x="7501526" y="6395886"/>
                    <a:pt x="7508522" y="6827461"/>
                  </a:cubicBezTo>
                  <a:close/>
                  <a:moveTo>
                    <a:pt x="7498671" y="5941863"/>
                  </a:moveTo>
                  <a:cubicBezTo>
                    <a:pt x="7501398" y="6115583"/>
                    <a:pt x="7498028" y="6117151"/>
                    <a:pt x="7500781" y="6292851"/>
                  </a:cubicBezTo>
                  <a:cubicBezTo>
                    <a:pt x="7501809" y="6356750"/>
                    <a:pt x="7561146" y="6335588"/>
                    <a:pt x="7094241" y="6332553"/>
                  </a:cubicBezTo>
                  <a:cubicBezTo>
                    <a:pt x="7090460" y="6134045"/>
                    <a:pt x="7094215" y="6112780"/>
                    <a:pt x="7089508" y="5867525"/>
                  </a:cubicBezTo>
                  <a:cubicBezTo>
                    <a:pt x="7573672" y="5868245"/>
                    <a:pt x="7497153" y="5845360"/>
                    <a:pt x="7498671" y="5941863"/>
                  </a:cubicBezTo>
                  <a:close/>
                  <a:moveTo>
                    <a:pt x="7486120" y="5375188"/>
                  </a:moveTo>
                  <a:cubicBezTo>
                    <a:pt x="7494607" y="5871793"/>
                    <a:pt x="7491521" y="5651094"/>
                    <a:pt x="7496690" y="5844588"/>
                  </a:cubicBezTo>
                  <a:cubicBezTo>
                    <a:pt x="7013812" y="5844743"/>
                    <a:pt x="7089765" y="5867036"/>
                    <a:pt x="7087245" y="5765802"/>
                  </a:cubicBezTo>
                  <a:cubicBezTo>
                    <a:pt x="7084235" y="5645463"/>
                    <a:pt x="7082409" y="5538058"/>
                    <a:pt x="7081895" y="5415173"/>
                  </a:cubicBezTo>
                  <a:cubicBezTo>
                    <a:pt x="7081611" y="5358860"/>
                    <a:pt x="7018288" y="5371177"/>
                    <a:pt x="7486120" y="5375188"/>
                  </a:cubicBezTo>
                  <a:close/>
                  <a:moveTo>
                    <a:pt x="7481876" y="4889049"/>
                  </a:moveTo>
                  <a:cubicBezTo>
                    <a:pt x="7485040" y="5090206"/>
                    <a:pt x="7479998" y="5005531"/>
                    <a:pt x="7485708" y="5351326"/>
                  </a:cubicBezTo>
                  <a:cubicBezTo>
                    <a:pt x="7483110" y="5351300"/>
                    <a:pt x="7084596" y="5349784"/>
                    <a:pt x="7081483" y="5349758"/>
                  </a:cubicBezTo>
                  <a:cubicBezTo>
                    <a:pt x="7079271" y="5082209"/>
                    <a:pt x="7074307" y="5082980"/>
                    <a:pt x="7071375" y="4883366"/>
                  </a:cubicBezTo>
                  <a:cubicBezTo>
                    <a:pt x="7073252" y="4883366"/>
                    <a:pt x="7481850" y="4887223"/>
                    <a:pt x="7481876" y="4889049"/>
                  </a:cubicBezTo>
                  <a:close/>
                  <a:moveTo>
                    <a:pt x="7471330" y="4393370"/>
                  </a:moveTo>
                  <a:cubicBezTo>
                    <a:pt x="7484808" y="5024096"/>
                    <a:pt x="7480101" y="4784703"/>
                    <a:pt x="7481438" y="4861561"/>
                  </a:cubicBezTo>
                  <a:cubicBezTo>
                    <a:pt x="7312634" y="4865701"/>
                    <a:pt x="7197251" y="4859787"/>
                    <a:pt x="7071041" y="4859504"/>
                  </a:cubicBezTo>
                  <a:cubicBezTo>
                    <a:pt x="7068829" y="4711111"/>
                    <a:pt x="7068726" y="4605969"/>
                    <a:pt x="7064379" y="4393216"/>
                  </a:cubicBezTo>
                  <a:cubicBezTo>
                    <a:pt x="7188146" y="4393267"/>
                    <a:pt x="7354404" y="4395041"/>
                    <a:pt x="7471330" y="4393370"/>
                  </a:cubicBezTo>
                  <a:close/>
                  <a:moveTo>
                    <a:pt x="7470661" y="4362925"/>
                  </a:moveTo>
                  <a:cubicBezTo>
                    <a:pt x="7470919" y="4374085"/>
                    <a:pt x="7503533" y="4369482"/>
                    <a:pt x="7063890" y="4369328"/>
                  </a:cubicBezTo>
                  <a:cubicBezTo>
                    <a:pt x="7063839" y="4366962"/>
                    <a:pt x="7054991" y="3901753"/>
                    <a:pt x="7054965" y="3899851"/>
                  </a:cubicBezTo>
                  <a:cubicBezTo>
                    <a:pt x="7056817" y="3899851"/>
                    <a:pt x="7461608" y="3902139"/>
                    <a:pt x="7463562" y="3902165"/>
                  </a:cubicBezTo>
                  <a:cubicBezTo>
                    <a:pt x="7465054" y="4006382"/>
                    <a:pt x="7466340" y="4165548"/>
                    <a:pt x="7470661" y="4362925"/>
                  </a:cubicBezTo>
                  <a:close/>
                  <a:moveTo>
                    <a:pt x="7457981" y="3485786"/>
                  </a:moveTo>
                  <a:cubicBezTo>
                    <a:pt x="7460733" y="3661101"/>
                    <a:pt x="7459807" y="3660767"/>
                    <a:pt x="7462559" y="3836518"/>
                  </a:cubicBezTo>
                  <a:cubicBezTo>
                    <a:pt x="7463511" y="3896945"/>
                    <a:pt x="7526012" y="3876143"/>
                    <a:pt x="7054553" y="3875963"/>
                  </a:cubicBezTo>
                  <a:cubicBezTo>
                    <a:pt x="7050336" y="3623971"/>
                    <a:pt x="7054065" y="3682006"/>
                    <a:pt x="7049204" y="3411834"/>
                  </a:cubicBezTo>
                  <a:cubicBezTo>
                    <a:pt x="7526912" y="3411834"/>
                    <a:pt x="7456386" y="3383061"/>
                    <a:pt x="7457981" y="3485786"/>
                  </a:cubicBezTo>
                  <a:close/>
                  <a:moveTo>
                    <a:pt x="7451217" y="2959482"/>
                  </a:moveTo>
                  <a:cubicBezTo>
                    <a:pt x="7461865" y="3469561"/>
                    <a:pt x="7479998" y="3386918"/>
                    <a:pt x="7357414" y="3386918"/>
                  </a:cubicBezTo>
                  <a:cubicBezTo>
                    <a:pt x="7202781" y="3386918"/>
                    <a:pt x="7203450" y="3387946"/>
                    <a:pt x="7048741" y="3387946"/>
                  </a:cubicBezTo>
                  <a:cubicBezTo>
                    <a:pt x="7044651" y="3174396"/>
                    <a:pt x="7043957" y="3210060"/>
                    <a:pt x="7041384" y="2918263"/>
                  </a:cubicBezTo>
                  <a:cubicBezTo>
                    <a:pt x="7506361" y="2918289"/>
                    <a:pt x="7450007" y="2901138"/>
                    <a:pt x="7451217" y="2959482"/>
                  </a:cubicBezTo>
                  <a:close/>
                  <a:moveTo>
                    <a:pt x="7441365" y="2433384"/>
                  </a:moveTo>
                  <a:cubicBezTo>
                    <a:pt x="7449956" y="2981184"/>
                    <a:pt x="7480538" y="2893990"/>
                    <a:pt x="7357414" y="2893990"/>
                  </a:cubicBezTo>
                  <a:cubicBezTo>
                    <a:pt x="7204710" y="2893990"/>
                    <a:pt x="7202961" y="2894401"/>
                    <a:pt x="7048664" y="2894401"/>
                  </a:cubicBezTo>
                  <a:cubicBezTo>
                    <a:pt x="7038427" y="2894401"/>
                    <a:pt x="7041590" y="2908544"/>
                    <a:pt x="7039635" y="2783653"/>
                  </a:cubicBezTo>
                  <a:cubicBezTo>
                    <a:pt x="7033257" y="2374269"/>
                    <a:pt x="7030942" y="2427676"/>
                    <a:pt x="7048664" y="2427676"/>
                  </a:cubicBezTo>
                  <a:cubicBezTo>
                    <a:pt x="7469658" y="2427676"/>
                    <a:pt x="7441160" y="2419653"/>
                    <a:pt x="7441365" y="2433384"/>
                  </a:cubicBezTo>
                  <a:close/>
                  <a:moveTo>
                    <a:pt x="7440903" y="2402142"/>
                  </a:moveTo>
                  <a:cubicBezTo>
                    <a:pt x="7295633" y="2400471"/>
                    <a:pt x="7200158" y="2403762"/>
                    <a:pt x="7035803" y="2403788"/>
                  </a:cubicBezTo>
                  <a:cubicBezTo>
                    <a:pt x="7026724" y="1876378"/>
                    <a:pt x="7013555" y="1934002"/>
                    <a:pt x="7048689" y="1934002"/>
                  </a:cubicBezTo>
                  <a:cubicBezTo>
                    <a:pt x="7178476" y="1934002"/>
                    <a:pt x="7213199" y="1934311"/>
                    <a:pt x="7357439" y="1934311"/>
                  </a:cubicBezTo>
                  <a:cubicBezTo>
                    <a:pt x="7460502" y="1934337"/>
                    <a:pt x="7432543" y="1849636"/>
                    <a:pt x="7440903" y="2402142"/>
                  </a:cubicBezTo>
                  <a:close/>
                  <a:moveTo>
                    <a:pt x="7426988" y="1556554"/>
                  </a:moveTo>
                  <a:cubicBezTo>
                    <a:pt x="7430229" y="1663342"/>
                    <a:pt x="7430280" y="1686947"/>
                    <a:pt x="7433932" y="1910911"/>
                  </a:cubicBezTo>
                  <a:cubicBezTo>
                    <a:pt x="7388381" y="1910320"/>
                    <a:pt x="7057562" y="1910089"/>
                    <a:pt x="7025798" y="1910191"/>
                  </a:cubicBezTo>
                  <a:cubicBezTo>
                    <a:pt x="7017285" y="1374631"/>
                    <a:pt x="7003678" y="1446423"/>
                    <a:pt x="7048689" y="1446423"/>
                  </a:cubicBezTo>
                  <a:cubicBezTo>
                    <a:pt x="7501089" y="1446423"/>
                    <a:pt x="7422409" y="1404690"/>
                    <a:pt x="7426988" y="1556554"/>
                  </a:cubicBezTo>
                  <a:close/>
                  <a:moveTo>
                    <a:pt x="7419631" y="1030044"/>
                  </a:moveTo>
                  <a:cubicBezTo>
                    <a:pt x="7426627" y="1489519"/>
                    <a:pt x="7442086" y="1419141"/>
                    <a:pt x="7357414" y="1419141"/>
                  </a:cubicBezTo>
                  <a:cubicBezTo>
                    <a:pt x="6966537" y="1419141"/>
                    <a:pt x="7017182" y="1442669"/>
                    <a:pt x="7016230" y="1380622"/>
                  </a:cubicBezTo>
                  <a:cubicBezTo>
                    <a:pt x="7008514" y="888337"/>
                    <a:pt x="6999872" y="953804"/>
                    <a:pt x="7048689" y="953804"/>
                  </a:cubicBezTo>
                  <a:cubicBezTo>
                    <a:pt x="7486222" y="953804"/>
                    <a:pt x="7418063" y="929916"/>
                    <a:pt x="7419631" y="1030044"/>
                  </a:cubicBezTo>
                  <a:close/>
                  <a:moveTo>
                    <a:pt x="7048689" y="460747"/>
                  </a:moveTo>
                  <a:cubicBezTo>
                    <a:pt x="7468372" y="460747"/>
                    <a:pt x="7411247" y="450745"/>
                    <a:pt x="7411298" y="503509"/>
                  </a:cubicBezTo>
                  <a:cubicBezTo>
                    <a:pt x="7411298" y="1001502"/>
                    <a:pt x="7444066" y="929041"/>
                    <a:pt x="7357414" y="929041"/>
                  </a:cubicBezTo>
                  <a:cubicBezTo>
                    <a:pt x="6947067" y="929041"/>
                    <a:pt x="7011677" y="951258"/>
                    <a:pt x="7009439" y="854112"/>
                  </a:cubicBezTo>
                  <a:cubicBezTo>
                    <a:pt x="6999434" y="397698"/>
                    <a:pt x="6985751" y="460747"/>
                    <a:pt x="7048689" y="460747"/>
                  </a:cubicBezTo>
                  <a:close/>
                  <a:moveTo>
                    <a:pt x="7004733" y="1910294"/>
                  </a:moveTo>
                  <a:cubicBezTo>
                    <a:pt x="6896140" y="1910989"/>
                    <a:pt x="6597756" y="1922560"/>
                    <a:pt x="6597113" y="1906412"/>
                  </a:cubicBezTo>
                  <a:cubicBezTo>
                    <a:pt x="6590476" y="1742205"/>
                    <a:pt x="6590811" y="1584479"/>
                    <a:pt x="6588959" y="1445857"/>
                  </a:cubicBezTo>
                  <a:cubicBezTo>
                    <a:pt x="7029064" y="1446011"/>
                    <a:pt x="6814760" y="1446269"/>
                    <a:pt x="6996245" y="1446423"/>
                  </a:cubicBezTo>
                  <a:cubicBezTo>
                    <a:pt x="7000154" y="1665219"/>
                    <a:pt x="6996939" y="1419707"/>
                    <a:pt x="7004733" y="1910294"/>
                  </a:cubicBezTo>
                  <a:close/>
                  <a:moveTo>
                    <a:pt x="6995164" y="1381033"/>
                  </a:moveTo>
                  <a:cubicBezTo>
                    <a:pt x="6996065" y="1439043"/>
                    <a:pt x="7059981" y="1422149"/>
                    <a:pt x="6588625" y="1421995"/>
                  </a:cubicBezTo>
                  <a:cubicBezTo>
                    <a:pt x="6583584" y="1069206"/>
                    <a:pt x="6588574" y="1331921"/>
                    <a:pt x="6582915" y="952287"/>
                  </a:cubicBezTo>
                  <a:cubicBezTo>
                    <a:pt x="7151983" y="954369"/>
                    <a:pt x="6942386" y="953624"/>
                    <a:pt x="6990432" y="953752"/>
                  </a:cubicBezTo>
                  <a:cubicBezTo>
                    <a:pt x="6995062" y="1204613"/>
                    <a:pt x="6991975" y="1177485"/>
                    <a:pt x="6995164" y="1381033"/>
                  </a:cubicBezTo>
                  <a:close/>
                  <a:moveTo>
                    <a:pt x="6585873" y="463087"/>
                  </a:moveTo>
                  <a:cubicBezTo>
                    <a:pt x="7042568" y="462187"/>
                    <a:pt x="6979810" y="443288"/>
                    <a:pt x="6981404" y="503869"/>
                  </a:cubicBezTo>
                  <a:cubicBezTo>
                    <a:pt x="6994676" y="1011839"/>
                    <a:pt x="7013015" y="930250"/>
                    <a:pt x="6894494" y="929273"/>
                  </a:cubicBezTo>
                  <a:cubicBezTo>
                    <a:pt x="6519565" y="926239"/>
                    <a:pt x="6582992" y="954421"/>
                    <a:pt x="6581578" y="859718"/>
                  </a:cubicBezTo>
                  <a:cubicBezTo>
                    <a:pt x="6575327" y="415800"/>
                    <a:pt x="6569823" y="463139"/>
                    <a:pt x="6585873" y="463087"/>
                  </a:cubicBezTo>
                  <a:close/>
                  <a:moveTo>
                    <a:pt x="6576073" y="1907491"/>
                  </a:moveTo>
                  <a:cubicBezTo>
                    <a:pt x="6576279" y="1912609"/>
                    <a:pt x="6624608" y="1910474"/>
                    <a:pt x="6169816" y="1912969"/>
                  </a:cubicBezTo>
                  <a:cubicBezTo>
                    <a:pt x="6163540" y="1642231"/>
                    <a:pt x="6165109" y="1576250"/>
                    <a:pt x="6163412" y="1443337"/>
                  </a:cubicBezTo>
                  <a:cubicBezTo>
                    <a:pt x="6365293" y="1444057"/>
                    <a:pt x="6166112" y="1445728"/>
                    <a:pt x="6567920" y="1445857"/>
                  </a:cubicBezTo>
                  <a:cubicBezTo>
                    <a:pt x="6569771" y="1586176"/>
                    <a:pt x="6569463" y="1743414"/>
                    <a:pt x="6576073" y="1907491"/>
                  </a:cubicBezTo>
                  <a:close/>
                  <a:moveTo>
                    <a:pt x="6563033" y="1030044"/>
                  </a:moveTo>
                  <a:cubicBezTo>
                    <a:pt x="6565734" y="1202299"/>
                    <a:pt x="6564242" y="1206182"/>
                    <a:pt x="6566968" y="1381033"/>
                  </a:cubicBezTo>
                  <a:cubicBezTo>
                    <a:pt x="6567920" y="1441434"/>
                    <a:pt x="6629341" y="1421044"/>
                    <a:pt x="6163077" y="1419449"/>
                  </a:cubicBezTo>
                  <a:cubicBezTo>
                    <a:pt x="6160840" y="1258123"/>
                    <a:pt x="6159734" y="1255731"/>
                    <a:pt x="6154847" y="952647"/>
                  </a:cubicBezTo>
                  <a:cubicBezTo>
                    <a:pt x="6633867" y="952338"/>
                    <a:pt x="6561464" y="925827"/>
                    <a:pt x="6563033" y="1030044"/>
                  </a:cubicBezTo>
                  <a:close/>
                  <a:moveTo>
                    <a:pt x="6431472" y="463293"/>
                  </a:moveTo>
                  <a:cubicBezTo>
                    <a:pt x="6575996" y="463293"/>
                    <a:pt x="6553439" y="451953"/>
                    <a:pt x="6554519" y="503740"/>
                  </a:cubicBezTo>
                  <a:cubicBezTo>
                    <a:pt x="6557066" y="625622"/>
                    <a:pt x="6558660" y="731510"/>
                    <a:pt x="6560461" y="860104"/>
                  </a:cubicBezTo>
                  <a:cubicBezTo>
                    <a:pt x="6561798" y="949587"/>
                    <a:pt x="6636079" y="928373"/>
                    <a:pt x="6154487" y="928759"/>
                  </a:cubicBezTo>
                  <a:cubicBezTo>
                    <a:pt x="6149420" y="613074"/>
                    <a:pt x="6149445" y="605026"/>
                    <a:pt x="6146899" y="503123"/>
                  </a:cubicBezTo>
                  <a:cubicBezTo>
                    <a:pt x="6145562" y="449716"/>
                    <a:pt x="6095484" y="463036"/>
                    <a:pt x="6431472" y="463293"/>
                  </a:cubicBezTo>
                  <a:close/>
                  <a:moveTo>
                    <a:pt x="6122876" y="1913097"/>
                  </a:moveTo>
                  <a:cubicBezTo>
                    <a:pt x="5970173" y="1913097"/>
                    <a:pt x="5971022" y="1910037"/>
                    <a:pt x="5814281" y="1910037"/>
                  </a:cubicBezTo>
                  <a:cubicBezTo>
                    <a:pt x="5711809" y="1910037"/>
                    <a:pt x="5740694" y="1998132"/>
                    <a:pt x="5731331" y="1445343"/>
                  </a:cubicBezTo>
                  <a:cubicBezTo>
                    <a:pt x="5905691" y="1447194"/>
                    <a:pt x="5968115" y="1442977"/>
                    <a:pt x="6142347" y="1443260"/>
                  </a:cubicBezTo>
                  <a:cubicBezTo>
                    <a:pt x="6149060" y="1982601"/>
                    <a:pt x="6160120" y="1913097"/>
                    <a:pt x="6122876" y="1913097"/>
                  </a:cubicBezTo>
                  <a:close/>
                  <a:moveTo>
                    <a:pt x="6135042" y="1029993"/>
                  </a:moveTo>
                  <a:cubicBezTo>
                    <a:pt x="6142141" y="1479105"/>
                    <a:pt x="6149909" y="1419398"/>
                    <a:pt x="6122876" y="1419398"/>
                  </a:cubicBezTo>
                  <a:cubicBezTo>
                    <a:pt x="5672688" y="1419398"/>
                    <a:pt x="5731229" y="1440894"/>
                    <a:pt x="5730277" y="1380622"/>
                  </a:cubicBezTo>
                  <a:cubicBezTo>
                    <a:pt x="5727473" y="1200962"/>
                    <a:pt x="5729582" y="1204330"/>
                    <a:pt x="5726830" y="1029633"/>
                  </a:cubicBezTo>
                  <a:cubicBezTo>
                    <a:pt x="5725338" y="937064"/>
                    <a:pt x="5702601" y="953084"/>
                    <a:pt x="5814255" y="953084"/>
                  </a:cubicBezTo>
                  <a:cubicBezTo>
                    <a:pt x="6198495" y="953084"/>
                    <a:pt x="6133319" y="923487"/>
                    <a:pt x="6135042" y="1029993"/>
                  </a:cubicBezTo>
                  <a:close/>
                  <a:moveTo>
                    <a:pt x="6125834" y="503817"/>
                  </a:moveTo>
                  <a:cubicBezTo>
                    <a:pt x="6128483" y="609140"/>
                    <a:pt x="6128560" y="625982"/>
                    <a:pt x="6133421" y="928784"/>
                  </a:cubicBezTo>
                  <a:cubicBezTo>
                    <a:pt x="6088359" y="928784"/>
                    <a:pt x="5770658" y="929144"/>
                    <a:pt x="5725210" y="929633"/>
                  </a:cubicBezTo>
                  <a:lnTo>
                    <a:pt x="5717622" y="461442"/>
                  </a:lnTo>
                  <a:cubicBezTo>
                    <a:pt x="6202687" y="453728"/>
                    <a:pt x="6124574" y="453856"/>
                    <a:pt x="6125834" y="503817"/>
                  </a:cubicBezTo>
                  <a:close/>
                  <a:moveTo>
                    <a:pt x="5712273" y="1556348"/>
                  </a:moveTo>
                  <a:cubicBezTo>
                    <a:pt x="5714356" y="1667070"/>
                    <a:pt x="5713636" y="1625569"/>
                    <a:pt x="5718214" y="1910860"/>
                  </a:cubicBezTo>
                  <a:cubicBezTo>
                    <a:pt x="5585470" y="1913457"/>
                    <a:pt x="5639097" y="1916543"/>
                    <a:pt x="5309899" y="1913406"/>
                  </a:cubicBezTo>
                  <a:cubicBezTo>
                    <a:pt x="5303932" y="1433489"/>
                    <a:pt x="5307405" y="1591833"/>
                    <a:pt x="5305887" y="1442720"/>
                  </a:cubicBezTo>
                  <a:cubicBezTo>
                    <a:pt x="5793935" y="1442489"/>
                    <a:pt x="5709623" y="1422638"/>
                    <a:pt x="5712273" y="1556348"/>
                  </a:cubicBezTo>
                  <a:close/>
                  <a:moveTo>
                    <a:pt x="5705765" y="1030044"/>
                  </a:moveTo>
                  <a:cubicBezTo>
                    <a:pt x="5712684" y="1484376"/>
                    <a:pt x="5724593" y="1421635"/>
                    <a:pt x="5660137" y="1420324"/>
                  </a:cubicBezTo>
                  <a:cubicBezTo>
                    <a:pt x="5563684" y="1418369"/>
                    <a:pt x="5545886" y="1418755"/>
                    <a:pt x="5305604" y="1418858"/>
                  </a:cubicBezTo>
                  <a:cubicBezTo>
                    <a:pt x="5302723" y="1192759"/>
                    <a:pt x="5298119" y="1194019"/>
                    <a:pt x="5295599" y="954112"/>
                  </a:cubicBezTo>
                  <a:cubicBezTo>
                    <a:pt x="5777217" y="958818"/>
                    <a:pt x="5704068" y="924130"/>
                    <a:pt x="5705765" y="1030044"/>
                  </a:cubicBezTo>
                  <a:close/>
                  <a:moveTo>
                    <a:pt x="5351258" y="463550"/>
                  </a:moveTo>
                  <a:cubicBezTo>
                    <a:pt x="5455889" y="464939"/>
                    <a:pt x="5556792" y="465170"/>
                    <a:pt x="5660188" y="462676"/>
                  </a:cubicBezTo>
                  <a:cubicBezTo>
                    <a:pt x="5711269" y="461390"/>
                    <a:pt x="5695451" y="391835"/>
                    <a:pt x="5704145" y="929916"/>
                  </a:cubicBezTo>
                  <a:cubicBezTo>
                    <a:pt x="5520834" y="932539"/>
                    <a:pt x="5592775" y="933181"/>
                    <a:pt x="5295367" y="930276"/>
                  </a:cubicBezTo>
                  <a:cubicBezTo>
                    <a:pt x="5290943" y="384635"/>
                    <a:pt x="5266149" y="462444"/>
                    <a:pt x="5351258" y="463550"/>
                  </a:cubicBezTo>
                  <a:close/>
                  <a:moveTo>
                    <a:pt x="5296627" y="2406076"/>
                  </a:moveTo>
                  <a:cubicBezTo>
                    <a:pt x="5195828" y="2406796"/>
                    <a:pt x="5065091" y="2406076"/>
                    <a:pt x="4892326" y="2406076"/>
                  </a:cubicBezTo>
                  <a:cubicBezTo>
                    <a:pt x="4892043" y="2389003"/>
                    <a:pt x="4885124" y="1989106"/>
                    <a:pt x="4883838" y="1935262"/>
                  </a:cubicBezTo>
                  <a:cubicBezTo>
                    <a:pt x="4885715" y="1935262"/>
                    <a:pt x="5286262" y="1937088"/>
                    <a:pt x="5289091" y="1937113"/>
                  </a:cubicBezTo>
                  <a:cubicBezTo>
                    <a:pt x="5291200" y="2108340"/>
                    <a:pt x="5294827" y="2293271"/>
                    <a:pt x="5296627" y="2406076"/>
                  </a:cubicBezTo>
                  <a:close/>
                  <a:moveTo>
                    <a:pt x="5285156" y="1556091"/>
                  </a:moveTo>
                  <a:cubicBezTo>
                    <a:pt x="5284256" y="1985095"/>
                    <a:pt x="5330887" y="1912943"/>
                    <a:pt x="5197192" y="1912943"/>
                  </a:cubicBezTo>
                  <a:cubicBezTo>
                    <a:pt x="4847649" y="1912943"/>
                    <a:pt x="4883297" y="1912917"/>
                    <a:pt x="4883143" y="1906669"/>
                  </a:cubicBezTo>
                  <a:cubicBezTo>
                    <a:pt x="4881085" y="1821377"/>
                    <a:pt x="4867891" y="1443826"/>
                    <a:pt x="4888853" y="1443826"/>
                  </a:cubicBezTo>
                  <a:cubicBezTo>
                    <a:pt x="5365533" y="1443826"/>
                    <a:pt x="5285465" y="1408727"/>
                    <a:pt x="5285156" y="1556091"/>
                  </a:cubicBezTo>
                  <a:close/>
                  <a:moveTo>
                    <a:pt x="5275562" y="1030044"/>
                  </a:moveTo>
                  <a:cubicBezTo>
                    <a:pt x="5282739" y="1487744"/>
                    <a:pt x="5313372" y="1418858"/>
                    <a:pt x="5197192" y="1418909"/>
                  </a:cubicBezTo>
                  <a:cubicBezTo>
                    <a:pt x="4829438" y="1418909"/>
                    <a:pt x="4876070" y="1437346"/>
                    <a:pt x="4875170" y="1380571"/>
                  </a:cubicBezTo>
                  <a:cubicBezTo>
                    <a:pt x="4874964" y="1366840"/>
                    <a:pt x="4868894" y="972857"/>
                    <a:pt x="4868559" y="951027"/>
                  </a:cubicBezTo>
                  <a:cubicBezTo>
                    <a:pt x="5357071" y="949998"/>
                    <a:pt x="5274045" y="934287"/>
                    <a:pt x="5275562" y="1030044"/>
                  </a:cubicBezTo>
                  <a:close/>
                  <a:moveTo>
                    <a:pt x="4888853" y="463833"/>
                  </a:moveTo>
                  <a:cubicBezTo>
                    <a:pt x="5326412" y="463833"/>
                    <a:pt x="5267692" y="445628"/>
                    <a:pt x="5268952" y="502583"/>
                  </a:cubicBezTo>
                  <a:cubicBezTo>
                    <a:pt x="5280578" y="1013845"/>
                    <a:pt x="5290249" y="929839"/>
                    <a:pt x="5197192" y="929839"/>
                  </a:cubicBezTo>
                  <a:cubicBezTo>
                    <a:pt x="5043434" y="929839"/>
                    <a:pt x="5043279" y="927139"/>
                    <a:pt x="4888853" y="927139"/>
                  </a:cubicBezTo>
                  <a:cubicBezTo>
                    <a:pt x="4861358" y="927139"/>
                    <a:pt x="4868380" y="940561"/>
                    <a:pt x="4867196" y="854164"/>
                  </a:cubicBezTo>
                  <a:cubicBezTo>
                    <a:pt x="4861101" y="403740"/>
                    <a:pt x="4849372" y="463833"/>
                    <a:pt x="4888853" y="463833"/>
                  </a:cubicBezTo>
                  <a:close/>
                  <a:moveTo>
                    <a:pt x="4855030" y="1443877"/>
                  </a:moveTo>
                  <a:cubicBezTo>
                    <a:pt x="4856805" y="1572856"/>
                    <a:pt x="4856831" y="1692861"/>
                    <a:pt x="4862181" y="1911426"/>
                  </a:cubicBezTo>
                  <a:cubicBezTo>
                    <a:pt x="4432415" y="1912197"/>
                    <a:pt x="4455306" y="1917263"/>
                    <a:pt x="4455049" y="1907672"/>
                  </a:cubicBezTo>
                  <a:cubicBezTo>
                    <a:pt x="4454072" y="1866196"/>
                    <a:pt x="4446253" y="1447220"/>
                    <a:pt x="4446227" y="1445343"/>
                  </a:cubicBezTo>
                  <a:cubicBezTo>
                    <a:pt x="4661714" y="1447169"/>
                    <a:pt x="4724370" y="1444160"/>
                    <a:pt x="4855030" y="1443877"/>
                  </a:cubicBezTo>
                  <a:close/>
                  <a:moveTo>
                    <a:pt x="4854696" y="1419989"/>
                  </a:moveTo>
                  <a:cubicBezTo>
                    <a:pt x="4383495" y="1420992"/>
                    <a:pt x="4446099" y="1438889"/>
                    <a:pt x="4445173" y="1380571"/>
                  </a:cubicBezTo>
                  <a:cubicBezTo>
                    <a:pt x="4442421" y="1204922"/>
                    <a:pt x="4443166" y="1204819"/>
                    <a:pt x="4440414" y="1029633"/>
                  </a:cubicBezTo>
                  <a:cubicBezTo>
                    <a:pt x="4438871" y="931870"/>
                    <a:pt x="4358957" y="953855"/>
                    <a:pt x="4847469" y="951129"/>
                  </a:cubicBezTo>
                  <a:cubicBezTo>
                    <a:pt x="4847494" y="953084"/>
                    <a:pt x="4854053" y="1375351"/>
                    <a:pt x="4854696" y="1419989"/>
                  </a:cubicBezTo>
                  <a:close/>
                  <a:moveTo>
                    <a:pt x="4839521" y="463704"/>
                  </a:moveTo>
                  <a:cubicBezTo>
                    <a:pt x="4844716" y="725776"/>
                    <a:pt x="4844305" y="734159"/>
                    <a:pt x="4847134" y="927242"/>
                  </a:cubicBezTo>
                  <a:cubicBezTo>
                    <a:pt x="4374492" y="929736"/>
                    <a:pt x="4439489" y="960823"/>
                    <a:pt x="4437045" y="854061"/>
                  </a:cubicBezTo>
                  <a:cubicBezTo>
                    <a:pt x="4433213" y="686897"/>
                    <a:pt x="4432235" y="591038"/>
                    <a:pt x="4431875" y="503432"/>
                  </a:cubicBezTo>
                  <a:cubicBezTo>
                    <a:pt x="4431618" y="443751"/>
                    <a:pt x="4371586" y="461390"/>
                    <a:pt x="4839521" y="463704"/>
                  </a:cubicBezTo>
                  <a:close/>
                  <a:moveTo>
                    <a:pt x="4426191" y="1911914"/>
                  </a:moveTo>
                  <a:cubicBezTo>
                    <a:pt x="4174746" y="1906489"/>
                    <a:pt x="4023483" y="1915900"/>
                    <a:pt x="4023380" y="1906875"/>
                  </a:cubicBezTo>
                  <a:cubicBezTo>
                    <a:pt x="4017670" y="1359768"/>
                    <a:pt x="3983591" y="1441614"/>
                    <a:pt x="4117364" y="1443414"/>
                  </a:cubicBezTo>
                  <a:cubicBezTo>
                    <a:pt x="4244269" y="1445111"/>
                    <a:pt x="4277809" y="1443749"/>
                    <a:pt x="4425188" y="1445111"/>
                  </a:cubicBezTo>
                  <a:cubicBezTo>
                    <a:pt x="4434113" y="1972495"/>
                    <a:pt x="4438794" y="1912146"/>
                    <a:pt x="4426191" y="1911914"/>
                  </a:cubicBezTo>
                  <a:close/>
                  <a:moveTo>
                    <a:pt x="4419349" y="1030044"/>
                  </a:moveTo>
                  <a:cubicBezTo>
                    <a:pt x="4422101" y="1205307"/>
                    <a:pt x="4421355" y="1205127"/>
                    <a:pt x="4424107" y="1380982"/>
                  </a:cubicBezTo>
                  <a:cubicBezTo>
                    <a:pt x="4425034" y="1439172"/>
                    <a:pt x="4488512" y="1420298"/>
                    <a:pt x="4016642" y="1418601"/>
                  </a:cubicBezTo>
                  <a:cubicBezTo>
                    <a:pt x="4012861" y="1169797"/>
                    <a:pt x="4016436" y="1172368"/>
                    <a:pt x="4011909" y="954909"/>
                  </a:cubicBezTo>
                  <a:cubicBezTo>
                    <a:pt x="4481413" y="952107"/>
                    <a:pt x="4417677" y="922073"/>
                    <a:pt x="4419349" y="1030044"/>
                  </a:cubicBezTo>
                  <a:close/>
                  <a:moveTo>
                    <a:pt x="4410553" y="462959"/>
                  </a:moveTo>
                  <a:cubicBezTo>
                    <a:pt x="4412173" y="727653"/>
                    <a:pt x="4414231" y="765169"/>
                    <a:pt x="4417574" y="929119"/>
                  </a:cubicBezTo>
                  <a:cubicBezTo>
                    <a:pt x="4322048" y="927087"/>
                    <a:pt x="4219809" y="927062"/>
                    <a:pt x="4117261" y="929401"/>
                  </a:cubicBezTo>
                  <a:cubicBezTo>
                    <a:pt x="3978910" y="932564"/>
                    <a:pt x="4015021" y="1008419"/>
                    <a:pt x="4001826" y="503175"/>
                  </a:cubicBezTo>
                  <a:cubicBezTo>
                    <a:pt x="3999975" y="432900"/>
                    <a:pt x="3948842" y="472524"/>
                    <a:pt x="4410553" y="462959"/>
                  </a:cubicBezTo>
                  <a:close/>
                  <a:moveTo>
                    <a:pt x="3963169" y="1910963"/>
                  </a:moveTo>
                  <a:cubicBezTo>
                    <a:pt x="3661080" y="1911014"/>
                    <a:pt x="3633765" y="1910963"/>
                    <a:pt x="3595364" y="1911143"/>
                  </a:cubicBezTo>
                  <a:cubicBezTo>
                    <a:pt x="3588214" y="1658328"/>
                    <a:pt x="3591454" y="1562211"/>
                    <a:pt x="3590297" y="1444752"/>
                  </a:cubicBezTo>
                  <a:cubicBezTo>
                    <a:pt x="3812652" y="1444083"/>
                    <a:pt x="3869263" y="1442129"/>
                    <a:pt x="3995911" y="1442411"/>
                  </a:cubicBezTo>
                  <a:cubicBezTo>
                    <a:pt x="4003987" y="1994789"/>
                    <a:pt x="4019600" y="1910963"/>
                    <a:pt x="3963169" y="1910963"/>
                  </a:cubicBezTo>
                  <a:close/>
                  <a:moveTo>
                    <a:pt x="3992207" y="1029993"/>
                  </a:moveTo>
                  <a:cubicBezTo>
                    <a:pt x="3999229" y="1479516"/>
                    <a:pt x="4003267" y="1418498"/>
                    <a:pt x="3963194" y="1418498"/>
                  </a:cubicBezTo>
                  <a:cubicBezTo>
                    <a:pt x="3532837" y="1418498"/>
                    <a:pt x="3590400" y="1439326"/>
                    <a:pt x="3589500" y="1380571"/>
                  </a:cubicBezTo>
                  <a:cubicBezTo>
                    <a:pt x="3581603" y="876380"/>
                    <a:pt x="3557349" y="952981"/>
                    <a:pt x="3654598" y="952981"/>
                  </a:cubicBezTo>
                  <a:cubicBezTo>
                    <a:pt x="3808716" y="952981"/>
                    <a:pt x="3808768" y="955064"/>
                    <a:pt x="3963194" y="955064"/>
                  </a:cubicBezTo>
                  <a:cubicBezTo>
                    <a:pt x="3997840" y="955038"/>
                    <a:pt x="3990741" y="939970"/>
                    <a:pt x="3992207" y="1029993"/>
                  </a:cubicBezTo>
                  <a:close/>
                  <a:moveTo>
                    <a:pt x="3654573" y="461467"/>
                  </a:moveTo>
                  <a:cubicBezTo>
                    <a:pt x="3666867" y="461467"/>
                    <a:pt x="3960699" y="461647"/>
                    <a:pt x="3979681" y="461673"/>
                  </a:cubicBezTo>
                  <a:cubicBezTo>
                    <a:pt x="3981276" y="527937"/>
                    <a:pt x="3974974" y="267767"/>
                    <a:pt x="3990278" y="931150"/>
                  </a:cubicBezTo>
                  <a:cubicBezTo>
                    <a:pt x="3818644" y="931639"/>
                    <a:pt x="3747553" y="927884"/>
                    <a:pt x="3581115" y="929401"/>
                  </a:cubicBezTo>
                  <a:cubicBezTo>
                    <a:pt x="3574685" y="376664"/>
                    <a:pt x="3544797" y="461467"/>
                    <a:pt x="3654573" y="461467"/>
                  </a:cubicBezTo>
                  <a:close/>
                  <a:moveTo>
                    <a:pt x="3569232" y="1444829"/>
                  </a:moveTo>
                  <a:cubicBezTo>
                    <a:pt x="3570775" y="1608289"/>
                    <a:pt x="3566351" y="1572316"/>
                    <a:pt x="3574273" y="1911246"/>
                  </a:cubicBezTo>
                  <a:cubicBezTo>
                    <a:pt x="3099239" y="1914228"/>
                    <a:pt x="3218505" y="1913457"/>
                    <a:pt x="3169045" y="1913920"/>
                  </a:cubicBezTo>
                  <a:cubicBezTo>
                    <a:pt x="3167527" y="1720503"/>
                    <a:pt x="3164261" y="1589750"/>
                    <a:pt x="3161817" y="1443569"/>
                  </a:cubicBezTo>
                  <a:cubicBezTo>
                    <a:pt x="3361178" y="1447349"/>
                    <a:pt x="3411667" y="1445523"/>
                    <a:pt x="3569232" y="1444829"/>
                  </a:cubicBezTo>
                  <a:close/>
                  <a:moveTo>
                    <a:pt x="3561464" y="1030044"/>
                  </a:moveTo>
                  <a:cubicBezTo>
                    <a:pt x="3568640" y="1488413"/>
                    <a:pt x="3591917" y="1420606"/>
                    <a:pt x="3500223" y="1421352"/>
                  </a:cubicBezTo>
                  <a:cubicBezTo>
                    <a:pt x="3107213" y="1424541"/>
                    <a:pt x="3161586" y="1428835"/>
                    <a:pt x="3160814" y="1380571"/>
                  </a:cubicBezTo>
                  <a:cubicBezTo>
                    <a:pt x="3154127" y="964218"/>
                    <a:pt x="3154590" y="990471"/>
                    <a:pt x="3153844" y="954266"/>
                  </a:cubicBezTo>
                  <a:cubicBezTo>
                    <a:pt x="3632350" y="961183"/>
                    <a:pt x="3559741" y="919553"/>
                    <a:pt x="3561464" y="1030044"/>
                  </a:cubicBezTo>
                  <a:close/>
                  <a:moveTo>
                    <a:pt x="3191910" y="463807"/>
                  </a:moveTo>
                  <a:cubicBezTo>
                    <a:pt x="3609484" y="460156"/>
                    <a:pt x="3551690" y="450282"/>
                    <a:pt x="3553234" y="503895"/>
                  </a:cubicBezTo>
                  <a:cubicBezTo>
                    <a:pt x="3567688" y="997722"/>
                    <a:pt x="3569695" y="929221"/>
                    <a:pt x="3500146" y="930713"/>
                  </a:cubicBezTo>
                  <a:cubicBezTo>
                    <a:pt x="3395180" y="932976"/>
                    <a:pt x="3295950" y="932847"/>
                    <a:pt x="3191962" y="931022"/>
                  </a:cubicBezTo>
                  <a:cubicBezTo>
                    <a:pt x="3143170" y="930173"/>
                    <a:pt x="3153947" y="945755"/>
                    <a:pt x="3151452" y="854010"/>
                  </a:cubicBezTo>
                  <a:cubicBezTo>
                    <a:pt x="3139209" y="403535"/>
                    <a:pt x="3133499" y="464347"/>
                    <a:pt x="3191910" y="463807"/>
                  </a:cubicBezTo>
                  <a:close/>
                  <a:moveTo>
                    <a:pt x="3147903" y="1906000"/>
                  </a:moveTo>
                  <a:cubicBezTo>
                    <a:pt x="3148031" y="1920477"/>
                    <a:pt x="3180053" y="1912763"/>
                    <a:pt x="2739639" y="1912506"/>
                  </a:cubicBezTo>
                  <a:cubicBezTo>
                    <a:pt x="2739228" y="1827523"/>
                    <a:pt x="2734187" y="1445857"/>
                    <a:pt x="2734135" y="1442926"/>
                  </a:cubicBezTo>
                  <a:cubicBezTo>
                    <a:pt x="2949828" y="1442926"/>
                    <a:pt x="3050164" y="1441872"/>
                    <a:pt x="3140752" y="1443260"/>
                  </a:cubicBezTo>
                  <a:cubicBezTo>
                    <a:pt x="3143324" y="1597695"/>
                    <a:pt x="3146616" y="1729297"/>
                    <a:pt x="3147903" y="1906000"/>
                  </a:cubicBezTo>
                  <a:close/>
                  <a:moveTo>
                    <a:pt x="3140366" y="1419347"/>
                  </a:moveTo>
                  <a:cubicBezTo>
                    <a:pt x="2676032" y="1412301"/>
                    <a:pt x="2734187" y="1442283"/>
                    <a:pt x="2733209" y="1380519"/>
                  </a:cubicBezTo>
                  <a:cubicBezTo>
                    <a:pt x="2727345" y="1008830"/>
                    <a:pt x="2727242" y="998108"/>
                    <a:pt x="2726213" y="950949"/>
                  </a:cubicBezTo>
                  <a:cubicBezTo>
                    <a:pt x="2729094" y="950949"/>
                    <a:pt x="3130773" y="953984"/>
                    <a:pt x="3132779" y="954009"/>
                  </a:cubicBezTo>
                  <a:cubicBezTo>
                    <a:pt x="3133833" y="1005462"/>
                    <a:pt x="3133962" y="1020582"/>
                    <a:pt x="3140366" y="1419347"/>
                  </a:cubicBezTo>
                  <a:close/>
                  <a:moveTo>
                    <a:pt x="2729043" y="464861"/>
                  </a:moveTo>
                  <a:cubicBezTo>
                    <a:pt x="3186046" y="464861"/>
                    <a:pt x="3124060" y="449176"/>
                    <a:pt x="3124523" y="503612"/>
                  </a:cubicBezTo>
                  <a:cubicBezTo>
                    <a:pt x="3128175" y="1006259"/>
                    <a:pt x="3164878" y="929684"/>
                    <a:pt x="3037587" y="929684"/>
                  </a:cubicBezTo>
                  <a:cubicBezTo>
                    <a:pt x="2886273" y="929684"/>
                    <a:pt x="2882389" y="927087"/>
                    <a:pt x="2729017" y="927087"/>
                  </a:cubicBezTo>
                  <a:cubicBezTo>
                    <a:pt x="2724361" y="927062"/>
                    <a:pt x="2704608" y="464861"/>
                    <a:pt x="2729043" y="464861"/>
                  </a:cubicBezTo>
                  <a:close/>
                  <a:moveTo>
                    <a:pt x="2718497" y="1907029"/>
                  </a:moveTo>
                  <a:cubicBezTo>
                    <a:pt x="2718549" y="1915206"/>
                    <a:pt x="2390765" y="1914614"/>
                    <a:pt x="2312163" y="1913534"/>
                  </a:cubicBezTo>
                  <a:cubicBezTo>
                    <a:pt x="2304164" y="1454420"/>
                    <a:pt x="2305476" y="1578462"/>
                    <a:pt x="2302955" y="1445009"/>
                  </a:cubicBezTo>
                  <a:cubicBezTo>
                    <a:pt x="2493030" y="1447966"/>
                    <a:pt x="2561036" y="1443131"/>
                    <a:pt x="2713096" y="1442926"/>
                  </a:cubicBezTo>
                  <a:cubicBezTo>
                    <a:pt x="2713096" y="1444777"/>
                    <a:pt x="2718240" y="1842076"/>
                    <a:pt x="2718497" y="1907029"/>
                  </a:cubicBezTo>
                  <a:close/>
                  <a:moveTo>
                    <a:pt x="2712736" y="1419038"/>
                  </a:moveTo>
                  <a:cubicBezTo>
                    <a:pt x="2243438" y="1419732"/>
                    <a:pt x="2302775" y="1440560"/>
                    <a:pt x="2301849" y="1380571"/>
                  </a:cubicBezTo>
                  <a:cubicBezTo>
                    <a:pt x="2299560" y="1233335"/>
                    <a:pt x="2299483" y="1202299"/>
                    <a:pt x="2296756" y="1029633"/>
                  </a:cubicBezTo>
                  <a:cubicBezTo>
                    <a:pt x="2295213" y="928013"/>
                    <a:pt x="2223993" y="951129"/>
                    <a:pt x="2705148" y="950949"/>
                  </a:cubicBezTo>
                  <a:cubicBezTo>
                    <a:pt x="2706434" y="1009293"/>
                    <a:pt x="2712710" y="1417109"/>
                    <a:pt x="2712736" y="1419038"/>
                  </a:cubicBezTo>
                  <a:close/>
                  <a:moveTo>
                    <a:pt x="2696660" y="464784"/>
                  </a:moveTo>
                  <a:cubicBezTo>
                    <a:pt x="2698152" y="779749"/>
                    <a:pt x="2701521" y="805514"/>
                    <a:pt x="2704557" y="927087"/>
                  </a:cubicBezTo>
                  <a:cubicBezTo>
                    <a:pt x="2409104" y="927216"/>
                    <a:pt x="2350667" y="927499"/>
                    <a:pt x="2295187" y="928861"/>
                  </a:cubicBezTo>
                  <a:cubicBezTo>
                    <a:pt x="2289555" y="560284"/>
                    <a:pt x="2290892" y="635650"/>
                    <a:pt x="2286905" y="461724"/>
                  </a:cubicBezTo>
                  <a:cubicBezTo>
                    <a:pt x="2487218" y="456325"/>
                    <a:pt x="2565640" y="464116"/>
                    <a:pt x="2696660" y="464784"/>
                  </a:cubicBezTo>
                  <a:close/>
                  <a:moveTo>
                    <a:pt x="2284436" y="1556451"/>
                  </a:moveTo>
                  <a:cubicBezTo>
                    <a:pt x="2295213" y="1969153"/>
                    <a:pt x="2299277" y="1913354"/>
                    <a:pt x="2266535" y="1912788"/>
                  </a:cubicBezTo>
                  <a:cubicBezTo>
                    <a:pt x="1884095" y="1905614"/>
                    <a:pt x="1883015" y="1919063"/>
                    <a:pt x="1882809" y="1906823"/>
                  </a:cubicBezTo>
                  <a:cubicBezTo>
                    <a:pt x="1873704" y="1361723"/>
                    <a:pt x="1842376" y="1443672"/>
                    <a:pt x="1957965" y="1443209"/>
                  </a:cubicBezTo>
                  <a:cubicBezTo>
                    <a:pt x="2099608" y="1442643"/>
                    <a:pt x="2165941" y="1442463"/>
                    <a:pt x="2266149" y="1444340"/>
                  </a:cubicBezTo>
                  <a:cubicBezTo>
                    <a:pt x="2287394" y="1444752"/>
                    <a:pt x="2281067" y="1427164"/>
                    <a:pt x="2284436" y="1556451"/>
                  </a:cubicBezTo>
                  <a:close/>
                  <a:moveTo>
                    <a:pt x="2275691" y="1030044"/>
                  </a:moveTo>
                  <a:cubicBezTo>
                    <a:pt x="2282533" y="1467482"/>
                    <a:pt x="2286828" y="1420812"/>
                    <a:pt x="2266535" y="1420427"/>
                  </a:cubicBezTo>
                  <a:cubicBezTo>
                    <a:pt x="1816424" y="1411967"/>
                    <a:pt x="1872366" y="1441872"/>
                    <a:pt x="1871415" y="1380622"/>
                  </a:cubicBezTo>
                  <a:cubicBezTo>
                    <a:pt x="1868688" y="1206593"/>
                    <a:pt x="1872855" y="1207107"/>
                    <a:pt x="1870077" y="1029581"/>
                  </a:cubicBezTo>
                  <a:cubicBezTo>
                    <a:pt x="1868328" y="918885"/>
                    <a:pt x="1806624" y="966120"/>
                    <a:pt x="2266612" y="953547"/>
                  </a:cubicBezTo>
                  <a:cubicBezTo>
                    <a:pt x="2277749" y="953238"/>
                    <a:pt x="2274354" y="941821"/>
                    <a:pt x="2275691" y="1030044"/>
                  </a:cubicBezTo>
                  <a:close/>
                  <a:moveTo>
                    <a:pt x="2265840" y="462316"/>
                  </a:moveTo>
                  <a:cubicBezTo>
                    <a:pt x="2277595" y="981420"/>
                    <a:pt x="2276566" y="929350"/>
                    <a:pt x="2266072" y="929607"/>
                  </a:cubicBezTo>
                  <a:cubicBezTo>
                    <a:pt x="2164578" y="932539"/>
                    <a:pt x="2146780" y="931484"/>
                    <a:pt x="1957887" y="931999"/>
                  </a:cubicBezTo>
                  <a:cubicBezTo>
                    <a:pt x="1839444" y="932307"/>
                    <a:pt x="1872855" y="1010039"/>
                    <a:pt x="1859660" y="503123"/>
                  </a:cubicBezTo>
                  <a:cubicBezTo>
                    <a:pt x="1857886" y="432848"/>
                    <a:pt x="1809557" y="475404"/>
                    <a:pt x="2265840" y="462316"/>
                  </a:cubicBezTo>
                  <a:close/>
                  <a:moveTo>
                    <a:pt x="1861770" y="1907286"/>
                  </a:moveTo>
                  <a:cubicBezTo>
                    <a:pt x="1861924" y="1916903"/>
                    <a:pt x="1453404" y="1910012"/>
                    <a:pt x="1453275" y="1906515"/>
                  </a:cubicBezTo>
                  <a:cubicBezTo>
                    <a:pt x="1433753" y="1366120"/>
                    <a:pt x="1440312" y="1442334"/>
                    <a:pt x="1495251" y="1442334"/>
                  </a:cubicBezTo>
                  <a:cubicBezTo>
                    <a:pt x="1642450" y="1442334"/>
                    <a:pt x="1646437" y="1443517"/>
                    <a:pt x="1803718" y="1443517"/>
                  </a:cubicBezTo>
                  <a:cubicBezTo>
                    <a:pt x="1865988" y="1443517"/>
                    <a:pt x="1852201" y="1368408"/>
                    <a:pt x="1861770" y="1907286"/>
                  </a:cubicBezTo>
                  <a:close/>
                  <a:moveTo>
                    <a:pt x="1849038" y="1029993"/>
                  </a:moveTo>
                  <a:cubicBezTo>
                    <a:pt x="1856162" y="1483527"/>
                    <a:pt x="1861770" y="1419655"/>
                    <a:pt x="1803718" y="1419655"/>
                  </a:cubicBezTo>
                  <a:cubicBezTo>
                    <a:pt x="1389231" y="1419655"/>
                    <a:pt x="1445842" y="1428989"/>
                    <a:pt x="1445096" y="1380571"/>
                  </a:cubicBezTo>
                  <a:cubicBezTo>
                    <a:pt x="1437303" y="883117"/>
                    <a:pt x="1416443" y="954369"/>
                    <a:pt x="1495251" y="954369"/>
                  </a:cubicBezTo>
                  <a:cubicBezTo>
                    <a:pt x="1915886" y="954369"/>
                    <a:pt x="1847623" y="939173"/>
                    <a:pt x="1849038" y="1029993"/>
                  </a:cubicBezTo>
                  <a:close/>
                  <a:moveTo>
                    <a:pt x="1495251" y="462624"/>
                  </a:moveTo>
                  <a:cubicBezTo>
                    <a:pt x="1810714" y="462702"/>
                    <a:pt x="1811563" y="462702"/>
                    <a:pt x="1837566" y="462753"/>
                  </a:cubicBezTo>
                  <a:cubicBezTo>
                    <a:pt x="1840036" y="565324"/>
                    <a:pt x="1847263" y="930224"/>
                    <a:pt x="1847314" y="932256"/>
                  </a:cubicBezTo>
                  <a:cubicBezTo>
                    <a:pt x="1714493" y="932384"/>
                    <a:pt x="1835174" y="932384"/>
                    <a:pt x="1436248" y="930379"/>
                  </a:cubicBezTo>
                  <a:cubicBezTo>
                    <a:pt x="1427529" y="377796"/>
                    <a:pt x="1410142" y="462624"/>
                    <a:pt x="1495251" y="462624"/>
                  </a:cubicBezTo>
                  <a:close/>
                  <a:moveTo>
                    <a:pt x="1425805" y="1556245"/>
                  </a:moveTo>
                  <a:cubicBezTo>
                    <a:pt x="1426423" y="1675530"/>
                    <a:pt x="1427914" y="1789672"/>
                    <a:pt x="1432158" y="1907440"/>
                  </a:cubicBezTo>
                  <a:cubicBezTo>
                    <a:pt x="1432261" y="1910191"/>
                    <a:pt x="1024770" y="1926262"/>
                    <a:pt x="1024770" y="1907543"/>
                  </a:cubicBezTo>
                  <a:cubicBezTo>
                    <a:pt x="1024770" y="1404278"/>
                    <a:pt x="1000927" y="1444443"/>
                    <a:pt x="1032589" y="1444649"/>
                  </a:cubicBezTo>
                  <a:cubicBezTo>
                    <a:pt x="1503816" y="1447863"/>
                    <a:pt x="1425008" y="1402787"/>
                    <a:pt x="1425805" y="1556245"/>
                  </a:cubicBezTo>
                  <a:close/>
                  <a:moveTo>
                    <a:pt x="1416752" y="1030096"/>
                  </a:moveTo>
                  <a:cubicBezTo>
                    <a:pt x="1423928" y="1490264"/>
                    <a:pt x="1450729" y="1417778"/>
                    <a:pt x="1340902" y="1419861"/>
                  </a:cubicBezTo>
                  <a:cubicBezTo>
                    <a:pt x="957202" y="1426572"/>
                    <a:pt x="1016025" y="1429118"/>
                    <a:pt x="1015279" y="1380622"/>
                  </a:cubicBezTo>
                  <a:cubicBezTo>
                    <a:pt x="1007768" y="900808"/>
                    <a:pt x="1003473" y="953855"/>
                    <a:pt x="1032820" y="953392"/>
                  </a:cubicBezTo>
                  <a:cubicBezTo>
                    <a:pt x="1494145" y="945935"/>
                    <a:pt x="1415363" y="942130"/>
                    <a:pt x="1416752" y="1030096"/>
                  </a:cubicBezTo>
                  <a:close/>
                  <a:moveTo>
                    <a:pt x="1032717" y="461544"/>
                  </a:moveTo>
                  <a:cubicBezTo>
                    <a:pt x="1466624" y="458922"/>
                    <a:pt x="1407235" y="449356"/>
                    <a:pt x="1408290" y="507443"/>
                  </a:cubicBezTo>
                  <a:cubicBezTo>
                    <a:pt x="1410476" y="626754"/>
                    <a:pt x="1411762" y="713768"/>
                    <a:pt x="1415183" y="930224"/>
                  </a:cubicBezTo>
                  <a:cubicBezTo>
                    <a:pt x="1316776" y="929479"/>
                    <a:pt x="1238071" y="926393"/>
                    <a:pt x="1009980" y="929864"/>
                  </a:cubicBezTo>
                  <a:cubicBezTo>
                    <a:pt x="1003602" y="397415"/>
                    <a:pt x="986189" y="461802"/>
                    <a:pt x="1032717" y="461544"/>
                  </a:cubicBezTo>
                  <a:close/>
                  <a:moveTo>
                    <a:pt x="1003705" y="1907543"/>
                  </a:moveTo>
                  <a:cubicBezTo>
                    <a:pt x="1003705" y="1919191"/>
                    <a:pt x="1039250" y="1914203"/>
                    <a:pt x="596264" y="1913791"/>
                  </a:cubicBezTo>
                  <a:cubicBezTo>
                    <a:pt x="596882" y="1702272"/>
                    <a:pt x="591172" y="1564834"/>
                    <a:pt x="588857" y="1444880"/>
                  </a:cubicBezTo>
                  <a:cubicBezTo>
                    <a:pt x="717228" y="1444829"/>
                    <a:pt x="839453" y="1443569"/>
                    <a:pt x="995371" y="1444443"/>
                  </a:cubicBezTo>
                  <a:cubicBezTo>
                    <a:pt x="997840" y="1568382"/>
                    <a:pt x="1003705" y="1683373"/>
                    <a:pt x="1003705" y="1907543"/>
                  </a:cubicBezTo>
                  <a:close/>
                  <a:moveTo>
                    <a:pt x="994214" y="1381033"/>
                  </a:moveTo>
                  <a:cubicBezTo>
                    <a:pt x="995037" y="1432923"/>
                    <a:pt x="1061602" y="1420761"/>
                    <a:pt x="588368" y="1420992"/>
                  </a:cubicBezTo>
                  <a:cubicBezTo>
                    <a:pt x="583250" y="1131947"/>
                    <a:pt x="581321" y="1097851"/>
                    <a:pt x="579829" y="954446"/>
                  </a:cubicBezTo>
                  <a:cubicBezTo>
                    <a:pt x="870652" y="954652"/>
                    <a:pt x="918569" y="954935"/>
                    <a:pt x="989198" y="954035"/>
                  </a:cubicBezTo>
                  <a:cubicBezTo>
                    <a:pt x="992799" y="1222021"/>
                    <a:pt x="992362" y="1262340"/>
                    <a:pt x="994214" y="1381033"/>
                  </a:cubicBezTo>
                  <a:close/>
                  <a:moveTo>
                    <a:pt x="979913" y="461802"/>
                  </a:moveTo>
                  <a:cubicBezTo>
                    <a:pt x="987423" y="697646"/>
                    <a:pt x="985108" y="626111"/>
                    <a:pt x="988889" y="930173"/>
                  </a:cubicBezTo>
                  <a:cubicBezTo>
                    <a:pt x="926208" y="930944"/>
                    <a:pt x="902571" y="930790"/>
                    <a:pt x="579623" y="930584"/>
                  </a:cubicBezTo>
                  <a:cubicBezTo>
                    <a:pt x="578440" y="783889"/>
                    <a:pt x="580986" y="822922"/>
                    <a:pt x="573630" y="464347"/>
                  </a:cubicBezTo>
                  <a:cubicBezTo>
                    <a:pt x="705114" y="464270"/>
                    <a:pt x="599788" y="463344"/>
                    <a:pt x="979913" y="461802"/>
                  </a:cubicBezTo>
                  <a:close/>
                  <a:moveTo>
                    <a:pt x="261794" y="462033"/>
                  </a:moveTo>
                  <a:cubicBezTo>
                    <a:pt x="413031" y="462033"/>
                    <a:pt x="412156" y="464141"/>
                    <a:pt x="552539" y="464296"/>
                  </a:cubicBezTo>
                  <a:cubicBezTo>
                    <a:pt x="560101" y="834750"/>
                    <a:pt x="557349" y="787874"/>
                    <a:pt x="558558" y="930533"/>
                  </a:cubicBezTo>
                  <a:cubicBezTo>
                    <a:pt x="268815" y="930327"/>
                    <a:pt x="223161" y="930147"/>
                    <a:pt x="152147" y="930687"/>
                  </a:cubicBezTo>
                  <a:cubicBezTo>
                    <a:pt x="146514" y="365247"/>
                    <a:pt x="106673" y="462033"/>
                    <a:pt x="261794" y="462033"/>
                  </a:cubicBezTo>
                  <a:close/>
                  <a:moveTo>
                    <a:pt x="261794" y="954215"/>
                  </a:moveTo>
                  <a:cubicBezTo>
                    <a:pt x="615529" y="954446"/>
                    <a:pt x="558198" y="929170"/>
                    <a:pt x="559767" y="1030096"/>
                  </a:cubicBezTo>
                  <a:cubicBezTo>
                    <a:pt x="562545" y="1208624"/>
                    <a:pt x="563882" y="1205616"/>
                    <a:pt x="566634" y="1380982"/>
                  </a:cubicBezTo>
                  <a:cubicBezTo>
                    <a:pt x="567535" y="1438503"/>
                    <a:pt x="631296" y="1420504"/>
                    <a:pt x="158628" y="1420272"/>
                  </a:cubicBezTo>
                  <a:cubicBezTo>
                    <a:pt x="149215" y="868383"/>
                    <a:pt x="122362" y="954215"/>
                    <a:pt x="261794" y="954215"/>
                  </a:cubicBezTo>
                  <a:close/>
                  <a:moveTo>
                    <a:pt x="166447" y="1906309"/>
                  </a:moveTo>
                  <a:cubicBezTo>
                    <a:pt x="164724" y="1357865"/>
                    <a:pt x="118530" y="1444134"/>
                    <a:pt x="261794" y="1444211"/>
                  </a:cubicBezTo>
                  <a:cubicBezTo>
                    <a:pt x="395824" y="1444211"/>
                    <a:pt x="417403" y="1444880"/>
                    <a:pt x="567740" y="1444880"/>
                  </a:cubicBezTo>
                  <a:cubicBezTo>
                    <a:pt x="570441" y="1586690"/>
                    <a:pt x="575765" y="1695947"/>
                    <a:pt x="575122" y="1913791"/>
                  </a:cubicBezTo>
                  <a:cubicBezTo>
                    <a:pt x="572550" y="1913791"/>
                    <a:pt x="166473" y="1913791"/>
                    <a:pt x="166447" y="1906309"/>
                  </a:cubicBezTo>
                  <a:close/>
                  <a:moveTo>
                    <a:pt x="171129" y="2257607"/>
                  </a:moveTo>
                  <a:cubicBezTo>
                    <a:pt x="169328" y="2161927"/>
                    <a:pt x="166988" y="2032125"/>
                    <a:pt x="166576" y="1936214"/>
                  </a:cubicBezTo>
                  <a:cubicBezTo>
                    <a:pt x="401174" y="1935262"/>
                    <a:pt x="381060" y="1937654"/>
                    <a:pt x="575096" y="1937654"/>
                  </a:cubicBezTo>
                  <a:cubicBezTo>
                    <a:pt x="574479" y="2429399"/>
                    <a:pt x="594052" y="2402348"/>
                    <a:pt x="570081" y="2402348"/>
                  </a:cubicBezTo>
                  <a:cubicBezTo>
                    <a:pt x="90186" y="2402348"/>
                    <a:pt x="174524" y="2440044"/>
                    <a:pt x="171129" y="2257607"/>
                  </a:cubicBezTo>
                  <a:close/>
                  <a:moveTo>
                    <a:pt x="174138" y="2433024"/>
                  </a:moveTo>
                  <a:cubicBezTo>
                    <a:pt x="173984" y="2423742"/>
                    <a:pt x="582041" y="2423253"/>
                    <a:pt x="582195" y="2433435"/>
                  </a:cubicBezTo>
                  <a:cubicBezTo>
                    <a:pt x="590272" y="2948503"/>
                    <a:pt x="605961" y="2892730"/>
                    <a:pt x="570055" y="2892730"/>
                  </a:cubicBezTo>
                  <a:cubicBezTo>
                    <a:pt x="287952" y="2892679"/>
                    <a:pt x="237848" y="2892499"/>
                    <a:pt x="182574" y="2893013"/>
                  </a:cubicBezTo>
                  <a:cubicBezTo>
                    <a:pt x="181160" y="2836675"/>
                    <a:pt x="174369" y="2447578"/>
                    <a:pt x="174138" y="2433024"/>
                  </a:cubicBezTo>
                  <a:close/>
                  <a:moveTo>
                    <a:pt x="191113" y="3309906"/>
                  </a:moveTo>
                  <a:cubicBezTo>
                    <a:pt x="185301" y="2845160"/>
                    <a:pt x="159683" y="2916566"/>
                    <a:pt x="261794" y="2916566"/>
                  </a:cubicBezTo>
                  <a:cubicBezTo>
                    <a:pt x="283168" y="2916566"/>
                    <a:pt x="574119" y="2916618"/>
                    <a:pt x="592278" y="2916644"/>
                  </a:cubicBezTo>
                  <a:cubicBezTo>
                    <a:pt x="593744" y="3040017"/>
                    <a:pt x="592766" y="2979205"/>
                    <a:pt x="598862" y="3387844"/>
                  </a:cubicBezTo>
                  <a:cubicBezTo>
                    <a:pt x="117012" y="3388203"/>
                    <a:pt x="192297" y="3403246"/>
                    <a:pt x="191113" y="3309906"/>
                  </a:cubicBezTo>
                  <a:close/>
                  <a:moveTo>
                    <a:pt x="199138" y="3836055"/>
                  </a:moveTo>
                  <a:cubicBezTo>
                    <a:pt x="194277" y="3530733"/>
                    <a:pt x="193300" y="3472184"/>
                    <a:pt x="192425" y="3408903"/>
                  </a:cubicBezTo>
                  <a:cubicBezTo>
                    <a:pt x="353385" y="3407206"/>
                    <a:pt x="415294" y="3411860"/>
                    <a:pt x="599248" y="3411731"/>
                  </a:cubicBezTo>
                  <a:cubicBezTo>
                    <a:pt x="603801" y="3710136"/>
                    <a:pt x="599711" y="3676015"/>
                    <a:pt x="603775" y="3880180"/>
                  </a:cubicBezTo>
                  <a:cubicBezTo>
                    <a:pt x="129641" y="3881723"/>
                    <a:pt x="199884" y="3884268"/>
                    <a:pt x="199138" y="3836055"/>
                  </a:cubicBezTo>
                  <a:close/>
                  <a:moveTo>
                    <a:pt x="206469" y="4362308"/>
                  </a:moveTo>
                  <a:cubicBezTo>
                    <a:pt x="194740" y="3825204"/>
                    <a:pt x="182523" y="3900879"/>
                    <a:pt x="261819" y="3900879"/>
                  </a:cubicBezTo>
                  <a:cubicBezTo>
                    <a:pt x="413520" y="3900879"/>
                    <a:pt x="416349" y="3904093"/>
                    <a:pt x="570107" y="3904093"/>
                  </a:cubicBezTo>
                  <a:cubicBezTo>
                    <a:pt x="610154" y="3904093"/>
                    <a:pt x="609356" y="3829550"/>
                    <a:pt x="614423" y="4361434"/>
                  </a:cubicBezTo>
                  <a:cubicBezTo>
                    <a:pt x="614526" y="4373133"/>
                    <a:pt x="622499" y="4370099"/>
                    <a:pt x="570107" y="4370099"/>
                  </a:cubicBezTo>
                  <a:cubicBezTo>
                    <a:pt x="163695" y="4370099"/>
                    <a:pt x="206674" y="4371436"/>
                    <a:pt x="206469" y="4362308"/>
                  </a:cubicBezTo>
                  <a:close/>
                  <a:moveTo>
                    <a:pt x="207163" y="4393267"/>
                  </a:moveTo>
                  <a:cubicBezTo>
                    <a:pt x="270282" y="4393216"/>
                    <a:pt x="612777" y="4394038"/>
                    <a:pt x="614706" y="4394038"/>
                  </a:cubicBezTo>
                  <a:cubicBezTo>
                    <a:pt x="620159" y="4935616"/>
                    <a:pt x="646085" y="4861896"/>
                    <a:pt x="570081" y="4861896"/>
                  </a:cubicBezTo>
                  <a:cubicBezTo>
                    <a:pt x="263466" y="4861844"/>
                    <a:pt x="246439" y="4861870"/>
                    <a:pt x="211973" y="4861793"/>
                  </a:cubicBezTo>
                  <a:cubicBezTo>
                    <a:pt x="209555" y="4686890"/>
                    <a:pt x="213439" y="4680050"/>
                    <a:pt x="207163" y="4393267"/>
                  </a:cubicBezTo>
                  <a:close/>
                  <a:moveTo>
                    <a:pt x="222673" y="5353897"/>
                  </a:moveTo>
                  <a:cubicBezTo>
                    <a:pt x="213362" y="4896892"/>
                    <a:pt x="214211" y="5020265"/>
                    <a:pt x="212307" y="4885655"/>
                  </a:cubicBezTo>
                  <a:cubicBezTo>
                    <a:pt x="654213" y="4886786"/>
                    <a:pt x="622628" y="4883135"/>
                    <a:pt x="622705" y="4889075"/>
                  </a:cubicBezTo>
                  <a:cubicBezTo>
                    <a:pt x="631013" y="5420624"/>
                    <a:pt x="653776" y="5350915"/>
                    <a:pt x="570055" y="5350915"/>
                  </a:cubicBezTo>
                  <a:cubicBezTo>
                    <a:pt x="402588" y="5350941"/>
                    <a:pt x="400839" y="5354721"/>
                    <a:pt x="222673" y="5353897"/>
                  </a:cubicBezTo>
                  <a:close/>
                  <a:moveTo>
                    <a:pt x="223187" y="5377785"/>
                  </a:moveTo>
                  <a:cubicBezTo>
                    <a:pt x="363647" y="5378403"/>
                    <a:pt x="384327" y="5375471"/>
                    <a:pt x="630319" y="5374726"/>
                  </a:cubicBezTo>
                  <a:cubicBezTo>
                    <a:pt x="639064" y="5932554"/>
                    <a:pt x="659460" y="5842685"/>
                    <a:pt x="570081" y="5842685"/>
                  </a:cubicBezTo>
                  <a:cubicBezTo>
                    <a:pt x="415886" y="5842685"/>
                    <a:pt x="415732" y="5845591"/>
                    <a:pt x="261794" y="5845591"/>
                  </a:cubicBezTo>
                  <a:cubicBezTo>
                    <a:pt x="215317" y="5845591"/>
                    <a:pt x="234401" y="5905658"/>
                    <a:pt x="223187" y="5377785"/>
                  </a:cubicBezTo>
                  <a:close/>
                  <a:moveTo>
                    <a:pt x="233835" y="6292440"/>
                  </a:moveTo>
                  <a:cubicBezTo>
                    <a:pt x="226171" y="5801287"/>
                    <a:pt x="226094" y="5869453"/>
                    <a:pt x="261794" y="5869453"/>
                  </a:cubicBezTo>
                  <a:cubicBezTo>
                    <a:pt x="702542" y="5869453"/>
                    <a:pt x="638678" y="5838057"/>
                    <a:pt x="640350" y="5941863"/>
                  </a:cubicBezTo>
                  <a:cubicBezTo>
                    <a:pt x="643024" y="6113089"/>
                    <a:pt x="639758" y="6117666"/>
                    <a:pt x="642510" y="6292800"/>
                  </a:cubicBezTo>
                  <a:cubicBezTo>
                    <a:pt x="643307" y="6343122"/>
                    <a:pt x="657711" y="6332450"/>
                    <a:pt x="570107" y="6332450"/>
                  </a:cubicBezTo>
                  <a:cubicBezTo>
                    <a:pt x="180491" y="6332450"/>
                    <a:pt x="234684" y="6347570"/>
                    <a:pt x="233835" y="6292440"/>
                  </a:cubicBezTo>
                  <a:close/>
                  <a:moveTo>
                    <a:pt x="243172" y="6818795"/>
                  </a:moveTo>
                  <a:cubicBezTo>
                    <a:pt x="230312" y="6282900"/>
                    <a:pt x="226454" y="6356955"/>
                    <a:pt x="261794" y="6356955"/>
                  </a:cubicBezTo>
                  <a:cubicBezTo>
                    <a:pt x="722527" y="6356955"/>
                    <a:pt x="643127" y="6326562"/>
                    <a:pt x="644928" y="6468269"/>
                  </a:cubicBezTo>
                  <a:cubicBezTo>
                    <a:pt x="646342" y="6580663"/>
                    <a:pt x="648092" y="6707610"/>
                    <a:pt x="651024" y="6819464"/>
                  </a:cubicBezTo>
                  <a:cubicBezTo>
                    <a:pt x="651204" y="6826664"/>
                    <a:pt x="663318" y="6824555"/>
                    <a:pt x="570107" y="6824555"/>
                  </a:cubicBezTo>
                  <a:cubicBezTo>
                    <a:pt x="216294" y="6824555"/>
                    <a:pt x="243635" y="6838826"/>
                    <a:pt x="243172" y="6818795"/>
                  </a:cubicBezTo>
                  <a:close/>
                  <a:moveTo>
                    <a:pt x="253126" y="7318434"/>
                  </a:moveTo>
                  <a:cubicBezTo>
                    <a:pt x="244561" y="6798507"/>
                    <a:pt x="234118" y="6852686"/>
                    <a:pt x="261794" y="6852686"/>
                  </a:cubicBezTo>
                  <a:cubicBezTo>
                    <a:pt x="729317" y="6852686"/>
                    <a:pt x="651538" y="6798173"/>
                    <a:pt x="654624" y="6994728"/>
                  </a:cubicBezTo>
                  <a:cubicBezTo>
                    <a:pt x="657351" y="7169168"/>
                    <a:pt x="659280" y="7166314"/>
                    <a:pt x="661903" y="7318795"/>
                  </a:cubicBezTo>
                  <a:cubicBezTo>
                    <a:pt x="611954" y="7318589"/>
                    <a:pt x="277175" y="7318434"/>
                    <a:pt x="253126" y="7318434"/>
                  </a:cubicBezTo>
                  <a:close/>
                  <a:moveTo>
                    <a:pt x="261794" y="7342297"/>
                  </a:moveTo>
                  <a:cubicBezTo>
                    <a:pt x="624146" y="7342528"/>
                    <a:pt x="619156" y="7342502"/>
                    <a:pt x="662315" y="7342708"/>
                  </a:cubicBezTo>
                  <a:cubicBezTo>
                    <a:pt x="665864" y="7590638"/>
                    <a:pt x="664733" y="7579426"/>
                    <a:pt x="668771" y="7807839"/>
                  </a:cubicBezTo>
                  <a:cubicBezTo>
                    <a:pt x="565734" y="7806631"/>
                    <a:pt x="416220" y="7807968"/>
                    <a:pt x="261485" y="7807968"/>
                  </a:cubicBezTo>
                  <a:cubicBezTo>
                    <a:pt x="259119" y="7306118"/>
                    <a:pt x="242992" y="7342297"/>
                    <a:pt x="261794" y="7342297"/>
                  </a:cubicBezTo>
                  <a:close/>
                  <a:moveTo>
                    <a:pt x="261794" y="7831804"/>
                  </a:moveTo>
                  <a:cubicBezTo>
                    <a:pt x="732712" y="7831804"/>
                    <a:pt x="668899" y="7815836"/>
                    <a:pt x="669954" y="7872380"/>
                  </a:cubicBezTo>
                  <a:cubicBezTo>
                    <a:pt x="679599" y="8384388"/>
                    <a:pt x="698015" y="8300922"/>
                    <a:pt x="570081" y="8300922"/>
                  </a:cubicBezTo>
                  <a:cubicBezTo>
                    <a:pt x="421673" y="8300922"/>
                    <a:pt x="416992" y="8297862"/>
                    <a:pt x="268841" y="8297759"/>
                  </a:cubicBezTo>
                  <a:cubicBezTo>
                    <a:pt x="257087" y="7796422"/>
                    <a:pt x="263620" y="7831804"/>
                    <a:pt x="261794" y="7831804"/>
                  </a:cubicBezTo>
                  <a:close/>
                  <a:moveTo>
                    <a:pt x="273291" y="8749648"/>
                  </a:moveTo>
                  <a:cubicBezTo>
                    <a:pt x="270616" y="8578884"/>
                    <a:pt x="273522" y="8573588"/>
                    <a:pt x="270770" y="8398504"/>
                  </a:cubicBezTo>
                  <a:cubicBezTo>
                    <a:pt x="269150" y="8293156"/>
                    <a:pt x="200810" y="8322932"/>
                    <a:pt x="674198" y="8325015"/>
                  </a:cubicBezTo>
                  <a:cubicBezTo>
                    <a:pt x="676333" y="8566284"/>
                    <a:pt x="682480" y="8567339"/>
                    <a:pt x="685078" y="8790661"/>
                  </a:cubicBezTo>
                  <a:cubicBezTo>
                    <a:pt x="220949" y="8782329"/>
                    <a:pt x="274397" y="8820360"/>
                    <a:pt x="273291" y="8749648"/>
                  </a:cubicBezTo>
                  <a:close/>
                  <a:moveTo>
                    <a:pt x="281213" y="9275797"/>
                  </a:moveTo>
                  <a:cubicBezTo>
                    <a:pt x="278589" y="9150341"/>
                    <a:pt x="276995" y="9056821"/>
                    <a:pt x="275631" y="8925117"/>
                  </a:cubicBezTo>
                  <a:cubicBezTo>
                    <a:pt x="274191" y="8786598"/>
                    <a:pt x="245641" y="8818251"/>
                    <a:pt x="416117" y="8815037"/>
                  </a:cubicBezTo>
                  <a:cubicBezTo>
                    <a:pt x="526973" y="8813083"/>
                    <a:pt x="620236" y="8813366"/>
                    <a:pt x="685335" y="8814574"/>
                  </a:cubicBezTo>
                  <a:cubicBezTo>
                    <a:pt x="686492" y="8948079"/>
                    <a:pt x="682171" y="9013366"/>
                    <a:pt x="690633" y="9284051"/>
                  </a:cubicBezTo>
                  <a:cubicBezTo>
                    <a:pt x="244690" y="9284051"/>
                    <a:pt x="281316" y="9280297"/>
                    <a:pt x="281213" y="9275797"/>
                  </a:cubicBezTo>
                  <a:close/>
                  <a:moveTo>
                    <a:pt x="281830" y="9304673"/>
                  </a:moveTo>
                  <a:cubicBezTo>
                    <a:pt x="419024" y="9304957"/>
                    <a:pt x="376739" y="9307913"/>
                    <a:pt x="691379" y="9307913"/>
                  </a:cubicBezTo>
                  <a:cubicBezTo>
                    <a:pt x="698272" y="9532521"/>
                    <a:pt x="694337" y="9619792"/>
                    <a:pt x="696343" y="9772736"/>
                  </a:cubicBezTo>
                  <a:cubicBezTo>
                    <a:pt x="285508" y="9774408"/>
                    <a:pt x="423859" y="9775256"/>
                    <a:pt x="291012" y="9775590"/>
                  </a:cubicBezTo>
                  <a:cubicBezTo>
                    <a:pt x="290987" y="9772968"/>
                    <a:pt x="281882" y="9306653"/>
                    <a:pt x="281830" y="9304673"/>
                  </a:cubicBezTo>
                  <a:close/>
                  <a:moveTo>
                    <a:pt x="291450" y="9802409"/>
                  </a:moveTo>
                  <a:cubicBezTo>
                    <a:pt x="291398" y="9799092"/>
                    <a:pt x="256367" y="9798578"/>
                    <a:pt x="696678" y="9796624"/>
                  </a:cubicBezTo>
                  <a:cubicBezTo>
                    <a:pt x="699455" y="9976748"/>
                    <a:pt x="703931" y="9984512"/>
                    <a:pt x="707326" y="10267155"/>
                  </a:cubicBezTo>
                  <a:cubicBezTo>
                    <a:pt x="526845" y="10266512"/>
                    <a:pt x="428412" y="10267361"/>
                    <a:pt x="298497" y="10267464"/>
                  </a:cubicBezTo>
                  <a:cubicBezTo>
                    <a:pt x="295256" y="10115137"/>
                    <a:pt x="293893" y="9955020"/>
                    <a:pt x="291450" y="9802409"/>
                  </a:cubicBezTo>
                  <a:close/>
                  <a:moveTo>
                    <a:pt x="305236" y="10680345"/>
                  </a:moveTo>
                  <a:cubicBezTo>
                    <a:pt x="303307" y="10211948"/>
                    <a:pt x="262848" y="10291712"/>
                    <a:pt x="415963" y="10291094"/>
                  </a:cubicBezTo>
                  <a:cubicBezTo>
                    <a:pt x="520594" y="10290812"/>
                    <a:pt x="590143" y="10290709"/>
                    <a:pt x="707609" y="10291043"/>
                  </a:cubicBezTo>
                  <a:cubicBezTo>
                    <a:pt x="713216" y="10796982"/>
                    <a:pt x="707686" y="10180784"/>
                    <a:pt x="711930" y="10758823"/>
                  </a:cubicBezTo>
                  <a:cubicBezTo>
                    <a:pt x="224576" y="10761369"/>
                    <a:pt x="305622" y="10770908"/>
                    <a:pt x="305236" y="10680345"/>
                  </a:cubicBezTo>
                  <a:close/>
                  <a:moveTo>
                    <a:pt x="312875" y="11206804"/>
                  </a:moveTo>
                  <a:cubicBezTo>
                    <a:pt x="304824" y="10693177"/>
                    <a:pt x="273754" y="10777311"/>
                    <a:pt x="415680" y="10781014"/>
                  </a:cubicBezTo>
                  <a:cubicBezTo>
                    <a:pt x="503207" y="10783405"/>
                    <a:pt x="577077" y="10783405"/>
                    <a:pt x="712136" y="10782736"/>
                  </a:cubicBezTo>
                  <a:cubicBezTo>
                    <a:pt x="714631" y="11035577"/>
                    <a:pt x="720649" y="11020715"/>
                    <a:pt x="723324" y="11246994"/>
                  </a:cubicBezTo>
                  <a:cubicBezTo>
                    <a:pt x="252843" y="11241285"/>
                    <a:pt x="313955" y="11272887"/>
                    <a:pt x="312875" y="11206804"/>
                  </a:cubicBezTo>
                  <a:close/>
                  <a:moveTo>
                    <a:pt x="320282" y="11742082"/>
                  </a:moveTo>
                  <a:cubicBezTo>
                    <a:pt x="319845" y="11613309"/>
                    <a:pt x="320025" y="11641876"/>
                    <a:pt x="313981" y="11273222"/>
                  </a:cubicBezTo>
                  <a:cubicBezTo>
                    <a:pt x="438674" y="11272450"/>
                    <a:pt x="472806" y="11267873"/>
                    <a:pt x="723581" y="11270933"/>
                  </a:cubicBezTo>
                  <a:cubicBezTo>
                    <a:pt x="724713" y="11399449"/>
                    <a:pt x="726514" y="11689009"/>
                    <a:pt x="727208" y="11742108"/>
                  </a:cubicBezTo>
                  <a:lnTo>
                    <a:pt x="320282" y="11742082"/>
                  </a:lnTo>
                  <a:close/>
                  <a:moveTo>
                    <a:pt x="724302" y="9796496"/>
                  </a:moveTo>
                  <a:cubicBezTo>
                    <a:pt x="1158645" y="9794721"/>
                    <a:pt x="1125183" y="9799992"/>
                    <a:pt x="1125234" y="9802872"/>
                  </a:cubicBezTo>
                  <a:cubicBezTo>
                    <a:pt x="1133619" y="10338767"/>
                    <a:pt x="1180662" y="10264790"/>
                    <a:pt x="1032589" y="10266589"/>
                  </a:cubicBezTo>
                  <a:cubicBezTo>
                    <a:pt x="932433" y="10267670"/>
                    <a:pt x="872067" y="10267644"/>
                    <a:pt x="728443" y="10267233"/>
                  </a:cubicBezTo>
                  <a:cubicBezTo>
                    <a:pt x="722192" y="9759545"/>
                    <a:pt x="709306" y="9796573"/>
                    <a:pt x="724302" y="9796496"/>
                  </a:cubicBezTo>
                  <a:close/>
                  <a:moveTo>
                    <a:pt x="732815" y="10680397"/>
                  </a:moveTo>
                  <a:cubicBezTo>
                    <a:pt x="732815" y="10210277"/>
                    <a:pt x="683483" y="10291352"/>
                    <a:pt x="878419" y="10291352"/>
                  </a:cubicBezTo>
                  <a:cubicBezTo>
                    <a:pt x="1023741" y="10291352"/>
                    <a:pt x="1017979" y="10290066"/>
                    <a:pt x="1136089" y="10289654"/>
                  </a:cubicBezTo>
                  <a:cubicBezTo>
                    <a:pt x="1135574" y="10582480"/>
                    <a:pt x="1140024" y="10625679"/>
                    <a:pt x="1143393" y="10757666"/>
                  </a:cubicBezTo>
                  <a:cubicBezTo>
                    <a:pt x="660180" y="10758180"/>
                    <a:pt x="732815" y="10784948"/>
                    <a:pt x="732815" y="10680397"/>
                  </a:cubicBezTo>
                  <a:close/>
                  <a:moveTo>
                    <a:pt x="743849" y="11206753"/>
                  </a:moveTo>
                  <a:cubicBezTo>
                    <a:pt x="735902" y="10697625"/>
                    <a:pt x="685746" y="10782274"/>
                    <a:pt x="878419" y="10782274"/>
                  </a:cubicBezTo>
                  <a:cubicBezTo>
                    <a:pt x="1032074" y="10782274"/>
                    <a:pt x="1010906" y="10781734"/>
                    <a:pt x="1143959" y="10781580"/>
                  </a:cubicBezTo>
                  <a:cubicBezTo>
                    <a:pt x="1148692" y="10991505"/>
                    <a:pt x="1144473" y="11017861"/>
                    <a:pt x="1148203" y="11247174"/>
                  </a:cubicBezTo>
                  <a:cubicBezTo>
                    <a:pt x="679934" y="11247663"/>
                    <a:pt x="744698" y="11262036"/>
                    <a:pt x="743849" y="11206753"/>
                  </a:cubicBezTo>
                  <a:close/>
                  <a:moveTo>
                    <a:pt x="748299" y="11742133"/>
                  </a:moveTo>
                  <a:cubicBezTo>
                    <a:pt x="747527" y="11683635"/>
                    <a:pt x="745727" y="11393226"/>
                    <a:pt x="744647" y="11271190"/>
                  </a:cubicBezTo>
                  <a:cubicBezTo>
                    <a:pt x="885853" y="11272810"/>
                    <a:pt x="1041822" y="11271165"/>
                    <a:pt x="1148614" y="11271036"/>
                  </a:cubicBezTo>
                  <a:cubicBezTo>
                    <a:pt x="1154993" y="11662807"/>
                    <a:pt x="1154221" y="11624623"/>
                    <a:pt x="1156896" y="11738507"/>
                  </a:cubicBezTo>
                  <a:cubicBezTo>
                    <a:pt x="1012372" y="11738996"/>
                    <a:pt x="1075825" y="11742159"/>
                    <a:pt x="748299" y="11742133"/>
                  </a:cubicBezTo>
                  <a:close/>
                  <a:moveTo>
                    <a:pt x="1162221" y="10679960"/>
                  </a:moveTo>
                  <a:cubicBezTo>
                    <a:pt x="1147586" y="10228405"/>
                    <a:pt x="1154453" y="10289578"/>
                    <a:pt x="1186938" y="10289578"/>
                  </a:cubicBezTo>
                  <a:cubicBezTo>
                    <a:pt x="1623931" y="10289578"/>
                    <a:pt x="1564414" y="10279601"/>
                    <a:pt x="1564619" y="10329279"/>
                  </a:cubicBezTo>
                  <a:cubicBezTo>
                    <a:pt x="1566754" y="10833855"/>
                    <a:pt x="1596410" y="10755789"/>
                    <a:pt x="1495277" y="10755789"/>
                  </a:cubicBezTo>
                  <a:cubicBezTo>
                    <a:pt x="1108953" y="10755789"/>
                    <a:pt x="1165616" y="10785386"/>
                    <a:pt x="1162221" y="10679960"/>
                  </a:cubicBezTo>
                  <a:close/>
                  <a:moveTo>
                    <a:pt x="1168625" y="11206855"/>
                  </a:moveTo>
                  <a:cubicBezTo>
                    <a:pt x="1161089" y="10724907"/>
                    <a:pt x="1161295" y="10781554"/>
                    <a:pt x="1186938" y="10781554"/>
                  </a:cubicBezTo>
                  <a:cubicBezTo>
                    <a:pt x="1639184" y="10781554"/>
                    <a:pt x="1569738" y="10754503"/>
                    <a:pt x="1571333" y="10856226"/>
                  </a:cubicBezTo>
                  <a:cubicBezTo>
                    <a:pt x="1578509" y="11316806"/>
                    <a:pt x="1610428" y="11249359"/>
                    <a:pt x="1495251" y="11249359"/>
                  </a:cubicBezTo>
                  <a:cubicBezTo>
                    <a:pt x="1115383" y="11249359"/>
                    <a:pt x="1169448" y="11258591"/>
                    <a:pt x="1168625" y="11206855"/>
                  </a:cubicBezTo>
                  <a:close/>
                  <a:moveTo>
                    <a:pt x="1585839" y="11734033"/>
                  </a:moveTo>
                  <a:cubicBezTo>
                    <a:pt x="1585813" y="11747893"/>
                    <a:pt x="1620922" y="11738431"/>
                    <a:pt x="1186912" y="11738431"/>
                  </a:cubicBezTo>
                  <a:cubicBezTo>
                    <a:pt x="1173332" y="11738431"/>
                    <a:pt x="1178116" y="11790937"/>
                    <a:pt x="1169654" y="11270984"/>
                  </a:cubicBezTo>
                  <a:cubicBezTo>
                    <a:pt x="1352887" y="11270882"/>
                    <a:pt x="1310757" y="11273556"/>
                    <a:pt x="1581158" y="11273145"/>
                  </a:cubicBezTo>
                  <a:cubicBezTo>
                    <a:pt x="1581209" y="11276153"/>
                    <a:pt x="1585942" y="11648356"/>
                    <a:pt x="1585839" y="11734033"/>
                  </a:cubicBezTo>
                  <a:close/>
                  <a:moveTo>
                    <a:pt x="1589929" y="10680243"/>
                  </a:moveTo>
                  <a:cubicBezTo>
                    <a:pt x="1584219" y="10226271"/>
                    <a:pt x="1563719" y="10291738"/>
                    <a:pt x="1649626" y="10290580"/>
                  </a:cubicBezTo>
                  <a:cubicBezTo>
                    <a:pt x="2047112" y="10285206"/>
                    <a:pt x="1993330" y="10283097"/>
                    <a:pt x="1994488" y="10329562"/>
                  </a:cubicBezTo>
                  <a:cubicBezTo>
                    <a:pt x="2006448" y="10826964"/>
                    <a:pt x="2006165" y="10757846"/>
                    <a:pt x="1958042" y="10757306"/>
                  </a:cubicBezTo>
                  <a:cubicBezTo>
                    <a:pt x="1524855" y="10752626"/>
                    <a:pt x="1591163" y="10780500"/>
                    <a:pt x="1589929" y="10680243"/>
                  </a:cubicBezTo>
                  <a:close/>
                  <a:moveTo>
                    <a:pt x="1601271" y="11206753"/>
                  </a:moveTo>
                  <a:cubicBezTo>
                    <a:pt x="1593581" y="10715393"/>
                    <a:pt x="1564594" y="10779703"/>
                    <a:pt x="1649420" y="10780037"/>
                  </a:cubicBezTo>
                  <a:cubicBezTo>
                    <a:pt x="2065708" y="10781708"/>
                    <a:pt x="1999761" y="10761626"/>
                    <a:pt x="2001227" y="10856226"/>
                  </a:cubicBezTo>
                  <a:cubicBezTo>
                    <a:pt x="2003953" y="11029792"/>
                    <a:pt x="2005445" y="11041234"/>
                    <a:pt x="2008043" y="11207164"/>
                  </a:cubicBezTo>
                  <a:cubicBezTo>
                    <a:pt x="2008891" y="11262602"/>
                    <a:pt x="2046623" y="11248717"/>
                    <a:pt x="1803718" y="11248897"/>
                  </a:cubicBezTo>
                  <a:cubicBezTo>
                    <a:pt x="1563719" y="11248897"/>
                    <a:pt x="1602171" y="11263271"/>
                    <a:pt x="1601271" y="11206753"/>
                  </a:cubicBezTo>
                  <a:close/>
                  <a:moveTo>
                    <a:pt x="1957836" y="11740487"/>
                  </a:moveTo>
                  <a:cubicBezTo>
                    <a:pt x="1861409" y="11741259"/>
                    <a:pt x="1845848" y="11741130"/>
                    <a:pt x="1606878" y="11741053"/>
                  </a:cubicBezTo>
                  <a:cubicBezTo>
                    <a:pt x="1607007" y="11651879"/>
                    <a:pt x="1602300" y="11276256"/>
                    <a:pt x="1602249" y="11273145"/>
                  </a:cubicBezTo>
                  <a:cubicBezTo>
                    <a:pt x="1795205" y="11272759"/>
                    <a:pt x="1568014" y="11272939"/>
                    <a:pt x="2008891" y="11272630"/>
                  </a:cubicBezTo>
                  <a:cubicBezTo>
                    <a:pt x="2014216" y="11827965"/>
                    <a:pt x="2035615" y="11739845"/>
                    <a:pt x="1957836" y="11740487"/>
                  </a:cubicBezTo>
                  <a:close/>
                  <a:moveTo>
                    <a:pt x="2012004" y="10153502"/>
                  </a:moveTo>
                  <a:cubicBezTo>
                    <a:pt x="2009329" y="9982610"/>
                    <a:pt x="2010254" y="9985593"/>
                    <a:pt x="2007374" y="9802358"/>
                  </a:cubicBezTo>
                  <a:cubicBezTo>
                    <a:pt x="2007322" y="9798167"/>
                    <a:pt x="1973114" y="9798244"/>
                    <a:pt x="2415174" y="9798167"/>
                  </a:cubicBezTo>
                  <a:cubicBezTo>
                    <a:pt x="2415200" y="9800070"/>
                    <a:pt x="2416640" y="9873533"/>
                    <a:pt x="2420190" y="10265304"/>
                  </a:cubicBezTo>
                  <a:cubicBezTo>
                    <a:pt x="1933324" y="10265304"/>
                    <a:pt x="2014396" y="10306291"/>
                    <a:pt x="2012004" y="10153502"/>
                  </a:cubicBezTo>
                  <a:close/>
                  <a:moveTo>
                    <a:pt x="2112134" y="10291866"/>
                  </a:moveTo>
                  <a:cubicBezTo>
                    <a:pt x="2266432" y="10291866"/>
                    <a:pt x="2266921" y="10289166"/>
                    <a:pt x="2420370" y="10289166"/>
                  </a:cubicBezTo>
                  <a:cubicBezTo>
                    <a:pt x="2422659" y="10594283"/>
                    <a:pt x="2425154" y="10625653"/>
                    <a:pt x="2427906" y="10756483"/>
                  </a:cubicBezTo>
                  <a:cubicBezTo>
                    <a:pt x="2259642" y="10756483"/>
                    <a:pt x="2202002" y="10759055"/>
                    <a:pt x="2021057" y="10757872"/>
                  </a:cubicBezTo>
                  <a:cubicBezTo>
                    <a:pt x="2016530" y="10211229"/>
                    <a:pt x="1982682" y="10291866"/>
                    <a:pt x="2112134" y="10291866"/>
                  </a:cubicBezTo>
                  <a:close/>
                  <a:moveTo>
                    <a:pt x="2029108" y="11206753"/>
                  </a:moveTo>
                  <a:cubicBezTo>
                    <a:pt x="2021263" y="10703925"/>
                    <a:pt x="1993356" y="10782017"/>
                    <a:pt x="2112134" y="10782017"/>
                  </a:cubicBezTo>
                  <a:cubicBezTo>
                    <a:pt x="2491204" y="10782017"/>
                    <a:pt x="2428034" y="10748641"/>
                    <a:pt x="2429706" y="10856226"/>
                  </a:cubicBezTo>
                  <a:cubicBezTo>
                    <a:pt x="2435853" y="11245039"/>
                    <a:pt x="2435391" y="11216678"/>
                    <a:pt x="2435931" y="11249488"/>
                  </a:cubicBezTo>
                  <a:cubicBezTo>
                    <a:pt x="1963829" y="11250131"/>
                    <a:pt x="2029982" y="11262294"/>
                    <a:pt x="2029108" y="11206753"/>
                  </a:cubicBezTo>
                  <a:close/>
                  <a:moveTo>
                    <a:pt x="2420627" y="11740282"/>
                  </a:moveTo>
                  <a:cubicBezTo>
                    <a:pt x="1989138" y="11740282"/>
                    <a:pt x="2034123" y="11742159"/>
                    <a:pt x="2034020" y="11734008"/>
                  </a:cubicBezTo>
                  <a:cubicBezTo>
                    <a:pt x="2026510" y="11178081"/>
                    <a:pt x="2007374" y="11272656"/>
                    <a:pt x="2112160" y="11272579"/>
                  </a:cubicBezTo>
                  <a:cubicBezTo>
                    <a:pt x="2266869" y="11272579"/>
                    <a:pt x="2266277" y="11273401"/>
                    <a:pt x="2420627" y="11273401"/>
                  </a:cubicBezTo>
                  <a:cubicBezTo>
                    <a:pt x="2441872" y="11273401"/>
                    <a:pt x="2435725" y="11256611"/>
                    <a:pt x="2438606" y="11382967"/>
                  </a:cubicBezTo>
                  <a:cubicBezTo>
                    <a:pt x="2448071" y="11795052"/>
                    <a:pt x="2450900" y="11740282"/>
                    <a:pt x="2420627" y="11740282"/>
                  </a:cubicBezTo>
                  <a:close/>
                  <a:moveTo>
                    <a:pt x="2441769" y="10329177"/>
                  </a:moveTo>
                  <a:cubicBezTo>
                    <a:pt x="2441383" y="10267181"/>
                    <a:pt x="2383203" y="10295003"/>
                    <a:pt x="2847409" y="10288780"/>
                  </a:cubicBezTo>
                  <a:cubicBezTo>
                    <a:pt x="2852090" y="10575563"/>
                    <a:pt x="2851987" y="10582120"/>
                    <a:pt x="2854971" y="10680808"/>
                  </a:cubicBezTo>
                  <a:cubicBezTo>
                    <a:pt x="2858314" y="10791248"/>
                    <a:pt x="2922847" y="10757640"/>
                    <a:pt x="2448997" y="10756509"/>
                  </a:cubicBezTo>
                  <a:cubicBezTo>
                    <a:pt x="2446990" y="10661241"/>
                    <a:pt x="2443132" y="10548898"/>
                    <a:pt x="2441769" y="10329177"/>
                  </a:cubicBezTo>
                  <a:close/>
                  <a:moveTo>
                    <a:pt x="2449460" y="10780371"/>
                  </a:moveTo>
                  <a:cubicBezTo>
                    <a:pt x="2934293" y="10781580"/>
                    <a:pt x="2857568" y="10762834"/>
                    <a:pt x="2859009" y="10856149"/>
                  </a:cubicBezTo>
                  <a:cubicBezTo>
                    <a:pt x="2861735" y="11032055"/>
                    <a:pt x="2863278" y="11024907"/>
                    <a:pt x="2866236" y="11207138"/>
                  </a:cubicBezTo>
                  <a:cubicBezTo>
                    <a:pt x="2867085" y="11261316"/>
                    <a:pt x="2932673" y="11247508"/>
                    <a:pt x="2456996" y="11249411"/>
                  </a:cubicBezTo>
                  <a:cubicBezTo>
                    <a:pt x="2455813" y="11179342"/>
                    <a:pt x="2450720" y="10845349"/>
                    <a:pt x="2449460" y="10780371"/>
                  </a:cubicBezTo>
                  <a:close/>
                  <a:moveTo>
                    <a:pt x="2464712" y="11740205"/>
                  </a:moveTo>
                  <a:cubicBezTo>
                    <a:pt x="2464120" y="11537351"/>
                    <a:pt x="2459491" y="11387544"/>
                    <a:pt x="2457433" y="11273299"/>
                  </a:cubicBezTo>
                  <a:cubicBezTo>
                    <a:pt x="2598819" y="11272708"/>
                    <a:pt x="2645682" y="11267822"/>
                    <a:pt x="2867034" y="11270959"/>
                  </a:cubicBezTo>
                  <a:cubicBezTo>
                    <a:pt x="2868320" y="11436040"/>
                    <a:pt x="2863330" y="11349565"/>
                    <a:pt x="2870532" y="11734290"/>
                  </a:cubicBezTo>
                  <a:cubicBezTo>
                    <a:pt x="2870635" y="11740050"/>
                    <a:pt x="2906309" y="11739228"/>
                    <a:pt x="2464712" y="11740205"/>
                  </a:cubicBezTo>
                  <a:close/>
                  <a:moveTo>
                    <a:pt x="2876062" y="10680037"/>
                  </a:moveTo>
                  <a:cubicBezTo>
                    <a:pt x="2872744" y="10570472"/>
                    <a:pt x="2872949" y="10563041"/>
                    <a:pt x="2868474" y="10288498"/>
                  </a:cubicBezTo>
                  <a:cubicBezTo>
                    <a:pt x="3150963" y="10284075"/>
                    <a:pt x="3153613" y="10289989"/>
                    <a:pt x="3276454" y="10291660"/>
                  </a:cubicBezTo>
                  <a:cubicBezTo>
                    <a:pt x="3278692" y="10417014"/>
                    <a:pt x="3284479" y="10755532"/>
                    <a:pt x="3284505" y="10757435"/>
                  </a:cubicBezTo>
                  <a:cubicBezTo>
                    <a:pt x="2808931" y="10759517"/>
                    <a:pt x="2879328" y="10787956"/>
                    <a:pt x="2876062" y="10680037"/>
                  </a:cubicBezTo>
                  <a:close/>
                  <a:moveTo>
                    <a:pt x="2878762" y="10783122"/>
                  </a:moveTo>
                  <a:cubicBezTo>
                    <a:pt x="3050370" y="10783199"/>
                    <a:pt x="3098159" y="10783483"/>
                    <a:pt x="3191936" y="10782222"/>
                  </a:cubicBezTo>
                  <a:cubicBezTo>
                    <a:pt x="3309376" y="10780629"/>
                    <a:pt x="3284556" y="10700917"/>
                    <a:pt x="3292504" y="11207215"/>
                  </a:cubicBezTo>
                  <a:cubicBezTo>
                    <a:pt x="3293353" y="11260802"/>
                    <a:pt x="3358400" y="11254323"/>
                    <a:pt x="2887867" y="11247405"/>
                  </a:cubicBezTo>
                  <a:cubicBezTo>
                    <a:pt x="2887404" y="11207061"/>
                    <a:pt x="2878814" y="10785154"/>
                    <a:pt x="2878762" y="10783122"/>
                  </a:cubicBezTo>
                  <a:close/>
                  <a:moveTo>
                    <a:pt x="2891700" y="11738250"/>
                  </a:moveTo>
                  <a:cubicBezTo>
                    <a:pt x="2884215" y="11373350"/>
                    <a:pt x="2889385" y="11433649"/>
                    <a:pt x="2888099" y="11271293"/>
                  </a:cubicBezTo>
                  <a:cubicBezTo>
                    <a:pt x="3006388" y="11273042"/>
                    <a:pt x="3021306" y="11271782"/>
                    <a:pt x="3191756" y="11272939"/>
                  </a:cubicBezTo>
                  <a:cubicBezTo>
                    <a:pt x="3335612" y="11273916"/>
                    <a:pt x="3281907" y="11193278"/>
                    <a:pt x="3301017" y="11734985"/>
                  </a:cubicBezTo>
                  <a:cubicBezTo>
                    <a:pt x="3301480" y="11748305"/>
                    <a:pt x="3314289" y="11735448"/>
                    <a:pt x="2891700" y="11738250"/>
                  </a:cubicBezTo>
                  <a:close/>
                  <a:moveTo>
                    <a:pt x="3304181" y="10680243"/>
                  </a:moveTo>
                  <a:cubicBezTo>
                    <a:pt x="3296208" y="10229228"/>
                    <a:pt x="3281135" y="10292097"/>
                    <a:pt x="3346054" y="10292097"/>
                  </a:cubicBezTo>
                  <a:cubicBezTo>
                    <a:pt x="3761982" y="10292097"/>
                    <a:pt x="3706168" y="10271681"/>
                    <a:pt x="3707994" y="10329716"/>
                  </a:cubicBezTo>
                  <a:cubicBezTo>
                    <a:pt x="3723015" y="10825858"/>
                    <a:pt x="3724661" y="10755814"/>
                    <a:pt x="3654573" y="10755814"/>
                  </a:cubicBezTo>
                  <a:cubicBezTo>
                    <a:pt x="3242632" y="10755789"/>
                    <a:pt x="3306084" y="10781169"/>
                    <a:pt x="3304181" y="10680243"/>
                  </a:cubicBezTo>
                  <a:close/>
                  <a:moveTo>
                    <a:pt x="3313569" y="11206804"/>
                  </a:moveTo>
                  <a:cubicBezTo>
                    <a:pt x="3305878" y="10715599"/>
                    <a:pt x="3289340" y="10781169"/>
                    <a:pt x="3346080" y="10781169"/>
                  </a:cubicBezTo>
                  <a:cubicBezTo>
                    <a:pt x="3782327" y="10781169"/>
                    <a:pt x="3714810" y="10755789"/>
                    <a:pt x="3716379" y="10856149"/>
                  </a:cubicBezTo>
                  <a:cubicBezTo>
                    <a:pt x="3723607" y="11318143"/>
                    <a:pt x="3740891" y="11246891"/>
                    <a:pt x="3654573" y="11246891"/>
                  </a:cubicBezTo>
                  <a:cubicBezTo>
                    <a:pt x="3260173" y="11246917"/>
                    <a:pt x="3314521" y="11267744"/>
                    <a:pt x="3313569" y="11206804"/>
                  </a:cubicBezTo>
                  <a:close/>
                  <a:moveTo>
                    <a:pt x="3322314" y="11740847"/>
                  </a:moveTo>
                  <a:cubicBezTo>
                    <a:pt x="3315421" y="11534497"/>
                    <a:pt x="3316553" y="11427323"/>
                    <a:pt x="3314521" y="11273401"/>
                  </a:cubicBezTo>
                  <a:cubicBezTo>
                    <a:pt x="3521031" y="11273608"/>
                    <a:pt x="3440397" y="11271087"/>
                    <a:pt x="3722501" y="11270728"/>
                  </a:cubicBezTo>
                  <a:lnTo>
                    <a:pt x="3730011" y="11740950"/>
                  </a:lnTo>
                  <a:cubicBezTo>
                    <a:pt x="3664398" y="11741310"/>
                    <a:pt x="3324346" y="11740873"/>
                    <a:pt x="3322314" y="11740847"/>
                  </a:cubicBezTo>
                  <a:close/>
                  <a:moveTo>
                    <a:pt x="3735310" y="10681477"/>
                  </a:moveTo>
                  <a:cubicBezTo>
                    <a:pt x="3731503" y="10221566"/>
                    <a:pt x="3701359" y="10289886"/>
                    <a:pt x="3808871" y="10289578"/>
                  </a:cubicBezTo>
                  <a:cubicBezTo>
                    <a:pt x="4190796" y="10288549"/>
                    <a:pt x="4135059" y="10278289"/>
                    <a:pt x="4136603" y="10329691"/>
                  </a:cubicBezTo>
                  <a:cubicBezTo>
                    <a:pt x="4151443" y="10820073"/>
                    <a:pt x="4142261" y="10758617"/>
                    <a:pt x="4117595" y="10758232"/>
                  </a:cubicBezTo>
                  <a:cubicBezTo>
                    <a:pt x="3670056" y="10750415"/>
                    <a:pt x="3736184" y="10784151"/>
                    <a:pt x="3735310" y="10681477"/>
                  </a:cubicBezTo>
                  <a:close/>
                  <a:moveTo>
                    <a:pt x="3742563" y="11206804"/>
                  </a:moveTo>
                  <a:cubicBezTo>
                    <a:pt x="3734641" y="10700685"/>
                    <a:pt x="3715994" y="10779626"/>
                    <a:pt x="3808794" y="10780243"/>
                  </a:cubicBezTo>
                  <a:cubicBezTo>
                    <a:pt x="4198872" y="10783405"/>
                    <a:pt x="4141078" y="10758515"/>
                    <a:pt x="4142621" y="10856226"/>
                  </a:cubicBezTo>
                  <a:cubicBezTo>
                    <a:pt x="4149592" y="11301660"/>
                    <a:pt x="4170888" y="11247405"/>
                    <a:pt x="4117595" y="11246968"/>
                  </a:cubicBezTo>
                  <a:cubicBezTo>
                    <a:pt x="3685746" y="11243472"/>
                    <a:pt x="3743489" y="11264942"/>
                    <a:pt x="3742563" y="11206804"/>
                  </a:cubicBezTo>
                  <a:close/>
                  <a:moveTo>
                    <a:pt x="4158413" y="11734033"/>
                  </a:moveTo>
                  <a:cubicBezTo>
                    <a:pt x="4158388" y="11748202"/>
                    <a:pt x="4196840" y="11736707"/>
                    <a:pt x="3808794" y="11740359"/>
                  </a:cubicBezTo>
                  <a:cubicBezTo>
                    <a:pt x="3727773" y="11741130"/>
                    <a:pt x="3752208" y="11811920"/>
                    <a:pt x="3743592" y="11270702"/>
                  </a:cubicBezTo>
                  <a:cubicBezTo>
                    <a:pt x="3916048" y="11270368"/>
                    <a:pt x="3912113" y="11269519"/>
                    <a:pt x="4152446" y="11271139"/>
                  </a:cubicBezTo>
                  <a:cubicBezTo>
                    <a:pt x="4157102" y="11558307"/>
                    <a:pt x="4158696" y="11595052"/>
                    <a:pt x="4158413" y="11734033"/>
                  </a:cubicBezTo>
                  <a:close/>
                  <a:moveTo>
                    <a:pt x="4271739" y="10290992"/>
                  </a:moveTo>
                  <a:cubicBezTo>
                    <a:pt x="4427786" y="10290992"/>
                    <a:pt x="4422333" y="10288883"/>
                    <a:pt x="4562047" y="10288678"/>
                  </a:cubicBezTo>
                  <a:cubicBezTo>
                    <a:pt x="4566214" y="10555326"/>
                    <a:pt x="4566188" y="10573737"/>
                    <a:pt x="4569635" y="10681374"/>
                  </a:cubicBezTo>
                  <a:cubicBezTo>
                    <a:pt x="4572515" y="10773248"/>
                    <a:pt x="4653175" y="10765226"/>
                    <a:pt x="4162658" y="10758926"/>
                  </a:cubicBezTo>
                  <a:cubicBezTo>
                    <a:pt x="4160240" y="10203746"/>
                    <a:pt x="4120167" y="10290992"/>
                    <a:pt x="4271739" y="10290992"/>
                  </a:cubicBezTo>
                  <a:close/>
                  <a:moveTo>
                    <a:pt x="4172457" y="11206753"/>
                  </a:moveTo>
                  <a:cubicBezTo>
                    <a:pt x="4164638" y="10705596"/>
                    <a:pt x="4126160" y="10783405"/>
                    <a:pt x="4271739" y="10783405"/>
                  </a:cubicBezTo>
                  <a:cubicBezTo>
                    <a:pt x="4423824" y="10783405"/>
                    <a:pt x="4423902" y="10781811"/>
                    <a:pt x="4572413" y="10781759"/>
                  </a:cubicBezTo>
                  <a:cubicBezTo>
                    <a:pt x="4574496" y="10874431"/>
                    <a:pt x="4575525" y="10984588"/>
                    <a:pt x="4579588" y="11247971"/>
                  </a:cubicBezTo>
                  <a:cubicBezTo>
                    <a:pt x="4108413" y="11247945"/>
                    <a:pt x="4173306" y="11261599"/>
                    <a:pt x="4172457" y="11206753"/>
                  </a:cubicBezTo>
                  <a:close/>
                  <a:moveTo>
                    <a:pt x="4580309" y="11737839"/>
                  </a:moveTo>
                  <a:cubicBezTo>
                    <a:pt x="4383160" y="11737839"/>
                    <a:pt x="4179479" y="11750438"/>
                    <a:pt x="4179505" y="11734111"/>
                  </a:cubicBezTo>
                  <a:cubicBezTo>
                    <a:pt x="4180636" y="11189884"/>
                    <a:pt x="4132976" y="11271524"/>
                    <a:pt x="4271739" y="11271524"/>
                  </a:cubicBezTo>
                  <a:cubicBezTo>
                    <a:pt x="4405331" y="11271524"/>
                    <a:pt x="4434473" y="11271834"/>
                    <a:pt x="4579974" y="11271834"/>
                  </a:cubicBezTo>
                  <a:cubicBezTo>
                    <a:pt x="4587536" y="11777257"/>
                    <a:pt x="4588462" y="11737839"/>
                    <a:pt x="4580309" y="11737839"/>
                  </a:cubicBezTo>
                  <a:close/>
                  <a:moveTo>
                    <a:pt x="4583112" y="10288652"/>
                  </a:moveTo>
                  <a:cubicBezTo>
                    <a:pt x="4734632" y="10288703"/>
                    <a:pt x="4735147" y="10291969"/>
                    <a:pt x="4888879" y="10291969"/>
                  </a:cubicBezTo>
                  <a:cubicBezTo>
                    <a:pt x="5030496" y="10291969"/>
                    <a:pt x="4981190" y="10224857"/>
                    <a:pt x="4999066" y="10680885"/>
                  </a:cubicBezTo>
                  <a:cubicBezTo>
                    <a:pt x="5002795" y="10775923"/>
                    <a:pt x="5079365" y="10757383"/>
                    <a:pt x="4592989" y="10757846"/>
                  </a:cubicBezTo>
                  <a:cubicBezTo>
                    <a:pt x="4588411" y="10574921"/>
                    <a:pt x="4590417" y="10756406"/>
                    <a:pt x="4583112" y="10288652"/>
                  </a:cubicBezTo>
                  <a:close/>
                  <a:moveTo>
                    <a:pt x="4600037" y="11206804"/>
                  </a:moveTo>
                  <a:cubicBezTo>
                    <a:pt x="4597336" y="11033726"/>
                    <a:pt x="4597645" y="11030820"/>
                    <a:pt x="4594918" y="10855763"/>
                  </a:cubicBezTo>
                  <a:cubicBezTo>
                    <a:pt x="4593478" y="10764609"/>
                    <a:pt x="4512766" y="10777028"/>
                    <a:pt x="5002332" y="10779626"/>
                  </a:cubicBezTo>
                  <a:cubicBezTo>
                    <a:pt x="5004853" y="10880602"/>
                    <a:pt x="5005162" y="10977722"/>
                    <a:pt x="5009097" y="11248356"/>
                  </a:cubicBezTo>
                  <a:cubicBezTo>
                    <a:pt x="4531980" y="11256765"/>
                    <a:pt x="4600808" y="11254734"/>
                    <a:pt x="4600037" y="11206804"/>
                  </a:cubicBezTo>
                  <a:close/>
                  <a:moveTo>
                    <a:pt x="4606801" y="11737839"/>
                  </a:moveTo>
                  <a:cubicBezTo>
                    <a:pt x="4606801" y="11653601"/>
                    <a:pt x="4602325" y="11356430"/>
                    <a:pt x="4601039" y="11271834"/>
                  </a:cubicBezTo>
                  <a:cubicBezTo>
                    <a:pt x="4725682" y="11271936"/>
                    <a:pt x="4877022" y="11274533"/>
                    <a:pt x="5009405" y="11272245"/>
                  </a:cubicBezTo>
                  <a:cubicBezTo>
                    <a:pt x="5011566" y="11429097"/>
                    <a:pt x="5011077" y="11494795"/>
                    <a:pt x="5016042" y="11734342"/>
                  </a:cubicBezTo>
                  <a:cubicBezTo>
                    <a:pt x="5016273" y="11744062"/>
                    <a:pt x="5048861" y="11738482"/>
                    <a:pt x="4606801" y="11737839"/>
                  </a:cubicBezTo>
                  <a:close/>
                  <a:moveTo>
                    <a:pt x="5020080" y="10679857"/>
                  </a:moveTo>
                  <a:cubicBezTo>
                    <a:pt x="5002435" y="10230745"/>
                    <a:pt x="5011206" y="10291660"/>
                    <a:pt x="5043100" y="10291404"/>
                  </a:cubicBezTo>
                  <a:cubicBezTo>
                    <a:pt x="5482587" y="10288446"/>
                    <a:pt x="5423224" y="10275461"/>
                    <a:pt x="5423610" y="10329330"/>
                  </a:cubicBezTo>
                  <a:cubicBezTo>
                    <a:pt x="5424484" y="10450055"/>
                    <a:pt x="5425230" y="10479780"/>
                    <a:pt x="5429680" y="10759441"/>
                  </a:cubicBezTo>
                  <a:cubicBezTo>
                    <a:pt x="4952280" y="10754658"/>
                    <a:pt x="5024066" y="10781374"/>
                    <a:pt x="5020080" y="10679857"/>
                  </a:cubicBezTo>
                  <a:close/>
                  <a:moveTo>
                    <a:pt x="5029519" y="11206753"/>
                  </a:moveTo>
                  <a:cubicBezTo>
                    <a:pt x="5022009" y="10727067"/>
                    <a:pt x="5016942" y="10779703"/>
                    <a:pt x="5042971" y="10779882"/>
                  </a:cubicBezTo>
                  <a:cubicBezTo>
                    <a:pt x="5503344" y="10782968"/>
                    <a:pt x="5429732" y="10763117"/>
                    <a:pt x="5431223" y="10856175"/>
                  </a:cubicBezTo>
                  <a:cubicBezTo>
                    <a:pt x="5433950" y="11030152"/>
                    <a:pt x="5431918" y="11026835"/>
                    <a:pt x="5434747" y="11207215"/>
                  </a:cubicBezTo>
                  <a:cubicBezTo>
                    <a:pt x="5435570" y="11259208"/>
                    <a:pt x="5479218" y="11246197"/>
                    <a:pt x="5197192" y="11246145"/>
                  </a:cubicBezTo>
                  <a:cubicBezTo>
                    <a:pt x="4998268" y="11246145"/>
                    <a:pt x="5030394" y="11262216"/>
                    <a:pt x="5029519" y="11206753"/>
                  </a:cubicBezTo>
                  <a:close/>
                  <a:moveTo>
                    <a:pt x="5037158" y="11733776"/>
                  </a:moveTo>
                  <a:cubicBezTo>
                    <a:pt x="5026381" y="11215803"/>
                    <a:pt x="5028284" y="11271910"/>
                    <a:pt x="5043202" y="11271627"/>
                  </a:cubicBezTo>
                  <a:cubicBezTo>
                    <a:pt x="5150046" y="11269468"/>
                    <a:pt x="5168745" y="11270007"/>
                    <a:pt x="5435750" y="11270059"/>
                  </a:cubicBezTo>
                  <a:cubicBezTo>
                    <a:pt x="5435802" y="11272964"/>
                    <a:pt x="5441435" y="11614851"/>
                    <a:pt x="5444109" y="11738584"/>
                  </a:cubicBezTo>
                  <a:cubicBezTo>
                    <a:pt x="5053542" y="11740127"/>
                    <a:pt x="5037441" y="11746221"/>
                    <a:pt x="5037158" y="11733776"/>
                  </a:cubicBezTo>
                  <a:close/>
                  <a:moveTo>
                    <a:pt x="5442669" y="10153450"/>
                  </a:moveTo>
                  <a:cubicBezTo>
                    <a:pt x="5436008" y="9727249"/>
                    <a:pt x="5407432" y="9798141"/>
                    <a:pt x="5505659" y="9798141"/>
                  </a:cubicBezTo>
                  <a:cubicBezTo>
                    <a:pt x="5507588" y="9798141"/>
                    <a:pt x="5842804" y="9798296"/>
                    <a:pt x="5842882" y="9802821"/>
                  </a:cubicBezTo>
                  <a:cubicBezTo>
                    <a:pt x="5851190" y="10332931"/>
                    <a:pt x="5868885" y="10263221"/>
                    <a:pt x="5814281" y="10263221"/>
                  </a:cubicBezTo>
                  <a:cubicBezTo>
                    <a:pt x="5368285" y="10263221"/>
                    <a:pt x="5444984" y="10301097"/>
                    <a:pt x="5442669" y="10153450"/>
                  </a:cubicBezTo>
                  <a:close/>
                  <a:moveTo>
                    <a:pt x="5444367" y="10289680"/>
                  </a:moveTo>
                  <a:cubicBezTo>
                    <a:pt x="5731666" y="10288832"/>
                    <a:pt x="5680508" y="10286646"/>
                    <a:pt x="5851858" y="10287161"/>
                  </a:cubicBezTo>
                  <a:cubicBezTo>
                    <a:pt x="5852527" y="10362553"/>
                    <a:pt x="5852861" y="10358387"/>
                    <a:pt x="5855819" y="10758154"/>
                  </a:cubicBezTo>
                  <a:cubicBezTo>
                    <a:pt x="5658105" y="10758103"/>
                    <a:pt x="5587116" y="10760571"/>
                    <a:pt x="5450745" y="10759620"/>
                  </a:cubicBezTo>
                  <a:cubicBezTo>
                    <a:pt x="5444212" y="10348384"/>
                    <a:pt x="5445756" y="10451701"/>
                    <a:pt x="5444367" y="10289680"/>
                  </a:cubicBezTo>
                  <a:close/>
                  <a:moveTo>
                    <a:pt x="5455812" y="11206804"/>
                  </a:moveTo>
                  <a:cubicBezTo>
                    <a:pt x="5448096" y="10714210"/>
                    <a:pt x="5438579" y="10783662"/>
                    <a:pt x="5505659" y="10783662"/>
                  </a:cubicBezTo>
                  <a:cubicBezTo>
                    <a:pt x="5919889" y="10783662"/>
                    <a:pt x="5855511" y="10759466"/>
                    <a:pt x="5857002" y="10856226"/>
                  </a:cubicBezTo>
                  <a:cubicBezTo>
                    <a:pt x="5864101" y="11310223"/>
                    <a:pt x="5888484" y="11248485"/>
                    <a:pt x="5814255" y="11248485"/>
                  </a:cubicBezTo>
                  <a:cubicBezTo>
                    <a:pt x="5398790" y="11248485"/>
                    <a:pt x="5456610" y="11255325"/>
                    <a:pt x="5455812" y="11206804"/>
                  </a:cubicBezTo>
                  <a:close/>
                  <a:moveTo>
                    <a:pt x="5814255" y="11741053"/>
                  </a:moveTo>
                  <a:cubicBezTo>
                    <a:pt x="5424639" y="11741053"/>
                    <a:pt x="5465226" y="11738919"/>
                    <a:pt x="5465098" y="11732490"/>
                  </a:cubicBezTo>
                  <a:cubicBezTo>
                    <a:pt x="5452674" y="11196133"/>
                    <a:pt x="5442000" y="11270059"/>
                    <a:pt x="5505659" y="11270059"/>
                  </a:cubicBezTo>
                  <a:cubicBezTo>
                    <a:pt x="5659751" y="11270059"/>
                    <a:pt x="5659828" y="11272348"/>
                    <a:pt x="5814255" y="11272348"/>
                  </a:cubicBezTo>
                  <a:cubicBezTo>
                    <a:pt x="5879662" y="11272348"/>
                    <a:pt x="5866673" y="11250594"/>
                    <a:pt x="5867342" y="11382736"/>
                  </a:cubicBezTo>
                  <a:cubicBezTo>
                    <a:pt x="5869117" y="11810171"/>
                    <a:pt x="5899647" y="11741053"/>
                    <a:pt x="5814255" y="11741053"/>
                  </a:cubicBezTo>
                  <a:close/>
                  <a:moveTo>
                    <a:pt x="5871252" y="10153450"/>
                  </a:moveTo>
                  <a:cubicBezTo>
                    <a:pt x="5868499" y="9977750"/>
                    <a:pt x="5866673" y="9977467"/>
                    <a:pt x="5863921" y="9802409"/>
                  </a:cubicBezTo>
                  <a:cubicBezTo>
                    <a:pt x="5863870" y="9799967"/>
                    <a:pt x="6054999" y="9795235"/>
                    <a:pt x="6269638" y="9798115"/>
                  </a:cubicBezTo>
                  <a:cubicBezTo>
                    <a:pt x="6269663" y="9800224"/>
                    <a:pt x="6276171" y="10203695"/>
                    <a:pt x="6277457" y="10265252"/>
                  </a:cubicBezTo>
                  <a:cubicBezTo>
                    <a:pt x="5788842" y="10265433"/>
                    <a:pt x="5873489" y="10292560"/>
                    <a:pt x="5871252" y="10153450"/>
                  </a:cubicBezTo>
                  <a:close/>
                  <a:moveTo>
                    <a:pt x="5968424" y="10288138"/>
                  </a:moveTo>
                  <a:cubicBezTo>
                    <a:pt x="6059192" y="10289346"/>
                    <a:pt x="6080977" y="10289192"/>
                    <a:pt x="6277971" y="10289115"/>
                  </a:cubicBezTo>
                  <a:cubicBezTo>
                    <a:pt x="6289597" y="10808296"/>
                    <a:pt x="6289057" y="10757461"/>
                    <a:pt x="6277071" y="10757564"/>
                  </a:cubicBezTo>
                  <a:cubicBezTo>
                    <a:pt x="6161431" y="10758489"/>
                    <a:pt x="6154589" y="10758257"/>
                    <a:pt x="5876910" y="10758154"/>
                  </a:cubicBezTo>
                  <a:cubicBezTo>
                    <a:pt x="5873052" y="10205674"/>
                    <a:pt x="5843808" y="10286440"/>
                    <a:pt x="5968424" y="10288138"/>
                  </a:cubicBezTo>
                  <a:close/>
                  <a:moveTo>
                    <a:pt x="5886632" y="11206753"/>
                  </a:moveTo>
                  <a:cubicBezTo>
                    <a:pt x="5883854" y="11028815"/>
                    <a:pt x="5880794" y="11029869"/>
                    <a:pt x="5878067" y="10855814"/>
                  </a:cubicBezTo>
                  <a:cubicBezTo>
                    <a:pt x="5876421" y="10750569"/>
                    <a:pt x="5809316" y="10785128"/>
                    <a:pt x="6286510" y="10781425"/>
                  </a:cubicBezTo>
                  <a:cubicBezTo>
                    <a:pt x="6290523" y="11047457"/>
                    <a:pt x="6289469" y="11090553"/>
                    <a:pt x="6292477" y="11250851"/>
                  </a:cubicBezTo>
                  <a:cubicBezTo>
                    <a:pt x="5821636" y="11251057"/>
                    <a:pt x="5887481" y="11261934"/>
                    <a:pt x="5886632" y="11206753"/>
                  </a:cubicBezTo>
                  <a:close/>
                  <a:moveTo>
                    <a:pt x="6277225" y="11740384"/>
                  </a:moveTo>
                  <a:cubicBezTo>
                    <a:pt x="5858957" y="11738122"/>
                    <a:pt x="5893885" y="11746428"/>
                    <a:pt x="5893603" y="11733853"/>
                  </a:cubicBezTo>
                  <a:cubicBezTo>
                    <a:pt x="5880974" y="11182298"/>
                    <a:pt x="5868602" y="11272013"/>
                    <a:pt x="5968449" y="11273608"/>
                  </a:cubicBezTo>
                  <a:cubicBezTo>
                    <a:pt x="6057417" y="11275048"/>
                    <a:pt x="6081594" y="11274816"/>
                    <a:pt x="6292992" y="11274713"/>
                  </a:cubicBezTo>
                  <a:cubicBezTo>
                    <a:pt x="6304052" y="11794768"/>
                    <a:pt x="6314443" y="11740564"/>
                    <a:pt x="6277225" y="11740384"/>
                  </a:cubicBezTo>
                  <a:close/>
                  <a:moveTo>
                    <a:pt x="6299062" y="10289089"/>
                  </a:moveTo>
                  <a:cubicBezTo>
                    <a:pt x="6768874" y="10288883"/>
                    <a:pt x="6706760" y="10272658"/>
                    <a:pt x="6708122" y="10329588"/>
                  </a:cubicBezTo>
                  <a:cubicBezTo>
                    <a:pt x="6711595" y="10480578"/>
                    <a:pt x="6711184" y="10500634"/>
                    <a:pt x="6714578" y="10678083"/>
                  </a:cubicBezTo>
                  <a:cubicBezTo>
                    <a:pt x="6716637" y="10784099"/>
                    <a:pt x="6788243" y="10753860"/>
                    <a:pt x="6307215" y="10757306"/>
                  </a:cubicBezTo>
                  <a:cubicBezTo>
                    <a:pt x="6301532" y="10380835"/>
                    <a:pt x="6302894" y="10462270"/>
                    <a:pt x="6299062" y="10289089"/>
                  </a:cubicBezTo>
                  <a:close/>
                  <a:moveTo>
                    <a:pt x="6308707" y="10855814"/>
                  </a:moveTo>
                  <a:cubicBezTo>
                    <a:pt x="6307215" y="10757691"/>
                    <a:pt x="6234195" y="10780448"/>
                    <a:pt x="6716456" y="10780166"/>
                  </a:cubicBezTo>
                  <a:cubicBezTo>
                    <a:pt x="6716842" y="10802202"/>
                    <a:pt x="6723195" y="11192327"/>
                    <a:pt x="6723426" y="11207190"/>
                  </a:cubicBezTo>
                  <a:cubicBezTo>
                    <a:pt x="6724198" y="11255994"/>
                    <a:pt x="6790995" y="11250594"/>
                    <a:pt x="6313569" y="11250851"/>
                  </a:cubicBezTo>
                  <a:cubicBezTo>
                    <a:pt x="6310688" y="11102922"/>
                    <a:pt x="6311228" y="11017398"/>
                    <a:pt x="6308707" y="10855814"/>
                  </a:cubicBezTo>
                  <a:close/>
                  <a:moveTo>
                    <a:pt x="6323574" y="11740616"/>
                  </a:moveTo>
                  <a:cubicBezTo>
                    <a:pt x="6319948" y="11384689"/>
                    <a:pt x="6317607" y="11438868"/>
                    <a:pt x="6314032" y="11274688"/>
                  </a:cubicBezTo>
                  <a:cubicBezTo>
                    <a:pt x="6570311" y="11274559"/>
                    <a:pt x="6618950" y="11270239"/>
                    <a:pt x="6724327" y="11269982"/>
                  </a:cubicBezTo>
                  <a:cubicBezTo>
                    <a:pt x="6726436" y="11432337"/>
                    <a:pt x="6722294" y="11150645"/>
                    <a:pt x="6730062" y="11737247"/>
                  </a:cubicBezTo>
                  <a:cubicBezTo>
                    <a:pt x="6730062" y="11739099"/>
                    <a:pt x="6432707" y="11741130"/>
                    <a:pt x="6323574" y="11740616"/>
                  </a:cubicBezTo>
                  <a:close/>
                  <a:moveTo>
                    <a:pt x="6740119" y="10288909"/>
                  </a:moveTo>
                  <a:cubicBezTo>
                    <a:pt x="7195194" y="10288909"/>
                    <a:pt x="7134853" y="10268724"/>
                    <a:pt x="7135599" y="10329382"/>
                  </a:cubicBezTo>
                  <a:cubicBezTo>
                    <a:pt x="7141926" y="10835707"/>
                    <a:pt x="7174874" y="10758386"/>
                    <a:pt x="7048689" y="10758386"/>
                  </a:cubicBezTo>
                  <a:cubicBezTo>
                    <a:pt x="6899999" y="10758386"/>
                    <a:pt x="6894906" y="10756252"/>
                    <a:pt x="6740119" y="10756252"/>
                  </a:cubicBezTo>
                  <a:cubicBezTo>
                    <a:pt x="6736492" y="10756252"/>
                    <a:pt x="6720700" y="10288935"/>
                    <a:pt x="6740119" y="10288909"/>
                  </a:cubicBezTo>
                  <a:close/>
                  <a:moveTo>
                    <a:pt x="6744466" y="11206753"/>
                  </a:moveTo>
                  <a:cubicBezTo>
                    <a:pt x="6735721" y="10670523"/>
                    <a:pt x="6738087" y="10812359"/>
                    <a:pt x="6737521" y="10780140"/>
                  </a:cubicBezTo>
                  <a:cubicBezTo>
                    <a:pt x="6908538" y="10780140"/>
                    <a:pt x="6887935" y="10782891"/>
                    <a:pt x="7144627" y="10782146"/>
                  </a:cubicBezTo>
                  <a:cubicBezTo>
                    <a:pt x="7144679" y="10784151"/>
                    <a:pt x="7152421" y="11203410"/>
                    <a:pt x="7153063" y="11250388"/>
                  </a:cubicBezTo>
                  <a:cubicBezTo>
                    <a:pt x="7028756" y="11252060"/>
                    <a:pt x="6950925" y="11250362"/>
                    <a:pt x="6894649" y="11248511"/>
                  </a:cubicBezTo>
                  <a:cubicBezTo>
                    <a:pt x="6717870" y="11242983"/>
                    <a:pt x="6745315" y="11261316"/>
                    <a:pt x="6744466" y="11206753"/>
                  </a:cubicBezTo>
                  <a:close/>
                  <a:moveTo>
                    <a:pt x="6751179" y="11738147"/>
                  </a:moveTo>
                  <a:cubicBezTo>
                    <a:pt x="6745469" y="11346042"/>
                    <a:pt x="6746987" y="11390244"/>
                    <a:pt x="6745392" y="11269982"/>
                  </a:cubicBezTo>
                  <a:cubicBezTo>
                    <a:pt x="6894057" y="11270110"/>
                    <a:pt x="6895009" y="11274893"/>
                    <a:pt x="7048689" y="11274893"/>
                  </a:cubicBezTo>
                  <a:cubicBezTo>
                    <a:pt x="7187992" y="11274893"/>
                    <a:pt x="7150620" y="11186027"/>
                    <a:pt x="7158979" y="11739202"/>
                  </a:cubicBezTo>
                  <a:cubicBezTo>
                    <a:pt x="6875127" y="11739279"/>
                    <a:pt x="6903162" y="11738199"/>
                    <a:pt x="6751179" y="11738147"/>
                  </a:cubicBezTo>
                  <a:close/>
                  <a:moveTo>
                    <a:pt x="7163120" y="10680037"/>
                  </a:moveTo>
                  <a:cubicBezTo>
                    <a:pt x="7149771" y="10224162"/>
                    <a:pt x="7144704" y="10287469"/>
                    <a:pt x="7202910" y="10288240"/>
                  </a:cubicBezTo>
                  <a:cubicBezTo>
                    <a:pt x="7320376" y="10289989"/>
                    <a:pt x="7356488" y="10288806"/>
                    <a:pt x="7511917" y="10289860"/>
                  </a:cubicBezTo>
                  <a:cubicBezTo>
                    <a:pt x="7586815" y="10290375"/>
                    <a:pt x="7566162" y="10217760"/>
                    <a:pt x="7571537" y="10758438"/>
                  </a:cubicBezTo>
                  <a:cubicBezTo>
                    <a:pt x="7095809" y="10756612"/>
                    <a:pt x="7166181" y="10785488"/>
                    <a:pt x="7163120" y="10680037"/>
                  </a:cubicBezTo>
                  <a:close/>
                  <a:moveTo>
                    <a:pt x="7173511" y="11206753"/>
                  </a:moveTo>
                  <a:cubicBezTo>
                    <a:pt x="7165847" y="10717399"/>
                    <a:pt x="7150209" y="10782197"/>
                    <a:pt x="7203090" y="10781914"/>
                  </a:cubicBezTo>
                  <a:cubicBezTo>
                    <a:pt x="7641729" y="10780166"/>
                    <a:pt x="7571383" y="10764274"/>
                    <a:pt x="7572849" y="10856226"/>
                  </a:cubicBezTo>
                  <a:cubicBezTo>
                    <a:pt x="7580051" y="11315649"/>
                    <a:pt x="7602685" y="11247482"/>
                    <a:pt x="7511917" y="11247842"/>
                  </a:cubicBezTo>
                  <a:cubicBezTo>
                    <a:pt x="7114611" y="11248922"/>
                    <a:pt x="7174386" y="11263450"/>
                    <a:pt x="7173511" y="11206753"/>
                  </a:cubicBezTo>
                  <a:close/>
                  <a:moveTo>
                    <a:pt x="7586893" y="11734033"/>
                  </a:moveTo>
                  <a:cubicBezTo>
                    <a:pt x="7586893" y="11739922"/>
                    <a:pt x="7621461" y="11739021"/>
                    <a:pt x="7180045" y="11739176"/>
                  </a:cubicBezTo>
                  <a:cubicBezTo>
                    <a:pt x="7172122" y="11215109"/>
                    <a:pt x="7164278" y="11274148"/>
                    <a:pt x="7203219" y="11273427"/>
                  </a:cubicBezTo>
                  <a:cubicBezTo>
                    <a:pt x="7319733" y="11271242"/>
                    <a:pt x="7347151" y="11272373"/>
                    <a:pt x="7511994" y="11271705"/>
                  </a:cubicBezTo>
                  <a:cubicBezTo>
                    <a:pt x="7595483" y="11271499"/>
                    <a:pt x="7588590" y="11196133"/>
                    <a:pt x="7586893" y="117340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5" name="Google Shape;345;p2"/>
          <p:cNvGrpSpPr/>
          <p:nvPr/>
        </p:nvGrpSpPr>
        <p:grpSpPr>
          <a:xfrm rot="586501">
            <a:off x="8486604" y="-641445"/>
            <a:ext cx="4121325" cy="4160633"/>
            <a:chOff x="12728365" y="-963559"/>
            <a:chExt cx="6181248" cy="6240414"/>
          </a:xfrm>
        </p:grpSpPr>
        <p:sp>
          <p:nvSpPr>
            <p:cNvPr id="346" name="Google Shape;346;p2"/>
            <p:cNvSpPr/>
            <p:nvPr/>
          </p:nvSpPr>
          <p:spPr>
            <a:xfrm>
              <a:off x="12736525" y="-963559"/>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47" name="Google Shape;347;p2"/>
            <p:cNvGrpSpPr/>
            <p:nvPr/>
          </p:nvGrpSpPr>
          <p:grpSpPr>
            <a:xfrm>
              <a:off x="12728365" y="-543217"/>
              <a:ext cx="6181248" cy="5467080"/>
              <a:chOff x="12728365" y="-543217"/>
              <a:chExt cx="6181248" cy="5467080"/>
            </a:xfrm>
          </p:grpSpPr>
          <p:sp>
            <p:nvSpPr>
              <p:cNvPr id="348" name="Google Shape;348;p2"/>
              <p:cNvSpPr/>
              <p:nvPr/>
            </p:nvSpPr>
            <p:spPr>
              <a:xfrm>
                <a:off x="12731659" y="910200"/>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2"/>
              <p:cNvSpPr/>
              <p:nvPr/>
            </p:nvSpPr>
            <p:spPr>
              <a:xfrm>
                <a:off x="12734823" y="1394191"/>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2"/>
              <p:cNvSpPr/>
              <p:nvPr/>
            </p:nvSpPr>
            <p:spPr>
              <a:xfrm>
                <a:off x="12732732" y="1878127"/>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2"/>
              <p:cNvSpPr/>
              <p:nvPr/>
            </p:nvSpPr>
            <p:spPr>
              <a:xfrm>
                <a:off x="12731861" y="-543217"/>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2"/>
              <p:cNvSpPr/>
              <p:nvPr/>
            </p:nvSpPr>
            <p:spPr>
              <a:xfrm>
                <a:off x="12728498" y="426055"/>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2"/>
              <p:cNvSpPr/>
              <p:nvPr/>
            </p:nvSpPr>
            <p:spPr>
              <a:xfrm>
                <a:off x="12729156" y="-58345"/>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2"/>
              <p:cNvSpPr/>
              <p:nvPr/>
            </p:nvSpPr>
            <p:spPr>
              <a:xfrm>
                <a:off x="12731534" y="3329571"/>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2"/>
              <p:cNvSpPr/>
              <p:nvPr/>
            </p:nvSpPr>
            <p:spPr>
              <a:xfrm>
                <a:off x="12733232" y="4296973"/>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2"/>
              <p:cNvSpPr/>
              <p:nvPr/>
            </p:nvSpPr>
            <p:spPr>
              <a:xfrm>
                <a:off x="12729565" y="2362011"/>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2"/>
              <p:cNvSpPr/>
              <p:nvPr/>
            </p:nvSpPr>
            <p:spPr>
              <a:xfrm>
                <a:off x="12730532" y="4780701"/>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2"/>
              <p:cNvSpPr/>
              <p:nvPr/>
            </p:nvSpPr>
            <p:spPr>
              <a:xfrm>
                <a:off x="12734705" y="3813256"/>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2"/>
              <p:cNvSpPr/>
              <p:nvPr/>
            </p:nvSpPr>
            <p:spPr>
              <a:xfrm>
                <a:off x="12728365" y="2845846"/>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60" name="Google Shape;360;p2"/>
          <p:cNvGrpSpPr/>
          <p:nvPr/>
        </p:nvGrpSpPr>
        <p:grpSpPr>
          <a:xfrm rot="-1613890">
            <a:off x="221375" y="2036028"/>
            <a:ext cx="2495812" cy="876856"/>
            <a:chOff x="332147" y="3053969"/>
            <a:chExt cx="3743769" cy="1315301"/>
          </a:xfrm>
        </p:grpSpPr>
        <p:sp>
          <p:nvSpPr>
            <p:cNvPr id="361" name="Google Shape;361;p2"/>
            <p:cNvSpPr/>
            <p:nvPr/>
          </p:nvSpPr>
          <p:spPr>
            <a:xfrm>
              <a:off x="332147" y="3053969"/>
              <a:ext cx="3743769" cy="1315301"/>
            </a:xfrm>
            <a:custGeom>
              <a:avLst/>
              <a:gdLst/>
              <a:ahLst/>
              <a:cxnLst/>
              <a:rect l="l" t="t" r="r" b="b"/>
              <a:pathLst>
                <a:path w="3743769" h="1315301" extrusionOk="0">
                  <a:moveTo>
                    <a:pt x="1871894" y="1311698"/>
                  </a:moveTo>
                  <a:cubicBezTo>
                    <a:pt x="2815396" y="1275785"/>
                    <a:pt x="2376972" y="1327966"/>
                    <a:pt x="3289924" y="1307599"/>
                  </a:cubicBezTo>
                  <a:cubicBezTo>
                    <a:pt x="3636222" y="1299815"/>
                    <a:pt x="3723152" y="1340067"/>
                    <a:pt x="3742762" y="1288412"/>
                  </a:cubicBezTo>
                  <a:cubicBezTo>
                    <a:pt x="3745570" y="1278562"/>
                    <a:pt x="3742485" y="1265628"/>
                    <a:pt x="3733837" y="1259495"/>
                  </a:cubicBezTo>
                  <a:cubicBezTo>
                    <a:pt x="3695231" y="1240420"/>
                    <a:pt x="3671383" y="1202337"/>
                    <a:pt x="3649160" y="1166551"/>
                  </a:cubicBezTo>
                  <a:cubicBezTo>
                    <a:pt x="3669137" y="1132627"/>
                    <a:pt x="3711449" y="1098928"/>
                    <a:pt x="3700899" y="1055553"/>
                  </a:cubicBezTo>
                  <a:cubicBezTo>
                    <a:pt x="3679238" y="1012456"/>
                    <a:pt x="3647813" y="979380"/>
                    <a:pt x="3628060" y="933978"/>
                  </a:cubicBezTo>
                  <a:cubicBezTo>
                    <a:pt x="3742590" y="764133"/>
                    <a:pt x="3703362" y="811329"/>
                    <a:pt x="3615377" y="649419"/>
                  </a:cubicBezTo>
                  <a:cubicBezTo>
                    <a:pt x="3636701" y="608409"/>
                    <a:pt x="3680466" y="568351"/>
                    <a:pt x="3674071" y="518956"/>
                  </a:cubicBezTo>
                  <a:cubicBezTo>
                    <a:pt x="3648314" y="472375"/>
                    <a:pt x="3616949" y="433106"/>
                    <a:pt x="3592143" y="385001"/>
                  </a:cubicBezTo>
                  <a:cubicBezTo>
                    <a:pt x="3615938" y="345672"/>
                    <a:pt x="3689331" y="297012"/>
                    <a:pt x="3661328" y="246265"/>
                  </a:cubicBezTo>
                  <a:cubicBezTo>
                    <a:pt x="3647408" y="228541"/>
                    <a:pt x="3632763" y="210938"/>
                    <a:pt x="3622101" y="190962"/>
                  </a:cubicBezTo>
                  <a:cubicBezTo>
                    <a:pt x="3631363" y="147136"/>
                    <a:pt x="3679897" y="12619"/>
                    <a:pt x="3594943" y="26574"/>
                  </a:cubicBezTo>
                  <a:cubicBezTo>
                    <a:pt x="3545338" y="26409"/>
                    <a:pt x="3495284" y="23706"/>
                    <a:pt x="3445567" y="23031"/>
                  </a:cubicBezTo>
                  <a:cubicBezTo>
                    <a:pt x="3151780" y="57886"/>
                    <a:pt x="2517295" y="-6411"/>
                    <a:pt x="1981893" y="2274"/>
                  </a:cubicBezTo>
                  <a:cubicBezTo>
                    <a:pt x="1335683" y="-8461"/>
                    <a:pt x="1477422" y="22047"/>
                    <a:pt x="148822" y="26567"/>
                  </a:cubicBezTo>
                  <a:cubicBezTo>
                    <a:pt x="63869" y="12611"/>
                    <a:pt x="112411" y="147128"/>
                    <a:pt x="121665" y="190954"/>
                  </a:cubicBezTo>
                  <a:cubicBezTo>
                    <a:pt x="111003" y="210923"/>
                    <a:pt x="96357" y="228534"/>
                    <a:pt x="82438" y="246258"/>
                  </a:cubicBezTo>
                  <a:cubicBezTo>
                    <a:pt x="54435" y="297005"/>
                    <a:pt x="127835" y="345665"/>
                    <a:pt x="151623" y="384994"/>
                  </a:cubicBezTo>
                  <a:cubicBezTo>
                    <a:pt x="126824" y="433099"/>
                    <a:pt x="95451" y="472367"/>
                    <a:pt x="69694" y="518948"/>
                  </a:cubicBezTo>
                  <a:cubicBezTo>
                    <a:pt x="63300" y="568344"/>
                    <a:pt x="107064" y="608401"/>
                    <a:pt x="128389" y="649412"/>
                  </a:cubicBezTo>
                  <a:cubicBezTo>
                    <a:pt x="40403" y="811329"/>
                    <a:pt x="1176" y="764125"/>
                    <a:pt x="115705" y="933970"/>
                  </a:cubicBezTo>
                  <a:cubicBezTo>
                    <a:pt x="95953" y="979373"/>
                    <a:pt x="64528" y="1012456"/>
                    <a:pt x="42867" y="1055546"/>
                  </a:cubicBezTo>
                  <a:cubicBezTo>
                    <a:pt x="32317" y="1098921"/>
                    <a:pt x="74629" y="1132620"/>
                    <a:pt x="94605" y="1166544"/>
                  </a:cubicBezTo>
                  <a:cubicBezTo>
                    <a:pt x="72382" y="1202322"/>
                    <a:pt x="48535" y="1240412"/>
                    <a:pt x="9929" y="1259487"/>
                  </a:cubicBezTo>
                  <a:cubicBezTo>
                    <a:pt x="1288" y="1265620"/>
                    <a:pt x="-1796" y="1278562"/>
                    <a:pt x="1004" y="1288404"/>
                  </a:cubicBezTo>
                  <a:cubicBezTo>
                    <a:pt x="20681" y="1340240"/>
                    <a:pt x="105664" y="1299762"/>
                    <a:pt x="453841" y="1307592"/>
                  </a:cubicBezTo>
                  <a:cubicBezTo>
                    <a:pt x="1363275" y="1327883"/>
                    <a:pt x="930571" y="1275860"/>
                    <a:pt x="1871894" y="131169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2"/>
            <p:cNvSpPr/>
            <p:nvPr/>
          </p:nvSpPr>
          <p:spPr>
            <a:xfrm>
              <a:off x="332147" y="3053969"/>
              <a:ext cx="3743769" cy="1315301"/>
            </a:xfrm>
            <a:custGeom>
              <a:avLst/>
              <a:gdLst/>
              <a:ahLst/>
              <a:cxnLst/>
              <a:rect l="l" t="t" r="r" b="b"/>
              <a:pathLst>
                <a:path w="3743769" h="1315301" extrusionOk="0">
                  <a:moveTo>
                    <a:pt x="1871894" y="1311698"/>
                  </a:moveTo>
                  <a:cubicBezTo>
                    <a:pt x="2815396" y="1275785"/>
                    <a:pt x="2376972" y="1327966"/>
                    <a:pt x="3289924" y="1307599"/>
                  </a:cubicBezTo>
                  <a:cubicBezTo>
                    <a:pt x="3636222" y="1299815"/>
                    <a:pt x="3723152" y="1340067"/>
                    <a:pt x="3742762" y="1288412"/>
                  </a:cubicBezTo>
                  <a:cubicBezTo>
                    <a:pt x="3745570" y="1278562"/>
                    <a:pt x="3742485" y="1265628"/>
                    <a:pt x="3733837" y="1259495"/>
                  </a:cubicBezTo>
                  <a:cubicBezTo>
                    <a:pt x="3695231" y="1240420"/>
                    <a:pt x="3671383" y="1202337"/>
                    <a:pt x="3649160" y="1166551"/>
                  </a:cubicBezTo>
                  <a:cubicBezTo>
                    <a:pt x="3669137" y="1132627"/>
                    <a:pt x="3711449" y="1098928"/>
                    <a:pt x="3700899" y="1055553"/>
                  </a:cubicBezTo>
                  <a:cubicBezTo>
                    <a:pt x="3679238" y="1012456"/>
                    <a:pt x="3647813" y="979380"/>
                    <a:pt x="3628060" y="933978"/>
                  </a:cubicBezTo>
                  <a:cubicBezTo>
                    <a:pt x="3742590" y="764133"/>
                    <a:pt x="3703362" y="811329"/>
                    <a:pt x="3615377" y="649419"/>
                  </a:cubicBezTo>
                  <a:cubicBezTo>
                    <a:pt x="3636701" y="608409"/>
                    <a:pt x="3680466" y="568351"/>
                    <a:pt x="3674071" y="518956"/>
                  </a:cubicBezTo>
                  <a:cubicBezTo>
                    <a:pt x="3648314" y="472375"/>
                    <a:pt x="3616949" y="433106"/>
                    <a:pt x="3592143" y="385001"/>
                  </a:cubicBezTo>
                  <a:cubicBezTo>
                    <a:pt x="3615938" y="345672"/>
                    <a:pt x="3689331" y="297012"/>
                    <a:pt x="3661328" y="246265"/>
                  </a:cubicBezTo>
                  <a:cubicBezTo>
                    <a:pt x="3647408" y="228541"/>
                    <a:pt x="3632763" y="210938"/>
                    <a:pt x="3622101" y="190962"/>
                  </a:cubicBezTo>
                  <a:cubicBezTo>
                    <a:pt x="3631363" y="147136"/>
                    <a:pt x="3679897" y="12619"/>
                    <a:pt x="3594943" y="26574"/>
                  </a:cubicBezTo>
                  <a:cubicBezTo>
                    <a:pt x="3545338" y="26409"/>
                    <a:pt x="3495284" y="23706"/>
                    <a:pt x="3445567" y="23031"/>
                  </a:cubicBezTo>
                  <a:cubicBezTo>
                    <a:pt x="3151780" y="57886"/>
                    <a:pt x="2517295" y="-6411"/>
                    <a:pt x="1981893" y="2274"/>
                  </a:cubicBezTo>
                  <a:cubicBezTo>
                    <a:pt x="1335683" y="-8461"/>
                    <a:pt x="1477422" y="22047"/>
                    <a:pt x="148822" y="26567"/>
                  </a:cubicBezTo>
                  <a:cubicBezTo>
                    <a:pt x="63869" y="12611"/>
                    <a:pt x="112411" y="147128"/>
                    <a:pt x="121665" y="190954"/>
                  </a:cubicBezTo>
                  <a:cubicBezTo>
                    <a:pt x="111003" y="210923"/>
                    <a:pt x="96357" y="228534"/>
                    <a:pt x="82438" y="246258"/>
                  </a:cubicBezTo>
                  <a:cubicBezTo>
                    <a:pt x="54435" y="297005"/>
                    <a:pt x="127835" y="345665"/>
                    <a:pt x="151623" y="384994"/>
                  </a:cubicBezTo>
                  <a:cubicBezTo>
                    <a:pt x="126824" y="433099"/>
                    <a:pt x="95451" y="472367"/>
                    <a:pt x="69694" y="518948"/>
                  </a:cubicBezTo>
                  <a:cubicBezTo>
                    <a:pt x="63300" y="568344"/>
                    <a:pt x="107064" y="608401"/>
                    <a:pt x="128389" y="649412"/>
                  </a:cubicBezTo>
                  <a:cubicBezTo>
                    <a:pt x="40403" y="811329"/>
                    <a:pt x="1176" y="764125"/>
                    <a:pt x="115705" y="933970"/>
                  </a:cubicBezTo>
                  <a:cubicBezTo>
                    <a:pt x="95953" y="979373"/>
                    <a:pt x="64528" y="1012456"/>
                    <a:pt x="42867" y="1055546"/>
                  </a:cubicBezTo>
                  <a:cubicBezTo>
                    <a:pt x="32317" y="1098921"/>
                    <a:pt x="74629" y="1132620"/>
                    <a:pt x="94605" y="1166544"/>
                  </a:cubicBezTo>
                  <a:cubicBezTo>
                    <a:pt x="72382" y="1202322"/>
                    <a:pt x="48535" y="1240412"/>
                    <a:pt x="9929" y="1259487"/>
                  </a:cubicBezTo>
                  <a:cubicBezTo>
                    <a:pt x="1288" y="1265620"/>
                    <a:pt x="-1796" y="1278562"/>
                    <a:pt x="1004" y="1288404"/>
                  </a:cubicBezTo>
                  <a:cubicBezTo>
                    <a:pt x="20681" y="1340240"/>
                    <a:pt x="105664" y="1299762"/>
                    <a:pt x="453841" y="1307592"/>
                  </a:cubicBezTo>
                  <a:cubicBezTo>
                    <a:pt x="1363275" y="1327883"/>
                    <a:pt x="930571" y="1275860"/>
                    <a:pt x="1871894" y="131169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3" name="Google Shape;363;p2"/>
          <p:cNvGrpSpPr/>
          <p:nvPr/>
        </p:nvGrpSpPr>
        <p:grpSpPr>
          <a:xfrm rot="-1990512">
            <a:off x="9527221" y="3131072"/>
            <a:ext cx="2495832" cy="850691"/>
            <a:chOff x="14291113" y="4697564"/>
            <a:chExt cx="3743754" cy="1276038"/>
          </a:xfrm>
        </p:grpSpPr>
        <p:grpSp>
          <p:nvGrpSpPr>
            <p:cNvPr id="364" name="Google Shape;364;p2"/>
            <p:cNvGrpSpPr/>
            <p:nvPr/>
          </p:nvGrpSpPr>
          <p:grpSpPr>
            <a:xfrm>
              <a:off x="14291113" y="4697564"/>
              <a:ext cx="3743754" cy="1276038"/>
              <a:chOff x="14291113" y="4697564"/>
              <a:chExt cx="3743754" cy="1276038"/>
            </a:xfrm>
          </p:grpSpPr>
          <p:sp>
            <p:nvSpPr>
              <p:cNvPr id="365" name="Google Shape;365;p2"/>
              <p:cNvSpPr/>
              <p:nvPr/>
            </p:nvSpPr>
            <p:spPr>
              <a:xfrm>
                <a:off x="16472050" y="4726223"/>
                <a:ext cx="696" cy="81"/>
              </a:xfrm>
              <a:custGeom>
                <a:avLst/>
                <a:gdLst/>
                <a:ahLst/>
                <a:cxnLst/>
                <a:rect l="l" t="t" r="r" b="b"/>
                <a:pathLst>
                  <a:path w="696" h="81" extrusionOk="0">
                    <a:moveTo>
                      <a:pt x="0" y="60"/>
                    </a:moveTo>
                    <a:cubicBezTo>
                      <a:pt x="502" y="97"/>
                      <a:pt x="202" y="90"/>
                      <a:pt x="696" y="0"/>
                    </a:cubicBezTo>
                    <a:cubicBezTo>
                      <a:pt x="487" y="37"/>
                      <a:pt x="217" y="22"/>
                      <a:pt x="0" y="6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6" name="Google Shape;366;p2"/>
              <p:cNvSpPr/>
              <p:nvPr/>
            </p:nvSpPr>
            <p:spPr>
              <a:xfrm>
                <a:off x="16424242" y="4729008"/>
                <a:ext cx="97" cy="7"/>
              </a:xfrm>
              <a:custGeom>
                <a:avLst/>
                <a:gdLst/>
                <a:ahLst/>
                <a:cxnLst/>
                <a:rect l="l" t="t" r="r" b="b"/>
                <a:pathLst>
                  <a:path w="97" h="7" extrusionOk="0">
                    <a:moveTo>
                      <a:pt x="97" y="0"/>
                    </a:moveTo>
                    <a:cubicBezTo>
                      <a:pt x="60" y="0"/>
                      <a:pt x="30" y="0"/>
                      <a:pt x="0" y="7"/>
                    </a:cubicBezTo>
                    <a:cubicBezTo>
                      <a:pt x="15" y="7"/>
                      <a:pt x="75" y="0"/>
                      <a:pt x="97"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7" name="Google Shape;367;p2"/>
              <p:cNvSpPr/>
              <p:nvPr/>
            </p:nvSpPr>
            <p:spPr>
              <a:xfrm>
                <a:off x="16523078" y="4723078"/>
                <a:ext cx="14" cy="7"/>
              </a:xfrm>
              <a:custGeom>
                <a:avLst/>
                <a:gdLst/>
                <a:ahLst/>
                <a:cxnLst/>
                <a:rect l="l" t="t" r="r" b="b"/>
                <a:pathLst>
                  <a:path w="14" h="7" extrusionOk="0">
                    <a:moveTo>
                      <a:pt x="15" y="0"/>
                    </a:moveTo>
                    <a:lnTo>
                      <a:pt x="0" y="7"/>
                    </a:lnTo>
                    <a:lnTo>
                      <a:pt x="15" y="0"/>
                    </a:ln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2"/>
              <p:cNvSpPr/>
              <p:nvPr/>
            </p:nvSpPr>
            <p:spPr>
              <a:xfrm>
                <a:off x="14291113" y="4697564"/>
                <a:ext cx="3743754" cy="1276038"/>
              </a:xfrm>
              <a:custGeom>
                <a:avLst/>
                <a:gdLst/>
                <a:ahLst/>
                <a:cxnLst/>
                <a:rect l="l" t="t" r="r" b="b"/>
                <a:pathLst>
                  <a:path w="3743754" h="1276038" extrusionOk="0">
                    <a:moveTo>
                      <a:pt x="3702355" y="20206"/>
                    </a:moveTo>
                    <a:cubicBezTo>
                      <a:pt x="3157474" y="-14222"/>
                      <a:pt x="2340406" y="-6847"/>
                      <a:pt x="1794012" y="59343"/>
                    </a:cubicBezTo>
                    <a:cubicBezTo>
                      <a:pt x="1781448" y="60122"/>
                      <a:pt x="55719" y="127382"/>
                      <a:pt x="24847" y="130190"/>
                    </a:cubicBezTo>
                    <a:cubicBezTo>
                      <a:pt x="-30792" y="132114"/>
                      <a:pt x="9992" y="186601"/>
                      <a:pt x="117408" y="341929"/>
                    </a:cubicBezTo>
                    <a:cubicBezTo>
                      <a:pt x="25858" y="547896"/>
                      <a:pt x="-33301" y="467764"/>
                      <a:pt x="135461" y="629749"/>
                    </a:cubicBezTo>
                    <a:cubicBezTo>
                      <a:pt x="143502" y="638629"/>
                      <a:pt x="155123" y="645188"/>
                      <a:pt x="160693" y="655925"/>
                    </a:cubicBezTo>
                    <a:cubicBezTo>
                      <a:pt x="164040" y="695167"/>
                      <a:pt x="52866" y="907483"/>
                      <a:pt x="49841" y="927415"/>
                    </a:cubicBezTo>
                    <a:cubicBezTo>
                      <a:pt x="56325" y="965804"/>
                      <a:pt x="113462" y="954595"/>
                      <a:pt x="207371" y="1008759"/>
                    </a:cubicBezTo>
                    <a:cubicBezTo>
                      <a:pt x="140867" y="1224984"/>
                      <a:pt x="41006" y="1267386"/>
                      <a:pt x="163943" y="1275779"/>
                    </a:cubicBezTo>
                    <a:cubicBezTo>
                      <a:pt x="197854" y="1278093"/>
                      <a:pt x="509484" y="1264271"/>
                      <a:pt x="514389" y="1260235"/>
                    </a:cubicBezTo>
                    <a:cubicBezTo>
                      <a:pt x="820066" y="1236574"/>
                      <a:pt x="807764" y="1253601"/>
                      <a:pt x="1097404" y="1259284"/>
                    </a:cubicBezTo>
                    <a:cubicBezTo>
                      <a:pt x="1583516" y="1267767"/>
                      <a:pt x="3077095" y="1171268"/>
                      <a:pt x="3077649" y="1171238"/>
                    </a:cubicBezTo>
                    <a:cubicBezTo>
                      <a:pt x="3899172" y="1216628"/>
                      <a:pt x="3770379" y="1262331"/>
                      <a:pt x="3641212" y="1015798"/>
                    </a:cubicBezTo>
                    <a:cubicBezTo>
                      <a:pt x="3676523" y="976608"/>
                      <a:pt x="3741208" y="934236"/>
                      <a:pt x="3733990" y="875923"/>
                    </a:cubicBezTo>
                    <a:cubicBezTo>
                      <a:pt x="3696462" y="795934"/>
                      <a:pt x="3645442" y="721164"/>
                      <a:pt x="3615417" y="637686"/>
                    </a:cubicBezTo>
                    <a:cubicBezTo>
                      <a:pt x="3635619" y="574461"/>
                      <a:pt x="3726937" y="472624"/>
                      <a:pt x="3725207" y="431053"/>
                    </a:cubicBezTo>
                    <a:cubicBezTo>
                      <a:pt x="3699427" y="353310"/>
                      <a:pt x="3634765" y="281849"/>
                      <a:pt x="3635087" y="241529"/>
                    </a:cubicBezTo>
                    <a:cubicBezTo>
                      <a:pt x="3698626" y="155468"/>
                      <a:pt x="3801947" y="16207"/>
                      <a:pt x="3702355" y="202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9" name="Google Shape;369;p2"/>
            <p:cNvGrpSpPr/>
            <p:nvPr/>
          </p:nvGrpSpPr>
          <p:grpSpPr>
            <a:xfrm>
              <a:off x="14291113" y="4697564"/>
              <a:ext cx="3743754" cy="1276038"/>
              <a:chOff x="14291113" y="4697564"/>
              <a:chExt cx="3743754" cy="1276038"/>
            </a:xfrm>
          </p:grpSpPr>
          <p:sp>
            <p:nvSpPr>
              <p:cNvPr id="370" name="Google Shape;370;p2"/>
              <p:cNvSpPr/>
              <p:nvPr/>
            </p:nvSpPr>
            <p:spPr>
              <a:xfrm>
                <a:off x="16472050" y="4726223"/>
                <a:ext cx="696" cy="81"/>
              </a:xfrm>
              <a:custGeom>
                <a:avLst/>
                <a:gdLst/>
                <a:ahLst/>
                <a:cxnLst/>
                <a:rect l="l" t="t" r="r" b="b"/>
                <a:pathLst>
                  <a:path w="696" h="81" extrusionOk="0">
                    <a:moveTo>
                      <a:pt x="0" y="60"/>
                    </a:moveTo>
                    <a:cubicBezTo>
                      <a:pt x="502" y="97"/>
                      <a:pt x="202" y="90"/>
                      <a:pt x="696" y="0"/>
                    </a:cubicBezTo>
                    <a:cubicBezTo>
                      <a:pt x="487" y="37"/>
                      <a:pt x="217" y="22"/>
                      <a:pt x="0" y="6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2"/>
              <p:cNvSpPr/>
              <p:nvPr/>
            </p:nvSpPr>
            <p:spPr>
              <a:xfrm>
                <a:off x="16424242" y="4729008"/>
                <a:ext cx="97" cy="7"/>
              </a:xfrm>
              <a:custGeom>
                <a:avLst/>
                <a:gdLst/>
                <a:ahLst/>
                <a:cxnLst/>
                <a:rect l="l" t="t" r="r" b="b"/>
                <a:pathLst>
                  <a:path w="97" h="7" extrusionOk="0">
                    <a:moveTo>
                      <a:pt x="97" y="0"/>
                    </a:moveTo>
                    <a:cubicBezTo>
                      <a:pt x="60" y="0"/>
                      <a:pt x="30" y="0"/>
                      <a:pt x="0" y="7"/>
                    </a:cubicBezTo>
                    <a:cubicBezTo>
                      <a:pt x="15" y="7"/>
                      <a:pt x="75" y="0"/>
                      <a:pt x="97"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2"/>
              <p:cNvSpPr/>
              <p:nvPr/>
            </p:nvSpPr>
            <p:spPr>
              <a:xfrm>
                <a:off x="16523078" y="4723078"/>
                <a:ext cx="14" cy="7"/>
              </a:xfrm>
              <a:custGeom>
                <a:avLst/>
                <a:gdLst/>
                <a:ahLst/>
                <a:cxnLst/>
                <a:rect l="l" t="t" r="r" b="b"/>
                <a:pathLst>
                  <a:path w="14" h="7" extrusionOk="0">
                    <a:moveTo>
                      <a:pt x="15" y="0"/>
                    </a:moveTo>
                    <a:lnTo>
                      <a:pt x="0" y="7"/>
                    </a:lnTo>
                    <a:lnTo>
                      <a:pt x="15" y="0"/>
                    </a:ln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2"/>
              <p:cNvSpPr/>
              <p:nvPr/>
            </p:nvSpPr>
            <p:spPr>
              <a:xfrm>
                <a:off x="14291113" y="4697564"/>
                <a:ext cx="3743754" cy="1276038"/>
              </a:xfrm>
              <a:custGeom>
                <a:avLst/>
                <a:gdLst/>
                <a:ahLst/>
                <a:cxnLst/>
                <a:rect l="l" t="t" r="r" b="b"/>
                <a:pathLst>
                  <a:path w="3743754" h="1276038" extrusionOk="0">
                    <a:moveTo>
                      <a:pt x="3702355" y="20206"/>
                    </a:moveTo>
                    <a:cubicBezTo>
                      <a:pt x="3157474" y="-14222"/>
                      <a:pt x="2340406" y="-6847"/>
                      <a:pt x="1794012" y="59343"/>
                    </a:cubicBezTo>
                    <a:cubicBezTo>
                      <a:pt x="1781448" y="60122"/>
                      <a:pt x="55719" y="127382"/>
                      <a:pt x="24847" y="130190"/>
                    </a:cubicBezTo>
                    <a:cubicBezTo>
                      <a:pt x="-30792" y="132114"/>
                      <a:pt x="9992" y="186601"/>
                      <a:pt x="117408" y="341929"/>
                    </a:cubicBezTo>
                    <a:cubicBezTo>
                      <a:pt x="25858" y="547896"/>
                      <a:pt x="-33301" y="467764"/>
                      <a:pt x="135461" y="629749"/>
                    </a:cubicBezTo>
                    <a:cubicBezTo>
                      <a:pt x="143502" y="638629"/>
                      <a:pt x="155123" y="645188"/>
                      <a:pt x="160693" y="655925"/>
                    </a:cubicBezTo>
                    <a:cubicBezTo>
                      <a:pt x="164040" y="695167"/>
                      <a:pt x="52866" y="907483"/>
                      <a:pt x="49841" y="927415"/>
                    </a:cubicBezTo>
                    <a:cubicBezTo>
                      <a:pt x="56325" y="965804"/>
                      <a:pt x="113462" y="954595"/>
                      <a:pt x="207371" y="1008759"/>
                    </a:cubicBezTo>
                    <a:cubicBezTo>
                      <a:pt x="140867" y="1224984"/>
                      <a:pt x="41006" y="1267386"/>
                      <a:pt x="163943" y="1275779"/>
                    </a:cubicBezTo>
                    <a:cubicBezTo>
                      <a:pt x="197854" y="1278093"/>
                      <a:pt x="509484" y="1264271"/>
                      <a:pt x="514389" y="1260235"/>
                    </a:cubicBezTo>
                    <a:cubicBezTo>
                      <a:pt x="820066" y="1236574"/>
                      <a:pt x="807764" y="1253601"/>
                      <a:pt x="1097404" y="1259284"/>
                    </a:cubicBezTo>
                    <a:cubicBezTo>
                      <a:pt x="1583516" y="1267767"/>
                      <a:pt x="3077095" y="1171268"/>
                      <a:pt x="3077649" y="1171238"/>
                    </a:cubicBezTo>
                    <a:cubicBezTo>
                      <a:pt x="3899172" y="1216628"/>
                      <a:pt x="3770379" y="1262331"/>
                      <a:pt x="3641212" y="1015798"/>
                    </a:cubicBezTo>
                    <a:cubicBezTo>
                      <a:pt x="3676523" y="976608"/>
                      <a:pt x="3741208" y="934236"/>
                      <a:pt x="3733990" y="875923"/>
                    </a:cubicBezTo>
                    <a:cubicBezTo>
                      <a:pt x="3696462" y="795934"/>
                      <a:pt x="3645442" y="721164"/>
                      <a:pt x="3615417" y="637686"/>
                    </a:cubicBezTo>
                    <a:cubicBezTo>
                      <a:pt x="3635619" y="574461"/>
                      <a:pt x="3726937" y="472624"/>
                      <a:pt x="3725207" y="431053"/>
                    </a:cubicBezTo>
                    <a:cubicBezTo>
                      <a:pt x="3699427" y="353310"/>
                      <a:pt x="3634765" y="281849"/>
                      <a:pt x="3635087" y="241529"/>
                    </a:cubicBezTo>
                    <a:cubicBezTo>
                      <a:pt x="3698626" y="155468"/>
                      <a:pt x="3801947" y="16207"/>
                      <a:pt x="3702355" y="202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74" name="Google Shape;374;p2"/>
          <p:cNvGrpSpPr/>
          <p:nvPr/>
        </p:nvGrpSpPr>
        <p:grpSpPr>
          <a:xfrm>
            <a:off x="986384" y="4736184"/>
            <a:ext cx="1793077" cy="1886609"/>
            <a:chOff x="1479575" y="7104274"/>
            <a:chExt cx="2689615" cy="2829913"/>
          </a:xfrm>
        </p:grpSpPr>
        <p:sp>
          <p:nvSpPr>
            <p:cNvPr id="375" name="Google Shape;375;p2"/>
            <p:cNvSpPr/>
            <p:nvPr/>
          </p:nvSpPr>
          <p:spPr>
            <a:xfrm>
              <a:off x="1479575" y="7104274"/>
              <a:ext cx="2689615" cy="2829913"/>
            </a:xfrm>
            <a:custGeom>
              <a:avLst/>
              <a:gdLst/>
              <a:ahLst/>
              <a:cxnLst/>
              <a:rect l="l" t="t" r="r" b="b"/>
              <a:pathLst>
                <a:path w="2689615" h="2829913" extrusionOk="0">
                  <a:moveTo>
                    <a:pt x="2536736" y="1923143"/>
                  </a:moveTo>
                  <a:cubicBezTo>
                    <a:pt x="2347801" y="2044495"/>
                    <a:pt x="2033720" y="1974845"/>
                    <a:pt x="1839912" y="1861343"/>
                  </a:cubicBezTo>
                  <a:cubicBezTo>
                    <a:pt x="2346044" y="2558147"/>
                    <a:pt x="1594941" y="3064197"/>
                    <a:pt x="1385390" y="2369510"/>
                  </a:cubicBezTo>
                  <a:cubicBezTo>
                    <a:pt x="1326256" y="2176561"/>
                    <a:pt x="1388619" y="2206892"/>
                    <a:pt x="1276266" y="2457068"/>
                  </a:cubicBezTo>
                  <a:cubicBezTo>
                    <a:pt x="1063683" y="2926533"/>
                    <a:pt x="668873" y="2902168"/>
                    <a:pt x="594907" y="2661365"/>
                  </a:cubicBezTo>
                  <a:cubicBezTo>
                    <a:pt x="555262" y="2534058"/>
                    <a:pt x="617591" y="2302430"/>
                    <a:pt x="661921" y="2178944"/>
                  </a:cubicBezTo>
                  <a:cubicBezTo>
                    <a:pt x="704190" y="2056143"/>
                    <a:pt x="730074" y="2097907"/>
                    <a:pt x="593185" y="2144606"/>
                  </a:cubicBezTo>
                  <a:cubicBezTo>
                    <a:pt x="94514" y="2310671"/>
                    <a:pt x="-354587" y="1751039"/>
                    <a:pt x="409308" y="1412394"/>
                  </a:cubicBezTo>
                  <a:cubicBezTo>
                    <a:pt x="585401" y="1334204"/>
                    <a:pt x="563799" y="1417845"/>
                    <a:pt x="363771" y="1277623"/>
                  </a:cubicBezTo>
                  <a:cubicBezTo>
                    <a:pt x="25522" y="1039089"/>
                    <a:pt x="65643" y="632725"/>
                    <a:pt x="341433" y="532541"/>
                  </a:cubicBezTo>
                  <a:cubicBezTo>
                    <a:pt x="586749" y="440461"/>
                    <a:pt x="838558" y="653763"/>
                    <a:pt x="974677" y="899931"/>
                  </a:cubicBezTo>
                  <a:cubicBezTo>
                    <a:pt x="955386" y="745758"/>
                    <a:pt x="939144" y="619566"/>
                    <a:pt x="958349" y="464725"/>
                  </a:cubicBezTo>
                  <a:cubicBezTo>
                    <a:pt x="1015868" y="15538"/>
                    <a:pt x="1339093" y="-72076"/>
                    <a:pt x="1513413" y="50120"/>
                  </a:cubicBezTo>
                  <a:cubicBezTo>
                    <a:pt x="1624400" y="127733"/>
                    <a:pt x="1652551" y="342161"/>
                    <a:pt x="1667212" y="493052"/>
                  </a:cubicBezTo>
                  <a:cubicBezTo>
                    <a:pt x="1700762" y="898879"/>
                    <a:pt x="1579611" y="807144"/>
                    <a:pt x="1825312" y="565158"/>
                  </a:cubicBezTo>
                  <a:cubicBezTo>
                    <a:pt x="2199405" y="197389"/>
                    <a:pt x="2487556" y="468783"/>
                    <a:pt x="2474883" y="728252"/>
                  </a:cubicBezTo>
                  <a:cubicBezTo>
                    <a:pt x="2462964" y="960356"/>
                    <a:pt x="2195117" y="1197180"/>
                    <a:pt x="2001450" y="1324837"/>
                  </a:cubicBezTo>
                  <a:cubicBezTo>
                    <a:pt x="2633153" y="1223045"/>
                    <a:pt x="2874679" y="1705573"/>
                    <a:pt x="2536736" y="192314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2"/>
            <p:cNvSpPr/>
            <p:nvPr/>
          </p:nvSpPr>
          <p:spPr>
            <a:xfrm>
              <a:off x="2417086" y="8197338"/>
              <a:ext cx="716561" cy="791468"/>
            </a:xfrm>
            <a:custGeom>
              <a:avLst/>
              <a:gdLst/>
              <a:ahLst/>
              <a:cxnLst/>
              <a:rect l="l" t="t" r="r" b="b"/>
              <a:pathLst>
                <a:path w="716561" h="791468" extrusionOk="0">
                  <a:moveTo>
                    <a:pt x="704843" y="300648"/>
                  </a:moveTo>
                  <a:cubicBezTo>
                    <a:pt x="631546" y="-359"/>
                    <a:pt x="216528" y="-128808"/>
                    <a:pt x="59498" y="169085"/>
                  </a:cubicBezTo>
                  <a:cubicBezTo>
                    <a:pt x="-109547" y="489759"/>
                    <a:pt x="102900" y="843346"/>
                    <a:pt x="428946" y="785129"/>
                  </a:cubicBezTo>
                  <a:cubicBezTo>
                    <a:pt x="647414" y="746121"/>
                    <a:pt x="753717" y="501368"/>
                    <a:pt x="704843" y="30064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77" name="Google Shape;377;p2"/>
            <p:cNvGrpSpPr/>
            <p:nvPr/>
          </p:nvGrpSpPr>
          <p:grpSpPr>
            <a:xfrm>
              <a:off x="2128018" y="7981862"/>
              <a:ext cx="1246302" cy="1246168"/>
              <a:chOff x="2128018" y="7981862"/>
              <a:chExt cx="1246302" cy="1246168"/>
            </a:xfrm>
          </p:grpSpPr>
          <p:sp>
            <p:nvSpPr>
              <p:cNvPr id="378" name="Google Shape;378;p2"/>
              <p:cNvSpPr/>
              <p:nvPr/>
            </p:nvSpPr>
            <p:spPr>
              <a:xfrm>
                <a:off x="3038304" y="7981862"/>
                <a:ext cx="78485" cy="163775"/>
              </a:xfrm>
              <a:custGeom>
                <a:avLst/>
                <a:gdLst/>
                <a:ahLst/>
                <a:cxnLst/>
                <a:rect l="l" t="t" r="r" b="b"/>
                <a:pathLst>
                  <a:path w="78485" h="163775" extrusionOk="0">
                    <a:moveTo>
                      <a:pt x="66873" y="796"/>
                    </a:moveTo>
                    <a:cubicBezTo>
                      <a:pt x="47696" y="-4467"/>
                      <a:pt x="46206" y="15959"/>
                      <a:pt x="23494" y="74074"/>
                    </a:cubicBezTo>
                    <a:cubicBezTo>
                      <a:pt x="6566" y="117360"/>
                      <a:pt x="2725" y="122941"/>
                      <a:pt x="459" y="136264"/>
                    </a:cubicBezTo>
                    <a:cubicBezTo>
                      <a:pt x="-4289" y="164224"/>
                      <a:pt x="29102" y="172736"/>
                      <a:pt x="40427" y="153097"/>
                    </a:cubicBezTo>
                    <a:cubicBezTo>
                      <a:pt x="53083" y="131159"/>
                      <a:pt x="72515" y="44971"/>
                      <a:pt x="78050" y="20470"/>
                    </a:cubicBezTo>
                    <a:cubicBezTo>
                      <a:pt x="79959" y="12054"/>
                      <a:pt x="75484" y="3157"/>
                      <a:pt x="66873" y="7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9" name="Google Shape;379;p2"/>
              <p:cNvSpPr/>
              <p:nvPr/>
            </p:nvSpPr>
            <p:spPr>
              <a:xfrm>
                <a:off x="3254120" y="8424820"/>
                <a:ext cx="120200" cy="57722"/>
              </a:xfrm>
              <a:custGeom>
                <a:avLst/>
                <a:gdLst/>
                <a:ahLst/>
                <a:cxnLst/>
                <a:rect l="l" t="t" r="r" b="b"/>
                <a:pathLst>
                  <a:path w="120200" h="57722" extrusionOk="0">
                    <a:moveTo>
                      <a:pt x="108309" y="6997"/>
                    </a:moveTo>
                    <a:cubicBezTo>
                      <a:pt x="-8496" y="-27466"/>
                      <a:pt x="-29888" y="77824"/>
                      <a:pt x="39596" y="54245"/>
                    </a:cubicBezTo>
                    <a:cubicBezTo>
                      <a:pt x="55662" y="48789"/>
                      <a:pt x="77525" y="40627"/>
                      <a:pt x="103947" y="39178"/>
                    </a:cubicBezTo>
                    <a:cubicBezTo>
                      <a:pt x="123475" y="38109"/>
                      <a:pt x="125991" y="12209"/>
                      <a:pt x="108309" y="699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0" name="Google Shape;380;p2"/>
              <p:cNvSpPr/>
              <p:nvPr/>
            </p:nvSpPr>
            <p:spPr>
              <a:xfrm>
                <a:off x="3158189" y="8880755"/>
                <a:ext cx="111874" cy="79037"/>
              </a:xfrm>
              <a:custGeom>
                <a:avLst/>
                <a:gdLst/>
                <a:ahLst/>
                <a:cxnLst/>
                <a:rect l="l" t="t" r="r" b="b"/>
                <a:pathLst>
                  <a:path w="111874" h="79037" extrusionOk="0">
                    <a:moveTo>
                      <a:pt x="108843" y="53281"/>
                    </a:moveTo>
                    <a:cubicBezTo>
                      <a:pt x="40277" y="-47289"/>
                      <a:pt x="-43008" y="20674"/>
                      <a:pt x="25711" y="46381"/>
                    </a:cubicBezTo>
                    <a:cubicBezTo>
                      <a:pt x="41608" y="52324"/>
                      <a:pt x="63697" y="59835"/>
                      <a:pt x="85066" y="75433"/>
                    </a:cubicBezTo>
                    <a:cubicBezTo>
                      <a:pt x="100861" y="86951"/>
                      <a:pt x="119227" y="68500"/>
                      <a:pt x="108843" y="532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2"/>
              <p:cNvSpPr/>
              <p:nvPr/>
            </p:nvSpPr>
            <p:spPr>
              <a:xfrm>
                <a:off x="2859598" y="9090074"/>
                <a:ext cx="57112" cy="137955"/>
              </a:xfrm>
              <a:custGeom>
                <a:avLst/>
                <a:gdLst/>
                <a:ahLst/>
                <a:cxnLst/>
                <a:rect l="l" t="t" r="r" b="b"/>
                <a:pathLst>
                  <a:path w="57112" h="137955" extrusionOk="0">
                    <a:moveTo>
                      <a:pt x="55317" y="84051"/>
                    </a:moveTo>
                    <a:cubicBezTo>
                      <a:pt x="55045" y="82885"/>
                      <a:pt x="46264" y="44336"/>
                      <a:pt x="42797" y="22234"/>
                    </a:cubicBezTo>
                    <a:cubicBezTo>
                      <a:pt x="38202" y="-10677"/>
                      <a:pt x="8080" y="-1288"/>
                      <a:pt x="5508" y="13671"/>
                    </a:cubicBezTo>
                    <a:cubicBezTo>
                      <a:pt x="-23311" y="180993"/>
                      <a:pt x="71112" y="152422"/>
                      <a:pt x="55317" y="84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2"/>
              <p:cNvSpPr/>
              <p:nvPr/>
            </p:nvSpPr>
            <p:spPr>
              <a:xfrm>
                <a:off x="2246384" y="8920463"/>
                <a:ext cx="105104" cy="112181"/>
              </a:xfrm>
              <a:custGeom>
                <a:avLst/>
                <a:gdLst/>
                <a:ahLst/>
                <a:cxnLst/>
                <a:rect l="l" t="t" r="r" b="b"/>
                <a:pathLst>
                  <a:path w="105104" h="112181" extrusionOk="0">
                    <a:moveTo>
                      <a:pt x="77868" y="2796"/>
                    </a:moveTo>
                    <a:cubicBezTo>
                      <a:pt x="-57475" y="104175"/>
                      <a:pt x="19057" y="131664"/>
                      <a:pt x="46024" y="99353"/>
                    </a:cubicBezTo>
                    <a:cubicBezTo>
                      <a:pt x="58266" y="84676"/>
                      <a:pt x="80055" y="54776"/>
                      <a:pt x="99872" y="31287"/>
                    </a:cubicBezTo>
                    <a:cubicBezTo>
                      <a:pt x="115802" y="12395"/>
                      <a:pt x="91544" y="-7454"/>
                      <a:pt x="77868" y="27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2"/>
              <p:cNvSpPr/>
              <p:nvPr/>
            </p:nvSpPr>
            <p:spPr>
              <a:xfrm>
                <a:off x="2128018" y="8425552"/>
                <a:ext cx="150555" cy="58074"/>
              </a:xfrm>
              <a:custGeom>
                <a:avLst/>
                <a:gdLst/>
                <a:ahLst/>
                <a:cxnLst/>
                <a:rect l="l" t="t" r="r" b="b"/>
                <a:pathLst>
                  <a:path w="150555" h="58074" extrusionOk="0">
                    <a:moveTo>
                      <a:pt x="150260" y="39182"/>
                    </a:moveTo>
                    <a:cubicBezTo>
                      <a:pt x="153790" y="12948"/>
                      <a:pt x="125305" y="14584"/>
                      <a:pt x="83518" y="6270"/>
                    </a:cubicBezTo>
                    <a:cubicBezTo>
                      <a:pt x="79689" y="5511"/>
                      <a:pt x="33777" y="-3256"/>
                      <a:pt x="20577" y="1312"/>
                    </a:cubicBezTo>
                    <a:cubicBezTo>
                      <a:pt x="-3273" y="9564"/>
                      <a:pt x="-26960" y="59285"/>
                      <a:pt x="76544" y="57757"/>
                    </a:cubicBezTo>
                    <a:cubicBezTo>
                      <a:pt x="121158" y="57106"/>
                      <a:pt x="146980" y="63575"/>
                      <a:pt x="150260" y="3918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2"/>
              <p:cNvSpPr/>
              <p:nvPr/>
            </p:nvSpPr>
            <p:spPr>
              <a:xfrm>
                <a:off x="2492155" y="8043519"/>
                <a:ext cx="78486" cy="109016"/>
              </a:xfrm>
              <a:custGeom>
                <a:avLst/>
                <a:gdLst/>
                <a:ahLst/>
                <a:cxnLst/>
                <a:rect l="l" t="t" r="r" b="b"/>
                <a:pathLst>
                  <a:path w="78486" h="109016" extrusionOk="0">
                    <a:moveTo>
                      <a:pt x="71011" y="58953"/>
                    </a:moveTo>
                    <a:cubicBezTo>
                      <a:pt x="53267" y="27812"/>
                      <a:pt x="60077" y="39517"/>
                      <a:pt x="41149" y="10646"/>
                    </a:cubicBezTo>
                    <a:cubicBezTo>
                      <a:pt x="25921" y="-12570"/>
                      <a:pt x="-6586" y="6390"/>
                      <a:pt x="1181" y="27478"/>
                    </a:cubicBezTo>
                    <a:cubicBezTo>
                      <a:pt x="12058" y="57040"/>
                      <a:pt x="25434" y="97060"/>
                      <a:pt x="40096" y="105063"/>
                    </a:cubicBezTo>
                    <a:cubicBezTo>
                      <a:pt x="64989" y="118681"/>
                      <a:pt x="91882" y="95606"/>
                      <a:pt x="71011" y="589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85" name="Google Shape;385;p2"/>
          <p:cNvGrpSpPr/>
          <p:nvPr/>
        </p:nvGrpSpPr>
        <p:grpSpPr>
          <a:xfrm rot="-976272">
            <a:off x="8582403" y="1313138"/>
            <a:ext cx="1195183" cy="1350196"/>
            <a:chOff x="12872199" y="1968879"/>
            <a:chExt cx="1792674" cy="2025068"/>
          </a:xfrm>
        </p:grpSpPr>
        <p:sp>
          <p:nvSpPr>
            <p:cNvPr id="386" name="Google Shape;386;p2"/>
            <p:cNvSpPr/>
            <p:nvPr/>
          </p:nvSpPr>
          <p:spPr>
            <a:xfrm>
              <a:off x="13061267" y="3591815"/>
              <a:ext cx="1090590" cy="402132"/>
            </a:xfrm>
            <a:custGeom>
              <a:avLst/>
              <a:gdLst/>
              <a:ahLst/>
              <a:cxnLst/>
              <a:rect l="l" t="t" r="r" b="b"/>
              <a:pathLst>
                <a:path w="1090590" h="402132" extrusionOk="0">
                  <a:moveTo>
                    <a:pt x="975300" y="162973"/>
                  </a:moveTo>
                  <a:cubicBezTo>
                    <a:pt x="806299" y="101589"/>
                    <a:pt x="628850" y="59269"/>
                    <a:pt x="446666" y="32380"/>
                  </a:cubicBezTo>
                  <a:cubicBezTo>
                    <a:pt x="351166" y="18286"/>
                    <a:pt x="56441" y="-57966"/>
                    <a:pt x="5279" y="88491"/>
                  </a:cubicBezTo>
                  <a:cubicBezTo>
                    <a:pt x="-8888" y="129045"/>
                    <a:pt x="6926" y="171705"/>
                    <a:pt x="35240" y="199857"/>
                  </a:cubicBezTo>
                  <a:cubicBezTo>
                    <a:pt x="63569" y="228022"/>
                    <a:pt x="102685" y="244194"/>
                    <a:pt x="141680" y="258155"/>
                  </a:cubicBezTo>
                  <a:cubicBezTo>
                    <a:pt x="1061915" y="587649"/>
                    <a:pt x="1248293" y="262140"/>
                    <a:pt x="975300" y="16297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7" name="Google Shape;387;p2"/>
            <p:cNvSpPr/>
            <p:nvPr/>
          </p:nvSpPr>
          <p:spPr>
            <a:xfrm>
              <a:off x="12872199" y="1968879"/>
              <a:ext cx="1055953" cy="836729"/>
            </a:xfrm>
            <a:custGeom>
              <a:avLst/>
              <a:gdLst/>
              <a:ahLst/>
              <a:cxnLst/>
              <a:rect l="l" t="t" r="r" b="b"/>
              <a:pathLst>
                <a:path w="1055953" h="836729" extrusionOk="0">
                  <a:moveTo>
                    <a:pt x="113026" y="836521"/>
                  </a:moveTo>
                  <a:cubicBezTo>
                    <a:pt x="315084" y="828279"/>
                    <a:pt x="553122" y="618883"/>
                    <a:pt x="709713" y="498797"/>
                  </a:cubicBezTo>
                  <a:cubicBezTo>
                    <a:pt x="837869" y="400520"/>
                    <a:pt x="1103544" y="229021"/>
                    <a:pt x="1048565" y="72678"/>
                  </a:cubicBezTo>
                  <a:cubicBezTo>
                    <a:pt x="957566" y="-186085"/>
                    <a:pt x="222506" y="300069"/>
                    <a:pt x="22480" y="684459"/>
                  </a:cubicBezTo>
                  <a:cubicBezTo>
                    <a:pt x="-30601" y="786461"/>
                    <a:pt x="14616" y="840539"/>
                    <a:pt x="113026" y="83652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8" name="Google Shape;388;p2"/>
            <p:cNvSpPr/>
            <p:nvPr/>
          </p:nvSpPr>
          <p:spPr>
            <a:xfrm>
              <a:off x="12975650" y="2650740"/>
              <a:ext cx="1689223" cy="658148"/>
            </a:xfrm>
            <a:custGeom>
              <a:avLst/>
              <a:gdLst/>
              <a:ahLst/>
              <a:cxnLst/>
              <a:rect l="l" t="t" r="r" b="b"/>
              <a:pathLst>
                <a:path w="1689223" h="658148" extrusionOk="0">
                  <a:moveTo>
                    <a:pt x="1485024" y="4756"/>
                  </a:moveTo>
                  <a:cubicBezTo>
                    <a:pt x="1170413" y="-33583"/>
                    <a:pt x="573775" y="168199"/>
                    <a:pt x="305740" y="310837"/>
                  </a:cubicBezTo>
                  <a:cubicBezTo>
                    <a:pt x="209277" y="362172"/>
                    <a:pt x="-165021" y="537802"/>
                    <a:pt x="84112" y="632040"/>
                  </a:cubicBezTo>
                  <a:cubicBezTo>
                    <a:pt x="222994" y="684575"/>
                    <a:pt x="404146" y="645369"/>
                    <a:pt x="555014" y="622377"/>
                  </a:cubicBezTo>
                  <a:cubicBezTo>
                    <a:pt x="1728036" y="443616"/>
                    <a:pt x="1899304" y="55241"/>
                    <a:pt x="1485024" y="4756"/>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89" name="Google Shape;389;p2"/>
          <p:cNvSpPr txBox="1">
            <a:spLocks noGrp="1"/>
          </p:cNvSpPr>
          <p:nvPr>
            <p:ph type="ctrTitle"/>
          </p:nvPr>
        </p:nvSpPr>
        <p:spPr>
          <a:xfrm>
            <a:off x="2103249" y="1735800"/>
            <a:ext cx="7984400" cy="3386400"/>
          </a:xfrm>
          <a:prstGeom prst="rect">
            <a:avLst/>
          </a:prstGeom>
        </p:spPr>
        <p:txBody>
          <a:bodyPr spcFirstLastPara="1" wrap="square" lIns="0" tIns="0" rIns="0" bIns="0" anchor="ctr" anchorCtr="0">
            <a:noAutofit/>
          </a:bodyPr>
          <a:lstStyle>
            <a:lvl1pPr lvl="0" algn="ctr" rtl="0">
              <a:spcBef>
                <a:spcPts val="0"/>
              </a:spcBef>
              <a:spcAft>
                <a:spcPts val="0"/>
              </a:spcAft>
              <a:buSzPts val="5500"/>
              <a:buNone/>
              <a:defRPr sz="7333"/>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7528480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2"/>
        </a:solidFill>
        <a:effectLst/>
      </p:bgPr>
    </p:bg>
    <p:spTree>
      <p:nvGrpSpPr>
        <p:cNvPr id="1" name="Shape 390"/>
        <p:cNvGrpSpPr/>
        <p:nvPr/>
      </p:nvGrpSpPr>
      <p:grpSpPr>
        <a:xfrm>
          <a:off x="0" y="0"/>
          <a:ext cx="0" cy="0"/>
          <a:chOff x="0" y="0"/>
          <a:chExt cx="0" cy="0"/>
        </a:xfrm>
      </p:grpSpPr>
      <p:grpSp>
        <p:nvGrpSpPr>
          <p:cNvPr id="391" name="Google Shape;391;p3"/>
          <p:cNvGrpSpPr/>
          <p:nvPr/>
        </p:nvGrpSpPr>
        <p:grpSpPr>
          <a:xfrm rot="-85256">
            <a:off x="2416422" y="686567"/>
            <a:ext cx="7356151" cy="7454395"/>
            <a:chOff x="3624961" y="1028691"/>
            <a:chExt cx="11033039" cy="11180389"/>
          </a:xfrm>
        </p:grpSpPr>
        <p:sp>
          <p:nvSpPr>
            <p:cNvPr id="392" name="Google Shape;392;p3"/>
            <p:cNvSpPr/>
            <p:nvPr/>
          </p:nvSpPr>
          <p:spPr>
            <a:xfrm>
              <a:off x="3624961" y="1028691"/>
              <a:ext cx="11033039" cy="11180389"/>
            </a:xfrm>
            <a:custGeom>
              <a:avLst/>
              <a:gdLst/>
              <a:ahLst/>
              <a:cxnLst/>
              <a:rect l="l" t="t" r="r" b="b"/>
              <a:pathLst>
                <a:path w="11033039" h="11180389" extrusionOk="0">
                  <a:moveTo>
                    <a:pt x="10823892" y="8341003"/>
                  </a:moveTo>
                  <a:cubicBezTo>
                    <a:pt x="9953134" y="10004935"/>
                    <a:pt x="9410279" y="10390368"/>
                    <a:pt x="8568122" y="10946592"/>
                  </a:cubicBezTo>
                  <a:cubicBezTo>
                    <a:pt x="7902998" y="11310804"/>
                    <a:pt x="8812077" y="11127848"/>
                    <a:pt x="187663" y="11175276"/>
                  </a:cubicBezTo>
                  <a:cubicBezTo>
                    <a:pt x="-125202" y="11177042"/>
                    <a:pt x="61864" y="11547448"/>
                    <a:pt x="2361" y="2351826"/>
                  </a:cubicBezTo>
                  <a:cubicBezTo>
                    <a:pt x="8796" y="1186359"/>
                    <a:pt x="5959" y="1696811"/>
                    <a:pt x="13623" y="329070"/>
                  </a:cubicBezTo>
                  <a:cubicBezTo>
                    <a:pt x="15053" y="-2541"/>
                    <a:pt x="-97674" y="204721"/>
                    <a:pt x="10844851" y="31"/>
                  </a:cubicBezTo>
                  <a:cubicBezTo>
                    <a:pt x="10946697" y="-1825"/>
                    <a:pt x="11030019" y="80552"/>
                    <a:pt x="11029571" y="182316"/>
                  </a:cubicBezTo>
                  <a:cubicBezTo>
                    <a:pt x="10982224" y="8727732"/>
                    <a:pt x="11153627" y="7704884"/>
                    <a:pt x="10823892" y="8341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3"/>
            <p:cNvSpPr/>
            <p:nvPr/>
          </p:nvSpPr>
          <p:spPr>
            <a:xfrm>
              <a:off x="11696972" y="8927174"/>
              <a:ext cx="2953873" cy="3274936"/>
            </a:xfrm>
            <a:custGeom>
              <a:avLst/>
              <a:gdLst/>
              <a:ahLst/>
              <a:cxnLst/>
              <a:rect l="l" t="t" r="r" b="b"/>
              <a:pathLst>
                <a:path w="2953873" h="3274936" extrusionOk="0">
                  <a:moveTo>
                    <a:pt x="2953874" y="0"/>
                  </a:moveTo>
                  <a:cubicBezTo>
                    <a:pt x="2775454" y="609443"/>
                    <a:pt x="1535166" y="2792794"/>
                    <a:pt x="0" y="3274937"/>
                  </a:cubicBezTo>
                  <a:cubicBezTo>
                    <a:pt x="835767" y="2704491"/>
                    <a:pt x="1143761" y="1683789"/>
                    <a:pt x="1303902" y="676771"/>
                  </a:cubicBezTo>
                  <a:cubicBezTo>
                    <a:pt x="1326403" y="535116"/>
                    <a:pt x="1692850" y="651951"/>
                    <a:pt x="2076457" y="488918"/>
                  </a:cubicBezTo>
                  <a:cubicBezTo>
                    <a:pt x="2385568" y="356453"/>
                    <a:pt x="2725649" y="271930"/>
                    <a:pt x="2953874" y="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3"/>
            <p:cNvSpPr/>
            <p:nvPr/>
          </p:nvSpPr>
          <p:spPr>
            <a:xfrm>
              <a:off x="3632461" y="1028691"/>
              <a:ext cx="11022094" cy="1422533"/>
            </a:xfrm>
            <a:custGeom>
              <a:avLst/>
              <a:gdLst/>
              <a:ahLst/>
              <a:cxnLst/>
              <a:rect l="l" t="t" r="r" b="b"/>
              <a:pathLst>
                <a:path w="11022094" h="1422533" extrusionOk="0">
                  <a:moveTo>
                    <a:pt x="11022093" y="182338"/>
                  </a:moveTo>
                  <a:lnTo>
                    <a:pt x="11016395" y="1211426"/>
                  </a:lnTo>
                  <a:lnTo>
                    <a:pt x="0" y="1422534"/>
                  </a:lnTo>
                  <a:lnTo>
                    <a:pt x="6122" y="329070"/>
                  </a:lnTo>
                  <a:cubicBezTo>
                    <a:pt x="7575" y="-6991"/>
                    <a:pt x="-81758" y="204274"/>
                    <a:pt x="10837350" y="31"/>
                  </a:cubicBezTo>
                  <a:cubicBezTo>
                    <a:pt x="10939219" y="-1825"/>
                    <a:pt x="11022518" y="80552"/>
                    <a:pt x="11022093" y="18233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95" name="Google Shape;395;p3"/>
          <p:cNvGrpSpPr/>
          <p:nvPr/>
        </p:nvGrpSpPr>
        <p:grpSpPr>
          <a:xfrm>
            <a:off x="10667512" y="3923692"/>
            <a:ext cx="1677451" cy="1798353"/>
            <a:chOff x="16001269" y="5885536"/>
            <a:chExt cx="2516175" cy="2697530"/>
          </a:xfrm>
        </p:grpSpPr>
        <p:sp>
          <p:nvSpPr>
            <p:cNvPr id="396" name="Google Shape;396;p3"/>
            <p:cNvSpPr/>
            <p:nvPr/>
          </p:nvSpPr>
          <p:spPr>
            <a:xfrm>
              <a:off x="17467086" y="5885536"/>
              <a:ext cx="1050358" cy="1275026"/>
            </a:xfrm>
            <a:custGeom>
              <a:avLst/>
              <a:gdLst/>
              <a:ahLst/>
              <a:cxnLst/>
              <a:rect l="l" t="t" r="r" b="b"/>
              <a:pathLst>
                <a:path w="1050358" h="1275026" extrusionOk="0">
                  <a:moveTo>
                    <a:pt x="504209" y="53352"/>
                  </a:moveTo>
                  <a:cubicBezTo>
                    <a:pt x="664568" y="787457"/>
                    <a:pt x="1286601" y="542408"/>
                    <a:pt x="953925" y="640998"/>
                  </a:cubicBezTo>
                  <a:cubicBezTo>
                    <a:pt x="773357" y="694511"/>
                    <a:pt x="578952" y="986680"/>
                    <a:pt x="572343" y="1248940"/>
                  </a:cubicBezTo>
                  <a:cubicBezTo>
                    <a:pt x="566388" y="1404711"/>
                    <a:pt x="533193" y="815150"/>
                    <a:pt x="98449" y="740029"/>
                  </a:cubicBezTo>
                  <a:cubicBezTo>
                    <a:pt x="-243476" y="680948"/>
                    <a:pt x="409193" y="802418"/>
                    <a:pt x="482623" y="54620"/>
                  </a:cubicBezTo>
                  <a:cubicBezTo>
                    <a:pt x="488795" y="-12187"/>
                    <a:pt x="487877" y="-23528"/>
                    <a:pt x="504209" y="5335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3"/>
            <p:cNvSpPr/>
            <p:nvPr/>
          </p:nvSpPr>
          <p:spPr>
            <a:xfrm>
              <a:off x="16001269" y="6323517"/>
              <a:ext cx="1676411" cy="2004101"/>
            </a:xfrm>
            <a:custGeom>
              <a:avLst/>
              <a:gdLst/>
              <a:ahLst/>
              <a:cxnLst/>
              <a:rect l="l" t="t" r="r" b="b"/>
              <a:pathLst>
                <a:path w="1676411" h="2004101" extrusionOk="0">
                  <a:moveTo>
                    <a:pt x="1003991" y="88059"/>
                  </a:moveTo>
                  <a:cubicBezTo>
                    <a:pt x="1016339" y="1287800"/>
                    <a:pt x="2068440" y="1106322"/>
                    <a:pt x="1516300" y="1152617"/>
                  </a:cubicBezTo>
                  <a:cubicBezTo>
                    <a:pt x="1216614" y="1177747"/>
                    <a:pt x="817797" y="1571521"/>
                    <a:pt x="722311" y="1979409"/>
                  </a:cubicBezTo>
                  <a:cubicBezTo>
                    <a:pt x="713737" y="2013997"/>
                    <a:pt x="692642" y="2011898"/>
                    <a:pt x="694451" y="1975314"/>
                  </a:cubicBezTo>
                  <a:cubicBezTo>
                    <a:pt x="720567" y="1557230"/>
                    <a:pt x="426382" y="1140418"/>
                    <a:pt x="146636" y="1030111"/>
                  </a:cubicBezTo>
                  <a:cubicBezTo>
                    <a:pt x="-368768" y="826890"/>
                    <a:pt x="612214" y="1228390"/>
                    <a:pt x="969829" y="83036"/>
                  </a:cubicBezTo>
                  <a:cubicBezTo>
                    <a:pt x="1001177" y="-19411"/>
                    <a:pt x="1003418" y="-37436"/>
                    <a:pt x="1003991" y="8805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3"/>
            <p:cNvSpPr/>
            <p:nvPr/>
          </p:nvSpPr>
          <p:spPr>
            <a:xfrm>
              <a:off x="17467088" y="7844218"/>
              <a:ext cx="618032" cy="738848"/>
            </a:xfrm>
            <a:custGeom>
              <a:avLst/>
              <a:gdLst/>
              <a:ahLst/>
              <a:cxnLst/>
              <a:rect l="l" t="t" r="r" b="b"/>
              <a:pathLst>
                <a:path w="618032" h="738848" extrusionOk="0">
                  <a:moveTo>
                    <a:pt x="370132" y="32466"/>
                  </a:moveTo>
                  <a:cubicBezTo>
                    <a:pt x="374684" y="474769"/>
                    <a:pt x="762562" y="407865"/>
                    <a:pt x="559004" y="424935"/>
                  </a:cubicBezTo>
                  <a:cubicBezTo>
                    <a:pt x="448519" y="434198"/>
                    <a:pt x="301492" y="579368"/>
                    <a:pt x="266288" y="729745"/>
                  </a:cubicBezTo>
                  <a:cubicBezTo>
                    <a:pt x="263130" y="742499"/>
                    <a:pt x="255349" y="741722"/>
                    <a:pt x="256019" y="728234"/>
                  </a:cubicBezTo>
                  <a:cubicBezTo>
                    <a:pt x="265646" y="574097"/>
                    <a:pt x="157191" y="420435"/>
                    <a:pt x="54059" y="379767"/>
                  </a:cubicBezTo>
                  <a:cubicBezTo>
                    <a:pt x="-135952" y="304846"/>
                    <a:pt x="225702" y="452865"/>
                    <a:pt x="357541" y="30610"/>
                  </a:cubicBezTo>
                  <a:cubicBezTo>
                    <a:pt x="369096" y="-7155"/>
                    <a:pt x="369922" y="-13802"/>
                    <a:pt x="370132" y="3246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99" name="Google Shape;399;p3"/>
          <p:cNvGrpSpPr/>
          <p:nvPr/>
        </p:nvGrpSpPr>
        <p:grpSpPr>
          <a:xfrm rot="-2118275">
            <a:off x="1043388" y="819331"/>
            <a:ext cx="2338888" cy="821724"/>
            <a:chOff x="1564787" y="1228901"/>
            <a:chExt cx="3507864" cy="1232421"/>
          </a:xfrm>
        </p:grpSpPr>
        <p:sp>
          <p:nvSpPr>
            <p:cNvPr id="400" name="Google Shape;400;p3"/>
            <p:cNvSpPr/>
            <p:nvPr/>
          </p:nvSpPr>
          <p:spPr>
            <a:xfrm>
              <a:off x="1564787" y="1228901"/>
              <a:ext cx="3507864" cy="1232421"/>
            </a:xfrm>
            <a:custGeom>
              <a:avLst/>
              <a:gdLst/>
              <a:ahLst/>
              <a:cxnLst/>
              <a:rect l="l" t="t" r="r" b="b"/>
              <a:pathLst>
                <a:path w="3507864" h="1232421" extrusionOk="0">
                  <a:moveTo>
                    <a:pt x="1753941" y="1229045"/>
                  </a:moveTo>
                  <a:cubicBezTo>
                    <a:pt x="2637990" y="1195395"/>
                    <a:pt x="2227193" y="1244288"/>
                    <a:pt x="3082618" y="1225205"/>
                  </a:cubicBezTo>
                  <a:cubicBezTo>
                    <a:pt x="3407094" y="1217911"/>
                    <a:pt x="3488546" y="1255627"/>
                    <a:pt x="3506920" y="1207226"/>
                  </a:cubicBezTo>
                  <a:cubicBezTo>
                    <a:pt x="3509551" y="1197998"/>
                    <a:pt x="3506661" y="1185878"/>
                    <a:pt x="3498558" y="1180131"/>
                  </a:cubicBezTo>
                  <a:cubicBezTo>
                    <a:pt x="3462385" y="1162258"/>
                    <a:pt x="3440040" y="1126575"/>
                    <a:pt x="3419217" y="1093044"/>
                  </a:cubicBezTo>
                  <a:cubicBezTo>
                    <a:pt x="3437935" y="1061258"/>
                    <a:pt x="3477581" y="1029683"/>
                    <a:pt x="3467696" y="989041"/>
                  </a:cubicBezTo>
                  <a:cubicBezTo>
                    <a:pt x="3447399" y="948659"/>
                    <a:pt x="3417954" y="917667"/>
                    <a:pt x="3399447" y="875126"/>
                  </a:cubicBezTo>
                  <a:cubicBezTo>
                    <a:pt x="3506759" y="715983"/>
                    <a:pt x="3470004" y="760206"/>
                    <a:pt x="3387562" y="608498"/>
                  </a:cubicBezTo>
                  <a:cubicBezTo>
                    <a:pt x="3407543" y="570072"/>
                    <a:pt x="3448550" y="532538"/>
                    <a:pt x="3442558" y="486255"/>
                  </a:cubicBezTo>
                  <a:cubicBezTo>
                    <a:pt x="3418424" y="442610"/>
                    <a:pt x="3389036" y="405815"/>
                    <a:pt x="3365793" y="360742"/>
                  </a:cubicBezTo>
                  <a:cubicBezTo>
                    <a:pt x="3388088" y="323891"/>
                    <a:pt x="3456856" y="278297"/>
                    <a:pt x="3430618" y="230748"/>
                  </a:cubicBezTo>
                  <a:cubicBezTo>
                    <a:pt x="3417576" y="214141"/>
                    <a:pt x="3403853" y="197646"/>
                    <a:pt x="3393862" y="178929"/>
                  </a:cubicBezTo>
                  <a:cubicBezTo>
                    <a:pt x="3402541" y="137865"/>
                    <a:pt x="3448017" y="11824"/>
                    <a:pt x="3368416" y="24900"/>
                  </a:cubicBezTo>
                  <a:cubicBezTo>
                    <a:pt x="3321937" y="24745"/>
                    <a:pt x="3275037" y="22213"/>
                    <a:pt x="3228453" y="21580"/>
                  </a:cubicBezTo>
                  <a:cubicBezTo>
                    <a:pt x="2953178" y="54238"/>
                    <a:pt x="2358674" y="-6007"/>
                    <a:pt x="1857009" y="2131"/>
                  </a:cubicBezTo>
                  <a:cubicBezTo>
                    <a:pt x="1251518" y="-7928"/>
                    <a:pt x="1384326" y="20658"/>
                    <a:pt x="139445" y="24893"/>
                  </a:cubicBezTo>
                  <a:cubicBezTo>
                    <a:pt x="59844" y="11817"/>
                    <a:pt x="105327" y="137858"/>
                    <a:pt x="113999" y="178922"/>
                  </a:cubicBezTo>
                  <a:cubicBezTo>
                    <a:pt x="104008" y="197632"/>
                    <a:pt x="90286" y="214134"/>
                    <a:pt x="77243" y="230741"/>
                  </a:cubicBezTo>
                  <a:cubicBezTo>
                    <a:pt x="51005" y="278290"/>
                    <a:pt x="119780" y="323884"/>
                    <a:pt x="142069" y="360735"/>
                  </a:cubicBezTo>
                  <a:cubicBezTo>
                    <a:pt x="118833" y="405808"/>
                    <a:pt x="89437" y="442603"/>
                    <a:pt x="65303" y="486248"/>
                  </a:cubicBezTo>
                  <a:cubicBezTo>
                    <a:pt x="59311" y="532531"/>
                    <a:pt x="100318" y="570065"/>
                    <a:pt x="120299" y="608491"/>
                  </a:cubicBezTo>
                  <a:cubicBezTo>
                    <a:pt x="37857" y="760206"/>
                    <a:pt x="1102" y="715976"/>
                    <a:pt x="108414" y="875119"/>
                  </a:cubicBezTo>
                  <a:cubicBezTo>
                    <a:pt x="89907" y="917660"/>
                    <a:pt x="60462" y="948659"/>
                    <a:pt x="40165" y="989034"/>
                  </a:cubicBezTo>
                  <a:cubicBezTo>
                    <a:pt x="30280" y="1029676"/>
                    <a:pt x="69926" y="1061251"/>
                    <a:pt x="88644" y="1093037"/>
                  </a:cubicBezTo>
                  <a:cubicBezTo>
                    <a:pt x="67821" y="1126561"/>
                    <a:pt x="45476" y="1162251"/>
                    <a:pt x="9303" y="1180124"/>
                  </a:cubicBezTo>
                  <a:cubicBezTo>
                    <a:pt x="1207" y="1185871"/>
                    <a:pt x="-1683" y="1197998"/>
                    <a:pt x="941" y="1207219"/>
                  </a:cubicBezTo>
                  <a:cubicBezTo>
                    <a:pt x="19378" y="1255788"/>
                    <a:pt x="99006" y="1217861"/>
                    <a:pt x="425243" y="1225198"/>
                  </a:cubicBezTo>
                  <a:cubicBezTo>
                    <a:pt x="1277371" y="1244211"/>
                    <a:pt x="871933" y="1195465"/>
                    <a:pt x="1753941" y="122904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1" name="Google Shape;401;p3"/>
            <p:cNvSpPr/>
            <p:nvPr/>
          </p:nvSpPr>
          <p:spPr>
            <a:xfrm>
              <a:off x="1564787" y="1228901"/>
              <a:ext cx="3507864" cy="1232421"/>
            </a:xfrm>
            <a:custGeom>
              <a:avLst/>
              <a:gdLst/>
              <a:ahLst/>
              <a:cxnLst/>
              <a:rect l="l" t="t" r="r" b="b"/>
              <a:pathLst>
                <a:path w="3507864" h="1232421" extrusionOk="0">
                  <a:moveTo>
                    <a:pt x="1753941" y="1229045"/>
                  </a:moveTo>
                  <a:cubicBezTo>
                    <a:pt x="2637990" y="1195395"/>
                    <a:pt x="2227193" y="1244288"/>
                    <a:pt x="3082618" y="1225205"/>
                  </a:cubicBezTo>
                  <a:cubicBezTo>
                    <a:pt x="3407094" y="1217911"/>
                    <a:pt x="3488546" y="1255627"/>
                    <a:pt x="3506920" y="1207226"/>
                  </a:cubicBezTo>
                  <a:cubicBezTo>
                    <a:pt x="3509551" y="1197998"/>
                    <a:pt x="3506661" y="1185878"/>
                    <a:pt x="3498558" y="1180131"/>
                  </a:cubicBezTo>
                  <a:cubicBezTo>
                    <a:pt x="3462385" y="1162258"/>
                    <a:pt x="3440040" y="1126575"/>
                    <a:pt x="3419217" y="1093044"/>
                  </a:cubicBezTo>
                  <a:cubicBezTo>
                    <a:pt x="3437935" y="1061258"/>
                    <a:pt x="3477581" y="1029683"/>
                    <a:pt x="3467696" y="989041"/>
                  </a:cubicBezTo>
                  <a:cubicBezTo>
                    <a:pt x="3447399" y="948659"/>
                    <a:pt x="3417954" y="917667"/>
                    <a:pt x="3399447" y="875126"/>
                  </a:cubicBezTo>
                  <a:cubicBezTo>
                    <a:pt x="3506759" y="715983"/>
                    <a:pt x="3470004" y="760206"/>
                    <a:pt x="3387562" y="608498"/>
                  </a:cubicBezTo>
                  <a:cubicBezTo>
                    <a:pt x="3407543" y="570072"/>
                    <a:pt x="3448550" y="532538"/>
                    <a:pt x="3442558" y="486255"/>
                  </a:cubicBezTo>
                  <a:cubicBezTo>
                    <a:pt x="3418424" y="442610"/>
                    <a:pt x="3389036" y="405815"/>
                    <a:pt x="3365793" y="360742"/>
                  </a:cubicBezTo>
                  <a:cubicBezTo>
                    <a:pt x="3388088" y="323891"/>
                    <a:pt x="3456856" y="278297"/>
                    <a:pt x="3430618" y="230748"/>
                  </a:cubicBezTo>
                  <a:cubicBezTo>
                    <a:pt x="3417576" y="214141"/>
                    <a:pt x="3403853" y="197646"/>
                    <a:pt x="3393862" y="178929"/>
                  </a:cubicBezTo>
                  <a:cubicBezTo>
                    <a:pt x="3402541" y="137865"/>
                    <a:pt x="3448017" y="11824"/>
                    <a:pt x="3368416" y="24900"/>
                  </a:cubicBezTo>
                  <a:cubicBezTo>
                    <a:pt x="3321937" y="24745"/>
                    <a:pt x="3275037" y="22213"/>
                    <a:pt x="3228453" y="21580"/>
                  </a:cubicBezTo>
                  <a:cubicBezTo>
                    <a:pt x="2953178" y="54238"/>
                    <a:pt x="2358674" y="-6007"/>
                    <a:pt x="1857009" y="2131"/>
                  </a:cubicBezTo>
                  <a:cubicBezTo>
                    <a:pt x="1251518" y="-7928"/>
                    <a:pt x="1384326" y="20658"/>
                    <a:pt x="139445" y="24893"/>
                  </a:cubicBezTo>
                  <a:cubicBezTo>
                    <a:pt x="59844" y="11817"/>
                    <a:pt x="105327" y="137858"/>
                    <a:pt x="113999" y="178922"/>
                  </a:cubicBezTo>
                  <a:cubicBezTo>
                    <a:pt x="104008" y="197632"/>
                    <a:pt x="90286" y="214134"/>
                    <a:pt x="77243" y="230741"/>
                  </a:cubicBezTo>
                  <a:cubicBezTo>
                    <a:pt x="51005" y="278290"/>
                    <a:pt x="119780" y="323884"/>
                    <a:pt x="142069" y="360735"/>
                  </a:cubicBezTo>
                  <a:cubicBezTo>
                    <a:pt x="118833" y="405808"/>
                    <a:pt x="89437" y="442603"/>
                    <a:pt x="65303" y="486248"/>
                  </a:cubicBezTo>
                  <a:cubicBezTo>
                    <a:pt x="59311" y="532531"/>
                    <a:pt x="100318" y="570065"/>
                    <a:pt x="120299" y="608491"/>
                  </a:cubicBezTo>
                  <a:cubicBezTo>
                    <a:pt x="37857" y="760206"/>
                    <a:pt x="1102" y="715976"/>
                    <a:pt x="108414" y="875119"/>
                  </a:cubicBezTo>
                  <a:cubicBezTo>
                    <a:pt x="89907" y="917660"/>
                    <a:pt x="60462" y="948659"/>
                    <a:pt x="40165" y="989034"/>
                  </a:cubicBezTo>
                  <a:cubicBezTo>
                    <a:pt x="30280" y="1029676"/>
                    <a:pt x="69926" y="1061251"/>
                    <a:pt x="88644" y="1093037"/>
                  </a:cubicBezTo>
                  <a:cubicBezTo>
                    <a:pt x="67821" y="1126561"/>
                    <a:pt x="45476" y="1162251"/>
                    <a:pt x="9303" y="1180124"/>
                  </a:cubicBezTo>
                  <a:cubicBezTo>
                    <a:pt x="1207" y="1185871"/>
                    <a:pt x="-1683" y="1197998"/>
                    <a:pt x="941" y="1207219"/>
                  </a:cubicBezTo>
                  <a:cubicBezTo>
                    <a:pt x="19378" y="1255788"/>
                    <a:pt x="99006" y="1217861"/>
                    <a:pt x="425243" y="1225198"/>
                  </a:cubicBezTo>
                  <a:cubicBezTo>
                    <a:pt x="1277371" y="1244211"/>
                    <a:pt x="871933" y="1195465"/>
                    <a:pt x="1753941" y="122904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02" name="Google Shape;402;p3"/>
          <p:cNvGrpSpPr/>
          <p:nvPr/>
        </p:nvGrpSpPr>
        <p:grpSpPr>
          <a:xfrm rot="-1014335">
            <a:off x="853822" y="3307058"/>
            <a:ext cx="2138508" cy="3750671"/>
            <a:chOff x="1280791" y="4960442"/>
            <a:chExt cx="3207713" cy="5625919"/>
          </a:xfrm>
        </p:grpSpPr>
        <p:sp>
          <p:nvSpPr>
            <p:cNvPr id="403" name="Google Shape;403;p3"/>
            <p:cNvSpPr/>
            <p:nvPr/>
          </p:nvSpPr>
          <p:spPr>
            <a:xfrm>
              <a:off x="1340707" y="7265084"/>
              <a:ext cx="1189634" cy="1325954"/>
            </a:xfrm>
            <a:custGeom>
              <a:avLst/>
              <a:gdLst/>
              <a:ahLst/>
              <a:cxnLst/>
              <a:rect l="l" t="t" r="r" b="b"/>
              <a:pathLst>
                <a:path w="1189634" h="1325954" extrusionOk="0">
                  <a:moveTo>
                    <a:pt x="1189125" y="1152944"/>
                  </a:moveTo>
                  <a:cubicBezTo>
                    <a:pt x="1189159" y="1153822"/>
                    <a:pt x="1189192" y="1154688"/>
                    <a:pt x="1189226" y="1155566"/>
                  </a:cubicBezTo>
                  <a:cubicBezTo>
                    <a:pt x="1198772" y="1396074"/>
                    <a:pt x="1039507" y="1339804"/>
                    <a:pt x="878067" y="1242351"/>
                  </a:cubicBezTo>
                  <a:cubicBezTo>
                    <a:pt x="735347" y="1156196"/>
                    <a:pt x="594508" y="1062221"/>
                    <a:pt x="463362" y="959210"/>
                  </a:cubicBezTo>
                  <a:cubicBezTo>
                    <a:pt x="335281" y="858607"/>
                    <a:pt x="218672" y="746100"/>
                    <a:pt x="128458" y="609762"/>
                  </a:cubicBezTo>
                  <a:cubicBezTo>
                    <a:pt x="46526" y="485901"/>
                    <a:pt x="-44826" y="308606"/>
                    <a:pt x="24562" y="160307"/>
                  </a:cubicBezTo>
                  <a:cubicBezTo>
                    <a:pt x="102289" y="-5883"/>
                    <a:pt x="307264" y="-26710"/>
                    <a:pt x="463475" y="25026"/>
                  </a:cubicBezTo>
                  <a:cubicBezTo>
                    <a:pt x="767511" y="125685"/>
                    <a:pt x="977816" y="405350"/>
                    <a:pt x="1090030" y="693554"/>
                  </a:cubicBezTo>
                  <a:cubicBezTo>
                    <a:pt x="1146976" y="839806"/>
                    <a:pt x="1182566" y="995958"/>
                    <a:pt x="1189125" y="115294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3"/>
            <p:cNvSpPr/>
            <p:nvPr/>
          </p:nvSpPr>
          <p:spPr>
            <a:xfrm>
              <a:off x="2599866" y="7572227"/>
              <a:ext cx="1610182" cy="1412832"/>
            </a:xfrm>
            <a:custGeom>
              <a:avLst/>
              <a:gdLst/>
              <a:ahLst/>
              <a:cxnLst/>
              <a:rect l="l" t="t" r="r" b="b"/>
              <a:pathLst>
                <a:path w="1610182" h="1412832" extrusionOk="0">
                  <a:moveTo>
                    <a:pt x="1036128" y="1170270"/>
                  </a:moveTo>
                  <a:cubicBezTo>
                    <a:pt x="802371" y="1292994"/>
                    <a:pt x="401358" y="1475769"/>
                    <a:pt x="133870" y="1391268"/>
                  </a:cubicBezTo>
                  <a:cubicBezTo>
                    <a:pt x="-285918" y="1258687"/>
                    <a:pt x="400716" y="478800"/>
                    <a:pt x="566810" y="335530"/>
                  </a:cubicBezTo>
                  <a:cubicBezTo>
                    <a:pt x="799080" y="135180"/>
                    <a:pt x="1224165" y="-177193"/>
                    <a:pt x="1491653" y="126921"/>
                  </a:cubicBezTo>
                  <a:cubicBezTo>
                    <a:pt x="1828924" y="510463"/>
                    <a:pt x="1373287" y="993324"/>
                    <a:pt x="1036128" y="117027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3"/>
            <p:cNvSpPr/>
            <p:nvPr/>
          </p:nvSpPr>
          <p:spPr>
            <a:xfrm>
              <a:off x="2451143" y="6992358"/>
              <a:ext cx="561337" cy="3594003"/>
            </a:xfrm>
            <a:custGeom>
              <a:avLst/>
              <a:gdLst/>
              <a:ahLst/>
              <a:cxnLst/>
              <a:rect l="l" t="t" r="r" b="b"/>
              <a:pathLst>
                <a:path w="561337" h="3594003" extrusionOk="0">
                  <a:moveTo>
                    <a:pt x="561159" y="3483361"/>
                  </a:moveTo>
                  <a:cubicBezTo>
                    <a:pt x="559536" y="3521438"/>
                    <a:pt x="547320" y="3554496"/>
                    <a:pt x="516238" y="3574141"/>
                  </a:cubicBezTo>
                  <a:cubicBezTo>
                    <a:pt x="487060" y="3592572"/>
                    <a:pt x="450557" y="3596769"/>
                    <a:pt x="416230" y="3592437"/>
                  </a:cubicBezTo>
                  <a:cubicBezTo>
                    <a:pt x="284587" y="3575908"/>
                    <a:pt x="197742" y="3469274"/>
                    <a:pt x="164497" y="3346246"/>
                  </a:cubicBezTo>
                  <a:cubicBezTo>
                    <a:pt x="109804" y="3143691"/>
                    <a:pt x="85653" y="2927588"/>
                    <a:pt x="59327" y="2719744"/>
                  </a:cubicBezTo>
                  <a:cubicBezTo>
                    <a:pt x="25" y="2246076"/>
                    <a:pt x="-15989" y="1768334"/>
                    <a:pt x="16581" y="1291954"/>
                  </a:cubicBezTo>
                  <a:cubicBezTo>
                    <a:pt x="33271" y="1049015"/>
                    <a:pt x="45352" y="774515"/>
                    <a:pt x="96111" y="518716"/>
                  </a:cubicBezTo>
                  <a:cubicBezTo>
                    <a:pt x="119992" y="397590"/>
                    <a:pt x="152562" y="280661"/>
                    <a:pt x="198295" y="173352"/>
                  </a:cubicBezTo>
                  <a:cubicBezTo>
                    <a:pt x="200334" y="168469"/>
                    <a:pt x="203727" y="160075"/>
                    <a:pt x="208065" y="149509"/>
                  </a:cubicBezTo>
                  <a:cubicBezTo>
                    <a:pt x="235338" y="83123"/>
                    <a:pt x="303194" y="-69305"/>
                    <a:pt x="348521" y="36102"/>
                  </a:cubicBezTo>
                  <a:cubicBezTo>
                    <a:pt x="358156" y="58594"/>
                    <a:pt x="355440" y="84204"/>
                    <a:pt x="352589" y="108451"/>
                  </a:cubicBezTo>
                  <a:cubicBezTo>
                    <a:pt x="350955" y="122134"/>
                    <a:pt x="349332" y="135816"/>
                    <a:pt x="347833" y="149509"/>
                  </a:cubicBezTo>
                  <a:cubicBezTo>
                    <a:pt x="325711" y="337842"/>
                    <a:pt x="304681" y="524814"/>
                    <a:pt x="287168" y="711111"/>
                  </a:cubicBezTo>
                  <a:cubicBezTo>
                    <a:pt x="239125" y="1225838"/>
                    <a:pt x="219042" y="1736502"/>
                    <a:pt x="285534" y="2260309"/>
                  </a:cubicBezTo>
                  <a:cubicBezTo>
                    <a:pt x="317563" y="2513273"/>
                    <a:pt x="364918" y="2764470"/>
                    <a:pt x="427218" y="3011876"/>
                  </a:cubicBezTo>
                  <a:cubicBezTo>
                    <a:pt x="448923" y="3098582"/>
                    <a:pt x="486655" y="3181914"/>
                    <a:pt x="512845" y="3267270"/>
                  </a:cubicBezTo>
                  <a:cubicBezTo>
                    <a:pt x="528860" y="3319287"/>
                    <a:pt x="564146" y="3410607"/>
                    <a:pt x="561159" y="348336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3"/>
            <p:cNvSpPr/>
            <p:nvPr/>
          </p:nvSpPr>
          <p:spPr>
            <a:xfrm>
              <a:off x="2547232" y="7141856"/>
              <a:ext cx="251744" cy="561601"/>
            </a:xfrm>
            <a:custGeom>
              <a:avLst/>
              <a:gdLst/>
              <a:ahLst/>
              <a:cxnLst/>
              <a:rect l="l" t="t" r="r" b="b"/>
              <a:pathLst>
                <a:path w="251744" h="561601" extrusionOk="0">
                  <a:moveTo>
                    <a:pt x="251744" y="0"/>
                  </a:moveTo>
                  <a:cubicBezTo>
                    <a:pt x="229622" y="188333"/>
                    <a:pt x="208592" y="375305"/>
                    <a:pt x="191079" y="561602"/>
                  </a:cubicBezTo>
                  <a:cubicBezTo>
                    <a:pt x="130560" y="505511"/>
                    <a:pt x="64193" y="437764"/>
                    <a:pt x="0" y="369207"/>
                  </a:cubicBezTo>
                  <a:cubicBezTo>
                    <a:pt x="23881" y="248081"/>
                    <a:pt x="56450" y="131151"/>
                    <a:pt x="102183" y="23843"/>
                  </a:cubicBezTo>
                  <a:cubicBezTo>
                    <a:pt x="104223" y="18959"/>
                    <a:pt x="107615" y="10566"/>
                    <a:pt x="111954" y="0"/>
                  </a:cubicBezTo>
                  <a:lnTo>
                    <a:pt x="251744" y="0"/>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3"/>
            <p:cNvSpPr/>
            <p:nvPr/>
          </p:nvSpPr>
          <p:spPr>
            <a:xfrm>
              <a:off x="1280791" y="4960442"/>
              <a:ext cx="3207713" cy="2469518"/>
            </a:xfrm>
            <a:custGeom>
              <a:avLst/>
              <a:gdLst/>
              <a:ahLst/>
              <a:cxnLst/>
              <a:rect l="l" t="t" r="r" b="b"/>
              <a:pathLst>
                <a:path w="3207713" h="2469518" extrusionOk="0">
                  <a:moveTo>
                    <a:pt x="3026376" y="1830492"/>
                  </a:moveTo>
                  <a:cubicBezTo>
                    <a:pt x="2558838" y="2592837"/>
                    <a:pt x="1519910" y="2627774"/>
                    <a:pt x="821556" y="2174370"/>
                  </a:cubicBezTo>
                  <a:cubicBezTo>
                    <a:pt x="258202" y="1808618"/>
                    <a:pt x="-220189" y="1006834"/>
                    <a:pt x="106386" y="344169"/>
                  </a:cubicBezTo>
                  <a:cubicBezTo>
                    <a:pt x="181984" y="190930"/>
                    <a:pt x="306560" y="30107"/>
                    <a:pt x="486640" y="3958"/>
                  </a:cubicBezTo>
                  <a:cubicBezTo>
                    <a:pt x="654515" y="-20436"/>
                    <a:pt x="813148" y="70749"/>
                    <a:pt x="913844" y="199740"/>
                  </a:cubicBezTo>
                  <a:cubicBezTo>
                    <a:pt x="1024040" y="340782"/>
                    <a:pt x="1084558" y="524243"/>
                    <a:pt x="1123507" y="696993"/>
                  </a:cubicBezTo>
                  <a:cubicBezTo>
                    <a:pt x="1132196" y="675175"/>
                    <a:pt x="1141144" y="653504"/>
                    <a:pt x="1150644" y="631957"/>
                  </a:cubicBezTo>
                  <a:cubicBezTo>
                    <a:pt x="1222162" y="471674"/>
                    <a:pt x="1328143" y="293097"/>
                    <a:pt x="1493167" y="214649"/>
                  </a:cubicBezTo>
                  <a:cubicBezTo>
                    <a:pt x="1654111" y="138238"/>
                    <a:pt x="1831486" y="191481"/>
                    <a:pt x="1944116" y="324264"/>
                  </a:cubicBezTo>
                  <a:cubicBezTo>
                    <a:pt x="2087963" y="493897"/>
                    <a:pt x="2140762" y="722197"/>
                    <a:pt x="2132614" y="949416"/>
                  </a:cubicBezTo>
                  <a:cubicBezTo>
                    <a:pt x="2232487" y="791575"/>
                    <a:pt x="2349885" y="651198"/>
                    <a:pt x="2541764" y="579535"/>
                  </a:cubicBezTo>
                  <a:cubicBezTo>
                    <a:pt x="2670409" y="531568"/>
                    <a:pt x="2819282" y="531163"/>
                    <a:pt x="2939925" y="601892"/>
                  </a:cubicBezTo>
                  <a:cubicBezTo>
                    <a:pt x="3067217" y="676548"/>
                    <a:pt x="3142534" y="815148"/>
                    <a:pt x="3177549" y="954570"/>
                  </a:cubicBezTo>
                  <a:cubicBezTo>
                    <a:pt x="3251783" y="1250459"/>
                    <a:pt x="3184344" y="1572926"/>
                    <a:pt x="3026376" y="183049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3"/>
            <p:cNvSpPr/>
            <p:nvPr/>
          </p:nvSpPr>
          <p:spPr>
            <a:xfrm>
              <a:off x="2980416" y="6021488"/>
              <a:ext cx="429257" cy="1120345"/>
            </a:xfrm>
            <a:custGeom>
              <a:avLst/>
              <a:gdLst/>
              <a:ahLst/>
              <a:cxnLst/>
              <a:rect l="l" t="t" r="r" b="b"/>
              <a:pathLst>
                <a:path w="429257" h="1120345" extrusionOk="0">
                  <a:moveTo>
                    <a:pt x="400679" y="10104"/>
                  </a:moveTo>
                  <a:cubicBezTo>
                    <a:pt x="344263" y="193779"/>
                    <a:pt x="297989" y="380368"/>
                    <a:pt x="232173" y="561140"/>
                  </a:cubicBezTo>
                  <a:cubicBezTo>
                    <a:pt x="198082" y="654766"/>
                    <a:pt x="160362" y="747065"/>
                    <a:pt x="118912" y="837688"/>
                  </a:cubicBezTo>
                  <a:cubicBezTo>
                    <a:pt x="81181" y="920186"/>
                    <a:pt x="26691" y="1001222"/>
                    <a:pt x="929" y="1088075"/>
                  </a:cubicBezTo>
                  <a:cubicBezTo>
                    <a:pt x="-5890" y="1111074"/>
                    <a:pt x="26522" y="1132261"/>
                    <a:pt x="43033" y="1112548"/>
                  </a:cubicBezTo>
                  <a:cubicBezTo>
                    <a:pt x="103202" y="1040659"/>
                    <a:pt x="138679" y="942352"/>
                    <a:pt x="176602" y="857232"/>
                  </a:cubicBezTo>
                  <a:cubicBezTo>
                    <a:pt x="215934" y="768950"/>
                    <a:pt x="252200" y="679284"/>
                    <a:pt x="284927" y="588347"/>
                  </a:cubicBezTo>
                  <a:cubicBezTo>
                    <a:pt x="352027" y="401859"/>
                    <a:pt x="409436" y="211579"/>
                    <a:pt x="429181" y="13963"/>
                  </a:cubicBezTo>
                  <a:cubicBezTo>
                    <a:pt x="430837" y="-2813"/>
                    <a:pt x="405300" y="-4929"/>
                    <a:pt x="400679" y="101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9" name="Google Shape;409;p3"/>
            <p:cNvSpPr/>
            <p:nvPr/>
          </p:nvSpPr>
          <p:spPr>
            <a:xfrm>
              <a:off x="2307866" y="5790295"/>
              <a:ext cx="153017" cy="1156274"/>
            </a:xfrm>
            <a:custGeom>
              <a:avLst/>
              <a:gdLst/>
              <a:ahLst/>
              <a:cxnLst/>
              <a:rect l="l" t="t" r="r" b="b"/>
              <a:pathLst>
                <a:path w="153017" h="1156274" extrusionOk="0">
                  <a:moveTo>
                    <a:pt x="152363" y="1131824"/>
                  </a:moveTo>
                  <a:cubicBezTo>
                    <a:pt x="107803" y="944661"/>
                    <a:pt x="81060" y="748237"/>
                    <a:pt x="67739" y="556360"/>
                  </a:cubicBezTo>
                  <a:cubicBezTo>
                    <a:pt x="61349" y="464320"/>
                    <a:pt x="60368" y="372381"/>
                    <a:pt x="65023" y="280228"/>
                  </a:cubicBezTo>
                  <a:cubicBezTo>
                    <a:pt x="69294" y="195592"/>
                    <a:pt x="97299" y="95698"/>
                    <a:pt x="78727" y="13121"/>
                  </a:cubicBezTo>
                  <a:cubicBezTo>
                    <a:pt x="75244" y="-2350"/>
                    <a:pt x="52795" y="-4567"/>
                    <a:pt x="45244" y="8755"/>
                  </a:cubicBezTo>
                  <a:cubicBezTo>
                    <a:pt x="4876" y="79946"/>
                    <a:pt x="9000" y="187806"/>
                    <a:pt x="4594" y="267694"/>
                  </a:cubicBezTo>
                  <a:cubicBezTo>
                    <a:pt x="-939" y="367858"/>
                    <a:pt x="-1480" y="468685"/>
                    <a:pt x="3005" y="568906"/>
                  </a:cubicBezTo>
                  <a:cubicBezTo>
                    <a:pt x="11908" y="767534"/>
                    <a:pt x="52107" y="954146"/>
                    <a:pt x="114091" y="1142367"/>
                  </a:cubicBezTo>
                  <a:cubicBezTo>
                    <a:pt x="122036" y="1166513"/>
                    <a:pt x="158303" y="1156780"/>
                    <a:pt x="152363" y="113182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0" name="Google Shape;410;p3"/>
            <p:cNvSpPr/>
            <p:nvPr/>
          </p:nvSpPr>
          <p:spPr>
            <a:xfrm>
              <a:off x="1798709" y="6115845"/>
              <a:ext cx="156960" cy="357264"/>
            </a:xfrm>
            <a:custGeom>
              <a:avLst/>
              <a:gdLst/>
              <a:ahLst/>
              <a:cxnLst/>
              <a:rect l="l" t="t" r="r" b="b"/>
              <a:pathLst>
                <a:path w="156960" h="357264" extrusionOk="0">
                  <a:moveTo>
                    <a:pt x="155868" y="328251"/>
                  </a:moveTo>
                  <a:cubicBezTo>
                    <a:pt x="136822" y="268402"/>
                    <a:pt x="105447" y="214371"/>
                    <a:pt x="89591" y="152823"/>
                  </a:cubicBezTo>
                  <a:cubicBezTo>
                    <a:pt x="77487" y="105847"/>
                    <a:pt x="79504" y="39326"/>
                    <a:pt x="42956" y="4997"/>
                  </a:cubicBezTo>
                  <a:cubicBezTo>
                    <a:pt x="36837" y="-753"/>
                    <a:pt x="24496" y="-2520"/>
                    <a:pt x="18670" y="4997"/>
                  </a:cubicBezTo>
                  <a:cubicBezTo>
                    <a:pt x="-16537" y="50375"/>
                    <a:pt x="5946" y="120902"/>
                    <a:pt x="22028" y="171423"/>
                  </a:cubicBezTo>
                  <a:cubicBezTo>
                    <a:pt x="41728" y="233319"/>
                    <a:pt x="70184" y="304757"/>
                    <a:pt x="116954" y="350867"/>
                  </a:cubicBezTo>
                  <a:cubicBezTo>
                    <a:pt x="133013" y="366698"/>
                    <a:pt x="163058" y="350867"/>
                    <a:pt x="155868" y="32825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1" name="Google Shape;411;p3"/>
            <p:cNvSpPr/>
            <p:nvPr/>
          </p:nvSpPr>
          <p:spPr>
            <a:xfrm>
              <a:off x="3652488" y="6540793"/>
              <a:ext cx="239466" cy="340145"/>
            </a:xfrm>
            <a:custGeom>
              <a:avLst/>
              <a:gdLst/>
              <a:ahLst/>
              <a:cxnLst/>
              <a:rect l="l" t="t" r="r" b="b"/>
              <a:pathLst>
                <a:path w="239466" h="340145" extrusionOk="0">
                  <a:moveTo>
                    <a:pt x="212260" y="6965"/>
                  </a:moveTo>
                  <a:cubicBezTo>
                    <a:pt x="182519" y="61120"/>
                    <a:pt x="153657" y="115872"/>
                    <a:pt x="118146" y="166561"/>
                  </a:cubicBezTo>
                  <a:cubicBezTo>
                    <a:pt x="82759" y="217048"/>
                    <a:pt x="35719" y="259614"/>
                    <a:pt x="2687" y="311170"/>
                  </a:cubicBezTo>
                  <a:cubicBezTo>
                    <a:pt x="-7377" y="326878"/>
                    <a:pt x="12932" y="347918"/>
                    <a:pt x="28800" y="337241"/>
                  </a:cubicBezTo>
                  <a:cubicBezTo>
                    <a:pt x="128019" y="270495"/>
                    <a:pt x="203019" y="128845"/>
                    <a:pt x="238767" y="18127"/>
                  </a:cubicBezTo>
                  <a:cubicBezTo>
                    <a:pt x="243816" y="2510"/>
                    <a:pt x="220149" y="-7403"/>
                    <a:pt x="212260" y="696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12" name="Google Shape;412;p3"/>
          <p:cNvGrpSpPr/>
          <p:nvPr/>
        </p:nvGrpSpPr>
        <p:grpSpPr>
          <a:xfrm rot="6658549">
            <a:off x="9308910" y="1237407"/>
            <a:ext cx="1252508" cy="2007755"/>
            <a:chOff x="13962400" y="1854354"/>
            <a:chExt cx="1878625" cy="3011973"/>
          </a:xfrm>
        </p:grpSpPr>
        <p:sp>
          <p:nvSpPr>
            <p:cNvPr id="413" name="Google Shape;413;p3"/>
            <p:cNvSpPr/>
            <p:nvPr/>
          </p:nvSpPr>
          <p:spPr>
            <a:xfrm>
              <a:off x="14357561" y="3050879"/>
              <a:ext cx="1014610" cy="975928"/>
            </a:xfrm>
            <a:custGeom>
              <a:avLst/>
              <a:gdLst/>
              <a:ahLst/>
              <a:cxnLst/>
              <a:rect l="l" t="t" r="r" b="b"/>
              <a:pathLst>
                <a:path w="1014610" h="975928" extrusionOk="0">
                  <a:moveTo>
                    <a:pt x="595884" y="289837"/>
                  </a:moveTo>
                  <a:cubicBezTo>
                    <a:pt x="356288" y="78089"/>
                    <a:pt x="243296" y="-21644"/>
                    <a:pt x="139865" y="3928"/>
                  </a:cubicBezTo>
                  <a:cubicBezTo>
                    <a:pt x="51720" y="25723"/>
                    <a:pt x="-2404" y="119191"/>
                    <a:pt x="82" y="212923"/>
                  </a:cubicBezTo>
                  <a:cubicBezTo>
                    <a:pt x="5248" y="407816"/>
                    <a:pt x="446595" y="752429"/>
                    <a:pt x="603169" y="869963"/>
                  </a:cubicBezTo>
                  <a:cubicBezTo>
                    <a:pt x="695619" y="939346"/>
                    <a:pt x="815811" y="1011797"/>
                    <a:pt x="917285" y="956177"/>
                  </a:cubicBezTo>
                  <a:cubicBezTo>
                    <a:pt x="965497" y="929750"/>
                    <a:pt x="1002830" y="878065"/>
                    <a:pt x="1012168" y="815458"/>
                  </a:cubicBezTo>
                  <a:cubicBezTo>
                    <a:pt x="1037592" y="644974"/>
                    <a:pt x="862210" y="525193"/>
                    <a:pt x="595884" y="28983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3"/>
            <p:cNvSpPr/>
            <p:nvPr/>
          </p:nvSpPr>
          <p:spPr>
            <a:xfrm>
              <a:off x="13962400" y="4330519"/>
              <a:ext cx="1116087" cy="535808"/>
            </a:xfrm>
            <a:custGeom>
              <a:avLst/>
              <a:gdLst/>
              <a:ahLst/>
              <a:cxnLst/>
              <a:rect l="l" t="t" r="r" b="b"/>
              <a:pathLst>
                <a:path w="1116087" h="535808" extrusionOk="0">
                  <a:moveTo>
                    <a:pt x="1064957" y="53794"/>
                  </a:moveTo>
                  <a:cubicBezTo>
                    <a:pt x="1000033" y="-14723"/>
                    <a:pt x="882086" y="-13548"/>
                    <a:pt x="526621" y="33426"/>
                  </a:cubicBezTo>
                  <a:cubicBezTo>
                    <a:pt x="375616" y="53390"/>
                    <a:pt x="233130" y="68576"/>
                    <a:pt x="94714" y="146382"/>
                  </a:cubicBezTo>
                  <a:cubicBezTo>
                    <a:pt x="-52336" y="229043"/>
                    <a:pt x="-22239" y="497952"/>
                    <a:pt x="144021" y="526385"/>
                  </a:cubicBezTo>
                  <a:cubicBezTo>
                    <a:pt x="296646" y="552487"/>
                    <a:pt x="439041" y="519458"/>
                    <a:pt x="585320" y="487007"/>
                  </a:cubicBezTo>
                  <a:cubicBezTo>
                    <a:pt x="945307" y="407129"/>
                    <a:pt x="1047980" y="366961"/>
                    <a:pt x="1091688" y="286349"/>
                  </a:cubicBezTo>
                  <a:cubicBezTo>
                    <a:pt x="1132218" y="211615"/>
                    <a:pt x="1121544" y="113515"/>
                    <a:pt x="1064957" y="5379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3"/>
            <p:cNvSpPr/>
            <p:nvPr/>
          </p:nvSpPr>
          <p:spPr>
            <a:xfrm>
              <a:off x="14967377" y="1854354"/>
              <a:ext cx="873648" cy="1583306"/>
            </a:xfrm>
            <a:custGeom>
              <a:avLst/>
              <a:gdLst/>
              <a:ahLst/>
              <a:cxnLst/>
              <a:rect l="l" t="t" r="r" b="b"/>
              <a:pathLst>
                <a:path w="873648" h="1583306" extrusionOk="0">
                  <a:moveTo>
                    <a:pt x="807781" y="1091052"/>
                  </a:moveTo>
                  <a:cubicBezTo>
                    <a:pt x="420642" y="133785"/>
                    <a:pt x="409029" y="63395"/>
                    <a:pt x="250528" y="9083"/>
                  </a:cubicBezTo>
                  <a:cubicBezTo>
                    <a:pt x="149806" y="-25434"/>
                    <a:pt x="53262" y="42299"/>
                    <a:pt x="18603" y="146772"/>
                  </a:cubicBezTo>
                  <a:cubicBezTo>
                    <a:pt x="-35828" y="310835"/>
                    <a:pt x="24509" y="397417"/>
                    <a:pt x="261823" y="926273"/>
                  </a:cubicBezTo>
                  <a:cubicBezTo>
                    <a:pt x="473399" y="1397774"/>
                    <a:pt x="532165" y="1521892"/>
                    <a:pt x="659504" y="1573631"/>
                  </a:cubicBezTo>
                  <a:cubicBezTo>
                    <a:pt x="767185" y="1617389"/>
                    <a:pt x="982151" y="1522259"/>
                    <a:pt x="807781" y="109105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16" name="Google Shape;416;p3"/>
          <p:cNvSpPr txBox="1">
            <a:spLocks noGrp="1"/>
          </p:cNvSpPr>
          <p:nvPr>
            <p:ph type="ctrTitle"/>
          </p:nvPr>
        </p:nvSpPr>
        <p:spPr>
          <a:xfrm>
            <a:off x="2966100" y="2400500"/>
            <a:ext cx="6259600" cy="2585200"/>
          </a:xfrm>
          <a:prstGeom prst="rect">
            <a:avLst/>
          </a:prstGeom>
        </p:spPr>
        <p:txBody>
          <a:bodyPr spcFirstLastPara="1" wrap="square" lIns="0" tIns="0" rIns="0" bIns="0" anchor="ctr" anchorCtr="0">
            <a:noAutofit/>
          </a:bodyPr>
          <a:lstStyle>
            <a:lvl1pPr lvl="0" algn="ctr" rtl="0">
              <a:spcBef>
                <a:spcPts val="0"/>
              </a:spcBef>
              <a:spcAft>
                <a:spcPts val="0"/>
              </a:spcAft>
              <a:buSzPts val="4500"/>
              <a:buNone/>
              <a:defRPr sz="60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417" name="Google Shape;417;p3"/>
          <p:cNvSpPr txBox="1">
            <a:spLocks noGrp="1"/>
          </p:cNvSpPr>
          <p:nvPr>
            <p:ph type="subTitle" idx="1"/>
          </p:nvPr>
        </p:nvSpPr>
        <p:spPr>
          <a:xfrm>
            <a:off x="3453300" y="5388667"/>
            <a:ext cx="5282400" cy="604400"/>
          </a:xfrm>
          <a:prstGeom prst="rect">
            <a:avLst/>
          </a:prstGeom>
        </p:spPr>
        <p:txBody>
          <a:bodyPr spcFirstLastPara="1" wrap="square" lIns="0" tIns="0" rIns="0" bIns="0" anchor="t" anchorCtr="0">
            <a:noAutofit/>
          </a:bodyPr>
          <a:lstStyle>
            <a:lvl1pPr lvl="0" algn="ctr" rtl="0">
              <a:spcBef>
                <a:spcPts val="0"/>
              </a:spcBef>
              <a:spcAft>
                <a:spcPts val="0"/>
              </a:spcAft>
              <a:buSzPts val="1500"/>
              <a:buNone/>
              <a:defRPr sz="2000"/>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18466160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1"/>
        </a:solidFill>
        <a:effectLst/>
      </p:bgPr>
    </p:bg>
    <p:spTree>
      <p:nvGrpSpPr>
        <p:cNvPr id="1" name="Shape 418"/>
        <p:cNvGrpSpPr/>
        <p:nvPr/>
      </p:nvGrpSpPr>
      <p:grpSpPr>
        <a:xfrm>
          <a:off x="0" y="0"/>
          <a:ext cx="0" cy="0"/>
          <a:chOff x="0" y="0"/>
          <a:chExt cx="0" cy="0"/>
        </a:xfrm>
      </p:grpSpPr>
      <p:grpSp>
        <p:nvGrpSpPr>
          <p:cNvPr id="419" name="Google Shape;419;p4"/>
          <p:cNvGrpSpPr/>
          <p:nvPr/>
        </p:nvGrpSpPr>
        <p:grpSpPr>
          <a:xfrm>
            <a:off x="-789118" y="-1528206"/>
            <a:ext cx="5087379" cy="6799777"/>
            <a:chOff x="-591838" y="-1146155"/>
            <a:chExt cx="3815534" cy="5099833"/>
          </a:xfrm>
        </p:grpSpPr>
        <p:sp>
          <p:nvSpPr>
            <p:cNvPr id="420" name="Google Shape;420;p4"/>
            <p:cNvSpPr/>
            <p:nvPr/>
          </p:nvSpPr>
          <p:spPr>
            <a:xfrm rot="-395572">
              <a:off x="-329847" y="-972914"/>
              <a:ext cx="3291551" cy="4753352"/>
            </a:xfrm>
            <a:custGeom>
              <a:avLst/>
              <a:gdLst/>
              <a:ahLst/>
              <a:cxnLst/>
              <a:rect l="l" t="t" r="r" b="b"/>
              <a:pathLst>
                <a:path w="6572431" h="9491293" extrusionOk="0">
                  <a:moveTo>
                    <a:pt x="1929178" y="9447156"/>
                  </a:moveTo>
                  <a:cubicBezTo>
                    <a:pt x="1882165" y="9447156"/>
                    <a:pt x="1837813" y="9441557"/>
                    <a:pt x="1787590" y="9426465"/>
                  </a:cubicBezTo>
                  <a:cubicBezTo>
                    <a:pt x="1700634" y="9398296"/>
                    <a:pt x="1507169" y="9089183"/>
                    <a:pt x="1429373" y="8855754"/>
                  </a:cubicBezTo>
                  <a:cubicBezTo>
                    <a:pt x="1321724" y="8529919"/>
                    <a:pt x="1381335" y="8425552"/>
                    <a:pt x="1316479" y="8412207"/>
                  </a:cubicBezTo>
                  <a:cubicBezTo>
                    <a:pt x="757292" y="8297876"/>
                    <a:pt x="280974" y="7889675"/>
                    <a:pt x="17998" y="7395748"/>
                  </a:cubicBezTo>
                  <a:cubicBezTo>
                    <a:pt x="-6268" y="7395748"/>
                    <a:pt x="1029" y="7284130"/>
                    <a:pt x="1029" y="154806"/>
                  </a:cubicBezTo>
                  <a:cubicBezTo>
                    <a:pt x="349459" y="111184"/>
                    <a:pt x="697263" y="77395"/>
                    <a:pt x="1047650" y="77319"/>
                  </a:cubicBezTo>
                  <a:cubicBezTo>
                    <a:pt x="3667510" y="76712"/>
                    <a:pt x="5004109" y="-34716"/>
                    <a:pt x="6389546" y="11013"/>
                  </a:cubicBezTo>
                  <a:cubicBezTo>
                    <a:pt x="6458582" y="13708"/>
                    <a:pt x="6579552" y="6664823"/>
                    <a:pt x="6572103" y="9440380"/>
                  </a:cubicBezTo>
                  <a:cubicBezTo>
                    <a:pt x="6572103" y="9550839"/>
                    <a:pt x="5469823" y="9447156"/>
                    <a:pt x="1929178" y="944715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21" name="Google Shape;421;p4"/>
            <p:cNvGrpSpPr/>
            <p:nvPr/>
          </p:nvGrpSpPr>
          <p:grpSpPr>
            <a:xfrm rot="-392710">
              <a:off x="-304457" y="-617347"/>
              <a:ext cx="2940472" cy="4372701"/>
              <a:chOff x="-645247" y="-1270328"/>
              <a:chExt cx="5880248" cy="8744167"/>
            </a:xfrm>
          </p:grpSpPr>
          <p:grpSp>
            <p:nvGrpSpPr>
              <p:cNvPr id="422" name="Google Shape;422;p4"/>
              <p:cNvGrpSpPr/>
              <p:nvPr/>
            </p:nvGrpSpPr>
            <p:grpSpPr>
              <a:xfrm>
                <a:off x="-179964" y="-1270328"/>
                <a:ext cx="5414965" cy="8020809"/>
                <a:chOff x="-179964" y="-1270328"/>
                <a:chExt cx="5414965" cy="8020809"/>
              </a:xfrm>
            </p:grpSpPr>
            <p:grpSp>
              <p:nvGrpSpPr>
                <p:cNvPr id="423" name="Google Shape;423;p4"/>
                <p:cNvGrpSpPr/>
                <p:nvPr/>
              </p:nvGrpSpPr>
              <p:grpSpPr>
                <a:xfrm>
                  <a:off x="-179900" y="-1270328"/>
                  <a:ext cx="5414896" cy="109024"/>
                  <a:chOff x="-179900" y="-1270328"/>
                  <a:chExt cx="5414896" cy="109024"/>
                </a:xfrm>
              </p:grpSpPr>
              <p:grpSp>
                <p:nvGrpSpPr>
                  <p:cNvPr id="424" name="Google Shape;424;p4"/>
                  <p:cNvGrpSpPr/>
                  <p:nvPr/>
                </p:nvGrpSpPr>
                <p:grpSpPr>
                  <a:xfrm>
                    <a:off x="-179900" y="-1270328"/>
                    <a:ext cx="97002" cy="108976"/>
                    <a:chOff x="-179900" y="-1270328"/>
                    <a:chExt cx="97002" cy="108976"/>
                  </a:xfrm>
                </p:grpSpPr>
                <p:sp>
                  <p:nvSpPr>
                    <p:cNvPr id="425" name="Google Shape;425;p4"/>
                    <p:cNvSpPr/>
                    <p:nvPr/>
                  </p:nvSpPr>
                  <p:spPr>
                    <a:xfrm>
                      <a:off x="-117222"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4"/>
                    <p:cNvSpPr/>
                    <p:nvPr/>
                  </p:nvSpPr>
                  <p:spPr>
                    <a:xfrm>
                      <a:off x="-179900" y="-1270328"/>
                      <a:ext cx="97002" cy="108976"/>
                    </a:xfrm>
                    <a:custGeom>
                      <a:avLst/>
                      <a:gdLst/>
                      <a:ahLst/>
                      <a:cxnLst/>
                      <a:rect l="l" t="t" r="r" b="b"/>
                      <a:pathLst>
                        <a:path w="97002" h="108976" extrusionOk="0">
                          <a:moveTo>
                            <a:pt x="96824" y="53699"/>
                          </a:moveTo>
                          <a:cubicBezTo>
                            <a:pt x="92605" y="3603"/>
                            <a:pt x="46714" y="-4654"/>
                            <a:pt x="66990" y="5065"/>
                          </a:cubicBezTo>
                          <a:cubicBezTo>
                            <a:pt x="51826" y="-2585"/>
                            <a:pt x="37061" y="-1370"/>
                            <a:pt x="23778" y="7362"/>
                          </a:cubicBezTo>
                          <a:cubicBezTo>
                            <a:pt x="-27909" y="42005"/>
                            <a:pt x="13821" y="127294"/>
                            <a:pt x="62030" y="105445"/>
                          </a:cubicBezTo>
                          <a:cubicBezTo>
                            <a:pt x="103532" y="86368"/>
                            <a:pt x="96292" y="46941"/>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27" name="Google Shape;427;p4"/>
                  <p:cNvGrpSpPr/>
                  <p:nvPr/>
                </p:nvGrpSpPr>
                <p:grpSpPr>
                  <a:xfrm>
                    <a:off x="484883" y="-1270296"/>
                    <a:ext cx="96972" cy="108992"/>
                    <a:chOff x="484883" y="-1270296"/>
                    <a:chExt cx="96972" cy="108992"/>
                  </a:xfrm>
                </p:grpSpPr>
                <p:sp>
                  <p:nvSpPr>
                    <p:cNvPr id="428" name="Google Shape;428;p4"/>
                    <p:cNvSpPr/>
                    <p:nvPr/>
                  </p:nvSpPr>
                  <p:spPr>
                    <a:xfrm>
                      <a:off x="547513"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4"/>
                    <p:cNvSpPr/>
                    <p:nvPr/>
                  </p:nvSpPr>
                  <p:spPr>
                    <a:xfrm>
                      <a:off x="48488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0" name="Google Shape;430;p4"/>
                  <p:cNvGrpSpPr/>
                  <p:nvPr/>
                </p:nvGrpSpPr>
                <p:grpSpPr>
                  <a:xfrm>
                    <a:off x="1149629" y="-1270296"/>
                    <a:ext cx="96972" cy="108992"/>
                    <a:chOff x="1149629" y="-1270296"/>
                    <a:chExt cx="96972" cy="108992"/>
                  </a:xfrm>
                </p:grpSpPr>
                <p:sp>
                  <p:nvSpPr>
                    <p:cNvPr id="431" name="Google Shape;431;p4"/>
                    <p:cNvSpPr/>
                    <p:nvPr/>
                  </p:nvSpPr>
                  <p:spPr>
                    <a:xfrm>
                      <a:off x="1212251"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4"/>
                    <p:cNvSpPr/>
                    <p:nvPr/>
                  </p:nvSpPr>
                  <p:spPr>
                    <a:xfrm>
                      <a:off x="1149629"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3" name="Google Shape;433;p4"/>
                  <p:cNvGrpSpPr/>
                  <p:nvPr/>
                </p:nvGrpSpPr>
                <p:grpSpPr>
                  <a:xfrm>
                    <a:off x="1814356" y="-1270296"/>
                    <a:ext cx="96972" cy="108992"/>
                    <a:chOff x="1814356" y="-1270296"/>
                    <a:chExt cx="96972" cy="108992"/>
                  </a:xfrm>
                </p:grpSpPr>
                <p:sp>
                  <p:nvSpPr>
                    <p:cNvPr id="434" name="Google Shape;434;p4"/>
                    <p:cNvSpPr/>
                    <p:nvPr/>
                  </p:nvSpPr>
                  <p:spPr>
                    <a:xfrm>
                      <a:off x="1876986"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5" name="Google Shape;435;p4"/>
                    <p:cNvSpPr/>
                    <p:nvPr/>
                  </p:nvSpPr>
                  <p:spPr>
                    <a:xfrm>
                      <a:off x="1814356"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6" name="Google Shape;436;p4"/>
                  <p:cNvGrpSpPr/>
                  <p:nvPr/>
                </p:nvGrpSpPr>
                <p:grpSpPr>
                  <a:xfrm>
                    <a:off x="2479103" y="-1270296"/>
                    <a:ext cx="96972" cy="108992"/>
                    <a:chOff x="2479103" y="-1270296"/>
                    <a:chExt cx="96972" cy="108992"/>
                  </a:xfrm>
                </p:grpSpPr>
                <p:sp>
                  <p:nvSpPr>
                    <p:cNvPr id="437" name="Google Shape;437;p4"/>
                    <p:cNvSpPr/>
                    <p:nvPr/>
                  </p:nvSpPr>
                  <p:spPr>
                    <a:xfrm>
                      <a:off x="2541718"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8" name="Google Shape;438;p4"/>
                    <p:cNvSpPr/>
                    <p:nvPr/>
                  </p:nvSpPr>
                  <p:spPr>
                    <a:xfrm>
                      <a:off x="247910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9" name="Google Shape;439;p4"/>
                  <p:cNvGrpSpPr/>
                  <p:nvPr/>
                </p:nvGrpSpPr>
                <p:grpSpPr>
                  <a:xfrm>
                    <a:off x="3143830" y="-1270296"/>
                    <a:ext cx="96972" cy="108992"/>
                    <a:chOff x="3143830" y="-1270296"/>
                    <a:chExt cx="96972" cy="108992"/>
                  </a:xfrm>
                </p:grpSpPr>
                <p:sp>
                  <p:nvSpPr>
                    <p:cNvPr id="440" name="Google Shape;440;p4"/>
                    <p:cNvSpPr/>
                    <p:nvPr/>
                  </p:nvSpPr>
                  <p:spPr>
                    <a:xfrm>
                      <a:off x="3206460"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1" name="Google Shape;441;p4"/>
                    <p:cNvSpPr/>
                    <p:nvPr/>
                  </p:nvSpPr>
                  <p:spPr>
                    <a:xfrm>
                      <a:off x="3143830"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2" name="Google Shape;442;p4"/>
                  <p:cNvGrpSpPr/>
                  <p:nvPr/>
                </p:nvGrpSpPr>
                <p:grpSpPr>
                  <a:xfrm>
                    <a:off x="3808576" y="-1270296"/>
                    <a:ext cx="96972" cy="108992"/>
                    <a:chOff x="3808576" y="-1270296"/>
                    <a:chExt cx="96972" cy="108992"/>
                  </a:xfrm>
                </p:grpSpPr>
                <p:sp>
                  <p:nvSpPr>
                    <p:cNvPr id="443" name="Google Shape;443;p4"/>
                    <p:cNvSpPr/>
                    <p:nvPr/>
                  </p:nvSpPr>
                  <p:spPr>
                    <a:xfrm>
                      <a:off x="3871192"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4" name="Google Shape;444;p4"/>
                    <p:cNvSpPr/>
                    <p:nvPr/>
                  </p:nvSpPr>
                  <p:spPr>
                    <a:xfrm>
                      <a:off x="3808576"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5" name="Google Shape;445;p4"/>
                  <p:cNvGrpSpPr/>
                  <p:nvPr/>
                </p:nvGrpSpPr>
                <p:grpSpPr>
                  <a:xfrm>
                    <a:off x="4473304" y="-1270296"/>
                    <a:ext cx="96972" cy="108992"/>
                    <a:chOff x="4473304" y="-1270296"/>
                    <a:chExt cx="96972" cy="108992"/>
                  </a:xfrm>
                </p:grpSpPr>
                <p:sp>
                  <p:nvSpPr>
                    <p:cNvPr id="446" name="Google Shape;446;p4"/>
                    <p:cNvSpPr/>
                    <p:nvPr/>
                  </p:nvSpPr>
                  <p:spPr>
                    <a:xfrm>
                      <a:off x="4535934"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7" name="Google Shape;447;p4"/>
                    <p:cNvSpPr/>
                    <p:nvPr/>
                  </p:nvSpPr>
                  <p:spPr>
                    <a:xfrm>
                      <a:off x="4473304" y="-127029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8" name="Google Shape;448;p4"/>
                  <p:cNvGrpSpPr/>
                  <p:nvPr/>
                </p:nvGrpSpPr>
                <p:grpSpPr>
                  <a:xfrm>
                    <a:off x="5137994" y="-1270328"/>
                    <a:ext cx="97002" cy="108976"/>
                    <a:chOff x="5137994" y="-1270328"/>
                    <a:chExt cx="97002" cy="108976"/>
                  </a:xfrm>
                </p:grpSpPr>
                <p:sp>
                  <p:nvSpPr>
                    <p:cNvPr id="449" name="Google Shape;449;p4"/>
                    <p:cNvSpPr/>
                    <p:nvPr/>
                  </p:nvSpPr>
                  <p:spPr>
                    <a:xfrm>
                      <a:off x="5200666"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0" name="Google Shape;450;p4"/>
                    <p:cNvSpPr/>
                    <p:nvPr/>
                  </p:nvSpPr>
                  <p:spPr>
                    <a:xfrm>
                      <a:off x="5137994" y="-1270328"/>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41"/>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51" name="Google Shape;451;p4"/>
                <p:cNvGrpSpPr/>
                <p:nvPr/>
              </p:nvGrpSpPr>
              <p:grpSpPr>
                <a:xfrm>
                  <a:off x="-179964" y="-551097"/>
                  <a:ext cx="5414965" cy="109043"/>
                  <a:chOff x="-179964" y="-551097"/>
                  <a:chExt cx="5414965" cy="109043"/>
                </a:xfrm>
              </p:grpSpPr>
              <p:grpSp>
                <p:nvGrpSpPr>
                  <p:cNvPr id="452" name="Google Shape;452;p4"/>
                  <p:cNvGrpSpPr/>
                  <p:nvPr/>
                </p:nvGrpSpPr>
                <p:grpSpPr>
                  <a:xfrm>
                    <a:off x="-179964" y="-551097"/>
                    <a:ext cx="97073" cy="109017"/>
                    <a:chOff x="-179964" y="-551097"/>
                    <a:chExt cx="97073" cy="109017"/>
                  </a:xfrm>
                </p:grpSpPr>
                <p:sp>
                  <p:nvSpPr>
                    <p:cNvPr id="453" name="Google Shape;453;p4"/>
                    <p:cNvSpPr/>
                    <p:nvPr/>
                  </p:nvSpPr>
                  <p:spPr>
                    <a:xfrm>
                      <a:off x="-117222"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4" name="Google Shape;454;p4"/>
                    <p:cNvSpPr/>
                    <p:nvPr/>
                  </p:nvSpPr>
                  <p:spPr>
                    <a:xfrm>
                      <a:off x="-179964" y="-551097"/>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5" name="Google Shape;455;p4"/>
                  <p:cNvGrpSpPr/>
                  <p:nvPr/>
                </p:nvGrpSpPr>
                <p:grpSpPr>
                  <a:xfrm>
                    <a:off x="484883" y="-551046"/>
                    <a:ext cx="96972" cy="108992"/>
                    <a:chOff x="484883" y="-551046"/>
                    <a:chExt cx="96972" cy="108992"/>
                  </a:xfrm>
                </p:grpSpPr>
                <p:sp>
                  <p:nvSpPr>
                    <p:cNvPr id="456" name="Google Shape;456;p4"/>
                    <p:cNvSpPr/>
                    <p:nvPr/>
                  </p:nvSpPr>
                  <p:spPr>
                    <a:xfrm>
                      <a:off x="547513"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7" name="Google Shape;457;p4"/>
                    <p:cNvSpPr/>
                    <p:nvPr/>
                  </p:nvSpPr>
                  <p:spPr>
                    <a:xfrm>
                      <a:off x="48488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8" name="Google Shape;458;p4"/>
                  <p:cNvGrpSpPr/>
                  <p:nvPr/>
                </p:nvGrpSpPr>
                <p:grpSpPr>
                  <a:xfrm>
                    <a:off x="1149629" y="-551046"/>
                    <a:ext cx="96972" cy="108992"/>
                    <a:chOff x="1149629" y="-551046"/>
                    <a:chExt cx="96972" cy="108992"/>
                  </a:xfrm>
                </p:grpSpPr>
                <p:sp>
                  <p:nvSpPr>
                    <p:cNvPr id="459" name="Google Shape;459;p4"/>
                    <p:cNvSpPr/>
                    <p:nvPr/>
                  </p:nvSpPr>
                  <p:spPr>
                    <a:xfrm>
                      <a:off x="1212251"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0" name="Google Shape;460;p4"/>
                    <p:cNvSpPr/>
                    <p:nvPr/>
                  </p:nvSpPr>
                  <p:spPr>
                    <a:xfrm>
                      <a:off x="1149629"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1" name="Google Shape;461;p4"/>
                  <p:cNvGrpSpPr/>
                  <p:nvPr/>
                </p:nvGrpSpPr>
                <p:grpSpPr>
                  <a:xfrm>
                    <a:off x="1814356" y="-551046"/>
                    <a:ext cx="96972" cy="108992"/>
                    <a:chOff x="1814356" y="-551046"/>
                    <a:chExt cx="96972" cy="108992"/>
                  </a:xfrm>
                </p:grpSpPr>
                <p:sp>
                  <p:nvSpPr>
                    <p:cNvPr id="462" name="Google Shape;462;p4"/>
                    <p:cNvSpPr/>
                    <p:nvPr/>
                  </p:nvSpPr>
                  <p:spPr>
                    <a:xfrm>
                      <a:off x="1876986"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3" name="Google Shape;463;p4"/>
                    <p:cNvSpPr/>
                    <p:nvPr/>
                  </p:nvSpPr>
                  <p:spPr>
                    <a:xfrm>
                      <a:off x="1814356"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4" name="Google Shape;464;p4"/>
                  <p:cNvGrpSpPr/>
                  <p:nvPr/>
                </p:nvGrpSpPr>
                <p:grpSpPr>
                  <a:xfrm>
                    <a:off x="2479103" y="-551046"/>
                    <a:ext cx="96972" cy="108992"/>
                    <a:chOff x="2479103" y="-551046"/>
                    <a:chExt cx="96972" cy="108992"/>
                  </a:xfrm>
                </p:grpSpPr>
                <p:sp>
                  <p:nvSpPr>
                    <p:cNvPr id="465" name="Google Shape;465;p4"/>
                    <p:cNvSpPr/>
                    <p:nvPr/>
                  </p:nvSpPr>
                  <p:spPr>
                    <a:xfrm>
                      <a:off x="2541718"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6" name="Google Shape;466;p4"/>
                    <p:cNvSpPr/>
                    <p:nvPr/>
                  </p:nvSpPr>
                  <p:spPr>
                    <a:xfrm>
                      <a:off x="247910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7" name="Google Shape;467;p4"/>
                  <p:cNvGrpSpPr/>
                  <p:nvPr/>
                </p:nvGrpSpPr>
                <p:grpSpPr>
                  <a:xfrm>
                    <a:off x="3143830" y="-551046"/>
                    <a:ext cx="96972" cy="108992"/>
                    <a:chOff x="3143830" y="-551046"/>
                    <a:chExt cx="96972" cy="108992"/>
                  </a:xfrm>
                </p:grpSpPr>
                <p:sp>
                  <p:nvSpPr>
                    <p:cNvPr id="468" name="Google Shape;468;p4"/>
                    <p:cNvSpPr/>
                    <p:nvPr/>
                  </p:nvSpPr>
                  <p:spPr>
                    <a:xfrm>
                      <a:off x="3206460"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9" name="Google Shape;469;p4"/>
                    <p:cNvSpPr/>
                    <p:nvPr/>
                  </p:nvSpPr>
                  <p:spPr>
                    <a:xfrm>
                      <a:off x="3143830"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0" name="Google Shape;470;p4"/>
                  <p:cNvGrpSpPr/>
                  <p:nvPr/>
                </p:nvGrpSpPr>
                <p:grpSpPr>
                  <a:xfrm>
                    <a:off x="3808576" y="-551046"/>
                    <a:ext cx="96972" cy="108992"/>
                    <a:chOff x="3808576" y="-551046"/>
                    <a:chExt cx="96972" cy="108992"/>
                  </a:xfrm>
                </p:grpSpPr>
                <p:sp>
                  <p:nvSpPr>
                    <p:cNvPr id="471" name="Google Shape;471;p4"/>
                    <p:cNvSpPr/>
                    <p:nvPr/>
                  </p:nvSpPr>
                  <p:spPr>
                    <a:xfrm>
                      <a:off x="3871192"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2" name="Google Shape;472;p4"/>
                    <p:cNvSpPr/>
                    <p:nvPr/>
                  </p:nvSpPr>
                  <p:spPr>
                    <a:xfrm>
                      <a:off x="3808576"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3" name="Google Shape;473;p4"/>
                  <p:cNvGrpSpPr/>
                  <p:nvPr/>
                </p:nvGrpSpPr>
                <p:grpSpPr>
                  <a:xfrm>
                    <a:off x="4473304" y="-551046"/>
                    <a:ext cx="96972" cy="108992"/>
                    <a:chOff x="4473304" y="-551046"/>
                    <a:chExt cx="96972" cy="108992"/>
                  </a:xfrm>
                </p:grpSpPr>
                <p:sp>
                  <p:nvSpPr>
                    <p:cNvPr id="474" name="Google Shape;474;p4"/>
                    <p:cNvSpPr/>
                    <p:nvPr/>
                  </p:nvSpPr>
                  <p:spPr>
                    <a:xfrm>
                      <a:off x="4535934"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5" name="Google Shape;475;p4"/>
                    <p:cNvSpPr/>
                    <p:nvPr/>
                  </p:nvSpPr>
                  <p:spPr>
                    <a:xfrm>
                      <a:off x="4473304" y="-55104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6" name="Google Shape;476;p4"/>
                  <p:cNvGrpSpPr/>
                  <p:nvPr/>
                </p:nvGrpSpPr>
                <p:grpSpPr>
                  <a:xfrm>
                    <a:off x="5137930" y="-551097"/>
                    <a:ext cx="97071" cy="109017"/>
                    <a:chOff x="5137930" y="-551097"/>
                    <a:chExt cx="97071" cy="109017"/>
                  </a:xfrm>
                </p:grpSpPr>
                <p:sp>
                  <p:nvSpPr>
                    <p:cNvPr id="477" name="Google Shape;477;p4"/>
                    <p:cNvSpPr/>
                    <p:nvPr/>
                  </p:nvSpPr>
                  <p:spPr>
                    <a:xfrm>
                      <a:off x="5200666"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8" name="Google Shape;478;p4"/>
                    <p:cNvSpPr/>
                    <p:nvPr/>
                  </p:nvSpPr>
                  <p:spPr>
                    <a:xfrm>
                      <a:off x="5137930" y="-551097"/>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79" name="Google Shape;479;p4"/>
                <p:cNvGrpSpPr/>
                <p:nvPr/>
              </p:nvGrpSpPr>
              <p:grpSpPr>
                <a:xfrm>
                  <a:off x="-179964" y="168152"/>
                  <a:ext cx="5414965" cy="109043"/>
                  <a:chOff x="-179964" y="168152"/>
                  <a:chExt cx="5414965" cy="109043"/>
                </a:xfrm>
              </p:grpSpPr>
              <p:grpSp>
                <p:nvGrpSpPr>
                  <p:cNvPr id="480" name="Google Shape;480;p4"/>
                  <p:cNvGrpSpPr/>
                  <p:nvPr/>
                </p:nvGrpSpPr>
                <p:grpSpPr>
                  <a:xfrm>
                    <a:off x="-179964" y="168152"/>
                    <a:ext cx="97073" cy="109017"/>
                    <a:chOff x="-179964" y="168152"/>
                    <a:chExt cx="97073" cy="109017"/>
                  </a:xfrm>
                </p:grpSpPr>
                <p:sp>
                  <p:nvSpPr>
                    <p:cNvPr id="481" name="Google Shape;481;p4"/>
                    <p:cNvSpPr/>
                    <p:nvPr/>
                  </p:nvSpPr>
                  <p:spPr>
                    <a:xfrm>
                      <a:off x="-117222"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2" name="Google Shape;482;p4"/>
                    <p:cNvSpPr/>
                    <p:nvPr/>
                  </p:nvSpPr>
                  <p:spPr>
                    <a:xfrm>
                      <a:off x="-179964" y="168152"/>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3" name="Google Shape;483;p4"/>
                  <p:cNvGrpSpPr/>
                  <p:nvPr/>
                </p:nvGrpSpPr>
                <p:grpSpPr>
                  <a:xfrm>
                    <a:off x="484883" y="168203"/>
                    <a:ext cx="96972" cy="108992"/>
                    <a:chOff x="484883" y="168203"/>
                    <a:chExt cx="96972" cy="108992"/>
                  </a:xfrm>
                </p:grpSpPr>
                <p:sp>
                  <p:nvSpPr>
                    <p:cNvPr id="484" name="Google Shape;484;p4"/>
                    <p:cNvSpPr/>
                    <p:nvPr/>
                  </p:nvSpPr>
                  <p:spPr>
                    <a:xfrm>
                      <a:off x="547513"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5" name="Google Shape;485;p4"/>
                    <p:cNvSpPr/>
                    <p:nvPr/>
                  </p:nvSpPr>
                  <p:spPr>
                    <a:xfrm>
                      <a:off x="48488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6" name="Google Shape;486;p4"/>
                  <p:cNvGrpSpPr/>
                  <p:nvPr/>
                </p:nvGrpSpPr>
                <p:grpSpPr>
                  <a:xfrm>
                    <a:off x="1149629" y="168203"/>
                    <a:ext cx="96972" cy="108992"/>
                    <a:chOff x="1149629" y="168203"/>
                    <a:chExt cx="96972" cy="108992"/>
                  </a:xfrm>
                </p:grpSpPr>
                <p:sp>
                  <p:nvSpPr>
                    <p:cNvPr id="487" name="Google Shape;487;p4"/>
                    <p:cNvSpPr/>
                    <p:nvPr/>
                  </p:nvSpPr>
                  <p:spPr>
                    <a:xfrm>
                      <a:off x="1212251"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8" name="Google Shape;488;p4"/>
                    <p:cNvSpPr/>
                    <p:nvPr/>
                  </p:nvSpPr>
                  <p:spPr>
                    <a:xfrm>
                      <a:off x="1149629"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9" name="Google Shape;489;p4"/>
                  <p:cNvGrpSpPr/>
                  <p:nvPr/>
                </p:nvGrpSpPr>
                <p:grpSpPr>
                  <a:xfrm>
                    <a:off x="1814356" y="168203"/>
                    <a:ext cx="96972" cy="108992"/>
                    <a:chOff x="1814356" y="168203"/>
                    <a:chExt cx="96972" cy="108992"/>
                  </a:xfrm>
                </p:grpSpPr>
                <p:sp>
                  <p:nvSpPr>
                    <p:cNvPr id="490" name="Google Shape;490;p4"/>
                    <p:cNvSpPr/>
                    <p:nvPr/>
                  </p:nvSpPr>
                  <p:spPr>
                    <a:xfrm>
                      <a:off x="1876986"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1" name="Google Shape;491;p4"/>
                    <p:cNvSpPr/>
                    <p:nvPr/>
                  </p:nvSpPr>
                  <p:spPr>
                    <a:xfrm>
                      <a:off x="1814356"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2" name="Google Shape;492;p4"/>
                  <p:cNvGrpSpPr/>
                  <p:nvPr/>
                </p:nvGrpSpPr>
                <p:grpSpPr>
                  <a:xfrm>
                    <a:off x="2479103" y="168203"/>
                    <a:ext cx="96972" cy="108992"/>
                    <a:chOff x="2479103" y="168203"/>
                    <a:chExt cx="96972" cy="108992"/>
                  </a:xfrm>
                </p:grpSpPr>
                <p:sp>
                  <p:nvSpPr>
                    <p:cNvPr id="493" name="Google Shape;493;p4"/>
                    <p:cNvSpPr/>
                    <p:nvPr/>
                  </p:nvSpPr>
                  <p:spPr>
                    <a:xfrm>
                      <a:off x="2541718"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4" name="Google Shape;494;p4"/>
                    <p:cNvSpPr/>
                    <p:nvPr/>
                  </p:nvSpPr>
                  <p:spPr>
                    <a:xfrm>
                      <a:off x="247910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5" name="Google Shape;495;p4"/>
                  <p:cNvGrpSpPr/>
                  <p:nvPr/>
                </p:nvGrpSpPr>
                <p:grpSpPr>
                  <a:xfrm>
                    <a:off x="3143830" y="168203"/>
                    <a:ext cx="96972" cy="108992"/>
                    <a:chOff x="3143830" y="168203"/>
                    <a:chExt cx="96972" cy="108992"/>
                  </a:xfrm>
                </p:grpSpPr>
                <p:sp>
                  <p:nvSpPr>
                    <p:cNvPr id="496" name="Google Shape;496;p4"/>
                    <p:cNvSpPr/>
                    <p:nvPr/>
                  </p:nvSpPr>
                  <p:spPr>
                    <a:xfrm>
                      <a:off x="3206460"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7" name="Google Shape;497;p4"/>
                    <p:cNvSpPr/>
                    <p:nvPr/>
                  </p:nvSpPr>
                  <p:spPr>
                    <a:xfrm>
                      <a:off x="3143830"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8" name="Google Shape;498;p4"/>
                  <p:cNvGrpSpPr/>
                  <p:nvPr/>
                </p:nvGrpSpPr>
                <p:grpSpPr>
                  <a:xfrm>
                    <a:off x="3808576" y="168203"/>
                    <a:ext cx="96972" cy="108992"/>
                    <a:chOff x="3808576" y="168203"/>
                    <a:chExt cx="96972" cy="108992"/>
                  </a:xfrm>
                </p:grpSpPr>
                <p:sp>
                  <p:nvSpPr>
                    <p:cNvPr id="499" name="Google Shape;499;p4"/>
                    <p:cNvSpPr/>
                    <p:nvPr/>
                  </p:nvSpPr>
                  <p:spPr>
                    <a:xfrm>
                      <a:off x="3871192"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0" name="Google Shape;500;p4"/>
                    <p:cNvSpPr/>
                    <p:nvPr/>
                  </p:nvSpPr>
                  <p:spPr>
                    <a:xfrm>
                      <a:off x="3808576"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01" name="Google Shape;501;p4"/>
                  <p:cNvGrpSpPr/>
                  <p:nvPr/>
                </p:nvGrpSpPr>
                <p:grpSpPr>
                  <a:xfrm>
                    <a:off x="4473304" y="168203"/>
                    <a:ext cx="96972" cy="108992"/>
                    <a:chOff x="4473304" y="168203"/>
                    <a:chExt cx="96972" cy="108992"/>
                  </a:xfrm>
                </p:grpSpPr>
                <p:sp>
                  <p:nvSpPr>
                    <p:cNvPr id="502" name="Google Shape;502;p4"/>
                    <p:cNvSpPr/>
                    <p:nvPr/>
                  </p:nvSpPr>
                  <p:spPr>
                    <a:xfrm>
                      <a:off x="4535934"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3" name="Google Shape;503;p4"/>
                    <p:cNvSpPr/>
                    <p:nvPr/>
                  </p:nvSpPr>
                  <p:spPr>
                    <a:xfrm>
                      <a:off x="4473304" y="168203"/>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04" name="Google Shape;504;p4"/>
                  <p:cNvGrpSpPr/>
                  <p:nvPr/>
                </p:nvGrpSpPr>
                <p:grpSpPr>
                  <a:xfrm>
                    <a:off x="5137930" y="168152"/>
                    <a:ext cx="97071" cy="109017"/>
                    <a:chOff x="5137930" y="168152"/>
                    <a:chExt cx="97071" cy="109017"/>
                  </a:xfrm>
                </p:grpSpPr>
                <p:sp>
                  <p:nvSpPr>
                    <p:cNvPr id="505" name="Google Shape;505;p4"/>
                    <p:cNvSpPr/>
                    <p:nvPr/>
                  </p:nvSpPr>
                  <p:spPr>
                    <a:xfrm>
                      <a:off x="5200666"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6" name="Google Shape;506;p4"/>
                    <p:cNvSpPr/>
                    <p:nvPr/>
                  </p:nvSpPr>
                  <p:spPr>
                    <a:xfrm>
                      <a:off x="5137930" y="168152"/>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07" name="Google Shape;507;p4"/>
                <p:cNvGrpSpPr/>
                <p:nvPr/>
              </p:nvGrpSpPr>
              <p:grpSpPr>
                <a:xfrm>
                  <a:off x="-179964" y="887420"/>
                  <a:ext cx="5414965" cy="109044"/>
                  <a:chOff x="-179964" y="887420"/>
                  <a:chExt cx="5414965" cy="109044"/>
                </a:xfrm>
              </p:grpSpPr>
              <p:grpSp>
                <p:nvGrpSpPr>
                  <p:cNvPr id="508" name="Google Shape;508;p4"/>
                  <p:cNvGrpSpPr/>
                  <p:nvPr/>
                </p:nvGrpSpPr>
                <p:grpSpPr>
                  <a:xfrm>
                    <a:off x="-179964" y="887420"/>
                    <a:ext cx="97073" cy="109017"/>
                    <a:chOff x="-179964" y="887420"/>
                    <a:chExt cx="97073" cy="109017"/>
                  </a:xfrm>
                </p:grpSpPr>
                <p:sp>
                  <p:nvSpPr>
                    <p:cNvPr id="509" name="Google Shape;509;p4"/>
                    <p:cNvSpPr/>
                    <p:nvPr/>
                  </p:nvSpPr>
                  <p:spPr>
                    <a:xfrm>
                      <a:off x="-117222"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0" name="Google Shape;510;p4"/>
                    <p:cNvSpPr/>
                    <p:nvPr/>
                  </p:nvSpPr>
                  <p:spPr>
                    <a:xfrm>
                      <a:off x="-179964" y="887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1" name="Google Shape;511;p4"/>
                  <p:cNvGrpSpPr/>
                  <p:nvPr/>
                </p:nvGrpSpPr>
                <p:grpSpPr>
                  <a:xfrm>
                    <a:off x="484883" y="887472"/>
                    <a:ext cx="96972" cy="108992"/>
                    <a:chOff x="484883" y="887472"/>
                    <a:chExt cx="96972" cy="108992"/>
                  </a:xfrm>
                </p:grpSpPr>
                <p:sp>
                  <p:nvSpPr>
                    <p:cNvPr id="512" name="Google Shape;512;p4"/>
                    <p:cNvSpPr/>
                    <p:nvPr/>
                  </p:nvSpPr>
                  <p:spPr>
                    <a:xfrm>
                      <a:off x="547513"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3" name="Google Shape;513;p4"/>
                    <p:cNvSpPr/>
                    <p:nvPr/>
                  </p:nvSpPr>
                  <p:spPr>
                    <a:xfrm>
                      <a:off x="48488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4" name="Google Shape;514;p4"/>
                  <p:cNvGrpSpPr/>
                  <p:nvPr/>
                </p:nvGrpSpPr>
                <p:grpSpPr>
                  <a:xfrm>
                    <a:off x="1149629" y="887472"/>
                    <a:ext cx="96972" cy="108992"/>
                    <a:chOff x="1149629" y="887472"/>
                    <a:chExt cx="96972" cy="108992"/>
                  </a:xfrm>
                </p:grpSpPr>
                <p:sp>
                  <p:nvSpPr>
                    <p:cNvPr id="515" name="Google Shape;515;p4"/>
                    <p:cNvSpPr/>
                    <p:nvPr/>
                  </p:nvSpPr>
                  <p:spPr>
                    <a:xfrm>
                      <a:off x="1212251"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6" name="Google Shape;516;p4"/>
                    <p:cNvSpPr/>
                    <p:nvPr/>
                  </p:nvSpPr>
                  <p:spPr>
                    <a:xfrm>
                      <a:off x="1149629"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7" name="Google Shape;517;p4"/>
                  <p:cNvGrpSpPr/>
                  <p:nvPr/>
                </p:nvGrpSpPr>
                <p:grpSpPr>
                  <a:xfrm>
                    <a:off x="1814356" y="887472"/>
                    <a:ext cx="96972" cy="108992"/>
                    <a:chOff x="1814356" y="887472"/>
                    <a:chExt cx="96972" cy="108992"/>
                  </a:xfrm>
                </p:grpSpPr>
                <p:sp>
                  <p:nvSpPr>
                    <p:cNvPr id="518" name="Google Shape;518;p4"/>
                    <p:cNvSpPr/>
                    <p:nvPr/>
                  </p:nvSpPr>
                  <p:spPr>
                    <a:xfrm>
                      <a:off x="1876986"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9" name="Google Shape;519;p4"/>
                    <p:cNvSpPr/>
                    <p:nvPr/>
                  </p:nvSpPr>
                  <p:spPr>
                    <a:xfrm>
                      <a:off x="1814356"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0" name="Google Shape;520;p4"/>
                  <p:cNvGrpSpPr/>
                  <p:nvPr/>
                </p:nvGrpSpPr>
                <p:grpSpPr>
                  <a:xfrm>
                    <a:off x="2479103" y="887472"/>
                    <a:ext cx="96972" cy="108992"/>
                    <a:chOff x="2479103" y="887472"/>
                    <a:chExt cx="96972" cy="108992"/>
                  </a:xfrm>
                </p:grpSpPr>
                <p:sp>
                  <p:nvSpPr>
                    <p:cNvPr id="521" name="Google Shape;521;p4"/>
                    <p:cNvSpPr/>
                    <p:nvPr/>
                  </p:nvSpPr>
                  <p:spPr>
                    <a:xfrm>
                      <a:off x="2541718"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2" name="Google Shape;522;p4"/>
                    <p:cNvSpPr/>
                    <p:nvPr/>
                  </p:nvSpPr>
                  <p:spPr>
                    <a:xfrm>
                      <a:off x="247910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3" name="Google Shape;523;p4"/>
                  <p:cNvGrpSpPr/>
                  <p:nvPr/>
                </p:nvGrpSpPr>
                <p:grpSpPr>
                  <a:xfrm>
                    <a:off x="3143830" y="887472"/>
                    <a:ext cx="96972" cy="108992"/>
                    <a:chOff x="3143830" y="887472"/>
                    <a:chExt cx="96972" cy="108992"/>
                  </a:xfrm>
                </p:grpSpPr>
                <p:sp>
                  <p:nvSpPr>
                    <p:cNvPr id="524" name="Google Shape;524;p4"/>
                    <p:cNvSpPr/>
                    <p:nvPr/>
                  </p:nvSpPr>
                  <p:spPr>
                    <a:xfrm>
                      <a:off x="3206460"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5" name="Google Shape;525;p4"/>
                    <p:cNvSpPr/>
                    <p:nvPr/>
                  </p:nvSpPr>
                  <p:spPr>
                    <a:xfrm>
                      <a:off x="3143830"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6" name="Google Shape;526;p4"/>
                  <p:cNvGrpSpPr/>
                  <p:nvPr/>
                </p:nvGrpSpPr>
                <p:grpSpPr>
                  <a:xfrm>
                    <a:off x="3808576" y="887472"/>
                    <a:ext cx="96972" cy="108992"/>
                    <a:chOff x="3808576" y="887472"/>
                    <a:chExt cx="96972" cy="108992"/>
                  </a:xfrm>
                </p:grpSpPr>
                <p:sp>
                  <p:nvSpPr>
                    <p:cNvPr id="527" name="Google Shape;527;p4"/>
                    <p:cNvSpPr/>
                    <p:nvPr/>
                  </p:nvSpPr>
                  <p:spPr>
                    <a:xfrm>
                      <a:off x="3871192"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8" name="Google Shape;528;p4"/>
                    <p:cNvSpPr/>
                    <p:nvPr/>
                  </p:nvSpPr>
                  <p:spPr>
                    <a:xfrm>
                      <a:off x="3808576"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9" name="Google Shape;529;p4"/>
                  <p:cNvGrpSpPr/>
                  <p:nvPr/>
                </p:nvGrpSpPr>
                <p:grpSpPr>
                  <a:xfrm>
                    <a:off x="4473304" y="887472"/>
                    <a:ext cx="96972" cy="108992"/>
                    <a:chOff x="4473304" y="887472"/>
                    <a:chExt cx="96972" cy="108992"/>
                  </a:xfrm>
                </p:grpSpPr>
                <p:sp>
                  <p:nvSpPr>
                    <p:cNvPr id="530" name="Google Shape;530;p4"/>
                    <p:cNvSpPr/>
                    <p:nvPr/>
                  </p:nvSpPr>
                  <p:spPr>
                    <a:xfrm>
                      <a:off x="4535934"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1" name="Google Shape;531;p4"/>
                    <p:cNvSpPr/>
                    <p:nvPr/>
                  </p:nvSpPr>
                  <p:spPr>
                    <a:xfrm>
                      <a:off x="4473304" y="88747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2" name="Google Shape;532;p4"/>
                  <p:cNvGrpSpPr/>
                  <p:nvPr/>
                </p:nvGrpSpPr>
                <p:grpSpPr>
                  <a:xfrm>
                    <a:off x="5137930" y="887420"/>
                    <a:ext cx="97071" cy="109017"/>
                    <a:chOff x="5137930" y="887420"/>
                    <a:chExt cx="97071" cy="109017"/>
                  </a:xfrm>
                </p:grpSpPr>
                <p:sp>
                  <p:nvSpPr>
                    <p:cNvPr id="533" name="Google Shape;533;p4"/>
                    <p:cNvSpPr/>
                    <p:nvPr/>
                  </p:nvSpPr>
                  <p:spPr>
                    <a:xfrm>
                      <a:off x="5200666"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4" name="Google Shape;534;p4"/>
                    <p:cNvSpPr/>
                    <p:nvPr/>
                  </p:nvSpPr>
                  <p:spPr>
                    <a:xfrm>
                      <a:off x="5137930" y="887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35" name="Google Shape;535;p4"/>
                <p:cNvGrpSpPr/>
                <p:nvPr/>
              </p:nvGrpSpPr>
              <p:grpSpPr>
                <a:xfrm>
                  <a:off x="-179964" y="1606670"/>
                  <a:ext cx="5414965" cy="109044"/>
                  <a:chOff x="-179964" y="1606670"/>
                  <a:chExt cx="5414965" cy="109044"/>
                </a:xfrm>
              </p:grpSpPr>
              <p:grpSp>
                <p:nvGrpSpPr>
                  <p:cNvPr id="536" name="Google Shape;536;p4"/>
                  <p:cNvGrpSpPr/>
                  <p:nvPr/>
                </p:nvGrpSpPr>
                <p:grpSpPr>
                  <a:xfrm>
                    <a:off x="-179964" y="1606670"/>
                    <a:ext cx="97073" cy="109017"/>
                    <a:chOff x="-179964" y="1606670"/>
                    <a:chExt cx="97073" cy="109017"/>
                  </a:xfrm>
                </p:grpSpPr>
                <p:sp>
                  <p:nvSpPr>
                    <p:cNvPr id="537" name="Google Shape;537;p4"/>
                    <p:cNvSpPr/>
                    <p:nvPr/>
                  </p:nvSpPr>
                  <p:spPr>
                    <a:xfrm>
                      <a:off x="-117222"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8" name="Google Shape;538;p4"/>
                    <p:cNvSpPr/>
                    <p:nvPr/>
                  </p:nvSpPr>
                  <p:spPr>
                    <a:xfrm>
                      <a:off x="-179964" y="160667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9" name="Google Shape;539;p4"/>
                  <p:cNvGrpSpPr/>
                  <p:nvPr/>
                </p:nvGrpSpPr>
                <p:grpSpPr>
                  <a:xfrm>
                    <a:off x="484883" y="1606722"/>
                    <a:ext cx="96972" cy="108992"/>
                    <a:chOff x="484883" y="1606722"/>
                    <a:chExt cx="96972" cy="108992"/>
                  </a:xfrm>
                </p:grpSpPr>
                <p:sp>
                  <p:nvSpPr>
                    <p:cNvPr id="540" name="Google Shape;540;p4"/>
                    <p:cNvSpPr/>
                    <p:nvPr/>
                  </p:nvSpPr>
                  <p:spPr>
                    <a:xfrm>
                      <a:off x="547513"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1" name="Google Shape;541;p4"/>
                    <p:cNvSpPr/>
                    <p:nvPr/>
                  </p:nvSpPr>
                  <p:spPr>
                    <a:xfrm>
                      <a:off x="48488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2" name="Google Shape;542;p4"/>
                  <p:cNvGrpSpPr/>
                  <p:nvPr/>
                </p:nvGrpSpPr>
                <p:grpSpPr>
                  <a:xfrm>
                    <a:off x="1149629" y="1606722"/>
                    <a:ext cx="96972" cy="108992"/>
                    <a:chOff x="1149629" y="1606722"/>
                    <a:chExt cx="96972" cy="108992"/>
                  </a:xfrm>
                </p:grpSpPr>
                <p:sp>
                  <p:nvSpPr>
                    <p:cNvPr id="543" name="Google Shape;543;p4"/>
                    <p:cNvSpPr/>
                    <p:nvPr/>
                  </p:nvSpPr>
                  <p:spPr>
                    <a:xfrm>
                      <a:off x="1212251"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4" name="Google Shape;544;p4"/>
                    <p:cNvSpPr/>
                    <p:nvPr/>
                  </p:nvSpPr>
                  <p:spPr>
                    <a:xfrm>
                      <a:off x="1149629"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5" name="Google Shape;545;p4"/>
                  <p:cNvGrpSpPr/>
                  <p:nvPr/>
                </p:nvGrpSpPr>
                <p:grpSpPr>
                  <a:xfrm>
                    <a:off x="1814356" y="1606722"/>
                    <a:ext cx="96972" cy="108992"/>
                    <a:chOff x="1814356" y="1606722"/>
                    <a:chExt cx="96972" cy="108992"/>
                  </a:xfrm>
                </p:grpSpPr>
                <p:sp>
                  <p:nvSpPr>
                    <p:cNvPr id="546" name="Google Shape;546;p4"/>
                    <p:cNvSpPr/>
                    <p:nvPr/>
                  </p:nvSpPr>
                  <p:spPr>
                    <a:xfrm>
                      <a:off x="1876986"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7" name="Google Shape;547;p4"/>
                    <p:cNvSpPr/>
                    <p:nvPr/>
                  </p:nvSpPr>
                  <p:spPr>
                    <a:xfrm>
                      <a:off x="1814356"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8" name="Google Shape;548;p4"/>
                  <p:cNvGrpSpPr/>
                  <p:nvPr/>
                </p:nvGrpSpPr>
                <p:grpSpPr>
                  <a:xfrm>
                    <a:off x="2479103" y="1606722"/>
                    <a:ext cx="96972" cy="108992"/>
                    <a:chOff x="2479103" y="1606722"/>
                    <a:chExt cx="96972" cy="108992"/>
                  </a:xfrm>
                </p:grpSpPr>
                <p:sp>
                  <p:nvSpPr>
                    <p:cNvPr id="549" name="Google Shape;549;p4"/>
                    <p:cNvSpPr/>
                    <p:nvPr/>
                  </p:nvSpPr>
                  <p:spPr>
                    <a:xfrm>
                      <a:off x="2541718"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0" name="Google Shape;550;p4"/>
                    <p:cNvSpPr/>
                    <p:nvPr/>
                  </p:nvSpPr>
                  <p:spPr>
                    <a:xfrm>
                      <a:off x="247910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1" name="Google Shape;551;p4"/>
                  <p:cNvGrpSpPr/>
                  <p:nvPr/>
                </p:nvGrpSpPr>
                <p:grpSpPr>
                  <a:xfrm>
                    <a:off x="3143830" y="1606722"/>
                    <a:ext cx="96972" cy="108992"/>
                    <a:chOff x="3143830" y="1606722"/>
                    <a:chExt cx="96972" cy="108992"/>
                  </a:xfrm>
                </p:grpSpPr>
                <p:sp>
                  <p:nvSpPr>
                    <p:cNvPr id="552" name="Google Shape;552;p4"/>
                    <p:cNvSpPr/>
                    <p:nvPr/>
                  </p:nvSpPr>
                  <p:spPr>
                    <a:xfrm>
                      <a:off x="3206460"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3" name="Google Shape;553;p4"/>
                    <p:cNvSpPr/>
                    <p:nvPr/>
                  </p:nvSpPr>
                  <p:spPr>
                    <a:xfrm>
                      <a:off x="3143830"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4" name="Google Shape;554;p4"/>
                  <p:cNvGrpSpPr/>
                  <p:nvPr/>
                </p:nvGrpSpPr>
                <p:grpSpPr>
                  <a:xfrm>
                    <a:off x="3808576" y="1606722"/>
                    <a:ext cx="96972" cy="108992"/>
                    <a:chOff x="3808576" y="1606722"/>
                    <a:chExt cx="96972" cy="108992"/>
                  </a:xfrm>
                </p:grpSpPr>
                <p:sp>
                  <p:nvSpPr>
                    <p:cNvPr id="555" name="Google Shape;555;p4"/>
                    <p:cNvSpPr/>
                    <p:nvPr/>
                  </p:nvSpPr>
                  <p:spPr>
                    <a:xfrm>
                      <a:off x="3871192"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6" name="Google Shape;556;p4"/>
                    <p:cNvSpPr/>
                    <p:nvPr/>
                  </p:nvSpPr>
                  <p:spPr>
                    <a:xfrm>
                      <a:off x="3808576"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7" name="Google Shape;557;p4"/>
                  <p:cNvGrpSpPr/>
                  <p:nvPr/>
                </p:nvGrpSpPr>
                <p:grpSpPr>
                  <a:xfrm>
                    <a:off x="4473304" y="1606722"/>
                    <a:ext cx="96972" cy="108992"/>
                    <a:chOff x="4473304" y="1606722"/>
                    <a:chExt cx="96972" cy="108992"/>
                  </a:xfrm>
                </p:grpSpPr>
                <p:sp>
                  <p:nvSpPr>
                    <p:cNvPr id="558" name="Google Shape;558;p4"/>
                    <p:cNvSpPr/>
                    <p:nvPr/>
                  </p:nvSpPr>
                  <p:spPr>
                    <a:xfrm>
                      <a:off x="4535934"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9" name="Google Shape;559;p4"/>
                    <p:cNvSpPr/>
                    <p:nvPr/>
                  </p:nvSpPr>
                  <p:spPr>
                    <a:xfrm>
                      <a:off x="4473304" y="160672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60" name="Google Shape;560;p4"/>
                  <p:cNvGrpSpPr/>
                  <p:nvPr/>
                </p:nvGrpSpPr>
                <p:grpSpPr>
                  <a:xfrm>
                    <a:off x="5137930" y="1606670"/>
                    <a:ext cx="97071" cy="109017"/>
                    <a:chOff x="5137930" y="1606670"/>
                    <a:chExt cx="97071" cy="109017"/>
                  </a:xfrm>
                </p:grpSpPr>
                <p:sp>
                  <p:nvSpPr>
                    <p:cNvPr id="561" name="Google Shape;561;p4"/>
                    <p:cNvSpPr/>
                    <p:nvPr/>
                  </p:nvSpPr>
                  <p:spPr>
                    <a:xfrm>
                      <a:off x="5200666"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2" name="Google Shape;562;p4"/>
                    <p:cNvSpPr/>
                    <p:nvPr/>
                  </p:nvSpPr>
                  <p:spPr>
                    <a:xfrm>
                      <a:off x="5137930" y="160667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63" name="Google Shape;563;p4"/>
                <p:cNvGrpSpPr/>
                <p:nvPr/>
              </p:nvGrpSpPr>
              <p:grpSpPr>
                <a:xfrm>
                  <a:off x="-179964" y="2325920"/>
                  <a:ext cx="5414965" cy="109043"/>
                  <a:chOff x="-179964" y="2325920"/>
                  <a:chExt cx="5414965" cy="109043"/>
                </a:xfrm>
              </p:grpSpPr>
              <p:grpSp>
                <p:nvGrpSpPr>
                  <p:cNvPr id="564" name="Google Shape;564;p4"/>
                  <p:cNvGrpSpPr/>
                  <p:nvPr/>
                </p:nvGrpSpPr>
                <p:grpSpPr>
                  <a:xfrm>
                    <a:off x="-179964" y="2325920"/>
                    <a:ext cx="97073" cy="109017"/>
                    <a:chOff x="-179964" y="2325920"/>
                    <a:chExt cx="97073" cy="109017"/>
                  </a:xfrm>
                </p:grpSpPr>
                <p:sp>
                  <p:nvSpPr>
                    <p:cNvPr id="565" name="Google Shape;565;p4"/>
                    <p:cNvSpPr/>
                    <p:nvPr/>
                  </p:nvSpPr>
                  <p:spPr>
                    <a:xfrm>
                      <a:off x="-117222"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6" name="Google Shape;566;p4"/>
                    <p:cNvSpPr/>
                    <p:nvPr/>
                  </p:nvSpPr>
                  <p:spPr>
                    <a:xfrm>
                      <a:off x="-179964" y="23259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67" name="Google Shape;567;p4"/>
                  <p:cNvGrpSpPr/>
                  <p:nvPr/>
                </p:nvGrpSpPr>
                <p:grpSpPr>
                  <a:xfrm>
                    <a:off x="484883" y="2325971"/>
                    <a:ext cx="96972" cy="108992"/>
                    <a:chOff x="484883" y="2325971"/>
                    <a:chExt cx="96972" cy="108992"/>
                  </a:xfrm>
                </p:grpSpPr>
                <p:sp>
                  <p:nvSpPr>
                    <p:cNvPr id="568" name="Google Shape;568;p4"/>
                    <p:cNvSpPr/>
                    <p:nvPr/>
                  </p:nvSpPr>
                  <p:spPr>
                    <a:xfrm>
                      <a:off x="547513"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9" name="Google Shape;569;p4"/>
                    <p:cNvSpPr/>
                    <p:nvPr/>
                  </p:nvSpPr>
                  <p:spPr>
                    <a:xfrm>
                      <a:off x="48488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0" name="Google Shape;570;p4"/>
                  <p:cNvGrpSpPr/>
                  <p:nvPr/>
                </p:nvGrpSpPr>
                <p:grpSpPr>
                  <a:xfrm>
                    <a:off x="1149629" y="2325971"/>
                    <a:ext cx="96972" cy="108992"/>
                    <a:chOff x="1149629" y="2325971"/>
                    <a:chExt cx="96972" cy="108992"/>
                  </a:xfrm>
                </p:grpSpPr>
                <p:sp>
                  <p:nvSpPr>
                    <p:cNvPr id="571" name="Google Shape;571;p4"/>
                    <p:cNvSpPr/>
                    <p:nvPr/>
                  </p:nvSpPr>
                  <p:spPr>
                    <a:xfrm>
                      <a:off x="1212251"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2" name="Google Shape;572;p4"/>
                    <p:cNvSpPr/>
                    <p:nvPr/>
                  </p:nvSpPr>
                  <p:spPr>
                    <a:xfrm>
                      <a:off x="1149629"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3" name="Google Shape;573;p4"/>
                  <p:cNvGrpSpPr/>
                  <p:nvPr/>
                </p:nvGrpSpPr>
                <p:grpSpPr>
                  <a:xfrm>
                    <a:off x="1814356" y="2325971"/>
                    <a:ext cx="96972" cy="108992"/>
                    <a:chOff x="1814356" y="2325971"/>
                    <a:chExt cx="96972" cy="108992"/>
                  </a:xfrm>
                </p:grpSpPr>
                <p:sp>
                  <p:nvSpPr>
                    <p:cNvPr id="574" name="Google Shape;574;p4"/>
                    <p:cNvSpPr/>
                    <p:nvPr/>
                  </p:nvSpPr>
                  <p:spPr>
                    <a:xfrm>
                      <a:off x="1876986"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5" name="Google Shape;575;p4"/>
                    <p:cNvSpPr/>
                    <p:nvPr/>
                  </p:nvSpPr>
                  <p:spPr>
                    <a:xfrm>
                      <a:off x="1814356"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6" name="Google Shape;576;p4"/>
                  <p:cNvGrpSpPr/>
                  <p:nvPr/>
                </p:nvGrpSpPr>
                <p:grpSpPr>
                  <a:xfrm>
                    <a:off x="2479103" y="2325971"/>
                    <a:ext cx="96972" cy="108992"/>
                    <a:chOff x="2479103" y="2325971"/>
                    <a:chExt cx="96972" cy="108992"/>
                  </a:xfrm>
                </p:grpSpPr>
                <p:sp>
                  <p:nvSpPr>
                    <p:cNvPr id="577" name="Google Shape;577;p4"/>
                    <p:cNvSpPr/>
                    <p:nvPr/>
                  </p:nvSpPr>
                  <p:spPr>
                    <a:xfrm>
                      <a:off x="2541718"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8" name="Google Shape;578;p4"/>
                    <p:cNvSpPr/>
                    <p:nvPr/>
                  </p:nvSpPr>
                  <p:spPr>
                    <a:xfrm>
                      <a:off x="247910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9" name="Google Shape;579;p4"/>
                  <p:cNvGrpSpPr/>
                  <p:nvPr/>
                </p:nvGrpSpPr>
                <p:grpSpPr>
                  <a:xfrm>
                    <a:off x="3143830" y="2325971"/>
                    <a:ext cx="96972" cy="108992"/>
                    <a:chOff x="3143830" y="2325971"/>
                    <a:chExt cx="96972" cy="108992"/>
                  </a:xfrm>
                </p:grpSpPr>
                <p:sp>
                  <p:nvSpPr>
                    <p:cNvPr id="580" name="Google Shape;580;p4"/>
                    <p:cNvSpPr/>
                    <p:nvPr/>
                  </p:nvSpPr>
                  <p:spPr>
                    <a:xfrm>
                      <a:off x="3206460"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1" name="Google Shape;581;p4"/>
                    <p:cNvSpPr/>
                    <p:nvPr/>
                  </p:nvSpPr>
                  <p:spPr>
                    <a:xfrm>
                      <a:off x="3143830"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2" name="Google Shape;582;p4"/>
                  <p:cNvGrpSpPr/>
                  <p:nvPr/>
                </p:nvGrpSpPr>
                <p:grpSpPr>
                  <a:xfrm>
                    <a:off x="3808576" y="2325971"/>
                    <a:ext cx="96972" cy="108992"/>
                    <a:chOff x="3808576" y="2325971"/>
                    <a:chExt cx="96972" cy="108992"/>
                  </a:xfrm>
                </p:grpSpPr>
                <p:sp>
                  <p:nvSpPr>
                    <p:cNvPr id="583" name="Google Shape;583;p4"/>
                    <p:cNvSpPr/>
                    <p:nvPr/>
                  </p:nvSpPr>
                  <p:spPr>
                    <a:xfrm>
                      <a:off x="3871192"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4" name="Google Shape;584;p4"/>
                    <p:cNvSpPr/>
                    <p:nvPr/>
                  </p:nvSpPr>
                  <p:spPr>
                    <a:xfrm>
                      <a:off x="3808576"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5" name="Google Shape;585;p4"/>
                  <p:cNvGrpSpPr/>
                  <p:nvPr/>
                </p:nvGrpSpPr>
                <p:grpSpPr>
                  <a:xfrm>
                    <a:off x="4473304" y="2325971"/>
                    <a:ext cx="96972" cy="108992"/>
                    <a:chOff x="4473304" y="2325971"/>
                    <a:chExt cx="96972" cy="108992"/>
                  </a:xfrm>
                </p:grpSpPr>
                <p:sp>
                  <p:nvSpPr>
                    <p:cNvPr id="586" name="Google Shape;586;p4"/>
                    <p:cNvSpPr/>
                    <p:nvPr/>
                  </p:nvSpPr>
                  <p:spPr>
                    <a:xfrm>
                      <a:off x="4535934"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7" name="Google Shape;587;p4"/>
                    <p:cNvSpPr/>
                    <p:nvPr/>
                  </p:nvSpPr>
                  <p:spPr>
                    <a:xfrm>
                      <a:off x="4473304" y="232597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8" name="Google Shape;588;p4"/>
                  <p:cNvGrpSpPr/>
                  <p:nvPr/>
                </p:nvGrpSpPr>
                <p:grpSpPr>
                  <a:xfrm>
                    <a:off x="5137930" y="2325920"/>
                    <a:ext cx="97071" cy="109017"/>
                    <a:chOff x="5137930" y="2325920"/>
                    <a:chExt cx="97071" cy="109017"/>
                  </a:xfrm>
                </p:grpSpPr>
                <p:sp>
                  <p:nvSpPr>
                    <p:cNvPr id="589" name="Google Shape;589;p4"/>
                    <p:cNvSpPr/>
                    <p:nvPr/>
                  </p:nvSpPr>
                  <p:spPr>
                    <a:xfrm>
                      <a:off x="5200666"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0" name="Google Shape;590;p4"/>
                    <p:cNvSpPr/>
                    <p:nvPr/>
                  </p:nvSpPr>
                  <p:spPr>
                    <a:xfrm>
                      <a:off x="5137930" y="23259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91" name="Google Shape;591;p4"/>
                <p:cNvGrpSpPr/>
                <p:nvPr/>
              </p:nvGrpSpPr>
              <p:grpSpPr>
                <a:xfrm>
                  <a:off x="-179964" y="3045170"/>
                  <a:ext cx="5414965" cy="109043"/>
                  <a:chOff x="-179964" y="3045170"/>
                  <a:chExt cx="5414965" cy="109043"/>
                </a:xfrm>
              </p:grpSpPr>
              <p:grpSp>
                <p:nvGrpSpPr>
                  <p:cNvPr id="592" name="Google Shape;592;p4"/>
                  <p:cNvGrpSpPr/>
                  <p:nvPr/>
                </p:nvGrpSpPr>
                <p:grpSpPr>
                  <a:xfrm>
                    <a:off x="-179964" y="3045170"/>
                    <a:ext cx="97073" cy="109017"/>
                    <a:chOff x="-179964" y="3045170"/>
                    <a:chExt cx="97073" cy="109017"/>
                  </a:xfrm>
                </p:grpSpPr>
                <p:sp>
                  <p:nvSpPr>
                    <p:cNvPr id="593" name="Google Shape;593;p4"/>
                    <p:cNvSpPr/>
                    <p:nvPr/>
                  </p:nvSpPr>
                  <p:spPr>
                    <a:xfrm>
                      <a:off x="-117222"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4" name="Google Shape;594;p4"/>
                    <p:cNvSpPr/>
                    <p:nvPr/>
                  </p:nvSpPr>
                  <p:spPr>
                    <a:xfrm>
                      <a:off x="-179964" y="3045170"/>
                      <a:ext cx="97073" cy="109017"/>
                    </a:xfrm>
                    <a:custGeom>
                      <a:avLst/>
                      <a:gdLst/>
                      <a:ahLst/>
                      <a:cxnLst/>
                      <a:rect l="l" t="t" r="r" b="b"/>
                      <a:pathLst>
                        <a:path w="97073" h="109017" extrusionOk="0">
                          <a:moveTo>
                            <a:pt x="96887" y="53718"/>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5" name="Google Shape;595;p4"/>
                  <p:cNvGrpSpPr/>
                  <p:nvPr/>
                </p:nvGrpSpPr>
                <p:grpSpPr>
                  <a:xfrm>
                    <a:off x="484883" y="3045221"/>
                    <a:ext cx="96972" cy="108992"/>
                    <a:chOff x="484883" y="3045221"/>
                    <a:chExt cx="96972" cy="108992"/>
                  </a:xfrm>
                </p:grpSpPr>
                <p:sp>
                  <p:nvSpPr>
                    <p:cNvPr id="596" name="Google Shape;596;p4"/>
                    <p:cNvSpPr/>
                    <p:nvPr/>
                  </p:nvSpPr>
                  <p:spPr>
                    <a:xfrm>
                      <a:off x="547513"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7" name="Google Shape;597;p4"/>
                    <p:cNvSpPr/>
                    <p:nvPr/>
                  </p:nvSpPr>
                  <p:spPr>
                    <a:xfrm>
                      <a:off x="48488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8" name="Google Shape;598;p4"/>
                  <p:cNvGrpSpPr/>
                  <p:nvPr/>
                </p:nvGrpSpPr>
                <p:grpSpPr>
                  <a:xfrm>
                    <a:off x="1149629" y="3045221"/>
                    <a:ext cx="96972" cy="108992"/>
                    <a:chOff x="1149629" y="3045221"/>
                    <a:chExt cx="96972" cy="108992"/>
                  </a:xfrm>
                </p:grpSpPr>
                <p:sp>
                  <p:nvSpPr>
                    <p:cNvPr id="599" name="Google Shape;599;p4"/>
                    <p:cNvSpPr/>
                    <p:nvPr/>
                  </p:nvSpPr>
                  <p:spPr>
                    <a:xfrm>
                      <a:off x="1212251"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0" name="Google Shape;600;p4"/>
                    <p:cNvSpPr/>
                    <p:nvPr/>
                  </p:nvSpPr>
                  <p:spPr>
                    <a:xfrm>
                      <a:off x="1149629"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1" name="Google Shape;601;p4"/>
                  <p:cNvGrpSpPr/>
                  <p:nvPr/>
                </p:nvGrpSpPr>
                <p:grpSpPr>
                  <a:xfrm>
                    <a:off x="1814356" y="3045221"/>
                    <a:ext cx="96972" cy="108992"/>
                    <a:chOff x="1814356" y="3045221"/>
                    <a:chExt cx="96972" cy="108992"/>
                  </a:xfrm>
                </p:grpSpPr>
                <p:sp>
                  <p:nvSpPr>
                    <p:cNvPr id="602" name="Google Shape;602;p4"/>
                    <p:cNvSpPr/>
                    <p:nvPr/>
                  </p:nvSpPr>
                  <p:spPr>
                    <a:xfrm>
                      <a:off x="1876986"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3" name="Google Shape;603;p4"/>
                    <p:cNvSpPr/>
                    <p:nvPr/>
                  </p:nvSpPr>
                  <p:spPr>
                    <a:xfrm>
                      <a:off x="1814356"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4" name="Google Shape;604;p4"/>
                  <p:cNvGrpSpPr/>
                  <p:nvPr/>
                </p:nvGrpSpPr>
                <p:grpSpPr>
                  <a:xfrm>
                    <a:off x="2479103" y="3045221"/>
                    <a:ext cx="96972" cy="108992"/>
                    <a:chOff x="2479103" y="3045221"/>
                    <a:chExt cx="96972" cy="108992"/>
                  </a:xfrm>
                </p:grpSpPr>
                <p:sp>
                  <p:nvSpPr>
                    <p:cNvPr id="605" name="Google Shape;605;p4"/>
                    <p:cNvSpPr/>
                    <p:nvPr/>
                  </p:nvSpPr>
                  <p:spPr>
                    <a:xfrm>
                      <a:off x="2541718"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6" name="Google Shape;606;p4"/>
                    <p:cNvSpPr/>
                    <p:nvPr/>
                  </p:nvSpPr>
                  <p:spPr>
                    <a:xfrm>
                      <a:off x="247910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7" name="Google Shape;607;p4"/>
                  <p:cNvGrpSpPr/>
                  <p:nvPr/>
                </p:nvGrpSpPr>
                <p:grpSpPr>
                  <a:xfrm>
                    <a:off x="3143830" y="3045221"/>
                    <a:ext cx="96972" cy="108992"/>
                    <a:chOff x="3143830" y="3045221"/>
                    <a:chExt cx="96972" cy="108992"/>
                  </a:xfrm>
                </p:grpSpPr>
                <p:sp>
                  <p:nvSpPr>
                    <p:cNvPr id="608" name="Google Shape;608;p4"/>
                    <p:cNvSpPr/>
                    <p:nvPr/>
                  </p:nvSpPr>
                  <p:spPr>
                    <a:xfrm>
                      <a:off x="3206460"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9" name="Google Shape;609;p4"/>
                    <p:cNvSpPr/>
                    <p:nvPr/>
                  </p:nvSpPr>
                  <p:spPr>
                    <a:xfrm>
                      <a:off x="3143830"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0" name="Google Shape;610;p4"/>
                  <p:cNvGrpSpPr/>
                  <p:nvPr/>
                </p:nvGrpSpPr>
                <p:grpSpPr>
                  <a:xfrm>
                    <a:off x="3808576" y="3045221"/>
                    <a:ext cx="96972" cy="108992"/>
                    <a:chOff x="3808576" y="3045221"/>
                    <a:chExt cx="96972" cy="108992"/>
                  </a:xfrm>
                </p:grpSpPr>
                <p:sp>
                  <p:nvSpPr>
                    <p:cNvPr id="611" name="Google Shape;611;p4"/>
                    <p:cNvSpPr/>
                    <p:nvPr/>
                  </p:nvSpPr>
                  <p:spPr>
                    <a:xfrm>
                      <a:off x="3871192"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2" name="Google Shape;612;p4"/>
                    <p:cNvSpPr/>
                    <p:nvPr/>
                  </p:nvSpPr>
                  <p:spPr>
                    <a:xfrm>
                      <a:off x="3808576"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3" name="Google Shape;613;p4"/>
                  <p:cNvGrpSpPr/>
                  <p:nvPr/>
                </p:nvGrpSpPr>
                <p:grpSpPr>
                  <a:xfrm>
                    <a:off x="4473304" y="3045221"/>
                    <a:ext cx="96972" cy="108992"/>
                    <a:chOff x="4473304" y="3045221"/>
                    <a:chExt cx="96972" cy="108992"/>
                  </a:xfrm>
                </p:grpSpPr>
                <p:sp>
                  <p:nvSpPr>
                    <p:cNvPr id="614" name="Google Shape;614;p4"/>
                    <p:cNvSpPr/>
                    <p:nvPr/>
                  </p:nvSpPr>
                  <p:spPr>
                    <a:xfrm>
                      <a:off x="4535934"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5" name="Google Shape;615;p4"/>
                    <p:cNvSpPr/>
                    <p:nvPr/>
                  </p:nvSpPr>
                  <p:spPr>
                    <a:xfrm>
                      <a:off x="4473304" y="304522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6" name="Google Shape;616;p4"/>
                  <p:cNvGrpSpPr/>
                  <p:nvPr/>
                </p:nvGrpSpPr>
                <p:grpSpPr>
                  <a:xfrm>
                    <a:off x="5137930" y="3045170"/>
                    <a:ext cx="97071" cy="109017"/>
                    <a:chOff x="5137930" y="3045170"/>
                    <a:chExt cx="97071" cy="109017"/>
                  </a:xfrm>
                </p:grpSpPr>
                <p:sp>
                  <p:nvSpPr>
                    <p:cNvPr id="617" name="Google Shape;617;p4"/>
                    <p:cNvSpPr/>
                    <p:nvPr/>
                  </p:nvSpPr>
                  <p:spPr>
                    <a:xfrm>
                      <a:off x="5200666"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8" name="Google Shape;618;p4"/>
                    <p:cNvSpPr/>
                    <p:nvPr/>
                  </p:nvSpPr>
                  <p:spPr>
                    <a:xfrm>
                      <a:off x="5137930" y="3045170"/>
                      <a:ext cx="97071" cy="109017"/>
                    </a:xfrm>
                    <a:custGeom>
                      <a:avLst/>
                      <a:gdLst/>
                      <a:ahLst/>
                      <a:cxnLst/>
                      <a:rect l="l" t="t" r="r" b="b"/>
                      <a:pathLst>
                        <a:path w="97071" h="109017" extrusionOk="0">
                          <a:moveTo>
                            <a:pt x="96887" y="53718"/>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19" name="Google Shape;619;p4"/>
                <p:cNvGrpSpPr/>
                <p:nvPr/>
              </p:nvGrpSpPr>
              <p:grpSpPr>
                <a:xfrm>
                  <a:off x="-179964" y="3764420"/>
                  <a:ext cx="5414965" cy="109043"/>
                  <a:chOff x="-179964" y="3764420"/>
                  <a:chExt cx="5414965" cy="109043"/>
                </a:xfrm>
              </p:grpSpPr>
              <p:grpSp>
                <p:nvGrpSpPr>
                  <p:cNvPr id="620" name="Google Shape;620;p4"/>
                  <p:cNvGrpSpPr/>
                  <p:nvPr/>
                </p:nvGrpSpPr>
                <p:grpSpPr>
                  <a:xfrm>
                    <a:off x="-179964" y="3764420"/>
                    <a:ext cx="97073" cy="109017"/>
                    <a:chOff x="-179964" y="3764420"/>
                    <a:chExt cx="97073" cy="109017"/>
                  </a:xfrm>
                </p:grpSpPr>
                <p:sp>
                  <p:nvSpPr>
                    <p:cNvPr id="621" name="Google Shape;621;p4"/>
                    <p:cNvSpPr/>
                    <p:nvPr/>
                  </p:nvSpPr>
                  <p:spPr>
                    <a:xfrm>
                      <a:off x="-117222"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2" name="Google Shape;622;p4"/>
                    <p:cNvSpPr/>
                    <p:nvPr/>
                  </p:nvSpPr>
                  <p:spPr>
                    <a:xfrm>
                      <a:off x="-179964" y="3764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6"/>
                            <a:pt x="62094" y="105464"/>
                          </a:cubicBezTo>
                          <a:cubicBezTo>
                            <a:pt x="103652" y="86501"/>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3" name="Google Shape;623;p4"/>
                  <p:cNvGrpSpPr/>
                  <p:nvPr/>
                </p:nvGrpSpPr>
                <p:grpSpPr>
                  <a:xfrm>
                    <a:off x="484883" y="3764471"/>
                    <a:ext cx="96972" cy="108992"/>
                    <a:chOff x="484883" y="3764471"/>
                    <a:chExt cx="96972" cy="108992"/>
                  </a:xfrm>
                </p:grpSpPr>
                <p:sp>
                  <p:nvSpPr>
                    <p:cNvPr id="624" name="Google Shape;624;p4"/>
                    <p:cNvSpPr/>
                    <p:nvPr/>
                  </p:nvSpPr>
                  <p:spPr>
                    <a:xfrm>
                      <a:off x="547513"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5" name="Google Shape;625;p4"/>
                    <p:cNvSpPr/>
                    <p:nvPr/>
                  </p:nvSpPr>
                  <p:spPr>
                    <a:xfrm>
                      <a:off x="48488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6" name="Google Shape;626;p4"/>
                  <p:cNvGrpSpPr/>
                  <p:nvPr/>
                </p:nvGrpSpPr>
                <p:grpSpPr>
                  <a:xfrm>
                    <a:off x="1149629" y="3764471"/>
                    <a:ext cx="96972" cy="108992"/>
                    <a:chOff x="1149629" y="3764471"/>
                    <a:chExt cx="96972" cy="108992"/>
                  </a:xfrm>
                </p:grpSpPr>
                <p:sp>
                  <p:nvSpPr>
                    <p:cNvPr id="627" name="Google Shape;627;p4"/>
                    <p:cNvSpPr/>
                    <p:nvPr/>
                  </p:nvSpPr>
                  <p:spPr>
                    <a:xfrm>
                      <a:off x="1212251"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8" name="Google Shape;628;p4"/>
                    <p:cNvSpPr/>
                    <p:nvPr/>
                  </p:nvSpPr>
                  <p:spPr>
                    <a:xfrm>
                      <a:off x="1149629"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9" name="Google Shape;629;p4"/>
                  <p:cNvGrpSpPr/>
                  <p:nvPr/>
                </p:nvGrpSpPr>
                <p:grpSpPr>
                  <a:xfrm>
                    <a:off x="1814356" y="3764471"/>
                    <a:ext cx="96972" cy="108992"/>
                    <a:chOff x="1814356" y="3764471"/>
                    <a:chExt cx="96972" cy="108992"/>
                  </a:xfrm>
                </p:grpSpPr>
                <p:sp>
                  <p:nvSpPr>
                    <p:cNvPr id="630" name="Google Shape;630;p4"/>
                    <p:cNvSpPr/>
                    <p:nvPr/>
                  </p:nvSpPr>
                  <p:spPr>
                    <a:xfrm>
                      <a:off x="1876986"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1" name="Google Shape;631;p4"/>
                    <p:cNvSpPr/>
                    <p:nvPr/>
                  </p:nvSpPr>
                  <p:spPr>
                    <a:xfrm>
                      <a:off x="1814356"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2" name="Google Shape;632;p4"/>
                  <p:cNvGrpSpPr/>
                  <p:nvPr/>
                </p:nvGrpSpPr>
                <p:grpSpPr>
                  <a:xfrm>
                    <a:off x="2479103" y="3764471"/>
                    <a:ext cx="96972" cy="108992"/>
                    <a:chOff x="2479103" y="3764471"/>
                    <a:chExt cx="96972" cy="108992"/>
                  </a:xfrm>
                </p:grpSpPr>
                <p:sp>
                  <p:nvSpPr>
                    <p:cNvPr id="633" name="Google Shape;633;p4"/>
                    <p:cNvSpPr/>
                    <p:nvPr/>
                  </p:nvSpPr>
                  <p:spPr>
                    <a:xfrm>
                      <a:off x="2541718"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4" name="Google Shape;634;p4"/>
                    <p:cNvSpPr/>
                    <p:nvPr/>
                  </p:nvSpPr>
                  <p:spPr>
                    <a:xfrm>
                      <a:off x="247910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5" name="Google Shape;635;p4"/>
                  <p:cNvGrpSpPr/>
                  <p:nvPr/>
                </p:nvGrpSpPr>
                <p:grpSpPr>
                  <a:xfrm>
                    <a:off x="3143830" y="3764471"/>
                    <a:ext cx="96972" cy="108992"/>
                    <a:chOff x="3143830" y="3764471"/>
                    <a:chExt cx="96972" cy="108992"/>
                  </a:xfrm>
                </p:grpSpPr>
                <p:sp>
                  <p:nvSpPr>
                    <p:cNvPr id="636" name="Google Shape;636;p4"/>
                    <p:cNvSpPr/>
                    <p:nvPr/>
                  </p:nvSpPr>
                  <p:spPr>
                    <a:xfrm>
                      <a:off x="3206460"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7" name="Google Shape;637;p4"/>
                    <p:cNvSpPr/>
                    <p:nvPr/>
                  </p:nvSpPr>
                  <p:spPr>
                    <a:xfrm>
                      <a:off x="3143830"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3"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8" name="Google Shape;638;p4"/>
                  <p:cNvGrpSpPr/>
                  <p:nvPr/>
                </p:nvGrpSpPr>
                <p:grpSpPr>
                  <a:xfrm>
                    <a:off x="3808576" y="3764471"/>
                    <a:ext cx="96972" cy="108992"/>
                    <a:chOff x="3808576" y="3764471"/>
                    <a:chExt cx="96972" cy="108992"/>
                  </a:xfrm>
                </p:grpSpPr>
                <p:sp>
                  <p:nvSpPr>
                    <p:cNvPr id="639" name="Google Shape;639;p4"/>
                    <p:cNvSpPr/>
                    <p:nvPr/>
                  </p:nvSpPr>
                  <p:spPr>
                    <a:xfrm>
                      <a:off x="3871192"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0" name="Google Shape;640;p4"/>
                    <p:cNvSpPr/>
                    <p:nvPr/>
                  </p:nvSpPr>
                  <p:spPr>
                    <a:xfrm>
                      <a:off x="3808576"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41" name="Google Shape;641;p4"/>
                  <p:cNvGrpSpPr/>
                  <p:nvPr/>
                </p:nvGrpSpPr>
                <p:grpSpPr>
                  <a:xfrm>
                    <a:off x="4473304" y="3764471"/>
                    <a:ext cx="96972" cy="108992"/>
                    <a:chOff x="4473304" y="3764471"/>
                    <a:chExt cx="96972" cy="108992"/>
                  </a:xfrm>
                </p:grpSpPr>
                <p:sp>
                  <p:nvSpPr>
                    <p:cNvPr id="642" name="Google Shape;642;p4"/>
                    <p:cNvSpPr/>
                    <p:nvPr/>
                  </p:nvSpPr>
                  <p:spPr>
                    <a:xfrm>
                      <a:off x="4535934"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3" name="Google Shape;643;p4"/>
                    <p:cNvSpPr/>
                    <p:nvPr/>
                  </p:nvSpPr>
                  <p:spPr>
                    <a:xfrm>
                      <a:off x="4473304" y="3764471"/>
                      <a:ext cx="96972" cy="108992"/>
                    </a:xfrm>
                    <a:custGeom>
                      <a:avLst/>
                      <a:gdLst/>
                      <a:ahLst/>
                      <a:cxnLst/>
                      <a:rect l="l" t="t" r="r" b="b"/>
                      <a:pathLst>
                        <a:path w="96972" h="108992" extrusionOk="0">
                          <a:moveTo>
                            <a:pt x="96767" y="53666"/>
                          </a:moveTo>
                          <a:cubicBezTo>
                            <a:pt x="92700" y="3590"/>
                            <a:pt x="46524"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44" name="Google Shape;644;p4"/>
                  <p:cNvGrpSpPr/>
                  <p:nvPr/>
                </p:nvGrpSpPr>
                <p:grpSpPr>
                  <a:xfrm>
                    <a:off x="5137930" y="3764420"/>
                    <a:ext cx="97071" cy="109017"/>
                    <a:chOff x="5137930" y="3764420"/>
                    <a:chExt cx="97071" cy="109017"/>
                  </a:xfrm>
                </p:grpSpPr>
                <p:sp>
                  <p:nvSpPr>
                    <p:cNvPr id="645" name="Google Shape;645;p4"/>
                    <p:cNvSpPr/>
                    <p:nvPr/>
                  </p:nvSpPr>
                  <p:spPr>
                    <a:xfrm>
                      <a:off x="5200666"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6" name="Google Shape;646;p4"/>
                    <p:cNvSpPr/>
                    <p:nvPr/>
                  </p:nvSpPr>
                  <p:spPr>
                    <a:xfrm>
                      <a:off x="5137930" y="3764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6"/>
                            <a:pt x="62094" y="105464"/>
                          </a:cubicBezTo>
                          <a:cubicBezTo>
                            <a:pt x="103633" y="86501"/>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47" name="Google Shape;647;p4"/>
                <p:cNvGrpSpPr/>
                <p:nvPr/>
              </p:nvGrpSpPr>
              <p:grpSpPr>
                <a:xfrm>
                  <a:off x="-179964" y="4483688"/>
                  <a:ext cx="5414965" cy="109044"/>
                  <a:chOff x="-179964" y="4483688"/>
                  <a:chExt cx="5414965" cy="109044"/>
                </a:xfrm>
              </p:grpSpPr>
              <p:grpSp>
                <p:nvGrpSpPr>
                  <p:cNvPr id="648" name="Google Shape;648;p4"/>
                  <p:cNvGrpSpPr/>
                  <p:nvPr/>
                </p:nvGrpSpPr>
                <p:grpSpPr>
                  <a:xfrm>
                    <a:off x="-179964" y="4483688"/>
                    <a:ext cx="97073" cy="109017"/>
                    <a:chOff x="-179964" y="4483688"/>
                    <a:chExt cx="97073" cy="109017"/>
                  </a:xfrm>
                </p:grpSpPr>
                <p:sp>
                  <p:nvSpPr>
                    <p:cNvPr id="649" name="Google Shape;649;p4"/>
                    <p:cNvSpPr/>
                    <p:nvPr/>
                  </p:nvSpPr>
                  <p:spPr>
                    <a:xfrm>
                      <a:off x="-117222"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0" name="Google Shape;650;p4"/>
                    <p:cNvSpPr/>
                    <p:nvPr/>
                  </p:nvSpPr>
                  <p:spPr>
                    <a:xfrm>
                      <a:off x="-179964" y="4483688"/>
                      <a:ext cx="97073" cy="109017"/>
                    </a:xfrm>
                    <a:custGeom>
                      <a:avLst/>
                      <a:gdLst/>
                      <a:ahLst/>
                      <a:cxnLst/>
                      <a:rect l="l" t="t" r="r" b="b"/>
                      <a:pathLst>
                        <a:path w="97073" h="109017" extrusionOk="0">
                          <a:moveTo>
                            <a:pt x="96887" y="53717"/>
                          </a:moveTo>
                          <a:cubicBezTo>
                            <a:pt x="92669" y="3623"/>
                            <a:pt x="46778" y="-4635"/>
                            <a:pt x="67053" y="5084"/>
                          </a:cubicBezTo>
                          <a:cubicBezTo>
                            <a:pt x="51889" y="-2566"/>
                            <a:pt x="37086" y="-1408"/>
                            <a:pt x="23842" y="7381"/>
                          </a:cubicBezTo>
                          <a:cubicBezTo>
                            <a:pt x="-28016" y="41796"/>
                            <a:pt x="13941" y="127427"/>
                            <a:pt x="62094" y="105464"/>
                          </a:cubicBezTo>
                          <a:cubicBezTo>
                            <a:pt x="103652" y="86481"/>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1" name="Google Shape;651;p4"/>
                  <p:cNvGrpSpPr/>
                  <p:nvPr/>
                </p:nvGrpSpPr>
                <p:grpSpPr>
                  <a:xfrm>
                    <a:off x="484883" y="4483740"/>
                    <a:ext cx="96972" cy="108992"/>
                    <a:chOff x="484883" y="4483740"/>
                    <a:chExt cx="96972" cy="108992"/>
                  </a:xfrm>
                </p:grpSpPr>
                <p:sp>
                  <p:nvSpPr>
                    <p:cNvPr id="652" name="Google Shape;652;p4"/>
                    <p:cNvSpPr/>
                    <p:nvPr/>
                  </p:nvSpPr>
                  <p:spPr>
                    <a:xfrm>
                      <a:off x="547513"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3" name="Google Shape;653;p4"/>
                    <p:cNvSpPr/>
                    <p:nvPr/>
                  </p:nvSpPr>
                  <p:spPr>
                    <a:xfrm>
                      <a:off x="48488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4" name="Google Shape;654;p4"/>
                  <p:cNvGrpSpPr/>
                  <p:nvPr/>
                </p:nvGrpSpPr>
                <p:grpSpPr>
                  <a:xfrm>
                    <a:off x="1149629" y="4483740"/>
                    <a:ext cx="96972" cy="108992"/>
                    <a:chOff x="1149629" y="4483740"/>
                    <a:chExt cx="96972" cy="108992"/>
                  </a:xfrm>
                </p:grpSpPr>
                <p:sp>
                  <p:nvSpPr>
                    <p:cNvPr id="655" name="Google Shape;655;p4"/>
                    <p:cNvSpPr/>
                    <p:nvPr/>
                  </p:nvSpPr>
                  <p:spPr>
                    <a:xfrm>
                      <a:off x="1212251"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6" name="Google Shape;656;p4"/>
                    <p:cNvSpPr/>
                    <p:nvPr/>
                  </p:nvSpPr>
                  <p:spPr>
                    <a:xfrm>
                      <a:off x="1149629"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7" name="Google Shape;657;p4"/>
                  <p:cNvGrpSpPr/>
                  <p:nvPr/>
                </p:nvGrpSpPr>
                <p:grpSpPr>
                  <a:xfrm>
                    <a:off x="1814356" y="4483740"/>
                    <a:ext cx="96972" cy="108992"/>
                    <a:chOff x="1814356" y="4483740"/>
                    <a:chExt cx="96972" cy="108992"/>
                  </a:xfrm>
                </p:grpSpPr>
                <p:sp>
                  <p:nvSpPr>
                    <p:cNvPr id="658" name="Google Shape;658;p4"/>
                    <p:cNvSpPr/>
                    <p:nvPr/>
                  </p:nvSpPr>
                  <p:spPr>
                    <a:xfrm>
                      <a:off x="1876986"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9" name="Google Shape;659;p4"/>
                    <p:cNvSpPr/>
                    <p:nvPr/>
                  </p:nvSpPr>
                  <p:spPr>
                    <a:xfrm>
                      <a:off x="1814356"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0" name="Google Shape;660;p4"/>
                  <p:cNvGrpSpPr/>
                  <p:nvPr/>
                </p:nvGrpSpPr>
                <p:grpSpPr>
                  <a:xfrm>
                    <a:off x="2479103" y="4483740"/>
                    <a:ext cx="96972" cy="108992"/>
                    <a:chOff x="2479103" y="4483740"/>
                    <a:chExt cx="96972" cy="108992"/>
                  </a:xfrm>
                </p:grpSpPr>
                <p:sp>
                  <p:nvSpPr>
                    <p:cNvPr id="661" name="Google Shape;661;p4"/>
                    <p:cNvSpPr/>
                    <p:nvPr/>
                  </p:nvSpPr>
                  <p:spPr>
                    <a:xfrm>
                      <a:off x="2541718"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2" name="Google Shape;662;p4"/>
                    <p:cNvSpPr/>
                    <p:nvPr/>
                  </p:nvSpPr>
                  <p:spPr>
                    <a:xfrm>
                      <a:off x="247910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3" name="Google Shape;663;p4"/>
                  <p:cNvGrpSpPr/>
                  <p:nvPr/>
                </p:nvGrpSpPr>
                <p:grpSpPr>
                  <a:xfrm>
                    <a:off x="3143830" y="4483740"/>
                    <a:ext cx="96972" cy="108992"/>
                    <a:chOff x="3143830" y="4483740"/>
                    <a:chExt cx="96972" cy="108992"/>
                  </a:xfrm>
                </p:grpSpPr>
                <p:sp>
                  <p:nvSpPr>
                    <p:cNvPr id="664" name="Google Shape;664;p4"/>
                    <p:cNvSpPr/>
                    <p:nvPr/>
                  </p:nvSpPr>
                  <p:spPr>
                    <a:xfrm>
                      <a:off x="3206460"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5" name="Google Shape;665;p4"/>
                    <p:cNvSpPr/>
                    <p:nvPr/>
                  </p:nvSpPr>
                  <p:spPr>
                    <a:xfrm>
                      <a:off x="3143830"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6" name="Google Shape;666;p4"/>
                  <p:cNvGrpSpPr/>
                  <p:nvPr/>
                </p:nvGrpSpPr>
                <p:grpSpPr>
                  <a:xfrm>
                    <a:off x="3808576" y="4483740"/>
                    <a:ext cx="96972" cy="108992"/>
                    <a:chOff x="3808576" y="4483740"/>
                    <a:chExt cx="96972" cy="108992"/>
                  </a:xfrm>
                </p:grpSpPr>
                <p:sp>
                  <p:nvSpPr>
                    <p:cNvPr id="667" name="Google Shape;667;p4"/>
                    <p:cNvSpPr/>
                    <p:nvPr/>
                  </p:nvSpPr>
                  <p:spPr>
                    <a:xfrm>
                      <a:off x="3871192"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8" name="Google Shape;668;p4"/>
                    <p:cNvSpPr/>
                    <p:nvPr/>
                  </p:nvSpPr>
                  <p:spPr>
                    <a:xfrm>
                      <a:off x="3808576"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9" name="Google Shape;669;p4"/>
                  <p:cNvGrpSpPr/>
                  <p:nvPr/>
                </p:nvGrpSpPr>
                <p:grpSpPr>
                  <a:xfrm>
                    <a:off x="4473304" y="4483740"/>
                    <a:ext cx="96972" cy="108992"/>
                    <a:chOff x="4473304" y="4483740"/>
                    <a:chExt cx="96972" cy="108992"/>
                  </a:xfrm>
                </p:grpSpPr>
                <p:sp>
                  <p:nvSpPr>
                    <p:cNvPr id="670" name="Google Shape;670;p4"/>
                    <p:cNvSpPr/>
                    <p:nvPr/>
                  </p:nvSpPr>
                  <p:spPr>
                    <a:xfrm>
                      <a:off x="4535934"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1" name="Google Shape;671;p4"/>
                    <p:cNvSpPr/>
                    <p:nvPr/>
                  </p:nvSpPr>
                  <p:spPr>
                    <a:xfrm>
                      <a:off x="4473304" y="4483740"/>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72" name="Google Shape;672;p4"/>
                  <p:cNvGrpSpPr/>
                  <p:nvPr/>
                </p:nvGrpSpPr>
                <p:grpSpPr>
                  <a:xfrm>
                    <a:off x="5137930" y="4483688"/>
                    <a:ext cx="97071" cy="109017"/>
                    <a:chOff x="5137930" y="4483688"/>
                    <a:chExt cx="97071" cy="109017"/>
                  </a:xfrm>
                </p:grpSpPr>
                <p:sp>
                  <p:nvSpPr>
                    <p:cNvPr id="673" name="Google Shape;673;p4"/>
                    <p:cNvSpPr/>
                    <p:nvPr/>
                  </p:nvSpPr>
                  <p:spPr>
                    <a:xfrm>
                      <a:off x="5200666"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4" name="Google Shape;674;p4"/>
                    <p:cNvSpPr/>
                    <p:nvPr/>
                  </p:nvSpPr>
                  <p:spPr>
                    <a:xfrm>
                      <a:off x="5137930" y="4483688"/>
                      <a:ext cx="97071" cy="109017"/>
                    </a:xfrm>
                    <a:custGeom>
                      <a:avLst/>
                      <a:gdLst/>
                      <a:ahLst/>
                      <a:cxnLst/>
                      <a:rect l="l" t="t" r="r" b="b"/>
                      <a:pathLst>
                        <a:path w="97071" h="109017" extrusionOk="0">
                          <a:moveTo>
                            <a:pt x="96887" y="53717"/>
                          </a:moveTo>
                          <a:cubicBezTo>
                            <a:pt x="92668" y="3623"/>
                            <a:pt x="46778" y="-4635"/>
                            <a:pt x="67053" y="5084"/>
                          </a:cubicBezTo>
                          <a:cubicBezTo>
                            <a:pt x="51889" y="-2566"/>
                            <a:pt x="37086" y="-1408"/>
                            <a:pt x="23842" y="7381"/>
                          </a:cubicBezTo>
                          <a:cubicBezTo>
                            <a:pt x="-28016" y="41796"/>
                            <a:pt x="13941" y="127427"/>
                            <a:pt x="62094" y="105464"/>
                          </a:cubicBezTo>
                          <a:cubicBezTo>
                            <a:pt x="103633" y="86481"/>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75" name="Google Shape;675;p4"/>
                <p:cNvGrpSpPr/>
                <p:nvPr/>
              </p:nvGrpSpPr>
              <p:grpSpPr>
                <a:xfrm>
                  <a:off x="-179964" y="5202938"/>
                  <a:ext cx="5414965" cy="109044"/>
                  <a:chOff x="-179964" y="5202938"/>
                  <a:chExt cx="5414965" cy="109044"/>
                </a:xfrm>
              </p:grpSpPr>
              <p:grpSp>
                <p:nvGrpSpPr>
                  <p:cNvPr id="676" name="Google Shape;676;p4"/>
                  <p:cNvGrpSpPr/>
                  <p:nvPr/>
                </p:nvGrpSpPr>
                <p:grpSpPr>
                  <a:xfrm>
                    <a:off x="-179964" y="5202938"/>
                    <a:ext cx="97073" cy="109017"/>
                    <a:chOff x="-179964" y="5202938"/>
                    <a:chExt cx="97073" cy="109017"/>
                  </a:xfrm>
                </p:grpSpPr>
                <p:sp>
                  <p:nvSpPr>
                    <p:cNvPr id="677" name="Google Shape;677;p4"/>
                    <p:cNvSpPr/>
                    <p:nvPr/>
                  </p:nvSpPr>
                  <p:spPr>
                    <a:xfrm>
                      <a:off x="-117222"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8" name="Google Shape;678;p4"/>
                    <p:cNvSpPr/>
                    <p:nvPr/>
                  </p:nvSpPr>
                  <p:spPr>
                    <a:xfrm>
                      <a:off x="-179964" y="5202938"/>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2"/>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79" name="Google Shape;679;p4"/>
                  <p:cNvGrpSpPr/>
                  <p:nvPr/>
                </p:nvGrpSpPr>
                <p:grpSpPr>
                  <a:xfrm>
                    <a:off x="484883" y="5202990"/>
                    <a:ext cx="96972" cy="108992"/>
                    <a:chOff x="484883" y="5202990"/>
                    <a:chExt cx="96972" cy="108992"/>
                  </a:xfrm>
                </p:grpSpPr>
                <p:sp>
                  <p:nvSpPr>
                    <p:cNvPr id="680" name="Google Shape;680;p4"/>
                    <p:cNvSpPr/>
                    <p:nvPr/>
                  </p:nvSpPr>
                  <p:spPr>
                    <a:xfrm>
                      <a:off x="547513"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1" name="Google Shape;681;p4"/>
                    <p:cNvSpPr/>
                    <p:nvPr/>
                  </p:nvSpPr>
                  <p:spPr>
                    <a:xfrm>
                      <a:off x="48488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2" name="Google Shape;682;p4"/>
                  <p:cNvGrpSpPr/>
                  <p:nvPr/>
                </p:nvGrpSpPr>
                <p:grpSpPr>
                  <a:xfrm>
                    <a:off x="1149629" y="5202990"/>
                    <a:ext cx="96972" cy="108992"/>
                    <a:chOff x="1149629" y="5202990"/>
                    <a:chExt cx="96972" cy="108992"/>
                  </a:xfrm>
                </p:grpSpPr>
                <p:sp>
                  <p:nvSpPr>
                    <p:cNvPr id="683" name="Google Shape;683;p4"/>
                    <p:cNvSpPr/>
                    <p:nvPr/>
                  </p:nvSpPr>
                  <p:spPr>
                    <a:xfrm>
                      <a:off x="1212251"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4" name="Google Shape;684;p4"/>
                    <p:cNvSpPr/>
                    <p:nvPr/>
                  </p:nvSpPr>
                  <p:spPr>
                    <a:xfrm>
                      <a:off x="1149629"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5" name="Google Shape;685;p4"/>
                  <p:cNvGrpSpPr/>
                  <p:nvPr/>
                </p:nvGrpSpPr>
                <p:grpSpPr>
                  <a:xfrm>
                    <a:off x="1814356" y="5202990"/>
                    <a:ext cx="96972" cy="108992"/>
                    <a:chOff x="1814356" y="5202990"/>
                    <a:chExt cx="96972" cy="108992"/>
                  </a:xfrm>
                </p:grpSpPr>
                <p:sp>
                  <p:nvSpPr>
                    <p:cNvPr id="686" name="Google Shape;686;p4"/>
                    <p:cNvSpPr/>
                    <p:nvPr/>
                  </p:nvSpPr>
                  <p:spPr>
                    <a:xfrm>
                      <a:off x="1876986"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7" name="Google Shape;687;p4"/>
                    <p:cNvSpPr/>
                    <p:nvPr/>
                  </p:nvSpPr>
                  <p:spPr>
                    <a:xfrm>
                      <a:off x="1814356"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8" name="Google Shape;688;p4"/>
                  <p:cNvGrpSpPr/>
                  <p:nvPr/>
                </p:nvGrpSpPr>
                <p:grpSpPr>
                  <a:xfrm>
                    <a:off x="2479103" y="5202990"/>
                    <a:ext cx="96972" cy="108992"/>
                    <a:chOff x="2479103" y="5202990"/>
                    <a:chExt cx="96972" cy="108992"/>
                  </a:xfrm>
                </p:grpSpPr>
                <p:sp>
                  <p:nvSpPr>
                    <p:cNvPr id="689" name="Google Shape;689;p4"/>
                    <p:cNvSpPr/>
                    <p:nvPr/>
                  </p:nvSpPr>
                  <p:spPr>
                    <a:xfrm>
                      <a:off x="2541718"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0" name="Google Shape;690;p4"/>
                    <p:cNvSpPr/>
                    <p:nvPr/>
                  </p:nvSpPr>
                  <p:spPr>
                    <a:xfrm>
                      <a:off x="247910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1" name="Google Shape;691;p4"/>
                  <p:cNvGrpSpPr/>
                  <p:nvPr/>
                </p:nvGrpSpPr>
                <p:grpSpPr>
                  <a:xfrm>
                    <a:off x="3143830" y="5202990"/>
                    <a:ext cx="96972" cy="108992"/>
                    <a:chOff x="3143830" y="5202990"/>
                    <a:chExt cx="96972" cy="108992"/>
                  </a:xfrm>
                </p:grpSpPr>
                <p:sp>
                  <p:nvSpPr>
                    <p:cNvPr id="692" name="Google Shape;692;p4"/>
                    <p:cNvSpPr/>
                    <p:nvPr/>
                  </p:nvSpPr>
                  <p:spPr>
                    <a:xfrm>
                      <a:off x="3206460"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3" name="Google Shape;693;p4"/>
                    <p:cNvSpPr/>
                    <p:nvPr/>
                  </p:nvSpPr>
                  <p:spPr>
                    <a:xfrm>
                      <a:off x="3143830"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4" name="Google Shape;694;p4"/>
                  <p:cNvGrpSpPr/>
                  <p:nvPr/>
                </p:nvGrpSpPr>
                <p:grpSpPr>
                  <a:xfrm>
                    <a:off x="3808576" y="5202990"/>
                    <a:ext cx="96972" cy="108992"/>
                    <a:chOff x="3808576" y="5202990"/>
                    <a:chExt cx="96972" cy="108992"/>
                  </a:xfrm>
                </p:grpSpPr>
                <p:sp>
                  <p:nvSpPr>
                    <p:cNvPr id="695" name="Google Shape;695;p4"/>
                    <p:cNvSpPr/>
                    <p:nvPr/>
                  </p:nvSpPr>
                  <p:spPr>
                    <a:xfrm>
                      <a:off x="3871192"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6" name="Google Shape;696;p4"/>
                    <p:cNvSpPr/>
                    <p:nvPr/>
                  </p:nvSpPr>
                  <p:spPr>
                    <a:xfrm>
                      <a:off x="3808576"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7" name="Google Shape;697;p4"/>
                  <p:cNvGrpSpPr/>
                  <p:nvPr/>
                </p:nvGrpSpPr>
                <p:grpSpPr>
                  <a:xfrm>
                    <a:off x="4473304" y="5202990"/>
                    <a:ext cx="96972" cy="108992"/>
                    <a:chOff x="4473304" y="5202990"/>
                    <a:chExt cx="96972" cy="108992"/>
                  </a:xfrm>
                </p:grpSpPr>
                <p:sp>
                  <p:nvSpPr>
                    <p:cNvPr id="698" name="Google Shape;698;p4"/>
                    <p:cNvSpPr/>
                    <p:nvPr/>
                  </p:nvSpPr>
                  <p:spPr>
                    <a:xfrm>
                      <a:off x="4535934"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9" name="Google Shape;699;p4"/>
                    <p:cNvSpPr/>
                    <p:nvPr/>
                  </p:nvSpPr>
                  <p:spPr>
                    <a:xfrm>
                      <a:off x="4473304" y="5202990"/>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00" name="Google Shape;700;p4"/>
                  <p:cNvGrpSpPr/>
                  <p:nvPr/>
                </p:nvGrpSpPr>
                <p:grpSpPr>
                  <a:xfrm>
                    <a:off x="5137930" y="5202938"/>
                    <a:ext cx="97071" cy="109017"/>
                    <a:chOff x="5137930" y="5202938"/>
                    <a:chExt cx="97071" cy="109017"/>
                  </a:xfrm>
                </p:grpSpPr>
                <p:sp>
                  <p:nvSpPr>
                    <p:cNvPr id="701" name="Google Shape;701;p4"/>
                    <p:cNvSpPr/>
                    <p:nvPr/>
                  </p:nvSpPr>
                  <p:spPr>
                    <a:xfrm>
                      <a:off x="5200666"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2" name="Google Shape;702;p4"/>
                    <p:cNvSpPr/>
                    <p:nvPr/>
                  </p:nvSpPr>
                  <p:spPr>
                    <a:xfrm>
                      <a:off x="5137930" y="5202938"/>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2"/>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03" name="Google Shape;703;p4"/>
                <p:cNvGrpSpPr/>
                <p:nvPr/>
              </p:nvGrpSpPr>
              <p:grpSpPr>
                <a:xfrm>
                  <a:off x="484883" y="5922188"/>
                  <a:ext cx="4750118" cy="109043"/>
                  <a:chOff x="484883" y="5922188"/>
                  <a:chExt cx="4750118" cy="109043"/>
                </a:xfrm>
              </p:grpSpPr>
              <p:grpSp>
                <p:nvGrpSpPr>
                  <p:cNvPr id="704" name="Google Shape;704;p4"/>
                  <p:cNvGrpSpPr/>
                  <p:nvPr/>
                </p:nvGrpSpPr>
                <p:grpSpPr>
                  <a:xfrm>
                    <a:off x="484883" y="5922239"/>
                    <a:ext cx="96972" cy="108992"/>
                    <a:chOff x="484883" y="5922239"/>
                    <a:chExt cx="96972" cy="108992"/>
                  </a:xfrm>
                </p:grpSpPr>
                <p:sp>
                  <p:nvSpPr>
                    <p:cNvPr id="705" name="Google Shape;705;p4"/>
                    <p:cNvSpPr/>
                    <p:nvPr/>
                  </p:nvSpPr>
                  <p:spPr>
                    <a:xfrm>
                      <a:off x="547513"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6" name="Google Shape;706;p4"/>
                    <p:cNvSpPr/>
                    <p:nvPr/>
                  </p:nvSpPr>
                  <p:spPr>
                    <a:xfrm>
                      <a:off x="48488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07" name="Google Shape;707;p4"/>
                  <p:cNvGrpSpPr/>
                  <p:nvPr/>
                </p:nvGrpSpPr>
                <p:grpSpPr>
                  <a:xfrm>
                    <a:off x="1149629" y="5922239"/>
                    <a:ext cx="96972" cy="108992"/>
                    <a:chOff x="1149629" y="5922239"/>
                    <a:chExt cx="96972" cy="108992"/>
                  </a:xfrm>
                </p:grpSpPr>
                <p:sp>
                  <p:nvSpPr>
                    <p:cNvPr id="708" name="Google Shape;708;p4"/>
                    <p:cNvSpPr/>
                    <p:nvPr/>
                  </p:nvSpPr>
                  <p:spPr>
                    <a:xfrm>
                      <a:off x="1212251" y="59248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9" name="Google Shape;709;p4"/>
                    <p:cNvSpPr/>
                    <p:nvPr/>
                  </p:nvSpPr>
                  <p:spPr>
                    <a:xfrm>
                      <a:off x="1149629"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0" name="Google Shape;710;p4"/>
                  <p:cNvGrpSpPr/>
                  <p:nvPr/>
                </p:nvGrpSpPr>
                <p:grpSpPr>
                  <a:xfrm>
                    <a:off x="1814356" y="5922239"/>
                    <a:ext cx="96972" cy="108992"/>
                    <a:chOff x="1814356" y="5922239"/>
                    <a:chExt cx="96972" cy="108992"/>
                  </a:xfrm>
                </p:grpSpPr>
                <p:sp>
                  <p:nvSpPr>
                    <p:cNvPr id="711" name="Google Shape;711;p4"/>
                    <p:cNvSpPr/>
                    <p:nvPr/>
                  </p:nvSpPr>
                  <p:spPr>
                    <a:xfrm>
                      <a:off x="1876986"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2" name="Google Shape;712;p4"/>
                    <p:cNvSpPr/>
                    <p:nvPr/>
                  </p:nvSpPr>
                  <p:spPr>
                    <a:xfrm>
                      <a:off x="1814356"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3" name="Google Shape;713;p4"/>
                  <p:cNvGrpSpPr/>
                  <p:nvPr/>
                </p:nvGrpSpPr>
                <p:grpSpPr>
                  <a:xfrm>
                    <a:off x="2479103" y="5922239"/>
                    <a:ext cx="96972" cy="108992"/>
                    <a:chOff x="2479103" y="5922239"/>
                    <a:chExt cx="96972" cy="108992"/>
                  </a:xfrm>
                </p:grpSpPr>
                <p:sp>
                  <p:nvSpPr>
                    <p:cNvPr id="714" name="Google Shape;714;p4"/>
                    <p:cNvSpPr/>
                    <p:nvPr/>
                  </p:nvSpPr>
                  <p:spPr>
                    <a:xfrm>
                      <a:off x="2541718"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5" name="Google Shape;715;p4"/>
                    <p:cNvSpPr/>
                    <p:nvPr/>
                  </p:nvSpPr>
                  <p:spPr>
                    <a:xfrm>
                      <a:off x="247910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6" name="Google Shape;716;p4"/>
                  <p:cNvGrpSpPr/>
                  <p:nvPr/>
                </p:nvGrpSpPr>
                <p:grpSpPr>
                  <a:xfrm>
                    <a:off x="3143830" y="5922239"/>
                    <a:ext cx="96972" cy="108992"/>
                    <a:chOff x="3143830" y="5922239"/>
                    <a:chExt cx="96972" cy="108992"/>
                  </a:xfrm>
                </p:grpSpPr>
                <p:sp>
                  <p:nvSpPr>
                    <p:cNvPr id="717" name="Google Shape;717;p4"/>
                    <p:cNvSpPr/>
                    <p:nvPr/>
                  </p:nvSpPr>
                  <p:spPr>
                    <a:xfrm>
                      <a:off x="3206460"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8" name="Google Shape;718;p4"/>
                    <p:cNvSpPr/>
                    <p:nvPr/>
                  </p:nvSpPr>
                  <p:spPr>
                    <a:xfrm>
                      <a:off x="3143830"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9" name="Google Shape;719;p4"/>
                  <p:cNvGrpSpPr/>
                  <p:nvPr/>
                </p:nvGrpSpPr>
                <p:grpSpPr>
                  <a:xfrm>
                    <a:off x="3808576" y="5922239"/>
                    <a:ext cx="96972" cy="108992"/>
                    <a:chOff x="3808576" y="5922239"/>
                    <a:chExt cx="96972" cy="108992"/>
                  </a:xfrm>
                </p:grpSpPr>
                <p:sp>
                  <p:nvSpPr>
                    <p:cNvPr id="720" name="Google Shape;720;p4"/>
                    <p:cNvSpPr/>
                    <p:nvPr/>
                  </p:nvSpPr>
                  <p:spPr>
                    <a:xfrm>
                      <a:off x="3871192"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1" name="Google Shape;721;p4"/>
                    <p:cNvSpPr/>
                    <p:nvPr/>
                  </p:nvSpPr>
                  <p:spPr>
                    <a:xfrm>
                      <a:off x="3808576"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22" name="Google Shape;722;p4"/>
                  <p:cNvGrpSpPr/>
                  <p:nvPr/>
                </p:nvGrpSpPr>
                <p:grpSpPr>
                  <a:xfrm>
                    <a:off x="4473304" y="5922239"/>
                    <a:ext cx="96972" cy="108992"/>
                    <a:chOff x="4473304" y="5922239"/>
                    <a:chExt cx="96972" cy="108992"/>
                  </a:xfrm>
                </p:grpSpPr>
                <p:sp>
                  <p:nvSpPr>
                    <p:cNvPr id="723" name="Google Shape;723;p4"/>
                    <p:cNvSpPr/>
                    <p:nvPr/>
                  </p:nvSpPr>
                  <p:spPr>
                    <a:xfrm>
                      <a:off x="4535934"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4" name="Google Shape;724;p4"/>
                    <p:cNvSpPr/>
                    <p:nvPr/>
                  </p:nvSpPr>
                  <p:spPr>
                    <a:xfrm>
                      <a:off x="4473304" y="5922239"/>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25" name="Google Shape;725;p4"/>
                  <p:cNvGrpSpPr/>
                  <p:nvPr/>
                </p:nvGrpSpPr>
                <p:grpSpPr>
                  <a:xfrm>
                    <a:off x="5137930" y="5922188"/>
                    <a:ext cx="97071" cy="109017"/>
                    <a:chOff x="5137930" y="5922188"/>
                    <a:chExt cx="97071" cy="109017"/>
                  </a:xfrm>
                </p:grpSpPr>
                <p:sp>
                  <p:nvSpPr>
                    <p:cNvPr id="726" name="Google Shape;726;p4"/>
                    <p:cNvSpPr/>
                    <p:nvPr/>
                  </p:nvSpPr>
                  <p:spPr>
                    <a:xfrm>
                      <a:off x="5200666"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7" name="Google Shape;727;p4"/>
                    <p:cNvSpPr/>
                    <p:nvPr/>
                  </p:nvSpPr>
                  <p:spPr>
                    <a:xfrm>
                      <a:off x="5137930" y="5922188"/>
                      <a:ext cx="97071" cy="109017"/>
                    </a:xfrm>
                    <a:custGeom>
                      <a:avLst/>
                      <a:gdLst/>
                      <a:ahLst/>
                      <a:cxnLst/>
                      <a:rect l="l" t="t" r="r" b="b"/>
                      <a:pathLst>
                        <a:path w="97071" h="109017" extrusionOk="0">
                          <a:moveTo>
                            <a:pt x="96887" y="53718"/>
                          </a:moveTo>
                          <a:cubicBezTo>
                            <a:pt x="92668" y="3623"/>
                            <a:pt x="46778" y="-4635"/>
                            <a:pt x="67053" y="5084"/>
                          </a:cubicBezTo>
                          <a:cubicBezTo>
                            <a:pt x="51889" y="-2566"/>
                            <a:pt x="37086" y="-1408"/>
                            <a:pt x="23842" y="7381"/>
                          </a:cubicBezTo>
                          <a:cubicBezTo>
                            <a:pt x="-28016" y="41796"/>
                            <a:pt x="13941" y="127427"/>
                            <a:pt x="62094" y="105464"/>
                          </a:cubicBezTo>
                          <a:cubicBezTo>
                            <a:pt x="103633" y="86501"/>
                            <a:pt x="96355" y="46960"/>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28" name="Google Shape;728;p4"/>
                <p:cNvGrpSpPr/>
                <p:nvPr/>
              </p:nvGrpSpPr>
              <p:grpSpPr>
                <a:xfrm>
                  <a:off x="1149629" y="6641457"/>
                  <a:ext cx="4085367" cy="109024"/>
                  <a:chOff x="1149629" y="6641457"/>
                  <a:chExt cx="4085367" cy="109024"/>
                </a:xfrm>
              </p:grpSpPr>
              <p:grpSp>
                <p:nvGrpSpPr>
                  <p:cNvPr id="729" name="Google Shape;729;p4"/>
                  <p:cNvGrpSpPr/>
                  <p:nvPr/>
                </p:nvGrpSpPr>
                <p:grpSpPr>
                  <a:xfrm>
                    <a:off x="1149629" y="6641489"/>
                    <a:ext cx="96972" cy="108992"/>
                    <a:chOff x="1149629" y="6641489"/>
                    <a:chExt cx="96972" cy="108992"/>
                  </a:xfrm>
                </p:grpSpPr>
                <p:sp>
                  <p:nvSpPr>
                    <p:cNvPr id="730" name="Google Shape;730;p4"/>
                    <p:cNvSpPr/>
                    <p:nvPr/>
                  </p:nvSpPr>
                  <p:spPr>
                    <a:xfrm>
                      <a:off x="1212251" y="6644067"/>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1" name="Google Shape;731;p4"/>
                    <p:cNvSpPr/>
                    <p:nvPr/>
                  </p:nvSpPr>
                  <p:spPr>
                    <a:xfrm>
                      <a:off x="1149629"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2" name="Google Shape;732;p4"/>
                  <p:cNvGrpSpPr/>
                  <p:nvPr/>
                </p:nvGrpSpPr>
                <p:grpSpPr>
                  <a:xfrm>
                    <a:off x="1814356" y="6641489"/>
                    <a:ext cx="96972" cy="108992"/>
                    <a:chOff x="1814356" y="6641489"/>
                    <a:chExt cx="96972" cy="108992"/>
                  </a:xfrm>
                </p:grpSpPr>
                <p:sp>
                  <p:nvSpPr>
                    <p:cNvPr id="733" name="Google Shape;733;p4"/>
                    <p:cNvSpPr/>
                    <p:nvPr/>
                  </p:nvSpPr>
                  <p:spPr>
                    <a:xfrm>
                      <a:off x="1876986"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4" name="Google Shape;734;p4"/>
                    <p:cNvSpPr/>
                    <p:nvPr/>
                  </p:nvSpPr>
                  <p:spPr>
                    <a:xfrm>
                      <a:off x="1814356"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5" name="Google Shape;735;p4"/>
                  <p:cNvGrpSpPr/>
                  <p:nvPr/>
                </p:nvGrpSpPr>
                <p:grpSpPr>
                  <a:xfrm>
                    <a:off x="2479103" y="6641489"/>
                    <a:ext cx="96972" cy="108992"/>
                    <a:chOff x="2479103" y="6641489"/>
                    <a:chExt cx="96972" cy="108992"/>
                  </a:xfrm>
                </p:grpSpPr>
                <p:sp>
                  <p:nvSpPr>
                    <p:cNvPr id="736" name="Google Shape;736;p4"/>
                    <p:cNvSpPr/>
                    <p:nvPr/>
                  </p:nvSpPr>
                  <p:spPr>
                    <a:xfrm>
                      <a:off x="2541718"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7" name="Google Shape;737;p4"/>
                    <p:cNvSpPr/>
                    <p:nvPr/>
                  </p:nvSpPr>
                  <p:spPr>
                    <a:xfrm>
                      <a:off x="2479103"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8" name="Google Shape;738;p4"/>
                  <p:cNvGrpSpPr/>
                  <p:nvPr/>
                </p:nvGrpSpPr>
                <p:grpSpPr>
                  <a:xfrm>
                    <a:off x="3143830" y="6641489"/>
                    <a:ext cx="96972" cy="108992"/>
                    <a:chOff x="3143830" y="6641489"/>
                    <a:chExt cx="96972" cy="108992"/>
                  </a:xfrm>
                </p:grpSpPr>
                <p:sp>
                  <p:nvSpPr>
                    <p:cNvPr id="739" name="Google Shape;739;p4"/>
                    <p:cNvSpPr/>
                    <p:nvPr/>
                  </p:nvSpPr>
                  <p:spPr>
                    <a:xfrm>
                      <a:off x="3206460"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0" name="Google Shape;740;p4"/>
                    <p:cNvSpPr/>
                    <p:nvPr/>
                  </p:nvSpPr>
                  <p:spPr>
                    <a:xfrm>
                      <a:off x="3143830"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1" name="Google Shape;741;p4"/>
                  <p:cNvGrpSpPr/>
                  <p:nvPr/>
                </p:nvGrpSpPr>
                <p:grpSpPr>
                  <a:xfrm>
                    <a:off x="3808576" y="6641489"/>
                    <a:ext cx="96972" cy="108992"/>
                    <a:chOff x="3808576" y="6641489"/>
                    <a:chExt cx="96972" cy="108992"/>
                  </a:xfrm>
                </p:grpSpPr>
                <p:sp>
                  <p:nvSpPr>
                    <p:cNvPr id="742" name="Google Shape;742;p4"/>
                    <p:cNvSpPr/>
                    <p:nvPr/>
                  </p:nvSpPr>
                  <p:spPr>
                    <a:xfrm>
                      <a:off x="3871192"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3" name="Google Shape;743;p4"/>
                    <p:cNvSpPr/>
                    <p:nvPr/>
                  </p:nvSpPr>
                  <p:spPr>
                    <a:xfrm>
                      <a:off x="3808576"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4" name="Google Shape;744;p4"/>
                  <p:cNvGrpSpPr/>
                  <p:nvPr/>
                </p:nvGrpSpPr>
                <p:grpSpPr>
                  <a:xfrm>
                    <a:off x="4473304" y="6641489"/>
                    <a:ext cx="96972" cy="108992"/>
                    <a:chOff x="4473304" y="6641489"/>
                    <a:chExt cx="96972" cy="108992"/>
                  </a:xfrm>
                </p:grpSpPr>
                <p:sp>
                  <p:nvSpPr>
                    <p:cNvPr id="745" name="Google Shape;745;p4"/>
                    <p:cNvSpPr/>
                    <p:nvPr/>
                  </p:nvSpPr>
                  <p:spPr>
                    <a:xfrm>
                      <a:off x="4535934"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6" name="Google Shape;746;p4"/>
                    <p:cNvSpPr/>
                    <p:nvPr/>
                  </p:nvSpPr>
                  <p:spPr>
                    <a:xfrm>
                      <a:off x="4473304" y="6641489"/>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7" name="Google Shape;747;p4"/>
                  <p:cNvGrpSpPr/>
                  <p:nvPr/>
                </p:nvGrpSpPr>
                <p:grpSpPr>
                  <a:xfrm>
                    <a:off x="5137994" y="6641457"/>
                    <a:ext cx="97002" cy="108976"/>
                    <a:chOff x="5137994" y="6641457"/>
                    <a:chExt cx="97002" cy="108976"/>
                  </a:xfrm>
                </p:grpSpPr>
                <p:sp>
                  <p:nvSpPr>
                    <p:cNvPr id="748" name="Google Shape;748;p4"/>
                    <p:cNvSpPr/>
                    <p:nvPr/>
                  </p:nvSpPr>
                  <p:spPr>
                    <a:xfrm>
                      <a:off x="5200666"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9" name="Google Shape;749;p4"/>
                    <p:cNvSpPr/>
                    <p:nvPr/>
                  </p:nvSpPr>
                  <p:spPr>
                    <a:xfrm>
                      <a:off x="5137994" y="6641457"/>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60"/>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750" name="Google Shape;750;p4"/>
              <p:cNvSpPr/>
              <p:nvPr/>
            </p:nvSpPr>
            <p:spPr>
              <a:xfrm>
                <a:off x="-645247" y="5453486"/>
                <a:ext cx="1742170" cy="2020353"/>
              </a:xfrm>
              <a:custGeom>
                <a:avLst/>
                <a:gdLst/>
                <a:ahLst/>
                <a:cxnLst/>
                <a:rect l="l" t="t" r="r" b="b"/>
                <a:pathLst>
                  <a:path w="1742170" h="2020353" extrusionOk="0">
                    <a:moveTo>
                      <a:pt x="1181900" y="1615209"/>
                    </a:moveTo>
                    <a:cubicBezTo>
                      <a:pt x="1298747" y="1728269"/>
                      <a:pt x="1425931" y="1830244"/>
                      <a:pt x="1562331" y="1918778"/>
                    </a:cubicBezTo>
                    <a:cubicBezTo>
                      <a:pt x="1631975" y="1963995"/>
                      <a:pt x="1698807" y="2003972"/>
                      <a:pt x="1742171" y="2020354"/>
                    </a:cubicBezTo>
                    <a:cubicBezTo>
                      <a:pt x="1597314" y="1864374"/>
                      <a:pt x="1552411" y="1631648"/>
                      <a:pt x="1481950" y="1420220"/>
                    </a:cubicBezTo>
                    <a:cubicBezTo>
                      <a:pt x="1395356" y="1158090"/>
                      <a:pt x="1457247" y="907234"/>
                      <a:pt x="1381997" y="891745"/>
                    </a:cubicBezTo>
                    <a:cubicBezTo>
                      <a:pt x="770628" y="766744"/>
                      <a:pt x="282530" y="530696"/>
                      <a:pt x="0" y="0"/>
                    </a:cubicBezTo>
                    <a:cubicBezTo>
                      <a:pt x="15639" y="63801"/>
                      <a:pt x="39126" y="137510"/>
                      <a:pt x="69910" y="217693"/>
                    </a:cubicBezTo>
                    <a:cubicBezTo>
                      <a:pt x="201199" y="559663"/>
                      <a:pt x="408820" y="867238"/>
                      <a:pt x="672195" y="1122041"/>
                    </a:cubicBezTo>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51" name="Google Shape;751;p4"/>
          <p:cNvGrpSpPr/>
          <p:nvPr/>
        </p:nvGrpSpPr>
        <p:grpSpPr>
          <a:xfrm rot="5400000">
            <a:off x="2627273" y="-509304"/>
            <a:ext cx="6937444" cy="9327683"/>
            <a:chOff x="108263" y="37851"/>
            <a:chExt cx="7593525" cy="10211301"/>
          </a:xfrm>
        </p:grpSpPr>
        <p:sp>
          <p:nvSpPr>
            <p:cNvPr id="752" name="Google Shape;752;p4"/>
            <p:cNvSpPr/>
            <p:nvPr/>
          </p:nvSpPr>
          <p:spPr>
            <a:xfrm>
              <a:off x="116382" y="37851"/>
              <a:ext cx="7585406" cy="10211301"/>
            </a:xfrm>
            <a:custGeom>
              <a:avLst/>
              <a:gdLst/>
              <a:ahLst/>
              <a:cxnLst/>
              <a:rect l="l" t="t" r="r" b="b"/>
              <a:pathLst>
                <a:path w="7585406" h="10211301" extrusionOk="0">
                  <a:moveTo>
                    <a:pt x="7542868" y="9841623"/>
                  </a:moveTo>
                  <a:cubicBezTo>
                    <a:pt x="7528314" y="9594081"/>
                    <a:pt x="7567588" y="9303080"/>
                    <a:pt x="7551401" y="9001541"/>
                  </a:cubicBezTo>
                  <a:cubicBezTo>
                    <a:pt x="7511657" y="8303272"/>
                    <a:pt x="7534336" y="8810548"/>
                    <a:pt x="7534336" y="8122308"/>
                  </a:cubicBezTo>
                  <a:cubicBezTo>
                    <a:pt x="7535867" y="7347026"/>
                    <a:pt x="7431987" y="6856088"/>
                    <a:pt x="7468831" y="5602959"/>
                  </a:cubicBezTo>
                  <a:cubicBezTo>
                    <a:pt x="7482590" y="5309303"/>
                    <a:pt x="7488019" y="5464494"/>
                    <a:pt x="7448297" y="4764204"/>
                  </a:cubicBezTo>
                  <a:cubicBezTo>
                    <a:pt x="7379425" y="3771973"/>
                    <a:pt x="7372750" y="12770"/>
                    <a:pt x="7299060" y="10952"/>
                  </a:cubicBezTo>
                  <a:cubicBezTo>
                    <a:pt x="6675762" y="-6203"/>
                    <a:pt x="5958280" y="24145"/>
                    <a:pt x="5962158" y="24145"/>
                  </a:cubicBezTo>
                  <a:cubicBezTo>
                    <a:pt x="5259046" y="24145"/>
                    <a:pt x="5910494" y="-44903"/>
                    <a:pt x="5053185" y="50531"/>
                  </a:cubicBezTo>
                  <a:cubicBezTo>
                    <a:pt x="4672143" y="92745"/>
                    <a:pt x="3732552" y="40422"/>
                    <a:pt x="3688358" y="37767"/>
                  </a:cubicBezTo>
                  <a:cubicBezTo>
                    <a:pt x="3653085" y="40402"/>
                    <a:pt x="2861179" y="102425"/>
                    <a:pt x="2778998" y="95379"/>
                  </a:cubicBezTo>
                  <a:cubicBezTo>
                    <a:pt x="1968393" y="26269"/>
                    <a:pt x="409933" y="132712"/>
                    <a:pt x="506729" y="125319"/>
                  </a:cubicBezTo>
                  <a:cubicBezTo>
                    <a:pt x="481540" y="125319"/>
                    <a:pt x="69879" y="117395"/>
                    <a:pt x="73758" y="117844"/>
                  </a:cubicBezTo>
                  <a:cubicBezTo>
                    <a:pt x="71145" y="117844"/>
                    <a:pt x="69104" y="1339482"/>
                    <a:pt x="69104" y="2237401"/>
                  </a:cubicBezTo>
                  <a:cubicBezTo>
                    <a:pt x="69022" y="2238912"/>
                    <a:pt x="20910" y="2967242"/>
                    <a:pt x="16766" y="3296066"/>
                  </a:cubicBezTo>
                  <a:cubicBezTo>
                    <a:pt x="16766" y="3337422"/>
                    <a:pt x="67940" y="3822438"/>
                    <a:pt x="61347" y="3886769"/>
                  </a:cubicBezTo>
                  <a:cubicBezTo>
                    <a:pt x="-25039" y="4743598"/>
                    <a:pt x="108520" y="5588705"/>
                    <a:pt x="29177" y="7297216"/>
                  </a:cubicBezTo>
                  <a:cubicBezTo>
                    <a:pt x="-2198" y="7909055"/>
                    <a:pt x="39955" y="7818012"/>
                    <a:pt x="29564" y="8135971"/>
                  </a:cubicBezTo>
                  <a:cubicBezTo>
                    <a:pt x="-22671" y="9579417"/>
                    <a:pt x="6315" y="8831911"/>
                    <a:pt x="25686" y="9763343"/>
                  </a:cubicBezTo>
                  <a:cubicBezTo>
                    <a:pt x="34178" y="10160399"/>
                    <a:pt x="17970" y="10177656"/>
                    <a:pt x="43506" y="10178105"/>
                  </a:cubicBezTo>
                  <a:cubicBezTo>
                    <a:pt x="1679229" y="10203082"/>
                    <a:pt x="3082839" y="10218440"/>
                    <a:pt x="5209362" y="10180740"/>
                  </a:cubicBezTo>
                  <a:cubicBezTo>
                    <a:pt x="6053219" y="10164463"/>
                    <a:pt x="6065241" y="10217684"/>
                    <a:pt x="6155547" y="10210659"/>
                  </a:cubicBezTo>
                  <a:cubicBezTo>
                    <a:pt x="7873123" y="10079566"/>
                    <a:pt x="7582019" y="10423523"/>
                    <a:pt x="7542868" y="9841623"/>
                  </a:cubicBezTo>
                  <a:close/>
                  <a:moveTo>
                    <a:pt x="410994" y="1149674"/>
                  </a:moveTo>
                  <a:cubicBezTo>
                    <a:pt x="339285" y="1120654"/>
                    <a:pt x="301297" y="1023892"/>
                    <a:pt x="332304" y="945142"/>
                  </a:cubicBezTo>
                  <a:cubicBezTo>
                    <a:pt x="384254" y="811864"/>
                    <a:pt x="562946" y="825956"/>
                    <a:pt x="609445" y="954822"/>
                  </a:cubicBezTo>
                  <a:cubicBezTo>
                    <a:pt x="655190" y="1064798"/>
                    <a:pt x="543166" y="1203774"/>
                    <a:pt x="410994" y="1149674"/>
                  </a:cubicBezTo>
                  <a:close/>
                  <a:moveTo>
                    <a:pt x="397420" y="1985366"/>
                  </a:moveTo>
                  <a:cubicBezTo>
                    <a:pt x="340060" y="1954569"/>
                    <a:pt x="310197" y="1878045"/>
                    <a:pt x="326874" y="1808997"/>
                  </a:cubicBezTo>
                  <a:cubicBezTo>
                    <a:pt x="363698" y="1658135"/>
                    <a:pt x="560618" y="1657686"/>
                    <a:pt x="610997" y="1797560"/>
                  </a:cubicBezTo>
                  <a:cubicBezTo>
                    <a:pt x="659844" y="1914540"/>
                    <a:pt x="531163" y="2057498"/>
                    <a:pt x="397420" y="1985366"/>
                  </a:cubicBezTo>
                  <a:close/>
                  <a:moveTo>
                    <a:pt x="414097" y="2835557"/>
                  </a:moveTo>
                  <a:cubicBezTo>
                    <a:pt x="342387" y="2806537"/>
                    <a:pt x="304400" y="2710653"/>
                    <a:pt x="335019" y="2631475"/>
                  </a:cubicBezTo>
                  <a:cubicBezTo>
                    <a:pt x="386581" y="2497319"/>
                    <a:pt x="566436" y="2511839"/>
                    <a:pt x="612548" y="2640706"/>
                  </a:cubicBezTo>
                  <a:cubicBezTo>
                    <a:pt x="658681" y="2751110"/>
                    <a:pt x="545881" y="2889208"/>
                    <a:pt x="414097" y="2835557"/>
                  </a:cubicBezTo>
                  <a:close/>
                  <a:moveTo>
                    <a:pt x="416036" y="3678703"/>
                  </a:moveTo>
                  <a:cubicBezTo>
                    <a:pt x="344327" y="3649683"/>
                    <a:pt x="306339" y="3553799"/>
                    <a:pt x="336958" y="3475070"/>
                  </a:cubicBezTo>
                  <a:cubicBezTo>
                    <a:pt x="388520" y="3340485"/>
                    <a:pt x="568375" y="3355006"/>
                    <a:pt x="614487" y="3483872"/>
                  </a:cubicBezTo>
                  <a:cubicBezTo>
                    <a:pt x="661008" y="3595134"/>
                    <a:pt x="546656" y="3731925"/>
                    <a:pt x="416036" y="3678703"/>
                  </a:cubicBezTo>
                  <a:close/>
                  <a:moveTo>
                    <a:pt x="331916" y="4338455"/>
                  </a:moveTo>
                  <a:cubicBezTo>
                    <a:pt x="368740" y="4187593"/>
                    <a:pt x="565660" y="4186715"/>
                    <a:pt x="616039" y="4327018"/>
                  </a:cubicBezTo>
                  <a:cubicBezTo>
                    <a:pt x="717591" y="4570251"/>
                    <a:pt x="264473" y="4615998"/>
                    <a:pt x="331916" y="4338455"/>
                  </a:cubicBezTo>
                  <a:close/>
                  <a:moveTo>
                    <a:pt x="333855" y="5181172"/>
                  </a:moveTo>
                  <a:cubicBezTo>
                    <a:pt x="370679" y="5030759"/>
                    <a:pt x="567212" y="5028983"/>
                    <a:pt x="617978" y="5169735"/>
                  </a:cubicBezTo>
                  <a:cubicBezTo>
                    <a:pt x="719918" y="5414275"/>
                    <a:pt x="266800" y="5458714"/>
                    <a:pt x="333855" y="5181172"/>
                  </a:cubicBezTo>
                  <a:close/>
                  <a:moveTo>
                    <a:pt x="421078" y="6207733"/>
                  </a:moveTo>
                  <a:cubicBezTo>
                    <a:pt x="349369" y="6178712"/>
                    <a:pt x="311381" y="6082828"/>
                    <a:pt x="342000" y="6004100"/>
                  </a:cubicBezTo>
                  <a:cubicBezTo>
                    <a:pt x="393562" y="5869515"/>
                    <a:pt x="573417" y="5884035"/>
                    <a:pt x="619529" y="6012902"/>
                  </a:cubicBezTo>
                  <a:cubicBezTo>
                    <a:pt x="665662" y="6123735"/>
                    <a:pt x="552086" y="6260954"/>
                    <a:pt x="421078" y="6207733"/>
                  </a:cubicBezTo>
                  <a:close/>
                  <a:moveTo>
                    <a:pt x="336958" y="6867484"/>
                  </a:moveTo>
                  <a:cubicBezTo>
                    <a:pt x="373782" y="6716173"/>
                    <a:pt x="570702" y="6716173"/>
                    <a:pt x="621081" y="6856048"/>
                  </a:cubicBezTo>
                  <a:cubicBezTo>
                    <a:pt x="722633" y="7099280"/>
                    <a:pt x="269515" y="7145027"/>
                    <a:pt x="336958" y="6867484"/>
                  </a:cubicBezTo>
                  <a:close/>
                  <a:moveTo>
                    <a:pt x="409443" y="7886570"/>
                  </a:moveTo>
                  <a:cubicBezTo>
                    <a:pt x="352083" y="7855773"/>
                    <a:pt x="322220" y="7779250"/>
                    <a:pt x="338897" y="7710201"/>
                  </a:cubicBezTo>
                  <a:cubicBezTo>
                    <a:pt x="375721" y="7559339"/>
                    <a:pt x="572642" y="7558890"/>
                    <a:pt x="623020" y="7698764"/>
                  </a:cubicBezTo>
                  <a:cubicBezTo>
                    <a:pt x="671867" y="7815765"/>
                    <a:pt x="543554" y="7958703"/>
                    <a:pt x="409443" y="7886570"/>
                  </a:cubicBezTo>
                  <a:close/>
                  <a:moveTo>
                    <a:pt x="426099" y="8736762"/>
                  </a:moveTo>
                  <a:cubicBezTo>
                    <a:pt x="354390" y="8707741"/>
                    <a:pt x="316402" y="8611858"/>
                    <a:pt x="347021" y="8533128"/>
                  </a:cubicBezTo>
                  <a:cubicBezTo>
                    <a:pt x="398583" y="8398544"/>
                    <a:pt x="578439" y="8413064"/>
                    <a:pt x="624551" y="8541930"/>
                  </a:cubicBezTo>
                  <a:cubicBezTo>
                    <a:pt x="670704" y="8652764"/>
                    <a:pt x="557128" y="8789983"/>
                    <a:pt x="426099" y="8736762"/>
                  </a:cubicBezTo>
                  <a:close/>
                  <a:moveTo>
                    <a:pt x="427651" y="9579928"/>
                  </a:moveTo>
                  <a:cubicBezTo>
                    <a:pt x="276087" y="9518354"/>
                    <a:pt x="326874" y="9252248"/>
                    <a:pt x="508281" y="9283045"/>
                  </a:cubicBezTo>
                  <a:cubicBezTo>
                    <a:pt x="728063" y="9321296"/>
                    <a:pt x="635043" y="9664375"/>
                    <a:pt x="427651" y="957992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53" name="Google Shape;753;p4"/>
            <p:cNvGrpSpPr/>
            <p:nvPr/>
          </p:nvGrpSpPr>
          <p:grpSpPr>
            <a:xfrm>
              <a:off x="108263" y="570070"/>
              <a:ext cx="7563238" cy="9309402"/>
              <a:chOff x="108263" y="570070"/>
              <a:chExt cx="7563238" cy="9309402"/>
            </a:xfrm>
          </p:grpSpPr>
          <p:sp>
            <p:nvSpPr>
              <p:cNvPr id="754" name="Google Shape;754;p4"/>
              <p:cNvSpPr/>
              <p:nvPr/>
            </p:nvSpPr>
            <p:spPr>
              <a:xfrm>
                <a:off x="177081" y="570070"/>
                <a:ext cx="7286420" cy="73826"/>
              </a:xfrm>
              <a:custGeom>
                <a:avLst/>
                <a:gdLst/>
                <a:ahLst/>
                <a:cxnLst/>
                <a:rect l="l" t="t" r="r" b="b"/>
                <a:pathLst>
                  <a:path w="7286420" h="73826" extrusionOk="0">
                    <a:moveTo>
                      <a:pt x="7282921" y="73827"/>
                    </a:moveTo>
                    <a:cubicBezTo>
                      <a:pt x="7280962" y="73847"/>
                      <a:pt x="12915" y="49217"/>
                      <a:pt x="10343" y="49197"/>
                    </a:cubicBezTo>
                    <a:cubicBezTo>
                      <a:pt x="10343" y="-25693"/>
                      <a:pt x="-514117" y="265"/>
                      <a:pt x="5906092" y="27202"/>
                    </a:cubicBezTo>
                    <a:cubicBezTo>
                      <a:pt x="7433975" y="33084"/>
                      <a:pt x="7281125" y="10455"/>
                      <a:pt x="7282921" y="7382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5" name="Google Shape;755;p4"/>
              <p:cNvSpPr/>
              <p:nvPr/>
            </p:nvSpPr>
            <p:spPr>
              <a:xfrm>
                <a:off x="177562" y="1406374"/>
                <a:ext cx="7307357" cy="77155"/>
              </a:xfrm>
              <a:custGeom>
                <a:avLst/>
                <a:gdLst/>
                <a:ahLst/>
                <a:cxnLst/>
                <a:rect l="l" t="t" r="r" b="b"/>
                <a:pathLst>
                  <a:path w="7307357" h="77155" extrusionOk="0">
                    <a:moveTo>
                      <a:pt x="7303384" y="77155"/>
                    </a:moveTo>
                    <a:cubicBezTo>
                      <a:pt x="7301057" y="77196"/>
                      <a:pt x="9801" y="52546"/>
                      <a:pt x="8311" y="52526"/>
                    </a:cubicBezTo>
                    <a:cubicBezTo>
                      <a:pt x="10046" y="-25917"/>
                      <a:pt x="-486204" y="-1757"/>
                      <a:pt x="5925370" y="30531"/>
                    </a:cubicBezTo>
                    <a:cubicBezTo>
                      <a:pt x="7452396" y="36392"/>
                      <a:pt x="7303384" y="13008"/>
                      <a:pt x="7303384" y="7715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6" name="Google Shape;756;p4"/>
              <p:cNvSpPr/>
              <p:nvPr/>
            </p:nvSpPr>
            <p:spPr>
              <a:xfrm>
                <a:off x="179669" y="2245761"/>
                <a:ext cx="7355914" cy="61082"/>
              </a:xfrm>
              <a:custGeom>
                <a:avLst/>
                <a:gdLst/>
                <a:ahLst/>
                <a:cxnLst/>
                <a:rect l="l" t="t" r="r" b="b"/>
                <a:pathLst>
                  <a:path w="7355914" h="61082" extrusionOk="0">
                    <a:moveTo>
                      <a:pt x="976435" y="56305"/>
                    </a:moveTo>
                    <a:cubicBezTo>
                      <a:pt x="-135806" y="56305"/>
                      <a:pt x="5837" y="71030"/>
                      <a:pt x="5837" y="0"/>
                    </a:cubicBezTo>
                    <a:cubicBezTo>
                      <a:pt x="8960861" y="50975"/>
                      <a:pt x="10257265" y="71193"/>
                      <a:pt x="976435" y="5630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7" name="Google Shape;757;p4"/>
              <p:cNvSpPr/>
              <p:nvPr/>
            </p:nvSpPr>
            <p:spPr>
              <a:xfrm>
                <a:off x="131254" y="3087967"/>
                <a:ext cx="7385037" cy="74849"/>
              </a:xfrm>
              <a:custGeom>
                <a:avLst/>
                <a:gdLst/>
                <a:ahLst/>
                <a:cxnLst/>
                <a:rect l="l" t="t" r="r" b="b"/>
                <a:pathLst>
                  <a:path w="7385037" h="74849" extrusionOk="0">
                    <a:moveTo>
                      <a:pt x="7381087" y="74849"/>
                    </a:moveTo>
                    <a:cubicBezTo>
                      <a:pt x="7379495" y="74870"/>
                      <a:pt x="9936" y="49791"/>
                      <a:pt x="7712" y="49770"/>
                    </a:cubicBezTo>
                    <a:cubicBezTo>
                      <a:pt x="11325" y="-26304"/>
                      <a:pt x="-490315" y="511"/>
                      <a:pt x="6011606" y="27775"/>
                    </a:cubicBezTo>
                    <a:cubicBezTo>
                      <a:pt x="7529200" y="33636"/>
                      <a:pt x="7381087" y="10988"/>
                      <a:pt x="7381087" y="7484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8" name="Google Shape;758;p4"/>
              <p:cNvSpPr/>
              <p:nvPr/>
            </p:nvSpPr>
            <p:spPr>
              <a:xfrm>
                <a:off x="165248" y="3927717"/>
                <a:ext cx="7369971" cy="74303"/>
              </a:xfrm>
              <a:custGeom>
                <a:avLst/>
                <a:gdLst/>
                <a:ahLst/>
                <a:cxnLst/>
                <a:rect l="l" t="t" r="r" b="b"/>
                <a:pathLst>
                  <a:path w="7369971" h="74303" extrusionOk="0">
                    <a:moveTo>
                      <a:pt x="7366464" y="74304"/>
                    </a:moveTo>
                    <a:cubicBezTo>
                      <a:pt x="7364667" y="74324"/>
                      <a:pt x="7643" y="49245"/>
                      <a:pt x="5499" y="49225"/>
                    </a:cubicBezTo>
                    <a:cubicBezTo>
                      <a:pt x="16787" y="-26012"/>
                      <a:pt x="-492854" y="435"/>
                      <a:pt x="5997759" y="27679"/>
                    </a:cubicBezTo>
                    <a:cubicBezTo>
                      <a:pt x="7517333" y="33540"/>
                      <a:pt x="7364626" y="11423"/>
                      <a:pt x="7366464" y="74304"/>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9" name="Google Shape;759;p4"/>
              <p:cNvSpPr/>
              <p:nvPr/>
            </p:nvSpPr>
            <p:spPr>
              <a:xfrm>
                <a:off x="138734" y="4766865"/>
                <a:ext cx="7431175" cy="74789"/>
              </a:xfrm>
              <a:custGeom>
                <a:avLst/>
                <a:gdLst/>
                <a:ahLst/>
                <a:cxnLst/>
                <a:rect l="l" t="t" r="r" b="b"/>
                <a:pathLst>
                  <a:path w="7431175" h="74789" extrusionOk="0">
                    <a:moveTo>
                      <a:pt x="7429026" y="74789"/>
                    </a:moveTo>
                    <a:cubicBezTo>
                      <a:pt x="7427536" y="74810"/>
                      <a:pt x="182270" y="50466"/>
                      <a:pt x="9927" y="49281"/>
                    </a:cubicBezTo>
                    <a:cubicBezTo>
                      <a:pt x="8253" y="-26425"/>
                      <a:pt x="-503103" y="696"/>
                      <a:pt x="6044053" y="28164"/>
                    </a:cubicBezTo>
                    <a:cubicBezTo>
                      <a:pt x="7580386" y="34046"/>
                      <a:pt x="7423270" y="11418"/>
                      <a:pt x="7429026" y="7478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0" name="Google Shape;760;p4"/>
              <p:cNvSpPr/>
              <p:nvPr/>
            </p:nvSpPr>
            <p:spPr>
              <a:xfrm>
                <a:off x="161296" y="5603865"/>
                <a:ext cx="7446545" cy="68087"/>
              </a:xfrm>
              <a:custGeom>
                <a:avLst/>
                <a:gdLst/>
                <a:ahLst/>
                <a:cxnLst/>
                <a:rect l="l" t="t" r="r" b="b"/>
                <a:pathLst>
                  <a:path w="7446545" h="68087" extrusionOk="0">
                    <a:moveTo>
                      <a:pt x="2720509" y="59389"/>
                    </a:moveTo>
                    <a:cubicBezTo>
                      <a:pt x="-248625" y="47973"/>
                      <a:pt x="6615" y="81711"/>
                      <a:pt x="4818" y="0"/>
                    </a:cubicBezTo>
                    <a:cubicBezTo>
                      <a:pt x="7942622" y="22077"/>
                      <a:pt x="10563231" y="92474"/>
                      <a:pt x="2720509" y="5938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1" name="Google Shape;761;p4"/>
              <p:cNvSpPr/>
              <p:nvPr/>
            </p:nvSpPr>
            <p:spPr>
              <a:xfrm>
                <a:off x="159972" y="6444473"/>
                <a:ext cx="7430339" cy="76447"/>
              </a:xfrm>
              <a:custGeom>
                <a:avLst/>
                <a:gdLst/>
                <a:ahLst/>
                <a:cxnLst/>
                <a:rect l="l" t="t" r="r" b="b"/>
                <a:pathLst>
                  <a:path w="7430339" h="76447" extrusionOk="0">
                    <a:moveTo>
                      <a:pt x="7426405" y="76448"/>
                    </a:moveTo>
                    <a:cubicBezTo>
                      <a:pt x="7424915" y="76468"/>
                      <a:pt x="167912" y="52022"/>
                      <a:pt x="8837" y="50940"/>
                    </a:cubicBezTo>
                    <a:cubicBezTo>
                      <a:pt x="8837" y="-28483"/>
                      <a:pt x="-492783" y="1885"/>
                      <a:pt x="6062742" y="29394"/>
                    </a:cubicBezTo>
                    <a:cubicBezTo>
                      <a:pt x="7573907" y="36705"/>
                      <a:pt x="7426405" y="9911"/>
                      <a:pt x="7426405" y="7644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2" name="Google Shape;762;p4"/>
              <p:cNvSpPr/>
              <p:nvPr/>
            </p:nvSpPr>
            <p:spPr>
              <a:xfrm>
                <a:off x="137928" y="7282953"/>
                <a:ext cx="7486178" cy="77599"/>
              </a:xfrm>
              <a:custGeom>
                <a:avLst/>
                <a:gdLst/>
                <a:ahLst/>
                <a:cxnLst/>
                <a:rect l="l" t="t" r="r" b="b"/>
                <a:pathLst>
                  <a:path w="7486178" h="77599" extrusionOk="0">
                    <a:moveTo>
                      <a:pt x="7484498" y="77600"/>
                    </a:moveTo>
                    <a:cubicBezTo>
                      <a:pt x="7483007" y="77620"/>
                      <a:pt x="140047" y="52950"/>
                      <a:pt x="7630" y="52092"/>
                    </a:cubicBezTo>
                    <a:cubicBezTo>
                      <a:pt x="11448" y="-30108"/>
                      <a:pt x="-494601" y="2853"/>
                      <a:pt x="6104933" y="30547"/>
                    </a:cubicBezTo>
                    <a:cubicBezTo>
                      <a:pt x="7634816" y="36428"/>
                      <a:pt x="7477455" y="13739"/>
                      <a:pt x="7484498" y="77600"/>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3" name="Google Shape;763;p4"/>
              <p:cNvSpPr/>
              <p:nvPr/>
            </p:nvSpPr>
            <p:spPr>
              <a:xfrm>
                <a:off x="139407" y="8121907"/>
                <a:ext cx="7532094" cy="69408"/>
              </a:xfrm>
              <a:custGeom>
                <a:avLst/>
                <a:gdLst/>
                <a:ahLst/>
                <a:cxnLst/>
                <a:rect l="l" t="t" r="r" b="b"/>
                <a:pathLst>
                  <a:path w="7532094" h="69408" extrusionOk="0">
                    <a:moveTo>
                      <a:pt x="2802472" y="59818"/>
                    </a:moveTo>
                    <a:cubicBezTo>
                      <a:pt x="-294567" y="47932"/>
                      <a:pt x="8090" y="84468"/>
                      <a:pt x="8090" y="0"/>
                    </a:cubicBezTo>
                    <a:cubicBezTo>
                      <a:pt x="7897924" y="30409"/>
                      <a:pt x="10756953" y="93392"/>
                      <a:pt x="2802472" y="5981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4" name="Google Shape;764;p4"/>
              <p:cNvSpPr/>
              <p:nvPr/>
            </p:nvSpPr>
            <p:spPr>
              <a:xfrm>
                <a:off x="108263" y="8963467"/>
                <a:ext cx="7562358" cy="75924"/>
              </a:xfrm>
              <a:custGeom>
                <a:avLst/>
                <a:gdLst/>
                <a:ahLst/>
                <a:cxnLst/>
                <a:rect l="l" t="t" r="r" b="b"/>
                <a:pathLst>
                  <a:path w="7562358" h="75924" extrusionOk="0">
                    <a:moveTo>
                      <a:pt x="7559519" y="75925"/>
                    </a:moveTo>
                    <a:cubicBezTo>
                      <a:pt x="7557968" y="75945"/>
                      <a:pt x="320683" y="52173"/>
                      <a:pt x="9391" y="49538"/>
                    </a:cubicBezTo>
                    <a:cubicBezTo>
                      <a:pt x="9391" y="-27373"/>
                      <a:pt x="-509905" y="1260"/>
                      <a:pt x="6174545" y="29299"/>
                    </a:cubicBezTo>
                    <a:cubicBezTo>
                      <a:pt x="7710430" y="35182"/>
                      <a:pt x="7555906" y="12533"/>
                      <a:pt x="7559519" y="7592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5" name="Google Shape;765;p4"/>
              <p:cNvSpPr/>
              <p:nvPr/>
            </p:nvSpPr>
            <p:spPr>
              <a:xfrm>
                <a:off x="133568" y="9800994"/>
                <a:ext cx="7528398" cy="78478"/>
              </a:xfrm>
              <a:custGeom>
                <a:avLst/>
                <a:gdLst/>
                <a:ahLst/>
                <a:cxnLst/>
                <a:rect l="l" t="t" r="r" b="b"/>
                <a:pathLst>
                  <a:path w="7528398" h="78478" extrusionOk="0">
                    <a:moveTo>
                      <a:pt x="7525681" y="78479"/>
                    </a:moveTo>
                    <a:cubicBezTo>
                      <a:pt x="7524212" y="78499"/>
                      <a:pt x="207012" y="53298"/>
                      <a:pt x="9663" y="51644"/>
                    </a:cubicBezTo>
                    <a:cubicBezTo>
                      <a:pt x="7826" y="-25472"/>
                      <a:pt x="-503285" y="-2190"/>
                      <a:pt x="6168999" y="31405"/>
                    </a:cubicBezTo>
                    <a:cubicBezTo>
                      <a:pt x="7674183" y="37287"/>
                      <a:pt x="7521823" y="12923"/>
                      <a:pt x="7525681" y="7847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66" name="Google Shape;766;p4"/>
            <p:cNvSpPr/>
            <p:nvPr/>
          </p:nvSpPr>
          <p:spPr>
            <a:xfrm>
              <a:off x="1104536" y="127530"/>
              <a:ext cx="203111" cy="10113055"/>
            </a:xfrm>
            <a:custGeom>
              <a:avLst/>
              <a:gdLst/>
              <a:ahLst/>
              <a:cxnLst/>
              <a:rect l="l" t="t" r="r" b="b"/>
              <a:pathLst>
                <a:path w="203111" h="10113055" extrusionOk="0">
                  <a:moveTo>
                    <a:pt x="203111" y="10113056"/>
                  </a:moveTo>
                  <a:cubicBezTo>
                    <a:pt x="91005" y="10113056"/>
                    <a:pt x="-85503" y="4271077"/>
                    <a:pt x="47669" y="2"/>
                  </a:cubicBezTo>
                  <a:cubicBezTo>
                    <a:pt x="161163" y="-3449"/>
                    <a:pt x="-112264" y="3940456"/>
                    <a:pt x="203111" y="10113056"/>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7" name="Google Shape;767;p4"/>
          <p:cNvGrpSpPr/>
          <p:nvPr/>
        </p:nvGrpSpPr>
        <p:grpSpPr>
          <a:xfrm>
            <a:off x="685799" y="685801"/>
            <a:ext cx="2128876" cy="1957116"/>
            <a:chOff x="1028698" y="1028700"/>
            <a:chExt cx="3193313" cy="2935674"/>
          </a:xfrm>
        </p:grpSpPr>
        <p:sp>
          <p:nvSpPr>
            <p:cNvPr id="768" name="Google Shape;768;p4"/>
            <p:cNvSpPr/>
            <p:nvPr/>
          </p:nvSpPr>
          <p:spPr>
            <a:xfrm>
              <a:off x="2373453" y="2218460"/>
              <a:ext cx="968258" cy="1745914"/>
            </a:xfrm>
            <a:custGeom>
              <a:avLst/>
              <a:gdLst/>
              <a:ahLst/>
              <a:cxnLst/>
              <a:rect l="l" t="t" r="r" b="b"/>
              <a:pathLst>
                <a:path w="968258" h="1745914" extrusionOk="0">
                  <a:moveTo>
                    <a:pt x="966221" y="1709487"/>
                  </a:moveTo>
                  <a:cubicBezTo>
                    <a:pt x="993227" y="1891264"/>
                    <a:pt x="751448" y="1369671"/>
                    <a:pt x="256341" y="658082"/>
                  </a:cubicBezTo>
                  <a:cubicBezTo>
                    <a:pt x="4954" y="297041"/>
                    <a:pt x="-23565" y="303288"/>
                    <a:pt x="13007" y="277143"/>
                  </a:cubicBezTo>
                  <a:cubicBezTo>
                    <a:pt x="191724" y="148860"/>
                    <a:pt x="386460" y="64935"/>
                    <a:pt x="595790" y="972"/>
                  </a:cubicBezTo>
                  <a:cubicBezTo>
                    <a:pt x="608424" y="-2950"/>
                    <a:pt x="623200" y="5429"/>
                    <a:pt x="626403" y="18258"/>
                  </a:cubicBezTo>
                  <a:cubicBezTo>
                    <a:pt x="632867" y="45471"/>
                    <a:pt x="799975" y="538635"/>
                    <a:pt x="966221" y="170948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9" name="Google Shape;769;p4"/>
            <p:cNvSpPr/>
            <p:nvPr/>
          </p:nvSpPr>
          <p:spPr>
            <a:xfrm>
              <a:off x="2373459" y="2217841"/>
              <a:ext cx="666635" cy="658700"/>
            </a:xfrm>
            <a:custGeom>
              <a:avLst/>
              <a:gdLst/>
              <a:ahLst/>
              <a:cxnLst/>
              <a:rect l="l" t="t" r="r" b="b"/>
              <a:pathLst>
                <a:path w="666635" h="658700" extrusionOk="0">
                  <a:moveTo>
                    <a:pt x="666636" y="158028"/>
                  </a:moveTo>
                  <a:cubicBezTo>
                    <a:pt x="641085" y="192169"/>
                    <a:pt x="522122" y="402546"/>
                    <a:pt x="256341" y="658701"/>
                  </a:cubicBezTo>
                  <a:cubicBezTo>
                    <a:pt x="4954" y="297660"/>
                    <a:pt x="-23565" y="303907"/>
                    <a:pt x="13007" y="277762"/>
                  </a:cubicBezTo>
                  <a:cubicBezTo>
                    <a:pt x="191724" y="149479"/>
                    <a:pt x="386460" y="65554"/>
                    <a:pt x="595790" y="1591"/>
                  </a:cubicBezTo>
                  <a:cubicBezTo>
                    <a:pt x="623253" y="-6928"/>
                    <a:pt x="628902" y="15101"/>
                    <a:pt x="666636" y="15802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0" name="Google Shape;770;p4"/>
            <p:cNvSpPr/>
            <p:nvPr/>
          </p:nvSpPr>
          <p:spPr>
            <a:xfrm>
              <a:off x="1028698" y="1028700"/>
              <a:ext cx="3193313" cy="1821296"/>
            </a:xfrm>
            <a:custGeom>
              <a:avLst/>
              <a:gdLst/>
              <a:ahLst/>
              <a:cxnLst/>
              <a:rect l="l" t="t" r="r" b="b"/>
              <a:pathLst>
                <a:path w="3193313" h="1821296" extrusionOk="0">
                  <a:moveTo>
                    <a:pt x="3193303" y="433927"/>
                  </a:moveTo>
                  <a:cubicBezTo>
                    <a:pt x="3190769" y="569584"/>
                    <a:pt x="2691960" y="1051722"/>
                    <a:pt x="2049934" y="1381451"/>
                  </a:cubicBezTo>
                  <a:cubicBezTo>
                    <a:pt x="1437835" y="1695779"/>
                    <a:pt x="341691" y="1956625"/>
                    <a:pt x="34415" y="1744077"/>
                  </a:cubicBezTo>
                  <a:cubicBezTo>
                    <a:pt x="-72364" y="1670215"/>
                    <a:pt x="41906" y="1053606"/>
                    <a:pt x="770187" y="467852"/>
                  </a:cubicBezTo>
                  <a:cubicBezTo>
                    <a:pt x="1882644" y="-426901"/>
                    <a:pt x="3197790" y="193724"/>
                    <a:pt x="3193303" y="4339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1" name="Google Shape;771;p4"/>
            <p:cNvSpPr/>
            <p:nvPr/>
          </p:nvSpPr>
          <p:spPr>
            <a:xfrm>
              <a:off x="1371773" y="1451991"/>
              <a:ext cx="2542107" cy="1129657"/>
            </a:xfrm>
            <a:custGeom>
              <a:avLst/>
              <a:gdLst/>
              <a:ahLst/>
              <a:cxnLst/>
              <a:rect l="l" t="t" r="r" b="b"/>
              <a:pathLst>
                <a:path w="2542107" h="1129657" extrusionOk="0">
                  <a:moveTo>
                    <a:pt x="2532512" y="778"/>
                  </a:moveTo>
                  <a:cubicBezTo>
                    <a:pt x="2261040" y="76155"/>
                    <a:pt x="1938667" y="728990"/>
                    <a:pt x="24948" y="1101039"/>
                  </a:cubicBezTo>
                  <a:cubicBezTo>
                    <a:pt x="-129655" y="1131089"/>
                    <a:pt x="446816" y="1221079"/>
                    <a:pt x="1406981" y="788760"/>
                  </a:cubicBezTo>
                  <a:cubicBezTo>
                    <a:pt x="2184997" y="438446"/>
                    <a:pt x="2612807" y="-21486"/>
                    <a:pt x="2532512" y="77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72" name="Google Shape;772;p4"/>
          <p:cNvGrpSpPr/>
          <p:nvPr/>
        </p:nvGrpSpPr>
        <p:grpSpPr>
          <a:xfrm>
            <a:off x="10193940" y="2015513"/>
            <a:ext cx="1436389" cy="1895947"/>
            <a:chOff x="15290909" y="3023270"/>
            <a:chExt cx="2154585" cy="2843920"/>
          </a:xfrm>
        </p:grpSpPr>
        <p:sp>
          <p:nvSpPr>
            <p:cNvPr id="773" name="Google Shape;773;p4"/>
            <p:cNvSpPr/>
            <p:nvPr/>
          </p:nvSpPr>
          <p:spPr>
            <a:xfrm>
              <a:off x="15293420" y="3023270"/>
              <a:ext cx="2124540" cy="2813290"/>
            </a:xfrm>
            <a:custGeom>
              <a:avLst/>
              <a:gdLst/>
              <a:ahLst/>
              <a:cxnLst/>
              <a:rect l="l" t="t" r="r" b="b"/>
              <a:pathLst>
                <a:path w="2124540" h="2813290" extrusionOk="0">
                  <a:moveTo>
                    <a:pt x="2121204" y="1853129"/>
                  </a:moveTo>
                  <a:cubicBezTo>
                    <a:pt x="2111914" y="1778880"/>
                    <a:pt x="2081886" y="1702942"/>
                    <a:pt x="2016318" y="1661057"/>
                  </a:cubicBezTo>
                  <a:cubicBezTo>
                    <a:pt x="2011158" y="1657752"/>
                    <a:pt x="2008746" y="1657058"/>
                    <a:pt x="2001970" y="1654146"/>
                  </a:cubicBezTo>
                  <a:cubicBezTo>
                    <a:pt x="1999160" y="1652923"/>
                    <a:pt x="1995553" y="1651371"/>
                    <a:pt x="1995490" y="1651336"/>
                  </a:cubicBezTo>
                  <a:cubicBezTo>
                    <a:pt x="1988515" y="1648396"/>
                    <a:pt x="1981535" y="1645518"/>
                    <a:pt x="1974292" y="1643237"/>
                  </a:cubicBezTo>
                  <a:cubicBezTo>
                    <a:pt x="1957925" y="1638112"/>
                    <a:pt x="1941488" y="1634807"/>
                    <a:pt x="1924398" y="1632953"/>
                  </a:cubicBezTo>
                  <a:cubicBezTo>
                    <a:pt x="1893779" y="1629615"/>
                    <a:pt x="1862067" y="1632720"/>
                    <a:pt x="1835681" y="1649448"/>
                  </a:cubicBezTo>
                  <a:cubicBezTo>
                    <a:pt x="1835647" y="1649482"/>
                    <a:pt x="1835613" y="1649516"/>
                    <a:pt x="1835550" y="1649516"/>
                  </a:cubicBezTo>
                  <a:cubicBezTo>
                    <a:pt x="1842394" y="1543962"/>
                    <a:pt x="1815217" y="1433845"/>
                    <a:pt x="1721704" y="1372588"/>
                  </a:cubicBezTo>
                  <a:cubicBezTo>
                    <a:pt x="1693264" y="1353943"/>
                    <a:pt x="1657456" y="1342010"/>
                    <a:pt x="1624026" y="1336322"/>
                  </a:cubicBezTo>
                  <a:cubicBezTo>
                    <a:pt x="1605144" y="1333114"/>
                    <a:pt x="1585965" y="1332887"/>
                    <a:pt x="1566856" y="1333279"/>
                  </a:cubicBezTo>
                  <a:cubicBezTo>
                    <a:pt x="1561832" y="1333410"/>
                    <a:pt x="1557036" y="1333677"/>
                    <a:pt x="1552274" y="1334371"/>
                  </a:cubicBezTo>
                  <a:cubicBezTo>
                    <a:pt x="1552536" y="1331328"/>
                    <a:pt x="1552803" y="1328257"/>
                    <a:pt x="1553002" y="1325214"/>
                  </a:cubicBezTo>
                  <a:cubicBezTo>
                    <a:pt x="1559915" y="1225938"/>
                    <a:pt x="1522252" y="1131623"/>
                    <a:pt x="1450466" y="1063062"/>
                  </a:cubicBezTo>
                  <a:cubicBezTo>
                    <a:pt x="1418095" y="1032154"/>
                    <a:pt x="1379801" y="1005968"/>
                    <a:pt x="1338668" y="988182"/>
                  </a:cubicBezTo>
                  <a:cubicBezTo>
                    <a:pt x="1294821" y="969207"/>
                    <a:pt x="1251009" y="963121"/>
                    <a:pt x="1207231" y="975026"/>
                  </a:cubicBezTo>
                  <a:cubicBezTo>
                    <a:pt x="1252005" y="895419"/>
                    <a:pt x="1296744" y="815784"/>
                    <a:pt x="1341547" y="736177"/>
                  </a:cubicBezTo>
                  <a:cubicBezTo>
                    <a:pt x="1381559" y="665136"/>
                    <a:pt x="1424011" y="594721"/>
                    <a:pt x="1457612" y="520307"/>
                  </a:cubicBezTo>
                  <a:cubicBezTo>
                    <a:pt x="1489420" y="449727"/>
                    <a:pt x="1515875" y="376371"/>
                    <a:pt x="1518520" y="298152"/>
                  </a:cubicBezTo>
                  <a:cubicBezTo>
                    <a:pt x="1520705" y="233226"/>
                    <a:pt x="1505725" y="163374"/>
                    <a:pt x="1470009" y="108497"/>
                  </a:cubicBezTo>
                  <a:cubicBezTo>
                    <a:pt x="1428426" y="44669"/>
                    <a:pt x="1363422" y="6981"/>
                    <a:pt x="1287568" y="895"/>
                  </a:cubicBezTo>
                  <a:cubicBezTo>
                    <a:pt x="1121210" y="-12426"/>
                    <a:pt x="1003461" y="125493"/>
                    <a:pt x="910113" y="242554"/>
                  </a:cubicBezTo>
                  <a:cubicBezTo>
                    <a:pt x="857272" y="308805"/>
                    <a:pt x="806154" y="376377"/>
                    <a:pt x="756351" y="444972"/>
                  </a:cubicBezTo>
                  <a:cubicBezTo>
                    <a:pt x="754366" y="440444"/>
                    <a:pt x="752352" y="435911"/>
                    <a:pt x="750235" y="431452"/>
                  </a:cubicBezTo>
                  <a:cubicBezTo>
                    <a:pt x="736644" y="402660"/>
                    <a:pt x="721932" y="374693"/>
                    <a:pt x="705598" y="347318"/>
                  </a:cubicBezTo>
                  <a:cubicBezTo>
                    <a:pt x="673027" y="292772"/>
                    <a:pt x="634045" y="241234"/>
                    <a:pt x="587155" y="198126"/>
                  </a:cubicBezTo>
                  <a:cubicBezTo>
                    <a:pt x="498767" y="116836"/>
                    <a:pt x="373014" y="56903"/>
                    <a:pt x="250571" y="81992"/>
                  </a:cubicBezTo>
                  <a:cubicBezTo>
                    <a:pt x="146442" y="103310"/>
                    <a:pt x="45260" y="188440"/>
                    <a:pt x="28363" y="297003"/>
                  </a:cubicBezTo>
                  <a:cubicBezTo>
                    <a:pt x="7102" y="433369"/>
                    <a:pt x="98397" y="552944"/>
                    <a:pt x="167640" y="661012"/>
                  </a:cubicBezTo>
                  <a:cubicBezTo>
                    <a:pt x="211321" y="729113"/>
                    <a:pt x="255828" y="796616"/>
                    <a:pt x="300568" y="864022"/>
                  </a:cubicBezTo>
                  <a:cubicBezTo>
                    <a:pt x="323546" y="898633"/>
                    <a:pt x="346531" y="933249"/>
                    <a:pt x="369475" y="967893"/>
                  </a:cubicBezTo>
                  <a:cubicBezTo>
                    <a:pt x="375659" y="977181"/>
                    <a:pt x="381877" y="986470"/>
                    <a:pt x="388158" y="995695"/>
                  </a:cubicBezTo>
                  <a:cubicBezTo>
                    <a:pt x="372684" y="1020227"/>
                    <a:pt x="357209" y="1044753"/>
                    <a:pt x="341831" y="1069319"/>
                  </a:cubicBezTo>
                  <a:cubicBezTo>
                    <a:pt x="241508" y="1229254"/>
                    <a:pt x="138904" y="1404530"/>
                    <a:pt x="83582" y="1589959"/>
                  </a:cubicBezTo>
                  <a:cubicBezTo>
                    <a:pt x="77500" y="1603610"/>
                    <a:pt x="71515" y="1617329"/>
                    <a:pt x="65860" y="1631218"/>
                  </a:cubicBezTo>
                  <a:cubicBezTo>
                    <a:pt x="7859" y="1773107"/>
                    <a:pt x="-18658" y="1928515"/>
                    <a:pt x="14475" y="2079919"/>
                  </a:cubicBezTo>
                  <a:cubicBezTo>
                    <a:pt x="71612" y="2341116"/>
                    <a:pt x="296136" y="2524656"/>
                    <a:pt x="526178" y="2635932"/>
                  </a:cubicBezTo>
                  <a:cubicBezTo>
                    <a:pt x="662280" y="2701786"/>
                    <a:pt x="808464" y="2750514"/>
                    <a:pt x="956406" y="2781359"/>
                  </a:cubicBezTo>
                  <a:cubicBezTo>
                    <a:pt x="1120283" y="2815542"/>
                    <a:pt x="1289781" y="2825792"/>
                    <a:pt x="1455012" y="2794680"/>
                  </a:cubicBezTo>
                  <a:cubicBezTo>
                    <a:pt x="1600501" y="2767276"/>
                    <a:pt x="1734789" y="2700296"/>
                    <a:pt x="1839971" y="2595634"/>
                  </a:cubicBezTo>
                  <a:cubicBezTo>
                    <a:pt x="1934940" y="2501120"/>
                    <a:pt x="2004707" y="2383530"/>
                    <a:pt x="2052160" y="2258870"/>
                  </a:cubicBezTo>
                  <a:cubicBezTo>
                    <a:pt x="2075605" y="2197248"/>
                    <a:pt x="2093430" y="2133544"/>
                    <a:pt x="2105957" y="2068817"/>
                  </a:cubicBezTo>
                  <a:cubicBezTo>
                    <a:pt x="2119617" y="1998225"/>
                    <a:pt x="2130199" y="1924966"/>
                    <a:pt x="2121204" y="1853129"/>
                  </a:cubicBezTo>
                  <a:close/>
                  <a:moveTo>
                    <a:pt x="1966089" y="1749724"/>
                  </a:moveTo>
                  <a:cubicBezTo>
                    <a:pt x="1965992" y="1749656"/>
                    <a:pt x="1965855" y="1749559"/>
                    <a:pt x="1965759" y="1749491"/>
                  </a:cubicBezTo>
                  <a:cubicBezTo>
                    <a:pt x="1965525" y="1749360"/>
                    <a:pt x="1965298" y="1749195"/>
                    <a:pt x="1965099" y="1749059"/>
                  </a:cubicBezTo>
                  <a:cubicBezTo>
                    <a:pt x="1964900" y="1748928"/>
                    <a:pt x="1964700" y="1748763"/>
                    <a:pt x="1964501" y="1748627"/>
                  </a:cubicBezTo>
                  <a:cubicBezTo>
                    <a:pt x="1964405" y="1748592"/>
                    <a:pt x="1964336" y="1748530"/>
                    <a:pt x="1964302" y="1748496"/>
                  </a:cubicBezTo>
                  <a:cubicBezTo>
                    <a:pt x="1964268" y="1748462"/>
                    <a:pt x="1964205" y="1748427"/>
                    <a:pt x="1964171" y="1748399"/>
                  </a:cubicBezTo>
                  <a:cubicBezTo>
                    <a:pt x="1964137" y="1748399"/>
                    <a:pt x="1964137" y="1748365"/>
                    <a:pt x="1964103" y="1748331"/>
                  </a:cubicBezTo>
                  <a:cubicBezTo>
                    <a:pt x="1964234" y="1748331"/>
                    <a:pt x="1966151" y="1749554"/>
                    <a:pt x="1967346" y="1750543"/>
                  </a:cubicBezTo>
                  <a:cubicBezTo>
                    <a:pt x="1966851" y="1750253"/>
                    <a:pt x="1966453" y="1749957"/>
                    <a:pt x="1966089" y="1749724"/>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4" name="Google Shape;774;p4"/>
            <p:cNvSpPr/>
            <p:nvPr/>
          </p:nvSpPr>
          <p:spPr>
            <a:xfrm>
              <a:off x="16355686" y="3054706"/>
              <a:ext cx="1089808" cy="2096306"/>
            </a:xfrm>
            <a:custGeom>
              <a:avLst/>
              <a:gdLst/>
              <a:ahLst/>
              <a:cxnLst/>
              <a:rect l="l" t="t" r="r" b="b"/>
              <a:pathLst>
                <a:path w="1089808" h="2096306" extrusionOk="0">
                  <a:moveTo>
                    <a:pt x="1059638" y="1733236"/>
                  </a:moveTo>
                  <a:cubicBezTo>
                    <a:pt x="1034464" y="1679031"/>
                    <a:pt x="1000505" y="1634496"/>
                    <a:pt x="947038" y="1605795"/>
                  </a:cubicBezTo>
                  <a:cubicBezTo>
                    <a:pt x="920640" y="1591627"/>
                    <a:pt x="892723" y="1582606"/>
                    <a:pt x="863105" y="1578380"/>
                  </a:cubicBezTo>
                  <a:cubicBezTo>
                    <a:pt x="841651" y="1575320"/>
                    <a:pt x="814070" y="1572152"/>
                    <a:pt x="791649" y="1579250"/>
                  </a:cubicBezTo>
                  <a:cubicBezTo>
                    <a:pt x="790733" y="1547199"/>
                    <a:pt x="786273" y="1515006"/>
                    <a:pt x="775310" y="1485418"/>
                  </a:cubicBezTo>
                  <a:cubicBezTo>
                    <a:pt x="758948" y="1441241"/>
                    <a:pt x="734888" y="1400641"/>
                    <a:pt x="703120" y="1365769"/>
                  </a:cubicBezTo>
                  <a:cubicBezTo>
                    <a:pt x="656633" y="1314732"/>
                    <a:pt x="593808" y="1277915"/>
                    <a:pt x="528689" y="1256022"/>
                  </a:cubicBezTo>
                  <a:cubicBezTo>
                    <a:pt x="523654" y="1254327"/>
                    <a:pt x="518426" y="1252445"/>
                    <a:pt x="513106" y="1250807"/>
                  </a:cubicBezTo>
                  <a:cubicBezTo>
                    <a:pt x="511155" y="1240722"/>
                    <a:pt x="508862" y="1230712"/>
                    <a:pt x="506223" y="1220798"/>
                  </a:cubicBezTo>
                  <a:cubicBezTo>
                    <a:pt x="486202" y="1145622"/>
                    <a:pt x="446014" y="1076361"/>
                    <a:pt x="388798" y="1023277"/>
                  </a:cubicBezTo>
                  <a:cubicBezTo>
                    <a:pt x="349554" y="986863"/>
                    <a:pt x="304211" y="958510"/>
                    <a:pt x="253799" y="940434"/>
                  </a:cubicBezTo>
                  <a:cubicBezTo>
                    <a:pt x="228675" y="931424"/>
                    <a:pt x="202795" y="925179"/>
                    <a:pt x="176363" y="921487"/>
                  </a:cubicBezTo>
                  <a:cubicBezTo>
                    <a:pt x="175709" y="921396"/>
                    <a:pt x="175061" y="921311"/>
                    <a:pt x="174412" y="921226"/>
                  </a:cubicBezTo>
                  <a:cubicBezTo>
                    <a:pt x="174657" y="920748"/>
                    <a:pt x="174907" y="920276"/>
                    <a:pt x="175152" y="919804"/>
                  </a:cubicBezTo>
                  <a:lnTo>
                    <a:pt x="305337" y="669278"/>
                  </a:lnTo>
                  <a:cubicBezTo>
                    <a:pt x="347318" y="588488"/>
                    <a:pt x="392644" y="508534"/>
                    <a:pt x="428281" y="424668"/>
                  </a:cubicBezTo>
                  <a:cubicBezTo>
                    <a:pt x="459691" y="350749"/>
                    <a:pt x="483085" y="269822"/>
                    <a:pt x="473487" y="188777"/>
                  </a:cubicBezTo>
                  <a:cubicBezTo>
                    <a:pt x="468879" y="149883"/>
                    <a:pt x="459093" y="111189"/>
                    <a:pt x="439346" y="77073"/>
                  </a:cubicBezTo>
                  <a:cubicBezTo>
                    <a:pt x="429862" y="60687"/>
                    <a:pt x="418620" y="45580"/>
                    <a:pt x="404915" y="32475"/>
                  </a:cubicBezTo>
                  <a:cubicBezTo>
                    <a:pt x="398356" y="26201"/>
                    <a:pt x="391398" y="20007"/>
                    <a:pt x="383945" y="14792"/>
                  </a:cubicBezTo>
                  <a:cubicBezTo>
                    <a:pt x="374905" y="8467"/>
                    <a:pt x="364317" y="6044"/>
                    <a:pt x="354560" y="959"/>
                  </a:cubicBezTo>
                  <a:cubicBezTo>
                    <a:pt x="346538" y="-3222"/>
                    <a:pt x="337493" y="7221"/>
                    <a:pt x="344570" y="13904"/>
                  </a:cubicBezTo>
                  <a:cubicBezTo>
                    <a:pt x="355135" y="23892"/>
                    <a:pt x="364072" y="39500"/>
                    <a:pt x="372367" y="51819"/>
                  </a:cubicBezTo>
                  <a:cubicBezTo>
                    <a:pt x="381766" y="65777"/>
                    <a:pt x="390192" y="81004"/>
                    <a:pt x="397115" y="96338"/>
                  </a:cubicBezTo>
                  <a:cubicBezTo>
                    <a:pt x="409865" y="124589"/>
                    <a:pt x="418865" y="155565"/>
                    <a:pt x="422227" y="186388"/>
                  </a:cubicBezTo>
                  <a:cubicBezTo>
                    <a:pt x="430562" y="262661"/>
                    <a:pt x="410456" y="337451"/>
                    <a:pt x="380383" y="407069"/>
                  </a:cubicBezTo>
                  <a:cubicBezTo>
                    <a:pt x="346317" y="485948"/>
                    <a:pt x="303670" y="561380"/>
                    <a:pt x="264108" y="637586"/>
                  </a:cubicBezTo>
                  <a:cubicBezTo>
                    <a:pt x="222759" y="717226"/>
                    <a:pt x="181410" y="796867"/>
                    <a:pt x="140061" y="876514"/>
                  </a:cubicBezTo>
                  <a:lnTo>
                    <a:pt x="70476" y="1010547"/>
                  </a:lnTo>
                  <a:lnTo>
                    <a:pt x="34174" y="1080479"/>
                  </a:lnTo>
                  <a:cubicBezTo>
                    <a:pt x="22215" y="1103515"/>
                    <a:pt x="7924" y="1126334"/>
                    <a:pt x="778" y="1151355"/>
                  </a:cubicBezTo>
                  <a:cubicBezTo>
                    <a:pt x="-5150" y="1172110"/>
                    <a:pt x="24269" y="1192177"/>
                    <a:pt x="39169" y="1173697"/>
                  </a:cubicBezTo>
                  <a:cubicBezTo>
                    <a:pt x="54296" y="1154938"/>
                    <a:pt x="64156" y="1133404"/>
                    <a:pt x="75238" y="1112075"/>
                  </a:cubicBezTo>
                  <a:cubicBezTo>
                    <a:pt x="86338" y="1090712"/>
                    <a:pt x="97443" y="1069348"/>
                    <a:pt x="108543" y="1047985"/>
                  </a:cubicBezTo>
                  <a:cubicBezTo>
                    <a:pt x="125172" y="1015985"/>
                    <a:pt x="141802" y="983980"/>
                    <a:pt x="158431" y="951974"/>
                  </a:cubicBezTo>
                  <a:cubicBezTo>
                    <a:pt x="159296" y="952122"/>
                    <a:pt x="160047" y="952253"/>
                    <a:pt x="160616" y="952344"/>
                  </a:cubicBezTo>
                  <a:cubicBezTo>
                    <a:pt x="170760" y="953954"/>
                    <a:pt x="180812" y="956615"/>
                    <a:pt x="190706" y="959351"/>
                  </a:cubicBezTo>
                  <a:cubicBezTo>
                    <a:pt x="213036" y="965528"/>
                    <a:pt x="234860" y="973537"/>
                    <a:pt x="255705" y="983661"/>
                  </a:cubicBezTo>
                  <a:cubicBezTo>
                    <a:pt x="297276" y="1003858"/>
                    <a:pt x="336122" y="1029243"/>
                    <a:pt x="368965" y="1061914"/>
                  </a:cubicBezTo>
                  <a:cubicBezTo>
                    <a:pt x="429993" y="1122626"/>
                    <a:pt x="468992" y="1207938"/>
                    <a:pt x="468327" y="1295439"/>
                  </a:cubicBezTo>
                  <a:cubicBezTo>
                    <a:pt x="467980" y="1341163"/>
                    <a:pt x="453108" y="1381217"/>
                    <a:pt x="440450" y="1424018"/>
                  </a:cubicBezTo>
                  <a:cubicBezTo>
                    <a:pt x="424571" y="1477694"/>
                    <a:pt x="400961" y="1528759"/>
                    <a:pt x="381038" y="1580990"/>
                  </a:cubicBezTo>
                  <a:cubicBezTo>
                    <a:pt x="375144" y="1596450"/>
                    <a:pt x="393178" y="1609879"/>
                    <a:pt x="407094" y="1603964"/>
                  </a:cubicBezTo>
                  <a:cubicBezTo>
                    <a:pt x="415013" y="1600602"/>
                    <a:pt x="420560" y="1593430"/>
                    <a:pt x="425533" y="1586411"/>
                  </a:cubicBezTo>
                  <a:cubicBezTo>
                    <a:pt x="454030" y="1546192"/>
                    <a:pt x="475689" y="1501151"/>
                    <a:pt x="489365" y="1453799"/>
                  </a:cubicBezTo>
                  <a:cubicBezTo>
                    <a:pt x="493245" y="1440365"/>
                    <a:pt x="521066" y="1309619"/>
                    <a:pt x="520633" y="1309448"/>
                  </a:cubicBezTo>
                  <a:cubicBezTo>
                    <a:pt x="539607" y="1316854"/>
                    <a:pt x="561009" y="1324652"/>
                    <a:pt x="579334" y="1334310"/>
                  </a:cubicBezTo>
                  <a:cubicBezTo>
                    <a:pt x="652839" y="1373061"/>
                    <a:pt x="705282" y="1431697"/>
                    <a:pt x="723481" y="1513374"/>
                  </a:cubicBezTo>
                  <a:cubicBezTo>
                    <a:pt x="735252" y="1566191"/>
                    <a:pt x="735332" y="1622785"/>
                    <a:pt x="714600" y="1672655"/>
                  </a:cubicBezTo>
                  <a:cubicBezTo>
                    <a:pt x="697584" y="1713591"/>
                    <a:pt x="680568" y="1754526"/>
                    <a:pt x="663551" y="1795467"/>
                  </a:cubicBezTo>
                  <a:cubicBezTo>
                    <a:pt x="657418" y="1810210"/>
                    <a:pt x="641233" y="1832989"/>
                    <a:pt x="645295" y="1849717"/>
                  </a:cubicBezTo>
                  <a:cubicBezTo>
                    <a:pt x="652048" y="1877525"/>
                    <a:pt x="685170" y="1856838"/>
                    <a:pt x="695377" y="1844155"/>
                  </a:cubicBezTo>
                  <a:cubicBezTo>
                    <a:pt x="713912" y="1821119"/>
                    <a:pt x="722070" y="1791508"/>
                    <a:pt x="733454" y="1764735"/>
                  </a:cubicBezTo>
                  <a:cubicBezTo>
                    <a:pt x="745026" y="1737525"/>
                    <a:pt x="755170" y="1709689"/>
                    <a:pt x="764438" y="1681619"/>
                  </a:cubicBezTo>
                  <a:cubicBezTo>
                    <a:pt x="774769" y="1650319"/>
                    <a:pt x="786426" y="1630145"/>
                    <a:pt x="825619" y="1633660"/>
                  </a:cubicBezTo>
                  <a:cubicBezTo>
                    <a:pt x="855425" y="1636333"/>
                    <a:pt x="892279" y="1650962"/>
                    <a:pt x="918455" y="1665267"/>
                  </a:cubicBezTo>
                  <a:cubicBezTo>
                    <a:pt x="951697" y="1683434"/>
                    <a:pt x="982533" y="1707823"/>
                    <a:pt x="1005540" y="1738094"/>
                  </a:cubicBezTo>
                  <a:cubicBezTo>
                    <a:pt x="1030043" y="1770332"/>
                    <a:pt x="1039026" y="1804346"/>
                    <a:pt x="1044778" y="1844331"/>
                  </a:cubicBezTo>
                  <a:cubicBezTo>
                    <a:pt x="1050473" y="1883912"/>
                    <a:pt x="1050883" y="1924251"/>
                    <a:pt x="1046064" y="1963946"/>
                  </a:cubicBezTo>
                  <a:cubicBezTo>
                    <a:pt x="1043578" y="1984433"/>
                    <a:pt x="1039703" y="2004756"/>
                    <a:pt x="1034435" y="2024720"/>
                  </a:cubicBezTo>
                  <a:cubicBezTo>
                    <a:pt x="1029332" y="2044047"/>
                    <a:pt x="1012003" y="2065917"/>
                    <a:pt x="1016952" y="2086900"/>
                  </a:cubicBezTo>
                  <a:cubicBezTo>
                    <a:pt x="1018045" y="2091524"/>
                    <a:pt x="1021674" y="2095898"/>
                    <a:pt x="1026408" y="2096279"/>
                  </a:cubicBezTo>
                  <a:cubicBezTo>
                    <a:pt x="1031625" y="2096694"/>
                    <a:pt x="1035931" y="2092405"/>
                    <a:pt x="1039072" y="2088225"/>
                  </a:cubicBezTo>
                  <a:cubicBezTo>
                    <a:pt x="1052567" y="2070246"/>
                    <a:pt x="1057078" y="2048143"/>
                    <a:pt x="1063564" y="2027069"/>
                  </a:cubicBezTo>
                  <a:cubicBezTo>
                    <a:pt x="1075892" y="1987044"/>
                    <a:pt x="1083897" y="1945677"/>
                    <a:pt x="1088096" y="1904025"/>
                  </a:cubicBezTo>
                  <a:cubicBezTo>
                    <a:pt x="1094041" y="1845315"/>
                    <a:pt x="1084500" y="1786765"/>
                    <a:pt x="1059638" y="17332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5" name="Google Shape;775;p4"/>
            <p:cNvSpPr/>
            <p:nvPr/>
          </p:nvSpPr>
          <p:spPr>
            <a:xfrm>
              <a:off x="15373231" y="3063946"/>
              <a:ext cx="1023549" cy="921716"/>
            </a:xfrm>
            <a:custGeom>
              <a:avLst/>
              <a:gdLst/>
              <a:ahLst/>
              <a:cxnLst/>
              <a:rect l="l" t="t" r="r" b="b"/>
              <a:pathLst>
                <a:path w="1023549" h="921716" extrusionOk="0">
                  <a:moveTo>
                    <a:pt x="1021509" y="11080"/>
                  </a:moveTo>
                  <a:cubicBezTo>
                    <a:pt x="991095" y="58533"/>
                    <a:pt x="959651" y="77434"/>
                    <a:pt x="877801" y="187283"/>
                  </a:cubicBezTo>
                  <a:cubicBezTo>
                    <a:pt x="726252" y="390759"/>
                    <a:pt x="423610" y="895292"/>
                    <a:pt x="388252" y="919363"/>
                  </a:cubicBezTo>
                  <a:cubicBezTo>
                    <a:pt x="376908" y="927064"/>
                    <a:pt x="365239" y="914340"/>
                    <a:pt x="367190" y="903192"/>
                  </a:cubicBezTo>
                  <a:cubicBezTo>
                    <a:pt x="376259" y="850733"/>
                    <a:pt x="419241" y="840137"/>
                    <a:pt x="479620" y="697668"/>
                  </a:cubicBezTo>
                  <a:cubicBezTo>
                    <a:pt x="545905" y="541265"/>
                    <a:pt x="586895" y="292155"/>
                    <a:pt x="477526" y="162166"/>
                  </a:cubicBezTo>
                  <a:cubicBezTo>
                    <a:pt x="403772" y="74499"/>
                    <a:pt x="276909" y="30168"/>
                    <a:pt x="148123" y="76570"/>
                  </a:cubicBezTo>
                  <a:cubicBezTo>
                    <a:pt x="101630" y="93297"/>
                    <a:pt x="60594" y="122755"/>
                    <a:pt x="22272" y="153332"/>
                  </a:cubicBezTo>
                  <a:cubicBezTo>
                    <a:pt x="11263" y="162126"/>
                    <a:pt x="-5770" y="151217"/>
                    <a:pt x="1939" y="137628"/>
                  </a:cubicBezTo>
                  <a:cubicBezTo>
                    <a:pt x="46098" y="59836"/>
                    <a:pt x="170731" y="-3509"/>
                    <a:pt x="309092" y="18486"/>
                  </a:cubicBezTo>
                  <a:cubicBezTo>
                    <a:pt x="497046" y="48517"/>
                    <a:pt x="595554" y="244150"/>
                    <a:pt x="694649" y="380077"/>
                  </a:cubicBezTo>
                  <a:cubicBezTo>
                    <a:pt x="961409" y="-32557"/>
                    <a:pt x="1037587" y="-13941"/>
                    <a:pt x="1021509" y="1108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6" name="Google Shape;776;p4"/>
            <p:cNvSpPr/>
            <p:nvPr/>
          </p:nvSpPr>
          <p:spPr>
            <a:xfrm>
              <a:off x="15290909" y="4288374"/>
              <a:ext cx="1997696" cy="1578816"/>
            </a:xfrm>
            <a:custGeom>
              <a:avLst/>
              <a:gdLst/>
              <a:ahLst/>
              <a:cxnLst/>
              <a:rect l="l" t="t" r="r" b="b"/>
              <a:pathLst>
                <a:path w="1997696" h="1578816" extrusionOk="0">
                  <a:moveTo>
                    <a:pt x="1965403" y="1079896"/>
                  </a:moveTo>
                  <a:cubicBezTo>
                    <a:pt x="1896063" y="1162108"/>
                    <a:pt x="1839711" y="1253636"/>
                    <a:pt x="1757759" y="1324763"/>
                  </a:cubicBezTo>
                  <a:cubicBezTo>
                    <a:pt x="1684550" y="1388301"/>
                    <a:pt x="1602296" y="1437842"/>
                    <a:pt x="1510143" y="1468619"/>
                  </a:cubicBezTo>
                  <a:cubicBezTo>
                    <a:pt x="1312176" y="1534734"/>
                    <a:pt x="1100003" y="1519656"/>
                    <a:pt x="901587" y="1463767"/>
                  </a:cubicBezTo>
                  <a:cubicBezTo>
                    <a:pt x="794556" y="1433616"/>
                    <a:pt x="691224" y="1392340"/>
                    <a:pt x="589951" y="1346712"/>
                  </a:cubicBezTo>
                  <a:cubicBezTo>
                    <a:pt x="543106" y="1325604"/>
                    <a:pt x="496574" y="1303712"/>
                    <a:pt x="451060" y="1279857"/>
                  </a:cubicBezTo>
                  <a:cubicBezTo>
                    <a:pt x="406935" y="1256736"/>
                    <a:pt x="362343" y="1235168"/>
                    <a:pt x="321102" y="1207053"/>
                  </a:cubicBezTo>
                  <a:cubicBezTo>
                    <a:pt x="239593" y="1151477"/>
                    <a:pt x="172620" y="1082899"/>
                    <a:pt x="120752" y="998970"/>
                  </a:cubicBezTo>
                  <a:cubicBezTo>
                    <a:pt x="68445" y="914329"/>
                    <a:pt x="46963" y="814946"/>
                    <a:pt x="41456" y="716427"/>
                  </a:cubicBezTo>
                  <a:cubicBezTo>
                    <a:pt x="29042" y="494403"/>
                    <a:pt x="119369" y="288390"/>
                    <a:pt x="200327" y="87155"/>
                  </a:cubicBezTo>
                  <a:cubicBezTo>
                    <a:pt x="210601" y="61611"/>
                    <a:pt x="217212" y="35003"/>
                    <a:pt x="227527" y="9380"/>
                  </a:cubicBezTo>
                  <a:cubicBezTo>
                    <a:pt x="230712" y="1474"/>
                    <a:pt x="217673" y="-3907"/>
                    <a:pt x="213781" y="3584"/>
                  </a:cubicBezTo>
                  <a:cubicBezTo>
                    <a:pt x="200036" y="30038"/>
                    <a:pt x="183140" y="54342"/>
                    <a:pt x="169759" y="80932"/>
                  </a:cubicBezTo>
                  <a:cubicBezTo>
                    <a:pt x="156810" y="106664"/>
                    <a:pt x="144595" y="132584"/>
                    <a:pt x="133018" y="158964"/>
                  </a:cubicBezTo>
                  <a:cubicBezTo>
                    <a:pt x="109698" y="212111"/>
                    <a:pt x="87379" y="265827"/>
                    <a:pt x="68360" y="320686"/>
                  </a:cubicBezTo>
                  <a:cubicBezTo>
                    <a:pt x="31818" y="426070"/>
                    <a:pt x="5745" y="535663"/>
                    <a:pt x="858" y="647417"/>
                  </a:cubicBezTo>
                  <a:cubicBezTo>
                    <a:pt x="-3767" y="753074"/>
                    <a:pt x="10148" y="854857"/>
                    <a:pt x="46525" y="954212"/>
                  </a:cubicBezTo>
                  <a:cubicBezTo>
                    <a:pt x="64543" y="1003435"/>
                    <a:pt x="86031" y="1049483"/>
                    <a:pt x="117657" y="1091539"/>
                  </a:cubicBezTo>
                  <a:cubicBezTo>
                    <a:pt x="148498" y="1132554"/>
                    <a:pt x="183760" y="1169576"/>
                    <a:pt x="222935" y="1202719"/>
                  </a:cubicBezTo>
                  <a:cubicBezTo>
                    <a:pt x="301816" y="1269454"/>
                    <a:pt x="390590" y="1324438"/>
                    <a:pt x="483147" y="1369850"/>
                  </a:cubicBezTo>
                  <a:cubicBezTo>
                    <a:pt x="587316" y="1420961"/>
                    <a:pt x="694313" y="1467328"/>
                    <a:pt x="804461" y="1504031"/>
                  </a:cubicBezTo>
                  <a:cubicBezTo>
                    <a:pt x="1014318" y="1573946"/>
                    <a:pt x="1240503" y="1605081"/>
                    <a:pt x="1457973" y="1552293"/>
                  </a:cubicBezTo>
                  <a:cubicBezTo>
                    <a:pt x="1557431" y="1528148"/>
                    <a:pt x="1654153" y="1486376"/>
                    <a:pt x="1736515" y="1425181"/>
                  </a:cubicBezTo>
                  <a:cubicBezTo>
                    <a:pt x="1825210" y="1359276"/>
                    <a:pt x="1894675" y="1266360"/>
                    <a:pt x="1954491" y="1174359"/>
                  </a:cubicBezTo>
                  <a:cubicBezTo>
                    <a:pt x="1969482" y="1151307"/>
                    <a:pt x="1982806" y="1127509"/>
                    <a:pt x="1995561" y="1103165"/>
                  </a:cubicBezTo>
                  <a:cubicBezTo>
                    <a:pt x="2005159" y="1084833"/>
                    <a:pt x="1980138" y="1062429"/>
                    <a:pt x="1965403" y="10798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77" name="Google Shape;777;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778" name="Google Shape;778;p4"/>
          <p:cNvGrpSpPr/>
          <p:nvPr/>
        </p:nvGrpSpPr>
        <p:grpSpPr>
          <a:xfrm rot="-1445639">
            <a:off x="8839082" y="5844548"/>
            <a:ext cx="4147415" cy="1457233"/>
            <a:chOff x="13258169" y="8765547"/>
            <a:chExt cx="6221647" cy="2185856"/>
          </a:xfrm>
        </p:grpSpPr>
        <p:sp>
          <p:nvSpPr>
            <p:cNvPr id="779" name="Google Shape;779;p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0" name="Google Shape;780;p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81" name="Google Shape;781;p4"/>
          <p:cNvSpPr txBox="1">
            <a:spLocks noGrp="1"/>
          </p:cNvSpPr>
          <p:nvPr>
            <p:ph type="body" idx="1"/>
          </p:nvPr>
        </p:nvSpPr>
        <p:spPr>
          <a:xfrm>
            <a:off x="2031600" y="4956167"/>
            <a:ext cx="8128800" cy="1190400"/>
          </a:xfrm>
          <a:prstGeom prst="rect">
            <a:avLst/>
          </a:prstGeom>
        </p:spPr>
        <p:txBody>
          <a:bodyPr spcFirstLastPara="1" wrap="square" lIns="0" tIns="0" rIns="0" bIns="0" anchor="t" anchorCtr="0">
            <a:noAutofit/>
          </a:bodyPr>
          <a:lstStyle>
            <a:lvl1pPr marL="609585" lvl="0" indent="-431789" algn="ctr" rtl="0">
              <a:spcBef>
                <a:spcPts val="0"/>
              </a:spcBef>
              <a:spcAft>
                <a:spcPts val="0"/>
              </a:spcAft>
              <a:buSzPts val="1500"/>
              <a:buChar char="●"/>
              <a:defRPr sz="2000"/>
            </a:lvl1pPr>
            <a:lvl2pPr marL="1219170" lvl="1" indent="-431789" algn="ctr" rtl="0">
              <a:spcBef>
                <a:spcPts val="1067"/>
              </a:spcBef>
              <a:spcAft>
                <a:spcPts val="0"/>
              </a:spcAft>
              <a:buSzPts val="1500"/>
              <a:buChar char="○"/>
              <a:defRPr sz="2000"/>
            </a:lvl2pPr>
            <a:lvl3pPr marL="1828754" lvl="2" indent="-431789" algn="ctr" rtl="0">
              <a:spcBef>
                <a:spcPts val="1067"/>
              </a:spcBef>
              <a:spcAft>
                <a:spcPts val="0"/>
              </a:spcAft>
              <a:buSzPts val="1500"/>
              <a:buChar char="■"/>
              <a:defRPr sz="2000"/>
            </a:lvl3pPr>
            <a:lvl4pPr marL="2438339" lvl="3" indent="-431789" algn="ctr" rtl="0">
              <a:spcBef>
                <a:spcPts val="1067"/>
              </a:spcBef>
              <a:spcAft>
                <a:spcPts val="0"/>
              </a:spcAft>
              <a:buSzPts val="1500"/>
              <a:buChar char="●"/>
              <a:defRPr sz="2000"/>
            </a:lvl4pPr>
            <a:lvl5pPr marL="3047924" lvl="4" indent="-431789" algn="ctr" rtl="0">
              <a:spcBef>
                <a:spcPts val="1067"/>
              </a:spcBef>
              <a:spcAft>
                <a:spcPts val="0"/>
              </a:spcAft>
              <a:buSzPts val="1500"/>
              <a:buChar char="○"/>
              <a:defRPr sz="2000"/>
            </a:lvl5pPr>
            <a:lvl6pPr marL="3657509" lvl="5" indent="-431789" algn="ctr" rtl="0">
              <a:spcBef>
                <a:spcPts val="1067"/>
              </a:spcBef>
              <a:spcAft>
                <a:spcPts val="0"/>
              </a:spcAft>
              <a:buSzPts val="1500"/>
              <a:buChar char="■"/>
              <a:defRPr sz="2000"/>
            </a:lvl6pPr>
            <a:lvl7pPr marL="4267093" lvl="6" indent="-431789" algn="ctr" rtl="0">
              <a:spcBef>
                <a:spcPts val="1067"/>
              </a:spcBef>
              <a:spcAft>
                <a:spcPts val="0"/>
              </a:spcAft>
              <a:buSzPts val="1500"/>
              <a:buChar char="●"/>
              <a:defRPr sz="2000"/>
            </a:lvl7pPr>
            <a:lvl8pPr marL="4876678" lvl="7" indent="-431789" algn="ctr" rtl="0">
              <a:spcBef>
                <a:spcPts val="1067"/>
              </a:spcBef>
              <a:spcAft>
                <a:spcPts val="0"/>
              </a:spcAft>
              <a:buSzPts val="1500"/>
              <a:buChar char="○"/>
              <a:defRPr sz="2000"/>
            </a:lvl8pPr>
            <a:lvl9pPr marL="5486263" lvl="8" indent="-431789" algn="ctr" rtl="0">
              <a:spcBef>
                <a:spcPts val="1067"/>
              </a:spcBef>
              <a:spcAft>
                <a:spcPts val="1067"/>
              </a:spcAft>
              <a:buSzPts val="1500"/>
              <a:buChar char="■"/>
              <a:defRPr sz="2000"/>
            </a:lvl9pPr>
          </a:lstStyle>
          <a:p>
            <a:endParaRPr/>
          </a:p>
        </p:txBody>
      </p:sp>
      <p:sp>
        <p:nvSpPr>
          <p:cNvPr id="782" name="Google Shape;782;p4"/>
          <p:cNvSpPr txBox="1"/>
          <p:nvPr/>
        </p:nvSpPr>
        <p:spPr>
          <a:xfrm>
            <a:off x="2766767" y="3237860"/>
            <a:ext cx="6794800" cy="14368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4667">
                <a:solidFill>
                  <a:schemeClr val="dk1"/>
                </a:solidFill>
                <a:latin typeface="Fredoka One"/>
                <a:ea typeface="Fredoka One"/>
                <a:cs typeface="Fredoka One"/>
                <a:sym typeface="Fredoka One"/>
              </a:rPr>
              <a:t>“</a:t>
            </a:r>
            <a:endParaRPr sz="4667">
              <a:solidFill>
                <a:schemeClr val="dk1"/>
              </a:solidFill>
              <a:latin typeface="Fredoka One"/>
              <a:ea typeface="Fredoka One"/>
              <a:cs typeface="Fredoka One"/>
              <a:sym typeface="Fredoka One"/>
            </a:endParaRPr>
          </a:p>
        </p:txBody>
      </p:sp>
    </p:spTree>
    <p:extLst>
      <p:ext uri="{BB962C8B-B14F-4D97-AF65-F5344CB8AC3E}">
        <p14:creationId xmlns:p14="http://schemas.microsoft.com/office/powerpoint/2010/main" val="7314964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solidFill>
          <a:schemeClr val="accent1"/>
        </a:solidFill>
        <a:effectLst/>
      </p:bgPr>
    </p:bg>
    <p:spTree>
      <p:nvGrpSpPr>
        <p:cNvPr id="1" name="Shape 783"/>
        <p:cNvGrpSpPr/>
        <p:nvPr/>
      </p:nvGrpSpPr>
      <p:grpSpPr>
        <a:xfrm>
          <a:off x="0" y="0"/>
          <a:ext cx="0" cy="0"/>
          <a:chOff x="0" y="0"/>
          <a:chExt cx="0" cy="0"/>
        </a:xfrm>
      </p:grpSpPr>
      <p:sp>
        <p:nvSpPr>
          <p:cNvPr id="784" name="Google Shape;784;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785" name="Google Shape;785;p5"/>
          <p:cNvGrpSpPr/>
          <p:nvPr/>
        </p:nvGrpSpPr>
        <p:grpSpPr>
          <a:xfrm rot="-683045">
            <a:off x="24606" y="2512865"/>
            <a:ext cx="3505253" cy="4713648"/>
            <a:chOff x="36813" y="3769056"/>
            <a:chExt cx="5257484" cy="7069938"/>
          </a:xfrm>
        </p:grpSpPr>
        <p:sp>
          <p:nvSpPr>
            <p:cNvPr id="786" name="Google Shape;786;p5"/>
            <p:cNvSpPr/>
            <p:nvPr/>
          </p:nvSpPr>
          <p:spPr>
            <a:xfrm>
              <a:off x="42435" y="3769056"/>
              <a:ext cx="5251862" cy="7069938"/>
            </a:xfrm>
            <a:custGeom>
              <a:avLst/>
              <a:gdLst/>
              <a:ahLst/>
              <a:cxnLst/>
              <a:rect l="l" t="t" r="r" b="b"/>
              <a:pathLst>
                <a:path w="5251862" h="7069938" extrusionOk="0">
                  <a:moveTo>
                    <a:pt x="5222410" y="6813987"/>
                  </a:moveTo>
                  <a:cubicBezTo>
                    <a:pt x="5212333" y="6642598"/>
                    <a:pt x="5239525" y="6441119"/>
                    <a:pt x="5228318" y="6232344"/>
                  </a:cubicBezTo>
                  <a:cubicBezTo>
                    <a:pt x="5200801" y="5748888"/>
                    <a:pt x="5216503" y="6100108"/>
                    <a:pt x="5216503" y="5623595"/>
                  </a:cubicBezTo>
                  <a:cubicBezTo>
                    <a:pt x="5217563" y="5086818"/>
                    <a:pt x="5145640" y="4746909"/>
                    <a:pt x="5171150" y="3879288"/>
                  </a:cubicBezTo>
                  <a:cubicBezTo>
                    <a:pt x="5180676" y="3675971"/>
                    <a:pt x="5184435" y="3783420"/>
                    <a:pt x="5156933" y="3298564"/>
                  </a:cubicBezTo>
                  <a:cubicBezTo>
                    <a:pt x="5109248" y="2611579"/>
                    <a:pt x="5104627" y="8841"/>
                    <a:pt x="5053607" y="7583"/>
                  </a:cubicBezTo>
                  <a:cubicBezTo>
                    <a:pt x="4622057" y="-4294"/>
                    <a:pt x="4125298" y="16717"/>
                    <a:pt x="4127984" y="16717"/>
                  </a:cubicBezTo>
                  <a:cubicBezTo>
                    <a:pt x="3641174" y="16717"/>
                    <a:pt x="4092213" y="-31089"/>
                    <a:pt x="3498643" y="34986"/>
                  </a:cubicBezTo>
                  <a:cubicBezTo>
                    <a:pt x="3234824" y="64213"/>
                    <a:pt x="2584284" y="27987"/>
                    <a:pt x="2553687" y="26149"/>
                  </a:cubicBezTo>
                  <a:cubicBezTo>
                    <a:pt x="2529265" y="27973"/>
                    <a:pt x="1980977" y="70915"/>
                    <a:pt x="1924078" y="66037"/>
                  </a:cubicBezTo>
                  <a:cubicBezTo>
                    <a:pt x="1362845" y="18188"/>
                    <a:pt x="283823" y="91885"/>
                    <a:pt x="350841" y="86766"/>
                  </a:cubicBezTo>
                  <a:cubicBezTo>
                    <a:pt x="333401" y="86766"/>
                    <a:pt x="48382" y="81280"/>
                    <a:pt x="51067" y="81591"/>
                  </a:cubicBezTo>
                  <a:cubicBezTo>
                    <a:pt x="49258" y="81591"/>
                    <a:pt x="47845" y="927409"/>
                    <a:pt x="47845" y="1549096"/>
                  </a:cubicBezTo>
                  <a:cubicBezTo>
                    <a:pt x="47788" y="1550142"/>
                    <a:pt x="14477" y="2054412"/>
                    <a:pt x="11608" y="2282078"/>
                  </a:cubicBezTo>
                  <a:cubicBezTo>
                    <a:pt x="11608" y="2310711"/>
                    <a:pt x="47039" y="2646519"/>
                    <a:pt x="42474" y="2691059"/>
                  </a:cubicBezTo>
                  <a:cubicBezTo>
                    <a:pt x="-17336" y="3284297"/>
                    <a:pt x="75136" y="3869418"/>
                    <a:pt x="20201" y="5052330"/>
                  </a:cubicBezTo>
                  <a:cubicBezTo>
                    <a:pt x="-1521" y="5475946"/>
                    <a:pt x="27663" y="5412911"/>
                    <a:pt x="20469" y="5633054"/>
                  </a:cubicBezTo>
                  <a:cubicBezTo>
                    <a:pt x="-15697" y="6632445"/>
                    <a:pt x="4372" y="6114898"/>
                    <a:pt x="17784" y="6759789"/>
                  </a:cubicBezTo>
                  <a:cubicBezTo>
                    <a:pt x="23663" y="7034696"/>
                    <a:pt x="12442" y="7046644"/>
                    <a:pt x="30122" y="7046955"/>
                  </a:cubicBezTo>
                  <a:cubicBezTo>
                    <a:pt x="1162637" y="7064248"/>
                    <a:pt x="2134447" y="7074881"/>
                    <a:pt x="3606775" y="7048779"/>
                  </a:cubicBezTo>
                  <a:cubicBezTo>
                    <a:pt x="4191031" y="7037510"/>
                    <a:pt x="4199355" y="7074358"/>
                    <a:pt x="4261879" y="7069494"/>
                  </a:cubicBezTo>
                  <a:cubicBezTo>
                    <a:pt x="5451067" y="6978730"/>
                    <a:pt x="5249517" y="7216874"/>
                    <a:pt x="5222410" y="6813987"/>
                  </a:cubicBezTo>
                  <a:close/>
                  <a:moveTo>
                    <a:pt x="284558" y="795993"/>
                  </a:moveTo>
                  <a:cubicBezTo>
                    <a:pt x="234909" y="775900"/>
                    <a:pt x="208607" y="708906"/>
                    <a:pt x="230075" y="654382"/>
                  </a:cubicBezTo>
                  <a:cubicBezTo>
                    <a:pt x="266043" y="562106"/>
                    <a:pt x="389763" y="571862"/>
                    <a:pt x="421958" y="661085"/>
                  </a:cubicBezTo>
                  <a:cubicBezTo>
                    <a:pt x="453630" y="737228"/>
                    <a:pt x="376068" y="833450"/>
                    <a:pt x="284558" y="795993"/>
                  </a:cubicBezTo>
                  <a:close/>
                  <a:moveTo>
                    <a:pt x="275159" y="1374596"/>
                  </a:moveTo>
                  <a:cubicBezTo>
                    <a:pt x="235446" y="1353273"/>
                    <a:pt x="214769" y="1300291"/>
                    <a:pt x="226316" y="1252484"/>
                  </a:cubicBezTo>
                  <a:cubicBezTo>
                    <a:pt x="251812" y="1148033"/>
                    <a:pt x="388152" y="1147722"/>
                    <a:pt x="423032" y="1244566"/>
                  </a:cubicBezTo>
                  <a:cubicBezTo>
                    <a:pt x="456852" y="1325559"/>
                    <a:pt x="367758" y="1424538"/>
                    <a:pt x="275159" y="1374596"/>
                  </a:cubicBezTo>
                  <a:close/>
                  <a:moveTo>
                    <a:pt x="286706" y="1963238"/>
                  </a:moveTo>
                  <a:cubicBezTo>
                    <a:pt x="237057" y="1943146"/>
                    <a:pt x="210755" y="1876759"/>
                    <a:pt x="231955" y="1821939"/>
                  </a:cubicBezTo>
                  <a:cubicBezTo>
                    <a:pt x="267655" y="1729054"/>
                    <a:pt x="392180" y="1739107"/>
                    <a:pt x="424106" y="1828330"/>
                  </a:cubicBezTo>
                  <a:cubicBezTo>
                    <a:pt x="456047" y="1904770"/>
                    <a:pt x="377948" y="2000384"/>
                    <a:pt x="286706" y="1963238"/>
                  </a:cubicBezTo>
                  <a:close/>
                  <a:moveTo>
                    <a:pt x="288048" y="2547002"/>
                  </a:moveTo>
                  <a:cubicBezTo>
                    <a:pt x="238399" y="2526909"/>
                    <a:pt x="212098" y="2460523"/>
                    <a:pt x="233297" y="2406014"/>
                  </a:cubicBezTo>
                  <a:cubicBezTo>
                    <a:pt x="268997" y="2312832"/>
                    <a:pt x="393523" y="2322886"/>
                    <a:pt x="425449" y="2412108"/>
                  </a:cubicBezTo>
                  <a:cubicBezTo>
                    <a:pt x="457658" y="2489142"/>
                    <a:pt x="378485" y="2583851"/>
                    <a:pt x="288048" y="2547002"/>
                  </a:cubicBezTo>
                  <a:close/>
                  <a:moveTo>
                    <a:pt x="229807" y="3003790"/>
                  </a:moveTo>
                  <a:cubicBezTo>
                    <a:pt x="255302" y="2899339"/>
                    <a:pt x="391643" y="2898731"/>
                    <a:pt x="426523" y="2995872"/>
                  </a:cubicBezTo>
                  <a:cubicBezTo>
                    <a:pt x="496834" y="3164278"/>
                    <a:pt x="183111" y="3195951"/>
                    <a:pt x="229807" y="3003790"/>
                  </a:cubicBezTo>
                  <a:close/>
                  <a:moveTo>
                    <a:pt x="231149" y="3587257"/>
                  </a:moveTo>
                  <a:cubicBezTo>
                    <a:pt x="256645" y="3483117"/>
                    <a:pt x="392717" y="3481887"/>
                    <a:pt x="427866" y="3579339"/>
                  </a:cubicBezTo>
                  <a:cubicBezTo>
                    <a:pt x="498446" y="3748650"/>
                    <a:pt x="184722" y="3779418"/>
                    <a:pt x="231149" y="3587257"/>
                  </a:cubicBezTo>
                  <a:close/>
                  <a:moveTo>
                    <a:pt x="291539" y="4298011"/>
                  </a:moveTo>
                  <a:cubicBezTo>
                    <a:pt x="241890" y="4277919"/>
                    <a:pt x="215589" y="4211532"/>
                    <a:pt x="236788" y="4157023"/>
                  </a:cubicBezTo>
                  <a:cubicBezTo>
                    <a:pt x="272488" y="4063841"/>
                    <a:pt x="397013" y="4073895"/>
                    <a:pt x="428940" y="4163117"/>
                  </a:cubicBezTo>
                  <a:cubicBezTo>
                    <a:pt x="460880" y="4239854"/>
                    <a:pt x="382244" y="4334860"/>
                    <a:pt x="291539" y="4298011"/>
                  </a:cubicBezTo>
                  <a:close/>
                  <a:moveTo>
                    <a:pt x="233297" y="4754800"/>
                  </a:moveTo>
                  <a:cubicBezTo>
                    <a:pt x="258793" y="4650037"/>
                    <a:pt x="395134" y="4650037"/>
                    <a:pt x="430014" y="4746881"/>
                  </a:cubicBezTo>
                  <a:cubicBezTo>
                    <a:pt x="500325" y="4915287"/>
                    <a:pt x="186602" y="4946960"/>
                    <a:pt x="233297" y="4754800"/>
                  </a:cubicBezTo>
                  <a:close/>
                  <a:moveTo>
                    <a:pt x="283483" y="5460378"/>
                  </a:moveTo>
                  <a:cubicBezTo>
                    <a:pt x="243770" y="5439056"/>
                    <a:pt x="223093" y="5386073"/>
                    <a:pt x="234640" y="5338266"/>
                  </a:cubicBezTo>
                  <a:cubicBezTo>
                    <a:pt x="260136" y="5233815"/>
                    <a:pt x="396476" y="5233504"/>
                    <a:pt x="431356" y="5330348"/>
                  </a:cubicBezTo>
                  <a:cubicBezTo>
                    <a:pt x="465177" y="5411355"/>
                    <a:pt x="376337" y="5510320"/>
                    <a:pt x="283483" y="5460378"/>
                  </a:cubicBezTo>
                  <a:close/>
                  <a:moveTo>
                    <a:pt x="295016" y="6049021"/>
                  </a:moveTo>
                  <a:cubicBezTo>
                    <a:pt x="245367" y="6028928"/>
                    <a:pt x="219066" y="5962541"/>
                    <a:pt x="240265" y="5908032"/>
                  </a:cubicBezTo>
                  <a:cubicBezTo>
                    <a:pt x="275965" y="5814851"/>
                    <a:pt x="400490" y="5824904"/>
                    <a:pt x="432416" y="5914126"/>
                  </a:cubicBezTo>
                  <a:cubicBezTo>
                    <a:pt x="464371" y="5990863"/>
                    <a:pt x="385735" y="6085869"/>
                    <a:pt x="295016" y="6049021"/>
                  </a:cubicBezTo>
                  <a:close/>
                  <a:moveTo>
                    <a:pt x="296090" y="6632799"/>
                  </a:moveTo>
                  <a:cubicBezTo>
                    <a:pt x="191153" y="6590167"/>
                    <a:pt x="226316" y="6405925"/>
                    <a:pt x="351915" y="6427248"/>
                  </a:cubicBezTo>
                  <a:cubicBezTo>
                    <a:pt x="504085" y="6453731"/>
                    <a:pt x="439681" y="6691267"/>
                    <a:pt x="296090" y="66327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87" name="Google Shape;787;p5"/>
            <p:cNvGrpSpPr/>
            <p:nvPr/>
          </p:nvGrpSpPr>
          <p:grpSpPr>
            <a:xfrm>
              <a:off x="36813" y="4137546"/>
              <a:ext cx="5236515" cy="6445496"/>
              <a:chOff x="36813" y="4137546"/>
              <a:chExt cx="5236515" cy="6445496"/>
            </a:xfrm>
          </p:grpSpPr>
          <p:sp>
            <p:nvSpPr>
              <p:cNvPr id="788" name="Google Shape;788;p5"/>
              <p:cNvSpPr/>
              <p:nvPr/>
            </p:nvSpPr>
            <p:spPr>
              <a:xfrm>
                <a:off x="84461" y="4137546"/>
                <a:ext cx="5044855" cy="51114"/>
              </a:xfrm>
              <a:custGeom>
                <a:avLst/>
                <a:gdLst/>
                <a:ahLst/>
                <a:cxnLst/>
                <a:rect l="l" t="t" r="r" b="b"/>
                <a:pathLst>
                  <a:path w="5044855" h="51114" extrusionOk="0">
                    <a:moveTo>
                      <a:pt x="5042433" y="51115"/>
                    </a:moveTo>
                    <a:cubicBezTo>
                      <a:pt x="5041076" y="51129"/>
                      <a:pt x="8942" y="34076"/>
                      <a:pt x="7161" y="34062"/>
                    </a:cubicBezTo>
                    <a:cubicBezTo>
                      <a:pt x="7161" y="-17789"/>
                      <a:pt x="-355956" y="183"/>
                      <a:pt x="4089165" y="18834"/>
                    </a:cubicBezTo>
                    <a:cubicBezTo>
                      <a:pt x="5147016" y="22906"/>
                      <a:pt x="5041189" y="7239"/>
                      <a:pt x="5042433" y="5111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9" name="Google Shape;789;p5"/>
              <p:cNvSpPr/>
              <p:nvPr/>
            </p:nvSpPr>
            <p:spPr>
              <a:xfrm>
                <a:off x="84794" y="4716573"/>
                <a:ext cx="5059351" cy="53419"/>
              </a:xfrm>
              <a:custGeom>
                <a:avLst/>
                <a:gdLst/>
                <a:ahLst/>
                <a:cxnLst/>
                <a:rect l="l" t="t" r="r" b="b"/>
                <a:pathLst>
                  <a:path w="5059351" h="53419" extrusionOk="0">
                    <a:moveTo>
                      <a:pt x="5056600" y="53420"/>
                    </a:moveTo>
                    <a:cubicBezTo>
                      <a:pt x="5054989" y="53448"/>
                      <a:pt x="6786" y="36381"/>
                      <a:pt x="5754" y="36367"/>
                    </a:cubicBezTo>
                    <a:cubicBezTo>
                      <a:pt x="6956" y="-17944"/>
                      <a:pt x="-336630" y="-1217"/>
                      <a:pt x="4102513" y="21138"/>
                    </a:cubicBezTo>
                    <a:cubicBezTo>
                      <a:pt x="5159771" y="25196"/>
                      <a:pt x="5056600" y="9006"/>
                      <a:pt x="5056600" y="5342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0" name="Google Shape;790;p5"/>
              <p:cNvSpPr/>
              <p:nvPr/>
            </p:nvSpPr>
            <p:spPr>
              <a:xfrm>
                <a:off x="86252" y="5297734"/>
                <a:ext cx="5092970" cy="42291"/>
              </a:xfrm>
              <a:custGeom>
                <a:avLst/>
                <a:gdLst/>
                <a:ahLst/>
                <a:cxnLst/>
                <a:rect l="l" t="t" r="r" b="b"/>
                <a:pathLst>
                  <a:path w="5092970" h="42291" extrusionOk="0">
                    <a:moveTo>
                      <a:pt x="676048" y="38984"/>
                    </a:moveTo>
                    <a:cubicBezTo>
                      <a:pt x="-94027" y="38984"/>
                      <a:pt x="4041" y="49178"/>
                      <a:pt x="4041" y="0"/>
                    </a:cubicBezTo>
                    <a:cubicBezTo>
                      <a:pt x="6204178" y="35293"/>
                      <a:pt x="7101761" y="49292"/>
                      <a:pt x="676048" y="3898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1" name="Google Shape;791;p5"/>
              <p:cNvSpPr/>
              <p:nvPr/>
            </p:nvSpPr>
            <p:spPr>
              <a:xfrm>
                <a:off x="52731" y="5880848"/>
                <a:ext cx="5113133" cy="51822"/>
              </a:xfrm>
              <a:custGeom>
                <a:avLst/>
                <a:gdLst/>
                <a:ahLst/>
                <a:cxnLst/>
                <a:rect l="l" t="t" r="r" b="b"/>
                <a:pathLst>
                  <a:path w="5113133" h="51822" extrusionOk="0">
                    <a:moveTo>
                      <a:pt x="5110399" y="51823"/>
                    </a:moveTo>
                    <a:cubicBezTo>
                      <a:pt x="5109297" y="51837"/>
                      <a:pt x="6880" y="34473"/>
                      <a:pt x="5339" y="34459"/>
                    </a:cubicBezTo>
                    <a:cubicBezTo>
                      <a:pt x="7841" y="-18212"/>
                      <a:pt x="-339476" y="354"/>
                      <a:pt x="4162220" y="19231"/>
                    </a:cubicBezTo>
                    <a:cubicBezTo>
                      <a:pt x="5212947" y="23289"/>
                      <a:pt x="5110399" y="7608"/>
                      <a:pt x="5110399" y="5182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2" name="Google Shape;792;p5"/>
              <p:cNvSpPr/>
              <p:nvPr/>
            </p:nvSpPr>
            <p:spPr>
              <a:xfrm>
                <a:off x="76268" y="6462260"/>
                <a:ext cx="5102703" cy="51445"/>
              </a:xfrm>
              <a:custGeom>
                <a:avLst/>
                <a:gdLst/>
                <a:ahLst/>
                <a:cxnLst/>
                <a:rect l="l" t="t" r="r" b="b"/>
                <a:pathLst>
                  <a:path w="5102703" h="51445" extrusionOk="0">
                    <a:moveTo>
                      <a:pt x="5100275" y="51445"/>
                    </a:moveTo>
                    <a:cubicBezTo>
                      <a:pt x="5099031" y="51459"/>
                      <a:pt x="5291" y="34096"/>
                      <a:pt x="3808" y="34081"/>
                    </a:cubicBezTo>
                    <a:cubicBezTo>
                      <a:pt x="11623" y="-18010"/>
                      <a:pt x="-341234" y="301"/>
                      <a:pt x="4152632" y="19164"/>
                    </a:cubicBezTo>
                    <a:cubicBezTo>
                      <a:pt x="5204731" y="23222"/>
                      <a:pt x="5099002" y="7909"/>
                      <a:pt x="5100275" y="5144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3" name="Google Shape;793;p5"/>
              <p:cNvSpPr/>
              <p:nvPr/>
            </p:nvSpPr>
            <p:spPr>
              <a:xfrm>
                <a:off x="57911" y="7043256"/>
                <a:ext cx="5145078" cy="51781"/>
              </a:xfrm>
              <a:custGeom>
                <a:avLst/>
                <a:gdLst/>
                <a:ahLst/>
                <a:cxnLst/>
                <a:rect l="l" t="t" r="r" b="b"/>
                <a:pathLst>
                  <a:path w="5145078" h="51781" extrusionOk="0">
                    <a:moveTo>
                      <a:pt x="5143591" y="51781"/>
                    </a:moveTo>
                    <a:cubicBezTo>
                      <a:pt x="5142559" y="51795"/>
                      <a:pt x="126197" y="34941"/>
                      <a:pt x="6873" y="34121"/>
                    </a:cubicBezTo>
                    <a:cubicBezTo>
                      <a:pt x="5714" y="-18296"/>
                      <a:pt x="-348330" y="482"/>
                      <a:pt x="4184684" y="19500"/>
                    </a:cubicBezTo>
                    <a:cubicBezTo>
                      <a:pt x="5248386" y="23572"/>
                      <a:pt x="5139605" y="7906"/>
                      <a:pt x="5143591" y="5178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4" name="Google Shape;794;p5"/>
              <p:cNvSpPr/>
              <p:nvPr/>
            </p:nvSpPr>
            <p:spPr>
              <a:xfrm>
                <a:off x="73531" y="7622765"/>
                <a:ext cx="5155720" cy="47141"/>
              </a:xfrm>
              <a:custGeom>
                <a:avLst/>
                <a:gdLst/>
                <a:ahLst/>
                <a:cxnLst/>
                <a:rect l="l" t="t" r="r" b="b"/>
                <a:pathLst>
                  <a:path w="5155720" h="47141" extrusionOk="0">
                    <a:moveTo>
                      <a:pt x="1883583" y="41119"/>
                    </a:moveTo>
                    <a:cubicBezTo>
                      <a:pt x="-172139" y="33215"/>
                      <a:pt x="4580" y="56574"/>
                      <a:pt x="3336" y="0"/>
                    </a:cubicBezTo>
                    <a:cubicBezTo>
                      <a:pt x="5499186" y="15285"/>
                      <a:pt x="7313601" y="64025"/>
                      <a:pt x="1883583" y="4111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5" name="Google Shape;795;p5"/>
              <p:cNvSpPr/>
              <p:nvPr/>
            </p:nvSpPr>
            <p:spPr>
              <a:xfrm>
                <a:off x="72615" y="8204772"/>
                <a:ext cx="5144499" cy="52929"/>
              </a:xfrm>
              <a:custGeom>
                <a:avLst/>
                <a:gdLst/>
                <a:ahLst/>
                <a:cxnLst/>
                <a:rect l="l" t="t" r="r" b="b"/>
                <a:pathLst>
                  <a:path w="5144499" h="52929" extrusionOk="0">
                    <a:moveTo>
                      <a:pt x="5141776" y="52930"/>
                    </a:moveTo>
                    <a:cubicBezTo>
                      <a:pt x="5140744" y="52944"/>
                      <a:pt x="116256" y="36018"/>
                      <a:pt x="6118" y="35269"/>
                    </a:cubicBezTo>
                    <a:cubicBezTo>
                      <a:pt x="6118" y="-19721"/>
                      <a:pt x="-341185" y="1305"/>
                      <a:pt x="4197624" y="20351"/>
                    </a:cubicBezTo>
                    <a:cubicBezTo>
                      <a:pt x="5243900" y="25413"/>
                      <a:pt x="5141776" y="6862"/>
                      <a:pt x="5141776" y="5293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6" name="Google Shape;796;p5"/>
              <p:cNvSpPr/>
              <p:nvPr/>
            </p:nvSpPr>
            <p:spPr>
              <a:xfrm>
                <a:off x="57352" y="8785306"/>
                <a:ext cx="5183160" cy="53727"/>
              </a:xfrm>
              <a:custGeom>
                <a:avLst/>
                <a:gdLst/>
                <a:ahLst/>
                <a:cxnLst/>
                <a:rect l="l" t="t" r="r" b="b"/>
                <a:pathLst>
                  <a:path w="5183160" h="53727" extrusionOk="0">
                    <a:moveTo>
                      <a:pt x="5181997" y="53727"/>
                    </a:moveTo>
                    <a:cubicBezTo>
                      <a:pt x="5180965" y="53742"/>
                      <a:pt x="96963" y="36661"/>
                      <a:pt x="5283" y="36067"/>
                    </a:cubicBezTo>
                    <a:cubicBezTo>
                      <a:pt x="7926" y="-20846"/>
                      <a:pt x="-342444" y="1975"/>
                      <a:pt x="4226836" y="21149"/>
                    </a:cubicBezTo>
                    <a:cubicBezTo>
                      <a:pt x="5286072" y="25222"/>
                      <a:pt x="5177121" y="9512"/>
                      <a:pt x="5181997" y="537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7" name="Google Shape;797;p5"/>
              <p:cNvSpPr/>
              <p:nvPr/>
            </p:nvSpPr>
            <p:spPr>
              <a:xfrm>
                <a:off x="58377" y="9366167"/>
                <a:ext cx="5214951" cy="48056"/>
              </a:xfrm>
              <a:custGeom>
                <a:avLst/>
                <a:gdLst/>
                <a:ahLst/>
                <a:cxnLst/>
                <a:rect l="l" t="t" r="r" b="b"/>
                <a:pathLst>
                  <a:path w="5214951" h="48056" extrusionOk="0">
                    <a:moveTo>
                      <a:pt x="1940331" y="41416"/>
                    </a:moveTo>
                    <a:cubicBezTo>
                      <a:pt x="-203948" y="33186"/>
                      <a:pt x="5601" y="58483"/>
                      <a:pt x="5601" y="0"/>
                    </a:cubicBezTo>
                    <a:cubicBezTo>
                      <a:pt x="5468239" y="21054"/>
                      <a:pt x="7447727" y="64662"/>
                      <a:pt x="1940331" y="4141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8" name="Google Shape;798;p5"/>
              <p:cNvSpPr/>
              <p:nvPr/>
            </p:nvSpPr>
            <p:spPr>
              <a:xfrm>
                <a:off x="36813" y="9948833"/>
                <a:ext cx="5235904" cy="52567"/>
              </a:xfrm>
              <a:custGeom>
                <a:avLst/>
                <a:gdLst/>
                <a:ahLst/>
                <a:cxnLst/>
                <a:rect l="l" t="t" r="r" b="b"/>
                <a:pathLst>
                  <a:path w="5235904" h="52567" extrusionOk="0">
                    <a:moveTo>
                      <a:pt x="5233939" y="52567"/>
                    </a:moveTo>
                    <a:cubicBezTo>
                      <a:pt x="5232865" y="52582"/>
                      <a:pt x="222030" y="36123"/>
                      <a:pt x="6502" y="34298"/>
                    </a:cubicBezTo>
                    <a:cubicBezTo>
                      <a:pt x="6502" y="-18952"/>
                      <a:pt x="-353040" y="872"/>
                      <a:pt x="4275033" y="20286"/>
                    </a:cubicBezTo>
                    <a:cubicBezTo>
                      <a:pt x="5338424" y="24359"/>
                      <a:pt x="5231438" y="8677"/>
                      <a:pt x="5233939" y="5256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9" name="Google Shape;799;p5"/>
              <p:cNvSpPr/>
              <p:nvPr/>
            </p:nvSpPr>
            <p:spPr>
              <a:xfrm>
                <a:off x="54334" y="10528707"/>
                <a:ext cx="5212391" cy="54335"/>
              </a:xfrm>
              <a:custGeom>
                <a:avLst/>
                <a:gdLst/>
                <a:ahLst/>
                <a:cxnLst/>
                <a:rect l="l" t="t" r="r" b="b"/>
                <a:pathLst>
                  <a:path w="5212391" h="54335" extrusionOk="0">
                    <a:moveTo>
                      <a:pt x="5210511" y="54336"/>
                    </a:moveTo>
                    <a:cubicBezTo>
                      <a:pt x="5209493" y="54350"/>
                      <a:pt x="143327" y="36901"/>
                      <a:pt x="6690" y="35756"/>
                    </a:cubicBezTo>
                    <a:cubicBezTo>
                      <a:pt x="5418" y="-17636"/>
                      <a:pt x="-348457" y="-1516"/>
                      <a:pt x="4271193" y="21744"/>
                    </a:cubicBezTo>
                    <a:cubicBezTo>
                      <a:pt x="5313328" y="25816"/>
                      <a:pt x="5207840" y="8947"/>
                      <a:pt x="5210511" y="543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0" name="Google Shape;800;p5"/>
            <p:cNvSpPr/>
            <p:nvPr/>
          </p:nvSpPr>
          <p:spPr>
            <a:xfrm>
              <a:off x="726597" y="3831147"/>
              <a:ext cx="140626" cy="7001916"/>
            </a:xfrm>
            <a:custGeom>
              <a:avLst/>
              <a:gdLst/>
              <a:ahLst/>
              <a:cxnLst/>
              <a:rect l="l" t="t" r="r" b="b"/>
              <a:pathLst>
                <a:path w="140626" h="7001916" extrusionOk="0">
                  <a:moveTo>
                    <a:pt x="140627" y="7001917"/>
                  </a:moveTo>
                  <a:cubicBezTo>
                    <a:pt x="63009" y="7001917"/>
                    <a:pt x="-59199" y="2957140"/>
                    <a:pt x="33004" y="2"/>
                  </a:cubicBezTo>
                  <a:cubicBezTo>
                    <a:pt x="111584" y="-2388"/>
                    <a:pt x="-77727" y="2728230"/>
                    <a:pt x="140627" y="70019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1" name="Google Shape;801;p5"/>
          <p:cNvSpPr>
            <a:spLocks noGrp="1"/>
          </p:cNvSpPr>
          <p:nvPr>
            <p:ph type="pic" idx="2"/>
          </p:nvPr>
        </p:nvSpPr>
        <p:spPr>
          <a:xfrm>
            <a:off x="1332200" y="1175333"/>
            <a:ext cx="4402800" cy="4507200"/>
          </a:xfrm>
          <a:prstGeom prst="rect">
            <a:avLst/>
          </a:prstGeom>
          <a:noFill/>
          <a:ln>
            <a:noFill/>
          </a:ln>
        </p:spPr>
      </p:sp>
      <p:grpSp>
        <p:nvGrpSpPr>
          <p:cNvPr id="802" name="Google Shape;802;p5"/>
          <p:cNvGrpSpPr/>
          <p:nvPr/>
        </p:nvGrpSpPr>
        <p:grpSpPr>
          <a:xfrm>
            <a:off x="2523726" y="820987"/>
            <a:ext cx="2019637" cy="709560"/>
            <a:chOff x="3785587" y="1231480"/>
            <a:chExt cx="3029456" cy="1064340"/>
          </a:xfrm>
        </p:grpSpPr>
        <p:sp>
          <p:nvSpPr>
            <p:cNvPr id="803" name="Google Shape;803;p5"/>
            <p:cNvSpPr/>
            <p:nvPr/>
          </p:nvSpPr>
          <p:spPr>
            <a:xfrm>
              <a:off x="3785587" y="1231480"/>
              <a:ext cx="3029456" cy="1064340"/>
            </a:xfrm>
            <a:custGeom>
              <a:avLst/>
              <a:gdLst/>
              <a:ahLst/>
              <a:cxnLst/>
              <a:rect l="l" t="t" r="r" b="b"/>
              <a:pathLst>
                <a:path w="3029456" h="1064340" extrusionOk="0">
                  <a:moveTo>
                    <a:pt x="1514736" y="1061426"/>
                  </a:moveTo>
                  <a:cubicBezTo>
                    <a:pt x="2278217" y="1032365"/>
                    <a:pt x="1923444" y="1074589"/>
                    <a:pt x="2662205" y="1058109"/>
                  </a:cubicBezTo>
                  <a:cubicBezTo>
                    <a:pt x="2942429" y="1051809"/>
                    <a:pt x="3012772" y="1084382"/>
                    <a:pt x="3028641" y="1042582"/>
                  </a:cubicBezTo>
                  <a:cubicBezTo>
                    <a:pt x="3030913" y="1034612"/>
                    <a:pt x="3028417" y="1024146"/>
                    <a:pt x="3021419" y="1019183"/>
                  </a:cubicBezTo>
                  <a:cubicBezTo>
                    <a:pt x="2990179" y="1003747"/>
                    <a:pt x="2970881" y="972930"/>
                    <a:pt x="2952899" y="943973"/>
                  </a:cubicBezTo>
                  <a:cubicBezTo>
                    <a:pt x="2969064" y="916521"/>
                    <a:pt x="3003303" y="889252"/>
                    <a:pt x="2994765" y="854153"/>
                  </a:cubicBezTo>
                  <a:cubicBezTo>
                    <a:pt x="2977237" y="819279"/>
                    <a:pt x="2951808" y="792514"/>
                    <a:pt x="2935824" y="755775"/>
                  </a:cubicBezTo>
                  <a:cubicBezTo>
                    <a:pt x="3028501" y="618336"/>
                    <a:pt x="2996759" y="656527"/>
                    <a:pt x="2925561" y="525510"/>
                  </a:cubicBezTo>
                  <a:cubicBezTo>
                    <a:pt x="2942817" y="492324"/>
                    <a:pt x="2978231" y="459910"/>
                    <a:pt x="2973056" y="419939"/>
                  </a:cubicBezTo>
                  <a:cubicBezTo>
                    <a:pt x="2952214" y="382246"/>
                    <a:pt x="2926833" y="350469"/>
                    <a:pt x="2906760" y="311543"/>
                  </a:cubicBezTo>
                  <a:cubicBezTo>
                    <a:pt x="2926015" y="279718"/>
                    <a:pt x="2985404" y="240342"/>
                    <a:pt x="2962744" y="199278"/>
                  </a:cubicBezTo>
                  <a:cubicBezTo>
                    <a:pt x="2951481" y="184936"/>
                    <a:pt x="2939630" y="170691"/>
                    <a:pt x="2931002" y="154526"/>
                  </a:cubicBezTo>
                  <a:cubicBezTo>
                    <a:pt x="2938497" y="119062"/>
                    <a:pt x="2977770" y="10211"/>
                    <a:pt x="2909026" y="21504"/>
                  </a:cubicBezTo>
                  <a:cubicBezTo>
                    <a:pt x="2868886" y="21370"/>
                    <a:pt x="2828382" y="19183"/>
                    <a:pt x="2788151" y="18637"/>
                  </a:cubicBezTo>
                  <a:cubicBezTo>
                    <a:pt x="2550418" y="46841"/>
                    <a:pt x="2036994" y="-5188"/>
                    <a:pt x="1603747" y="1840"/>
                  </a:cubicBezTo>
                  <a:cubicBezTo>
                    <a:pt x="1080834" y="-6847"/>
                    <a:pt x="1195529" y="17841"/>
                    <a:pt x="120427" y="21498"/>
                  </a:cubicBezTo>
                  <a:cubicBezTo>
                    <a:pt x="51683" y="10205"/>
                    <a:pt x="90963" y="119056"/>
                    <a:pt x="98451" y="154520"/>
                  </a:cubicBezTo>
                  <a:cubicBezTo>
                    <a:pt x="89823" y="170678"/>
                    <a:pt x="77972" y="184930"/>
                    <a:pt x="66709" y="199272"/>
                  </a:cubicBezTo>
                  <a:cubicBezTo>
                    <a:pt x="44049" y="240336"/>
                    <a:pt x="103444" y="279712"/>
                    <a:pt x="122693" y="311537"/>
                  </a:cubicBezTo>
                  <a:cubicBezTo>
                    <a:pt x="102626" y="350463"/>
                    <a:pt x="77239" y="382240"/>
                    <a:pt x="56397" y="419933"/>
                  </a:cubicBezTo>
                  <a:cubicBezTo>
                    <a:pt x="51222" y="459904"/>
                    <a:pt x="86637" y="492318"/>
                    <a:pt x="103892" y="525504"/>
                  </a:cubicBezTo>
                  <a:cubicBezTo>
                    <a:pt x="32694" y="656527"/>
                    <a:pt x="952" y="618330"/>
                    <a:pt x="93628" y="755768"/>
                  </a:cubicBezTo>
                  <a:cubicBezTo>
                    <a:pt x="77645" y="792508"/>
                    <a:pt x="52216" y="819279"/>
                    <a:pt x="34688" y="854147"/>
                  </a:cubicBezTo>
                  <a:cubicBezTo>
                    <a:pt x="26151" y="889246"/>
                    <a:pt x="60389" y="916515"/>
                    <a:pt x="76555" y="943966"/>
                  </a:cubicBezTo>
                  <a:cubicBezTo>
                    <a:pt x="58572" y="972918"/>
                    <a:pt x="39274" y="1003741"/>
                    <a:pt x="8035" y="1019176"/>
                  </a:cubicBezTo>
                  <a:cubicBezTo>
                    <a:pt x="1043" y="1024139"/>
                    <a:pt x="-1454" y="1034612"/>
                    <a:pt x="812" y="1042576"/>
                  </a:cubicBezTo>
                  <a:cubicBezTo>
                    <a:pt x="16735" y="1084521"/>
                    <a:pt x="85503" y="1051767"/>
                    <a:pt x="367248" y="1058103"/>
                  </a:cubicBezTo>
                  <a:cubicBezTo>
                    <a:pt x="1103161" y="1074522"/>
                    <a:pt x="753018" y="1032425"/>
                    <a:pt x="1514736" y="10614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4" name="Google Shape;804;p5"/>
            <p:cNvSpPr/>
            <p:nvPr/>
          </p:nvSpPr>
          <p:spPr>
            <a:xfrm>
              <a:off x="3785587" y="1231480"/>
              <a:ext cx="3029456" cy="1064340"/>
            </a:xfrm>
            <a:custGeom>
              <a:avLst/>
              <a:gdLst/>
              <a:ahLst/>
              <a:cxnLst/>
              <a:rect l="l" t="t" r="r" b="b"/>
              <a:pathLst>
                <a:path w="3029456" h="1064340" extrusionOk="0">
                  <a:moveTo>
                    <a:pt x="1514736" y="1061426"/>
                  </a:moveTo>
                  <a:cubicBezTo>
                    <a:pt x="2278217" y="1032365"/>
                    <a:pt x="1923444" y="1074589"/>
                    <a:pt x="2662205" y="1058109"/>
                  </a:cubicBezTo>
                  <a:cubicBezTo>
                    <a:pt x="2942429" y="1051809"/>
                    <a:pt x="3012772" y="1084382"/>
                    <a:pt x="3028641" y="1042582"/>
                  </a:cubicBezTo>
                  <a:cubicBezTo>
                    <a:pt x="3030913" y="1034612"/>
                    <a:pt x="3028417" y="1024146"/>
                    <a:pt x="3021419" y="1019183"/>
                  </a:cubicBezTo>
                  <a:cubicBezTo>
                    <a:pt x="2990179" y="1003747"/>
                    <a:pt x="2970881" y="972930"/>
                    <a:pt x="2952899" y="943973"/>
                  </a:cubicBezTo>
                  <a:cubicBezTo>
                    <a:pt x="2969064" y="916521"/>
                    <a:pt x="3003303" y="889252"/>
                    <a:pt x="2994765" y="854153"/>
                  </a:cubicBezTo>
                  <a:cubicBezTo>
                    <a:pt x="2977237" y="819279"/>
                    <a:pt x="2951808" y="792514"/>
                    <a:pt x="2935824" y="755775"/>
                  </a:cubicBezTo>
                  <a:cubicBezTo>
                    <a:pt x="3028501" y="618336"/>
                    <a:pt x="2996759" y="656527"/>
                    <a:pt x="2925561" y="525510"/>
                  </a:cubicBezTo>
                  <a:cubicBezTo>
                    <a:pt x="2942817" y="492324"/>
                    <a:pt x="2978231" y="459910"/>
                    <a:pt x="2973056" y="419939"/>
                  </a:cubicBezTo>
                  <a:cubicBezTo>
                    <a:pt x="2952214" y="382246"/>
                    <a:pt x="2926833" y="350469"/>
                    <a:pt x="2906760" y="311543"/>
                  </a:cubicBezTo>
                  <a:cubicBezTo>
                    <a:pt x="2926015" y="279718"/>
                    <a:pt x="2985404" y="240342"/>
                    <a:pt x="2962744" y="199278"/>
                  </a:cubicBezTo>
                  <a:cubicBezTo>
                    <a:pt x="2951481" y="184936"/>
                    <a:pt x="2939630" y="170691"/>
                    <a:pt x="2931002" y="154526"/>
                  </a:cubicBezTo>
                  <a:cubicBezTo>
                    <a:pt x="2938497" y="119062"/>
                    <a:pt x="2977770" y="10211"/>
                    <a:pt x="2909026" y="21504"/>
                  </a:cubicBezTo>
                  <a:cubicBezTo>
                    <a:pt x="2868886" y="21370"/>
                    <a:pt x="2828382" y="19183"/>
                    <a:pt x="2788151" y="18637"/>
                  </a:cubicBezTo>
                  <a:cubicBezTo>
                    <a:pt x="2550418" y="46841"/>
                    <a:pt x="2036994" y="-5188"/>
                    <a:pt x="1603747" y="1840"/>
                  </a:cubicBezTo>
                  <a:cubicBezTo>
                    <a:pt x="1080834" y="-6847"/>
                    <a:pt x="1195529" y="17841"/>
                    <a:pt x="120427" y="21498"/>
                  </a:cubicBezTo>
                  <a:cubicBezTo>
                    <a:pt x="51683" y="10205"/>
                    <a:pt x="90963" y="119056"/>
                    <a:pt x="98451" y="154520"/>
                  </a:cubicBezTo>
                  <a:cubicBezTo>
                    <a:pt x="89823" y="170678"/>
                    <a:pt x="77972" y="184930"/>
                    <a:pt x="66709" y="199272"/>
                  </a:cubicBezTo>
                  <a:cubicBezTo>
                    <a:pt x="44049" y="240336"/>
                    <a:pt x="103444" y="279712"/>
                    <a:pt x="122693" y="311537"/>
                  </a:cubicBezTo>
                  <a:cubicBezTo>
                    <a:pt x="102626" y="350463"/>
                    <a:pt x="77239" y="382240"/>
                    <a:pt x="56397" y="419933"/>
                  </a:cubicBezTo>
                  <a:cubicBezTo>
                    <a:pt x="51222" y="459904"/>
                    <a:pt x="86637" y="492318"/>
                    <a:pt x="103892" y="525504"/>
                  </a:cubicBezTo>
                  <a:cubicBezTo>
                    <a:pt x="32694" y="656527"/>
                    <a:pt x="952" y="618330"/>
                    <a:pt x="93628" y="755768"/>
                  </a:cubicBezTo>
                  <a:cubicBezTo>
                    <a:pt x="77645" y="792508"/>
                    <a:pt x="52216" y="819279"/>
                    <a:pt x="34688" y="854147"/>
                  </a:cubicBezTo>
                  <a:cubicBezTo>
                    <a:pt x="26151" y="889246"/>
                    <a:pt x="60389" y="916515"/>
                    <a:pt x="76555" y="943966"/>
                  </a:cubicBezTo>
                  <a:cubicBezTo>
                    <a:pt x="58572" y="972918"/>
                    <a:pt x="39274" y="1003741"/>
                    <a:pt x="8035" y="1019176"/>
                  </a:cubicBezTo>
                  <a:cubicBezTo>
                    <a:pt x="1043" y="1024139"/>
                    <a:pt x="-1454" y="1034612"/>
                    <a:pt x="812" y="1042576"/>
                  </a:cubicBezTo>
                  <a:cubicBezTo>
                    <a:pt x="16735" y="1084521"/>
                    <a:pt x="85503" y="1051767"/>
                    <a:pt x="367248" y="1058103"/>
                  </a:cubicBezTo>
                  <a:cubicBezTo>
                    <a:pt x="1103161" y="1074522"/>
                    <a:pt x="753018" y="1032425"/>
                    <a:pt x="1514736" y="10614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05" name="Google Shape;805;p5"/>
          <p:cNvGrpSpPr/>
          <p:nvPr/>
        </p:nvGrpSpPr>
        <p:grpSpPr>
          <a:xfrm rot="-1408077">
            <a:off x="938358" y="4543022"/>
            <a:ext cx="1464465" cy="1570141"/>
            <a:chOff x="1406865" y="6814633"/>
            <a:chExt cx="2196896" cy="2355238"/>
          </a:xfrm>
        </p:grpSpPr>
        <p:sp>
          <p:nvSpPr>
            <p:cNvPr id="806" name="Google Shape;806;p5"/>
            <p:cNvSpPr/>
            <p:nvPr/>
          </p:nvSpPr>
          <p:spPr>
            <a:xfrm>
              <a:off x="2686684" y="6814633"/>
              <a:ext cx="917077" cy="1113237"/>
            </a:xfrm>
            <a:custGeom>
              <a:avLst/>
              <a:gdLst/>
              <a:ahLst/>
              <a:cxnLst/>
              <a:rect l="l" t="t" r="r" b="b"/>
              <a:pathLst>
                <a:path w="917077" h="1113237" extrusionOk="0">
                  <a:moveTo>
                    <a:pt x="440230" y="46582"/>
                  </a:moveTo>
                  <a:cubicBezTo>
                    <a:pt x="580240" y="687536"/>
                    <a:pt x="1123343" y="473582"/>
                    <a:pt x="832881" y="559661"/>
                  </a:cubicBezTo>
                  <a:cubicBezTo>
                    <a:pt x="675225" y="606384"/>
                    <a:pt x="505488" y="861480"/>
                    <a:pt x="499718" y="1090460"/>
                  </a:cubicBezTo>
                  <a:cubicBezTo>
                    <a:pt x="494518" y="1226466"/>
                    <a:pt x="465535" y="711715"/>
                    <a:pt x="85957" y="646126"/>
                  </a:cubicBezTo>
                  <a:cubicBezTo>
                    <a:pt x="-212581" y="594542"/>
                    <a:pt x="357270" y="700598"/>
                    <a:pt x="421383" y="47689"/>
                  </a:cubicBezTo>
                  <a:cubicBezTo>
                    <a:pt x="426771" y="-10641"/>
                    <a:pt x="425970" y="-20542"/>
                    <a:pt x="440230" y="46582"/>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7" name="Google Shape;807;p5"/>
            <p:cNvSpPr/>
            <p:nvPr/>
          </p:nvSpPr>
          <p:spPr>
            <a:xfrm>
              <a:off x="1406865" y="7197039"/>
              <a:ext cx="1463689" cy="1749798"/>
            </a:xfrm>
            <a:custGeom>
              <a:avLst/>
              <a:gdLst/>
              <a:ahLst/>
              <a:cxnLst/>
              <a:rect l="l" t="t" r="r" b="b"/>
              <a:pathLst>
                <a:path w="1463689" h="1749798" extrusionOk="0">
                  <a:moveTo>
                    <a:pt x="876593" y="76885"/>
                  </a:moveTo>
                  <a:cubicBezTo>
                    <a:pt x="887374" y="1124390"/>
                    <a:pt x="1805973" y="965939"/>
                    <a:pt x="1323895" y="1006360"/>
                  </a:cubicBezTo>
                  <a:cubicBezTo>
                    <a:pt x="1062236" y="1028301"/>
                    <a:pt x="714026" y="1372109"/>
                    <a:pt x="630656" y="1728240"/>
                  </a:cubicBezTo>
                  <a:cubicBezTo>
                    <a:pt x="623170" y="1758439"/>
                    <a:pt x="604752" y="1756606"/>
                    <a:pt x="606331" y="1724665"/>
                  </a:cubicBezTo>
                  <a:cubicBezTo>
                    <a:pt x="629133" y="1359631"/>
                    <a:pt x="372278" y="995710"/>
                    <a:pt x="128029" y="899399"/>
                  </a:cubicBezTo>
                  <a:cubicBezTo>
                    <a:pt x="-321974" y="721965"/>
                    <a:pt x="534530" y="1072518"/>
                    <a:pt x="846767" y="72499"/>
                  </a:cubicBezTo>
                  <a:cubicBezTo>
                    <a:pt x="874137" y="-16948"/>
                    <a:pt x="876093" y="-32685"/>
                    <a:pt x="876593" y="7688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8" name="Google Shape;808;p5"/>
            <p:cNvSpPr/>
            <p:nvPr/>
          </p:nvSpPr>
          <p:spPr>
            <a:xfrm>
              <a:off x="2686686" y="8524776"/>
              <a:ext cx="539609" cy="645095"/>
            </a:xfrm>
            <a:custGeom>
              <a:avLst/>
              <a:gdLst/>
              <a:ahLst/>
              <a:cxnLst/>
              <a:rect l="l" t="t" r="r" b="b"/>
              <a:pathLst>
                <a:path w="539609" h="645095" extrusionOk="0">
                  <a:moveTo>
                    <a:pt x="323166" y="28346"/>
                  </a:moveTo>
                  <a:cubicBezTo>
                    <a:pt x="327140" y="414525"/>
                    <a:pt x="665800" y="356110"/>
                    <a:pt x="488072" y="371014"/>
                  </a:cubicBezTo>
                  <a:cubicBezTo>
                    <a:pt x="391606" y="379102"/>
                    <a:pt x="263235" y="505852"/>
                    <a:pt x="232499" y="637147"/>
                  </a:cubicBezTo>
                  <a:cubicBezTo>
                    <a:pt x="229741" y="648282"/>
                    <a:pt x="222948" y="647604"/>
                    <a:pt x="223532" y="635828"/>
                  </a:cubicBezTo>
                  <a:cubicBezTo>
                    <a:pt x="231938" y="501250"/>
                    <a:pt x="137245" y="367086"/>
                    <a:pt x="47200" y="331578"/>
                  </a:cubicBezTo>
                  <a:cubicBezTo>
                    <a:pt x="-118701" y="266164"/>
                    <a:pt x="197062" y="395400"/>
                    <a:pt x="312172" y="26726"/>
                  </a:cubicBezTo>
                  <a:cubicBezTo>
                    <a:pt x="322261" y="-6247"/>
                    <a:pt x="322982" y="-12051"/>
                    <a:pt x="323166" y="28346"/>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9" name="Google Shape;809;p5"/>
          <p:cNvSpPr txBox="1">
            <a:spLocks noGrp="1"/>
          </p:cNvSpPr>
          <p:nvPr>
            <p:ph type="title"/>
          </p:nvPr>
        </p:nvSpPr>
        <p:spPr>
          <a:xfrm>
            <a:off x="6595633" y="670500"/>
            <a:ext cx="5162000" cy="2480400"/>
          </a:xfrm>
          <a:prstGeom prst="rect">
            <a:avLst/>
          </a:prstGeom>
        </p:spPr>
        <p:txBody>
          <a:bodyPr spcFirstLastPara="1" wrap="square" lIns="0" tIns="0" rIns="0" bIns="0" anchor="b" anchorCtr="0">
            <a:noAutofit/>
          </a:bodyPr>
          <a:lstStyle>
            <a:lvl1pPr lvl="0" rtl="0">
              <a:spcBef>
                <a:spcPts val="0"/>
              </a:spcBef>
              <a:spcAft>
                <a:spcPts val="0"/>
              </a:spcAft>
              <a:buSzPts val="4500"/>
              <a:buNone/>
              <a:defRPr sz="6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0" name="Google Shape;810;p5"/>
          <p:cNvSpPr txBox="1">
            <a:spLocks noGrp="1"/>
          </p:cNvSpPr>
          <p:nvPr>
            <p:ph type="body" idx="1"/>
          </p:nvPr>
        </p:nvSpPr>
        <p:spPr>
          <a:xfrm>
            <a:off x="6595633" y="3486399"/>
            <a:ext cx="4645600" cy="25400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Tree>
    <p:extLst>
      <p:ext uri="{BB962C8B-B14F-4D97-AF65-F5344CB8AC3E}">
        <p14:creationId xmlns:p14="http://schemas.microsoft.com/office/powerpoint/2010/main" val="38785084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811"/>
        <p:cNvGrpSpPr/>
        <p:nvPr/>
      </p:nvGrpSpPr>
      <p:grpSpPr>
        <a:xfrm>
          <a:off x="0" y="0"/>
          <a:ext cx="0" cy="0"/>
          <a:chOff x="0" y="0"/>
          <a:chExt cx="0" cy="0"/>
        </a:xfrm>
      </p:grpSpPr>
      <p:sp>
        <p:nvSpPr>
          <p:cNvPr id="812" name="Google Shape;812;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3" name="Google Shape;813;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
        <p:nvSpPr>
          <p:cNvPr id="814" name="Google Shape;814;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
        <p:nvSpPr>
          <p:cNvPr id="815" name="Google Shape;815;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82371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C4F47-A5E7-C37F-211A-3F70138B2C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304E3E-C8F3-1A38-A298-28795DA32F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2A315A-A901-913F-3546-42E7544565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284BB1-8A2F-9A03-FB74-79BE5C2F7C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51032A-7C20-3BF3-4A8A-0A1F93748B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0467E2-9AE8-31A2-DD55-60274E7AD6CE}"/>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8" name="Footer Placeholder 7">
            <a:extLst>
              <a:ext uri="{FF2B5EF4-FFF2-40B4-BE49-F238E27FC236}">
                <a16:creationId xmlns:a16="http://schemas.microsoft.com/office/drawing/2014/main" id="{EBDB4162-0F17-4BA4-B841-BA99C8C0043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2165A3-260F-BC76-31B9-1D94B5C7D539}"/>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69034395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816"/>
        <p:cNvGrpSpPr/>
        <p:nvPr/>
      </p:nvGrpSpPr>
      <p:grpSpPr>
        <a:xfrm>
          <a:off x="0" y="0"/>
          <a:ext cx="0" cy="0"/>
          <a:chOff x="0" y="0"/>
          <a:chExt cx="0" cy="0"/>
        </a:xfrm>
      </p:grpSpPr>
      <p:sp>
        <p:nvSpPr>
          <p:cNvPr id="817" name="Google Shape;817;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818" name="Google Shape;818;p7"/>
          <p:cNvGrpSpPr/>
          <p:nvPr/>
        </p:nvGrpSpPr>
        <p:grpSpPr>
          <a:xfrm rot="-875691">
            <a:off x="9445896" y="-2079488"/>
            <a:ext cx="4121123" cy="4160779"/>
            <a:chOff x="14167455" y="-3120203"/>
            <a:chExt cx="6181248" cy="6240414"/>
          </a:xfrm>
        </p:grpSpPr>
        <p:sp>
          <p:nvSpPr>
            <p:cNvPr id="819" name="Google Shape;819;p7"/>
            <p:cNvSpPr/>
            <p:nvPr/>
          </p:nvSpPr>
          <p:spPr>
            <a:xfrm>
              <a:off x="14175614" y="-31202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20" name="Google Shape;820;p7"/>
            <p:cNvGrpSpPr/>
            <p:nvPr/>
          </p:nvGrpSpPr>
          <p:grpSpPr>
            <a:xfrm>
              <a:off x="14167455" y="-2699861"/>
              <a:ext cx="6181248" cy="5467080"/>
              <a:chOff x="14167455" y="-2699861"/>
              <a:chExt cx="6181248" cy="5467080"/>
            </a:xfrm>
          </p:grpSpPr>
          <p:sp>
            <p:nvSpPr>
              <p:cNvPr id="821" name="Google Shape;821;p7"/>
              <p:cNvSpPr/>
              <p:nvPr/>
            </p:nvSpPr>
            <p:spPr>
              <a:xfrm>
                <a:off x="14170748" y="-12464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2" name="Google Shape;822;p7"/>
              <p:cNvSpPr/>
              <p:nvPr/>
            </p:nvSpPr>
            <p:spPr>
              <a:xfrm>
                <a:off x="14173913" y="-762452"/>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3" name="Google Shape;823;p7"/>
              <p:cNvSpPr/>
              <p:nvPr/>
            </p:nvSpPr>
            <p:spPr>
              <a:xfrm>
                <a:off x="14171820" y="-278516"/>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4" name="Google Shape;824;p7"/>
              <p:cNvSpPr/>
              <p:nvPr/>
            </p:nvSpPr>
            <p:spPr>
              <a:xfrm>
                <a:off x="14170950" y="-26998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5" name="Google Shape;825;p7"/>
              <p:cNvSpPr/>
              <p:nvPr/>
            </p:nvSpPr>
            <p:spPr>
              <a:xfrm>
                <a:off x="14167588" y="-17305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6" name="Google Shape;826;p7"/>
              <p:cNvSpPr/>
              <p:nvPr/>
            </p:nvSpPr>
            <p:spPr>
              <a:xfrm>
                <a:off x="14168245" y="-22149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7" name="Google Shape;827;p7"/>
              <p:cNvSpPr/>
              <p:nvPr/>
            </p:nvSpPr>
            <p:spPr>
              <a:xfrm>
                <a:off x="14170623" y="11729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8" name="Google Shape;828;p7"/>
              <p:cNvSpPr/>
              <p:nvPr/>
            </p:nvSpPr>
            <p:spPr>
              <a:xfrm>
                <a:off x="14172320" y="21403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9" name="Google Shape;829;p7"/>
              <p:cNvSpPr/>
              <p:nvPr/>
            </p:nvSpPr>
            <p:spPr>
              <a:xfrm>
                <a:off x="14168655" y="2053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0" name="Google Shape;830;p7"/>
              <p:cNvSpPr/>
              <p:nvPr/>
            </p:nvSpPr>
            <p:spPr>
              <a:xfrm>
                <a:off x="14169620" y="26240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1" name="Google Shape;831;p7"/>
              <p:cNvSpPr/>
              <p:nvPr/>
            </p:nvSpPr>
            <p:spPr>
              <a:xfrm>
                <a:off x="14173794" y="16566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2" name="Google Shape;832;p7"/>
              <p:cNvSpPr/>
              <p:nvPr/>
            </p:nvSpPr>
            <p:spPr>
              <a:xfrm>
                <a:off x="14167455" y="6892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33" name="Google Shape;833;p7"/>
          <p:cNvGrpSpPr/>
          <p:nvPr/>
        </p:nvGrpSpPr>
        <p:grpSpPr>
          <a:xfrm rot="-938402">
            <a:off x="9508009" y="1218519"/>
            <a:ext cx="1893243" cy="1992000"/>
            <a:chOff x="14261631" y="1827907"/>
            <a:chExt cx="2839789" cy="2987921"/>
          </a:xfrm>
        </p:grpSpPr>
        <p:sp>
          <p:nvSpPr>
            <p:cNvPr id="834" name="Google Shape;834;p7"/>
            <p:cNvSpPr/>
            <p:nvPr/>
          </p:nvSpPr>
          <p:spPr>
            <a:xfrm>
              <a:off x="14261631" y="1827907"/>
              <a:ext cx="2839789" cy="2987921"/>
            </a:xfrm>
            <a:custGeom>
              <a:avLst/>
              <a:gdLst/>
              <a:ahLst/>
              <a:cxnLst/>
              <a:rect l="l" t="t" r="r" b="b"/>
              <a:pathLst>
                <a:path w="2839789" h="2987921" extrusionOk="0">
                  <a:moveTo>
                    <a:pt x="2678375" y="2030521"/>
                  </a:moveTo>
                  <a:cubicBezTo>
                    <a:pt x="2478890" y="2158649"/>
                    <a:pt x="2147272" y="2085110"/>
                    <a:pt x="1942643" y="1965271"/>
                  </a:cubicBezTo>
                  <a:cubicBezTo>
                    <a:pt x="2477035" y="2700981"/>
                    <a:pt x="1683994" y="3235286"/>
                    <a:pt x="1462743" y="2501812"/>
                  </a:cubicBezTo>
                  <a:cubicBezTo>
                    <a:pt x="1400307" y="2298089"/>
                    <a:pt x="1466152" y="2330114"/>
                    <a:pt x="1347526" y="2594258"/>
                  </a:cubicBezTo>
                  <a:cubicBezTo>
                    <a:pt x="1123074" y="3089936"/>
                    <a:pt x="706219" y="3064210"/>
                    <a:pt x="628124" y="2809962"/>
                  </a:cubicBezTo>
                  <a:cubicBezTo>
                    <a:pt x="586265" y="2675547"/>
                    <a:pt x="652074" y="2430986"/>
                    <a:pt x="698880" y="2300605"/>
                  </a:cubicBezTo>
                  <a:cubicBezTo>
                    <a:pt x="743508" y="2170947"/>
                    <a:pt x="770838" y="2215043"/>
                    <a:pt x="626305" y="2264350"/>
                  </a:cubicBezTo>
                  <a:cubicBezTo>
                    <a:pt x="99791" y="2439687"/>
                    <a:pt x="-374385" y="1848808"/>
                    <a:pt x="432162" y="1491255"/>
                  </a:cubicBezTo>
                  <a:cubicBezTo>
                    <a:pt x="618087" y="1408699"/>
                    <a:pt x="595279" y="1497010"/>
                    <a:pt x="384082" y="1348959"/>
                  </a:cubicBezTo>
                  <a:cubicBezTo>
                    <a:pt x="26947" y="1097107"/>
                    <a:pt x="69309" y="668053"/>
                    <a:pt x="360497" y="562275"/>
                  </a:cubicBezTo>
                  <a:cubicBezTo>
                    <a:pt x="619510" y="465054"/>
                    <a:pt x="885379" y="690266"/>
                    <a:pt x="1029097" y="950179"/>
                  </a:cubicBezTo>
                  <a:cubicBezTo>
                    <a:pt x="1008730" y="787397"/>
                    <a:pt x="991581" y="654160"/>
                    <a:pt x="1011859" y="490673"/>
                  </a:cubicBezTo>
                  <a:cubicBezTo>
                    <a:pt x="1072589" y="16406"/>
                    <a:pt x="1413861" y="-76100"/>
                    <a:pt x="1597914" y="52918"/>
                  </a:cubicBezTo>
                  <a:cubicBezTo>
                    <a:pt x="1715098" y="134865"/>
                    <a:pt x="1744821" y="361266"/>
                    <a:pt x="1760301" y="520582"/>
                  </a:cubicBezTo>
                  <a:cubicBezTo>
                    <a:pt x="1795724" y="949067"/>
                    <a:pt x="1667808" y="852211"/>
                    <a:pt x="1927228" y="596714"/>
                  </a:cubicBezTo>
                  <a:cubicBezTo>
                    <a:pt x="2322209" y="208410"/>
                    <a:pt x="2626449" y="494957"/>
                    <a:pt x="2613068" y="768914"/>
                  </a:cubicBezTo>
                  <a:cubicBezTo>
                    <a:pt x="2600483" y="1013977"/>
                    <a:pt x="2317681" y="1264024"/>
                    <a:pt x="2113201" y="1398809"/>
                  </a:cubicBezTo>
                  <a:cubicBezTo>
                    <a:pt x="2780175" y="1291334"/>
                    <a:pt x="3035187" y="1800804"/>
                    <a:pt x="2678375" y="203052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5" name="Google Shape;835;p7"/>
            <p:cNvSpPr/>
            <p:nvPr/>
          </p:nvSpPr>
          <p:spPr>
            <a:xfrm>
              <a:off x="15251488" y="2982002"/>
              <a:ext cx="756570" cy="835659"/>
            </a:xfrm>
            <a:custGeom>
              <a:avLst/>
              <a:gdLst/>
              <a:ahLst/>
              <a:cxnLst/>
              <a:rect l="l" t="t" r="r" b="b"/>
              <a:pathLst>
                <a:path w="756570" h="835659" extrusionOk="0">
                  <a:moveTo>
                    <a:pt x="744198" y="317434"/>
                  </a:moveTo>
                  <a:cubicBezTo>
                    <a:pt x="666808" y="-379"/>
                    <a:pt x="228617" y="-136000"/>
                    <a:pt x="62821" y="178526"/>
                  </a:cubicBezTo>
                  <a:cubicBezTo>
                    <a:pt x="-115663" y="517105"/>
                    <a:pt x="108645" y="890434"/>
                    <a:pt x="452896" y="828966"/>
                  </a:cubicBezTo>
                  <a:cubicBezTo>
                    <a:pt x="683563" y="787781"/>
                    <a:pt x="795801" y="529362"/>
                    <a:pt x="744198" y="31743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36" name="Google Shape;836;p7"/>
            <p:cNvGrpSpPr/>
            <p:nvPr/>
          </p:nvGrpSpPr>
          <p:grpSpPr>
            <a:xfrm>
              <a:off x="14946280" y="2754495"/>
              <a:ext cx="1315889" cy="1315747"/>
              <a:chOff x="14946280" y="2754495"/>
              <a:chExt cx="1315889" cy="1315747"/>
            </a:xfrm>
          </p:grpSpPr>
          <p:sp>
            <p:nvSpPr>
              <p:cNvPr id="837" name="Google Shape;837;p7"/>
              <p:cNvSpPr/>
              <p:nvPr/>
            </p:nvSpPr>
            <p:spPr>
              <a:xfrm>
                <a:off x="15907391" y="2754495"/>
                <a:ext cx="82868" cy="172919"/>
              </a:xfrm>
              <a:custGeom>
                <a:avLst/>
                <a:gdLst/>
                <a:ahLst/>
                <a:cxnLst/>
                <a:rect l="l" t="t" r="r" b="b"/>
                <a:pathLst>
                  <a:path w="82868" h="172919" extrusionOk="0">
                    <a:moveTo>
                      <a:pt x="70606" y="841"/>
                    </a:moveTo>
                    <a:cubicBezTo>
                      <a:pt x="50359" y="-4717"/>
                      <a:pt x="48786" y="16850"/>
                      <a:pt x="24806" y="78210"/>
                    </a:cubicBezTo>
                    <a:cubicBezTo>
                      <a:pt x="6933" y="123913"/>
                      <a:pt x="2877" y="129805"/>
                      <a:pt x="485" y="143873"/>
                    </a:cubicBezTo>
                    <a:cubicBezTo>
                      <a:pt x="-4528" y="173393"/>
                      <a:pt x="30727" y="182381"/>
                      <a:pt x="42684" y="161645"/>
                    </a:cubicBezTo>
                    <a:cubicBezTo>
                      <a:pt x="56047" y="138482"/>
                      <a:pt x="76564" y="47482"/>
                      <a:pt x="82408" y="21613"/>
                    </a:cubicBezTo>
                    <a:cubicBezTo>
                      <a:pt x="84424" y="12727"/>
                      <a:pt x="79698" y="3333"/>
                      <a:pt x="70606" y="8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8" name="Google Shape;838;p7"/>
              <p:cNvSpPr/>
              <p:nvPr/>
            </p:nvSpPr>
            <p:spPr>
              <a:xfrm>
                <a:off x="16135256" y="3222185"/>
                <a:ext cx="126912" cy="60945"/>
              </a:xfrm>
              <a:custGeom>
                <a:avLst/>
                <a:gdLst/>
                <a:ahLst/>
                <a:cxnLst/>
                <a:rect l="l" t="t" r="r" b="b"/>
                <a:pathLst>
                  <a:path w="126912" h="60945" extrusionOk="0">
                    <a:moveTo>
                      <a:pt x="114357" y="7387"/>
                    </a:moveTo>
                    <a:cubicBezTo>
                      <a:pt x="-8971" y="-29000"/>
                      <a:pt x="-31557" y="82169"/>
                      <a:pt x="41807" y="57274"/>
                    </a:cubicBezTo>
                    <a:cubicBezTo>
                      <a:pt x="58770" y="51513"/>
                      <a:pt x="81853" y="42896"/>
                      <a:pt x="109751" y="41366"/>
                    </a:cubicBezTo>
                    <a:cubicBezTo>
                      <a:pt x="130370" y="40236"/>
                      <a:pt x="133025" y="12891"/>
                      <a:pt x="114357" y="7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9" name="Google Shape;839;p7"/>
              <p:cNvSpPr/>
              <p:nvPr/>
            </p:nvSpPr>
            <p:spPr>
              <a:xfrm>
                <a:off x="16033970" y="3703577"/>
                <a:ext cx="118121" cy="83450"/>
              </a:xfrm>
              <a:custGeom>
                <a:avLst/>
                <a:gdLst/>
                <a:ahLst/>
                <a:cxnLst/>
                <a:rect l="l" t="t" r="r" b="b"/>
                <a:pathLst>
                  <a:path w="118121" h="83450" extrusionOk="0">
                    <a:moveTo>
                      <a:pt x="114920" y="56256"/>
                    </a:moveTo>
                    <a:cubicBezTo>
                      <a:pt x="42525" y="-49929"/>
                      <a:pt x="-45409" y="21829"/>
                      <a:pt x="27147" y="48971"/>
                    </a:cubicBezTo>
                    <a:cubicBezTo>
                      <a:pt x="43931" y="55246"/>
                      <a:pt x="67253" y="63176"/>
                      <a:pt x="89816" y="79645"/>
                    </a:cubicBezTo>
                    <a:cubicBezTo>
                      <a:pt x="106492" y="91806"/>
                      <a:pt x="125884" y="72325"/>
                      <a:pt x="114920" y="5625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0" name="Google Shape;840;p7"/>
              <p:cNvSpPr/>
              <p:nvPr/>
            </p:nvSpPr>
            <p:spPr>
              <a:xfrm>
                <a:off x="15718706" y="3924584"/>
                <a:ext cx="60300" cy="145658"/>
              </a:xfrm>
              <a:custGeom>
                <a:avLst/>
                <a:gdLst/>
                <a:ahLst/>
                <a:cxnLst/>
                <a:rect l="l" t="t" r="r" b="b"/>
                <a:pathLst>
                  <a:path w="60300" h="145658" extrusionOk="0">
                    <a:moveTo>
                      <a:pt x="58406" y="88744"/>
                    </a:moveTo>
                    <a:cubicBezTo>
                      <a:pt x="58119" y="87513"/>
                      <a:pt x="48847" y="46812"/>
                      <a:pt x="45186" y="23476"/>
                    </a:cubicBezTo>
                    <a:cubicBezTo>
                      <a:pt x="40335" y="-11274"/>
                      <a:pt x="8531" y="-1359"/>
                      <a:pt x="5816" y="14435"/>
                    </a:cubicBezTo>
                    <a:cubicBezTo>
                      <a:pt x="-24612" y="191098"/>
                      <a:pt x="75082" y="160932"/>
                      <a:pt x="58406" y="8874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1" name="Google Shape;841;p7"/>
              <p:cNvSpPr/>
              <p:nvPr/>
            </p:nvSpPr>
            <p:spPr>
              <a:xfrm>
                <a:off x="15071255" y="3745503"/>
                <a:ext cx="110972" cy="118444"/>
              </a:xfrm>
              <a:custGeom>
                <a:avLst/>
                <a:gdLst/>
                <a:ahLst/>
                <a:cxnLst/>
                <a:rect l="l" t="t" r="r" b="b"/>
                <a:pathLst>
                  <a:path w="110972" h="118444" extrusionOk="0">
                    <a:moveTo>
                      <a:pt x="82216" y="2952"/>
                    </a:moveTo>
                    <a:cubicBezTo>
                      <a:pt x="-60684" y="109991"/>
                      <a:pt x="20121" y="139016"/>
                      <a:pt x="48593" y="104900"/>
                    </a:cubicBezTo>
                    <a:cubicBezTo>
                      <a:pt x="61520" y="89404"/>
                      <a:pt x="84525" y="57834"/>
                      <a:pt x="105448" y="33034"/>
                    </a:cubicBezTo>
                    <a:cubicBezTo>
                      <a:pt x="122268" y="13087"/>
                      <a:pt x="96655" y="-7870"/>
                      <a:pt x="82216" y="295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2" name="Google Shape;842;p7"/>
              <p:cNvSpPr/>
              <p:nvPr/>
            </p:nvSpPr>
            <p:spPr>
              <a:xfrm>
                <a:off x="14946280" y="3222959"/>
                <a:ext cx="158961" cy="61317"/>
              </a:xfrm>
              <a:custGeom>
                <a:avLst/>
                <a:gdLst/>
                <a:ahLst/>
                <a:cxnLst/>
                <a:rect l="l" t="t" r="r" b="b"/>
                <a:pathLst>
                  <a:path w="158961" h="61317" extrusionOk="0">
                    <a:moveTo>
                      <a:pt x="158650" y="41369"/>
                    </a:moveTo>
                    <a:cubicBezTo>
                      <a:pt x="162377" y="13671"/>
                      <a:pt x="132301" y="15398"/>
                      <a:pt x="88181" y="6620"/>
                    </a:cubicBezTo>
                    <a:cubicBezTo>
                      <a:pt x="84138" y="5819"/>
                      <a:pt x="35663" y="-3438"/>
                      <a:pt x="21726" y="1385"/>
                    </a:cubicBezTo>
                    <a:cubicBezTo>
                      <a:pt x="-3456" y="10098"/>
                      <a:pt x="-28465" y="62596"/>
                      <a:pt x="80818" y="60982"/>
                    </a:cubicBezTo>
                    <a:cubicBezTo>
                      <a:pt x="127923" y="60295"/>
                      <a:pt x="155187" y="67125"/>
                      <a:pt x="158650" y="413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3" name="Google Shape;843;p7"/>
              <p:cNvSpPr/>
              <p:nvPr/>
            </p:nvSpPr>
            <p:spPr>
              <a:xfrm>
                <a:off x="15330748" y="2819594"/>
                <a:ext cx="82868" cy="115102"/>
              </a:xfrm>
              <a:custGeom>
                <a:avLst/>
                <a:gdLst/>
                <a:ahLst/>
                <a:cxnLst/>
                <a:rect l="l" t="t" r="r" b="b"/>
                <a:pathLst>
                  <a:path w="82868" h="115102" extrusionOk="0">
                    <a:moveTo>
                      <a:pt x="74976" y="62244"/>
                    </a:moveTo>
                    <a:cubicBezTo>
                      <a:pt x="56242" y="29365"/>
                      <a:pt x="63431" y="41723"/>
                      <a:pt x="43447" y="11241"/>
                    </a:cubicBezTo>
                    <a:cubicBezTo>
                      <a:pt x="27369" y="-13272"/>
                      <a:pt x="-6954" y="6747"/>
                      <a:pt x="1247" y="29013"/>
                    </a:cubicBezTo>
                    <a:cubicBezTo>
                      <a:pt x="12732" y="60225"/>
                      <a:pt x="26854" y="102480"/>
                      <a:pt x="42335" y="110930"/>
                    </a:cubicBezTo>
                    <a:cubicBezTo>
                      <a:pt x="68617" y="125307"/>
                      <a:pt x="97012" y="100944"/>
                      <a:pt x="74976" y="6224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44" name="Google Shape;844;p7"/>
          <p:cNvGrpSpPr/>
          <p:nvPr/>
        </p:nvGrpSpPr>
        <p:grpSpPr>
          <a:xfrm rot="720259">
            <a:off x="-324072" y="-2080337"/>
            <a:ext cx="4121119" cy="4160565"/>
            <a:chOff x="-486097" y="-3120203"/>
            <a:chExt cx="6181248" cy="6240414"/>
          </a:xfrm>
        </p:grpSpPr>
        <p:sp>
          <p:nvSpPr>
            <p:cNvPr id="845" name="Google Shape;845;p7"/>
            <p:cNvSpPr/>
            <p:nvPr/>
          </p:nvSpPr>
          <p:spPr>
            <a:xfrm>
              <a:off x="-477937" y="-31202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46" name="Google Shape;846;p7"/>
            <p:cNvGrpSpPr/>
            <p:nvPr/>
          </p:nvGrpSpPr>
          <p:grpSpPr>
            <a:xfrm>
              <a:off x="-486097" y="-2699861"/>
              <a:ext cx="6181248" cy="5467080"/>
              <a:chOff x="-486097" y="-2699861"/>
              <a:chExt cx="6181248" cy="5467080"/>
            </a:xfrm>
          </p:grpSpPr>
          <p:sp>
            <p:nvSpPr>
              <p:cNvPr id="847" name="Google Shape;847;p7"/>
              <p:cNvSpPr/>
              <p:nvPr/>
            </p:nvSpPr>
            <p:spPr>
              <a:xfrm>
                <a:off x="-482803" y="-12464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8" name="Google Shape;848;p7"/>
              <p:cNvSpPr/>
              <p:nvPr/>
            </p:nvSpPr>
            <p:spPr>
              <a:xfrm>
                <a:off x="-479639" y="-762452"/>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9" name="Google Shape;849;p7"/>
              <p:cNvSpPr/>
              <p:nvPr/>
            </p:nvSpPr>
            <p:spPr>
              <a:xfrm>
                <a:off x="-481730" y="-278516"/>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0" name="Google Shape;850;p7"/>
              <p:cNvSpPr/>
              <p:nvPr/>
            </p:nvSpPr>
            <p:spPr>
              <a:xfrm>
                <a:off x="-482601" y="-26998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1" name="Google Shape;851;p7"/>
              <p:cNvSpPr/>
              <p:nvPr/>
            </p:nvSpPr>
            <p:spPr>
              <a:xfrm>
                <a:off x="-485964" y="-17305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2" name="Google Shape;852;p7"/>
              <p:cNvSpPr/>
              <p:nvPr/>
            </p:nvSpPr>
            <p:spPr>
              <a:xfrm>
                <a:off x="-485306" y="-22149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3" name="Google Shape;853;p7"/>
              <p:cNvSpPr/>
              <p:nvPr/>
            </p:nvSpPr>
            <p:spPr>
              <a:xfrm>
                <a:off x="-482928" y="11729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4" name="Google Shape;854;p7"/>
              <p:cNvSpPr/>
              <p:nvPr/>
            </p:nvSpPr>
            <p:spPr>
              <a:xfrm>
                <a:off x="-481230" y="21403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5" name="Google Shape;855;p7"/>
              <p:cNvSpPr/>
              <p:nvPr/>
            </p:nvSpPr>
            <p:spPr>
              <a:xfrm>
                <a:off x="-484897" y="2053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6" name="Google Shape;856;p7"/>
              <p:cNvSpPr/>
              <p:nvPr/>
            </p:nvSpPr>
            <p:spPr>
              <a:xfrm>
                <a:off x="-483930" y="26240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7" name="Google Shape;857;p7"/>
              <p:cNvSpPr/>
              <p:nvPr/>
            </p:nvSpPr>
            <p:spPr>
              <a:xfrm>
                <a:off x="-479757" y="16566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8" name="Google Shape;858;p7"/>
              <p:cNvSpPr/>
              <p:nvPr/>
            </p:nvSpPr>
            <p:spPr>
              <a:xfrm>
                <a:off x="-486097" y="6892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59" name="Google Shape;859;p7"/>
          <p:cNvGrpSpPr/>
          <p:nvPr/>
        </p:nvGrpSpPr>
        <p:grpSpPr>
          <a:xfrm>
            <a:off x="419961" y="1561712"/>
            <a:ext cx="955300" cy="1024153"/>
            <a:chOff x="629939" y="2342566"/>
            <a:chExt cx="1432949" cy="1536230"/>
          </a:xfrm>
        </p:grpSpPr>
        <p:sp>
          <p:nvSpPr>
            <p:cNvPr id="860" name="Google Shape;860;p7"/>
            <p:cNvSpPr/>
            <p:nvPr/>
          </p:nvSpPr>
          <p:spPr>
            <a:xfrm>
              <a:off x="1464715" y="2342566"/>
              <a:ext cx="598173" cy="726121"/>
            </a:xfrm>
            <a:custGeom>
              <a:avLst/>
              <a:gdLst/>
              <a:ahLst/>
              <a:cxnLst/>
              <a:rect l="l" t="t" r="r" b="b"/>
              <a:pathLst>
                <a:path w="598173" h="726121" extrusionOk="0">
                  <a:moveTo>
                    <a:pt x="287145" y="30384"/>
                  </a:moveTo>
                  <a:cubicBezTo>
                    <a:pt x="378468" y="448453"/>
                    <a:pt x="732713" y="308899"/>
                    <a:pt x="543255" y="365045"/>
                  </a:cubicBezTo>
                  <a:cubicBezTo>
                    <a:pt x="440423" y="395521"/>
                    <a:pt x="329710" y="561910"/>
                    <a:pt x="325946" y="711265"/>
                  </a:cubicBezTo>
                  <a:cubicBezTo>
                    <a:pt x="322555" y="799976"/>
                    <a:pt x="303651" y="464224"/>
                    <a:pt x="56066" y="421443"/>
                  </a:cubicBezTo>
                  <a:cubicBezTo>
                    <a:pt x="-138658" y="387797"/>
                    <a:pt x="233033" y="456973"/>
                    <a:pt x="274851" y="31106"/>
                  </a:cubicBezTo>
                  <a:cubicBezTo>
                    <a:pt x="278366" y="-6941"/>
                    <a:pt x="277843" y="-13399"/>
                    <a:pt x="287145" y="303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1" name="Google Shape;861;p7"/>
            <p:cNvSpPr/>
            <p:nvPr/>
          </p:nvSpPr>
          <p:spPr>
            <a:xfrm>
              <a:off x="629939" y="2591994"/>
              <a:ext cx="954707" cy="1141325"/>
            </a:xfrm>
            <a:custGeom>
              <a:avLst/>
              <a:gdLst/>
              <a:ahLst/>
              <a:cxnLst/>
              <a:rect l="l" t="t" r="r" b="b"/>
              <a:pathLst>
                <a:path w="954707" h="1141325" extrusionOk="0">
                  <a:moveTo>
                    <a:pt x="571767" y="50149"/>
                  </a:moveTo>
                  <a:cubicBezTo>
                    <a:pt x="578800" y="733396"/>
                    <a:pt x="1177966" y="630045"/>
                    <a:pt x="863525" y="656410"/>
                  </a:cubicBezTo>
                  <a:cubicBezTo>
                    <a:pt x="692855" y="670721"/>
                    <a:pt x="465731" y="894974"/>
                    <a:pt x="411352" y="1127264"/>
                  </a:cubicBezTo>
                  <a:cubicBezTo>
                    <a:pt x="406469" y="1146961"/>
                    <a:pt x="394456" y="1145766"/>
                    <a:pt x="395486" y="1124932"/>
                  </a:cubicBezTo>
                  <a:cubicBezTo>
                    <a:pt x="410359" y="886835"/>
                    <a:pt x="242823" y="649463"/>
                    <a:pt x="83508" y="586643"/>
                  </a:cubicBezTo>
                  <a:cubicBezTo>
                    <a:pt x="-210011" y="470910"/>
                    <a:pt x="348653" y="699562"/>
                    <a:pt x="552313" y="47289"/>
                  </a:cubicBezTo>
                  <a:cubicBezTo>
                    <a:pt x="570165" y="-11054"/>
                    <a:pt x="571441" y="-21319"/>
                    <a:pt x="571767" y="5014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2" name="Google Shape;862;p7"/>
            <p:cNvSpPr/>
            <p:nvPr/>
          </p:nvSpPr>
          <p:spPr>
            <a:xfrm>
              <a:off x="1464716" y="3458026"/>
              <a:ext cx="351966" cy="420770"/>
            </a:xfrm>
            <a:custGeom>
              <a:avLst/>
              <a:gdLst/>
              <a:ahLst/>
              <a:cxnLst/>
              <a:rect l="l" t="t" r="r" b="b"/>
              <a:pathLst>
                <a:path w="351966" h="420770" extrusionOk="0">
                  <a:moveTo>
                    <a:pt x="210788" y="18489"/>
                  </a:moveTo>
                  <a:cubicBezTo>
                    <a:pt x="213381" y="270379"/>
                    <a:pt x="434275" y="232277"/>
                    <a:pt x="318350" y="241998"/>
                  </a:cubicBezTo>
                  <a:cubicBezTo>
                    <a:pt x="255429" y="247274"/>
                    <a:pt x="171698" y="329947"/>
                    <a:pt x="151650" y="415586"/>
                  </a:cubicBezTo>
                  <a:cubicBezTo>
                    <a:pt x="149851" y="422849"/>
                    <a:pt x="145420" y="422407"/>
                    <a:pt x="145801" y="414726"/>
                  </a:cubicBezTo>
                  <a:cubicBezTo>
                    <a:pt x="151284" y="326946"/>
                    <a:pt x="89519" y="239436"/>
                    <a:pt x="30787" y="216276"/>
                  </a:cubicBezTo>
                  <a:cubicBezTo>
                    <a:pt x="-77424" y="173608"/>
                    <a:pt x="128536" y="257904"/>
                    <a:pt x="203618" y="17432"/>
                  </a:cubicBezTo>
                  <a:cubicBezTo>
                    <a:pt x="210198" y="-4075"/>
                    <a:pt x="210669" y="-7860"/>
                    <a:pt x="210788" y="1848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3" name="Google Shape;863;p7"/>
          <p:cNvGrpSpPr/>
          <p:nvPr/>
        </p:nvGrpSpPr>
        <p:grpSpPr>
          <a:xfrm rot="-5400000">
            <a:off x="3227096" y="-4197208"/>
            <a:ext cx="5736673" cy="8717667"/>
            <a:chOff x="4840642" y="-6295811"/>
            <a:chExt cx="8605010" cy="13076500"/>
          </a:xfrm>
        </p:grpSpPr>
        <p:sp>
          <p:nvSpPr>
            <p:cNvPr id="864" name="Google Shape;864;p7"/>
            <p:cNvSpPr/>
            <p:nvPr/>
          </p:nvSpPr>
          <p:spPr>
            <a:xfrm>
              <a:off x="4840642" y="-6295811"/>
              <a:ext cx="8605010" cy="13076500"/>
            </a:xfrm>
            <a:custGeom>
              <a:avLst/>
              <a:gdLst/>
              <a:ahLst/>
              <a:cxnLst/>
              <a:rect l="l" t="t" r="r" b="b"/>
              <a:pathLst>
                <a:path w="8605010" h="13076500" extrusionOk="0">
                  <a:moveTo>
                    <a:pt x="8601145" y="12980205"/>
                  </a:moveTo>
                  <a:cubicBezTo>
                    <a:pt x="8603970" y="13028144"/>
                    <a:pt x="9022900" y="13007718"/>
                    <a:pt x="244363" y="13076501"/>
                  </a:cubicBezTo>
                  <a:cubicBezTo>
                    <a:pt x="87454" y="13076501"/>
                    <a:pt x="56663" y="1947742"/>
                    <a:pt x="0" y="247404"/>
                  </a:cubicBezTo>
                  <a:cubicBezTo>
                    <a:pt x="0" y="125270"/>
                    <a:pt x="1376342" y="166670"/>
                    <a:pt x="1832525" y="144230"/>
                  </a:cubicBezTo>
                  <a:cubicBezTo>
                    <a:pt x="4917235" y="-7457"/>
                    <a:pt x="6470211" y="-65098"/>
                    <a:pt x="8374492" y="98384"/>
                  </a:cubicBezTo>
                  <a:cubicBezTo>
                    <a:pt x="8509165" y="109944"/>
                    <a:pt x="8239611" y="4950238"/>
                    <a:pt x="8601145" y="1298020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5" name="Google Shape;865;p7"/>
            <p:cNvSpPr/>
            <p:nvPr/>
          </p:nvSpPr>
          <p:spPr>
            <a:xfrm>
              <a:off x="5204347" y="-5892122"/>
              <a:ext cx="7866434" cy="12269087"/>
            </a:xfrm>
            <a:custGeom>
              <a:avLst/>
              <a:gdLst/>
              <a:ahLst/>
              <a:cxnLst/>
              <a:rect l="l" t="t" r="r" b="b"/>
              <a:pathLst>
                <a:path w="7866434" h="12269087" extrusionOk="0">
                  <a:moveTo>
                    <a:pt x="0" y="172877"/>
                  </a:moveTo>
                  <a:cubicBezTo>
                    <a:pt x="307827" y="145966"/>
                    <a:pt x="624105" y="150621"/>
                    <a:pt x="978210" y="151275"/>
                  </a:cubicBezTo>
                  <a:cubicBezTo>
                    <a:pt x="2191155" y="151275"/>
                    <a:pt x="5025224" y="-127150"/>
                    <a:pt x="7692862" y="71456"/>
                  </a:cubicBezTo>
                  <a:cubicBezTo>
                    <a:pt x="7770662" y="5493158"/>
                    <a:pt x="7545815" y="5174431"/>
                    <a:pt x="7866435" y="12209145"/>
                  </a:cubicBezTo>
                  <a:cubicBezTo>
                    <a:pt x="4302365" y="12237940"/>
                    <a:pt x="4557479" y="12234331"/>
                    <a:pt x="194083" y="12269088"/>
                  </a:cubicBezTo>
                  <a:cubicBezTo>
                    <a:pt x="19202" y="6999467"/>
                    <a:pt x="56140" y="2382440"/>
                    <a:pt x="0" y="17287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6" name="Google Shape;866;p7"/>
          <p:cNvGrpSpPr/>
          <p:nvPr/>
        </p:nvGrpSpPr>
        <p:grpSpPr>
          <a:xfrm>
            <a:off x="2160763" y="4032785"/>
            <a:ext cx="564573" cy="485759"/>
            <a:chOff x="1980240" y="0"/>
            <a:chExt cx="1129146" cy="971518"/>
          </a:xfrm>
        </p:grpSpPr>
        <p:sp>
          <p:nvSpPr>
            <p:cNvPr id="867" name="Google Shape;867;p7"/>
            <p:cNvSpPr/>
            <p:nvPr/>
          </p:nvSpPr>
          <p:spPr>
            <a:xfrm>
              <a:off x="1991533" y="11295"/>
              <a:ext cx="1106557" cy="948985"/>
            </a:xfrm>
            <a:custGeom>
              <a:avLst/>
              <a:gdLst/>
              <a:ahLst/>
              <a:cxnLst/>
              <a:rect l="l" t="t" r="r" b="b"/>
              <a:pathLst>
                <a:path w="1106557" h="948985" extrusionOk="0">
                  <a:moveTo>
                    <a:pt x="138314" y="555108"/>
                  </a:moveTo>
                  <a:cubicBezTo>
                    <a:pt x="41880" y="460459"/>
                    <a:pt x="0" y="356730"/>
                    <a:pt x="0" y="263910"/>
                  </a:cubicBezTo>
                  <a:cubicBezTo>
                    <a:pt x="0" y="105582"/>
                    <a:pt x="105582" y="0"/>
                    <a:pt x="265695" y="0"/>
                  </a:cubicBezTo>
                  <a:cubicBezTo>
                    <a:pt x="414897" y="0"/>
                    <a:pt x="465926" y="69191"/>
                    <a:pt x="553279" y="169261"/>
                  </a:cubicBezTo>
                  <a:cubicBezTo>
                    <a:pt x="640631" y="69191"/>
                    <a:pt x="691570" y="0"/>
                    <a:pt x="840795" y="0"/>
                  </a:cubicBezTo>
                  <a:cubicBezTo>
                    <a:pt x="1000998" y="0"/>
                    <a:pt x="1106558" y="105582"/>
                    <a:pt x="1106558" y="263910"/>
                  </a:cubicBezTo>
                  <a:cubicBezTo>
                    <a:pt x="1106558" y="356730"/>
                    <a:pt x="1064677" y="460482"/>
                    <a:pt x="968266" y="555108"/>
                  </a:cubicBezTo>
                  <a:lnTo>
                    <a:pt x="586349" y="935331"/>
                  </a:lnTo>
                  <a:cubicBezTo>
                    <a:pt x="568075" y="953538"/>
                    <a:pt x="538505" y="953538"/>
                    <a:pt x="520231" y="935331"/>
                  </a:cubicBezTo>
                  <a:lnTo>
                    <a:pt x="138314" y="555108"/>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8" name="Google Shape;868;p7"/>
            <p:cNvSpPr/>
            <p:nvPr/>
          </p:nvSpPr>
          <p:spPr>
            <a:xfrm>
              <a:off x="1980240" y="0"/>
              <a:ext cx="1129146" cy="971518"/>
            </a:xfrm>
            <a:custGeom>
              <a:avLst/>
              <a:gdLst/>
              <a:ahLst/>
              <a:cxnLst/>
              <a:rect l="l" t="t" r="r" b="b"/>
              <a:pathLst>
                <a:path w="1129146" h="971518" extrusionOk="0">
                  <a:moveTo>
                    <a:pt x="852089" y="0"/>
                  </a:moveTo>
                  <a:cubicBezTo>
                    <a:pt x="706253" y="0"/>
                    <a:pt x="649396" y="65554"/>
                    <a:pt x="570695" y="156295"/>
                  </a:cubicBezTo>
                  <a:cubicBezTo>
                    <a:pt x="568662" y="158622"/>
                    <a:pt x="566629" y="160971"/>
                    <a:pt x="564573" y="163343"/>
                  </a:cubicBezTo>
                  <a:cubicBezTo>
                    <a:pt x="562563" y="161016"/>
                    <a:pt x="560553" y="158712"/>
                    <a:pt x="558587" y="156431"/>
                  </a:cubicBezTo>
                  <a:cubicBezTo>
                    <a:pt x="479796" y="65622"/>
                    <a:pt x="422894" y="0"/>
                    <a:pt x="276990" y="0"/>
                  </a:cubicBezTo>
                  <a:cubicBezTo>
                    <a:pt x="111320" y="0"/>
                    <a:pt x="0" y="110597"/>
                    <a:pt x="0" y="275205"/>
                  </a:cubicBezTo>
                  <a:cubicBezTo>
                    <a:pt x="0" y="378506"/>
                    <a:pt x="50306" y="484765"/>
                    <a:pt x="141657" y="574422"/>
                  </a:cubicBezTo>
                  <a:lnTo>
                    <a:pt x="523529" y="954622"/>
                  </a:lnTo>
                  <a:cubicBezTo>
                    <a:pt x="534846" y="965894"/>
                    <a:pt x="549710" y="971519"/>
                    <a:pt x="564573" y="971519"/>
                  </a:cubicBezTo>
                  <a:cubicBezTo>
                    <a:pt x="579437" y="971519"/>
                    <a:pt x="594301" y="965894"/>
                    <a:pt x="605595" y="954622"/>
                  </a:cubicBezTo>
                  <a:lnTo>
                    <a:pt x="987467" y="574445"/>
                  </a:lnTo>
                  <a:cubicBezTo>
                    <a:pt x="1078841" y="484788"/>
                    <a:pt x="1129147" y="378506"/>
                    <a:pt x="1129147" y="275182"/>
                  </a:cubicBezTo>
                  <a:cubicBezTo>
                    <a:pt x="1129147" y="110597"/>
                    <a:pt x="1017804" y="0"/>
                    <a:pt x="852089" y="0"/>
                  </a:cubicBezTo>
                  <a:close/>
                  <a:moveTo>
                    <a:pt x="971587" y="558384"/>
                  </a:moveTo>
                  <a:lnTo>
                    <a:pt x="589670" y="938606"/>
                  </a:lnTo>
                  <a:cubicBezTo>
                    <a:pt x="575823" y="952386"/>
                    <a:pt x="553324" y="952386"/>
                    <a:pt x="539477" y="938606"/>
                  </a:cubicBezTo>
                  <a:lnTo>
                    <a:pt x="157560" y="558384"/>
                  </a:lnTo>
                  <a:cubicBezTo>
                    <a:pt x="157538" y="558361"/>
                    <a:pt x="157515" y="558339"/>
                    <a:pt x="157492" y="558316"/>
                  </a:cubicBezTo>
                  <a:cubicBezTo>
                    <a:pt x="70501" y="472951"/>
                    <a:pt x="22589" y="372384"/>
                    <a:pt x="22589" y="275205"/>
                  </a:cubicBezTo>
                  <a:cubicBezTo>
                    <a:pt x="22589" y="200502"/>
                    <a:pt x="46624" y="137117"/>
                    <a:pt x="92074" y="91893"/>
                  </a:cubicBezTo>
                  <a:cubicBezTo>
                    <a:pt x="137614" y="46556"/>
                    <a:pt x="201564" y="22589"/>
                    <a:pt x="276990" y="22589"/>
                  </a:cubicBezTo>
                  <a:cubicBezTo>
                    <a:pt x="412593" y="22589"/>
                    <a:pt x="463870" y="81728"/>
                    <a:pt x="541510" y="171249"/>
                  </a:cubicBezTo>
                  <a:cubicBezTo>
                    <a:pt x="546254" y="176716"/>
                    <a:pt x="551110" y="182318"/>
                    <a:pt x="556057" y="187988"/>
                  </a:cubicBezTo>
                  <a:cubicBezTo>
                    <a:pt x="558203" y="190450"/>
                    <a:pt x="561298" y="191851"/>
                    <a:pt x="564573" y="191851"/>
                  </a:cubicBezTo>
                  <a:cubicBezTo>
                    <a:pt x="567826" y="191851"/>
                    <a:pt x="570944" y="190450"/>
                    <a:pt x="573090" y="187988"/>
                  </a:cubicBezTo>
                  <a:cubicBezTo>
                    <a:pt x="578082" y="182250"/>
                    <a:pt x="582984" y="176625"/>
                    <a:pt x="587773" y="171091"/>
                  </a:cubicBezTo>
                  <a:cubicBezTo>
                    <a:pt x="665322" y="81660"/>
                    <a:pt x="716554" y="22589"/>
                    <a:pt x="852089" y="22589"/>
                  </a:cubicBezTo>
                  <a:cubicBezTo>
                    <a:pt x="927560" y="22589"/>
                    <a:pt x="991510" y="46556"/>
                    <a:pt x="1037073" y="91871"/>
                  </a:cubicBezTo>
                  <a:cubicBezTo>
                    <a:pt x="1082523" y="137094"/>
                    <a:pt x="1106558" y="200480"/>
                    <a:pt x="1106558" y="275182"/>
                  </a:cubicBezTo>
                  <a:cubicBezTo>
                    <a:pt x="1106558" y="372406"/>
                    <a:pt x="1058646" y="472951"/>
                    <a:pt x="971587" y="5583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9" name="Google Shape;869;p7"/>
          <p:cNvGrpSpPr/>
          <p:nvPr/>
        </p:nvGrpSpPr>
        <p:grpSpPr>
          <a:xfrm>
            <a:off x="5818667" y="3998285"/>
            <a:ext cx="554268" cy="554257"/>
            <a:chOff x="1990304" y="0"/>
            <a:chExt cx="1108536" cy="1108514"/>
          </a:xfrm>
        </p:grpSpPr>
        <p:sp>
          <p:nvSpPr>
            <p:cNvPr id="870" name="Google Shape;870;p7"/>
            <p:cNvSpPr/>
            <p:nvPr/>
          </p:nvSpPr>
          <p:spPr>
            <a:xfrm>
              <a:off x="1990304" y="0"/>
              <a:ext cx="1108536" cy="1108514"/>
            </a:xfrm>
            <a:custGeom>
              <a:avLst/>
              <a:gdLst/>
              <a:ahLst/>
              <a:cxnLst/>
              <a:rect l="l" t="t" r="r" b="b"/>
              <a:pathLst>
                <a:path w="1108536" h="1108514" extrusionOk="0">
                  <a:moveTo>
                    <a:pt x="1108536" y="554246"/>
                  </a:moveTo>
                  <a:cubicBezTo>
                    <a:pt x="1108536" y="563587"/>
                    <a:pt x="1102834" y="571663"/>
                    <a:pt x="1094026" y="574813"/>
                  </a:cubicBezTo>
                  <a:lnTo>
                    <a:pt x="870806" y="654175"/>
                  </a:lnTo>
                  <a:cubicBezTo>
                    <a:pt x="864971" y="672634"/>
                    <a:pt x="857560" y="690406"/>
                    <a:pt x="848730" y="707312"/>
                  </a:cubicBezTo>
                  <a:lnTo>
                    <a:pt x="950478" y="921369"/>
                  </a:lnTo>
                  <a:cubicBezTo>
                    <a:pt x="954472" y="929822"/>
                    <a:pt x="952808" y="939540"/>
                    <a:pt x="946196" y="946152"/>
                  </a:cubicBezTo>
                  <a:cubicBezTo>
                    <a:pt x="941959" y="950389"/>
                    <a:pt x="936456" y="952608"/>
                    <a:pt x="930821" y="952608"/>
                  </a:cubicBezTo>
                  <a:cubicBezTo>
                    <a:pt x="927648" y="952608"/>
                    <a:pt x="924431" y="951898"/>
                    <a:pt x="921392" y="950456"/>
                  </a:cubicBezTo>
                  <a:lnTo>
                    <a:pt x="707334" y="848708"/>
                  </a:lnTo>
                  <a:cubicBezTo>
                    <a:pt x="690428" y="857538"/>
                    <a:pt x="672656" y="864949"/>
                    <a:pt x="654197" y="870784"/>
                  </a:cubicBezTo>
                  <a:lnTo>
                    <a:pt x="574835" y="1094004"/>
                  </a:lnTo>
                  <a:cubicBezTo>
                    <a:pt x="571685" y="1102812"/>
                    <a:pt x="563631" y="1108514"/>
                    <a:pt x="554268" y="1108514"/>
                  </a:cubicBezTo>
                  <a:cubicBezTo>
                    <a:pt x="544928" y="1108514"/>
                    <a:pt x="536852" y="1102812"/>
                    <a:pt x="533701" y="1094004"/>
                  </a:cubicBezTo>
                  <a:lnTo>
                    <a:pt x="454339" y="870784"/>
                  </a:lnTo>
                  <a:cubicBezTo>
                    <a:pt x="435880" y="864949"/>
                    <a:pt x="418108" y="857538"/>
                    <a:pt x="401202" y="848708"/>
                  </a:cubicBezTo>
                  <a:lnTo>
                    <a:pt x="187167" y="950456"/>
                  </a:lnTo>
                  <a:cubicBezTo>
                    <a:pt x="184105" y="951898"/>
                    <a:pt x="180888" y="952608"/>
                    <a:pt x="177715" y="952608"/>
                  </a:cubicBezTo>
                  <a:cubicBezTo>
                    <a:pt x="172080" y="952608"/>
                    <a:pt x="166578" y="950389"/>
                    <a:pt x="162340" y="946152"/>
                  </a:cubicBezTo>
                  <a:cubicBezTo>
                    <a:pt x="155728" y="939540"/>
                    <a:pt x="154064" y="929822"/>
                    <a:pt x="158058" y="921369"/>
                  </a:cubicBezTo>
                  <a:lnTo>
                    <a:pt x="259806" y="707312"/>
                  </a:lnTo>
                  <a:cubicBezTo>
                    <a:pt x="250976" y="690406"/>
                    <a:pt x="243566" y="672634"/>
                    <a:pt x="237731" y="654175"/>
                  </a:cubicBezTo>
                  <a:lnTo>
                    <a:pt x="14510" y="574813"/>
                  </a:lnTo>
                  <a:cubicBezTo>
                    <a:pt x="5702" y="571663"/>
                    <a:pt x="0" y="563587"/>
                    <a:pt x="0" y="554246"/>
                  </a:cubicBezTo>
                  <a:cubicBezTo>
                    <a:pt x="0" y="544883"/>
                    <a:pt x="5702" y="536829"/>
                    <a:pt x="14510" y="533679"/>
                  </a:cubicBezTo>
                  <a:lnTo>
                    <a:pt x="237731" y="454317"/>
                  </a:lnTo>
                  <a:cubicBezTo>
                    <a:pt x="243566" y="435858"/>
                    <a:pt x="250976" y="418086"/>
                    <a:pt x="259806" y="401180"/>
                  </a:cubicBezTo>
                  <a:lnTo>
                    <a:pt x="158058" y="187145"/>
                  </a:lnTo>
                  <a:cubicBezTo>
                    <a:pt x="154064" y="178692"/>
                    <a:pt x="155751" y="168952"/>
                    <a:pt x="162362" y="162340"/>
                  </a:cubicBezTo>
                  <a:cubicBezTo>
                    <a:pt x="168974" y="155728"/>
                    <a:pt x="178714" y="154042"/>
                    <a:pt x="187145" y="158036"/>
                  </a:cubicBezTo>
                  <a:lnTo>
                    <a:pt x="401202" y="259784"/>
                  </a:lnTo>
                  <a:cubicBezTo>
                    <a:pt x="418108" y="250954"/>
                    <a:pt x="435880" y="243543"/>
                    <a:pt x="454339" y="237708"/>
                  </a:cubicBezTo>
                  <a:lnTo>
                    <a:pt x="533701" y="14488"/>
                  </a:lnTo>
                  <a:cubicBezTo>
                    <a:pt x="535276" y="10073"/>
                    <a:pt x="538072" y="6456"/>
                    <a:pt x="541666" y="3949"/>
                  </a:cubicBezTo>
                  <a:cubicBezTo>
                    <a:pt x="545238" y="1420"/>
                    <a:pt x="549609" y="0"/>
                    <a:pt x="554268" y="0"/>
                  </a:cubicBezTo>
                  <a:cubicBezTo>
                    <a:pt x="563609" y="0"/>
                    <a:pt x="571685" y="5680"/>
                    <a:pt x="574835" y="14488"/>
                  </a:cubicBezTo>
                  <a:lnTo>
                    <a:pt x="654197" y="237708"/>
                  </a:lnTo>
                  <a:cubicBezTo>
                    <a:pt x="672656" y="243543"/>
                    <a:pt x="690428" y="250954"/>
                    <a:pt x="707334" y="259784"/>
                  </a:cubicBezTo>
                  <a:lnTo>
                    <a:pt x="921369" y="158036"/>
                  </a:lnTo>
                  <a:cubicBezTo>
                    <a:pt x="929822" y="154042"/>
                    <a:pt x="939562" y="155728"/>
                    <a:pt x="946174" y="162340"/>
                  </a:cubicBezTo>
                  <a:cubicBezTo>
                    <a:pt x="952786" y="168952"/>
                    <a:pt x="954472" y="178692"/>
                    <a:pt x="950478" y="187123"/>
                  </a:cubicBezTo>
                  <a:lnTo>
                    <a:pt x="848730" y="401180"/>
                  </a:lnTo>
                  <a:cubicBezTo>
                    <a:pt x="857560" y="418086"/>
                    <a:pt x="864971" y="435858"/>
                    <a:pt x="870806" y="454317"/>
                  </a:cubicBezTo>
                  <a:lnTo>
                    <a:pt x="1094004" y="533679"/>
                  </a:lnTo>
                  <a:cubicBezTo>
                    <a:pt x="1102834" y="536829"/>
                    <a:pt x="1108536" y="544883"/>
                    <a:pt x="1108536" y="554246"/>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1" name="Google Shape;871;p7"/>
            <p:cNvSpPr/>
            <p:nvPr/>
          </p:nvSpPr>
          <p:spPr>
            <a:xfrm>
              <a:off x="2013200" y="22873"/>
              <a:ext cx="1062742" cy="1062742"/>
            </a:xfrm>
            <a:custGeom>
              <a:avLst/>
              <a:gdLst/>
              <a:ahLst/>
              <a:cxnLst/>
              <a:rect l="l" t="t" r="r" b="b"/>
              <a:pathLst>
                <a:path w="1062742" h="1062742" extrusionOk="0">
                  <a:moveTo>
                    <a:pt x="707844" y="250355"/>
                  </a:moveTo>
                  <a:lnTo>
                    <a:pt x="907103" y="155640"/>
                  </a:lnTo>
                  <a:lnTo>
                    <a:pt x="812388" y="354898"/>
                  </a:lnTo>
                  <a:cubicBezTo>
                    <a:pt x="785809" y="312744"/>
                    <a:pt x="749999" y="276934"/>
                    <a:pt x="707844" y="250355"/>
                  </a:cubicBezTo>
                  <a:close/>
                  <a:moveTo>
                    <a:pt x="1062743" y="531371"/>
                  </a:moveTo>
                  <a:lnTo>
                    <a:pt x="855009" y="457512"/>
                  </a:lnTo>
                  <a:cubicBezTo>
                    <a:pt x="860422" y="481274"/>
                    <a:pt x="863307" y="505990"/>
                    <a:pt x="863307" y="531371"/>
                  </a:cubicBezTo>
                  <a:cubicBezTo>
                    <a:pt x="863307" y="556753"/>
                    <a:pt x="860422" y="581469"/>
                    <a:pt x="855009" y="605231"/>
                  </a:cubicBezTo>
                  <a:lnTo>
                    <a:pt x="1062743" y="531371"/>
                  </a:lnTo>
                  <a:close/>
                  <a:moveTo>
                    <a:pt x="707844" y="812388"/>
                  </a:moveTo>
                  <a:lnTo>
                    <a:pt x="907081" y="907103"/>
                  </a:lnTo>
                  <a:lnTo>
                    <a:pt x="812388" y="707845"/>
                  </a:lnTo>
                  <a:cubicBezTo>
                    <a:pt x="785809" y="749999"/>
                    <a:pt x="749999" y="785809"/>
                    <a:pt x="707844" y="812388"/>
                  </a:cubicBezTo>
                  <a:close/>
                  <a:moveTo>
                    <a:pt x="457512" y="855009"/>
                  </a:moveTo>
                  <a:lnTo>
                    <a:pt x="531372" y="1062743"/>
                  </a:lnTo>
                  <a:lnTo>
                    <a:pt x="605231" y="855009"/>
                  </a:lnTo>
                  <a:cubicBezTo>
                    <a:pt x="581469" y="860422"/>
                    <a:pt x="556753" y="863307"/>
                    <a:pt x="531372" y="863307"/>
                  </a:cubicBezTo>
                  <a:cubicBezTo>
                    <a:pt x="505990" y="863307"/>
                    <a:pt x="481274" y="860422"/>
                    <a:pt x="457512" y="855009"/>
                  </a:cubicBezTo>
                  <a:close/>
                  <a:moveTo>
                    <a:pt x="250355" y="707845"/>
                  </a:moveTo>
                  <a:lnTo>
                    <a:pt x="155640" y="907103"/>
                  </a:lnTo>
                  <a:lnTo>
                    <a:pt x="354898" y="812388"/>
                  </a:lnTo>
                  <a:cubicBezTo>
                    <a:pt x="312744" y="785809"/>
                    <a:pt x="276934" y="749999"/>
                    <a:pt x="250355" y="707845"/>
                  </a:cubicBezTo>
                  <a:close/>
                  <a:moveTo>
                    <a:pt x="199436" y="531371"/>
                  </a:moveTo>
                  <a:cubicBezTo>
                    <a:pt x="199436" y="505990"/>
                    <a:pt x="202321" y="481274"/>
                    <a:pt x="207734" y="457512"/>
                  </a:cubicBezTo>
                  <a:lnTo>
                    <a:pt x="0" y="531371"/>
                  </a:lnTo>
                  <a:lnTo>
                    <a:pt x="207734" y="605231"/>
                  </a:lnTo>
                  <a:cubicBezTo>
                    <a:pt x="202321" y="581469"/>
                    <a:pt x="199436" y="556753"/>
                    <a:pt x="199436" y="531371"/>
                  </a:cubicBezTo>
                  <a:close/>
                  <a:moveTo>
                    <a:pt x="354898" y="250355"/>
                  </a:moveTo>
                  <a:lnTo>
                    <a:pt x="155640" y="155640"/>
                  </a:lnTo>
                  <a:lnTo>
                    <a:pt x="250355" y="354898"/>
                  </a:lnTo>
                  <a:cubicBezTo>
                    <a:pt x="276934" y="312744"/>
                    <a:pt x="312744" y="276934"/>
                    <a:pt x="354898" y="250355"/>
                  </a:cubicBezTo>
                  <a:close/>
                  <a:moveTo>
                    <a:pt x="531372" y="221623"/>
                  </a:moveTo>
                  <a:cubicBezTo>
                    <a:pt x="360578" y="221623"/>
                    <a:pt x="221623" y="360578"/>
                    <a:pt x="221623" y="531371"/>
                  </a:cubicBezTo>
                  <a:cubicBezTo>
                    <a:pt x="221623" y="702165"/>
                    <a:pt x="360578" y="841120"/>
                    <a:pt x="531372" y="841120"/>
                  </a:cubicBezTo>
                  <a:cubicBezTo>
                    <a:pt x="702165" y="841120"/>
                    <a:pt x="841120" y="702165"/>
                    <a:pt x="841120" y="531371"/>
                  </a:cubicBezTo>
                  <a:cubicBezTo>
                    <a:pt x="841120" y="360578"/>
                    <a:pt x="702165" y="221623"/>
                    <a:pt x="531372" y="221623"/>
                  </a:cubicBezTo>
                  <a:close/>
                  <a:moveTo>
                    <a:pt x="605231" y="207734"/>
                  </a:moveTo>
                  <a:lnTo>
                    <a:pt x="531372" y="0"/>
                  </a:lnTo>
                  <a:lnTo>
                    <a:pt x="457512" y="207734"/>
                  </a:lnTo>
                  <a:cubicBezTo>
                    <a:pt x="481274" y="202321"/>
                    <a:pt x="505990" y="199436"/>
                    <a:pt x="531372" y="199436"/>
                  </a:cubicBezTo>
                  <a:cubicBezTo>
                    <a:pt x="556753" y="199436"/>
                    <a:pt x="581469" y="202321"/>
                    <a:pt x="605231" y="20773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2" name="Google Shape;872;p7"/>
            <p:cNvSpPr/>
            <p:nvPr/>
          </p:nvSpPr>
          <p:spPr>
            <a:xfrm>
              <a:off x="1990304" y="0"/>
              <a:ext cx="1108536" cy="1108514"/>
            </a:xfrm>
            <a:custGeom>
              <a:avLst/>
              <a:gdLst/>
              <a:ahLst/>
              <a:cxnLst/>
              <a:rect l="l" t="t" r="r" b="b"/>
              <a:pathLst>
                <a:path w="1108536" h="1108514" extrusionOk="0">
                  <a:moveTo>
                    <a:pt x="1094004" y="533679"/>
                  </a:moveTo>
                  <a:lnTo>
                    <a:pt x="870806" y="454317"/>
                  </a:lnTo>
                  <a:cubicBezTo>
                    <a:pt x="864971" y="435858"/>
                    <a:pt x="857560" y="418086"/>
                    <a:pt x="848730" y="401180"/>
                  </a:cubicBezTo>
                  <a:lnTo>
                    <a:pt x="950478" y="187123"/>
                  </a:lnTo>
                  <a:cubicBezTo>
                    <a:pt x="954472" y="178692"/>
                    <a:pt x="952786" y="168952"/>
                    <a:pt x="946174" y="162340"/>
                  </a:cubicBezTo>
                  <a:cubicBezTo>
                    <a:pt x="939562" y="155728"/>
                    <a:pt x="929822" y="154042"/>
                    <a:pt x="921369" y="158036"/>
                  </a:cubicBezTo>
                  <a:lnTo>
                    <a:pt x="707334" y="259784"/>
                  </a:lnTo>
                  <a:cubicBezTo>
                    <a:pt x="690428" y="250954"/>
                    <a:pt x="672656" y="243543"/>
                    <a:pt x="654197" y="237708"/>
                  </a:cubicBezTo>
                  <a:lnTo>
                    <a:pt x="574835" y="14488"/>
                  </a:lnTo>
                  <a:cubicBezTo>
                    <a:pt x="571685" y="5680"/>
                    <a:pt x="563609" y="0"/>
                    <a:pt x="554268" y="0"/>
                  </a:cubicBezTo>
                  <a:cubicBezTo>
                    <a:pt x="549609" y="0"/>
                    <a:pt x="545238" y="1420"/>
                    <a:pt x="541666" y="3949"/>
                  </a:cubicBezTo>
                  <a:cubicBezTo>
                    <a:pt x="538072" y="6456"/>
                    <a:pt x="535276" y="10073"/>
                    <a:pt x="533701" y="14488"/>
                  </a:cubicBezTo>
                  <a:lnTo>
                    <a:pt x="454339" y="237708"/>
                  </a:lnTo>
                  <a:cubicBezTo>
                    <a:pt x="435880" y="243543"/>
                    <a:pt x="418108" y="250954"/>
                    <a:pt x="401202" y="259784"/>
                  </a:cubicBezTo>
                  <a:lnTo>
                    <a:pt x="187145" y="158036"/>
                  </a:lnTo>
                  <a:cubicBezTo>
                    <a:pt x="178714" y="154042"/>
                    <a:pt x="168974" y="155728"/>
                    <a:pt x="162362" y="162340"/>
                  </a:cubicBezTo>
                  <a:cubicBezTo>
                    <a:pt x="155751" y="168952"/>
                    <a:pt x="154064" y="178692"/>
                    <a:pt x="158058" y="187145"/>
                  </a:cubicBezTo>
                  <a:lnTo>
                    <a:pt x="259806" y="401180"/>
                  </a:lnTo>
                  <a:cubicBezTo>
                    <a:pt x="250976" y="418086"/>
                    <a:pt x="243566" y="435858"/>
                    <a:pt x="237731" y="454317"/>
                  </a:cubicBezTo>
                  <a:lnTo>
                    <a:pt x="14510" y="533679"/>
                  </a:lnTo>
                  <a:cubicBezTo>
                    <a:pt x="5702" y="536829"/>
                    <a:pt x="0" y="544883"/>
                    <a:pt x="0" y="554246"/>
                  </a:cubicBezTo>
                  <a:cubicBezTo>
                    <a:pt x="0" y="563587"/>
                    <a:pt x="5702" y="571663"/>
                    <a:pt x="14510" y="574813"/>
                  </a:cubicBezTo>
                  <a:lnTo>
                    <a:pt x="237731" y="654175"/>
                  </a:lnTo>
                  <a:cubicBezTo>
                    <a:pt x="243566" y="672634"/>
                    <a:pt x="250976" y="690406"/>
                    <a:pt x="259806" y="707312"/>
                  </a:cubicBezTo>
                  <a:lnTo>
                    <a:pt x="158058" y="921369"/>
                  </a:lnTo>
                  <a:cubicBezTo>
                    <a:pt x="154064" y="929822"/>
                    <a:pt x="155728" y="939540"/>
                    <a:pt x="162340" y="946152"/>
                  </a:cubicBezTo>
                  <a:cubicBezTo>
                    <a:pt x="166578" y="950389"/>
                    <a:pt x="172080" y="952608"/>
                    <a:pt x="177715" y="952608"/>
                  </a:cubicBezTo>
                  <a:cubicBezTo>
                    <a:pt x="180888" y="952608"/>
                    <a:pt x="184105" y="951898"/>
                    <a:pt x="187167" y="950456"/>
                  </a:cubicBezTo>
                  <a:lnTo>
                    <a:pt x="401202" y="848708"/>
                  </a:lnTo>
                  <a:cubicBezTo>
                    <a:pt x="418108" y="857538"/>
                    <a:pt x="435880" y="864949"/>
                    <a:pt x="454339" y="870784"/>
                  </a:cubicBezTo>
                  <a:lnTo>
                    <a:pt x="533701" y="1094004"/>
                  </a:lnTo>
                  <a:cubicBezTo>
                    <a:pt x="536852" y="1102812"/>
                    <a:pt x="544928" y="1108514"/>
                    <a:pt x="554268" y="1108514"/>
                  </a:cubicBezTo>
                  <a:cubicBezTo>
                    <a:pt x="563631" y="1108514"/>
                    <a:pt x="571685" y="1102812"/>
                    <a:pt x="574835" y="1094004"/>
                  </a:cubicBezTo>
                  <a:lnTo>
                    <a:pt x="654197" y="870784"/>
                  </a:lnTo>
                  <a:cubicBezTo>
                    <a:pt x="672656" y="864949"/>
                    <a:pt x="690428" y="857538"/>
                    <a:pt x="707334" y="848708"/>
                  </a:cubicBezTo>
                  <a:lnTo>
                    <a:pt x="921392" y="950456"/>
                  </a:lnTo>
                  <a:cubicBezTo>
                    <a:pt x="924431" y="951898"/>
                    <a:pt x="927648" y="952608"/>
                    <a:pt x="930821" y="952608"/>
                  </a:cubicBezTo>
                  <a:cubicBezTo>
                    <a:pt x="936456" y="952608"/>
                    <a:pt x="941959" y="950389"/>
                    <a:pt x="946196" y="946152"/>
                  </a:cubicBezTo>
                  <a:cubicBezTo>
                    <a:pt x="952808" y="939540"/>
                    <a:pt x="954472" y="929822"/>
                    <a:pt x="950478" y="921369"/>
                  </a:cubicBezTo>
                  <a:lnTo>
                    <a:pt x="848730" y="707312"/>
                  </a:lnTo>
                  <a:cubicBezTo>
                    <a:pt x="857560" y="690406"/>
                    <a:pt x="864971" y="672634"/>
                    <a:pt x="870806" y="654175"/>
                  </a:cubicBezTo>
                  <a:lnTo>
                    <a:pt x="1094026" y="574813"/>
                  </a:lnTo>
                  <a:cubicBezTo>
                    <a:pt x="1102834" y="571663"/>
                    <a:pt x="1108536" y="563587"/>
                    <a:pt x="1108536" y="554246"/>
                  </a:cubicBezTo>
                  <a:cubicBezTo>
                    <a:pt x="1108536" y="544883"/>
                    <a:pt x="1102834" y="536829"/>
                    <a:pt x="1094004" y="533679"/>
                  </a:cubicBezTo>
                  <a:close/>
                  <a:moveTo>
                    <a:pt x="230631" y="628106"/>
                  </a:moveTo>
                  <a:lnTo>
                    <a:pt x="22897" y="554246"/>
                  </a:lnTo>
                  <a:lnTo>
                    <a:pt x="230631" y="480386"/>
                  </a:lnTo>
                  <a:cubicBezTo>
                    <a:pt x="225217" y="504148"/>
                    <a:pt x="222333" y="528864"/>
                    <a:pt x="222333" y="554246"/>
                  </a:cubicBezTo>
                  <a:cubicBezTo>
                    <a:pt x="222333" y="579628"/>
                    <a:pt x="225217" y="604344"/>
                    <a:pt x="230631" y="628106"/>
                  </a:cubicBezTo>
                  <a:close/>
                  <a:moveTo>
                    <a:pt x="930000" y="178514"/>
                  </a:moveTo>
                  <a:lnTo>
                    <a:pt x="835285" y="377773"/>
                  </a:lnTo>
                  <a:cubicBezTo>
                    <a:pt x="808705" y="335618"/>
                    <a:pt x="772896" y="299809"/>
                    <a:pt x="730741" y="273229"/>
                  </a:cubicBezTo>
                  <a:lnTo>
                    <a:pt x="930000" y="178514"/>
                  </a:lnTo>
                  <a:close/>
                  <a:moveTo>
                    <a:pt x="554268" y="22874"/>
                  </a:moveTo>
                  <a:lnTo>
                    <a:pt x="628128" y="230609"/>
                  </a:lnTo>
                  <a:cubicBezTo>
                    <a:pt x="604366" y="225195"/>
                    <a:pt x="579650" y="222311"/>
                    <a:pt x="554268" y="222311"/>
                  </a:cubicBezTo>
                  <a:cubicBezTo>
                    <a:pt x="528887" y="222311"/>
                    <a:pt x="504171" y="225195"/>
                    <a:pt x="480409" y="230609"/>
                  </a:cubicBezTo>
                  <a:lnTo>
                    <a:pt x="554268" y="22874"/>
                  </a:lnTo>
                  <a:close/>
                  <a:moveTo>
                    <a:pt x="178536" y="178514"/>
                  </a:moveTo>
                  <a:lnTo>
                    <a:pt x="377795" y="273229"/>
                  </a:lnTo>
                  <a:cubicBezTo>
                    <a:pt x="335640" y="299809"/>
                    <a:pt x="299831" y="335618"/>
                    <a:pt x="273251" y="377773"/>
                  </a:cubicBezTo>
                  <a:lnTo>
                    <a:pt x="178536" y="178514"/>
                  </a:lnTo>
                  <a:close/>
                  <a:moveTo>
                    <a:pt x="178536" y="929978"/>
                  </a:moveTo>
                  <a:lnTo>
                    <a:pt x="273251" y="730719"/>
                  </a:lnTo>
                  <a:cubicBezTo>
                    <a:pt x="299831" y="772874"/>
                    <a:pt x="335640" y="808683"/>
                    <a:pt x="377795" y="835263"/>
                  </a:cubicBezTo>
                  <a:lnTo>
                    <a:pt x="178536" y="929978"/>
                  </a:lnTo>
                  <a:close/>
                  <a:moveTo>
                    <a:pt x="554268" y="1085617"/>
                  </a:moveTo>
                  <a:lnTo>
                    <a:pt x="480409" y="877883"/>
                  </a:lnTo>
                  <a:cubicBezTo>
                    <a:pt x="504171" y="883297"/>
                    <a:pt x="528887" y="886181"/>
                    <a:pt x="554268" y="886181"/>
                  </a:cubicBezTo>
                  <a:cubicBezTo>
                    <a:pt x="579650" y="886181"/>
                    <a:pt x="604366" y="883297"/>
                    <a:pt x="628128" y="877883"/>
                  </a:cubicBezTo>
                  <a:lnTo>
                    <a:pt x="554268" y="1085617"/>
                  </a:lnTo>
                  <a:close/>
                  <a:moveTo>
                    <a:pt x="929978" y="929978"/>
                  </a:moveTo>
                  <a:lnTo>
                    <a:pt x="730741" y="835263"/>
                  </a:lnTo>
                  <a:cubicBezTo>
                    <a:pt x="772896" y="808683"/>
                    <a:pt x="808705" y="772874"/>
                    <a:pt x="835285" y="730719"/>
                  </a:cubicBezTo>
                  <a:lnTo>
                    <a:pt x="929978" y="929978"/>
                  </a:lnTo>
                  <a:close/>
                  <a:moveTo>
                    <a:pt x="554268" y="863995"/>
                  </a:moveTo>
                  <a:cubicBezTo>
                    <a:pt x="383475" y="863995"/>
                    <a:pt x="244520" y="725039"/>
                    <a:pt x="244520" y="554246"/>
                  </a:cubicBezTo>
                  <a:cubicBezTo>
                    <a:pt x="244520" y="383453"/>
                    <a:pt x="383475" y="244497"/>
                    <a:pt x="554268" y="244497"/>
                  </a:cubicBezTo>
                  <a:cubicBezTo>
                    <a:pt x="725061" y="244497"/>
                    <a:pt x="864017" y="383453"/>
                    <a:pt x="864017" y="554246"/>
                  </a:cubicBezTo>
                  <a:cubicBezTo>
                    <a:pt x="864017" y="725039"/>
                    <a:pt x="725061" y="863995"/>
                    <a:pt x="554268" y="863995"/>
                  </a:cubicBezTo>
                  <a:close/>
                  <a:moveTo>
                    <a:pt x="877906" y="628106"/>
                  </a:moveTo>
                  <a:cubicBezTo>
                    <a:pt x="883319" y="604344"/>
                    <a:pt x="886203" y="579628"/>
                    <a:pt x="886203" y="554246"/>
                  </a:cubicBezTo>
                  <a:cubicBezTo>
                    <a:pt x="886203" y="528864"/>
                    <a:pt x="883319" y="504148"/>
                    <a:pt x="877906" y="480386"/>
                  </a:cubicBezTo>
                  <a:lnTo>
                    <a:pt x="1085640" y="554246"/>
                  </a:lnTo>
                  <a:lnTo>
                    <a:pt x="877906" y="628106"/>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73" name="Google Shape;873;p7"/>
          <p:cNvGrpSpPr/>
          <p:nvPr/>
        </p:nvGrpSpPr>
        <p:grpSpPr>
          <a:xfrm>
            <a:off x="9555748" y="3998285"/>
            <a:ext cx="386259" cy="554623"/>
            <a:chOff x="2158725" y="0"/>
            <a:chExt cx="772518" cy="1109246"/>
          </a:xfrm>
        </p:grpSpPr>
        <p:sp>
          <p:nvSpPr>
            <p:cNvPr id="874" name="Google Shape;874;p7"/>
            <p:cNvSpPr/>
            <p:nvPr/>
          </p:nvSpPr>
          <p:spPr>
            <a:xfrm>
              <a:off x="2169829" y="11093"/>
              <a:ext cx="750299" cy="1087061"/>
            </a:xfrm>
            <a:custGeom>
              <a:avLst/>
              <a:gdLst/>
              <a:ahLst/>
              <a:cxnLst/>
              <a:rect l="l" t="t" r="r" b="b"/>
              <a:pathLst>
                <a:path w="750299" h="1087061" extrusionOk="0">
                  <a:moveTo>
                    <a:pt x="749184" y="1046968"/>
                  </a:moveTo>
                  <a:cubicBezTo>
                    <a:pt x="689937" y="1071130"/>
                    <a:pt x="625473" y="1085152"/>
                    <a:pt x="557945" y="1086882"/>
                  </a:cubicBezTo>
                  <a:cubicBezTo>
                    <a:pt x="249078" y="1094758"/>
                    <a:pt x="-5847" y="841630"/>
                    <a:pt x="102" y="532858"/>
                  </a:cubicBezTo>
                  <a:cubicBezTo>
                    <a:pt x="5785" y="237597"/>
                    <a:pt x="247036" y="0"/>
                    <a:pt x="543805" y="0"/>
                  </a:cubicBezTo>
                  <a:cubicBezTo>
                    <a:pt x="616482" y="0"/>
                    <a:pt x="685830" y="14244"/>
                    <a:pt x="749184" y="40091"/>
                  </a:cubicBezTo>
                  <a:cubicBezTo>
                    <a:pt x="750671" y="40690"/>
                    <a:pt x="750671" y="42820"/>
                    <a:pt x="749184" y="43442"/>
                  </a:cubicBezTo>
                  <a:cubicBezTo>
                    <a:pt x="554904" y="126353"/>
                    <a:pt x="418762" y="319045"/>
                    <a:pt x="418762" y="543530"/>
                  </a:cubicBezTo>
                  <a:cubicBezTo>
                    <a:pt x="418762" y="767993"/>
                    <a:pt x="554904" y="960706"/>
                    <a:pt x="749184" y="1043618"/>
                  </a:cubicBezTo>
                  <a:cubicBezTo>
                    <a:pt x="750671" y="1044239"/>
                    <a:pt x="750671" y="1046347"/>
                    <a:pt x="749184" y="104696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5" name="Google Shape;875;p7"/>
            <p:cNvSpPr/>
            <p:nvPr/>
          </p:nvSpPr>
          <p:spPr>
            <a:xfrm>
              <a:off x="2158725" y="0"/>
              <a:ext cx="772518" cy="1109246"/>
            </a:xfrm>
            <a:custGeom>
              <a:avLst/>
              <a:gdLst/>
              <a:ahLst/>
              <a:cxnLst/>
              <a:rect l="l" t="t" r="r" b="b"/>
              <a:pathLst>
                <a:path w="772518" h="1109246" extrusionOk="0">
                  <a:moveTo>
                    <a:pt x="764660" y="1044505"/>
                  </a:moveTo>
                  <a:cubicBezTo>
                    <a:pt x="568028" y="960595"/>
                    <a:pt x="440964" y="768303"/>
                    <a:pt x="440964" y="554623"/>
                  </a:cubicBezTo>
                  <a:cubicBezTo>
                    <a:pt x="440964" y="340943"/>
                    <a:pt x="568028" y="148651"/>
                    <a:pt x="764660" y="64741"/>
                  </a:cubicBezTo>
                  <a:cubicBezTo>
                    <a:pt x="769477" y="62677"/>
                    <a:pt x="772563" y="57974"/>
                    <a:pt x="772518" y="52760"/>
                  </a:cubicBezTo>
                  <a:cubicBezTo>
                    <a:pt x="772474" y="47546"/>
                    <a:pt x="769322" y="42887"/>
                    <a:pt x="764483" y="40912"/>
                  </a:cubicBezTo>
                  <a:cubicBezTo>
                    <a:pt x="697910" y="13778"/>
                    <a:pt x="627386" y="0"/>
                    <a:pt x="554908" y="0"/>
                  </a:cubicBezTo>
                  <a:cubicBezTo>
                    <a:pt x="408577" y="0"/>
                    <a:pt x="270504" y="56421"/>
                    <a:pt x="166105" y="158879"/>
                  </a:cubicBezTo>
                  <a:cubicBezTo>
                    <a:pt x="61862" y="261204"/>
                    <a:pt x="2903" y="397896"/>
                    <a:pt x="106" y="543752"/>
                  </a:cubicBezTo>
                  <a:cubicBezTo>
                    <a:pt x="-1381" y="620673"/>
                    <a:pt x="12781" y="695487"/>
                    <a:pt x="42172" y="766129"/>
                  </a:cubicBezTo>
                  <a:cubicBezTo>
                    <a:pt x="70497" y="834198"/>
                    <a:pt x="111564" y="895233"/>
                    <a:pt x="164218" y="947550"/>
                  </a:cubicBezTo>
                  <a:cubicBezTo>
                    <a:pt x="216895" y="999866"/>
                    <a:pt x="278229" y="1040534"/>
                    <a:pt x="346533" y="1068423"/>
                  </a:cubicBezTo>
                  <a:cubicBezTo>
                    <a:pt x="412950" y="1095535"/>
                    <a:pt x="482964" y="1109246"/>
                    <a:pt x="554842" y="1109246"/>
                  </a:cubicBezTo>
                  <a:cubicBezTo>
                    <a:pt x="559659" y="1109246"/>
                    <a:pt x="564498" y="1109180"/>
                    <a:pt x="569315" y="1109069"/>
                  </a:cubicBezTo>
                  <a:cubicBezTo>
                    <a:pt x="636753" y="1107338"/>
                    <a:pt x="702416" y="1093649"/>
                    <a:pt x="764460" y="1068334"/>
                  </a:cubicBezTo>
                  <a:cubicBezTo>
                    <a:pt x="769300" y="1066359"/>
                    <a:pt x="772452" y="1061722"/>
                    <a:pt x="772496" y="1056509"/>
                  </a:cubicBezTo>
                  <a:cubicBezTo>
                    <a:pt x="772540" y="1051272"/>
                    <a:pt x="769477" y="1046569"/>
                    <a:pt x="764660" y="1044505"/>
                  </a:cubicBezTo>
                  <a:close/>
                  <a:moveTo>
                    <a:pt x="568760" y="1086882"/>
                  </a:moveTo>
                  <a:cubicBezTo>
                    <a:pt x="494884" y="1088746"/>
                    <a:pt x="422939" y="1075633"/>
                    <a:pt x="354924" y="1047878"/>
                  </a:cubicBezTo>
                  <a:cubicBezTo>
                    <a:pt x="289350" y="1021121"/>
                    <a:pt x="230458" y="982050"/>
                    <a:pt x="179868" y="931819"/>
                  </a:cubicBezTo>
                  <a:cubicBezTo>
                    <a:pt x="129278" y="881589"/>
                    <a:pt x="89854" y="822971"/>
                    <a:pt x="62661" y="757631"/>
                  </a:cubicBezTo>
                  <a:cubicBezTo>
                    <a:pt x="34447" y="689829"/>
                    <a:pt x="20884" y="618033"/>
                    <a:pt x="22304" y="544195"/>
                  </a:cubicBezTo>
                  <a:cubicBezTo>
                    <a:pt x="24990" y="404175"/>
                    <a:pt x="81596" y="272963"/>
                    <a:pt x="181688" y="174742"/>
                  </a:cubicBezTo>
                  <a:cubicBezTo>
                    <a:pt x="281869" y="76367"/>
                    <a:pt x="414437" y="22187"/>
                    <a:pt x="554908" y="22187"/>
                  </a:cubicBezTo>
                  <a:cubicBezTo>
                    <a:pt x="617064" y="22187"/>
                    <a:pt x="677709" y="32725"/>
                    <a:pt x="735491" y="53559"/>
                  </a:cubicBezTo>
                  <a:cubicBezTo>
                    <a:pt x="542366" y="145279"/>
                    <a:pt x="418766" y="339545"/>
                    <a:pt x="418766" y="554623"/>
                  </a:cubicBezTo>
                  <a:cubicBezTo>
                    <a:pt x="418766" y="769701"/>
                    <a:pt x="542366" y="963990"/>
                    <a:pt x="735491" y="1055688"/>
                  </a:cubicBezTo>
                  <a:cubicBezTo>
                    <a:pt x="682082" y="1074946"/>
                    <a:pt x="626098" y="1085418"/>
                    <a:pt x="568760" y="1086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76" name="Google Shape;876;p7"/>
          <p:cNvSpPr txBox="1">
            <a:spLocks noGrp="1"/>
          </p:cNvSpPr>
          <p:nvPr>
            <p:ph type="body" idx="1"/>
          </p:nvPr>
        </p:nvSpPr>
        <p:spPr>
          <a:xfrm>
            <a:off x="1140400"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7" name="Google Shape;877;p7"/>
          <p:cNvSpPr txBox="1">
            <a:spLocks noGrp="1"/>
          </p:cNvSpPr>
          <p:nvPr>
            <p:ph type="body" idx="2"/>
          </p:nvPr>
        </p:nvSpPr>
        <p:spPr>
          <a:xfrm>
            <a:off x="4552261"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8" name="Google Shape;878;p7"/>
          <p:cNvSpPr txBox="1">
            <a:spLocks noGrp="1"/>
          </p:cNvSpPr>
          <p:nvPr>
            <p:ph type="body" idx="3"/>
          </p:nvPr>
        </p:nvSpPr>
        <p:spPr>
          <a:xfrm>
            <a:off x="7964121"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9" name="Google Shape;879;p7"/>
          <p:cNvSpPr txBox="1">
            <a:spLocks noGrp="1"/>
          </p:cNvSpPr>
          <p:nvPr>
            <p:ph type="title"/>
          </p:nvPr>
        </p:nvSpPr>
        <p:spPr>
          <a:xfrm>
            <a:off x="2468633" y="447700"/>
            <a:ext cx="7253600" cy="1829600"/>
          </a:xfrm>
          <a:prstGeom prst="rect">
            <a:avLst/>
          </a:prstGeom>
        </p:spPr>
        <p:txBody>
          <a:bodyPr spcFirstLastPara="1" wrap="square" lIns="0" tIns="0" rIns="0" bIns="0" anchor="ctr" anchorCtr="0">
            <a:noAutofit/>
          </a:bodyPr>
          <a:lstStyle>
            <a:lvl1pPr lvl="0" algn="ctr" rtl="0">
              <a:spcBef>
                <a:spcPts val="0"/>
              </a:spcBef>
              <a:spcAft>
                <a:spcPts val="0"/>
              </a:spcAft>
              <a:buSzPts val="3500"/>
              <a:buNone/>
              <a:defRPr sz="4667"/>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311393971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880"/>
        <p:cNvGrpSpPr/>
        <p:nvPr/>
      </p:nvGrpSpPr>
      <p:grpSpPr>
        <a:xfrm>
          <a:off x="0" y="0"/>
          <a:ext cx="0" cy="0"/>
          <a:chOff x="0" y="0"/>
          <a:chExt cx="0" cy="0"/>
        </a:xfrm>
      </p:grpSpPr>
      <p:sp>
        <p:nvSpPr>
          <p:cNvPr id="881" name="Google Shape;881;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882" name="Google Shape;882;p8"/>
          <p:cNvGrpSpPr/>
          <p:nvPr/>
        </p:nvGrpSpPr>
        <p:grpSpPr>
          <a:xfrm rot="586501">
            <a:off x="-233304" y="-1394275"/>
            <a:ext cx="4121325" cy="4160633"/>
            <a:chOff x="-349988" y="-2091503"/>
            <a:chExt cx="6181248" cy="6240414"/>
          </a:xfrm>
        </p:grpSpPr>
        <p:sp>
          <p:nvSpPr>
            <p:cNvPr id="883" name="Google Shape;883;p8"/>
            <p:cNvSpPr/>
            <p:nvPr/>
          </p:nvSpPr>
          <p:spPr>
            <a:xfrm>
              <a:off x="-341828" y="-20915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84" name="Google Shape;884;p8"/>
            <p:cNvGrpSpPr/>
            <p:nvPr/>
          </p:nvGrpSpPr>
          <p:grpSpPr>
            <a:xfrm>
              <a:off x="-349988" y="-1671161"/>
              <a:ext cx="6181248" cy="5467080"/>
              <a:chOff x="-349988" y="-1671161"/>
              <a:chExt cx="6181248" cy="5467080"/>
            </a:xfrm>
          </p:grpSpPr>
          <p:sp>
            <p:nvSpPr>
              <p:cNvPr id="885" name="Google Shape;885;p8"/>
              <p:cNvSpPr/>
              <p:nvPr/>
            </p:nvSpPr>
            <p:spPr>
              <a:xfrm>
                <a:off x="-346694" y="-2177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6" name="Google Shape;886;p8"/>
              <p:cNvSpPr/>
              <p:nvPr/>
            </p:nvSpPr>
            <p:spPr>
              <a:xfrm>
                <a:off x="-343530" y="266247"/>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7" name="Google Shape;887;p8"/>
              <p:cNvSpPr/>
              <p:nvPr/>
            </p:nvSpPr>
            <p:spPr>
              <a:xfrm>
                <a:off x="-345621" y="750183"/>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8" name="Google Shape;888;p8"/>
              <p:cNvSpPr/>
              <p:nvPr/>
            </p:nvSpPr>
            <p:spPr>
              <a:xfrm>
                <a:off x="-346492" y="-16711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9" name="Google Shape;889;p8"/>
              <p:cNvSpPr/>
              <p:nvPr/>
            </p:nvSpPr>
            <p:spPr>
              <a:xfrm>
                <a:off x="-349855" y="-7018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0" name="Google Shape;890;p8"/>
              <p:cNvSpPr/>
              <p:nvPr/>
            </p:nvSpPr>
            <p:spPr>
              <a:xfrm>
                <a:off x="-349197" y="-11862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1" name="Google Shape;891;p8"/>
              <p:cNvSpPr/>
              <p:nvPr/>
            </p:nvSpPr>
            <p:spPr>
              <a:xfrm>
                <a:off x="-346819" y="22016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2" name="Google Shape;892;p8"/>
              <p:cNvSpPr/>
              <p:nvPr/>
            </p:nvSpPr>
            <p:spPr>
              <a:xfrm>
                <a:off x="-345121" y="31690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3" name="Google Shape;893;p8"/>
              <p:cNvSpPr/>
              <p:nvPr/>
            </p:nvSpPr>
            <p:spPr>
              <a:xfrm>
                <a:off x="-348788" y="12340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4" name="Google Shape;894;p8"/>
              <p:cNvSpPr/>
              <p:nvPr/>
            </p:nvSpPr>
            <p:spPr>
              <a:xfrm>
                <a:off x="-347821" y="36527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5" name="Google Shape;895;p8"/>
              <p:cNvSpPr/>
              <p:nvPr/>
            </p:nvSpPr>
            <p:spPr>
              <a:xfrm>
                <a:off x="-343648" y="26853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6" name="Google Shape;896;p8"/>
              <p:cNvSpPr/>
              <p:nvPr/>
            </p:nvSpPr>
            <p:spPr>
              <a:xfrm>
                <a:off x="-349988" y="17179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sp>
        <p:nvSpPr>
          <p:cNvPr id="897" name="Google Shape;897;p8"/>
          <p:cNvSpPr/>
          <p:nvPr/>
        </p:nvSpPr>
        <p:spPr>
          <a:xfrm rot="356812">
            <a:off x="2144159" y="-517936"/>
            <a:ext cx="7933361" cy="8030949"/>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98" name="Google Shape;898;p8"/>
          <p:cNvGrpSpPr/>
          <p:nvPr/>
        </p:nvGrpSpPr>
        <p:grpSpPr>
          <a:xfrm rot="-638277">
            <a:off x="9352970" y="-398065"/>
            <a:ext cx="3371948" cy="1184712"/>
            <a:chOff x="14029372" y="-598352"/>
            <a:chExt cx="5057991" cy="1777027"/>
          </a:xfrm>
        </p:grpSpPr>
        <p:sp>
          <p:nvSpPr>
            <p:cNvPr id="899" name="Google Shape;899;p8"/>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0" name="Google Shape;900;p8"/>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01" name="Google Shape;901;p8"/>
          <p:cNvGrpSpPr/>
          <p:nvPr/>
        </p:nvGrpSpPr>
        <p:grpSpPr>
          <a:xfrm rot="-903547">
            <a:off x="-878111" y="4808003"/>
            <a:ext cx="3743424" cy="1275992"/>
            <a:chOff x="-1317965" y="7212074"/>
            <a:chExt cx="5615475" cy="1914004"/>
          </a:xfrm>
        </p:grpSpPr>
        <p:grpSp>
          <p:nvGrpSpPr>
            <p:cNvPr id="902" name="Google Shape;902;p8"/>
            <p:cNvGrpSpPr/>
            <p:nvPr/>
          </p:nvGrpSpPr>
          <p:grpSpPr>
            <a:xfrm>
              <a:off x="-1317965" y="7212074"/>
              <a:ext cx="5615475" cy="1914004"/>
              <a:chOff x="-1317965" y="7212074"/>
              <a:chExt cx="5615475" cy="1914004"/>
            </a:xfrm>
          </p:grpSpPr>
          <p:sp>
            <p:nvSpPr>
              <p:cNvPr id="903" name="Google Shape;903;p8"/>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4" name="Google Shape;904;p8"/>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5" name="Google Shape;905;p8"/>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6" name="Google Shape;906;p8"/>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07" name="Google Shape;907;p8"/>
            <p:cNvGrpSpPr/>
            <p:nvPr/>
          </p:nvGrpSpPr>
          <p:grpSpPr>
            <a:xfrm>
              <a:off x="-1317965" y="7212074"/>
              <a:ext cx="5615475" cy="1914004"/>
              <a:chOff x="-1317965" y="7212074"/>
              <a:chExt cx="5615475" cy="1914004"/>
            </a:xfrm>
          </p:grpSpPr>
          <p:sp>
            <p:nvSpPr>
              <p:cNvPr id="908" name="Google Shape;908;p8"/>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9" name="Google Shape;909;p8"/>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0" name="Google Shape;910;p8"/>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1" name="Google Shape;911;p8"/>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12" name="Google Shape;912;p8"/>
          <p:cNvGrpSpPr/>
          <p:nvPr/>
        </p:nvGrpSpPr>
        <p:grpSpPr>
          <a:xfrm rot="-1285996">
            <a:off x="74411" y="1381211"/>
            <a:ext cx="1221724" cy="1889740"/>
            <a:chOff x="111337" y="2071711"/>
            <a:chExt cx="1832672" cy="2834536"/>
          </a:xfrm>
        </p:grpSpPr>
        <p:sp>
          <p:nvSpPr>
            <p:cNvPr id="913" name="Google Shape;913;p8"/>
            <p:cNvSpPr/>
            <p:nvPr/>
          </p:nvSpPr>
          <p:spPr>
            <a:xfrm>
              <a:off x="954001" y="2306489"/>
              <a:ext cx="990008" cy="2599758"/>
            </a:xfrm>
            <a:custGeom>
              <a:avLst/>
              <a:gdLst/>
              <a:ahLst/>
              <a:cxnLst/>
              <a:rect l="l" t="t" r="r" b="b"/>
              <a:pathLst>
                <a:path w="990008" h="2599758" extrusionOk="0">
                  <a:moveTo>
                    <a:pt x="984584" y="1089585"/>
                  </a:moveTo>
                  <a:cubicBezTo>
                    <a:pt x="934197" y="1205099"/>
                    <a:pt x="880283" y="1319093"/>
                    <a:pt x="823355" y="1431578"/>
                  </a:cubicBezTo>
                  <a:cubicBezTo>
                    <a:pt x="623574" y="1826288"/>
                    <a:pt x="386261" y="2199303"/>
                    <a:pt x="152481" y="2574086"/>
                  </a:cubicBezTo>
                  <a:cubicBezTo>
                    <a:pt x="119983" y="2626293"/>
                    <a:pt x="40110" y="2591995"/>
                    <a:pt x="54476" y="2532724"/>
                  </a:cubicBezTo>
                  <a:cubicBezTo>
                    <a:pt x="143659" y="2163491"/>
                    <a:pt x="234098" y="1793249"/>
                    <a:pt x="364097" y="1435864"/>
                  </a:cubicBezTo>
                  <a:cubicBezTo>
                    <a:pt x="268861" y="1443937"/>
                    <a:pt x="173382" y="1452764"/>
                    <a:pt x="80423" y="1474199"/>
                  </a:cubicBezTo>
                  <a:cubicBezTo>
                    <a:pt x="24000" y="1487566"/>
                    <a:pt x="-17825" y="1430059"/>
                    <a:pt x="7623" y="1379366"/>
                  </a:cubicBezTo>
                  <a:cubicBezTo>
                    <a:pt x="36594" y="1322114"/>
                    <a:pt x="69596" y="1266631"/>
                    <a:pt x="103606" y="1211646"/>
                  </a:cubicBezTo>
                  <a:cubicBezTo>
                    <a:pt x="201594" y="1012905"/>
                    <a:pt x="316230" y="821477"/>
                    <a:pt x="428086" y="630049"/>
                  </a:cubicBezTo>
                  <a:cubicBezTo>
                    <a:pt x="547751" y="425509"/>
                    <a:pt x="672953" y="224245"/>
                    <a:pt x="797414" y="22732"/>
                  </a:cubicBezTo>
                  <a:cubicBezTo>
                    <a:pt x="826124" y="-23930"/>
                    <a:pt x="892639" y="7850"/>
                    <a:pt x="882565" y="58543"/>
                  </a:cubicBezTo>
                  <a:cubicBezTo>
                    <a:pt x="846278" y="241899"/>
                    <a:pt x="806226" y="424245"/>
                    <a:pt x="757351" y="604578"/>
                  </a:cubicBezTo>
                  <a:cubicBezTo>
                    <a:pt x="732661" y="695624"/>
                    <a:pt x="705956" y="786420"/>
                    <a:pt x="677489" y="876456"/>
                  </a:cubicBezTo>
                  <a:cubicBezTo>
                    <a:pt x="664391" y="918577"/>
                    <a:pt x="650280" y="960444"/>
                    <a:pt x="637680" y="1002559"/>
                  </a:cubicBezTo>
                  <a:cubicBezTo>
                    <a:pt x="632895" y="1018450"/>
                    <a:pt x="628858" y="1034085"/>
                    <a:pt x="624837" y="1049975"/>
                  </a:cubicBezTo>
                  <a:cubicBezTo>
                    <a:pt x="727366" y="1030553"/>
                    <a:pt x="830660" y="1014668"/>
                    <a:pt x="934197" y="1001805"/>
                  </a:cubicBezTo>
                  <a:cubicBezTo>
                    <a:pt x="983327" y="995513"/>
                    <a:pt x="999698" y="1054528"/>
                    <a:pt x="984584" y="108958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4" name="Google Shape;914;p8"/>
            <p:cNvSpPr/>
            <p:nvPr/>
          </p:nvSpPr>
          <p:spPr>
            <a:xfrm>
              <a:off x="111337" y="2071711"/>
              <a:ext cx="691631" cy="2454853"/>
            </a:xfrm>
            <a:custGeom>
              <a:avLst/>
              <a:gdLst/>
              <a:ahLst/>
              <a:cxnLst/>
              <a:rect l="l" t="t" r="r" b="b"/>
              <a:pathLst>
                <a:path w="691631" h="2454853" extrusionOk="0">
                  <a:moveTo>
                    <a:pt x="632183" y="960760"/>
                  </a:moveTo>
                  <a:cubicBezTo>
                    <a:pt x="520768" y="1011816"/>
                    <a:pt x="412814" y="1074119"/>
                    <a:pt x="300981" y="1123570"/>
                  </a:cubicBezTo>
                  <a:cubicBezTo>
                    <a:pt x="300732" y="1121337"/>
                    <a:pt x="300477" y="1119109"/>
                    <a:pt x="300217" y="1116886"/>
                  </a:cubicBezTo>
                  <a:cubicBezTo>
                    <a:pt x="293484" y="1056845"/>
                    <a:pt x="287266" y="996747"/>
                    <a:pt x="281586" y="936598"/>
                  </a:cubicBezTo>
                  <a:cubicBezTo>
                    <a:pt x="280964" y="929971"/>
                    <a:pt x="280261" y="923344"/>
                    <a:pt x="279621" y="916717"/>
                  </a:cubicBezTo>
                  <a:cubicBezTo>
                    <a:pt x="278846" y="905634"/>
                    <a:pt x="278240" y="894539"/>
                    <a:pt x="277430" y="883456"/>
                  </a:cubicBezTo>
                  <a:cubicBezTo>
                    <a:pt x="270425" y="787671"/>
                    <a:pt x="261959" y="691994"/>
                    <a:pt x="252044" y="596470"/>
                  </a:cubicBezTo>
                  <a:cubicBezTo>
                    <a:pt x="244971" y="528260"/>
                    <a:pt x="209251" y="1143"/>
                    <a:pt x="150681" y="3"/>
                  </a:cubicBezTo>
                  <a:cubicBezTo>
                    <a:pt x="70593" y="-1562"/>
                    <a:pt x="43090" y="592456"/>
                    <a:pt x="37149" y="664182"/>
                  </a:cubicBezTo>
                  <a:cubicBezTo>
                    <a:pt x="24629" y="815223"/>
                    <a:pt x="15824" y="966559"/>
                    <a:pt x="9923" y="1117998"/>
                  </a:cubicBezTo>
                  <a:cubicBezTo>
                    <a:pt x="4572" y="1255121"/>
                    <a:pt x="-14919" y="1403447"/>
                    <a:pt x="22041" y="1537379"/>
                  </a:cubicBezTo>
                  <a:cubicBezTo>
                    <a:pt x="34046" y="1580844"/>
                    <a:pt x="57654" y="1591667"/>
                    <a:pt x="100866" y="1580992"/>
                  </a:cubicBezTo>
                  <a:cubicBezTo>
                    <a:pt x="171781" y="1563468"/>
                    <a:pt x="229999" y="1513048"/>
                    <a:pt x="291830" y="1476930"/>
                  </a:cubicBezTo>
                  <a:cubicBezTo>
                    <a:pt x="324272" y="1457978"/>
                    <a:pt x="356810" y="1439265"/>
                    <a:pt x="389257" y="1420307"/>
                  </a:cubicBezTo>
                  <a:cubicBezTo>
                    <a:pt x="397304" y="1756257"/>
                    <a:pt x="436043" y="2092230"/>
                    <a:pt x="481028" y="2424778"/>
                  </a:cubicBezTo>
                  <a:cubicBezTo>
                    <a:pt x="486226" y="2462971"/>
                    <a:pt x="540299" y="2465783"/>
                    <a:pt x="548255" y="2427488"/>
                  </a:cubicBezTo>
                  <a:cubicBezTo>
                    <a:pt x="566693" y="2339708"/>
                    <a:pt x="581677" y="2251344"/>
                    <a:pt x="594327" y="2162509"/>
                  </a:cubicBezTo>
                  <a:cubicBezTo>
                    <a:pt x="621072" y="2061203"/>
                    <a:pt x="622431" y="1943666"/>
                    <a:pt x="634255" y="1839400"/>
                  </a:cubicBezTo>
                  <a:cubicBezTo>
                    <a:pt x="647783" y="1720083"/>
                    <a:pt x="659001" y="1600505"/>
                    <a:pt x="667909" y="1480745"/>
                  </a:cubicBezTo>
                  <a:cubicBezTo>
                    <a:pt x="675780" y="1374784"/>
                    <a:pt x="681845" y="1268682"/>
                    <a:pt x="686086" y="1162511"/>
                  </a:cubicBezTo>
                  <a:cubicBezTo>
                    <a:pt x="686873" y="1142771"/>
                    <a:pt x="698855" y="1048738"/>
                    <a:pt x="684942" y="994661"/>
                  </a:cubicBezTo>
                  <a:cubicBezTo>
                    <a:pt x="677292" y="964864"/>
                    <a:pt x="661759" y="947205"/>
                    <a:pt x="632183" y="96076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5" name="Google Shape;915;p8"/>
          <p:cNvGrpSpPr/>
          <p:nvPr/>
        </p:nvGrpSpPr>
        <p:grpSpPr>
          <a:xfrm rot="-392710">
            <a:off x="9305780" y="3893064"/>
            <a:ext cx="3559440" cy="5140331"/>
            <a:chOff x="13956195" y="5836411"/>
            <a:chExt cx="5338528" cy="7709407"/>
          </a:xfrm>
        </p:grpSpPr>
        <p:sp>
          <p:nvSpPr>
            <p:cNvPr id="916" name="Google Shape;916;p8"/>
            <p:cNvSpPr/>
            <p:nvPr/>
          </p:nvSpPr>
          <p:spPr>
            <a:xfrm>
              <a:off x="13956195" y="5836411"/>
              <a:ext cx="5338528" cy="7709407"/>
            </a:xfrm>
            <a:custGeom>
              <a:avLst/>
              <a:gdLst/>
              <a:ahLst/>
              <a:cxnLst/>
              <a:rect l="l" t="t" r="r" b="b"/>
              <a:pathLst>
                <a:path w="5338528" h="7709407" extrusionOk="0">
                  <a:moveTo>
                    <a:pt x="1566996" y="7673557"/>
                  </a:moveTo>
                  <a:cubicBezTo>
                    <a:pt x="1528809" y="7673557"/>
                    <a:pt x="1492784" y="7669008"/>
                    <a:pt x="1451989" y="7656750"/>
                  </a:cubicBezTo>
                  <a:cubicBezTo>
                    <a:pt x="1381359" y="7633869"/>
                    <a:pt x="1224215" y="7382789"/>
                    <a:pt x="1161024" y="7193184"/>
                  </a:cubicBezTo>
                  <a:cubicBezTo>
                    <a:pt x="1073585" y="6928520"/>
                    <a:pt x="1122004" y="6843748"/>
                    <a:pt x="1069324" y="6832908"/>
                  </a:cubicBezTo>
                  <a:cubicBezTo>
                    <a:pt x="615118" y="6740041"/>
                    <a:pt x="228224" y="6408475"/>
                    <a:pt x="14619" y="6007277"/>
                  </a:cubicBezTo>
                  <a:cubicBezTo>
                    <a:pt x="-5091" y="6007277"/>
                    <a:pt x="836" y="5916615"/>
                    <a:pt x="836" y="125743"/>
                  </a:cubicBezTo>
                  <a:cubicBezTo>
                    <a:pt x="283852" y="90310"/>
                    <a:pt x="566359" y="62865"/>
                    <a:pt x="850965" y="62803"/>
                  </a:cubicBezTo>
                  <a:cubicBezTo>
                    <a:pt x="2978975" y="62310"/>
                    <a:pt x="4064642" y="-28199"/>
                    <a:pt x="5189978" y="8945"/>
                  </a:cubicBezTo>
                  <a:cubicBezTo>
                    <a:pt x="5246054" y="11135"/>
                    <a:pt x="5344313" y="5413576"/>
                    <a:pt x="5338262" y="7668052"/>
                  </a:cubicBezTo>
                  <a:cubicBezTo>
                    <a:pt x="5338262" y="7757774"/>
                    <a:pt x="4442923" y="7673557"/>
                    <a:pt x="1566996" y="7673557"/>
                  </a:cubicBezTo>
                  <a:close/>
                </a:path>
              </a:pathLst>
            </a:custGeom>
            <a:solidFill>
              <a:srgbClr val="F6CA6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917" name="Google Shape;917;p8"/>
            <p:cNvGrpSpPr/>
            <p:nvPr/>
          </p:nvGrpSpPr>
          <p:grpSpPr>
            <a:xfrm>
              <a:off x="14348763" y="6382180"/>
              <a:ext cx="4398364" cy="6514992"/>
              <a:chOff x="14348763" y="6382180"/>
              <a:chExt cx="4398364" cy="6514992"/>
            </a:xfrm>
          </p:grpSpPr>
          <p:grpSp>
            <p:nvGrpSpPr>
              <p:cNvPr id="918" name="Google Shape;918;p8"/>
              <p:cNvGrpSpPr/>
              <p:nvPr/>
            </p:nvGrpSpPr>
            <p:grpSpPr>
              <a:xfrm>
                <a:off x="14348814" y="6382180"/>
                <a:ext cx="4398308" cy="88557"/>
                <a:chOff x="14348814" y="6382180"/>
                <a:chExt cx="4398308" cy="88557"/>
              </a:xfrm>
            </p:grpSpPr>
            <p:grpSp>
              <p:nvGrpSpPr>
                <p:cNvPr id="919" name="Google Shape;919;p8"/>
                <p:cNvGrpSpPr/>
                <p:nvPr/>
              </p:nvGrpSpPr>
              <p:grpSpPr>
                <a:xfrm>
                  <a:off x="14348814" y="6382180"/>
                  <a:ext cx="78791" cy="88517"/>
                  <a:chOff x="14348814" y="6382180"/>
                  <a:chExt cx="78791" cy="88517"/>
                </a:xfrm>
              </p:grpSpPr>
              <p:sp>
                <p:nvSpPr>
                  <p:cNvPr id="920" name="Google Shape;920;p8"/>
                  <p:cNvSpPr/>
                  <p:nvPr/>
                </p:nvSpPr>
                <p:spPr>
                  <a:xfrm>
                    <a:off x="1439972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1" name="Google Shape;921;p8"/>
                  <p:cNvSpPr/>
                  <p:nvPr/>
                </p:nvSpPr>
                <p:spPr>
                  <a:xfrm>
                    <a:off x="14348814" y="6382180"/>
                    <a:ext cx="78791" cy="88517"/>
                  </a:xfrm>
                  <a:custGeom>
                    <a:avLst/>
                    <a:gdLst/>
                    <a:ahLst/>
                    <a:cxnLst/>
                    <a:rect l="l" t="t" r="r" b="b"/>
                    <a:pathLst>
                      <a:path w="78791" h="88517" extrusionOk="0">
                        <a:moveTo>
                          <a:pt x="78646" y="43617"/>
                        </a:moveTo>
                        <a:cubicBezTo>
                          <a:pt x="75220"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2" name="Google Shape;922;p8"/>
                <p:cNvGrpSpPr/>
                <p:nvPr/>
              </p:nvGrpSpPr>
              <p:grpSpPr>
                <a:xfrm>
                  <a:off x="14888792" y="6382207"/>
                  <a:ext cx="78766" cy="88530"/>
                  <a:chOff x="14888792" y="6382207"/>
                  <a:chExt cx="78766" cy="88530"/>
                </a:xfrm>
              </p:grpSpPr>
              <p:sp>
                <p:nvSpPr>
                  <p:cNvPr id="923" name="Google Shape;923;p8"/>
                  <p:cNvSpPr/>
                  <p:nvPr/>
                </p:nvSpPr>
                <p:spPr>
                  <a:xfrm>
                    <a:off x="1493966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4" name="Google Shape;924;p8"/>
                  <p:cNvSpPr/>
                  <p:nvPr/>
                </p:nvSpPr>
                <p:spPr>
                  <a:xfrm>
                    <a:off x="14888792"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5" name="Google Shape;925;p8"/>
                <p:cNvGrpSpPr/>
                <p:nvPr/>
              </p:nvGrpSpPr>
              <p:grpSpPr>
                <a:xfrm>
                  <a:off x="15428739" y="6382207"/>
                  <a:ext cx="78766" cy="88530"/>
                  <a:chOff x="15428739" y="6382207"/>
                  <a:chExt cx="78766" cy="88530"/>
                </a:xfrm>
              </p:grpSpPr>
              <p:sp>
                <p:nvSpPr>
                  <p:cNvPr id="926" name="Google Shape;926;p8"/>
                  <p:cNvSpPr/>
                  <p:nvPr/>
                </p:nvSpPr>
                <p:spPr>
                  <a:xfrm>
                    <a:off x="1547960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7" name="Google Shape;927;p8"/>
                  <p:cNvSpPr/>
                  <p:nvPr/>
                </p:nvSpPr>
                <p:spPr>
                  <a:xfrm>
                    <a:off x="1542873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8" name="Google Shape;928;p8"/>
                <p:cNvGrpSpPr/>
                <p:nvPr/>
              </p:nvGrpSpPr>
              <p:grpSpPr>
                <a:xfrm>
                  <a:off x="15968670" y="6382207"/>
                  <a:ext cx="78766" cy="88530"/>
                  <a:chOff x="15968670" y="6382207"/>
                  <a:chExt cx="78766" cy="88530"/>
                </a:xfrm>
              </p:grpSpPr>
              <p:sp>
                <p:nvSpPr>
                  <p:cNvPr id="929" name="Google Shape;929;p8"/>
                  <p:cNvSpPr/>
                  <p:nvPr/>
                </p:nvSpPr>
                <p:spPr>
                  <a:xfrm>
                    <a:off x="1601954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0" name="Google Shape;930;p8"/>
                  <p:cNvSpPr/>
                  <p:nvPr/>
                </p:nvSpPr>
                <p:spPr>
                  <a:xfrm>
                    <a:off x="15968670"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1" name="Google Shape;931;p8"/>
                <p:cNvGrpSpPr/>
                <p:nvPr/>
              </p:nvGrpSpPr>
              <p:grpSpPr>
                <a:xfrm>
                  <a:off x="16508619" y="6382207"/>
                  <a:ext cx="78766" cy="88530"/>
                  <a:chOff x="16508619" y="6382207"/>
                  <a:chExt cx="78766" cy="88530"/>
                </a:xfrm>
              </p:grpSpPr>
              <p:sp>
                <p:nvSpPr>
                  <p:cNvPr id="932" name="Google Shape;932;p8"/>
                  <p:cNvSpPr/>
                  <p:nvPr/>
                </p:nvSpPr>
                <p:spPr>
                  <a:xfrm>
                    <a:off x="16559480"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3" name="Google Shape;933;p8"/>
                  <p:cNvSpPr/>
                  <p:nvPr/>
                </p:nvSpPr>
                <p:spPr>
                  <a:xfrm>
                    <a:off x="1650861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4" name="Google Shape;934;p8"/>
                <p:cNvGrpSpPr/>
                <p:nvPr/>
              </p:nvGrpSpPr>
              <p:grpSpPr>
                <a:xfrm>
                  <a:off x="17048552" y="6382207"/>
                  <a:ext cx="78766" cy="88530"/>
                  <a:chOff x="17048552" y="6382207"/>
                  <a:chExt cx="78766" cy="88530"/>
                </a:xfrm>
              </p:grpSpPr>
              <p:sp>
                <p:nvSpPr>
                  <p:cNvPr id="935" name="Google Shape;935;p8"/>
                  <p:cNvSpPr/>
                  <p:nvPr/>
                </p:nvSpPr>
                <p:spPr>
                  <a:xfrm>
                    <a:off x="17099423"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6" name="Google Shape;936;p8"/>
                  <p:cNvSpPr/>
                  <p:nvPr/>
                </p:nvSpPr>
                <p:spPr>
                  <a:xfrm>
                    <a:off x="17048552"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7" name="Google Shape;937;p8"/>
                <p:cNvGrpSpPr/>
                <p:nvPr/>
              </p:nvGrpSpPr>
              <p:grpSpPr>
                <a:xfrm>
                  <a:off x="17588498" y="6382207"/>
                  <a:ext cx="78766" cy="88530"/>
                  <a:chOff x="17588498" y="6382207"/>
                  <a:chExt cx="78766" cy="88530"/>
                </a:xfrm>
              </p:grpSpPr>
              <p:sp>
                <p:nvSpPr>
                  <p:cNvPr id="938" name="Google Shape;938;p8"/>
                  <p:cNvSpPr/>
                  <p:nvPr/>
                </p:nvSpPr>
                <p:spPr>
                  <a:xfrm>
                    <a:off x="17639359"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9" name="Google Shape;939;p8"/>
                  <p:cNvSpPr/>
                  <p:nvPr/>
                </p:nvSpPr>
                <p:spPr>
                  <a:xfrm>
                    <a:off x="17588498"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0" name="Google Shape;940;p8"/>
                <p:cNvGrpSpPr/>
                <p:nvPr/>
              </p:nvGrpSpPr>
              <p:grpSpPr>
                <a:xfrm>
                  <a:off x="18128431" y="6382207"/>
                  <a:ext cx="78766" cy="88530"/>
                  <a:chOff x="18128431" y="6382207"/>
                  <a:chExt cx="78766" cy="88530"/>
                </a:xfrm>
              </p:grpSpPr>
              <p:sp>
                <p:nvSpPr>
                  <p:cNvPr id="941" name="Google Shape;941;p8"/>
                  <p:cNvSpPr/>
                  <p:nvPr/>
                </p:nvSpPr>
                <p:spPr>
                  <a:xfrm>
                    <a:off x="18179302"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2" name="Google Shape;942;p8"/>
                  <p:cNvSpPr/>
                  <p:nvPr/>
                </p:nvSpPr>
                <p:spPr>
                  <a:xfrm>
                    <a:off x="18128431"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3" name="Google Shape;943;p8"/>
                <p:cNvGrpSpPr/>
                <p:nvPr/>
              </p:nvGrpSpPr>
              <p:grpSpPr>
                <a:xfrm>
                  <a:off x="18668331" y="6382180"/>
                  <a:ext cx="78791" cy="88517"/>
                  <a:chOff x="18668331" y="6382180"/>
                  <a:chExt cx="78791" cy="88517"/>
                </a:xfrm>
              </p:grpSpPr>
              <p:sp>
                <p:nvSpPr>
                  <p:cNvPr id="944" name="Google Shape;944;p8"/>
                  <p:cNvSpPr/>
                  <p:nvPr/>
                </p:nvSpPr>
                <p:spPr>
                  <a:xfrm>
                    <a:off x="18719238"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5" name="Google Shape;945;p8"/>
                  <p:cNvSpPr/>
                  <p:nvPr/>
                </p:nvSpPr>
                <p:spPr>
                  <a:xfrm>
                    <a:off x="18668331" y="6382180"/>
                    <a:ext cx="78791" cy="88517"/>
                  </a:xfrm>
                  <a:custGeom>
                    <a:avLst/>
                    <a:gdLst/>
                    <a:ahLst/>
                    <a:cxnLst/>
                    <a:rect l="l" t="t" r="r" b="b"/>
                    <a:pathLst>
                      <a:path w="78791" h="88517" extrusionOk="0">
                        <a:moveTo>
                          <a:pt x="78646" y="43617"/>
                        </a:moveTo>
                        <a:cubicBezTo>
                          <a:pt x="75219"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46" name="Google Shape;946;p8"/>
              <p:cNvGrpSpPr/>
              <p:nvPr/>
            </p:nvGrpSpPr>
            <p:grpSpPr>
              <a:xfrm>
                <a:off x="14348763" y="6966383"/>
                <a:ext cx="4398364" cy="88572"/>
                <a:chOff x="14348763" y="6966383"/>
                <a:chExt cx="4398364" cy="88572"/>
              </a:xfrm>
            </p:grpSpPr>
            <p:grpSp>
              <p:nvGrpSpPr>
                <p:cNvPr id="947" name="Google Shape;947;p8"/>
                <p:cNvGrpSpPr/>
                <p:nvPr/>
              </p:nvGrpSpPr>
              <p:grpSpPr>
                <a:xfrm>
                  <a:off x="14348763" y="6966383"/>
                  <a:ext cx="78849" cy="88550"/>
                  <a:chOff x="14348763" y="6966383"/>
                  <a:chExt cx="78849" cy="88550"/>
                </a:xfrm>
              </p:grpSpPr>
              <p:sp>
                <p:nvSpPr>
                  <p:cNvPr id="948" name="Google Shape;948;p8"/>
                  <p:cNvSpPr/>
                  <p:nvPr/>
                </p:nvSpPr>
                <p:spPr>
                  <a:xfrm>
                    <a:off x="1439972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9" name="Google Shape;949;p8"/>
                  <p:cNvSpPr/>
                  <p:nvPr/>
                </p:nvSpPr>
                <p:spPr>
                  <a:xfrm>
                    <a:off x="14348763" y="6966383"/>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0" name="Google Shape;950;p8"/>
                <p:cNvGrpSpPr/>
                <p:nvPr/>
              </p:nvGrpSpPr>
              <p:grpSpPr>
                <a:xfrm>
                  <a:off x="14888792" y="6966425"/>
                  <a:ext cx="78766" cy="88530"/>
                  <a:chOff x="14888792" y="6966425"/>
                  <a:chExt cx="78766" cy="88530"/>
                </a:xfrm>
              </p:grpSpPr>
              <p:sp>
                <p:nvSpPr>
                  <p:cNvPr id="951" name="Google Shape;951;p8"/>
                  <p:cNvSpPr/>
                  <p:nvPr/>
                </p:nvSpPr>
                <p:spPr>
                  <a:xfrm>
                    <a:off x="1493966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2" name="Google Shape;952;p8"/>
                  <p:cNvSpPr/>
                  <p:nvPr/>
                </p:nvSpPr>
                <p:spPr>
                  <a:xfrm>
                    <a:off x="14888792"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3" name="Google Shape;953;p8"/>
                <p:cNvGrpSpPr/>
                <p:nvPr/>
              </p:nvGrpSpPr>
              <p:grpSpPr>
                <a:xfrm>
                  <a:off x="15428739" y="6966425"/>
                  <a:ext cx="78766" cy="88530"/>
                  <a:chOff x="15428739" y="6966425"/>
                  <a:chExt cx="78766" cy="88530"/>
                </a:xfrm>
              </p:grpSpPr>
              <p:sp>
                <p:nvSpPr>
                  <p:cNvPr id="954" name="Google Shape;954;p8"/>
                  <p:cNvSpPr/>
                  <p:nvPr/>
                </p:nvSpPr>
                <p:spPr>
                  <a:xfrm>
                    <a:off x="1547960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5" name="Google Shape;955;p8"/>
                  <p:cNvSpPr/>
                  <p:nvPr/>
                </p:nvSpPr>
                <p:spPr>
                  <a:xfrm>
                    <a:off x="1542873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6" name="Google Shape;956;p8"/>
                <p:cNvGrpSpPr/>
                <p:nvPr/>
              </p:nvGrpSpPr>
              <p:grpSpPr>
                <a:xfrm>
                  <a:off x="15968670" y="6966425"/>
                  <a:ext cx="78766" cy="88530"/>
                  <a:chOff x="15968670" y="6966425"/>
                  <a:chExt cx="78766" cy="88530"/>
                </a:xfrm>
              </p:grpSpPr>
              <p:sp>
                <p:nvSpPr>
                  <p:cNvPr id="957" name="Google Shape;957;p8"/>
                  <p:cNvSpPr/>
                  <p:nvPr/>
                </p:nvSpPr>
                <p:spPr>
                  <a:xfrm>
                    <a:off x="1601954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8" name="Google Shape;958;p8"/>
                  <p:cNvSpPr/>
                  <p:nvPr/>
                </p:nvSpPr>
                <p:spPr>
                  <a:xfrm>
                    <a:off x="15968670"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9" name="Google Shape;959;p8"/>
                <p:cNvGrpSpPr/>
                <p:nvPr/>
              </p:nvGrpSpPr>
              <p:grpSpPr>
                <a:xfrm>
                  <a:off x="16508619" y="6966425"/>
                  <a:ext cx="78766" cy="88530"/>
                  <a:chOff x="16508619" y="6966425"/>
                  <a:chExt cx="78766" cy="88530"/>
                </a:xfrm>
              </p:grpSpPr>
              <p:sp>
                <p:nvSpPr>
                  <p:cNvPr id="960" name="Google Shape;960;p8"/>
                  <p:cNvSpPr/>
                  <p:nvPr/>
                </p:nvSpPr>
                <p:spPr>
                  <a:xfrm>
                    <a:off x="16559480"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1" name="Google Shape;961;p8"/>
                  <p:cNvSpPr/>
                  <p:nvPr/>
                </p:nvSpPr>
                <p:spPr>
                  <a:xfrm>
                    <a:off x="1650861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2" name="Google Shape;962;p8"/>
                <p:cNvGrpSpPr/>
                <p:nvPr/>
              </p:nvGrpSpPr>
              <p:grpSpPr>
                <a:xfrm>
                  <a:off x="17048552" y="6966425"/>
                  <a:ext cx="78766" cy="88530"/>
                  <a:chOff x="17048552" y="6966425"/>
                  <a:chExt cx="78766" cy="88530"/>
                </a:xfrm>
              </p:grpSpPr>
              <p:sp>
                <p:nvSpPr>
                  <p:cNvPr id="963" name="Google Shape;963;p8"/>
                  <p:cNvSpPr/>
                  <p:nvPr/>
                </p:nvSpPr>
                <p:spPr>
                  <a:xfrm>
                    <a:off x="17099423"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4" name="Google Shape;964;p8"/>
                  <p:cNvSpPr/>
                  <p:nvPr/>
                </p:nvSpPr>
                <p:spPr>
                  <a:xfrm>
                    <a:off x="17048552"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5" name="Google Shape;965;p8"/>
                <p:cNvGrpSpPr/>
                <p:nvPr/>
              </p:nvGrpSpPr>
              <p:grpSpPr>
                <a:xfrm>
                  <a:off x="17588498" y="6966425"/>
                  <a:ext cx="78766" cy="88530"/>
                  <a:chOff x="17588498" y="6966425"/>
                  <a:chExt cx="78766" cy="88530"/>
                </a:xfrm>
              </p:grpSpPr>
              <p:sp>
                <p:nvSpPr>
                  <p:cNvPr id="966" name="Google Shape;966;p8"/>
                  <p:cNvSpPr/>
                  <p:nvPr/>
                </p:nvSpPr>
                <p:spPr>
                  <a:xfrm>
                    <a:off x="17639359"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7" name="Google Shape;967;p8"/>
                  <p:cNvSpPr/>
                  <p:nvPr/>
                </p:nvSpPr>
                <p:spPr>
                  <a:xfrm>
                    <a:off x="17588498"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8" name="Google Shape;968;p8"/>
                <p:cNvGrpSpPr/>
                <p:nvPr/>
              </p:nvGrpSpPr>
              <p:grpSpPr>
                <a:xfrm>
                  <a:off x="18128431" y="6966425"/>
                  <a:ext cx="78766" cy="88530"/>
                  <a:chOff x="18128431" y="6966425"/>
                  <a:chExt cx="78766" cy="88530"/>
                </a:xfrm>
              </p:grpSpPr>
              <p:sp>
                <p:nvSpPr>
                  <p:cNvPr id="969" name="Google Shape;969;p8"/>
                  <p:cNvSpPr/>
                  <p:nvPr/>
                </p:nvSpPr>
                <p:spPr>
                  <a:xfrm>
                    <a:off x="18179302"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0" name="Google Shape;970;p8"/>
                  <p:cNvSpPr/>
                  <p:nvPr/>
                </p:nvSpPr>
                <p:spPr>
                  <a:xfrm>
                    <a:off x="18128431"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71" name="Google Shape;971;p8"/>
                <p:cNvGrpSpPr/>
                <p:nvPr/>
              </p:nvGrpSpPr>
              <p:grpSpPr>
                <a:xfrm>
                  <a:off x="18668280" y="6966383"/>
                  <a:ext cx="78847" cy="88550"/>
                  <a:chOff x="18668280" y="6966383"/>
                  <a:chExt cx="78847" cy="88550"/>
                </a:xfrm>
              </p:grpSpPr>
              <p:sp>
                <p:nvSpPr>
                  <p:cNvPr id="972" name="Google Shape;972;p8"/>
                  <p:cNvSpPr/>
                  <p:nvPr/>
                </p:nvSpPr>
                <p:spPr>
                  <a:xfrm>
                    <a:off x="18719238"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3" name="Google Shape;973;p8"/>
                  <p:cNvSpPr/>
                  <p:nvPr/>
                </p:nvSpPr>
                <p:spPr>
                  <a:xfrm>
                    <a:off x="18668280" y="6966383"/>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4" name="Google Shape;974;p8"/>
              <p:cNvGrpSpPr/>
              <p:nvPr/>
            </p:nvGrpSpPr>
            <p:grpSpPr>
              <a:xfrm>
                <a:off x="14348763" y="7550602"/>
                <a:ext cx="4398364" cy="88571"/>
                <a:chOff x="14348763" y="7550602"/>
                <a:chExt cx="4398364" cy="88571"/>
              </a:xfrm>
            </p:grpSpPr>
            <p:grpSp>
              <p:nvGrpSpPr>
                <p:cNvPr id="975" name="Google Shape;975;p8"/>
                <p:cNvGrpSpPr/>
                <p:nvPr/>
              </p:nvGrpSpPr>
              <p:grpSpPr>
                <a:xfrm>
                  <a:off x="14348763" y="7550602"/>
                  <a:ext cx="78849" cy="88550"/>
                  <a:chOff x="14348763" y="7550602"/>
                  <a:chExt cx="78849" cy="88550"/>
                </a:xfrm>
              </p:grpSpPr>
              <p:sp>
                <p:nvSpPr>
                  <p:cNvPr id="976" name="Google Shape;976;p8"/>
                  <p:cNvSpPr/>
                  <p:nvPr/>
                </p:nvSpPr>
                <p:spPr>
                  <a:xfrm>
                    <a:off x="1439972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7" name="Google Shape;977;p8"/>
                  <p:cNvSpPr/>
                  <p:nvPr/>
                </p:nvSpPr>
                <p:spPr>
                  <a:xfrm>
                    <a:off x="14348763" y="755060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78" name="Google Shape;978;p8"/>
                <p:cNvGrpSpPr/>
                <p:nvPr/>
              </p:nvGrpSpPr>
              <p:grpSpPr>
                <a:xfrm>
                  <a:off x="14888792" y="7550644"/>
                  <a:ext cx="78766" cy="88530"/>
                  <a:chOff x="14888792" y="7550644"/>
                  <a:chExt cx="78766" cy="88530"/>
                </a:xfrm>
              </p:grpSpPr>
              <p:sp>
                <p:nvSpPr>
                  <p:cNvPr id="979" name="Google Shape;979;p8"/>
                  <p:cNvSpPr/>
                  <p:nvPr/>
                </p:nvSpPr>
                <p:spPr>
                  <a:xfrm>
                    <a:off x="1493966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0" name="Google Shape;980;p8"/>
                  <p:cNvSpPr/>
                  <p:nvPr/>
                </p:nvSpPr>
                <p:spPr>
                  <a:xfrm>
                    <a:off x="14888792"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1" name="Google Shape;981;p8"/>
                <p:cNvGrpSpPr/>
                <p:nvPr/>
              </p:nvGrpSpPr>
              <p:grpSpPr>
                <a:xfrm>
                  <a:off x="15428739" y="7550644"/>
                  <a:ext cx="78766" cy="88530"/>
                  <a:chOff x="15428739" y="7550644"/>
                  <a:chExt cx="78766" cy="88530"/>
                </a:xfrm>
              </p:grpSpPr>
              <p:sp>
                <p:nvSpPr>
                  <p:cNvPr id="982" name="Google Shape;982;p8"/>
                  <p:cNvSpPr/>
                  <p:nvPr/>
                </p:nvSpPr>
                <p:spPr>
                  <a:xfrm>
                    <a:off x="1547960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3" name="Google Shape;983;p8"/>
                  <p:cNvSpPr/>
                  <p:nvPr/>
                </p:nvSpPr>
                <p:spPr>
                  <a:xfrm>
                    <a:off x="1542873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4" name="Google Shape;984;p8"/>
                <p:cNvGrpSpPr/>
                <p:nvPr/>
              </p:nvGrpSpPr>
              <p:grpSpPr>
                <a:xfrm>
                  <a:off x="15968670" y="7550644"/>
                  <a:ext cx="78766" cy="88530"/>
                  <a:chOff x="15968670" y="7550644"/>
                  <a:chExt cx="78766" cy="88530"/>
                </a:xfrm>
              </p:grpSpPr>
              <p:sp>
                <p:nvSpPr>
                  <p:cNvPr id="985" name="Google Shape;985;p8"/>
                  <p:cNvSpPr/>
                  <p:nvPr/>
                </p:nvSpPr>
                <p:spPr>
                  <a:xfrm>
                    <a:off x="1601954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6" name="Google Shape;986;p8"/>
                  <p:cNvSpPr/>
                  <p:nvPr/>
                </p:nvSpPr>
                <p:spPr>
                  <a:xfrm>
                    <a:off x="15968670"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7" name="Google Shape;987;p8"/>
                <p:cNvGrpSpPr/>
                <p:nvPr/>
              </p:nvGrpSpPr>
              <p:grpSpPr>
                <a:xfrm>
                  <a:off x="16508619" y="7550644"/>
                  <a:ext cx="78766" cy="88530"/>
                  <a:chOff x="16508619" y="7550644"/>
                  <a:chExt cx="78766" cy="88530"/>
                </a:xfrm>
              </p:grpSpPr>
              <p:sp>
                <p:nvSpPr>
                  <p:cNvPr id="988" name="Google Shape;988;p8"/>
                  <p:cNvSpPr/>
                  <p:nvPr/>
                </p:nvSpPr>
                <p:spPr>
                  <a:xfrm>
                    <a:off x="16559480"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9" name="Google Shape;989;p8"/>
                  <p:cNvSpPr/>
                  <p:nvPr/>
                </p:nvSpPr>
                <p:spPr>
                  <a:xfrm>
                    <a:off x="1650861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0" name="Google Shape;990;p8"/>
                <p:cNvGrpSpPr/>
                <p:nvPr/>
              </p:nvGrpSpPr>
              <p:grpSpPr>
                <a:xfrm>
                  <a:off x="17048552" y="7550644"/>
                  <a:ext cx="78766" cy="88530"/>
                  <a:chOff x="17048552" y="7550644"/>
                  <a:chExt cx="78766" cy="88530"/>
                </a:xfrm>
              </p:grpSpPr>
              <p:sp>
                <p:nvSpPr>
                  <p:cNvPr id="991" name="Google Shape;991;p8"/>
                  <p:cNvSpPr/>
                  <p:nvPr/>
                </p:nvSpPr>
                <p:spPr>
                  <a:xfrm>
                    <a:off x="17099423"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2" name="Google Shape;992;p8"/>
                  <p:cNvSpPr/>
                  <p:nvPr/>
                </p:nvSpPr>
                <p:spPr>
                  <a:xfrm>
                    <a:off x="17048552"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3" name="Google Shape;993;p8"/>
                <p:cNvGrpSpPr/>
                <p:nvPr/>
              </p:nvGrpSpPr>
              <p:grpSpPr>
                <a:xfrm>
                  <a:off x="17588498" y="7550644"/>
                  <a:ext cx="78766" cy="88530"/>
                  <a:chOff x="17588498" y="7550644"/>
                  <a:chExt cx="78766" cy="88530"/>
                </a:xfrm>
              </p:grpSpPr>
              <p:sp>
                <p:nvSpPr>
                  <p:cNvPr id="994" name="Google Shape;994;p8"/>
                  <p:cNvSpPr/>
                  <p:nvPr/>
                </p:nvSpPr>
                <p:spPr>
                  <a:xfrm>
                    <a:off x="17639359"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5" name="Google Shape;995;p8"/>
                  <p:cNvSpPr/>
                  <p:nvPr/>
                </p:nvSpPr>
                <p:spPr>
                  <a:xfrm>
                    <a:off x="17588498"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6" name="Google Shape;996;p8"/>
                <p:cNvGrpSpPr/>
                <p:nvPr/>
              </p:nvGrpSpPr>
              <p:grpSpPr>
                <a:xfrm>
                  <a:off x="18128431" y="7550644"/>
                  <a:ext cx="78766" cy="88530"/>
                  <a:chOff x="18128431" y="7550644"/>
                  <a:chExt cx="78766" cy="88530"/>
                </a:xfrm>
              </p:grpSpPr>
              <p:sp>
                <p:nvSpPr>
                  <p:cNvPr id="997" name="Google Shape;997;p8"/>
                  <p:cNvSpPr/>
                  <p:nvPr/>
                </p:nvSpPr>
                <p:spPr>
                  <a:xfrm>
                    <a:off x="18179302"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8" name="Google Shape;998;p8"/>
                  <p:cNvSpPr/>
                  <p:nvPr/>
                </p:nvSpPr>
                <p:spPr>
                  <a:xfrm>
                    <a:off x="18128431"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9" name="Google Shape;999;p8"/>
                <p:cNvGrpSpPr/>
                <p:nvPr/>
              </p:nvGrpSpPr>
              <p:grpSpPr>
                <a:xfrm>
                  <a:off x="18668280" y="7550602"/>
                  <a:ext cx="78847" cy="88550"/>
                  <a:chOff x="18668280" y="7550602"/>
                  <a:chExt cx="78847" cy="88550"/>
                </a:xfrm>
              </p:grpSpPr>
              <p:sp>
                <p:nvSpPr>
                  <p:cNvPr id="1000" name="Google Shape;1000;p8"/>
                  <p:cNvSpPr/>
                  <p:nvPr/>
                </p:nvSpPr>
                <p:spPr>
                  <a:xfrm>
                    <a:off x="18719238"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1" name="Google Shape;1001;p8"/>
                  <p:cNvSpPr/>
                  <p:nvPr/>
                </p:nvSpPr>
                <p:spPr>
                  <a:xfrm>
                    <a:off x="18668280" y="755060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02" name="Google Shape;1002;p8"/>
              <p:cNvGrpSpPr/>
              <p:nvPr/>
            </p:nvGrpSpPr>
            <p:grpSpPr>
              <a:xfrm>
                <a:off x="14348763" y="8134836"/>
                <a:ext cx="4398364" cy="88572"/>
                <a:chOff x="14348763" y="8134836"/>
                <a:chExt cx="4398364" cy="88572"/>
              </a:xfrm>
            </p:grpSpPr>
            <p:grpSp>
              <p:nvGrpSpPr>
                <p:cNvPr id="1003" name="Google Shape;1003;p8"/>
                <p:cNvGrpSpPr/>
                <p:nvPr/>
              </p:nvGrpSpPr>
              <p:grpSpPr>
                <a:xfrm>
                  <a:off x="14348763" y="8134836"/>
                  <a:ext cx="78849" cy="88550"/>
                  <a:chOff x="14348763" y="8134836"/>
                  <a:chExt cx="78849" cy="88550"/>
                </a:xfrm>
              </p:grpSpPr>
              <p:sp>
                <p:nvSpPr>
                  <p:cNvPr id="1004" name="Google Shape;1004;p8"/>
                  <p:cNvSpPr/>
                  <p:nvPr/>
                </p:nvSpPr>
                <p:spPr>
                  <a:xfrm>
                    <a:off x="1439972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5" name="Google Shape;1005;p8"/>
                  <p:cNvSpPr/>
                  <p:nvPr/>
                </p:nvSpPr>
                <p:spPr>
                  <a:xfrm>
                    <a:off x="14348763" y="8134836"/>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06" name="Google Shape;1006;p8"/>
                <p:cNvGrpSpPr/>
                <p:nvPr/>
              </p:nvGrpSpPr>
              <p:grpSpPr>
                <a:xfrm>
                  <a:off x="14888792" y="8134878"/>
                  <a:ext cx="78766" cy="88530"/>
                  <a:chOff x="14888792" y="8134878"/>
                  <a:chExt cx="78766" cy="88530"/>
                </a:xfrm>
              </p:grpSpPr>
              <p:sp>
                <p:nvSpPr>
                  <p:cNvPr id="1007" name="Google Shape;1007;p8"/>
                  <p:cNvSpPr/>
                  <p:nvPr/>
                </p:nvSpPr>
                <p:spPr>
                  <a:xfrm>
                    <a:off x="1493966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8" name="Google Shape;1008;p8"/>
                  <p:cNvSpPr/>
                  <p:nvPr/>
                </p:nvSpPr>
                <p:spPr>
                  <a:xfrm>
                    <a:off x="14888792"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09" name="Google Shape;1009;p8"/>
                <p:cNvGrpSpPr/>
                <p:nvPr/>
              </p:nvGrpSpPr>
              <p:grpSpPr>
                <a:xfrm>
                  <a:off x="15428739" y="8134878"/>
                  <a:ext cx="78766" cy="88530"/>
                  <a:chOff x="15428739" y="8134878"/>
                  <a:chExt cx="78766" cy="88530"/>
                </a:xfrm>
              </p:grpSpPr>
              <p:sp>
                <p:nvSpPr>
                  <p:cNvPr id="1010" name="Google Shape;1010;p8"/>
                  <p:cNvSpPr/>
                  <p:nvPr/>
                </p:nvSpPr>
                <p:spPr>
                  <a:xfrm>
                    <a:off x="1547960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1" name="Google Shape;1011;p8"/>
                  <p:cNvSpPr/>
                  <p:nvPr/>
                </p:nvSpPr>
                <p:spPr>
                  <a:xfrm>
                    <a:off x="1542873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2" name="Google Shape;1012;p8"/>
                <p:cNvGrpSpPr/>
                <p:nvPr/>
              </p:nvGrpSpPr>
              <p:grpSpPr>
                <a:xfrm>
                  <a:off x="15968670" y="8134878"/>
                  <a:ext cx="78766" cy="88530"/>
                  <a:chOff x="15968670" y="8134878"/>
                  <a:chExt cx="78766" cy="88530"/>
                </a:xfrm>
              </p:grpSpPr>
              <p:sp>
                <p:nvSpPr>
                  <p:cNvPr id="1013" name="Google Shape;1013;p8"/>
                  <p:cNvSpPr/>
                  <p:nvPr/>
                </p:nvSpPr>
                <p:spPr>
                  <a:xfrm>
                    <a:off x="1601954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4" name="Google Shape;1014;p8"/>
                  <p:cNvSpPr/>
                  <p:nvPr/>
                </p:nvSpPr>
                <p:spPr>
                  <a:xfrm>
                    <a:off x="15968670"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5" name="Google Shape;1015;p8"/>
                <p:cNvGrpSpPr/>
                <p:nvPr/>
              </p:nvGrpSpPr>
              <p:grpSpPr>
                <a:xfrm>
                  <a:off x="16508619" y="8134878"/>
                  <a:ext cx="78766" cy="88530"/>
                  <a:chOff x="16508619" y="8134878"/>
                  <a:chExt cx="78766" cy="88530"/>
                </a:xfrm>
              </p:grpSpPr>
              <p:sp>
                <p:nvSpPr>
                  <p:cNvPr id="1016" name="Google Shape;1016;p8"/>
                  <p:cNvSpPr/>
                  <p:nvPr/>
                </p:nvSpPr>
                <p:spPr>
                  <a:xfrm>
                    <a:off x="16559480"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7" name="Google Shape;1017;p8"/>
                  <p:cNvSpPr/>
                  <p:nvPr/>
                </p:nvSpPr>
                <p:spPr>
                  <a:xfrm>
                    <a:off x="1650861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8" name="Google Shape;1018;p8"/>
                <p:cNvGrpSpPr/>
                <p:nvPr/>
              </p:nvGrpSpPr>
              <p:grpSpPr>
                <a:xfrm>
                  <a:off x="17048552" y="8134878"/>
                  <a:ext cx="78766" cy="88530"/>
                  <a:chOff x="17048552" y="8134878"/>
                  <a:chExt cx="78766" cy="88530"/>
                </a:xfrm>
              </p:grpSpPr>
              <p:sp>
                <p:nvSpPr>
                  <p:cNvPr id="1019" name="Google Shape;1019;p8"/>
                  <p:cNvSpPr/>
                  <p:nvPr/>
                </p:nvSpPr>
                <p:spPr>
                  <a:xfrm>
                    <a:off x="17099423"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0" name="Google Shape;1020;p8"/>
                  <p:cNvSpPr/>
                  <p:nvPr/>
                </p:nvSpPr>
                <p:spPr>
                  <a:xfrm>
                    <a:off x="17048552"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1" name="Google Shape;1021;p8"/>
                <p:cNvGrpSpPr/>
                <p:nvPr/>
              </p:nvGrpSpPr>
              <p:grpSpPr>
                <a:xfrm>
                  <a:off x="17588498" y="8134878"/>
                  <a:ext cx="78766" cy="88530"/>
                  <a:chOff x="17588498" y="8134878"/>
                  <a:chExt cx="78766" cy="88530"/>
                </a:xfrm>
              </p:grpSpPr>
              <p:sp>
                <p:nvSpPr>
                  <p:cNvPr id="1022" name="Google Shape;1022;p8"/>
                  <p:cNvSpPr/>
                  <p:nvPr/>
                </p:nvSpPr>
                <p:spPr>
                  <a:xfrm>
                    <a:off x="17639359"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3" name="Google Shape;1023;p8"/>
                  <p:cNvSpPr/>
                  <p:nvPr/>
                </p:nvSpPr>
                <p:spPr>
                  <a:xfrm>
                    <a:off x="17588498"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4" name="Google Shape;1024;p8"/>
                <p:cNvGrpSpPr/>
                <p:nvPr/>
              </p:nvGrpSpPr>
              <p:grpSpPr>
                <a:xfrm>
                  <a:off x="18128431" y="8134878"/>
                  <a:ext cx="78766" cy="88530"/>
                  <a:chOff x="18128431" y="8134878"/>
                  <a:chExt cx="78766" cy="88530"/>
                </a:xfrm>
              </p:grpSpPr>
              <p:sp>
                <p:nvSpPr>
                  <p:cNvPr id="1025" name="Google Shape;1025;p8"/>
                  <p:cNvSpPr/>
                  <p:nvPr/>
                </p:nvSpPr>
                <p:spPr>
                  <a:xfrm>
                    <a:off x="18179302"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6" name="Google Shape;1026;p8"/>
                  <p:cNvSpPr/>
                  <p:nvPr/>
                </p:nvSpPr>
                <p:spPr>
                  <a:xfrm>
                    <a:off x="18128431"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7" name="Google Shape;1027;p8"/>
                <p:cNvGrpSpPr/>
                <p:nvPr/>
              </p:nvGrpSpPr>
              <p:grpSpPr>
                <a:xfrm>
                  <a:off x="18668280" y="8134836"/>
                  <a:ext cx="78847" cy="88550"/>
                  <a:chOff x="18668280" y="8134836"/>
                  <a:chExt cx="78847" cy="88550"/>
                </a:xfrm>
              </p:grpSpPr>
              <p:sp>
                <p:nvSpPr>
                  <p:cNvPr id="1028" name="Google Shape;1028;p8"/>
                  <p:cNvSpPr/>
                  <p:nvPr/>
                </p:nvSpPr>
                <p:spPr>
                  <a:xfrm>
                    <a:off x="18719238"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9" name="Google Shape;1029;p8"/>
                  <p:cNvSpPr/>
                  <p:nvPr/>
                </p:nvSpPr>
                <p:spPr>
                  <a:xfrm>
                    <a:off x="18668280" y="8134836"/>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30" name="Google Shape;1030;p8"/>
              <p:cNvGrpSpPr/>
              <p:nvPr/>
            </p:nvGrpSpPr>
            <p:grpSpPr>
              <a:xfrm>
                <a:off x="14348763" y="8719054"/>
                <a:ext cx="4398364" cy="88572"/>
                <a:chOff x="14348763" y="8719054"/>
                <a:chExt cx="4398364" cy="88572"/>
              </a:xfrm>
            </p:grpSpPr>
            <p:grpSp>
              <p:nvGrpSpPr>
                <p:cNvPr id="1031" name="Google Shape;1031;p8"/>
                <p:cNvGrpSpPr/>
                <p:nvPr/>
              </p:nvGrpSpPr>
              <p:grpSpPr>
                <a:xfrm>
                  <a:off x="14348763" y="8719054"/>
                  <a:ext cx="78849" cy="88550"/>
                  <a:chOff x="14348763" y="8719054"/>
                  <a:chExt cx="78849" cy="88550"/>
                </a:xfrm>
              </p:grpSpPr>
              <p:sp>
                <p:nvSpPr>
                  <p:cNvPr id="1032" name="Google Shape;1032;p8"/>
                  <p:cNvSpPr/>
                  <p:nvPr/>
                </p:nvSpPr>
                <p:spPr>
                  <a:xfrm>
                    <a:off x="1439972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3" name="Google Shape;1033;p8"/>
                  <p:cNvSpPr/>
                  <p:nvPr/>
                </p:nvSpPr>
                <p:spPr>
                  <a:xfrm>
                    <a:off x="14348763" y="8719054"/>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34" name="Google Shape;1034;p8"/>
                <p:cNvGrpSpPr/>
                <p:nvPr/>
              </p:nvGrpSpPr>
              <p:grpSpPr>
                <a:xfrm>
                  <a:off x="14888792" y="8719096"/>
                  <a:ext cx="78766" cy="88530"/>
                  <a:chOff x="14888792" y="8719096"/>
                  <a:chExt cx="78766" cy="88530"/>
                </a:xfrm>
              </p:grpSpPr>
              <p:sp>
                <p:nvSpPr>
                  <p:cNvPr id="1035" name="Google Shape;1035;p8"/>
                  <p:cNvSpPr/>
                  <p:nvPr/>
                </p:nvSpPr>
                <p:spPr>
                  <a:xfrm>
                    <a:off x="1493966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6" name="Google Shape;1036;p8"/>
                  <p:cNvSpPr/>
                  <p:nvPr/>
                </p:nvSpPr>
                <p:spPr>
                  <a:xfrm>
                    <a:off x="14888792"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37" name="Google Shape;1037;p8"/>
                <p:cNvGrpSpPr/>
                <p:nvPr/>
              </p:nvGrpSpPr>
              <p:grpSpPr>
                <a:xfrm>
                  <a:off x="15428739" y="8719096"/>
                  <a:ext cx="78766" cy="88530"/>
                  <a:chOff x="15428739" y="8719096"/>
                  <a:chExt cx="78766" cy="88530"/>
                </a:xfrm>
              </p:grpSpPr>
              <p:sp>
                <p:nvSpPr>
                  <p:cNvPr id="1038" name="Google Shape;1038;p8"/>
                  <p:cNvSpPr/>
                  <p:nvPr/>
                </p:nvSpPr>
                <p:spPr>
                  <a:xfrm>
                    <a:off x="1547960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9" name="Google Shape;1039;p8"/>
                  <p:cNvSpPr/>
                  <p:nvPr/>
                </p:nvSpPr>
                <p:spPr>
                  <a:xfrm>
                    <a:off x="1542873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0" name="Google Shape;1040;p8"/>
                <p:cNvGrpSpPr/>
                <p:nvPr/>
              </p:nvGrpSpPr>
              <p:grpSpPr>
                <a:xfrm>
                  <a:off x="15968670" y="8719096"/>
                  <a:ext cx="78766" cy="88530"/>
                  <a:chOff x="15968670" y="8719096"/>
                  <a:chExt cx="78766" cy="88530"/>
                </a:xfrm>
              </p:grpSpPr>
              <p:sp>
                <p:nvSpPr>
                  <p:cNvPr id="1041" name="Google Shape;1041;p8"/>
                  <p:cNvSpPr/>
                  <p:nvPr/>
                </p:nvSpPr>
                <p:spPr>
                  <a:xfrm>
                    <a:off x="1601954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2" name="Google Shape;1042;p8"/>
                  <p:cNvSpPr/>
                  <p:nvPr/>
                </p:nvSpPr>
                <p:spPr>
                  <a:xfrm>
                    <a:off x="15968670"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3" name="Google Shape;1043;p8"/>
                <p:cNvGrpSpPr/>
                <p:nvPr/>
              </p:nvGrpSpPr>
              <p:grpSpPr>
                <a:xfrm>
                  <a:off x="16508619" y="8719096"/>
                  <a:ext cx="78766" cy="88530"/>
                  <a:chOff x="16508619" y="8719096"/>
                  <a:chExt cx="78766" cy="88530"/>
                </a:xfrm>
              </p:grpSpPr>
              <p:sp>
                <p:nvSpPr>
                  <p:cNvPr id="1044" name="Google Shape;1044;p8"/>
                  <p:cNvSpPr/>
                  <p:nvPr/>
                </p:nvSpPr>
                <p:spPr>
                  <a:xfrm>
                    <a:off x="16559480"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5" name="Google Shape;1045;p8"/>
                  <p:cNvSpPr/>
                  <p:nvPr/>
                </p:nvSpPr>
                <p:spPr>
                  <a:xfrm>
                    <a:off x="1650861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6" name="Google Shape;1046;p8"/>
                <p:cNvGrpSpPr/>
                <p:nvPr/>
              </p:nvGrpSpPr>
              <p:grpSpPr>
                <a:xfrm>
                  <a:off x="17048552" y="8719096"/>
                  <a:ext cx="78766" cy="88530"/>
                  <a:chOff x="17048552" y="8719096"/>
                  <a:chExt cx="78766" cy="88530"/>
                </a:xfrm>
              </p:grpSpPr>
              <p:sp>
                <p:nvSpPr>
                  <p:cNvPr id="1047" name="Google Shape;1047;p8"/>
                  <p:cNvSpPr/>
                  <p:nvPr/>
                </p:nvSpPr>
                <p:spPr>
                  <a:xfrm>
                    <a:off x="17099423"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8" name="Google Shape;1048;p8"/>
                  <p:cNvSpPr/>
                  <p:nvPr/>
                </p:nvSpPr>
                <p:spPr>
                  <a:xfrm>
                    <a:off x="17048552"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9" name="Google Shape;1049;p8"/>
                <p:cNvGrpSpPr/>
                <p:nvPr/>
              </p:nvGrpSpPr>
              <p:grpSpPr>
                <a:xfrm>
                  <a:off x="17588498" y="8719096"/>
                  <a:ext cx="78766" cy="88530"/>
                  <a:chOff x="17588498" y="8719096"/>
                  <a:chExt cx="78766" cy="88530"/>
                </a:xfrm>
              </p:grpSpPr>
              <p:sp>
                <p:nvSpPr>
                  <p:cNvPr id="1050" name="Google Shape;1050;p8"/>
                  <p:cNvSpPr/>
                  <p:nvPr/>
                </p:nvSpPr>
                <p:spPr>
                  <a:xfrm>
                    <a:off x="17639359"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1" name="Google Shape;1051;p8"/>
                  <p:cNvSpPr/>
                  <p:nvPr/>
                </p:nvSpPr>
                <p:spPr>
                  <a:xfrm>
                    <a:off x="17588498"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52" name="Google Shape;1052;p8"/>
                <p:cNvGrpSpPr/>
                <p:nvPr/>
              </p:nvGrpSpPr>
              <p:grpSpPr>
                <a:xfrm>
                  <a:off x="18128431" y="8719096"/>
                  <a:ext cx="78766" cy="88530"/>
                  <a:chOff x="18128431" y="8719096"/>
                  <a:chExt cx="78766" cy="88530"/>
                </a:xfrm>
              </p:grpSpPr>
              <p:sp>
                <p:nvSpPr>
                  <p:cNvPr id="1053" name="Google Shape;1053;p8"/>
                  <p:cNvSpPr/>
                  <p:nvPr/>
                </p:nvSpPr>
                <p:spPr>
                  <a:xfrm>
                    <a:off x="18179302"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4" name="Google Shape;1054;p8"/>
                  <p:cNvSpPr/>
                  <p:nvPr/>
                </p:nvSpPr>
                <p:spPr>
                  <a:xfrm>
                    <a:off x="18128431"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55" name="Google Shape;1055;p8"/>
                <p:cNvGrpSpPr/>
                <p:nvPr/>
              </p:nvGrpSpPr>
              <p:grpSpPr>
                <a:xfrm>
                  <a:off x="18668280" y="8719054"/>
                  <a:ext cx="78847" cy="88550"/>
                  <a:chOff x="18668280" y="8719054"/>
                  <a:chExt cx="78847" cy="88550"/>
                </a:xfrm>
              </p:grpSpPr>
              <p:sp>
                <p:nvSpPr>
                  <p:cNvPr id="1056" name="Google Shape;1056;p8"/>
                  <p:cNvSpPr/>
                  <p:nvPr/>
                </p:nvSpPr>
                <p:spPr>
                  <a:xfrm>
                    <a:off x="18719238"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7" name="Google Shape;1057;p8"/>
                  <p:cNvSpPr/>
                  <p:nvPr/>
                </p:nvSpPr>
                <p:spPr>
                  <a:xfrm>
                    <a:off x="18668280" y="8719054"/>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58" name="Google Shape;1058;p8"/>
              <p:cNvGrpSpPr/>
              <p:nvPr/>
            </p:nvGrpSpPr>
            <p:grpSpPr>
              <a:xfrm>
                <a:off x="14348763" y="9303273"/>
                <a:ext cx="4398364" cy="88572"/>
                <a:chOff x="14348763" y="9303273"/>
                <a:chExt cx="4398364" cy="88572"/>
              </a:xfrm>
            </p:grpSpPr>
            <p:grpSp>
              <p:nvGrpSpPr>
                <p:cNvPr id="1059" name="Google Shape;1059;p8"/>
                <p:cNvGrpSpPr/>
                <p:nvPr/>
              </p:nvGrpSpPr>
              <p:grpSpPr>
                <a:xfrm>
                  <a:off x="14348763" y="9303273"/>
                  <a:ext cx="78849" cy="88550"/>
                  <a:chOff x="14348763" y="9303273"/>
                  <a:chExt cx="78849" cy="88550"/>
                </a:xfrm>
              </p:grpSpPr>
              <p:sp>
                <p:nvSpPr>
                  <p:cNvPr id="1060" name="Google Shape;1060;p8"/>
                  <p:cNvSpPr/>
                  <p:nvPr/>
                </p:nvSpPr>
                <p:spPr>
                  <a:xfrm>
                    <a:off x="1439972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1" name="Google Shape;1061;p8"/>
                  <p:cNvSpPr/>
                  <p:nvPr/>
                </p:nvSpPr>
                <p:spPr>
                  <a:xfrm>
                    <a:off x="14348763" y="9303273"/>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2" name="Google Shape;1062;p8"/>
                <p:cNvGrpSpPr/>
                <p:nvPr/>
              </p:nvGrpSpPr>
              <p:grpSpPr>
                <a:xfrm>
                  <a:off x="14888792" y="9303315"/>
                  <a:ext cx="78766" cy="88530"/>
                  <a:chOff x="14888792" y="9303315"/>
                  <a:chExt cx="78766" cy="88530"/>
                </a:xfrm>
              </p:grpSpPr>
              <p:sp>
                <p:nvSpPr>
                  <p:cNvPr id="1063" name="Google Shape;1063;p8"/>
                  <p:cNvSpPr/>
                  <p:nvPr/>
                </p:nvSpPr>
                <p:spPr>
                  <a:xfrm>
                    <a:off x="1493966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4" name="Google Shape;1064;p8"/>
                  <p:cNvSpPr/>
                  <p:nvPr/>
                </p:nvSpPr>
                <p:spPr>
                  <a:xfrm>
                    <a:off x="14888792"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5" name="Google Shape;1065;p8"/>
                <p:cNvGrpSpPr/>
                <p:nvPr/>
              </p:nvGrpSpPr>
              <p:grpSpPr>
                <a:xfrm>
                  <a:off x="15428739" y="9303315"/>
                  <a:ext cx="78766" cy="88530"/>
                  <a:chOff x="15428739" y="9303315"/>
                  <a:chExt cx="78766" cy="88530"/>
                </a:xfrm>
              </p:grpSpPr>
              <p:sp>
                <p:nvSpPr>
                  <p:cNvPr id="1066" name="Google Shape;1066;p8"/>
                  <p:cNvSpPr/>
                  <p:nvPr/>
                </p:nvSpPr>
                <p:spPr>
                  <a:xfrm>
                    <a:off x="1547960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7" name="Google Shape;1067;p8"/>
                  <p:cNvSpPr/>
                  <p:nvPr/>
                </p:nvSpPr>
                <p:spPr>
                  <a:xfrm>
                    <a:off x="1542873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8" name="Google Shape;1068;p8"/>
                <p:cNvGrpSpPr/>
                <p:nvPr/>
              </p:nvGrpSpPr>
              <p:grpSpPr>
                <a:xfrm>
                  <a:off x="15968670" y="9303315"/>
                  <a:ext cx="78766" cy="88530"/>
                  <a:chOff x="15968670" y="9303315"/>
                  <a:chExt cx="78766" cy="88530"/>
                </a:xfrm>
              </p:grpSpPr>
              <p:sp>
                <p:nvSpPr>
                  <p:cNvPr id="1069" name="Google Shape;1069;p8"/>
                  <p:cNvSpPr/>
                  <p:nvPr/>
                </p:nvSpPr>
                <p:spPr>
                  <a:xfrm>
                    <a:off x="1601954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0" name="Google Shape;1070;p8"/>
                  <p:cNvSpPr/>
                  <p:nvPr/>
                </p:nvSpPr>
                <p:spPr>
                  <a:xfrm>
                    <a:off x="15968670"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1" name="Google Shape;1071;p8"/>
                <p:cNvGrpSpPr/>
                <p:nvPr/>
              </p:nvGrpSpPr>
              <p:grpSpPr>
                <a:xfrm>
                  <a:off x="16508619" y="9303315"/>
                  <a:ext cx="78766" cy="88530"/>
                  <a:chOff x="16508619" y="9303315"/>
                  <a:chExt cx="78766" cy="88530"/>
                </a:xfrm>
              </p:grpSpPr>
              <p:sp>
                <p:nvSpPr>
                  <p:cNvPr id="1072" name="Google Shape;1072;p8"/>
                  <p:cNvSpPr/>
                  <p:nvPr/>
                </p:nvSpPr>
                <p:spPr>
                  <a:xfrm>
                    <a:off x="16559480"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3" name="Google Shape;1073;p8"/>
                  <p:cNvSpPr/>
                  <p:nvPr/>
                </p:nvSpPr>
                <p:spPr>
                  <a:xfrm>
                    <a:off x="1650861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4" name="Google Shape;1074;p8"/>
                <p:cNvGrpSpPr/>
                <p:nvPr/>
              </p:nvGrpSpPr>
              <p:grpSpPr>
                <a:xfrm>
                  <a:off x="17048552" y="9303315"/>
                  <a:ext cx="78766" cy="88530"/>
                  <a:chOff x="17048552" y="9303315"/>
                  <a:chExt cx="78766" cy="88530"/>
                </a:xfrm>
              </p:grpSpPr>
              <p:sp>
                <p:nvSpPr>
                  <p:cNvPr id="1075" name="Google Shape;1075;p8"/>
                  <p:cNvSpPr/>
                  <p:nvPr/>
                </p:nvSpPr>
                <p:spPr>
                  <a:xfrm>
                    <a:off x="17099423"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6" name="Google Shape;1076;p8"/>
                  <p:cNvSpPr/>
                  <p:nvPr/>
                </p:nvSpPr>
                <p:spPr>
                  <a:xfrm>
                    <a:off x="17048552"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7" name="Google Shape;1077;p8"/>
                <p:cNvGrpSpPr/>
                <p:nvPr/>
              </p:nvGrpSpPr>
              <p:grpSpPr>
                <a:xfrm>
                  <a:off x="17588498" y="9303315"/>
                  <a:ext cx="78766" cy="88530"/>
                  <a:chOff x="17588498" y="9303315"/>
                  <a:chExt cx="78766" cy="88530"/>
                </a:xfrm>
              </p:grpSpPr>
              <p:sp>
                <p:nvSpPr>
                  <p:cNvPr id="1078" name="Google Shape;1078;p8"/>
                  <p:cNvSpPr/>
                  <p:nvPr/>
                </p:nvSpPr>
                <p:spPr>
                  <a:xfrm>
                    <a:off x="17639359"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9" name="Google Shape;1079;p8"/>
                  <p:cNvSpPr/>
                  <p:nvPr/>
                </p:nvSpPr>
                <p:spPr>
                  <a:xfrm>
                    <a:off x="17588498"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80" name="Google Shape;1080;p8"/>
                <p:cNvGrpSpPr/>
                <p:nvPr/>
              </p:nvGrpSpPr>
              <p:grpSpPr>
                <a:xfrm>
                  <a:off x="18128431" y="9303315"/>
                  <a:ext cx="78766" cy="88530"/>
                  <a:chOff x="18128431" y="9303315"/>
                  <a:chExt cx="78766" cy="88530"/>
                </a:xfrm>
              </p:grpSpPr>
              <p:sp>
                <p:nvSpPr>
                  <p:cNvPr id="1081" name="Google Shape;1081;p8"/>
                  <p:cNvSpPr/>
                  <p:nvPr/>
                </p:nvSpPr>
                <p:spPr>
                  <a:xfrm>
                    <a:off x="18179302"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2" name="Google Shape;1082;p8"/>
                  <p:cNvSpPr/>
                  <p:nvPr/>
                </p:nvSpPr>
                <p:spPr>
                  <a:xfrm>
                    <a:off x="18128431"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83" name="Google Shape;1083;p8"/>
                <p:cNvGrpSpPr/>
                <p:nvPr/>
              </p:nvGrpSpPr>
              <p:grpSpPr>
                <a:xfrm>
                  <a:off x="18668280" y="9303273"/>
                  <a:ext cx="78847" cy="88550"/>
                  <a:chOff x="18668280" y="9303273"/>
                  <a:chExt cx="78847" cy="88550"/>
                </a:xfrm>
              </p:grpSpPr>
              <p:sp>
                <p:nvSpPr>
                  <p:cNvPr id="1084" name="Google Shape;1084;p8"/>
                  <p:cNvSpPr/>
                  <p:nvPr/>
                </p:nvSpPr>
                <p:spPr>
                  <a:xfrm>
                    <a:off x="18719238"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5" name="Google Shape;1085;p8"/>
                  <p:cNvSpPr/>
                  <p:nvPr/>
                </p:nvSpPr>
                <p:spPr>
                  <a:xfrm>
                    <a:off x="18668280" y="9303273"/>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86" name="Google Shape;1086;p8"/>
              <p:cNvGrpSpPr/>
              <p:nvPr/>
            </p:nvGrpSpPr>
            <p:grpSpPr>
              <a:xfrm>
                <a:off x="14348763" y="9887492"/>
                <a:ext cx="4398364" cy="88571"/>
                <a:chOff x="14348763" y="9887492"/>
                <a:chExt cx="4398364" cy="88571"/>
              </a:xfrm>
            </p:grpSpPr>
            <p:grpSp>
              <p:nvGrpSpPr>
                <p:cNvPr id="1087" name="Google Shape;1087;p8"/>
                <p:cNvGrpSpPr/>
                <p:nvPr/>
              </p:nvGrpSpPr>
              <p:grpSpPr>
                <a:xfrm>
                  <a:off x="14348763" y="9887492"/>
                  <a:ext cx="78849" cy="88550"/>
                  <a:chOff x="14348763" y="9887492"/>
                  <a:chExt cx="78849" cy="88550"/>
                </a:xfrm>
              </p:grpSpPr>
              <p:sp>
                <p:nvSpPr>
                  <p:cNvPr id="1088" name="Google Shape;1088;p8"/>
                  <p:cNvSpPr/>
                  <p:nvPr/>
                </p:nvSpPr>
                <p:spPr>
                  <a:xfrm>
                    <a:off x="1439972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9" name="Google Shape;1089;p8"/>
                  <p:cNvSpPr/>
                  <p:nvPr/>
                </p:nvSpPr>
                <p:spPr>
                  <a:xfrm>
                    <a:off x="14348763" y="988749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0" name="Google Shape;1090;p8"/>
                <p:cNvGrpSpPr/>
                <p:nvPr/>
              </p:nvGrpSpPr>
              <p:grpSpPr>
                <a:xfrm>
                  <a:off x="14888792" y="9887533"/>
                  <a:ext cx="78766" cy="88530"/>
                  <a:chOff x="14888792" y="9887533"/>
                  <a:chExt cx="78766" cy="88530"/>
                </a:xfrm>
              </p:grpSpPr>
              <p:sp>
                <p:nvSpPr>
                  <p:cNvPr id="1091" name="Google Shape;1091;p8"/>
                  <p:cNvSpPr/>
                  <p:nvPr/>
                </p:nvSpPr>
                <p:spPr>
                  <a:xfrm>
                    <a:off x="1493966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2" name="Google Shape;1092;p8"/>
                  <p:cNvSpPr/>
                  <p:nvPr/>
                </p:nvSpPr>
                <p:spPr>
                  <a:xfrm>
                    <a:off x="14888792"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3" name="Google Shape;1093;p8"/>
                <p:cNvGrpSpPr/>
                <p:nvPr/>
              </p:nvGrpSpPr>
              <p:grpSpPr>
                <a:xfrm>
                  <a:off x="15428739" y="9887533"/>
                  <a:ext cx="78766" cy="88530"/>
                  <a:chOff x="15428739" y="9887533"/>
                  <a:chExt cx="78766" cy="88530"/>
                </a:xfrm>
              </p:grpSpPr>
              <p:sp>
                <p:nvSpPr>
                  <p:cNvPr id="1094" name="Google Shape;1094;p8"/>
                  <p:cNvSpPr/>
                  <p:nvPr/>
                </p:nvSpPr>
                <p:spPr>
                  <a:xfrm>
                    <a:off x="1547960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5" name="Google Shape;1095;p8"/>
                  <p:cNvSpPr/>
                  <p:nvPr/>
                </p:nvSpPr>
                <p:spPr>
                  <a:xfrm>
                    <a:off x="1542873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6" name="Google Shape;1096;p8"/>
                <p:cNvGrpSpPr/>
                <p:nvPr/>
              </p:nvGrpSpPr>
              <p:grpSpPr>
                <a:xfrm>
                  <a:off x="15968670" y="9887533"/>
                  <a:ext cx="78766" cy="88530"/>
                  <a:chOff x="15968670" y="9887533"/>
                  <a:chExt cx="78766" cy="88530"/>
                </a:xfrm>
              </p:grpSpPr>
              <p:sp>
                <p:nvSpPr>
                  <p:cNvPr id="1097" name="Google Shape;1097;p8"/>
                  <p:cNvSpPr/>
                  <p:nvPr/>
                </p:nvSpPr>
                <p:spPr>
                  <a:xfrm>
                    <a:off x="1601954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8" name="Google Shape;1098;p8"/>
                  <p:cNvSpPr/>
                  <p:nvPr/>
                </p:nvSpPr>
                <p:spPr>
                  <a:xfrm>
                    <a:off x="15968670"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9" name="Google Shape;1099;p8"/>
                <p:cNvGrpSpPr/>
                <p:nvPr/>
              </p:nvGrpSpPr>
              <p:grpSpPr>
                <a:xfrm>
                  <a:off x="16508619" y="9887533"/>
                  <a:ext cx="78766" cy="88530"/>
                  <a:chOff x="16508619" y="9887533"/>
                  <a:chExt cx="78766" cy="88530"/>
                </a:xfrm>
              </p:grpSpPr>
              <p:sp>
                <p:nvSpPr>
                  <p:cNvPr id="1100" name="Google Shape;1100;p8"/>
                  <p:cNvSpPr/>
                  <p:nvPr/>
                </p:nvSpPr>
                <p:spPr>
                  <a:xfrm>
                    <a:off x="16559480"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1" name="Google Shape;1101;p8"/>
                  <p:cNvSpPr/>
                  <p:nvPr/>
                </p:nvSpPr>
                <p:spPr>
                  <a:xfrm>
                    <a:off x="1650861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2" name="Google Shape;1102;p8"/>
                <p:cNvGrpSpPr/>
                <p:nvPr/>
              </p:nvGrpSpPr>
              <p:grpSpPr>
                <a:xfrm>
                  <a:off x="17048552" y="9887533"/>
                  <a:ext cx="78766" cy="88530"/>
                  <a:chOff x="17048552" y="9887533"/>
                  <a:chExt cx="78766" cy="88530"/>
                </a:xfrm>
              </p:grpSpPr>
              <p:sp>
                <p:nvSpPr>
                  <p:cNvPr id="1103" name="Google Shape;1103;p8"/>
                  <p:cNvSpPr/>
                  <p:nvPr/>
                </p:nvSpPr>
                <p:spPr>
                  <a:xfrm>
                    <a:off x="17099423"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4" name="Google Shape;1104;p8"/>
                  <p:cNvSpPr/>
                  <p:nvPr/>
                </p:nvSpPr>
                <p:spPr>
                  <a:xfrm>
                    <a:off x="17048552"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5" name="Google Shape;1105;p8"/>
                <p:cNvGrpSpPr/>
                <p:nvPr/>
              </p:nvGrpSpPr>
              <p:grpSpPr>
                <a:xfrm>
                  <a:off x="17588498" y="9887533"/>
                  <a:ext cx="78766" cy="88530"/>
                  <a:chOff x="17588498" y="9887533"/>
                  <a:chExt cx="78766" cy="88530"/>
                </a:xfrm>
              </p:grpSpPr>
              <p:sp>
                <p:nvSpPr>
                  <p:cNvPr id="1106" name="Google Shape;1106;p8"/>
                  <p:cNvSpPr/>
                  <p:nvPr/>
                </p:nvSpPr>
                <p:spPr>
                  <a:xfrm>
                    <a:off x="17639359"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7" name="Google Shape;1107;p8"/>
                  <p:cNvSpPr/>
                  <p:nvPr/>
                </p:nvSpPr>
                <p:spPr>
                  <a:xfrm>
                    <a:off x="17588498"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8" name="Google Shape;1108;p8"/>
                <p:cNvGrpSpPr/>
                <p:nvPr/>
              </p:nvGrpSpPr>
              <p:grpSpPr>
                <a:xfrm>
                  <a:off x="18128431" y="9887533"/>
                  <a:ext cx="78766" cy="88530"/>
                  <a:chOff x="18128431" y="9887533"/>
                  <a:chExt cx="78766" cy="88530"/>
                </a:xfrm>
              </p:grpSpPr>
              <p:sp>
                <p:nvSpPr>
                  <p:cNvPr id="1109" name="Google Shape;1109;p8"/>
                  <p:cNvSpPr/>
                  <p:nvPr/>
                </p:nvSpPr>
                <p:spPr>
                  <a:xfrm>
                    <a:off x="18179302"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0" name="Google Shape;1110;p8"/>
                  <p:cNvSpPr/>
                  <p:nvPr/>
                </p:nvSpPr>
                <p:spPr>
                  <a:xfrm>
                    <a:off x="18128431"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11" name="Google Shape;1111;p8"/>
                <p:cNvGrpSpPr/>
                <p:nvPr/>
              </p:nvGrpSpPr>
              <p:grpSpPr>
                <a:xfrm>
                  <a:off x="18668280" y="9887492"/>
                  <a:ext cx="78847" cy="88550"/>
                  <a:chOff x="18668280" y="9887492"/>
                  <a:chExt cx="78847" cy="88550"/>
                </a:xfrm>
              </p:grpSpPr>
              <p:sp>
                <p:nvSpPr>
                  <p:cNvPr id="1112" name="Google Shape;1112;p8"/>
                  <p:cNvSpPr/>
                  <p:nvPr/>
                </p:nvSpPr>
                <p:spPr>
                  <a:xfrm>
                    <a:off x="18719238"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3" name="Google Shape;1113;p8"/>
                  <p:cNvSpPr/>
                  <p:nvPr/>
                </p:nvSpPr>
                <p:spPr>
                  <a:xfrm>
                    <a:off x="18668280" y="988749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14" name="Google Shape;1114;p8"/>
              <p:cNvGrpSpPr/>
              <p:nvPr/>
            </p:nvGrpSpPr>
            <p:grpSpPr>
              <a:xfrm>
                <a:off x="14348763" y="10471710"/>
                <a:ext cx="4398364" cy="88572"/>
                <a:chOff x="14348763" y="10471710"/>
                <a:chExt cx="4398364" cy="88572"/>
              </a:xfrm>
            </p:grpSpPr>
            <p:grpSp>
              <p:nvGrpSpPr>
                <p:cNvPr id="1115" name="Google Shape;1115;p8"/>
                <p:cNvGrpSpPr/>
                <p:nvPr/>
              </p:nvGrpSpPr>
              <p:grpSpPr>
                <a:xfrm>
                  <a:off x="14348763" y="10471710"/>
                  <a:ext cx="78849" cy="88550"/>
                  <a:chOff x="14348763" y="10471710"/>
                  <a:chExt cx="78849" cy="88550"/>
                </a:xfrm>
              </p:grpSpPr>
              <p:sp>
                <p:nvSpPr>
                  <p:cNvPr id="1116" name="Google Shape;1116;p8"/>
                  <p:cNvSpPr/>
                  <p:nvPr/>
                </p:nvSpPr>
                <p:spPr>
                  <a:xfrm>
                    <a:off x="1439972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7" name="Google Shape;1117;p8"/>
                  <p:cNvSpPr/>
                  <p:nvPr/>
                </p:nvSpPr>
                <p:spPr>
                  <a:xfrm>
                    <a:off x="14348763" y="10471710"/>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18" name="Google Shape;1118;p8"/>
                <p:cNvGrpSpPr/>
                <p:nvPr/>
              </p:nvGrpSpPr>
              <p:grpSpPr>
                <a:xfrm>
                  <a:off x="14888792" y="10471752"/>
                  <a:ext cx="78766" cy="88530"/>
                  <a:chOff x="14888792" y="10471752"/>
                  <a:chExt cx="78766" cy="88530"/>
                </a:xfrm>
              </p:grpSpPr>
              <p:sp>
                <p:nvSpPr>
                  <p:cNvPr id="1119" name="Google Shape;1119;p8"/>
                  <p:cNvSpPr/>
                  <p:nvPr/>
                </p:nvSpPr>
                <p:spPr>
                  <a:xfrm>
                    <a:off x="1493966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0" name="Google Shape;1120;p8"/>
                  <p:cNvSpPr/>
                  <p:nvPr/>
                </p:nvSpPr>
                <p:spPr>
                  <a:xfrm>
                    <a:off x="14888792"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1" name="Google Shape;1121;p8"/>
                <p:cNvGrpSpPr/>
                <p:nvPr/>
              </p:nvGrpSpPr>
              <p:grpSpPr>
                <a:xfrm>
                  <a:off x="15428739" y="10471752"/>
                  <a:ext cx="78766" cy="88530"/>
                  <a:chOff x="15428739" y="10471752"/>
                  <a:chExt cx="78766" cy="88530"/>
                </a:xfrm>
              </p:grpSpPr>
              <p:sp>
                <p:nvSpPr>
                  <p:cNvPr id="1122" name="Google Shape;1122;p8"/>
                  <p:cNvSpPr/>
                  <p:nvPr/>
                </p:nvSpPr>
                <p:spPr>
                  <a:xfrm>
                    <a:off x="1547960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3" name="Google Shape;1123;p8"/>
                  <p:cNvSpPr/>
                  <p:nvPr/>
                </p:nvSpPr>
                <p:spPr>
                  <a:xfrm>
                    <a:off x="1542873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4" name="Google Shape;1124;p8"/>
                <p:cNvGrpSpPr/>
                <p:nvPr/>
              </p:nvGrpSpPr>
              <p:grpSpPr>
                <a:xfrm>
                  <a:off x="15968670" y="10471752"/>
                  <a:ext cx="78766" cy="88530"/>
                  <a:chOff x="15968670" y="10471752"/>
                  <a:chExt cx="78766" cy="88530"/>
                </a:xfrm>
              </p:grpSpPr>
              <p:sp>
                <p:nvSpPr>
                  <p:cNvPr id="1125" name="Google Shape;1125;p8"/>
                  <p:cNvSpPr/>
                  <p:nvPr/>
                </p:nvSpPr>
                <p:spPr>
                  <a:xfrm>
                    <a:off x="1601954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6" name="Google Shape;1126;p8"/>
                  <p:cNvSpPr/>
                  <p:nvPr/>
                </p:nvSpPr>
                <p:spPr>
                  <a:xfrm>
                    <a:off x="15968670"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7" name="Google Shape;1127;p8"/>
                <p:cNvGrpSpPr/>
                <p:nvPr/>
              </p:nvGrpSpPr>
              <p:grpSpPr>
                <a:xfrm>
                  <a:off x="16508619" y="10471752"/>
                  <a:ext cx="78766" cy="88530"/>
                  <a:chOff x="16508619" y="10471752"/>
                  <a:chExt cx="78766" cy="88530"/>
                </a:xfrm>
              </p:grpSpPr>
              <p:sp>
                <p:nvSpPr>
                  <p:cNvPr id="1128" name="Google Shape;1128;p8"/>
                  <p:cNvSpPr/>
                  <p:nvPr/>
                </p:nvSpPr>
                <p:spPr>
                  <a:xfrm>
                    <a:off x="16559480"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9" name="Google Shape;1129;p8"/>
                  <p:cNvSpPr/>
                  <p:nvPr/>
                </p:nvSpPr>
                <p:spPr>
                  <a:xfrm>
                    <a:off x="1650861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0" name="Google Shape;1130;p8"/>
                <p:cNvGrpSpPr/>
                <p:nvPr/>
              </p:nvGrpSpPr>
              <p:grpSpPr>
                <a:xfrm>
                  <a:off x="17048552" y="10471752"/>
                  <a:ext cx="78766" cy="88530"/>
                  <a:chOff x="17048552" y="10471752"/>
                  <a:chExt cx="78766" cy="88530"/>
                </a:xfrm>
              </p:grpSpPr>
              <p:sp>
                <p:nvSpPr>
                  <p:cNvPr id="1131" name="Google Shape;1131;p8"/>
                  <p:cNvSpPr/>
                  <p:nvPr/>
                </p:nvSpPr>
                <p:spPr>
                  <a:xfrm>
                    <a:off x="17099423"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2" name="Google Shape;1132;p8"/>
                  <p:cNvSpPr/>
                  <p:nvPr/>
                </p:nvSpPr>
                <p:spPr>
                  <a:xfrm>
                    <a:off x="17048552"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3" name="Google Shape;1133;p8"/>
                <p:cNvGrpSpPr/>
                <p:nvPr/>
              </p:nvGrpSpPr>
              <p:grpSpPr>
                <a:xfrm>
                  <a:off x="17588498" y="10471752"/>
                  <a:ext cx="78766" cy="88530"/>
                  <a:chOff x="17588498" y="10471752"/>
                  <a:chExt cx="78766" cy="88530"/>
                </a:xfrm>
              </p:grpSpPr>
              <p:sp>
                <p:nvSpPr>
                  <p:cNvPr id="1134" name="Google Shape;1134;p8"/>
                  <p:cNvSpPr/>
                  <p:nvPr/>
                </p:nvSpPr>
                <p:spPr>
                  <a:xfrm>
                    <a:off x="17639359"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5" name="Google Shape;1135;p8"/>
                  <p:cNvSpPr/>
                  <p:nvPr/>
                </p:nvSpPr>
                <p:spPr>
                  <a:xfrm>
                    <a:off x="17588498"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1" y="103570"/>
                          <a:pt x="50339" y="85622"/>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6" name="Google Shape;1136;p8"/>
                <p:cNvGrpSpPr/>
                <p:nvPr/>
              </p:nvGrpSpPr>
              <p:grpSpPr>
                <a:xfrm>
                  <a:off x="18128431" y="10471752"/>
                  <a:ext cx="78766" cy="88530"/>
                  <a:chOff x="18128431" y="10471752"/>
                  <a:chExt cx="78766" cy="88530"/>
                </a:xfrm>
              </p:grpSpPr>
              <p:sp>
                <p:nvSpPr>
                  <p:cNvPr id="1137" name="Google Shape;1137;p8"/>
                  <p:cNvSpPr/>
                  <p:nvPr/>
                </p:nvSpPr>
                <p:spPr>
                  <a:xfrm>
                    <a:off x="18179302"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8" name="Google Shape;1138;p8"/>
                  <p:cNvSpPr/>
                  <p:nvPr/>
                </p:nvSpPr>
                <p:spPr>
                  <a:xfrm>
                    <a:off x="18128431"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9" name="Google Shape;1139;p8"/>
                <p:cNvGrpSpPr/>
                <p:nvPr/>
              </p:nvGrpSpPr>
              <p:grpSpPr>
                <a:xfrm>
                  <a:off x="18668280" y="10471710"/>
                  <a:ext cx="78847" cy="88550"/>
                  <a:chOff x="18668280" y="10471710"/>
                  <a:chExt cx="78847" cy="88550"/>
                </a:xfrm>
              </p:grpSpPr>
              <p:sp>
                <p:nvSpPr>
                  <p:cNvPr id="1140" name="Google Shape;1140;p8"/>
                  <p:cNvSpPr/>
                  <p:nvPr/>
                </p:nvSpPr>
                <p:spPr>
                  <a:xfrm>
                    <a:off x="18719238"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1" name="Google Shape;1141;p8"/>
                  <p:cNvSpPr/>
                  <p:nvPr/>
                </p:nvSpPr>
                <p:spPr>
                  <a:xfrm>
                    <a:off x="18668280" y="10471710"/>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42" name="Google Shape;1142;p8"/>
              <p:cNvGrpSpPr/>
              <p:nvPr/>
            </p:nvGrpSpPr>
            <p:grpSpPr>
              <a:xfrm>
                <a:off x="14348763" y="11055944"/>
                <a:ext cx="4398364" cy="88572"/>
                <a:chOff x="14348763" y="11055944"/>
                <a:chExt cx="4398364" cy="88572"/>
              </a:xfrm>
            </p:grpSpPr>
            <p:grpSp>
              <p:nvGrpSpPr>
                <p:cNvPr id="1143" name="Google Shape;1143;p8"/>
                <p:cNvGrpSpPr/>
                <p:nvPr/>
              </p:nvGrpSpPr>
              <p:grpSpPr>
                <a:xfrm>
                  <a:off x="14348763" y="11055944"/>
                  <a:ext cx="78849" cy="88550"/>
                  <a:chOff x="14348763" y="11055944"/>
                  <a:chExt cx="78849" cy="88550"/>
                </a:xfrm>
              </p:grpSpPr>
              <p:sp>
                <p:nvSpPr>
                  <p:cNvPr id="1144" name="Google Shape;1144;p8"/>
                  <p:cNvSpPr/>
                  <p:nvPr/>
                </p:nvSpPr>
                <p:spPr>
                  <a:xfrm>
                    <a:off x="1439972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5" name="Google Shape;1145;p8"/>
                  <p:cNvSpPr/>
                  <p:nvPr/>
                </p:nvSpPr>
                <p:spPr>
                  <a:xfrm>
                    <a:off x="14348763" y="11055944"/>
                    <a:ext cx="78849" cy="88550"/>
                  </a:xfrm>
                  <a:custGeom>
                    <a:avLst/>
                    <a:gdLst/>
                    <a:ahLst/>
                    <a:cxnLst/>
                    <a:rect l="l" t="t" r="r" b="b"/>
                    <a:pathLst>
                      <a:path w="78849"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93" y="70245"/>
                          <a:pt x="78266"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46" name="Google Shape;1146;p8"/>
                <p:cNvGrpSpPr/>
                <p:nvPr/>
              </p:nvGrpSpPr>
              <p:grpSpPr>
                <a:xfrm>
                  <a:off x="14888792" y="11055986"/>
                  <a:ext cx="78766" cy="88530"/>
                  <a:chOff x="14888792" y="11055986"/>
                  <a:chExt cx="78766" cy="88530"/>
                </a:xfrm>
              </p:grpSpPr>
              <p:sp>
                <p:nvSpPr>
                  <p:cNvPr id="1147" name="Google Shape;1147;p8"/>
                  <p:cNvSpPr/>
                  <p:nvPr/>
                </p:nvSpPr>
                <p:spPr>
                  <a:xfrm>
                    <a:off x="1493966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8" name="Google Shape;1148;p8"/>
                  <p:cNvSpPr/>
                  <p:nvPr/>
                </p:nvSpPr>
                <p:spPr>
                  <a:xfrm>
                    <a:off x="14888792"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49" name="Google Shape;1149;p8"/>
                <p:cNvGrpSpPr/>
                <p:nvPr/>
              </p:nvGrpSpPr>
              <p:grpSpPr>
                <a:xfrm>
                  <a:off x="15428739" y="11055986"/>
                  <a:ext cx="78766" cy="88530"/>
                  <a:chOff x="15428739" y="11055986"/>
                  <a:chExt cx="78766" cy="88530"/>
                </a:xfrm>
              </p:grpSpPr>
              <p:sp>
                <p:nvSpPr>
                  <p:cNvPr id="1150" name="Google Shape;1150;p8"/>
                  <p:cNvSpPr/>
                  <p:nvPr/>
                </p:nvSpPr>
                <p:spPr>
                  <a:xfrm>
                    <a:off x="1547960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1" name="Google Shape;1151;p8"/>
                  <p:cNvSpPr/>
                  <p:nvPr/>
                </p:nvSpPr>
                <p:spPr>
                  <a:xfrm>
                    <a:off x="1542873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2" name="Google Shape;1152;p8"/>
                <p:cNvGrpSpPr/>
                <p:nvPr/>
              </p:nvGrpSpPr>
              <p:grpSpPr>
                <a:xfrm>
                  <a:off x="15968670" y="11055986"/>
                  <a:ext cx="78766" cy="88530"/>
                  <a:chOff x="15968670" y="11055986"/>
                  <a:chExt cx="78766" cy="88530"/>
                </a:xfrm>
              </p:grpSpPr>
              <p:sp>
                <p:nvSpPr>
                  <p:cNvPr id="1153" name="Google Shape;1153;p8"/>
                  <p:cNvSpPr/>
                  <p:nvPr/>
                </p:nvSpPr>
                <p:spPr>
                  <a:xfrm>
                    <a:off x="1601954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4" name="Google Shape;1154;p8"/>
                  <p:cNvSpPr/>
                  <p:nvPr/>
                </p:nvSpPr>
                <p:spPr>
                  <a:xfrm>
                    <a:off x="15968670"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5" name="Google Shape;1155;p8"/>
                <p:cNvGrpSpPr/>
                <p:nvPr/>
              </p:nvGrpSpPr>
              <p:grpSpPr>
                <a:xfrm>
                  <a:off x="16508619" y="11055986"/>
                  <a:ext cx="78766" cy="88530"/>
                  <a:chOff x="16508619" y="11055986"/>
                  <a:chExt cx="78766" cy="88530"/>
                </a:xfrm>
              </p:grpSpPr>
              <p:sp>
                <p:nvSpPr>
                  <p:cNvPr id="1156" name="Google Shape;1156;p8"/>
                  <p:cNvSpPr/>
                  <p:nvPr/>
                </p:nvSpPr>
                <p:spPr>
                  <a:xfrm>
                    <a:off x="16559480"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7" name="Google Shape;1157;p8"/>
                  <p:cNvSpPr/>
                  <p:nvPr/>
                </p:nvSpPr>
                <p:spPr>
                  <a:xfrm>
                    <a:off x="1650861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8" name="Google Shape;1158;p8"/>
                <p:cNvGrpSpPr/>
                <p:nvPr/>
              </p:nvGrpSpPr>
              <p:grpSpPr>
                <a:xfrm>
                  <a:off x="17048552" y="11055986"/>
                  <a:ext cx="78766" cy="88530"/>
                  <a:chOff x="17048552" y="11055986"/>
                  <a:chExt cx="78766" cy="88530"/>
                </a:xfrm>
              </p:grpSpPr>
              <p:sp>
                <p:nvSpPr>
                  <p:cNvPr id="1159" name="Google Shape;1159;p8"/>
                  <p:cNvSpPr/>
                  <p:nvPr/>
                </p:nvSpPr>
                <p:spPr>
                  <a:xfrm>
                    <a:off x="17099423"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0" name="Google Shape;1160;p8"/>
                  <p:cNvSpPr/>
                  <p:nvPr/>
                </p:nvSpPr>
                <p:spPr>
                  <a:xfrm>
                    <a:off x="17048552"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1" name="Google Shape;1161;p8"/>
                <p:cNvGrpSpPr/>
                <p:nvPr/>
              </p:nvGrpSpPr>
              <p:grpSpPr>
                <a:xfrm>
                  <a:off x="17588498" y="11055986"/>
                  <a:ext cx="78766" cy="88530"/>
                  <a:chOff x="17588498" y="11055986"/>
                  <a:chExt cx="78766" cy="88530"/>
                </a:xfrm>
              </p:grpSpPr>
              <p:sp>
                <p:nvSpPr>
                  <p:cNvPr id="1162" name="Google Shape;1162;p8"/>
                  <p:cNvSpPr/>
                  <p:nvPr/>
                </p:nvSpPr>
                <p:spPr>
                  <a:xfrm>
                    <a:off x="17639359"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3" name="Google Shape;1163;p8"/>
                  <p:cNvSpPr/>
                  <p:nvPr/>
                </p:nvSpPr>
                <p:spPr>
                  <a:xfrm>
                    <a:off x="17588498"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4" name="Google Shape;1164;p8"/>
                <p:cNvGrpSpPr/>
                <p:nvPr/>
              </p:nvGrpSpPr>
              <p:grpSpPr>
                <a:xfrm>
                  <a:off x="18128431" y="11055986"/>
                  <a:ext cx="78766" cy="88530"/>
                  <a:chOff x="18128431" y="11055986"/>
                  <a:chExt cx="78766" cy="88530"/>
                </a:xfrm>
              </p:grpSpPr>
              <p:sp>
                <p:nvSpPr>
                  <p:cNvPr id="1165" name="Google Shape;1165;p8"/>
                  <p:cNvSpPr/>
                  <p:nvPr/>
                </p:nvSpPr>
                <p:spPr>
                  <a:xfrm>
                    <a:off x="18179302"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6" name="Google Shape;1166;p8"/>
                  <p:cNvSpPr/>
                  <p:nvPr/>
                </p:nvSpPr>
                <p:spPr>
                  <a:xfrm>
                    <a:off x="18128431"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7" name="Google Shape;1167;p8"/>
                <p:cNvGrpSpPr/>
                <p:nvPr/>
              </p:nvGrpSpPr>
              <p:grpSpPr>
                <a:xfrm>
                  <a:off x="18668280" y="11055944"/>
                  <a:ext cx="78847" cy="88550"/>
                  <a:chOff x="18668280" y="11055944"/>
                  <a:chExt cx="78847" cy="88550"/>
                </a:xfrm>
              </p:grpSpPr>
              <p:sp>
                <p:nvSpPr>
                  <p:cNvPr id="1168" name="Google Shape;1168;p8"/>
                  <p:cNvSpPr/>
                  <p:nvPr/>
                </p:nvSpPr>
                <p:spPr>
                  <a:xfrm>
                    <a:off x="18719238"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9" name="Google Shape;1169;p8"/>
                  <p:cNvSpPr/>
                  <p:nvPr/>
                </p:nvSpPr>
                <p:spPr>
                  <a:xfrm>
                    <a:off x="18668280" y="11055944"/>
                    <a:ext cx="78847" cy="88550"/>
                  </a:xfrm>
                  <a:custGeom>
                    <a:avLst/>
                    <a:gdLst/>
                    <a:ahLst/>
                    <a:cxnLst/>
                    <a:rect l="l" t="t" r="r" b="b"/>
                    <a:pathLst>
                      <a:path w="78847"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77" y="70245"/>
                          <a:pt x="78265"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70" name="Google Shape;1170;p8"/>
              <p:cNvGrpSpPr/>
              <p:nvPr/>
            </p:nvGrpSpPr>
            <p:grpSpPr>
              <a:xfrm>
                <a:off x="14348763" y="11640163"/>
                <a:ext cx="4398364" cy="88571"/>
                <a:chOff x="14348763" y="11640163"/>
                <a:chExt cx="4398364" cy="88571"/>
              </a:xfrm>
            </p:grpSpPr>
            <p:grpSp>
              <p:nvGrpSpPr>
                <p:cNvPr id="1171" name="Google Shape;1171;p8"/>
                <p:cNvGrpSpPr/>
                <p:nvPr/>
              </p:nvGrpSpPr>
              <p:grpSpPr>
                <a:xfrm>
                  <a:off x="14348763" y="11640163"/>
                  <a:ext cx="78849" cy="88550"/>
                  <a:chOff x="14348763" y="11640163"/>
                  <a:chExt cx="78849" cy="88550"/>
                </a:xfrm>
              </p:grpSpPr>
              <p:sp>
                <p:nvSpPr>
                  <p:cNvPr id="1172" name="Google Shape;1172;p8"/>
                  <p:cNvSpPr/>
                  <p:nvPr/>
                </p:nvSpPr>
                <p:spPr>
                  <a:xfrm>
                    <a:off x="1439972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3" name="Google Shape;1173;p8"/>
                  <p:cNvSpPr/>
                  <p:nvPr/>
                </p:nvSpPr>
                <p:spPr>
                  <a:xfrm>
                    <a:off x="14348763" y="11640163"/>
                    <a:ext cx="78849" cy="88550"/>
                  </a:xfrm>
                  <a:custGeom>
                    <a:avLst/>
                    <a:gdLst/>
                    <a:ahLst/>
                    <a:cxnLst/>
                    <a:rect l="l" t="t" r="r" b="b"/>
                    <a:pathLst>
                      <a:path w="78849"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93" y="70246"/>
                          <a:pt x="78266"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74" name="Google Shape;1174;p8"/>
                <p:cNvGrpSpPr/>
                <p:nvPr/>
              </p:nvGrpSpPr>
              <p:grpSpPr>
                <a:xfrm>
                  <a:off x="14888792" y="11640205"/>
                  <a:ext cx="78766" cy="88530"/>
                  <a:chOff x="14888792" y="11640205"/>
                  <a:chExt cx="78766" cy="88530"/>
                </a:xfrm>
              </p:grpSpPr>
              <p:sp>
                <p:nvSpPr>
                  <p:cNvPr id="1175" name="Google Shape;1175;p8"/>
                  <p:cNvSpPr/>
                  <p:nvPr/>
                </p:nvSpPr>
                <p:spPr>
                  <a:xfrm>
                    <a:off x="1493966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6" name="Google Shape;1176;p8"/>
                  <p:cNvSpPr/>
                  <p:nvPr/>
                </p:nvSpPr>
                <p:spPr>
                  <a:xfrm>
                    <a:off x="14888792"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77" name="Google Shape;1177;p8"/>
                <p:cNvGrpSpPr/>
                <p:nvPr/>
              </p:nvGrpSpPr>
              <p:grpSpPr>
                <a:xfrm>
                  <a:off x="15428739" y="11640205"/>
                  <a:ext cx="78766" cy="88530"/>
                  <a:chOff x="15428739" y="11640205"/>
                  <a:chExt cx="78766" cy="88530"/>
                </a:xfrm>
              </p:grpSpPr>
              <p:sp>
                <p:nvSpPr>
                  <p:cNvPr id="1178" name="Google Shape;1178;p8"/>
                  <p:cNvSpPr/>
                  <p:nvPr/>
                </p:nvSpPr>
                <p:spPr>
                  <a:xfrm>
                    <a:off x="1547960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9" name="Google Shape;1179;p8"/>
                  <p:cNvSpPr/>
                  <p:nvPr/>
                </p:nvSpPr>
                <p:spPr>
                  <a:xfrm>
                    <a:off x="1542873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0" name="Google Shape;1180;p8"/>
                <p:cNvGrpSpPr/>
                <p:nvPr/>
              </p:nvGrpSpPr>
              <p:grpSpPr>
                <a:xfrm>
                  <a:off x="15968670" y="11640205"/>
                  <a:ext cx="78766" cy="88530"/>
                  <a:chOff x="15968670" y="11640205"/>
                  <a:chExt cx="78766" cy="88530"/>
                </a:xfrm>
              </p:grpSpPr>
              <p:sp>
                <p:nvSpPr>
                  <p:cNvPr id="1181" name="Google Shape;1181;p8"/>
                  <p:cNvSpPr/>
                  <p:nvPr/>
                </p:nvSpPr>
                <p:spPr>
                  <a:xfrm>
                    <a:off x="1601954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2" name="Google Shape;1182;p8"/>
                  <p:cNvSpPr/>
                  <p:nvPr/>
                </p:nvSpPr>
                <p:spPr>
                  <a:xfrm>
                    <a:off x="15968670"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3" name="Google Shape;1183;p8"/>
                <p:cNvGrpSpPr/>
                <p:nvPr/>
              </p:nvGrpSpPr>
              <p:grpSpPr>
                <a:xfrm>
                  <a:off x="16508619" y="11640205"/>
                  <a:ext cx="78766" cy="88530"/>
                  <a:chOff x="16508619" y="11640205"/>
                  <a:chExt cx="78766" cy="88530"/>
                </a:xfrm>
              </p:grpSpPr>
              <p:sp>
                <p:nvSpPr>
                  <p:cNvPr id="1184" name="Google Shape;1184;p8"/>
                  <p:cNvSpPr/>
                  <p:nvPr/>
                </p:nvSpPr>
                <p:spPr>
                  <a:xfrm>
                    <a:off x="16559480"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5" name="Google Shape;1185;p8"/>
                  <p:cNvSpPr/>
                  <p:nvPr/>
                </p:nvSpPr>
                <p:spPr>
                  <a:xfrm>
                    <a:off x="1650861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6" name="Google Shape;1186;p8"/>
                <p:cNvGrpSpPr/>
                <p:nvPr/>
              </p:nvGrpSpPr>
              <p:grpSpPr>
                <a:xfrm>
                  <a:off x="17048552" y="11640205"/>
                  <a:ext cx="78766" cy="88530"/>
                  <a:chOff x="17048552" y="11640205"/>
                  <a:chExt cx="78766" cy="88530"/>
                </a:xfrm>
              </p:grpSpPr>
              <p:sp>
                <p:nvSpPr>
                  <p:cNvPr id="1187" name="Google Shape;1187;p8"/>
                  <p:cNvSpPr/>
                  <p:nvPr/>
                </p:nvSpPr>
                <p:spPr>
                  <a:xfrm>
                    <a:off x="17099423"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8" name="Google Shape;1188;p8"/>
                  <p:cNvSpPr/>
                  <p:nvPr/>
                </p:nvSpPr>
                <p:spPr>
                  <a:xfrm>
                    <a:off x="17048552"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9" name="Google Shape;1189;p8"/>
                <p:cNvGrpSpPr/>
                <p:nvPr/>
              </p:nvGrpSpPr>
              <p:grpSpPr>
                <a:xfrm>
                  <a:off x="17588498" y="11640205"/>
                  <a:ext cx="78766" cy="88530"/>
                  <a:chOff x="17588498" y="11640205"/>
                  <a:chExt cx="78766" cy="88530"/>
                </a:xfrm>
              </p:grpSpPr>
              <p:sp>
                <p:nvSpPr>
                  <p:cNvPr id="1190" name="Google Shape;1190;p8"/>
                  <p:cNvSpPr/>
                  <p:nvPr/>
                </p:nvSpPr>
                <p:spPr>
                  <a:xfrm>
                    <a:off x="17639359"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1" name="Google Shape;1191;p8"/>
                  <p:cNvSpPr/>
                  <p:nvPr/>
                </p:nvSpPr>
                <p:spPr>
                  <a:xfrm>
                    <a:off x="17588498"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2" name="Google Shape;1192;p8"/>
                <p:cNvGrpSpPr/>
                <p:nvPr/>
              </p:nvGrpSpPr>
              <p:grpSpPr>
                <a:xfrm>
                  <a:off x="18128431" y="11640205"/>
                  <a:ext cx="78766" cy="88530"/>
                  <a:chOff x="18128431" y="11640205"/>
                  <a:chExt cx="78766" cy="88530"/>
                </a:xfrm>
              </p:grpSpPr>
              <p:sp>
                <p:nvSpPr>
                  <p:cNvPr id="1193" name="Google Shape;1193;p8"/>
                  <p:cNvSpPr/>
                  <p:nvPr/>
                </p:nvSpPr>
                <p:spPr>
                  <a:xfrm>
                    <a:off x="18179302"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4" name="Google Shape;1194;p8"/>
                  <p:cNvSpPr/>
                  <p:nvPr/>
                </p:nvSpPr>
                <p:spPr>
                  <a:xfrm>
                    <a:off x="18128431"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5" name="Google Shape;1195;p8"/>
                <p:cNvGrpSpPr/>
                <p:nvPr/>
              </p:nvGrpSpPr>
              <p:grpSpPr>
                <a:xfrm>
                  <a:off x="18668280" y="11640163"/>
                  <a:ext cx="78847" cy="88550"/>
                  <a:chOff x="18668280" y="11640163"/>
                  <a:chExt cx="78847" cy="88550"/>
                </a:xfrm>
              </p:grpSpPr>
              <p:sp>
                <p:nvSpPr>
                  <p:cNvPr id="1196" name="Google Shape;1196;p8"/>
                  <p:cNvSpPr/>
                  <p:nvPr/>
                </p:nvSpPr>
                <p:spPr>
                  <a:xfrm>
                    <a:off x="18719238"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7" name="Google Shape;1197;p8"/>
                  <p:cNvSpPr/>
                  <p:nvPr/>
                </p:nvSpPr>
                <p:spPr>
                  <a:xfrm>
                    <a:off x="18668280" y="11640163"/>
                    <a:ext cx="78847" cy="88550"/>
                  </a:xfrm>
                  <a:custGeom>
                    <a:avLst/>
                    <a:gdLst/>
                    <a:ahLst/>
                    <a:cxnLst/>
                    <a:rect l="l" t="t" r="r" b="b"/>
                    <a:pathLst>
                      <a:path w="78847"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77" y="70246"/>
                          <a:pt x="78265"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98" name="Google Shape;1198;p8"/>
              <p:cNvGrpSpPr/>
              <p:nvPr/>
            </p:nvGrpSpPr>
            <p:grpSpPr>
              <a:xfrm>
                <a:off x="14888792" y="12224381"/>
                <a:ext cx="3858335" cy="88571"/>
                <a:chOff x="14888792" y="12224381"/>
                <a:chExt cx="3858335" cy="88571"/>
              </a:xfrm>
            </p:grpSpPr>
            <p:grpSp>
              <p:nvGrpSpPr>
                <p:cNvPr id="1199" name="Google Shape;1199;p8"/>
                <p:cNvGrpSpPr/>
                <p:nvPr/>
              </p:nvGrpSpPr>
              <p:grpSpPr>
                <a:xfrm>
                  <a:off x="14888792" y="12224423"/>
                  <a:ext cx="78766" cy="88530"/>
                  <a:chOff x="14888792" y="12224423"/>
                  <a:chExt cx="78766" cy="88530"/>
                </a:xfrm>
              </p:grpSpPr>
              <p:sp>
                <p:nvSpPr>
                  <p:cNvPr id="1200" name="Google Shape;1200;p8"/>
                  <p:cNvSpPr/>
                  <p:nvPr/>
                </p:nvSpPr>
                <p:spPr>
                  <a:xfrm>
                    <a:off x="1493966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1" name="Google Shape;1201;p8"/>
                  <p:cNvSpPr/>
                  <p:nvPr/>
                </p:nvSpPr>
                <p:spPr>
                  <a:xfrm>
                    <a:off x="14888792"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2" name="Google Shape;1202;p8"/>
                <p:cNvGrpSpPr/>
                <p:nvPr/>
              </p:nvGrpSpPr>
              <p:grpSpPr>
                <a:xfrm>
                  <a:off x="15428739" y="12224423"/>
                  <a:ext cx="78766" cy="88530"/>
                  <a:chOff x="15428739" y="12224423"/>
                  <a:chExt cx="78766" cy="88530"/>
                </a:xfrm>
              </p:grpSpPr>
              <p:sp>
                <p:nvSpPr>
                  <p:cNvPr id="1203" name="Google Shape;1203;p8"/>
                  <p:cNvSpPr/>
                  <p:nvPr/>
                </p:nvSpPr>
                <p:spPr>
                  <a:xfrm>
                    <a:off x="15479605" y="12226506"/>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4" name="Google Shape;1204;p8"/>
                  <p:cNvSpPr/>
                  <p:nvPr/>
                </p:nvSpPr>
                <p:spPr>
                  <a:xfrm>
                    <a:off x="1542873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5" name="Google Shape;1205;p8"/>
                <p:cNvGrpSpPr/>
                <p:nvPr/>
              </p:nvGrpSpPr>
              <p:grpSpPr>
                <a:xfrm>
                  <a:off x="15968670" y="12224423"/>
                  <a:ext cx="78766" cy="88530"/>
                  <a:chOff x="15968670" y="12224423"/>
                  <a:chExt cx="78766" cy="88530"/>
                </a:xfrm>
              </p:grpSpPr>
              <p:sp>
                <p:nvSpPr>
                  <p:cNvPr id="1206" name="Google Shape;1206;p8"/>
                  <p:cNvSpPr/>
                  <p:nvPr/>
                </p:nvSpPr>
                <p:spPr>
                  <a:xfrm>
                    <a:off x="1601954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7" name="Google Shape;1207;p8"/>
                  <p:cNvSpPr/>
                  <p:nvPr/>
                </p:nvSpPr>
                <p:spPr>
                  <a:xfrm>
                    <a:off x="15968670"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8" name="Google Shape;1208;p8"/>
                <p:cNvGrpSpPr/>
                <p:nvPr/>
              </p:nvGrpSpPr>
              <p:grpSpPr>
                <a:xfrm>
                  <a:off x="16508619" y="12224423"/>
                  <a:ext cx="78766" cy="88530"/>
                  <a:chOff x="16508619" y="12224423"/>
                  <a:chExt cx="78766" cy="88530"/>
                </a:xfrm>
              </p:grpSpPr>
              <p:sp>
                <p:nvSpPr>
                  <p:cNvPr id="1209" name="Google Shape;1209;p8"/>
                  <p:cNvSpPr/>
                  <p:nvPr/>
                </p:nvSpPr>
                <p:spPr>
                  <a:xfrm>
                    <a:off x="16559480"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0" name="Google Shape;1210;p8"/>
                  <p:cNvSpPr/>
                  <p:nvPr/>
                </p:nvSpPr>
                <p:spPr>
                  <a:xfrm>
                    <a:off x="1650861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1" name="Google Shape;1211;p8"/>
                <p:cNvGrpSpPr/>
                <p:nvPr/>
              </p:nvGrpSpPr>
              <p:grpSpPr>
                <a:xfrm>
                  <a:off x="17048552" y="12224423"/>
                  <a:ext cx="78766" cy="88530"/>
                  <a:chOff x="17048552" y="12224423"/>
                  <a:chExt cx="78766" cy="88530"/>
                </a:xfrm>
              </p:grpSpPr>
              <p:sp>
                <p:nvSpPr>
                  <p:cNvPr id="1212" name="Google Shape;1212;p8"/>
                  <p:cNvSpPr/>
                  <p:nvPr/>
                </p:nvSpPr>
                <p:spPr>
                  <a:xfrm>
                    <a:off x="17099423"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3" name="Google Shape;1213;p8"/>
                  <p:cNvSpPr/>
                  <p:nvPr/>
                </p:nvSpPr>
                <p:spPr>
                  <a:xfrm>
                    <a:off x="17048552"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4" name="Google Shape;1214;p8"/>
                <p:cNvGrpSpPr/>
                <p:nvPr/>
              </p:nvGrpSpPr>
              <p:grpSpPr>
                <a:xfrm>
                  <a:off x="17588498" y="12224423"/>
                  <a:ext cx="78766" cy="88530"/>
                  <a:chOff x="17588498" y="12224423"/>
                  <a:chExt cx="78766" cy="88530"/>
                </a:xfrm>
              </p:grpSpPr>
              <p:sp>
                <p:nvSpPr>
                  <p:cNvPr id="1215" name="Google Shape;1215;p8"/>
                  <p:cNvSpPr/>
                  <p:nvPr/>
                </p:nvSpPr>
                <p:spPr>
                  <a:xfrm>
                    <a:off x="17639359"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6" name="Google Shape;1216;p8"/>
                  <p:cNvSpPr/>
                  <p:nvPr/>
                </p:nvSpPr>
                <p:spPr>
                  <a:xfrm>
                    <a:off x="17588498"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7" name="Google Shape;1217;p8"/>
                <p:cNvGrpSpPr/>
                <p:nvPr/>
              </p:nvGrpSpPr>
              <p:grpSpPr>
                <a:xfrm>
                  <a:off x="18128431" y="12224423"/>
                  <a:ext cx="78766" cy="88530"/>
                  <a:chOff x="18128431" y="12224423"/>
                  <a:chExt cx="78766" cy="88530"/>
                </a:xfrm>
              </p:grpSpPr>
              <p:sp>
                <p:nvSpPr>
                  <p:cNvPr id="1218" name="Google Shape;1218;p8"/>
                  <p:cNvSpPr/>
                  <p:nvPr/>
                </p:nvSpPr>
                <p:spPr>
                  <a:xfrm>
                    <a:off x="18179302"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9" name="Google Shape;1219;p8"/>
                  <p:cNvSpPr/>
                  <p:nvPr/>
                </p:nvSpPr>
                <p:spPr>
                  <a:xfrm>
                    <a:off x="18128431"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0" name="Google Shape;1220;p8"/>
                <p:cNvGrpSpPr/>
                <p:nvPr/>
              </p:nvGrpSpPr>
              <p:grpSpPr>
                <a:xfrm>
                  <a:off x="18668280" y="12224381"/>
                  <a:ext cx="78847" cy="88550"/>
                  <a:chOff x="18668280" y="12224381"/>
                  <a:chExt cx="78847" cy="88550"/>
                </a:xfrm>
              </p:grpSpPr>
              <p:sp>
                <p:nvSpPr>
                  <p:cNvPr id="1221" name="Google Shape;1221;p8"/>
                  <p:cNvSpPr/>
                  <p:nvPr/>
                </p:nvSpPr>
                <p:spPr>
                  <a:xfrm>
                    <a:off x="18719238"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2" name="Google Shape;1222;p8"/>
                  <p:cNvSpPr/>
                  <p:nvPr/>
                </p:nvSpPr>
                <p:spPr>
                  <a:xfrm>
                    <a:off x="18668280" y="12224381"/>
                    <a:ext cx="78847" cy="88550"/>
                  </a:xfrm>
                  <a:custGeom>
                    <a:avLst/>
                    <a:gdLst/>
                    <a:ahLst/>
                    <a:cxnLst/>
                    <a:rect l="l" t="t" r="r" b="b"/>
                    <a:pathLst>
                      <a:path w="78847" h="88550" extrusionOk="0">
                        <a:moveTo>
                          <a:pt x="78698" y="43633"/>
                        </a:moveTo>
                        <a:cubicBezTo>
                          <a:pt x="75271" y="2943"/>
                          <a:pt x="37996" y="-3765"/>
                          <a:pt x="54465" y="4130"/>
                        </a:cubicBezTo>
                        <a:cubicBezTo>
                          <a:pt x="42148" y="-2084"/>
                          <a:pt x="30124" y="-1144"/>
                          <a:pt x="19366" y="5995"/>
                        </a:cubicBezTo>
                        <a:cubicBezTo>
                          <a:pt x="-22756" y="33950"/>
                          <a:pt x="11324" y="103504"/>
                          <a:pt x="50436" y="85664"/>
                        </a:cubicBezTo>
                        <a:cubicBezTo>
                          <a:pt x="84177" y="70261"/>
                          <a:pt x="78265"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23" name="Google Shape;1223;p8"/>
              <p:cNvGrpSpPr/>
              <p:nvPr/>
            </p:nvGrpSpPr>
            <p:grpSpPr>
              <a:xfrm>
                <a:off x="15428739" y="12808615"/>
                <a:ext cx="3318383" cy="88557"/>
                <a:chOff x="15428739" y="12808615"/>
                <a:chExt cx="3318383" cy="88557"/>
              </a:xfrm>
            </p:grpSpPr>
            <p:grpSp>
              <p:nvGrpSpPr>
                <p:cNvPr id="1224" name="Google Shape;1224;p8"/>
                <p:cNvGrpSpPr/>
                <p:nvPr/>
              </p:nvGrpSpPr>
              <p:grpSpPr>
                <a:xfrm>
                  <a:off x="15428739" y="12808642"/>
                  <a:ext cx="78766" cy="88530"/>
                  <a:chOff x="15428739" y="12808642"/>
                  <a:chExt cx="78766" cy="88530"/>
                </a:xfrm>
              </p:grpSpPr>
              <p:sp>
                <p:nvSpPr>
                  <p:cNvPr id="1225" name="Google Shape;1225;p8"/>
                  <p:cNvSpPr/>
                  <p:nvPr/>
                </p:nvSpPr>
                <p:spPr>
                  <a:xfrm>
                    <a:off x="15479605" y="1281073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6" name="Google Shape;1226;p8"/>
                  <p:cNvSpPr/>
                  <p:nvPr/>
                </p:nvSpPr>
                <p:spPr>
                  <a:xfrm>
                    <a:off x="1542873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7" name="Google Shape;1227;p8"/>
                <p:cNvGrpSpPr/>
                <p:nvPr/>
              </p:nvGrpSpPr>
              <p:grpSpPr>
                <a:xfrm>
                  <a:off x="15968670" y="12808642"/>
                  <a:ext cx="78766" cy="88530"/>
                  <a:chOff x="15968670" y="12808642"/>
                  <a:chExt cx="78766" cy="88530"/>
                </a:xfrm>
              </p:grpSpPr>
              <p:sp>
                <p:nvSpPr>
                  <p:cNvPr id="1228" name="Google Shape;1228;p8"/>
                  <p:cNvSpPr/>
                  <p:nvPr/>
                </p:nvSpPr>
                <p:spPr>
                  <a:xfrm>
                    <a:off x="16019544"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9" name="Google Shape;1229;p8"/>
                  <p:cNvSpPr/>
                  <p:nvPr/>
                </p:nvSpPr>
                <p:spPr>
                  <a:xfrm>
                    <a:off x="15968670"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0" name="Google Shape;1230;p8"/>
                <p:cNvGrpSpPr/>
                <p:nvPr/>
              </p:nvGrpSpPr>
              <p:grpSpPr>
                <a:xfrm>
                  <a:off x="16508619" y="12808642"/>
                  <a:ext cx="78766" cy="88530"/>
                  <a:chOff x="16508619" y="12808642"/>
                  <a:chExt cx="78766" cy="88530"/>
                </a:xfrm>
              </p:grpSpPr>
              <p:sp>
                <p:nvSpPr>
                  <p:cNvPr id="1231" name="Google Shape;1231;p8"/>
                  <p:cNvSpPr/>
                  <p:nvPr/>
                </p:nvSpPr>
                <p:spPr>
                  <a:xfrm>
                    <a:off x="16559480"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2" name="Google Shape;1232;p8"/>
                  <p:cNvSpPr/>
                  <p:nvPr/>
                </p:nvSpPr>
                <p:spPr>
                  <a:xfrm>
                    <a:off x="1650861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3" name="Google Shape;1233;p8"/>
                <p:cNvGrpSpPr/>
                <p:nvPr/>
              </p:nvGrpSpPr>
              <p:grpSpPr>
                <a:xfrm>
                  <a:off x="17048552" y="12808642"/>
                  <a:ext cx="78766" cy="88530"/>
                  <a:chOff x="17048552" y="12808642"/>
                  <a:chExt cx="78766" cy="88530"/>
                </a:xfrm>
              </p:grpSpPr>
              <p:sp>
                <p:nvSpPr>
                  <p:cNvPr id="1234" name="Google Shape;1234;p8"/>
                  <p:cNvSpPr/>
                  <p:nvPr/>
                </p:nvSpPr>
                <p:spPr>
                  <a:xfrm>
                    <a:off x="17099423"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5" name="Google Shape;1235;p8"/>
                  <p:cNvSpPr/>
                  <p:nvPr/>
                </p:nvSpPr>
                <p:spPr>
                  <a:xfrm>
                    <a:off x="17048552"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6" name="Google Shape;1236;p8"/>
                <p:cNvGrpSpPr/>
                <p:nvPr/>
              </p:nvGrpSpPr>
              <p:grpSpPr>
                <a:xfrm>
                  <a:off x="17588498" y="12808642"/>
                  <a:ext cx="78766" cy="88530"/>
                  <a:chOff x="17588498" y="12808642"/>
                  <a:chExt cx="78766" cy="88530"/>
                </a:xfrm>
              </p:grpSpPr>
              <p:sp>
                <p:nvSpPr>
                  <p:cNvPr id="1237" name="Google Shape;1237;p8"/>
                  <p:cNvSpPr/>
                  <p:nvPr/>
                </p:nvSpPr>
                <p:spPr>
                  <a:xfrm>
                    <a:off x="17639359"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8" name="Google Shape;1238;p8"/>
                  <p:cNvSpPr/>
                  <p:nvPr/>
                </p:nvSpPr>
                <p:spPr>
                  <a:xfrm>
                    <a:off x="17588498"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9" name="Google Shape;1239;p8"/>
                <p:cNvGrpSpPr/>
                <p:nvPr/>
              </p:nvGrpSpPr>
              <p:grpSpPr>
                <a:xfrm>
                  <a:off x="18128431" y="12808642"/>
                  <a:ext cx="78766" cy="88530"/>
                  <a:chOff x="18128431" y="12808642"/>
                  <a:chExt cx="78766" cy="88530"/>
                </a:xfrm>
              </p:grpSpPr>
              <p:sp>
                <p:nvSpPr>
                  <p:cNvPr id="1240" name="Google Shape;1240;p8"/>
                  <p:cNvSpPr/>
                  <p:nvPr/>
                </p:nvSpPr>
                <p:spPr>
                  <a:xfrm>
                    <a:off x="18179302"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1" name="Google Shape;1241;p8"/>
                  <p:cNvSpPr/>
                  <p:nvPr/>
                </p:nvSpPr>
                <p:spPr>
                  <a:xfrm>
                    <a:off x="18128431"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42" name="Google Shape;1242;p8"/>
                <p:cNvGrpSpPr/>
                <p:nvPr/>
              </p:nvGrpSpPr>
              <p:grpSpPr>
                <a:xfrm>
                  <a:off x="18668331" y="12808615"/>
                  <a:ext cx="78791" cy="88517"/>
                  <a:chOff x="18668331" y="12808615"/>
                  <a:chExt cx="78791" cy="88517"/>
                </a:xfrm>
              </p:grpSpPr>
              <p:sp>
                <p:nvSpPr>
                  <p:cNvPr id="1243" name="Google Shape;1243;p8"/>
                  <p:cNvSpPr/>
                  <p:nvPr/>
                </p:nvSpPr>
                <p:spPr>
                  <a:xfrm>
                    <a:off x="18719238"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4" name="Google Shape;1244;p8"/>
                  <p:cNvSpPr/>
                  <p:nvPr/>
                </p:nvSpPr>
                <p:spPr>
                  <a:xfrm>
                    <a:off x="18668331" y="12808615"/>
                    <a:ext cx="78791" cy="88517"/>
                  </a:xfrm>
                  <a:custGeom>
                    <a:avLst/>
                    <a:gdLst/>
                    <a:ahLst/>
                    <a:cxnLst/>
                    <a:rect l="l" t="t" r="r" b="b"/>
                    <a:pathLst>
                      <a:path w="78791" h="88517" extrusionOk="0">
                        <a:moveTo>
                          <a:pt x="78646" y="43617"/>
                        </a:moveTo>
                        <a:cubicBezTo>
                          <a:pt x="75219" y="2927"/>
                          <a:pt x="37944" y="-3780"/>
                          <a:pt x="54413" y="4114"/>
                        </a:cubicBezTo>
                        <a:cubicBezTo>
                          <a:pt x="42096" y="-2099"/>
                          <a:pt x="30103" y="-1113"/>
                          <a:pt x="19314" y="5980"/>
                        </a:cubicBezTo>
                        <a:cubicBezTo>
                          <a:pt x="-22669" y="34119"/>
                          <a:pt x="11226" y="103396"/>
                          <a:pt x="50385" y="85649"/>
                        </a:cubicBezTo>
                        <a:cubicBezTo>
                          <a:pt x="84095" y="70153"/>
                          <a:pt x="78214" y="38143"/>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1245" name="Google Shape;1245;p8"/>
            <p:cNvSpPr/>
            <p:nvPr/>
          </p:nvSpPr>
          <p:spPr>
            <a:xfrm>
              <a:off x="13970831" y="11843673"/>
              <a:ext cx="1415096" cy="1641054"/>
            </a:xfrm>
            <a:custGeom>
              <a:avLst/>
              <a:gdLst/>
              <a:ahLst/>
              <a:cxnLst/>
              <a:rect l="l" t="t" r="r" b="b"/>
              <a:pathLst>
                <a:path w="1415096" h="1641054" extrusionOk="0">
                  <a:moveTo>
                    <a:pt x="960011" y="1311971"/>
                  </a:moveTo>
                  <a:cubicBezTo>
                    <a:pt x="1054921" y="1403805"/>
                    <a:pt x="1158228" y="1486635"/>
                    <a:pt x="1269020" y="1558549"/>
                  </a:cubicBezTo>
                  <a:cubicBezTo>
                    <a:pt x="1325590" y="1595276"/>
                    <a:pt x="1379874" y="1627748"/>
                    <a:pt x="1415097" y="1641055"/>
                  </a:cubicBezTo>
                  <a:cubicBezTo>
                    <a:pt x="1297436" y="1514359"/>
                    <a:pt x="1260963" y="1325324"/>
                    <a:pt x="1203730" y="1153589"/>
                  </a:cubicBezTo>
                  <a:cubicBezTo>
                    <a:pt x="1133393" y="940671"/>
                    <a:pt x="1183665" y="736911"/>
                    <a:pt x="1122542" y="724330"/>
                  </a:cubicBezTo>
                  <a:cubicBezTo>
                    <a:pt x="625951" y="622796"/>
                    <a:pt x="229488" y="431064"/>
                    <a:pt x="0" y="0"/>
                  </a:cubicBezTo>
                  <a:cubicBezTo>
                    <a:pt x="12703" y="51823"/>
                    <a:pt x="31781" y="111694"/>
                    <a:pt x="56785" y="176823"/>
                  </a:cubicBezTo>
                  <a:cubicBezTo>
                    <a:pt x="163426" y="454593"/>
                    <a:pt x="332069" y="704424"/>
                    <a:pt x="545998" y="911390"/>
                  </a:cubicBezTo>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46" name="Google Shape;1246;p8"/>
          <p:cNvGrpSpPr/>
          <p:nvPr/>
        </p:nvGrpSpPr>
        <p:grpSpPr>
          <a:xfrm>
            <a:off x="8784462" y="5381207"/>
            <a:ext cx="2100132" cy="1717877"/>
            <a:chOff x="13282252" y="8166700"/>
            <a:chExt cx="3045436" cy="2491121"/>
          </a:xfrm>
        </p:grpSpPr>
        <p:sp>
          <p:nvSpPr>
            <p:cNvPr id="1247" name="Google Shape;1247;p8"/>
            <p:cNvSpPr/>
            <p:nvPr/>
          </p:nvSpPr>
          <p:spPr>
            <a:xfrm>
              <a:off x="15368725" y="8777846"/>
              <a:ext cx="941759" cy="1526192"/>
            </a:xfrm>
            <a:custGeom>
              <a:avLst/>
              <a:gdLst/>
              <a:ahLst/>
              <a:cxnLst/>
              <a:rect l="l" t="t" r="r" b="b"/>
              <a:pathLst>
                <a:path w="941759" h="1526192" extrusionOk="0">
                  <a:moveTo>
                    <a:pt x="934561" y="611248"/>
                  </a:moveTo>
                  <a:cubicBezTo>
                    <a:pt x="923804" y="634774"/>
                    <a:pt x="227835" y="1355446"/>
                    <a:pt x="207263" y="1376844"/>
                  </a:cubicBezTo>
                  <a:cubicBezTo>
                    <a:pt x="153769" y="1432531"/>
                    <a:pt x="98949" y="1485218"/>
                    <a:pt x="31246" y="1523287"/>
                  </a:cubicBezTo>
                  <a:cubicBezTo>
                    <a:pt x="14087" y="1532878"/>
                    <a:pt x="-2609" y="1517104"/>
                    <a:pt x="341" y="1499547"/>
                  </a:cubicBezTo>
                  <a:cubicBezTo>
                    <a:pt x="49162" y="1205072"/>
                    <a:pt x="248322" y="318272"/>
                    <a:pt x="336493" y="57547"/>
                  </a:cubicBezTo>
                  <a:cubicBezTo>
                    <a:pt x="342964" y="34957"/>
                    <a:pt x="352725" y="12776"/>
                    <a:pt x="375429" y="3594"/>
                  </a:cubicBezTo>
                  <a:cubicBezTo>
                    <a:pt x="410554" y="-10561"/>
                    <a:pt x="435794" y="20115"/>
                    <a:pt x="457287" y="43108"/>
                  </a:cubicBezTo>
                  <a:cubicBezTo>
                    <a:pt x="943165" y="563872"/>
                    <a:pt x="959931" y="555900"/>
                    <a:pt x="934561" y="61124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8" name="Google Shape;1248;p8"/>
            <p:cNvSpPr/>
            <p:nvPr/>
          </p:nvSpPr>
          <p:spPr>
            <a:xfrm>
              <a:off x="15555998" y="8777329"/>
              <a:ext cx="750519" cy="623089"/>
            </a:xfrm>
            <a:custGeom>
              <a:avLst/>
              <a:gdLst/>
              <a:ahLst/>
              <a:cxnLst/>
              <a:rect l="l" t="t" r="r" b="b"/>
              <a:pathLst>
                <a:path w="750519" h="623089" extrusionOk="0">
                  <a:moveTo>
                    <a:pt x="750520" y="571907"/>
                  </a:moveTo>
                  <a:cubicBezTo>
                    <a:pt x="692298" y="630702"/>
                    <a:pt x="812853" y="612298"/>
                    <a:pt x="0" y="623089"/>
                  </a:cubicBezTo>
                  <a:cubicBezTo>
                    <a:pt x="140350" y="42538"/>
                    <a:pt x="154549" y="-79910"/>
                    <a:pt x="270008" y="43620"/>
                  </a:cubicBezTo>
                  <a:cubicBezTo>
                    <a:pt x="752961" y="561245"/>
                    <a:pt x="742130" y="541729"/>
                    <a:pt x="750520" y="571907"/>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249" name="Google Shape;1249;p8"/>
            <p:cNvGrpSpPr/>
            <p:nvPr/>
          </p:nvGrpSpPr>
          <p:grpSpPr>
            <a:xfrm>
              <a:off x="13282252" y="8758881"/>
              <a:ext cx="3045436" cy="1898940"/>
              <a:chOff x="13282252" y="8758881"/>
              <a:chExt cx="3045436" cy="1898940"/>
            </a:xfrm>
          </p:grpSpPr>
          <p:sp>
            <p:nvSpPr>
              <p:cNvPr id="1250" name="Google Shape;1250;p8"/>
              <p:cNvSpPr/>
              <p:nvPr/>
            </p:nvSpPr>
            <p:spPr>
              <a:xfrm>
                <a:off x="15484373" y="9365062"/>
                <a:ext cx="843314" cy="909555"/>
              </a:xfrm>
              <a:custGeom>
                <a:avLst/>
                <a:gdLst/>
                <a:ahLst/>
                <a:cxnLst/>
                <a:rect l="l" t="t" r="r" b="b"/>
                <a:pathLst>
                  <a:path w="843314" h="909555" extrusionOk="0">
                    <a:moveTo>
                      <a:pt x="137486" y="806961"/>
                    </a:moveTo>
                    <a:cubicBezTo>
                      <a:pt x="64163" y="889880"/>
                      <a:pt x="59634" y="898569"/>
                      <a:pt x="40726" y="909555"/>
                    </a:cubicBezTo>
                    <a:cubicBezTo>
                      <a:pt x="-3242" y="874630"/>
                      <a:pt x="56" y="877554"/>
                      <a:pt x="56" y="876976"/>
                    </a:cubicBezTo>
                    <a:cubicBezTo>
                      <a:pt x="10205" y="841368"/>
                      <a:pt x="391620" y="429855"/>
                      <a:pt x="400504" y="420264"/>
                    </a:cubicBezTo>
                    <a:cubicBezTo>
                      <a:pt x="803981" y="-14940"/>
                      <a:pt x="797843" y="25601"/>
                      <a:pt x="788416" y="351"/>
                    </a:cubicBezTo>
                    <a:cubicBezTo>
                      <a:pt x="948341" y="-6928"/>
                      <a:pt x="766958" y="93768"/>
                      <a:pt x="137486" y="806961"/>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1" name="Google Shape;1251;p8"/>
              <p:cNvSpPr/>
              <p:nvPr/>
            </p:nvSpPr>
            <p:spPr>
              <a:xfrm>
                <a:off x="13282252" y="8758881"/>
                <a:ext cx="3041311" cy="1898940"/>
              </a:xfrm>
              <a:custGeom>
                <a:avLst/>
                <a:gdLst/>
                <a:ahLst/>
                <a:cxnLst/>
                <a:rect l="l" t="t" r="r" b="b"/>
                <a:pathLst>
                  <a:path w="3041311" h="1898940" extrusionOk="0">
                    <a:moveTo>
                      <a:pt x="3041312" y="604215"/>
                    </a:moveTo>
                    <a:cubicBezTo>
                      <a:pt x="2984669" y="606791"/>
                      <a:pt x="2991165" y="607558"/>
                      <a:pt x="2989437" y="604101"/>
                    </a:cubicBezTo>
                    <a:cubicBezTo>
                      <a:pt x="2989357" y="604021"/>
                      <a:pt x="2989432" y="595053"/>
                      <a:pt x="2924912" y="523976"/>
                    </a:cubicBezTo>
                    <a:cubicBezTo>
                      <a:pt x="2746941" y="327781"/>
                      <a:pt x="2543152" y="116643"/>
                      <a:pt x="2523308" y="98169"/>
                    </a:cubicBezTo>
                    <a:cubicBezTo>
                      <a:pt x="2511176" y="86730"/>
                      <a:pt x="2491188" y="91931"/>
                      <a:pt x="2486280" y="107874"/>
                    </a:cubicBezTo>
                    <a:cubicBezTo>
                      <a:pt x="2264172" y="826224"/>
                      <a:pt x="2155414" y="1293479"/>
                      <a:pt x="2124828" y="1378246"/>
                    </a:cubicBezTo>
                    <a:cubicBezTo>
                      <a:pt x="2147318" y="1410776"/>
                      <a:pt x="2152121" y="1448511"/>
                      <a:pt x="2141349" y="1485404"/>
                    </a:cubicBezTo>
                    <a:cubicBezTo>
                      <a:pt x="2159026" y="1475410"/>
                      <a:pt x="2181785" y="1476217"/>
                      <a:pt x="2202003" y="1483327"/>
                    </a:cubicBezTo>
                    <a:cubicBezTo>
                      <a:pt x="2203050" y="1484373"/>
                      <a:pt x="2193822" y="1476795"/>
                      <a:pt x="2242848" y="1515736"/>
                    </a:cubicBezTo>
                    <a:cubicBezTo>
                      <a:pt x="2310387" y="1593479"/>
                      <a:pt x="2267928" y="1728144"/>
                      <a:pt x="2156251" y="1739703"/>
                    </a:cubicBezTo>
                    <a:cubicBezTo>
                      <a:pt x="2155673" y="1739763"/>
                      <a:pt x="150849" y="1898627"/>
                      <a:pt x="150261" y="1898622"/>
                    </a:cubicBezTo>
                    <a:cubicBezTo>
                      <a:pt x="54891" y="1904979"/>
                      <a:pt x="28420" y="1815144"/>
                      <a:pt x="38883" y="1728035"/>
                    </a:cubicBezTo>
                    <a:cubicBezTo>
                      <a:pt x="38883" y="1717612"/>
                      <a:pt x="50148" y="1693747"/>
                      <a:pt x="54134" y="1681934"/>
                    </a:cubicBezTo>
                    <a:cubicBezTo>
                      <a:pt x="-781" y="1627264"/>
                      <a:pt x="-22722" y="1502489"/>
                      <a:pt x="30448" y="1452596"/>
                    </a:cubicBezTo>
                    <a:cubicBezTo>
                      <a:pt x="55922" y="1421099"/>
                      <a:pt x="119989" y="1428443"/>
                      <a:pt x="119989" y="1423022"/>
                    </a:cubicBezTo>
                    <a:cubicBezTo>
                      <a:pt x="108027" y="1221585"/>
                      <a:pt x="110528" y="1364715"/>
                      <a:pt x="80300" y="487706"/>
                    </a:cubicBezTo>
                    <a:cubicBezTo>
                      <a:pt x="80300" y="261965"/>
                      <a:pt x="46600" y="190744"/>
                      <a:pt x="92487" y="177028"/>
                    </a:cubicBezTo>
                    <a:cubicBezTo>
                      <a:pt x="151447" y="159102"/>
                      <a:pt x="2445331" y="-26945"/>
                      <a:pt x="2494531" y="3322"/>
                    </a:cubicBezTo>
                    <a:cubicBezTo>
                      <a:pt x="2523189" y="14532"/>
                      <a:pt x="2794317" y="306581"/>
                      <a:pt x="2795040" y="307353"/>
                    </a:cubicBezTo>
                    <a:cubicBezTo>
                      <a:pt x="3008603" y="535774"/>
                      <a:pt x="3030864" y="556500"/>
                      <a:pt x="3041312" y="60421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52" name="Google Shape;1252;p8"/>
            <p:cNvSpPr/>
            <p:nvPr/>
          </p:nvSpPr>
          <p:spPr>
            <a:xfrm>
              <a:off x="15374277" y="10312438"/>
              <a:ext cx="118171" cy="113722"/>
            </a:xfrm>
            <a:custGeom>
              <a:avLst/>
              <a:gdLst/>
              <a:ahLst/>
              <a:cxnLst/>
              <a:rect l="l" t="t" r="r" b="b"/>
              <a:pathLst>
                <a:path w="118171" h="113722" extrusionOk="0">
                  <a:moveTo>
                    <a:pt x="101196" y="94757"/>
                  </a:moveTo>
                  <a:cubicBezTo>
                    <a:pt x="67596" y="130081"/>
                    <a:pt x="10070" y="113011"/>
                    <a:pt x="1083" y="68704"/>
                  </a:cubicBezTo>
                  <a:cubicBezTo>
                    <a:pt x="-7118" y="28269"/>
                    <a:pt x="32740" y="-5123"/>
                    <a:pt x="71098" y="652"/>
                  </a:cubicBezTo>
                  <a:cubicBezTo>
                    <a:pt x="118065" y="7642"/>
                    <a:pt x="133256" y="60962"/>
                    <a:pt x="101196" y="94757"/>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3" name="Google Shape;1253;p8"/>
            <p:cNvSpPr/>
            <p:nvPr/>
          </p:nvSpPr>
          <p:spPr>
            <a:xfrm>
              <a:off x="15211495" y="10134631"/>
              <a:ext cx="137194" cy="139470"/>
            </a:xfrm>
            <a:custGeom>
              <a:avLst/>
              <a:gdLst/>
              <a:ahLst/>
              <a:cxnLst/>
              <a:rect l="l" t="t" r="r" b="b"/>
              <a:pathLst>
                <a:path w="137194" h="139470" extrusionOk="0">
                  <a:moveTo>
                    <a:pt x="28804" y="117168"/>
                  </a:moveTo>
                  <a:cubicBezTo>
                    <a:pt x="-35876" y="63788"/>
                    <a:pt x="18640" y="-29255"/>
                    <a:pt x="91191" y="8969"/>
                  </a:cubicBezTo>
                  <a:cubicBezTo>
                    <a:pt x="185480" y="58677"/>
                    <a:pt x="119824" y="191987"/>
                    <a:pt x="28804" y="117168"/>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4" name="Google Shape;1254;p8"/>
            <p:cNvSpPr/>
            <p:nvPr/>
          </p:nvSpPr>
          <p:spPr>
            <a:xfrm>
              <a:off x="13427255" y="10496669"/>
              <a:ext cx="1934417" cy="145576"/>
            </a:xfrm>
            <a:custGeom>
              <a:avLst/>
              <a:gdLst/>
              <a:ahLst/>
              <a:cxnLst/>
              <a:rect l="l" t="t" r="r" b="b"/>
              <a:pathLst>
                <a:path w="1934417" h="145576" extrusionOk="0">
                  <a:moveTo>
                    <a:pt x="1921031" y="67"/>
                  </a:moveTo>
                  <a:cubicBezTo>
                    <a:pt x="793111" y="100638"/>
                    <a:pt x="105273" y="112262"/>
                    <a:pt x="6634" y="127263"/>
                  </a:cubicBezTo>
                  <a:cubicBezTo>
                    <a:pt x="-3818" y="128853"/>
                    <a:pt x="-994" y="144338"/>
                    <a:pt x="8672" y="144995"/>
                  </a:cubicBezTo>
                  <a:cubicBezTo>
                    <a:pt x="107012" y="151691"/>
                    <a:pt x="1053503" y="99796"/>
                    <a:pt x="1920458" y="28630"/>
                  </a:cubicBezTo>
                  <a:cubicBezTo>
                    <a:pt x="1938638" y="27135"/>
                    <a:pt x="1939301" y="-1562"/>
                    <a:pt x="1921031" y="6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5" name="Google Shape;1255;p8"/>
            <p:cNvSpPr/>
            <p:nvPr/>
          </p:nvSpPr>
          <p:spPr>
            <a:xfrm>
              <a:off x="15181405" y="10022801"/>
              <a:ext cx="203610" cy="94232"/>
            </a:xfrm>
            <a:custGeom>
              <a:avLst/>
              <a:gdLst/>
              <a:ahLst/>
              <a:cxnLst/>
              <a:rect l="l" t="t" r="r" b="b"/>
              <a:pathLst>
                <a:path w="203610" h="94232" extrusionOk="0">
                  <a:moveTo>
                    <a:pt x="201881" y="79555"/>
                  </a:moveTo>
                  <a:cubicBezTo>
                    <a:pt x="159273" y="20576"/>
                    <a:pt x="77589" y="-10598"/>
                    <a:pt x="6567" y="3267"/>
                  </a:cubicBezTo>
                  <a:cubicBezTo>
                    <a:pt x="-3607" y="5250"/>
                    <a:pt x="-1315" y="21821"/>
                    <a:pt x="9013" y="21353"/>
                  </a:cubicBezTo>
                  <a:cubicBezTo>
                    <a:pt x="80404" y="18094"/>
                    <a:pt x="136285" y="40998"/>
                    <a:pt x="186356" y="91533"/>
                  </a:cubicBezTo>
                  <a:cubicBezTo>
                    <a:pt x="194009" y="99255"/>
                    <a:pt x="208622" y="88887"/>
                    <a:pt x="201881" y="7955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6" name="Google Shape;1256;p8"/>
            <p:cNvSpPr/>
            <p:nvPr/>
          </p:nvSpPr>
          <p:spPr>
            <a:xfrm>
              <a:off x="15272752" y="10278164"/>
              <a:ext cx="127914" cy="65459"/>
            </a:xfrm>
            <a:custGeom>
              <a:avLst/>
              <a:gdLst/>
              <a:ahLst/>
              <a:cxnLst/>
              <a:rect l="l" t="t" r="r" b="b"/>
              <a:pathLst>
                <a:path w="127914" h="65459" extrusionOk="0">
                  <a:moveTo>
                    <a:pt x="110159" y="2277"/>
                  </a:moveTo>
                  <a:cubicBezTo>
                    <a:pt x="78826" y="27408"/>
                    <a:pt x="50004" y="45075"/>
                    <a:pt x="8626" y="47402"/>
                  </a:cubicBezTo>
                  <a:cubicBezTo>
                    <a:pt x="-2848" y="48049"/>
                    <a:pt x="-2903" y="64695"/>
                    <a:pt x="8626" y="65273"/>
                  </a:cubicBezTo>
                  <a:cubicBezTo>
                    <a:pt x="51782" y="67445"/>
                    <a:pt x="100050" y="50705"/>
                    <a:pt x="125998" y="14499"/>
                  </a:cubicBezTo>
                  <a:cubicBezTo>
                    <a:pt x="133207" y="4445"/>
                    <a:pt x="118345" y="-4289"/>
                    <a:pt x="110159" y="227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7" name="Google Shape;1257;p8"/>
            <p:cNvSpPr/>
            <p:nvPr/>
          </p:nvSpPr>
          <p:spPr>
            <a:xfrm>
              <a:off x="15377098" y="8873615"/>
              <a:ext cx="314296" cy="1137724"/>
            </a:xfrm>
            <a:custGeom>
              <a:avLst/>
              <a:gdLst/>
              <a:ahLst/>
              <a:cxnLst/>
              <a:rect l="l" t="t" r="r" b="b"/>
              <a:pathLst>
                <a:path w="314296" h="1137724" extrusionOk="0">
                  <a:moveTo>
                    <a:pt x="291655" y="7987"/>
                  </a:moveTo>
                  <a:cubicBezTo>
                    <a:pt x="178822" y="376140"/>
                    <a:pt x="76756" y="749046"/>
                    <a:pt x="209" y="1126551"/>
                  </a:cubicBezTo>
                  <a:cubicBezTo>
                    <a:pt x="-2058" y="1137736"/>
                    <a:pt x="14846" y="1142583"/>
                    <a:pt x="17442" y="1131304"/>
                  </a:cubicBezTo>
                  <a:cubicBezTo>
                    <a:pt x="104004" y="755478"/>
                    <a:pt x="198078" y="382134"/>
                    <a:pt x="313716" y="14071"/>
                  </a:cubicBezTo>
                  <a:cubicBezTo>
                    <a:pt x="318140" y="1"/>
                    <a:pt x="295964" y="-6077"/>
                    <a:pt x="291655" y="798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8" name="Google Shape;1258;p8"/>
            <p:cNvSpPr/>
            <p:nvPr/>
          </p:nvSpPr>
          <p:spPr>
            <a:xfrm>
              <a:off x="15566516" y="9453374"/>
              <a:ext cx="711628" cy="781210"/>
            </a:xfrm>
            <a:custGeom>
              <a:avLst/>
              <a:gdLst/>
              <a:ahLst/>
              <a:cxnLst/>
              <a:rect l="l" t="t" r="r" b="b"/>
              <a:pathLst>
                <a:path w="711628" h="781210" extrusionOk="0">
                  <a:moveTo>
                    <a:pt x="691098" y="3483"/>
                  </a:moveTo>
                  <a:cubicBezTo>
                    <a:pt x="485342" y="201547"/>
                    <a:pt x="57686" y="676763"/>
                    <a:pt x="1401" y="767674"/>
                  </a:cubicBezTo>
                  <a:cubicBezTo>
                    <a:pt x="-4199" y="776717"/>
                    <a:pt x="8297" y="785670"/>
                    <a:pt x="15755" y="778750"/>
                  </a:cubicBezTo>
                  <a:cubicBezTo>
                    <a:pt x="89273" y="710523"/>
                    <a:pt x="91944" y="659465"/>
                    <a:pt x="708143" y="20522"/>
                  </a:cubicBezTo>
                  <a:cubicBezTo>
                    <a:pt x="718919" y="9347"/>
                    <a:pt x="702289" y="-7288"/>
                    <a:pt x="691098" y="3483"/>
                  </a:cubicBezTo>
                  <a:close/>
                </a:path>
              </a:pathLst>
            </a:custGeom>
            <a:solidFill>
              <a:srgbClr val="E14B1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9" name="Google Shape;1259;p8"/>
            <p:cNvSpPr/>
            <p:nvPr/>
          </p:nvSpPr>
          <p:spPr>
            <a:xfrm>
              <a:off x="13496542" y="10324080"/>
              <a:ext cx="1687344" cy="133260"/>
            </a:xfrm>
            <a:custGeom>
              <a:avLst/>
              <a:gdLst/>
              <a:ahLst/>
              <a:cxnLst/>
              <a:rect l="l" t="t" r="r" b="b"/>
              <a:pathLst>
                <a:path w="1687344" h="133260" extrusionOk="0">
                  <a:moveTo>
                    <a:pt x="1675710" y="1"/>
                  </a:moveTo>
                  <a:cubicBezTo>
                    <a:pt x="1316421" y="4834"/>
                    <a:pt x="376999" y="55000"/>
                    <a:pt x="6574" y="115156"/>
                  </a:cubicBezTo>
                  <a:cubicBezTo>
                    <a:pt x="-3629" y="116815"/>
                    <a:pt x="-1293" y="133904"/>
                    <a:pt x="9021" y="133241"/>
                  </a:cubicBezTo>
                  <a:cubicBezTo>
                    <a:pt x="488442" y="102471"/>
                    <a:pt x="568915" y="56928"/>
                    <a:pt x="1675710" y="24105"/>
                  </a:cubicBezTo>
                  <a:cubicBezTo>
                    <a:pt x="1691175" y="23642"/>
                    <a:pt x="1691270" y="-208"/>
                    <a:pt x="1675710" y="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0" name="Google Shape;1260;p8"/>
            <p:cNvSpPr/>
            <p:nvPr/>
          </p:nvSpPr>
          <p:spPr>
            <a:xfrm>
              <a:off x="13864148" y="8166700"/>
              <a:ext cx="1144711" cy="2005208"/>
            </a:xfrm>
            <a:custGeom>
              <a:avLst/>
              <a:gdLst/>
              <a:ahLst/>
              <a:cxnLst/>
              <a:rect l="l" t="t" r="r" b="b"/>
              <a:pathLst>
                <a:path w="1144711" h="2005208" extrusionOk="0">
                  <a:moveTo>
                    <a:pt x="106358" y="2005209"/>
                  </a:moveTo>
                  <a:cubicBezTo>
                    <a:pt x="444288" y="590122"/>
                    <a:pt x="447825" y="624320"/>
                    <a:pt x="414778" y="533918"/>
                  </a:cubicBezTo>
                  <a:cubicBezTo>
                    <a:pt x="354797" y="369673"/>
                    <a:pt x="70769" y="464958"/>
                    <a:pt x="6708" y="271941"/>
                  </a:cubicBezTo>
                  <a:cubicBezTo>
                    <a:pt x="-20500" y="189739"/>
                    <a:pt x="39232" y="111638"/>
                    <a:pt x="110807" y="77783"/>
                  </a:cubicBezTo>
                  <a:cubicBezTo>
                    <a:pt x="290411" y="-7054"/>
                    <a:pt x="754019" y="-17592"/>
                    <a:pt x="968834" y="22555"/>
                  </a:cubicBezTo>
                  <a:cubicBezTo>
                    <a:pt x="1144428" y="55279"/>
                    <a:pt x="1169523" y="173163"/>
                    <a:pt x="1126193" y="264832"/>
                  </a:cubicBezTo>
                  <a:cubicBezTo>
                    <a:pt x="1035043" y="457530"/>
                    <a:pt x="779723" y="353341"/>
                    <a:pt x="730194" y="499949"/>
                  </a:cubicBezTo>
                  <a:cubicBezTo>
                    <a:pt x="703444" y="579097"/>
                    <a:pt x="714136" y="578793"/>
                    <a:pt x="925852" y="1362654"/>
                  </a:cubicBezTo>
                  <a:cubicBezTo>
                    <a:pt x="933056" y="1389329"/>
                    <a:pt x="1074123" y="1911214"/>
                    <a:pt x="1074258" y="1911796"/>
                  </a:cubicBezTo>
                  <a:cubicBezTo>
                    <a:pt x="1011825" y="1916888"/>
                    <a:pt x="1023095" y="1921906"/>
                    <a:pt x="1015507" y="1893716"/>
                  </a:cubicBezTo>
                  <a:cubicBezTo>
                    <a:pt x="976506" y="1750073"/>
                    <a:pt x="1143396" y="2365425"/>
                    <a:pt x="703444" y="731598"/>
                  </a:cubicBezTo>
                  <a:cubicBezTo>
                    <a:pt x="577379" y="262654"/>
                    <a:pt x="907527" y="421872"/>
                    <a:pt x="1049068" y="286380"/>
                  </a:cubicBezTo>
                  <a:cubicBezTo>
                    <a:pt x="1109318" y="228725"/>
                    <a:pt x="1111575" y="131910"/>
                    <a:pt x="1030698" y="93029"/>
                  </a:cubicBezTo>
                  <a:cubicBezTo>
                    <a:pt x="878804" y="19940"/>
                    <a:pt x="169438" y="26476"/>
                    <a:pt x="69270" y="176332"/>
                  </a:cubicBezTo>
                  <a:cubicBezTo>
                    <a:pt x="9134" y="266277"/>
                    <a:pt x="112017" y="334095"/>
                    <a:pt x="188041" y="355010"/>
                  </a:cubicBezTo>
                  <a:cubicBezTo>
                    <a:pt x="608652" y="470708"/>
                    <a:pt x="535837" y="417866"/>
                    <a:pt x="160948" y="1999429"/>
                  </a:cubicBezTo>
                  <a:lnTo>
                    <a:pt x="106358" y="2005209"/>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1" name="Google Shape;1261;p8"/>
            <p:cNvSpPr/>
            <p:nvPr/>
          </p:nvSpPr>
          <p:spPr>
            <a:xfrm>
              <a:off x="13532870" y="10040715"/>
              <a:ext cx="1593688" cy="176815"/>
            </a:xfrm>
            <a:custGeom>
              <a:avLst/>
              <a:gdLst/>
              <a:ahLst/>
              <a:cxnLst/>
              <a:rect l="l" t="t" r="r" b="b"/>
              <a:pathLst>
                <a:path w="1593688" h="176815" extrusionOk="0">
                  <a:moveTo>
                    <a:pt x="1582385" y="46"/>
                  </a:moveTo>
                  <a:cubicBezTo>
                    <a:pt x="917166" y="53804"/>
                    <a:pt x="290086" y="122116"/>
                    <a:pt x="8449" y="159019"/>
                  </a:cubicBezTo>
                  <a:cubicBezTo>
                    <a:pt x="-2611" y="160469"/>
                    <a:pt x="-3020" y="177962"/>
                    <a:pt x="8449" y="176756"/>
                  </a:cubicBezTo>
                  <a:cubicBezTo>
                    <a:pt x="808921" y="92571"/>
                    <a:pt x="949191" y="74097"/>
                    <a:pt x="1582385" y="23607"/>
                  </a:cubicBezTo>
                  <a:cubicBezTo>
                    <a:pt x="1597396" y="22406"/>
                    <a:pt x="1597516" y="-1175"/>
                    <a:pt x="1582385" y="4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2" name="Google Shape;1262;p8"/>
            <p:cNvSpPr/>
            <p:nvPr/>
          </p:nvSpPr>
          <p:spPr>
            <a:xfrm>
              <a:off x="15362263" y="10303796"/>
              <a:ext cx="158926" cy="154700"/>
            </a:xfrm>
            <a:custGeom>
              <a:avLst/>
              <a:gdLst/>
              <a:ahLst/>
              <a:cxnLst/>
              <a:rect l="l" t="t" r="r" b="b"/>
              <a:pathLst>
                <a:path w="158926" h="154700" extrusionOk="0">
                  <a:moveTo>
                    <a:pt x="95652" y="1124"/>
                  </a:moveTo>
                  <a:cubicBezTo>
                    <a:pt x="205321" y="17446"/>
                    <a:pt x="159270" y="177381"/>
                    <a:pt x="57647" y="151971"/>
                  </a:cubicBezTo>
                  <a:cubicBezTo>
                    <a:pt x="-39920" y="127309"/>
                    <a:pt x="-4502" y="-13957"/>
                    <a:pt x="95652" y="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3" name="Google Shape;1263;p8"/>
            <p:cNvSpPr/>
            <p:nvPr/>
          </p:nvSpPr>
          <p:spPr>
            <a:xfrm>
              <a:off x="15217723" y="10119123"/>
              <a:ext cx="158926" cy="154701"/>
            </a:xfrm>
            <a:custGeom>
              <a:avLst/>
              <a:gdLst/>
              <a:ahLst/>
              <a:cxnLst/>
              <a:rect l="l" t="t" r="r" b="b"/>
              <a:pathLst>
                <a:path w="158926" h="154701" extrusionOk="0">
                  <a:moveTo>
                    <a:pt x="95651" y="1124"/>
                  </a:moveTo>
                  <a:cubicBezTo>
                    <a:pt x="205320" y="17446"/>
                    <a:pt x="159270" y="177381"/>
                    <a:pt x="57647" y="151972"/>
                  </a:cubicBezTo>
                  <a:cubicBezTo>
                    <a:pt x="-39920" y="127305"/>
                    <a:pt x="-4502" y="-13962"/>
                    <a:pt x="95651" y="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64" name="Google Shape;1264;p8"/>
          <p:cNvSpPr txBox="1">
            <a:spLocks noGrp="1"/>
          </p:cNvSpPr>
          <p:nvPr>
            <p:ph type="title"/>
          </p:nvPr>
        </p:nvSpPr>
        <p:spPr>
          <a:xfrm>
            <a:off x="2966100" y="1253533"/>
            <a:ext cx="6260000" cy="4488000"/>
          </a:xfrm>
          <a:prstGeom prst="rect">
            <a:avLst/>
          </a:prstGeom>
        </p:spPr>
        <p:txBody>
          <a:bodyPr spcFirstLastPara="1" wrap="square" lIns="0" tIns="0" rIns="0" bIns="0" anchor="ctr" anchorCtr="0">
            <a:noAutofit/>
          </a:bodyPr>
          <a:lstStyle>
            <a:lvl1pPr lvl="0" algn="ctr" rtl="0">
              <a:spcBef>
                <a:spcPts val="0"/>
              </a:spcBef>
              <a:spcAft>
                <a:spcPts val="0"/>
              </a:spcAft>
              <a:buSzPts val="4500"/>
              <a:buNone/>
              <a:defRPr sz="6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extLst>
      <p:ext uri="{BB962C8B-B14F-4D97-AF65-F5344CB8AC3E}">
        <p14:creationId xmlns:p14="http://schemas.microsoft.com/office/powerpoint/2010/main" val="28626564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265"/>
        <p:cNvGrpSpPr/>
        <p:nvPr/>
      </p:nvGrpSpPr>
      <p:grpSpPr>
        <a:xfrm>
          <a:off x="0" y="0"/>
          <a:ext cx="0" cy="0"/>
          <a:chOff x="0" y="0"/>
          <a:chExt cx="0" cy="0"/>
        </a:xfrm>
      </p:grpSpPr>
      <p:sp>
        <p:nvSpPr>
          <p:cNvPr id="1266" name="Google Shape;1266;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1267" name="Google Shape;1267;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260740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68"/>
        <p:cNvGrpSpPr/>
        <p:nvPr/>
      </p:nvGrpSpPr>
      <p:grpSpPr>
        <a:xfrm>
          <a:off x="0" y="0"/>
          <a:ext cx="0" cy="0"/>
          <a:chOff x="0" y="0"/>
          <a:chExt cx="0" cy="0"/>
        </a:xfrm>
      </p:grpSpPr>
      <p:sp>
        <p:nvSpPr>
          <p:cNvPr id="1269" name="Google Shape;1269;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63780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18DA0-F2CC-B996-727D-948353C41DD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31A63B-FF4A-A05E-AEBB-BC0289B6192A}"/>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4" name="Footer Placeholder 3">
            <a:extLst>
              <a:ext uri="{FF2B5EF4-FFF2-40B4-BE49-F238E27FC236}">
                <a16:creationId xmlns:a16="http://schemas.microsoft.com/office/drawing/2014/main" id="{40E6ABE7-FD80-9DDB-974E-AD1F00BF20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CF7CA3-B0ED-FBC2-B7DF-88303E0550B0}"/>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573035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CB5A23-B0A4-4AAA-00AC-EC504DE202B3}"/>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3" name="Footer Placeholder 2">
            <a:extLst>
              <a:ext uri="{FF2B5EF4-FFF2-40B4-BE49-F238E27FC236}">
                <a16:creationId xmlns:a16="http://schemas.microsoft.com/office/drawing/2014/main" id="{0D5CD7A7-BBBB-FC7B-956E-98F53FC7E2F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B556EF-5E6E-2C31-6E15-4A2EAA8426E3}"/>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4107455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F092F-451E-E5A9-1743-73C135D0B1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1B5E68-3E75-7F98-C128-D44DBAE82C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B70907-A21D-FBE9-7F7A-6E45BE68DD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EA90EE-FD45-F2CC-CAED-FEE864AEA4C1}"/>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6" name="Footer Placeholder 5">
            <a:extLst>
              <a:ext uri="{FF2B5EF4-FFF2-40B4-BE49-F238E27FC236}">
                <a16:creationId xmlns:a16="http://schemas.microsoft.com/office/drawing/2014/main" id="{17412CD1-766B-A44B-7F35-0A72DC0679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C4E3A9-B3D8-93FB-F8A7-5B71BCF8C4AF}"/>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053911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F8973-B5C5-9E66-A0AD-180AD5DC41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27DE3F-480D-A790-B90C-BD1A5B35B3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4037BAF-EA15-891C-7A91-9B149E0310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E5E026-B7FA-CDBB-5084-2A42EE036712}"/>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6" name="Footer Placeholder 5">
            <a:extLst>
              <a:ext uri="{FF2B5EF4-FFF2-40B4-BE49-F238E27FC236}">
                <a16:creationId xmlns:a16="http://schemas.microsoft.com/office/drawing/2014/main" id="{3BC229C0-176B-13AC-0F7C-1C5B4BFEF1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816683-3158-C2C5-4E6F-6954630AD7C8}"/>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3789305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10" Type="http://schemas.openxmlformats.org/officeDocument/2006/relationships/theme" Target="../theme/theme3.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31.xml"/><Relationship Id="rId7" Type="http://schemas.openxmlformats.org/officeDocument/2006/relationships/slideLayout" Target="../slideLayouts/slideLayout35.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5" Type="http://schemas.openxmlformats.org/officeDocument/2006/relationships/slideLayout" Target="../slideLayouts/slideLayout40.xml"/><Relationship Id="rId10" Type="http://schemas.openxmlformats.org/officeDocument/2006/relationships/theme" Target="../theme/theme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5" Type="http://schemas.openxmlformats.org/officeDocument/2006/relationships/slideLayout" Target="../slideLayouts/slideLayout49.xml"/><Relationship Id="rId10" Type="http://schemas.openxmlformats.org/officeDocument/2006/relationships/theme" Target="../theme/theme6.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1C6C73-9EFC-CBA3-E878-D0EA19A6C8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2ED2F26-804E-8E0F-8F80-8119DFD96A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71CF73-CBCE-4620-9FEF-6FEC012948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53E3322D-AF85-C4FC-B476-FCF510784E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C789ACB-96F0-6010-F5BA-89E083CD9E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EE71BC-618E-4F52-94AC-0E6E7AAD722B}" type="slidenum">
              <a:rPr lang="en-US" smtClean="0"/>
              <a:t>‹#›</a:t>
            </a:fld>
            <a:endParaRPr lang="en-US"/>
          </a:p>
        </p:txBody>
      </p:sp>
    </p:spTree>
    <p:extLst>
      <p:ext uri="{BB962C8B-B14F-4D97-AF65-F5344CB8AC3E}">
        <p14:creationId xmlns:p14="http://schemas.microsoft.com/office/powerpoint/2010/main" val="2355557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Dosis"/>
              <a:buNone/>
              <a:defRPr sz="3200" b="1">
                <a:solidFill>
                  <a:schemeClr val="dk1"/>
                </a:solidFill>
                <a:latin typeface="Dosis"/>
                <a:ea typeface="Dosis"/>
                <a:cs typeface="Dosis"/>
                <a:sym typeface="Dosis"/>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Dosis"/>
              <a:buChar char="●"/>
              <a:defRPr sz="2400">
                <a:solidFill>
                  <a:schemeClr val="dk1"/>
                </a:solidFill>
                <a:latin typeface="Dosis"/>
                <a:ea typeface="Dosis"/>
                <a:cs typeface="Dosis"/>
                <a:sym typeface="Dosis"/>
              </a:defRPr>
            </a:lvl1pPr>
            <a:lvl2pPr marL="914400" lvl="1"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2pPr>
            <a:lvl3pPr marL="1371600" lvl="2"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3pPr>
            <a:lvl4pPr marL="1828800" lvl="3"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4pPr>
            <a:lvl5pPr marL="2286000" lvl="4"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5pPr>
            <a:lvl6pPr marL="2743200" lvl="5"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6pPr>
            <a:lvl7pPr marL="3200400" lvl="6"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7pPr>
            <a:lvl8pPr marL="3657600" lvl="7"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8pPr>
            <a:lvl9pPr marL="4114800" lvl="8" indent="-381000" rtl="0">
              <a:lnSpc>
                <a:spcPct val="115000"/>
              </a:lnSpc>
              <a:spcBef>
                <a:spcPts val="800"/>
              </a:spcBef>
              <a:spcAft>
                <a:spcPts val="800"/>
              </a:spcAft>
              <a:buClr>
                <a:schemeClr val="dk1"/>
              </a:buClr>
              <a:buSzPts val="2400"/>
              <a:buFont typeface="Dosis"/>
              <a:buChar char="■"/>
              <a:defRPr sz="2400">
                <a:solidFill>
                  <a:schemeClr val="dk1"/>
                </a:solidFill>
                <a:latin typeface="Dosis"/>
                <a:ea typeface="Dosis"/>
                <a:cs typeface="Dosis"/>
                <a:sym typeface="Dosis"/>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Dosis"/>
                <a:ea typeface="Dosis"/>
                <a:cs typeface="Dosis"/>
                <a:sym typeface="Dosis"/>
              </a:defRPr>
            </a:lvl1pPr>
            <a:lvl2pPr lvl="1" algn="r" rtl="0">
              <a:buNone/>
              <a:defRPr sz="1733">
                <a:solidFill>
                  <a:schemeClr val="dk1"/>
                </a:solidFill>
                <a:latin typeface="Dosis"/>
                <a:ea typeface="Dosis"/>
                <a:cs typeface="Dosis"/>
                <a:sym typeface="Dosis"/>
              </a:defRPr>
            </a:lvl2pPr>
            <a:lvl3pPr lvl="2" algn="r" rtl="0">
              <a:buNone/>
              <a:defRPr sz="1733">
                <a:solidFill>
                  <a:schemeClr val="dk1"/>
                </a:solidFill>
                <a:latin typeface="Dosis"/>
                <a:ea typeface="Dosis"/>
                <a:cs typeface="Dosis"/>
                <a:sym typeface="Dosis"/>
              </a:defRPr>
            </a:lvl3pPr>
            <a:lvl4pPr lvl="3" algn="r" rtl="0">
              <a:buNone/>
              <a:defRPr sz="1733">
                <a:solidFill>
                  <a:schemeClr val="dk1"/>
                </a:solidFill>
                <a:latin typeface="Dosis"/>
                <a:ea typeface="Dosis"/>
                <a:cs typeface="Dosis"/>
                <a:sym typeface="Dosis"/>
              </a:defRPr>
            </a:lvl4pPr>
            <a:lvl5pPr lvl="4" algn="r" rtl="0">
              <a:buNone/>
              <a:defRPr sz="1733">
                <a:solidFill>
                  <a:schemeClr val="dk1"/>
                </a:solidFill>
                <a:latin typeface="Dosis"/>
                <a:ea typeface="Dosis"/>
                <a:cs typeface="Dosis"/>
                <a:sym typeface="Dosis"/>
              </a:defRPr>
            </a:lvl5pPr>
            <a:lvl6pPr lvl="5" algn="r" rtl="0">
              <a:buNone/>
              <a:defRPr sz="1733">
                <a:solidFill>
                  <a:schemeClr val="dk1"/>
                </a:solidFill>
                <a:latin typeface="Dosis"/>
                <a:ea typeface="Dosis"/>
                <a:cs typeface="Dosis"/>
                <a:sym typeface="Dosis"/>
              </a:defRPr>
            </a:lvl6pPr>
            <a:lvl7pPr lvl="6" algn="r" rtl="0">
              <a:buNone/>
              <a:defRPr sz="1733">
                <a:solidFill>
                  <a:schemeClr val="dk1"/>
                </a:solidFill>
                <a:latin typeface="Dosis"/>
                <a:ea typeface="Dosis"/>
                <a:cs typeface="Dosis"/>
                <a:sym typeface="Dosis"/>
              </a:defRPr>
            </a:lvl7pPr>
            <a:lvl8pPr lvl="7" algn="r" rtl="0">
              <a:buNone/>
              <a:defRPr sz="1733">
                <a:solidFill>
                  <a:schemeClr val="dk1"/>
                </a:solidFill>
                <a:latin typeface="Dosis"/>
                <a:ea typeface="Dosis"/>
                <a:cs typeface="Dosis"/>
                <a:sym typeface="Dosis"/>
              </a:defRPr>
            </a:lvl8pPr>
            <a:lvl9pPr lvl="8" algn="r" rtl="0">
              <a:buNone/>
              <a:defRPr sz="1733">
                <a:solidFill>
                  <a:schemeClr val="dk1"/>
                </a:solidFill>
                <a:latin typeface="Dosis"/>
                <a:ea typeface="Dosis"/>
                <a:cs typeface="Dosis"/>
                <a:sym typeface="Dosis"/>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41744868"/>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66" r:id="rId5"/>
    <p:sldLayoutId id="2147483667" r:id="rId6"/>
    <p:sldLayoutId id="2147483668" r:id="rId7"/>
    <p:sldLayoutId id="2147483669"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Dosis ExtraBold"/>
              <a:buNone/>
              <a:defRPr sz="3200">
                <a:solidFill>
                  <a:schemeClr val="dk1"/>
                </a:solidFill>
                <a:latin typeface="Dosis ExtraBold"/>
                <a:ea typeface="Dosis ExtraBold"/>
                <a:cs typeface="Dosis ExtraBold"/>
                <a:sym typeface="Dosis ExtraBold"/>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1pPr>
            <a:lvl2pPr marL="914400" lvl="1"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2pPr>
            <a:lvl3pPr marL="1371600" lvl="2"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3pPr>
            <a:lvl4pPr marL="1828800" lvl="3"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4pPr>
            <a:lvl5pPr marL="2286000" lvl="4"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5pPr>
            <a:lvl6pPr marL="2743200" lvl="5"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6pPr>
            <a:lvl7pPr marL="3200400" lvl="6"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7pPr>
            <a:lvl8pPr marL="3657600" lvl="7"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8pPr>
            <a:lvl9pPr marL="4114800" lvl="8" indent="-381000" rtl="0">
              <a:lnSpc>
                <a:spcPct val="115000"/>
              </a:lnSpc>
              <a:spcBef>
                <a:spcPts val="800"/>
              </a:spcBef>
              <a:spcAft>
                <a:spcPts val="800"/>
              </a:spcAft>
              <a:buClr>
                <a:schemeClr val="dk1"/>
              </a:buClr>
              <a:buSzPts val="2400"/>
              <a:buFont typeface="Questrial"/>
              <a:buChar char="■"/>
              <a:defRPr sz="2400">
                <a:solidFill>
                  <a:schemeClr val="dk1"/>
                </a:solidFill>
                <a:latin typeface="Questrial"/>
                <a:ea typeface="Questrial"/>
                <a:cs typeface="Questrial"/>
                <a:sym typeface="Questrial"/>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Questrial"/>
                <a:ea typeface="Questrial"/>
                <a:cs typeface="Questrial"/>
                <a:sym typeface="Questrial"/>
              </a:defRPr>
            </a:lvl1pPr>
            <a:lvl2pPr lvl="1" algn="r" rtl="0">
              <a:buNone/>
              <a:defRPr sz="1733">
                <a:solidFill>
                  <a:schemeClr val="dk1"/>
                </a:solidFill>
                <a:latin typeface="Questrial"/>
                <a:ea typeface="Questrial"/>
                <a:cs typeface="Questrial"/>
                <a:sym typeface="Questrial"/>
              </a:defRPr>
            </a:lvl2pPr>
            <a:lvl3pPr lvl="2" algn="r" rtl="0">
              <a:buNone/>
              <a:defRPr sz="1733">
                <a:solidFill>
                  <a:schemeClr val="dk1"/>
                </a:solidFill>
                <a:latin typeface="Questrial"/>
                <a:ea typeface="Questrial"/>
                <a:cs typeface="Questrial"/>
                <a:sym typeface="Questrial"/>
              </a:defRPr>
            </a:lvl3pPr>
            <a:lvl4pPr lvl="3" algn="r" rtl="0">
              <a:buNone/>
              <a:defRPr sz="1733">
                <a:solidFill>
                  <a:schemeClr val="dk1"/>
                </a:solidFill>
                <a:latin typeface="Questrial"/>
                <a:ea typeface="Questrial"/>
                <a:cs typeface="Questrial"/>
                <a:sym typeface="Questrial"/>
              </a:defRPr>
            </a:lvl4pPr>
            <a:lvl5pPr lvl="4" algn="r" rtl="0">
              <a:buNone/>
              <a:defRPr sz="1733">
                <a:solidFill>
                  <a:schemeClr val="dk1"/>
                </a:solidFill>
                <a:latin typeface="Questrial"/>
                <a:ea typeface="Questrial"/>
                <a:cs typeface="Questrial"/>
                <a:sym typeface="Questrial"/>
              </a:defRPr>
            </a:lvl5pPr>
            <a:lvl6pPr lvl="5" algn="r" rtl="0">
              <a:buNone/>
              <a:defRPr sz="1733">
                <a:solidFill>
                  <a:schemeClr val="dk1"/>
                </a:solidFill>
                <a:latin typeface="Questrial"/>
                <a:ea typeface="Questrial"/>
                <a:cs typeface="Questrial"/>
                <a:sym typeface="Questrial"/>
              </a:defRPr>
            </a:lvl6pPr>
            <a:lvl7pPr lvl="6" algn="r" rtl="0">
              <a:buNone/>
              <a:defRPr sz="1733">
                <a:solidFill>
                  <a:schemeClr val="dk1"/>
                </a:solidFill>
                <a:latin typeface="Questrial"/>
                <a:ea typeface="Questrial"/>
                <a:cs typeface="Questrial"/>
                <a:sym typeface="Questrial"/>
              </a:defRPr>
            </a:lvl7pPr>
            <a:lvl8pPr lvl="7" algn="r" rtl="0">
              <a:buNone/>
              <a:defRPr sz="1733">
                <a:solidFill>
                  <a:schemeClr val="dk1"/>
                </a:solidFill>
                <a:latin typeface="Questrial"/>
                <a:ea typeface="Questrial"/>
                <a:cs typeface="Questrial"/>
                <a:sym typeface="Questrial"/>
              </a:defRPr>
            </a:lvl8pPr>
            <a:lvl9pPr lvl="8" algn="r" rtl="0">
              <a:buNone/>
              <a:defRPr sz="1733">
                <a:solidFill>
                  <a:schemeClr val="dk1"/>
                </a:solidFill>
                <a:latin typeface="Questrial"/>
                <a:ea typeface="Questrial"/>
                <a:cs typeface="Questrial"/>
                <a:sym typeface="Quest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69928111"/>
      </p:ext>
    </p:extLst>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Just Another Hand"/>
              <a:buNone/>
              <a:defRPr sz="3200">
                <a:solidFill>
                  <a:schemeClr val="dk1"/>
                </a:solidFill>
                <a:latin typeface="Just Another Hand"/>
                <a:ea typeface="Just Another Hand"/>
                <a:cs typeface="Just Another Hand"/>
                <a:sym typeface="Just Another Hand"/>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DM Sans"/>
              <a:buChar char="●"/>
              <a:defRPr sz="2400">
                <a:solidFill>
                  <a:schemeClr val="dk1"/>
                </a:solidFill>
                <a:latin typeface="DM Sans"/>
                <a:ea typeface="DM Sans"/>
                <a:cs typeface="DM Sans"/>
                <a:sym typeface="DM Sans"/>
              </a:defRPr>
            </a:lvl1pPr>
            <a:lvl2pPr marL="914400" lvl="1"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2pPr>
            <a:lvl3pPr marL="1371600" lvl="2"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3pPr>
            <a:lvl4pPr marL="1828800" lvl="3"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4pPr>
            <a:lvl5pPr marL="2286000" lvl="4"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5pPr>
            <a:lvl6pPr marL="2743200" lvl="5"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6pPr>
            <a:lvl7pPr marL="3200400" lvl="6"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7pPr>
            <a:lvl8pPr marL="3657600" lvl="7"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8pPr>
            <a:lvl9pPr marL="4114800" lvl="8" indent="-381000" rtl="0">
              <a:lnSpc>
                <a:spcPct val="115000"/>
              </a:lnSpc>
              <a:spcBef>
                <a:spcPts val="800"/>
              </a:spcBef>
              <a:spcAft>
                <a:spcPts val="800"/>
              </a:spcAft>
              <a:buClr>
                <a:schemeClr val="dk1"/>
              </a:buClr>
              <a:buSzPts val="2400"/>
              <a:buFont typeface="DM Sans"/>
              <a:buChar char="■"/>
              <a:defRPr sz="2400">
                <a:solidFill>
                  <a:schemeClr val="dk1"/>
                </a:solidFill>
                <a:latin typeface="DM Sans"/>
                <a:ea typeface="DM Sans"/>
                <a:cs typeface="DM Sans"/>
                <a:sym typeface="DM Sans"/>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DM Sans"/>
                <a:ea typeface="DM Sans"/>
                <a:cs typeface="DM Sans"/>
                <a:sym typeface="DM Sans"/>
              </a:defRPr>
            </a:lvl1pPr>
            <a:lvl2pPr lvl="1" algn="r" rtl="0">
              <a:buNone/>
              <a:defRPr sz="1733">
                <a:solidFill>
                  <a:schemeClr val="dk1"/>
                </a:solidFill>
                <a:latin typeface="DM Sans"/>
                <a:ea typeface="DM Sans"/>
                <a:cs typeface="DM Sans"/>
                <a:sym typeface="DM Sans"/>
              </a:defRPr>
            </a:lvl2pPr>
            <a:lvl3pPr lvl="2" algn="r" rtl="0">
              <a:buNone/>
              <a:defRPr sz="1733">
                <a:solidFill>
                  <a:schemeClr val="dk1"/>
                </a:solidFill>
                <a:latin typeface="DM Sans"/>
                <a:ea typeface="DM Sans"/>
                <a:cs typeface="DM Sans"/>
                <a:sym typeface="DM Sans"/>
              </a:defRPr>
            </a:lvl3pPr>
            <a:lvl4pPr lvl="3" algn="r" rtl="0">
              <a:buNone/>
              <a:defRPr sz="1733">
                <a:solidFill>
                  <a:schemeClr val="dk1"/>
                </a:solidFill>
                <a:latin typeface="DM Sans"/>
                <a:ea typeface="DM Sans"/>
                <a:cs typeface="DM Sans"/>
                <a:sym typeface="DM Sans"/>
              </a:defRPr>
            </a:lvl4pPr>
            <a:lvl5pPr lvl="4" algn="r" rtl="0">
              <a:buNone/>
              <a:defRPr sz="1733">
                <a:solidFill>
                  <a:schemeClr val="dk1"/>
                </a:solidFill>
                <a:latin typeface="DM Sans"/>
                <a:ea typeface="DM Sans"/>
                <a:cs typeface="DM Sans"/>
                <a:sym typeface="DM Sans"/>
              </a:defRPr>
            </a:lvl5pPr>
            <a:lvl6pPr lvl="5" algn="r" rtl="0">
              <a:buNone/>
              <a:defRPr sz="1733">
                <a:solidFill>
                  <a:schemeClr val="dk1"/>
                </a:solidFill>
                <a:latin typeface="DM Sans"/>
                <a:ea typeface="DM Sans"/>
                <a:cs typeface="DM Sans"/>
                <a:sym typeface="DM Sans"/>
              </a:defRPr>
            </a:lvl6pPr>
            <a:lvl7pPr lvl="6" algn="r" rtl="0">
              <a:buNone/>
              <a:defRPr sz="1733">
                <a:solidFill>
                  <a:schemeClr val="dk1"/>
                </a:solidFill>
                <a:latin typeface="DM Sans"/>
                <a:ea typeface="DM Sans"/>
                <a:cs typeface="DM Sans"/>
                <a:sym typeface="DM Sans"/>
              </a:defRPr>
            </a:lvl7pPr>
            <a:lvl8pPr lvl="7" algn="r" rtl="0">
              <a:buNone/>
              <a:defRPr sz="1733">
                <a:solidFill>
                  <a:schemeClr val="dk1"/>
                </a:solidFill>
                <a:latin typeface="DM Sans"/>
                <a:ea typeface="DM Sans"/>
                <a:cs typeface="DM Sans"/>
                <a:sym typeface="DM Sans"/>
              </a:defRPr>
            </a:lvl8pPr>
            <a:lvl9pPr lvl="8" algn="r" rtl="0">
              <a:buNone/>
              <a:defRPr sz="1733">
                <a:solidFill>
                  <a:schemeClr val="dk1"/>
                </a:solidFill>
                <a:latin typeface="DM Sans"/>
                <a:ea typeface="DM Sans"/>
                <a:cs typeface="DM Sans"/>
                <a:sym typeface="DM Sans"/>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77086239"/>
      </p:ext>
    </p:extLst>
  </p:cSld>
  <p:clrMap bg1="lt1" tx1="dk1" bg2="dk2" tx2="lt2" accent1="accent1" accent2="accent2" accent3="accent3" accent4="accent4" accent5="accent5" accent6="accent6" hlink="hlink" folHlink="folHlink"/>
  <p:sldLayoutIdLst>
    <p:sldLayoutId id="2147483681" r:id="rId1"/>
    <p:sldLayoutId id="2147483682" r:id="rId2"/>
    <p:sldLayoutId id="2147483684" r:id="rId3"/>
    <p:sldLayoutId id="2147483685" r:id="rId4"/>
    <p:sldLayoutId id="2147483686" r:id="rId5"/>
    <p:sldLayoutId id="2147483687" r:id="rId6"/>
    <p:sldLayoutId id="2147483688"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100000"/>
              </a:lnSpc>
              <a:spcBef>
                <a:spcPts val="0"/>
              </a:spcBef>
              <a:spcAft>
                <a:spcPts val="0"/>
              </a:spcAft>
              <a:buClr>
                <a:schemeClr val="dk1"/>
              </a:buClr>
              <a:buSzPts val="3200"/>
              <a:buFont typeface="Dosis"/>
              <a:buNone/>
              <a:defRPr sz="3200" b="1">
                <a:solidFill>
                  <a:schemeClr val="dk1"/>
                </a:solidFill>
                <a:latin typeface="Dosis"/>
                <a:ea typeface="Dosis"/>
                <a:cs typeface="Dosis"/>
                <a:sym typeface="Dosis"/>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00000"/>
              </a:lnSpc>
              <a:spcBef>
                <a:spcPts val="0"/>
              </a:spcBef>
              <a:spcAft>
                <a:spcPts val="0"/>
              </a:spcAft>
              <a:buClr>
                <a:schemeClr val="dk1"/>
              </a:buClr>
              <a:buSzPts val="2400"/>
              <a:buFont typeface="Roboto"/>
              <a:buChar char="●"/>
              <a:defRPr sz="2400">
                <a:solidFill>
                  <a:schemeClr val="dk1"/>
                </a:solidFill>
                <a:latin typeface="Roboto"/>
                <a:ea typeface="Roboto"/>
                <a:cs typeface="Roboto"/>
                <a:sym typeface="Roboto"/>
              </a:defRPr>
            </a:lvl1pPr>
            <a:lvl2pPr marL="914400" lvl="1"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2pPr>
            <a:lvl3pPr marL="1371600" lvl="2"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3pPr>
            <a:lvl4pPr marL="1828800" lvl="3"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4pPr>
            <a:lvl5pPr marL="2286000" lvl="4"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5pPr>
            <a:lvl6pPr marL="2743200" lvl="5"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6pPr>
            <a:lvl7pPr marL="3200400" lvl="6"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7pPr>
            <a:lvl8pPr marL="3657600" lvl="7"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8pPr>
            <a:lvl9pPr marL="4114800" lvl="8" indent="-381000" rtl="0">
              <a:lnSpc>
                <a:spcPct val="100000"/>
              </a:lnSpc>
              <a:spcBef>
                <a:spcPts val="800"/>
              </a:spcBef>
              <a:spcAft>
                <a:spcPts val="800"/>
              </a:spcAft>
              <a:buClr>
                <a:schemeClr val="dk1"/>
              </a:buClr>
              <a:buSzPts val="2400"/>
              <a:buFont typeface="Roboto"/>
              <a:buChar char="■"/>
              <a:defRPr sz="2400">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Roboto"/>
                <a:ea typeface="Roboto"/>
                <a:cs typeface="Roboto"/>
                <a:sym typeface="Roboto"/>
              </a:defRPr>
            </a:lvl1pPr>
            <a:lvl2pPr lvl="1" algn="r" rtl="0">
              <a:buNone/>
              <a:defRPr sz="1733">
                <a:solidFill>
                  <a:schemeClr val="dk1"/>
                </a:solidFill>
                <a:latin typeface="Roboto"/>
                <a:ea typeface="Roboto"/>
                <a:cs typeface="Roboto"/>
                <a:sym typeface="Roboto"/>
              </a:defRPr>
            </a:lvl2pPr>
            <a:lvl3pPr lvl="2" algn="r" rtl="0">
              <a:buNone/>
              <a:defRPr sz="1733">
                <a:solidFill>
                  <a:schemeClr val="dk1"/>
                </a:solidFill>
                <a:latin typeface="Roboto"/>
                <a:ea typeface="Roboto"/>
                <a:cs typeface="Roboto"/>
                <a:sym typeface="Roboto"/>
              </a:defRPr>
            </a:lvl3pPr>
            <a:lvl4pPr lvl="3" algn="r" rtl="0">
              <a:buNone/>
              <a:defRPr sz="1733">
                <a:solidFill>
                  <a:schemeClr val="dk1"/>
                </a:solidFill>
                <a:latin typeface="Roboto"/>
                <a:ea typeface="Roboto"/>
                <a:cs typeface="Roboto"/>
                <a:sym typeface="Roboto"/>
              </a:defRPr>
            </a:lvl4pPr>
            <a:lvl5pPr lvl="4" algn="r" rtl="0">
              <a:buNone/>
              <a:defRPr sz="1733">
                <a:solidFill>
                  <a:schemeClr val="dk1"/>
                </a:solidFill>
                <a:latin typeface="Roboto"/>
                <a:ea typeface="Roboto"/>
                <a:cs typeface="Roboto"/>
                <a:sym typeface="Roboto"/>
              </a:defRPr>
            </a:lvl5pPr>
            <a:lvl6pPr lvl="5" algn="r" rtl="0">
              <a:buNone/>
              <a:defRPr sz="1733">
                <a:solidFill>
                  <a:schemeClr val="dk1"/>
                </a:solidFill>
                <a:latin typeface="Roboto"/>
                <a:ea typeface="Roboto"/>
                <a:cs typeface="Roboto"/>
                <a:sym typeface="Roboto"/>
              </a:defRPr>
            </a:lvl6pPr>
            <a:lvl7pPr lvl="6" algn="r" rtl="0">
              <a:buNone/>
              <a:defRPr sz="1733">
                <a:solidFill>
                  <a:schemeClr val="dk1"/>
                </a:solidFill>
                <a:latin typeface="Roboto"/>
                <a:ea typeface="Roboto"/>
                <a:cs typeface="Roboto"/>
                <a:sym typeface="Roboto"/>
              </a:defRPr>
            </a:lvl7pPr>
            <a:lvl8pPr lvl="7" algn="r" rtl="0">
              <a:buNone/>
              <a:defRPr sz="1733">
                <a:solidFill>
                  <a:schemeClr val="dk1"/>
                </a:solidFill>
                <a:latin typeface="Roboto"/>
                <a:ea typeface="Roboto"/>
                <a:cs typeface="Roboto"/>
                <a:sym typeface="Roboto"/>
              </a:defRPr>
            </a:lvl8pPr>
            <a:lvl9pPr lvl="8" algn="r" rtl="0">
              <a:buNone/>
              <a:defRPr sz="1733">
                <a:solidFill>
                  <a:schemeClr val="dk1"/>
                </a:solidFill>
                <a:latin typeface="Roboto"/>
                <a:ea typeface="Roboto"/>
                <a:cs typeface="Roboto"/>
                <a:sym typeface="Robot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51558122"/>
      </p:ext>
    </p:extLst>
  </p:cSld>
  <p:clrMap bg1="lt1" tx1="dk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1pPr>
            <a:lvl2pPr lvl="1"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2pPr>
            <a:lvl3pPr lvl="2"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3pPr>
            <a:lvl4pPr lvl="3"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4pPr>
            <a:lvl5pPr lvl="4"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5pPr>
            <a:lvl6pPr lvl="5"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6pPr>
            <a:lvl7pPr lvl="6"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7pPr>
            <a:lvl8pPr lvl="7"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8pPr>
            <a:lvl9pPr lvl="8"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Nunito"/>
              <a:buChar char="●"/>
              <a:defRPr sz="2400">
                <a:solidFill>
                  <a:schemeClr val="dk1"/>
                </a:solidFill>
                <a:latin typeface="Nunito"/>
                <a:ea typeface="Nunito"/>
                <a:cs typeface="Nunito"/>
                <a:sym typeface="Nunito"/>
              </a:defRPr>
            </a:lvl1pPr>
            <a:lvl2pPr marL="914400" lvl="1"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2pPr>
            <a:lvl3pPr marL="1371600" lvl="2"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3pPr>
            <a:lvl4pPr marL="1828800" lvl="3"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4pPr>
            <a:lvl5pPr marL="2286000" lvl="4"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5pPr>
            <a:lvl6pPr marL="2743200" lvl="5"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6pPr>
            <a:lvl7pPr marL="3200400" lvl="6"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7pPr>
            <a:lvl8pPr marL="3657600" lvl="7"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8pPr>
            <a:lvl9pPr marL="4114800" lvl="8" indent="-381000" rtl="0">
              <a:lnSpc>
                <a:spcPct val="115000"/>
              </a:lnSpc>
              <a:spcBef>
                <a:spcPts val="800"/>
              </a:spcBef>
              <a:spcAft>
                <a:spcPts val="800"/>
              </a:spcAft>
              <a:buClr>
                <a:schemeClr val="dk1"/>
              </a:buClr>
              <a:buSzPts val="2400"/>
              <a:buFont typeface="Nunito"/>
              <a:buChar char="■"/>
              <a:defRPr sz="2400">
                <a:solidFill>
                  <a:schemeClr val="dk1"/>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Nunito"/>
                <a:ea typeface="Nunito"/>
                <a:cs typeface="Nunito"/>
                <a:sym typeface="Nunito"/>
              </a:defRPr>
            </a:lvl1pPr>
            <a:lvl2pPr lvl="1" algn="r" rtl="0">
              <a:buNone/>
              <a:defRPr sz="1733">
                <a:solidFill>
                  <a:schemeClr val="dk1"/>
                </a:solidFill>
                <a:latin typeface="Nunito"/>
                <a:ea typeface="Nunito"/>
                <a:cs typeface="Nunito"/>
                <a:sym typeface="Nunito"/>
              </a:defRPr>
            </a:lvl2pPr>
            <a:lvl3pPr lvl="2" algn="r" rtl="0">
              <a:buNone/>
              <a:defRPr sz="1733">
                <a:solidFill>
                  <a:schemeClr val="dk1"/>
                </a:solidFill>
                <a:latin typeface="Nunito"/>
                <a:ea typeface="Nunito"/>
                <a:cs typeface="Nunito"/>
                <a:sym typeface="Nunito"/>
              </a:defRPr>
            </a:lvl3pPr>
            <a:lvl4pPr lvl="3" algn="r" rtl="0">
              <a:buNone/>
              <a:defRPr sz="1733">
                <a:solidFill>
                  <a:schemeClr val="dk1"/>
                </a:solidFill>
                <a:latin typeface="Nunito"/>
                <a:ea typeface="Nunito"/>
                <a:cs typeface="Nunito"/>
                <a:sym typeface="Nunito"/>
              </a:defRPr>
            </a:lvl4pPr>
            <a:lvl5pPr lvl="4" algn="r" rtl="0">
              <a:buNone/>
              <a:defRPr sz="1733">
                <a:solidFill>
                  <a:schemeClr val="dk1"/>
                </a:solidFill>
                <a:latin typeface="Nunito"/>
                <a:ea typeface="Nunito"/>
                <a:cs typeface="Nunito"/>
                <a:sym typeface="Nunito"/>
              </a:defRPr>
            </a:lvl5pPr>
            <a:lvl6pPr lvl="5" algn="r" rtl="0">
              <a:buNone/>
              <a:defRPr sz="1733">
                <a:solidFill>
                  <a:schemeClr val="dk1"/>
                </a:solidFill>
                <a:latin typeface="Nunito"/>
                <a:ea typeface="Nunito"/>
                <a:cs typeface="Nunito"/>
                <a:sym typeface="Nunito"/>
              </a:defRPr>
            </a:lvl6pPr>
            <a:lvl7pPr lvl="6" algn="r" rtl="0">
              <a:buNone/>
              <a:defRPr sz="1733">
                <a:solidFill>
                  <a:schemeClr val="dk1"/>
                </a:solidFill>
                <a:latin typeface="Nunito"/>
                <a:ea typeface="Nunito"/>
                <a:cs typeface="Nunito"/>
                <a:sym typeface="Nunito"/>
              </a:defRPr>
            </a:lvl7pPr>
            <a:lvl8pPr lvl="7" algn="r" rtl="0">
              <a:buNone/>
              <a:defRPr sz="1733">
                <a:solidFill>
                  <a:schemeClr val="dk1"/>
                </a:solidFill>
                <a:latin typeface="Nunito"/>
                <a:ea typeface="Nunito"/>
                <a:cs typeface="Nunito"/>
                <a:sym typeface="Nunito"/>
              </a:defRPr>
            </a:lvl8pPr>
            <a:lvl9pPr lvl="8" algn="r" rtl="0">
              <a:buNone/>
              <a:defRPr sz="1733">
                <a:solidFill>
                  <a:schemeClr val="dk1"/>
                </a:solidFill>
                <a:latin typeface="Nunito"/>
                <a:ea typeface="Nunito"/>
                <a:cs typeface="Nunito"/>
                <a:sym typeface="Nunit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302188"/>
      </p:ext>
    </p:extLst>
  </p:cSld>
  <p:clrMap bg1="lt1" tx1="dk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1.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4.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843FF"/>
        </a:solidFill>
        <a:effectLst/>
      </p:bgPr>
    </p:bg>
    <p:spTree>
      <p:nvGrpSpPr>
        <p:cNvPr id="1" name=""/>
        <p:cNvGrpSpPr/>
        <p:nvPr/>
      </p:nvGrpSpPr>
      <p:grpSpPr>
        <a:xfrm>
          <a:off x="0" y="0"/>
          <a:ext cx="0" cy="0"/>
          <a:chOff x="0" y="0"/>
          <a:chExt cx="0" cy="0"/>
        </a:xfrm>
      </p:grpSpPr>
      <p:sp>
        <p:nvSpPr>
          <p:cNvPr id="226" name="TextBox 225">
            <a:extLst>
              <a:ext uri="{FF2B5EF4-FFF2-40B4-BE49-F238E27FC236}">
                <a16:creationId xmlns:a16="http://schemas.microsoft.com/office/drawing/2014/main" id="{DB060C41-B953-A1C6-D4B5-6F3D8124384F}"/>
              </a:ext>
            </a:extLst>
          </p:cNvPr>
          <p:cNvSpPr txBox="1"/>
          <p:nvPr/>
        </p:nvSpPr>
        <p:spPr>
          <a:xfrm>
            <a:off x="3054686" y="1418190"/>
            <a:ext cx="6419188" cy="1938992"/>
          </a:xfrm>
          <a:prstGeom prst="rect">
            <a:avLst/>
          </a:prstGeom>
          <a:noFill/>
        </p:spPr>
        <p:txBody>
          <a:bodyPr wrap="square" rtlCol="0">
            <a:spAutoFit/>
          </a:bodyPr>
          <a:lstStyle/>
          <a:p>
            <a:pPr algn="ctr" rtl="1"/>
            <a:r>
              <a:rPr lang="fa-IR" sz="6000" dirty="0">
                <a:solidFill>
                  <a:schemeClr val="bg1"/>
                </a:solidFill>
                <a:cs typeface="B Koodak" panose="00000700000000000000" pitchFamily="2" charset="-78"/>
              </a:rPr>
              <a:t>معرفی چند سایت و اپ</a:t>
            </a:r>
          </a:p>
          <a:p>
            <a:pPr algn="ctr" rtl="1"/>
            <a:r>
              <a:rPr lang="fa-IR" sz="6000" dirty="0">
                <a:solidFill>
                  <a:schemeClr val="bg1"/>
                </a:solidFill>
                <a:cs typeface="B Koodak" panose="00000700000000000000" pitchFamily="2" charset="-78"/>
              </a:rPr>
              <a:t>در زمینه </a:t>
            </a:r>
            <a:r>
              <a:rPr lang="en-US" sz="6000" dirty="0">
                <a:solidFill>
                  <a:schemeClr val="bg1"/>
                </a:solidFill>
                <a:latin typeface="Yu Gothic UI Semibold" panose="020B0700000000000000" pitchFamily="34" charset="-128"/>
                <a:ea typeface="Yu Gothic UI Semibold" panose="020B0700000000000000" pitchFamily="34" charset="-128"/>
                <a:cs typeface="B Koodak" panose="00000700000000000000" pitchFamily="2" charset="-78"/>
              </a:rPr>
              <a:t>UI</a:t>
            </a:r>
          </a:p>
        </p:txBody>
      </p:sp>
      <p:grpSp>
        <p:nvGrpSpPr>
          <p:cNvPr id="227" name="Google Shape;699;p13">
            <a:extLst>
              <a:ext uri="{FF2B5EF4-FFF2-40B4-BE49-F238E27FC236}">
                <a16:creationId xmlns:a16="http://schemas.microsoft.com/office/drawing/2014/main" id="{3CF1CEA9-EE19-BC2A-DA92-02A6F089470F}"/>
              </a:ext>
            </a:extLst>
          </p:cNvPr>
          <p:cNvGrpSpPr/>
          <p:nvPr/>
        </p:nvGrpSpPr>
        <p:grpSpPr>
          <a:xfrm>
            <a:off x="4500285" y="3611400"/>
            <a:ext cx="3699550" cy="3245778"/>
            <a:chOff x="9860023" y="2072276"/>
            <a:chExt cx="7399099" cy="6491556"/>
          </a:xfrm>
        </p:grpSpPr>
        <p:grpSp>
          <p:nvGrpSpPr>
            <p:cNvPr id="228" name="Google Shape;700;p13">
              <a:extLst>
                <a:ext uri="{FF2B5EF4-FFF2-40B4-BE49-F238E27FC236}">
                  <a16:creationId xmlns:a16="http://schemas.microsoft.com/office/drawing/2014/main" id="{42D60E7A-E0E9-D3F4-5D1C-BD01D2999781}"/>
                </a:ext>
              </a:extLst>
            </p:cNvPr>
            <p:cNvGrpSpPr/>
            <p:nvPr/>
          </p:nvGrpSpPr>
          <p:grpSpPr>
            <a:xfrm>
              <a:off x="9860023" y="2072276"/>
              <a:ext cx="7399099" cy="6491556"/>
              <a:chOff x="9860023" y="2072276"/>
              <a:chExt cx="7399099" cy="6491556"/>
            </a:xfrm>
          </p:grpSpPr>
          <p:sp>
            <p:nvSpPr>
              <p:cNvPr id="288" name="Google Shape;701;p13">
                <a:extLst>
                  <a:ext uri="{FF2B5EF4-FFF2-40B4-BE49-F238E27FC236}">
                    <a16:creationId xmlns:a16="http://schemas.microsoft.com/office/drawing/2014/main" id="{E018A979-4CAD-C074-059D-DF903C1EE72E}"/>
                  </a:ext>
                </a:extLst>
              </p:cNvPr>
              <p:cNvSpPr/>
              <p:nvPr/>
            </p:nvSpPr>
            <p:spPr>
              <a:xfrm>
                <a:off x="12734868" y="7409046"/>
                <a:ext cx="1748276" cy="729560"/>
              </a:xfrm>
              <a:custGeom>
                <a:avLst/>
                <a:gdLst/>
                <a:ahLst/>
                <a:cxnLst/>
                <a:rect l="l" t="t" r="r" b="b"/>
                <a:pathLst>
                  <a:path w="1748276" h="729560" extrusionOk="0">
                    <a:moveTo>
                      <a:pt x="1580537" y="64400"/>
                    </a:moveTo>
                    <a:cubicBezTo>
                      <a:pt x="1551090" y="22957"/>
                      <a:pt x="1495745" y="18665"/>
                      <a:pt x="1449724" y="9192"/>
                    </a:cubicBezTo>
                    <a:cubicBezTo>
                      <a:pt x="1305149" y="-6201"/>
                      <a:pt x="1159685" y="1792"/>
                      <a:pt x="1014518" y="4456"/>
                    </a:cubicBezTo>
                    <a:cubicBezTo>
                      <a:pt x="769612" y="-5016"/>
                      <a:pt x="520416" y="9340"/>
                      <a:pt x="275510" y="27250"/>
                    </a:cubicBezTo>
                    <a:cubicBezTo>
                      <a:pt x="132859" y="42346"/>
                      <a:pt x="101043" y="225582"/>
                      <a:pt x="54578" y="335702"/>
                    </a:cubicBezTo>
                    <a:cubicBezTo>
                      <a:pt x="-3726" y="496884"/>
                      <a:pt x="-71648" y="726151"/>
                      <a:pt x="179768" y="729555"/>
                    </a:cubicBezTo>
                    <a:cubicBezTo>
                      <a:pt x="329671" y="729851"/>
                      <a:pt x="479574" y="717863"/>
                      <a:pt x="629476" y="720971"/>
                    </a:cubicBezTo>
                    <a:cubicBezTo>
                      <a:pt x="768724" y="714754"/>
                      <a:pt x="907085" y="706022"/>
                      <a:pt x="1046629" y="714902"/>
                    </a:cubicBezTo>
                    <a:cubicBezTo>
                      <a:pt x="1167528" y="713274"/>
                      <a:pt x="1288279" y="704838"/>
                      <a:pt x="1408881" y="700545"/>
                    </a:cubicBezTo>
                    <a:cubicBezTo>
                      <a:pt x="1488346" y="696105"/>
                      <a:pt x="1569883" y="708834"/>
                      <a:pt x="1648016" y="692701"/>
                    </a:cubicBezTo>
                    <a:cubicBezTo>
                      <a:pt x="1796587" y="627725"/>
                      <a:pt x="1750269" y="425839"/>
                      <a:pt x="1697589" y="307876"/>
                    </a:cubicBezTo>
                    <a:cubicBezTo>
                      <a:pt x="1652455" y="229578"/>
                      <a:pt x="1637065" y="136628"/>
                      <a:pt x="1580537" y="64400"/>
                    </a:cubicBezTo>
                    <a:close/>
                    <a:moveTo>
                      <a:pt x="1603770" y="614996"/>
                    </a:moveTo>
                    <a:cubicBezTo>
                      <a:pt x="1405774" y="611000"/>
                      <a:pt x="1208370" y="629945"/>
                      <a:pt x="1010522" y="629501"/>
                    </a:cubicBezTo>
                    <a:cubicBezTo>
                      <a:pt x="911228" y="624320"/>
                      <a:pt x="811638" y="624320"/>
                      <a:pt x="712492" y="633793"/>
                    </a:cubicBezTo>
                    <a:cubicBezTo>
                      <a:pt x="586266" y="640158"/>
                      <a:pt x="459596" y="634385"/>
                      <a:pt x="333222" y="641046"/>
                    </a:cubicBezTo>
                    <a:cubicBezTo>
                      <a:pt x="273883" y="640602"/>
                      <a:pt x="117617" y="668872"/>
                      <a:pt x="87429" y="607595"/>
                    </a:cubicBezTo>
                    <a:cubicBezTo>
                      <a:pt x="65824" y="469946"/>
                      <a:pt x="138186" y="334370"/>
                      <a:pt x="161419" y="199829"/>
                    </a:cubicBezTo>
                    <a:cubicBezTo>
                      <a:pt x="167782" y="197756"/>
                      <a:pt x="173405" y="193612"/>
                      <a:pt x="176512" y="187396"/>
                    </a:cubicBezTo>
                    <a:cubicBezTo>
                      <a:pt x="201965" y="132484"/>
                      <a:pt x="262932" y="109395"/>
                      <a:pt x="320200" y="107026"/>
                    </a:cubicBezTo>
                    <a:cubicBezTo>
                      <a:pt x="428373" y="105250"/>
                      <a:pt x="535953" y="94002"/>
                      <a:pt x="644126" y="91042"/>
                    </a:cubicBezTo>
                    <a:cubicBezTo>
                      <a:pt x="771240" y="82161"/>
                      <a:pt x="897614" y="86897"/>
                      <a:pt x="1024728" y="89266"/>
                    </a:cubicBezTo>
                    <a:cubicBezTo>
                      <a:pt x="1167084" y="87193"/>
                      <a:pt x="1307368" y="76981"/>
                      <a:pt x="1449428" y="95186"/>
                    </a:cubicBezTo>
                    <a:cubicBezTo>
                      <a:pt x="1463782" y="98294"/>
                      <a:pt x="1488346" y="101994"/>
                      <a:pt x="1506548" y="109987"/>
                    </a:cubicBezTo>
                    <a:cubicBezTo>
                      <a:pt x="1539991" y="144029"/>
                      <a:pt x="1555677" y="192132"/>
                      <a:pt x="1571511" y="236387"/>
                    </a:cubicBezTo>
                    <a:cubicBezTo>
                      <a:pt x="1597407" y="306100"/>
                      <a:pt x="1638397" y="367672"/>
                      <a:pt x="1654527" y="441677"/>
                    </a:cubicBezTo>
                    <a:cubicBezTo>
                      <a:pt x="1664145" y="497624"/>
                      <a:pt x="1681311" y="604487"/>
                      <a:pt x="1603770" y="61499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9" name="Google Shape;702;p13">
                <a:extLst>
                  <a:ext uri="{FF2B5EF4-FFF2-40B4-BE49-F238E27FC236}">
                    <a16:creationId xmlns:a16="http://schemas.microsoft.com/office/drawing/2014/main" id="{0DD3BBA6-6D24-3877-9BFA-A1F335C6C3C1}"/>
                  </a:ext>
                </a:extLst>
              </p:cNvPr>
              <p:cNvSpPr/>
              <p:nvPr/>
            </p:nvSpPr>
            <p:spPr>
              <a:xfrm>
                <a:off x="9860023" y="2072276"/>
                <a:ext cx="7399099" cy="6491556"/>
              </a:xfrm>
              <a:custGeom>
                <a:avLst/>
                <a:gdLst/>
                <a:ahLst/>
                <a:cxnLst/>
                <a:rect l="l" t="t" r="r" b="b"/>
                <a:pathLst>
                  <a:path w="7399099" h="6491556" extrusionOk="0">
                    <a:moveTo>
                      <a:pt x="7336830" y="5847123"/>
                    </a:moveTo>
                    <a:cubicBezTo>
                      <a:pt x="7292880" y="5761278"/>
                      <a:pt x="7247451" y="5675580"/>
                      <a:pt x="7193143" y="5595803"/>
                    </a:cubicBezTo>
                    <a:cubicBezTo>
                      <a:pt x="7191663" y="5587070"/>
                      <a:pt x="7187519" y="5578782"/>
                      <a:pt x="7183080" y="5570789"/>
                    </a:cubicBezTo>
                    <a:cubicBezTo>
                      <a:pt x="7158072" y="5520910"/>
                      <a:pt x="7130843" y="5469847"/>
                      <a:pt x="7104503" y="5418339"/>
                    </a:cubicBezTo>
                    <a:cubicBezTo>
                      <a:pt x="7006097" y="5224891"/>
                      <a:pt x="6911390" y="5031294"/>
                      <a:pt x="6805734" y="4839622"/>
                    </a:cubicBezTo>
                    <a:cubicBezTo>
                      <a:pt x="6718574" y="4675183"/>
                      <a:pt x="6634078" y="4509264"/>
                      <a:pt x="6551358" y="4342457"/>
                    </a:cubicBezTo>
                    <a:cubicBezTo>
                      <a:pt x="6499269" y="4250839"/>
                      <a:pt x="6410037" y="4057834"/>
                      <a:pt x="6315775" y="3985162"/>
                    </a:cubicBezTo>
                    <a:cubicBezTo>
                      <a:pt x="6412553" y="3920630"/>
                      <a:pt x="6400419" y="3777356"/>
                      <a:pt x="6420248" y="3673897"/>
                    </a:cubicBezTo>
                    <a:cubicBezTo>
                      <a:pt x="6434750" y="3501910"/>
                      <a:pt x="6436674" y="3336879"/>
                      <a:pt x="6451620" y="3163264"/>
                    </a:cubicBezTo>
                    <a:cubicBezTo>
                      <a:pt x="6486839" y="2576406"/>
                      <a:pt x="6488467" y="1981999"/>
                      <a:pt x="6480624" y="1393661"/>
                    </a:cubicBezTo>
                    <a:cubicBezTo>
                      <a:pt x="6477368" y="1057679"/>
                      <a:pt x="6480476" y="721253"/>
                      <a:pt x="6460646" y="385715"/>
                    </a:cubicBezTo>
                    <a:cubicBezTo>
                      <a:pt x="6454135" y="237261"/>
                      <a:pt x="6432234" y="44700"/>
                      <a:pt x="6258211" y="26939"/>
                    </a:cubicBezTo>
                    <a:cubicBezTo>
                      <a:pt x="6251996" y="11102"/>
                      <a:pt x="6236310" y="-147"/>
                      <a:pt x="6218849" y="1"/>
                    </a:cubicBezTo>
                    <a:cubicBezTo>
                      <a:pt x="6184813" y="297"/>
                      <a:pt x="6150778" y="593"/>
                      <a:pt x="6116743" y="890"/>
                    </a:cubicBezTo>
                    <a:cubicBezTo>
                      <a:pt x="6015378" y="1038"/>
                      <a:pt x="5913864" y="1926"/>
                      <a:pt x="5812498" y="2370"/>
                    </a:cubicBezTo>
                    <a:cubicBezTo>
                      <a:pt x="5240708" y="7846"/>
                      <a:pt x="4669065" y="2666"/>
                      <a:pt x="4097570" y="21611"/>
                    </a:cubicBezTo>
                    <a:cubicBezTo>
                      <a:pt x="3947519" y="23831"/>
                      <a:pt x="3797320" y="22499"/>
                      <a:pt x="3647269" y="21315"/>
                    </a:cubicBezTo>
                    <a:cubicBezTo>
                      <a:pt x="3504618" y="20131"/>
                      <a:pt x="3361966" y="18947"/>
                      <a:pt x="3219314" y="20871"/>
                    </a:cubicBezTo>
                    <a:cubicBezTo>
                      <a:pt x="2988615" y="23387"/>
                      <a:pt x="2758064" y="34932"/>
                      <a:pt x="2527364" y="34488"/>
                    </a:cubicBezTo>
                    <a:cubicBezTo>
                      <a:pt x="2408537" y="36708"/>
                      <a:pt x="2290302" y="47217"/>
                      <a:pt x="2172067" y="56541"/>
                    </a:cubicBezTo>
                    <a:cubicBezTo>
                      <a:pt x="1942699" y="61425"/>
                      <a:pt x="1705341" y="78151"/>
                      <a:pt x="1475678" y="99612"/>
                    </a:cubicBezTo>
                    <a:cubicBezTo>
                      <a:pt x="1308165" y="114561"/>
                      <a:pt x="1140357" y="130546"/>
                      <a:pt x="974177" y="157188"/>
                    </a:cubicBezTo>
                    <a:cubicBezTo>
                      <a:pt x="911730" y="165180"/>
                      <a:pt x="852834" y="188862"/>
                      <a:pt x="800745" y="223792"/>
                    </a:cubicBezTo>
                    <a:cubicBezTo>
                      <a:pt x="785504" y="234153"/>
                      <a:pt x="767154" y="245994"/>
                      <a:pt x="762123" y="264791"/>
                    </a:cubicBezTo>
                    <a:cubicBezTo>
                      <a:pt x="761235" y="267751"/>
                      <a:pt x="761975" y="271599"/>
                      <a:pt x="763751" y="274855"/>
                    </a:cubicBezTo>
                    <a:cubicBezTo>
                      <a:pt x="744957" y="286844"/>
                      <a:pt x="727496" y="300905"/>
                      <a:pt x="708998" y="313486"/>
                    </a:cubicBezTo>
                    <a:cubicBezTo>
                      <a:pt x="614736" y="387935"/>
                      <a:pt x="605857" y="521588"/>
                      <a:pt x="618435" y="632743"/>
                    </a:cubicBezTo>
                    <a:cubicBezTo>
                      <a:pt x="637672" y="916625"/>
                      <a:pt x="639744" y="1201692"/>
                      <a:pt x="670080" y="1485130"/>
                    </a:cubicBezTo>
                    <a:cubicBezTo>
                      <a:pt x="701007" y="1839022"/>
                      <a:pt x="748213" y="2191581"/>
                      <a:pt x="771298" y="2546212"/>
                    </a:cubicBezTo>
                    <a:cubicBezTo>
                      <a:pt x="791423" y="2852444"/>
                      <a:pt x="796306" y="3162672"/>
                      <a:pt x="839516" y="3467424"/>
                    </a:cubicBezTo>
                    <a:cubicBezTo>
                      <a:pt x="857569" y="3606997"/>
                      <a:pt x="858161" y="3751602"/>
                      <a:pt x="907586" y="3884811"/>
                    </a:cubicBezTo>
                    <a:cubicBezTo>
                      <a:pt x="921052" y="3920777"/>
                      <a:pt x="940881" y="3947271"/>
                      <a:pt x="965150" y="3967104"/>
                    </a:cubicBezTo>
                    <a:cubicBezTo>
                      <a:pt x="942361" y="3986050"/>
                      <a:pt x="922680" y="4010619"/>
                      <a:pt x="908030" y="4038889"/>
                    </a:cubicBezTo>
                    <a:cubicBezTo>
                      <a:pt x="840256" y="4148564"/>
                      <a:pt x="796158" y="4270080"/>
                      <a:pt x="737706" y="4384640"/>
                    </a:cubicBezTo>
                    <a:cubicBezTo>
                      <a:pt x="647587" y="4563287"/>
                      <a:pt x="556876" y="4742231"/>
                      <a:pt x="469716" y="4922507"/>
                    </a:cubicBezTo>
                    <a:cubicBezTo>
                      <a:pt x="387292" y="5111663"/>
                      <a:pt x="312563" y="5304224"/>
                      <a:pt x="229250" y="5493084"/>
                    </a:cubicBezTo>
                    <a:cubicBezTo>
                      <a:pt x="169467" y="5634730"/>
                      <a:pt x="114863" y="5778447"/>
                      <a:pt x="59519" y="5921720"/>
                    </a:cubicBezTo>
                    <a:cubicBezTo>
                      <a:pt x="50936" y="5964051"/>
                      <a:pt x="-15507" y="6054929"/>
                      <a:pt x="13497" y="6095927"/>
                    </a:cubicBezTo>
                    <a:cubicBezTo>
                      <a:pt x="5062" y="6161644"/>
                      <a:pt x="4914" y="6228396"/>
                      <a:pt x="475" y="6294408"/>
                    </a:cubicBezTo>
                    <a:cubicBezTo>
                      <a:pt x="-709" y="6341476"/>
                      <a:pt x="-1745" y="6393871"/>
                      <a:pt x="24595" y="6434870"/>
                    </a:cubicBezTo>
                    <a:cubicBezTo>
                      <a:pt x="72689" y="6488449"/>
                      <a:pt x="153337" y="6481493"/>
                      <a:pt x="219336" y="6487561"/>
                    </a:cubicBezTo>
                    <a:cubicBezTo>
                      <a:pt x="285039" y="6491113"/>
                      <a:pt x="351185" y="6491113"/>
                      <a:pt x="416888" y="6491557"/>
                    </a:cubicBezTo>
                    <a:cubicBezTo>
                      <a:pt x="678367" y="6491261"/>
                      <a:pt x="939550" y="6477644"/>
                      <a:pt x="1199697" y="6450411"/>
                    </a:cubicBezTo>
                    <a:cubicBezTo>
                      <a:pt x="1598352" y="6434129"/>
                      <a:pt x="1998043" y="6400087"/>
                      <a:pt x="2398179" y="6396683"/>
                    </a:cubicBezTo>
                    <a:cubicBezTo>
                      <a:pt x="2660397" y="6386026"/>
                      <a:pt x="2922468" y="6391799"/>
                      <a:pt x="3184687" y="6397571"/>
                    </a:cubicBezTo>
                    <a:cubicBezTo>
                      <a:pt x="3380907" y="6402012"/>
                      <a:pt x="3576979" y="6406304"/>
                      <a:pt x="3773348" y="6403788"/>
                    </a:cubicBezTo>
                    <a:cubicBezTo>
                      <a:pt x="4235338" y="6396387"/>
                      <a:pt x="4697329" y="6395055"/>
                      <a:pt x="5159467" y="6397867"/>
                    </a:cubicBezTo>
                    <a:cubicBezTo>
                      <a:pt x="5645134" y="6397867"/>
                      <a:pt x="6130801" y="6396239"/>
                      <a:pt x="6616468" y="6402159"/>
                    </a:cubicBezTo>
                    <a:cubicBezTo>
                      <a:pt x="6673588" y="6400680"/>
                      <a:pt x="6730856" y="6402751"/>
                      <a:pt x="6788124" y="6404972"/>
                    </a:cubicBezTo>
                    <a:cubicBezTo>
                      <a:pt x="6885938" y="6408524"/>
                      <a:pt x="6983900" y="6412076"/>
                      <a:pt x="7081270" y="6398459"/>
                    </a:cubicBezTo>
                    <a:cubicBezTo>
                      <a:pt x="7127588" y="6387062"/>
                      <a:pt x="7187667" y="6396683"/>
                      <a:pt x="7218743" y="6353760"/>
                    </a:cubicBezTo>
                    <a:cubicBezTo>
                      <a:pt x="7221258" y="6349320"/>
                      <a:pt x="7224514" y="6343992"/>
                      <a:pt x="7228065" y="6337775"/>
                    </a:cubicBezTo>
                    <a:cubicBezTo>
                      <a:pt x="7300575" y="6283308"/>
                      <a:pt x="7373825" y="6079647"/>
                      <a:pt x="7389954" y="6032727"/>
                    </a:cubicBezTo>
                    <a:cubicBezTo>
                      <a:pt x="7421030" y="5961535"/>
                      <a:pt x="7365242" y="5907215"/>
                      <a:pt x="7336830" y="5847123"/>
                    </a:cubicBezTo>
                    <a:close/>
                    <a:moveTo>
                      <a:pt x="3643718" y="259018"/>
                    </a:moveTo>
                    <a:cubicBezTo>
                      <a:pt x="3656592" y="225124"/>
                      <a:pt x="3687964" y="198926"/>
                      <a:pt x="3724071" y="194190"/>
                    </a:cubicBezTo>
                    <a:cubicBezTo>
                      <a:pt x="3728658" y="193598"/>
                      <a:pt x="3733393" y="193302"/>
                      <a:pt x="3737981" y="193302"/>
                    </a:cubicBezTo>
                    <a:cubicBezTo>
                      <a:pt x="3758402" y="193302"/>
                      <a:pt x="3778379" y="199222"/>
                      <a:pt x="3795396" y="211507"/>
                    </a:cubicBezTo>
                    <a:cubicBezTo>
                      <a:pt x="3809159" y="221424"/>
                      <a:pt x="3820849" y="235929"/>
                      <a:pt x="3828100" y="252210"/>
                    </a:cubicBezTo>
                    <a:cubicBezTo>
                      <a:pt x="3836239" y="266271"/>
                      <a:pt x="3840974" y="282404"/>
                      <a:pt x="3841418" y="298833"/>
                    </a:cubicBezTo>
                    <a:cubicBezTo>
                      <a:pt x="3842010" y="327695"/>
                      <a:pt x="3828988" y="359961"/>
                      <a:pt x="3804719" y="376982"/>
                    </a:cubicBezTo>
                    <a:cubicBezTo>
                      <a:pt x="3786666" y="389711"/>
                      <a:pt x="3764617" y="399480"/>
                      <a:pt x="3742124" y="399480"/>
                    </a:cubicBezTo>
                    <a:cubicBezTo>
                      <a:pt x="3738129" y="399480"/>
                      <a:pt x="3733985" y="399183"/>
                      <a:pt x="3729842" y="398443"/>
                    </a:cubicBezTo>
                    <a:cubicBezTo>
                      <a:pt x="3697878" y="393115"/>
                      <a:pt x="3669170" y="378018"/>
                      <a:pt x="3652005" y="349304"/>
                    </a:cubicBezTo>
                    <a:cubicBezTo>
                      <a:pt x="3636023" y="322070"/>
                      <a:pt x="3632472" y="288768"/>
                      <a:pt x="3643718" y="259018"/>
                    </a:cubicBezTo>
                    <a:close/>
                    <a:moveTo>
                      <a:pt x="850170" y="646656"/>
                    </a:moveTo>
                    <a:cubicBezTo>
                      <a:pt x="852982" y="644880"/>
                      <a:pt x="853426" y="640735"/>
                      <a:pt x="852390" y="637183"/>
                    </a:cubicBezTo>
                    <a:cubicBezTo>
                      <a:pt x="852834" y="637183"/>
                      <a:pt x="853278" y="637183"/>
                      <a:pt x="853574" y="637035"/>
                    </a:cubicBezTo>
                    <a:cubicBezTo>
                      <a:pt x="1056009" y="626378"/>
                      <a:pt x="1258444" y="623862"/>
                      <a:pt x="1461028" y="623862"/>
                    </a:cubicBezTo>
                    <a:cubicBezTo>
                      <a:pt x="1544340" y="623862"/>
                      <a:pt x="1627800" y="624306"/>
                      <a:pt x="1711112" y="624750"/>
                    </a:cubicBezTo>
                    <a:cubicBezTo>
                      <a:pt x="1878329" y="625638"/>
                      <a:pt x="2045545" y="626378"/>
                      <a:pt x="2212909" y="624010"/>
                    </a:cubicBezTo>
                    <a:cubicBezTo>
                      <a:pt x="2446124" y="624602"/>
                      <a:pt x="2679043" y="608469"/>
                      <a:pt x="2912258" y="605657"/>
                    </a:cubicBezTo>
                    <a:cubicBezTo>
                      <a:pt x="3376912" y="605213"/>
                      <a:pt x="3840974" y="581531"/>
                      <a:pt x="4305480" y="573983"/>
                    </a:cubicBezTo>
                    <a:cubicBezTo>
                      <a:pt x="4861733" y="559774"/>
                      <a:pt x="5418874" y="580051"/>
                      <a:pt x="5974535" y="546009"/>
                    </a:cubicBezTo>
                    <a:cubicBezTo>
                      <a:pt x="6043494" y="542753"/>
                      <a:pt x="6112600" y="542753"/>
                      <a:pt x="6181410" y="542013"/>
                    </a:cubicBezTo>
                    <a:cubicBezTo>
                      <a:pt x="6188217" y="541569"/>
                      <a:pt x="6195616" y="541569"/>
                      <a:pt x="6203015" y="541717"/>
                    </a:cubicBezTo>
                    <a:cubicBezTo>
                      <a:pt x="6212782" y="541865"/>
                      <a:pt x="6222696" y="542013"/>
                      <a:pt x="6232167" y="540829"/>
                    </a:cubicBezTo>
                    <a:cubicBezTo>
                      <a:pt x="6227580" y="576943"/>
                      <a:pt x="6226395" y="623122"/>
                      <a:pt x="6226544" y="670337"/>
                    </a:cubicBezTo>
                    <a:cubicBezTo>
                      <a:pt x="6166316" y="669893"/>
                      <a:pt x="6106088" y="671965"/>
                      <a:pt x="6045861" y="671817"/>
                    </a:cubicBezTo>
                    <a:cubicBezTo>
                      <a:pt x="5906021" y="672409"/>
                      <a:pt x="5766181" y="669301"/>
                      <a:pt x="5626489" y="674333"/>
                    </a:cubicBezTo>
                    <a:cubicBezTo>
                      <a:pt x="5400673" y="691799"/>
                      <a:pt x="5174857" y="708228"/>
                      <a:pt x="4948301" y="711632"/>
                    </a:cubicBezTo>
                    <a:cubicBezTo>
                      <a:pt x="4774870" y="717848"/>
                      <a:pt x="4601734" y="709708"/>
                      <a:pt x="4428451" y="706304"/>
                    </a:cubicBezTo>
                    <a:cubicBezTo>
                      <a:pt x="4251616" y="706600"/>
                      <a:pt x="4074781" y="712076"/>
                      <a:pt x="3898094" y="716368"/>
                    </a:cubicBezTo>
                    <a:cubicBezTo>
                      <a:pt x="3536581" y="728949"/>
                      <a:pt x="3174773" y="724509"/>
                      <a:pt x="2813556" y="741678"/>
                    </a:cubicBezTo>
                    <a:cubicBezTo>
                      <a:pt x="2579453" y="750262"/>
                      <a:pt x="2344906" y="744046"/>
                      <a:pt x="2110952" y="755147"/>
                    </a:cubicBezTo>
                    <a:cubicBezTo>
                      <a:pt x="1820321" y="766840"/>
                      <a:pt x="1528654" y="755295"/>
                      <a:pt x="1238467" y="776016"/>
                    </a:cubicBezTo>
                    <a:cubicBezTo>
                      <a:pt x="1111205" y="793037"/>
                      <a:pt x="983943" y="790965"/>
                      <a:pt x="855350" y="804582"/>
                    </a:cubicBezTo>
                    <a:cubicBezTo>
                      <a:pt x="849874" y="777348"/>
                      <a:pt x="844695" y="749966"/>
                      <a:pt x="840848" y="722289"/>
                    </a:cubicBezTo>
                    <a:cubicBezTo>
                      <a:pt x="838184" y="708672"/>
                      <a:pt x="837296" y="694463"/>
                      <a:pt x="835668" y="680402"/>
                    </a:cubicBezTo>
                    <a:cubicBezTo>
                      <a:pt x="849578" y="679218"/>
                      <a:pt x="847211" y="657756"/>
                      <a:pt x="850170" y="646656"/>
                    </a:cubicBezTo>
                    <a:close/>
                    <a:moveTo>
                      <a:pt x="930227" y="1479062"/>
                    </a:moveTo>
                    <a:cubicBezTo>
                      <a:pt x="913357" y="1307223"/>
                      <a:pt x="896192" y="1142636"/>
                      <a:pt x="883762" y="969021"/>
                    </a:cubicBezTo>
                    <a:cubicBezTo>
                      <a:pt x="879618" y="927726"/>
                      <a:pt x="871923" y="887023"/>
                      <a:pt x="863636" y="846321"/>
                    </a:cubicBezTo>
                    <a:cubicBezTo>
                      <a:pt x="918389" y="846913"/>
                      <a:pt x="973141" y="849577"/>
                      <a:pt x="1027893" y="850021"/>
                    </a:cubicBezTo>
                    <a:cubicBezTo>
                      <a:pt x="1377420" y="830928"/>
                      <a:pt x="1727390" y="842176"/>
                      <a:pt x="2077360" y="835960"/>
                    </a:cubicBezTo>
                    <a:cubicBezTo>
                      <a:pt x="2314867" y="826339"/>
                      <a:pt x="2552669" y="831520"/>
                      <a:pt x="2790175" y="825007"/>
                    </a:cubicBezTo>
                    <a:cubicBezTo>
                      <a:pt x="3143993" y="809022"/>
                      <a:pt x="3498403" y="812723"/>
                      <a:pt x="3852368" y="801622"/>
                    </a:cubicBezTo>
                    <a:cubicBezTo>
                      <a:pt x="4030979" y="797182"/>
                      <a:pt x="4209442" y="792001"/>
                      <a:pt x="4388053" y="790669"/>
                    </a:cubicBezTo>
                    <a:cubicBezTo>
                      <a:pt x="4562076" y="791557"/>
                      <a:pt x="4735803" y="802806"/>
                      <a:pt x="4909974" y="797329"/>
                    </a:cubicBezTo>
                    <a:cubicBezTo>
                      <a:pt x="5182552" y="797033"/>
                      <a:pt x="5453797" y="765951"/>
                      <a:pt x="5725783" y="756923"/>
                    </a:cubicBezTo>
                    <a:cubicBezTo>
                      <a:pt x="5883528" y="755887"/>
                      <a:pt x="6041422" y="757959"/>
                      <a:pt x="6199167" y="755147"/>
                    </a:cubicBezTo>
                    <a:cubicBezTo>
                      <a:pt x="6207602" y="753963"/>
                      <a:pt x="6217517" y="754111"/>
                      <a:pt x="6228171" y="754851"/>
                    </a:cubicBezTo>
                    <a:cubicBezTo>
                      <a:pt x="6229947" y="815239"/>
                      <a:pt x="6232315" y="868226"/>
                      <a:pt x="6230983" y="893092"/>
                    </a:cubicBezTo>
                    <a:cubicBezTo>
                      <a:pt x="6226544" y="1294050"/>
                      <a:pt x="6232019" y="1695156"/>
                      <a:pt x="6225952" y="2095966"/>
                    </a:cubicBezTo>
                    <a:cubicBezTo>
                      <a:pt x="6211746" y="2481235"/>
                      <a:pt x="6199759" y="2866357"/>
                      <a:pt x="6203903" y="3251922"/>
                    </a:cubicBezTo>
                    <a:cubicBezTo>
                      <a:pt x="6204939" y="3342800"/>
                      <a:pt x="6204347" y="3426869"/>
                      <a:pt x="6195616" y="3518931"/>
                    </a:cubicBezTo>
                    <a:cubicBezTo>
                      <a:pt x="6195468" y="3528996"/>
                      <a:pt x="6193692" y="3540837"/>
                      <a:pt x="6191768" y="3552973"/>
                    </a:cubicBezTo>
                    <a:cubicBezTo>
                      <a:pt x="6054444" y="3549717"/>
                      <a:pt x="5917860" y="3563482"/>
                      <a:pt x="5781127" y="3572363"/>
                    </a:cubicBezTo>
                    <a:cubicBezTo>
                      <a:pt x="5438407" y="3577691"/>
                      <a:pt x="5095688" y="3577691"/>
                      <a:pt x="4752969" y="3577543"/>
                    </a:cubicBezTo>
                    <a:cubicBezTo>
                      <a:pt x="4422088" y="3577395"/>
                      <a:pt x="4091207" y="3577247"/>
                      <a:pt x="3760474" y="3582131"/>
                    </a:cubicBezTo>
                    <a:cubicBezTo>
                      <a:pt x="3333702" y="3590716"/>
                      <a:pt x="2907078" y="3630530"/>
                      <a:pt x="2479567" y="3631419"/>
                    </a:cubicBezTo>
                    <a:cubicBezTo>
                      <a:pt x="2311907" y="3632307"/>
                      <a:pt x="2144395" y="3630975"/>
                      <a:pt x="1976734" y="3629642"/>
                    </a:cubicBezTo>
                    <a:cubicBezTo>
                      <a:pt x="1818397" y="3628310"/>
                      <a:pt x="1660207" y="3626978"/>
                      <a:pt x="1502018" y="3627718"/>
                    </a:cubicBezTo>
                    <a:cubicBezTo>
                      <a:pt x="1455552" y="3625942"/>
                      <a:pt x="1408495" y="3628754"/>
                      <a:pt x="1361290" y="3631567"/>
                    </a:cubicBezTo>
                    <a:cubicBezTo>
                      <a:pt x="1277830" y="3636599"/>
                      <a:pt x="1194222" y="3641631"/>
                      <a:pt x="1113869" y="3620762"/>
                    </a:cubicBezTo>
                    <a:cubicBezTo>
                      <a:pt x="1100847" y="3596636"/>
                      <a:pt x="1103658" y="3559486"/>
                      <a:pt x="1098479" y="3526480"/>
                    </a:cubicBezTo>
                    <a:cubicBezTo>
                      <a:pt x="1101735" y="3504426"/>
                      <a:pt x="1096112" y="3480153"/>
                      <a:pt x="1096555" y="3458247"/>
                    </a:cubicBezTo>
                    <a:cubicBezTo>
                      <a:pt x="1093448" y="3394011"/>
                      <a:pt x="1086937" y="3329775"/>
                      <a:pt x="1082349" y="3265687"/>
                    </a:cubicBezTo>
                    <a:cubicBezTo>
                      <a:pt x="1071695" y="3054181"/>
                      <a:pt x="1049646" y="2843711"/>
                      <a:pt x="1035884" y="2632353"/>
                    </a:cubicBezTo>
                    <a:cubicBezTo>
                      <a:pt x="1009988" y="2247824"/>
                      <a:pt x="963078" y="1862999"/>
                      <a:pt x="930227" y="1479062"/>
                    </a:cubicBezTo>
                    <a:close/>
                    <a:moveTo>
                      <a:pt x="5120549" y="4113782"/>
                    </a:moveTo>
                    <a:cubicBezTo>
                      <a:pt x="5010304" y="4117482"/>
                      <a:pt x="4909826" y="4134651"/>
                      <a:pt x="4797066" y="4134355"/>
                    </a:cubicBezTo>
                    <a:cubicBezTo>
                      <a:pt x="4726629" y="4135244"/>
                      <a:pt x="4656042" y="4129027"/>
                      <a:pt x="4585308" y="4122810"/>
                    </a:cubicBezTo>
                    <a:cubicBezTo>
                      <a:pt x="4500813" y="4115410"/>
                      <a:pt x="4416020" y="4108009"/>
                      <a:pt x="4330933" y="4112598"/>
                    </a:cubicBezTo>
                    <a:cubicBezTo>
                      <a:pt x="3878857" y="4115706"/>
                      <a:pt x="3426929" y="4124735"/>
                      <a:pt x="2974853" y="4130507"/>
                    </a:cubicBezTo>
                    <a:cubicBezTo>
                      <a:pt x="2848035" y="4136428"/>
                      <a:pt x="2721365" y="4135095"/>
                      <a:pt x="2594547" y="4135835"/>
                    </a:cubicBezTo>
                    <a:cubicBezTo>
                      <a:pt x="2461070" y="4137020"/>
                      <a:pt x="2326705" y="4155225"/>
                      <a:pt x="2193524" y="4144568"/>
                    </a:cubicBezTo>
                    <a:cubicBezTo>
                      <a:pt x="2196927" y="4116742"/>
                      <a:pt x="2204622" y="4089805"/>
                      <a:pt x="2213353" y="4063163"/>
                    </a:cubicBezTo>
                    <a:cubicBezTo>
                      <a:pt x="3049286" y="4065087"/>
                      <a:pt x="3885072" y="4056650"/>
                      <a:pt x="4720857" y="4051174"/>
                    </a:cubicBezTo>
                    <a:cubicBezTo>
                      <a:pt x="4842348" y="4046734"/>
                      <a:pt x="4963839" y="4040517"/>
                      <a:pt x="5085330" y="4034745"/>
                    </a:cubicBezTo>
                    <a:cubicBezTo>
                      <a:pt x="5091397" y="4061239"/>
                      <a:pt x="5113297" y="4090396"/>
                      <a:pt x="5120549" y="4113782"/>
                    </a:cubicBezTo>
                    <a:close/>
                    <a:moveTo>
                      <a:pt x="7261213" y="6126270"/>
                    </a:moveTo>
                    <a:cubicBezTo>
                      <a:pt x="7253370" y="6144030"/>
                      <a:pt x="7245823" y="6162088"/>
                      <a:pt x="7237684" y="6179553"/>
                    </a:cubicBezTo>
                    <a:cubicBezTo>
                      <a:pt x="7236796" y="6179257"/>
                      <a:pt x="7236056" y="6179109"/>
                      <a:pt x="7235168" y="6178961"/>
                    </a:cubicBezTo>
                    <a:cubicBezTo>
                      <a:pt x="7214303" y="6176149"/>
                      <a:pt x="7194918" y="6189469"/>
                      <a:pt x="7189147" y="6209303"/>
                    </a:cubicBezTo>
                    <a:cubicBezTo>
                      <a:pt x="7181896" y="6234760"/>
                      <a:pt x="7174349" y="6260662"/>
                      <a:pt x="7162215" y="6284344"/>
                    </a:cubicBezTo>
                    <a:cubicBezTo>
                      <a:pt x="7160143" y="6287156"/>
                      <a:pt x="7158515" y="6290264"/>
                      <a:pt x="7157184" y="6293373"/>
                    </a:cubicBezTo>
                    <a:cubicBezTo>
                      <a:pt x="7157184" y="6293520"/>
                      <a:pt x="7157184" y="6293520"/>
                      <a:pt x="7157036" y="6293520"/>
                    </a:cubicBezTo>
                    <a:cubicBezTo>
                      <a:pt x="7155408" y="6296481"/>
                      <a:pt x="7153632" y="6299293"/>
                      <a:pt x="7151856" y="6301957"/>
                    </a:cubicBezTo>
                    <a:cubicBezTo>
                      <a:pt x="7033917" y="6323418"/>
                      <a:pt x="6914054" y="6327563"/>
                      <a:pt x="6794339" y="6319570"/>
                    </a:cubicBezTo>
                    <a:cubicBezTo>
                      <a:pt x="6648728" y="6314834"/>
                      <a:pt x="6503116" y="6318534"/>
                      <a:pt x="6357505" y="6314390"/>
                    </a:cubicBezTo>
                    <a:cubicBezTo>
                      <a:pt x="6075605" y="6312021"/>
                      <a:pt x="5793853" y="6312318"/>
                      <a:pt x="5511953" y="6312762"/>
                    </a:cubicBezTo>
                    <a:cubicBezTo>
                      <a:pt x="5268675" y="6313058"/>
                      <a:pt x="5025398" y="6313353"/>
                      <a:pt x="4782121" y="6312021"/>
                    </a:cubicBezTo>
                    <a:cubicBezTo>
                      <a:pt x="4561188" y="6308913"/>
                      <a:pt x="4340551" y="6311874"/>
                      <a:pt x="4119767" y="6314834"/>
                    </a:cubicBezTo>
                    <a:cubicBezTo>
                      <a:pt x="3934645" y="6317350"/>
                      <a:pt x="3749375" y="6319866"/>
                      <a:pt x="3564253" y="6318682"/>
                    </a:cubicBezTo>
                    <a:cubicBezTo>
                      <a:pt x="3125200" y="6314390"/>
                      <a:pt x="2686146" y="6295444"/>
                      <a:pt x="2247240" y="6315722"/>
                    </a:cubicBezTo>
                    <a:cubicBezTo>
                      <a:pt x="2021572" y="6316758"/>
                      <a:pt x="1796348" y="6333631"/>
                      <a:pt x="1571272" y="6347396"/>
                    </a:cubicBezTo>
                    <a:cubicBezTo>
                      <a:pt x="1408495" y="6359829"/>
                      <a:pt x="1234028" y="6358349"/>
                      <a:pt x="1069919" y="6376998"/>
                    </a:cubicBezTo>
                    <a:cubicBezTo>
                      <a:pt x="888497" y="6399939"/>
                      <a:pt x="705151" y="6398311"/>
                      <a:pt x="522841" y="6407636"/>
                    </a:cubicBezTo>
                    <a:cubicBezTo>
                      <a:pt x="400906" y="6408228"/>
                      <a:pt x="278823" y="6409708"/>
                      <a:pt x="157037" y="6401568"/>
                    </a:cubicBezTo>
                    <a:cubicBezTo>
                      <a:pt x="133804" y="6398903"/>
                      <a:pt x="111607" y="6398163"/>
                      <a:pt x="89706" y="6387950"/>
                    </a:cubicBezTo>
                    <a:cubicBezTo>
                      <a:pt x="66178" y="6375814"/>
                      <a:pt x="61886" y="6288784"/>
                      <a:pt x="57743" y="6207083"/>
                    </a:cubicBezTo>
                    <a:cubicBezTo>
                      <a:pt x="125813" y="6268063"/>
                      <a:pt x="267873" y="6269691"/>
                      <a:pt x="375898" y="6272059"/>
                    </a:cubicBezTo>
                    <a:cubicBezTo>
                      <a:pt x="520473" y="6274279"/>
                      <a:pt x="665197" y="6274723"/>
                      <a:pt x="809624" y="6278719"/>
                    </a:cubicBezTo>
                    <a:cubicBezTo>
                      <a:pt x="958491" y="6280495"/>
                      <a:pt x="1107210" y="6279904"/>
                      <a:pt x="1255337" y="6264510"/>
                    </a:cubicBezTo>
                    <a:cubicBezTo>
                      <a:pt x="1526730" y="6261846"/>
                      <a:pt x="1810258" y="6253558"/>
                      <a:pt x="2084315" y="6245565"/>
                    </a:cubicBezTo>
                    <a:cubicBezTo>
                      <a:pt x="2313683" y="6237721"/>
                      <a:pt x="2542902" y="6236685"/>
                      <a:pt x="2772418" y="6240237"/>
                    </a:cubicBezTo>
                    <a:cubicBezTo>
                      <a:pt x="2987727" y="6233577"/>
                      <a:pt x="3203332" y="6222180"/>
                      <a:pt x="3419086" y="6223808"/>
                    </a:cubicBezTo>
                    <a:cubicBezTo>
                      <a:pt x="3638687" y="6222180"/>
                      <a:pt x="3858584" y="6222328"/>
                      <a:pt x="4078332" y="6222476"/>
                    </a:cubicBezTo>
                    <a:cubicBezTo>
                      <a:pt x="4303112" y="6222624"/>
                      <a:pt x="4527893" y="6222772"/>
                      <a:pt x="4752673" y="6221144"/>
                    </a:cubicBezTo>
                    <a:cubicBezTo>
                      <a:pt x="4995358" y="6229728"/>
                      <a:pt x="5238488" y="6232836"/>
                      <a:pt x="5481322" y="6230912"/>
                    </a:cubicBezTo>
                    <a:cubicBezTo>
                      <a:pt x="5690712" y="6225140"/>
                      <a:pt x="5898622" y="6206046"/>
                      <a:pt x="6107865" y="6194946"/>
                    </a:cubicBezTo>
                    <a:cubicBezTo>
                      <a:pt x="6312519" y="6193762"/>
                      <a:pt x="6517175" y="6194354"/>
                      <a:pt x="6721681" y="6187249"/>
                    </a:cubicBezTo>
                    <a:cubicBezTo>
                      <a:pt x="6811061" y="6183697"/>
                      <a:pt x="6900736" y="6182217"/>
                      <a:pt x="6990263" y="6182513"/>
                    </a:cubicBezTo>
                    <a:cubicBezTo>
                      <a:pt x="7084970" y="6186805"/>
                      <a:pt x="7183968" y="6178665"/>
                      <a:pt x="7263136" y="6122569"/>
                    </a:cubicBezTo>
                    <a:cubicBezTo>
                      <a:pt x="7262397" y="6123753"/>
                      <a:pt x="7261805" y="6125085"/>
                      <a:pt x="7261213" y="6126270"/>
                    </a:cubicBezTo>
                    <a:close/>
                    <a:moveTo>
                      <a:pt x="7284298" y="5955910"/>
                    </a:moveTo>
                    <a:cubicBezTo>
                      <a:pt x="7278970" y="6004901"/>
                      <a:pt x="7230581" y="6045752"/>
                      <a:pt x="7187519" y="6068546"/>
                    </a:cubicBezTo>
                    <a:cubicBezTo>
                      <a:pt x="7119153" y="6102292"/>
                      <a:pt x="7043684" y="6100220"/>
                      <a:pt x="6968362" y="6097851"/>
                    </a:cubicBezTo>
                    <a:cubicBezTo>
                      <a:pt x="6932255" y="6096816"/>
                      <a:pt x="6896149" y="6095780"/>
                      <a:pt x="6861078" y="6098739"/>
                    </a:cubicBezTo>
                    <a:cubicBezTo>
                      <a:pt x="6601522" y="6107472"/>
                      <a:pt x="6341819" y="6108656"/>
                      <a:pt x="6082116" y="6110728"/>
                    </a:cubicBezTo>
                    <a:cubicBezTo>
                      <a:pt x="5820341" y="6127158"/>
                      <a:pt x="5557826" y="6151875"/>
                      <a:pt x="5294276" y="6146251"/>
                    </a:cubicBezTo>
                    <a:cubicBezTo>
                      <a:pt x="4942530" y="6141959"/>
                      <a:pt x="4590784" y="6133966"/>
                      <a:pt x="4238890" y="6137962"/>
                    </a:cubicBezTo>
                    <a:cubicBezTo>
                      <a:pt x="4128941" y="6138258"/>
                      <a:pt x="4018993" y="6137962"/>
                      <a:pt x="3909045" y="6137666"/>
                    </a:cubicBezTo>
                    <a:cubicBezTo>
                      <a:pt x="3574020" y="6136926"/>
                      <a:pt x="3238848" y="6136186"/>
                      <a:pt x="2904119" y="6150543"/>
                    </a:cubicBezTo>
                    <a:cubicBezTo>
                      <a:pt x="2813556" y="6156759"/>
                      <a:pt x="2722845" y="6155427"/>
                      <a:pt x="2632134" y="6154095"/>
                    </a:cubicBezTo>
                    <a:cubicBezTo>
                      <a:pt x="2571314" y="6153207"/>
                      <a:pt x="2510495" y="6152319"/>
                      <a:pt x="2449823" y="6153651"/>
                    </a:cubicBezTo>
                    <a:cubicBezTo>
                      <a:pt x="2147206" y="6154687"/>
                      <a:pt x="1844885" y="6169636"/>
                      <a:pt x="1542416" y="6177037"/>
                    </a:cubicBezTo>
                    <a:cubicBezTo>
                      <a:pt x="1389998" y="6175409"/>
                      <a:pt x="1237727" y="6179257"/>
                      <a:pt x="1085901" y="6193910"/>
                    </a:cubicBezTo>
                    <a:cubicBezTo>
                      <a:pt x="968110" y="6197166"/>
                      <a:pt x="850466" y="6195834"/>
                      <a:pt x="732823" y="6194502"/>
                    </a:cubicBezTo>
                    <a:cubicBezTo>
                      <a:pt x="669488" y="6193762"/>
                      <a:pt x="606301" y="6193022"/>
                      <a:pt x="542966" y="6193022"/>
                    </a:cubicBezTo>
                    <a:cubicBezTo>
                      <a:pt x="536899" y="6193022"/>
                      <a:pt x="530832" y="6193022"/>
                      <a:pt x="524913" y="6193022"/>
                    </a:cubicBezTo>
                    <a:cubicBezTo>
                      <a:pt x="420587" y="6194058"/>
                      <a:pt x="316558" y="6192726"/>
                      <a:pt x="212381" y="6186361"/>
                    </a:cubicBezTo>
                    <a:cubicBezTo>
                      <a:pt x="179234" y="6184141"/>
                      <a:pt x="138095" y="6178517"/>
                      <a:pt x="109683" y="6157796"/>
                    </a:cubicBezTo>
                    <a:cubicBezTo>
                      <a:pt x="95181" y="6147583"/>
                      <a:pt x="82751" y="6134410"/>
                      <a:pt x="78460" y="6116797"/>
                    </a:cubicBezTo>
                    <a:cubicBezTo>
                      <a:pt x="77572" y="6109693"/>
                      <a:pt x="76980" y="6102736"/>
                      <a:pt x="76684" y="6095780"/>
                    </a:cubicBezTo>
                    <a:cubicBezTo>
                      <a:pt x="96809" y="6072246"/>
                      <a:pt x="104060" y="6027991"/>
                      <a:pt x="118414" y="6002977"/>
                    </a:cubicBezTo>
                    <a:cubicBezTo>
                      <a:pt x="167691" y="5879390"/>
                      <a:pt x="212825" y="5754173"/>
                      <a:pt x="263434" y="5631177"/>
                    </a:cubicBezTo>
                    <a:cubicBezTo>
                      <a:pt x="341419" y="5438913"/>
                      <a:pt x="427394" y="5250052"/>
                      <a:pt x="501680" y="5056308"/>
                    </a:cubicBezTo>
                    <a:cubicBezTo>
                      <a:pt x="588839" y="4850130"/>
                      <a:pt x="695828" y="4652833"/>
                      <a:pt x="792015" y="4450652"/>
                    </a:cubicBezTo>
                    <a:cubicBezTo>
                      <a:pt x="844843" y="4350746"/>
                      <a:pt x="885981" y="4238406"/>
                      <a:pt x="936146" y="4135539"/>
                    </a:cubicBezTo>
                    <a:cubicBezTo>
                      <a:pt x="961450" y="4082552"/>
                      <a:pt x="986459" y="4033117"/>
                      <a:pt x="1027005" y="4000851"/>
                    </a:cubicBezTo>
                    <a:cubicBezTo>
                      <a:pt x="1115053" y="4033413"/>
                      <a:pt x="1229589" y="4023792"/>
                      <a:pt x="1320892" y="4037705"/>
                    </a:cubicBezTo>
                    <a:cubicBezTo>
                      <a:pt x="1571272" y="4059462"/>
                      <a:pt x="1822540" y="4057686"/>
                      <a:pt x="2073661" y="4062867"/>
                    </a:cubicBezTo>
                    <a:cubicBezTo>
                      <a:pt x="2108880" y="4063015"/>
                      <a:pt x="2144247" y="4063163"/>
                      <a:pt x="2179466" y="4063163"/>
                    </a:cubicBezTo>
                    <a:cubicBezTo>
                      <a:pt x="2168071" y="4092469"/>
                      <a:pt x="2156677" y="4121775"/>
                      <a:pt x="2146910" y="4152265"/>
                    </a:cubicBezTo>
                    <a:cubicBezTo>
                      <a:pt x="2140399" y="4225826"/>
                      <a:pt x="2245464" y="4212653"/>
                      <a:pt x="2294445" y="4216945"/>
                    </a:cubicBezTo>
                    <a:cubicBezTo>
                      <a:pt x="2388856" y="4219461"/>
                      <a:pt x="2483267" y="4214873"/>
                      <a:pt x="2577677" y="4213837"/>
                    </a:cubicBezTo>
                    <a:cubicBezTo>
                      <a:pt x="2708047" y="4215317"/>
                      <a:pt x="2838120" y="4217241"/>
                      <a:pt x="2968342" y="4212060"/>
                    </a:cubicBezTo>
                    <a:cubicBezTo>
                      <a:pt x="3416718" y="4208656"/>
                      <a:pt x="3865242" y="4200368"/>
                      <a:pt x="4313619" y="4197112"/>
                    </a:cubicBezTo>
                    <a:cubicBezTo>
                      <a:pt x="4402998" y="4192375"/>
                      <a:pt x="4491786" y="4199776"/>
                      <a:pt x="4580573" y="4207324"/>
                    </a:cubicBezTo>
                    <a:cubicBezTo>
                      <a:pt x="4654859" y="4213541"/>
                      <a:pt x="4728996" y="4219905"/>
                      <a:pt x="4803726" y="4219017"/>
                    </a:cubicBezTo>
                    <a:cubicBezTo>
                      <a:pt x="4893105" y="4217833"/>
                      <a:pt x="4982336" y="4209100"/>
                      <a:pt x="5071271" y="4200664"/>
                    </a:cubicBezTo>
                    <a:cubicBezTo>
                      <a:pt x="5069644" y="4200812"/>
                      <a:pt x="5068016" y="4200812"/>
                      <a:pt x="5066240" y="4200960"/>
                    </a:cubicBezTo>
                    <a:cubicBezTo>
                      <a:pt x="5102347" y="4196964"/>
                      <a:pt x="5142449" y="4202144"/>
                      <a:pt x="5178260" y="4193707"/>
                    </a:cubicBezTo>
                    <a:cubicBezTo>
                      <a:pt x="5241151" y="4157593"/>
                      <a:pt x="5202677" y="4085512"/>
                      <a:pt x="5175301" y="4030453"/>
                    </a:cubicBezTo>
                    <a:cubicBezTo>
                      <a:pt x="5257281" y="4026752"/>
                      <a:pt x="5339262" y="4023348"/>
                      <a:pt x="5421242" y="4021128"/>
                    </a:cubicBezTo>
                    <a:cubicBezTo>
                      <a:pt x="5512841" y="4018612"/>
                      <a:pt x="5604440" y="4018760"/>
                      <a:pt x="5696187" y="4018760"/>
                    </a:cubicBezTo>
                    <a:cubicBezTo>
                      <a:pt x="5825520" y="4018908"/>
                      <a:pt x="5954706" y="4019056"/>
                      <a:pt x="6084040" y="4011951"/>
                    </a:cubicBezTo>
                    <a:cubicBezTo>
                      <a:pt x="6127990" y="4009879"/>
                      <a:pt x="6172087" y="4009139"/>
                      <a:pt x="6216185" y="4008843"/>
                    </a:cubicBezTo>
                    <a:cubicBezTo>
                      <a:pt x="6224028" y="4008843"/>
                      <a:pt x="6232167" y="4009139"/>
                      <a:pt x="6240158" y="4008547"/>
                    </a:cubicBezTo>
                    <a:cubicBezTo>
                      <a:pt x="6246669" y="4009435"/>
                      <a:pt x="6253624" y="4009139"/>
                      <a:pt x="6260727" y="4008103"/>
                    </a:cubicBezTo>
                    <a:cubicBezTo>
                      <a:pt x="6292542" y="4030157"/>
                      <a:pt x="6309116" y="4072191"/>
                      <a:pt x="6333533" y="4103421"/>
                    </a:cubicBezTo>
                    <a:cubicBezTo>
                      <a:pt x="6440077" y="4273188"/>
                      <a:pt x="6518506" y="4457461"/>
                      <a:pt x="6609217" y="4636552"/>
                    </a:cubicBezTo>
                    <a:cubicBezTo>
                      <a:pt x="6779837" y="4964690"/>
                      <a:pt x="6948829" y="5292827"/>
                      <a:pt x="7115157" y="5623185"/>
                    </a:cubicBezTo>
                    <a:cubicBezTo>
                      <a:pt x="7121373" y="5635618"/>
                      <a:pt x="7133063" y="5642130"/>
                      <a:pt x="7145493" y="5643314"/>
                    </a:cubicBezTo>
                    <a:cubicBezTo>
                      <a:pt x="7183672" y="5721315"/>
                      <a:pt x="7220963" y="5799760"/>
                      <a:pt x="7259289" y="5877909"/>
                    </a:cubicBezTo>
                    <a:cubicBezTo>
                      <a:pt x="7268168" y="5896262"/>
                      <a:pt x="7277343" y="5914615"/>
                      <a:pt x="7287257" y="5932377"/>
                    </a:cubicBezTo>
                    <a:cubicBezTo>
                      <a:pt x="7284593" y="5939037"/>
                      <a:pt x="7283262" y="5947030"/>
                      <a:pt x="7284298" y="5955910"/>
                    </a:cubicBezTo>
                    <a:close/>
                  </a:path>
                </a:pathLst>
              </a:custGeom>
              <a:solidFill>
                <a:srgbClr val="000000"/>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0" name="Google Shape;703;p13">
                <a:extLst>
                  <a:ext uri="{FF2B5EF4-FFF2-40B4-BE49-F238E27FC236}">
                    <a16:creationId xmlns:a16="http://schemas.microsoft.com/office/drawing/2014/main" id="{649EEBDA-53FA-6303-C5D8-FC818BB8B0CB}"/>
                  </a:ext>
                </a:extLst>
              </p:cNvPr>
              <p:cNvSpPr/>
              <p:nvPr/>
            </p:nvSpPr>
            <p:spPr>
              <a:xfrm>
                <a:off x="10563534" y="7202997"/>
                <a:ext cx="305019" cy="245411"/>
              </a:xfrm>
              <a:custGeom>
                <a:avLst/>
                <a:gdLst/>
                <a:ahLst/>
                <a:cxnLst/>
                <a:rect l="l" t="t" r="r" b="b"/>
                <a:pathLst>
                  <a:path w="305019" h="245411" extrusionOk="0">
                    <a:moveTo>
                      <a:pt x="222868" y="11284"/>
                    </a:moveTo>
                    <a:cubicBezTo>
                      <a:pt x="182470" y="6104"/>
                      <a:pt x="81548" y="-21722"/>
                      <a:pt x="71041" y="35706"/>
                    </a:cubicBezTo>
                    <a:cubicBezTo>
                      <a:pt x="25168" y="93578"/>
                      <a:pt x="-55777" y="203549"/>
                      <a:pt x="57871" y="236999"/>
                    </a:cubicBezTo>
                    <a:cubicBezTo>
                      <a:pt x="106408" y="251208"/>
                      <a:pt x="157461" y="244696"/>
                      <a:pt x="206590" y="237295"/>
                    </a:cubicBezTo>
                    <a:cubicBezTo>
                      <a:pt x="230415" y="232559"/>
                      <a:pt x="242549" y="208729"/>
                      <a:pt x="253204" y="189192"/>
                    </a:cubicBezTo>
                    <a:cubicBezTo>
                      <a:pt x="270813" y="154706"/>
                      <a:pt x="285463" y="118887"/>
                      <a:pt x="300261" y="83069"/>
                    </a:cubicBezTo>
                    <a:cubicBezTo>
                      <a:pt x="305736" y="71524"/>
                      <a:pt x="307364" y="56871"/>
                      <a:pt x="300409" y="45623"/>
                    </a:cubicBezTo>
                    <a:cubicBezTo>
                      <a:pt x="283983" y="20017"/>
                      <a:pt x="250096" y="17353"/>
                      <a:pt x="222868" y="11284"/>
                    </a:cubicBezTo>
                    <a:close/>
                    <a:moveTo>
                      <a:pt x="194012" y="189340"/>
                    </a:moveTo>
                    <a:cubicBezTo>
                      <a:pt x="188241" y="190228"/>
                      <a:pt x="182322" y="190672"/>
                      <a:pt x="176551" y="191264"/>
                    </a:cubicBezTo>
                    <a:cubicBezTo>
                      <a:pt x="169448" y="192004"/>
                      <a:pt x="162197" y="192744"/>
                      <a:pt x="155094" y="193336"/>
                    </a:cubicBezTo>
                    <a:cubicBezTo>
                      <a:pt x="17473" y="201033"/>
                      <a:pt x="22356" y="170987"/>
                      <a:pt x="79772" y="59980"/>
                    </a:cubicBezTo>
                    <a:cubicBezTo>
                      <a:pt x="92942" y="75816"/>
                      <a:pt x="113955" y="69156"/>
                      <a:pt x="131565" y="67232"/>
                    </a:cubicBezTo>
                    <a:cubicBezTo>
                      <a:pt x="166044" y="65160"/>
                      <a:pt x="209106" y="71080"/>
                      <a:pt x="244769" y="76557"/>
                    </a:cubicBezTo>
                    <a:cubicBezTo>
                      <a:pt x="227011" y="113707"/>
                      <a:pt x="214433" y="153374"/>
                      <a:pt x="194012" y="18934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1" name="Google Shape;704;p13">
                <a:extLst>
                  <a:ext uri="{FF2B5EF4-FFF2-40B4-BE49-F238E27FC236}">
                    <a16:creationId xmlns:a16="http://schemas.microsoft.com/office/drawing/2014/main" id="{4C3A3A56-B432-5E4C-3B9F-353ED2C2C396}"/>
                  </a:ext>
                </a:extLst>
              </p:cNvPr>
              <p:cNvSpPr/>
              <p:nvPr/>
            </p:nvSpPr>
            <p:spPr>
              <a:xfrm>
                <a:off x="10936168" y="7157866"/>
                <a:ext cx="419521" cy="288523"/>
              </a:xfrm>
              <a:custGeom>
                <a:avLst/>
                <a:gdLst/>
                <a:ahLst/>
                <a:cxnLst/>
                <a:rect l="l" t="t" r="r" b="b"/>
                <a:pathLst>
                  <a:path w="419521" h="288523" extrusionOk="0">
                    <a:moveTo>
                      <a:pt x="397016" y="27405"/>
                    </a:moveTo>
                    <a:cubicBezTo>
                      <a:pt x="328798" y="-19366"/>
                      <a:pt x="240750" y="5943"/>
                      <a:pt x="164985" y="14972"/>
                    </a:cubicBezTo>
                    <a:cubicBezTo>
                      <a:pt x="131394" y="22669"/>
                      <a:pt x="64063" y="19116"/>
                      <a:pt x="71018" y="69440"/>
                    </a:cubicBezTo>
                    <a:cubicBezTo>
                      <a:pt x="23665" y="85721"/>
                      <a:pt x="11975" y="148033"/>
                      <a:pt x="3392" y="191844"/>
                    </a:cubicBezTo>
                    <a:cubicBezTo>
                      <a:pt x="-19841" y="272805"/>
                      <a:pt x="81821" y="285238"/>
                      <a:pt x="139385" y="286866"/>
                    </a:cubicBezTo>
                    <a:cubicBezTo>
                      <a:pt x="193989" y="289530"/>
                      <a:pt x="249037" y="290122"/>
                      <a:pt x="302901" y="279761"/>
                    </a:cubicBezTo>
                    <a:cubicBezTo>
                      <a:pt x="346407" y="277393"/>
                      <a:pt x="377631" y="246607"/>
                      <a:pt x="392281" y="207237"/>
                    </a:cubicBezTo>
                    <a:cubicBezTo>
                      <a:pt x="407819" y="161058"/>
                      <a:pt x="442298" y="62927"/>
                      <a:pt x="397016" y="27405"/>
                    </a:cubicBezTo>
                    <a:close/>
                    <a:moveTo>
                      <a:pt x="312224" y="207237"/>
                    </a:moveTo>
                    <a:cubicBezTo>
                      <a:pt x="301866" y="209013"/>
                      <a:pt x="291359" y="209753"/>
                      <a:pt x="281001" y="210937"/>
                    </a:cubicBezTo>
                    <a:cubicBezTo>
                      <a:pt x="271530" y="211973"/>
                      <a:pt x="262059" y="213009"/>
                      <a:pt x="252441" y="213601"/>
                    </a:cubicBezTo>
                    <a:cubicBezTo>
                      <a:pt x="188366" y="214489"/>
                      <a:pt x="121183" y="224554"/>
                      <a:pt x="58588" y="208717"/>
                    </a:cubicBezTo>
                    <a:cubicBezTo>
                      <a:pt x="57404" y="167126"/>
                      <a:pt x="69983" y="127312"/>
                      <a:pt x="82117" y="88089"/>
                    </a:cubicBezTo>
                    <a:cubicBezTo>
                      <a:pt x="95583" y="101410"/>
                      <a:pt x="114524" y="95489"/>
                      <a:pt x="130802" y="91937"/>
                    </a:cubicBezTo>
                    <a:cubicBezTo>
                      <a:pt x="203904" y="83056"/>
                      <a:pt x="282184" y="54195"/>
                      <a:pt x="354694" y="76396"/>
                    </a:cubicBezTo>
                    <a:cubicBezTo>
                      <a:pt x="345667" y="120799"/>
                      <a:pt x="338121" y="169198"/>
                      <a:pt x="312224" y="20723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2" name="Google Shape;705;p13">
                <a:extLst>
                  <a:ext uri="{FF2B5EF4-FFF2-40B4-BE49-F238E27FC236}">
                    <a16:creationId xmlns:a16="http://schemas.microsoft.com/office/drawing/2014/main" id="{20EEB2F4-D871-D638-DD28-FFB292E739CA}"/>
                  </a:ext>
                </a:extLst>
              </p:cNvPr>
              <p:cNvSpPr/>
              <p:nvPr/>
            </p:nvSpPr>
            <p:spPr>
              <a:xfrm>
                <a:off x="11412524" y="7142084"/>
                <a:ext cx="409874" cy="293977"/>
              </a:xfrm>
              <a:custGeom>
                <a:avLst/>
                <a:gdLst/>
                <a:ahLst/>
                <a:cxnLst/>
                <a:rect l="l" t="t" r="r" b="b"/>
                <a:pathLst>
                  <a:path w="409874" h="293977" extrusionOk="0">
                    <a:moveTo>
                      <a:pt x="383539" y="25574"/>
                    </a:moveTo>
                    <a:cubicBezTo>
                      <a:pt x="287797" y="-10984"/>
                      <a:pt x="177996" y="-2696"/>
                      <a:pt x="78850" y="15509"/>
                    </a:cubicBezTo>
                    <a:cubicBezTo>
                      <a:pt x="57985" y="20394"/>
                      <a:pt x="45703" y="43335"/>
                      <a:pt x="49994" y="63465"/>
                    </a:cubicBezTo>
                    <a:cubicBezTo>
                      <a:pt x="24098" y="107423"/>
                      <a:pt x="11964" y="159671"/>
                      <a:pt x="1457" y="209402"/>
                    </a:cubicBezTo>
                    <a:cubicBezTo>
                      <a:pt x="-9937" y="261353"/>
                      <a:pt x="47923" y="284147"/>
                      <a:pt x="89949" y="288735"/>
                    </a:cubicBezTo>
                    <a:cubicBezTo>
                      <a:pt x="163198" y="298356"/>
                      <a:pt x="237484" y="291992"/>
                      <a:pt x="311325" y="290955"/>
                    </a:cubicBezTo>
                    <a:cubicBezTo>
                      <a:pt x="364006" y="292139"/>
                      <a:pt x="387831" y="237820"/>
                      <a:pt x="394194" y="192973"/>
                    </a:cubicBezTo>
                    <a:cubicBezTo>
                      <a:pt x="400705" y="158043"/>
                      <a:pt x="405144" y="122668"/>
                      <a:pt x="408696" y="87442"/>
                    </a:cubicBezTo>
                    <a:cubicBezTo>
                      <a:pt x="412691" y="63760"/>
                      <a:pt x="407068" y="36675"/>
                      <a:pt x="383539" y="25574"/>
                    </a:cubicBezTo>
                    <a:close/>
                    <a:moveTo>
                      <a:pt x="307330" y="213694"/>
                    </a:moveTo>
                    <a:cubicBezTo>
                      <a:pt x="259385" y="215914"/>
                      <a:pt x="211292" y="216507"/>
                      <a:pt x="163346" y="220799"/>
                    </a:cubicBezTo>
                    <a:cubicBezTo>
                      <a:pt x="127979" y="221391"/>
                      <a:pt x="90837" y="225387"/>
                      <a:pt x="56802" y="213694"/>
                    </a:cubicBezTo>
                    <a:cubicBezTo>
                      <a:pt x="52510" y="171363"/>
                      <a:pt x="61685" y="129033"/>
                      <a:pt x="65088" y="86850"/>
                    </a:cubicBezTo>
                    <a:cubicBezTo>
                      <a:pt x="89653" y="104019"/>
                      <a:pt x="121468" y="89070"/>
                      <a:pt x="148697" y="87442"/>
                    </a:cubicBezTo>
                    <a:cubicBezTo>
                      <a:pt x="210700" y="78266"/>
                      <a:pt x="274331" y="77378"/>
                      <a:pt x="336334" y="86406"/>
                    </a:cubicBezTo>
                    <a:cubicBezTo>
                      <a:pt x="325088" y="128441"/>
                      <a:pt x="323608" y="173288"/>
                      <a:pt x="307330" y="21369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3" name="Google Shape;706;p13">
                <a:extLst>
                  <a:ext uri="{FF2B5EF4-FFF2-40B4-BE49-F238E27FC236}">
                    <a16:creationId xmlns:a16="http://schemas.microsoft.com/office/drawing/2014/main" id="{22D12C56-65B4-3843-A584-751F6B26B67D}"/>
                  </a:ext>
                </a:extLst>
              </p:cNvPr>
              <p:cNvSpPr/>
              <p:nvPr/>
            </p:nvSpPr>
            <p:spPr>
              <a:xfrm>
                <a:off x="11941674" y="7123959"/>
                <a:ext cx="424574" cy="287766"/>
              </a:xfrm>
              <a:custGeom>
                <a:avLst/>
                <a:gdLst/>
                <a:ahLst/>
                <a:cxnLst/>
                <a:rect l="l" t="t" r="r" b="b"/>
                <a:pathLst>
                  <a:path w="424574" h="287766" extrusionOk="0">
                    <a:moveTo>
                      <a:pt x="156414" y="480"/>
                    </a:moveTo>
                    <a:cubicBezTo>
                      <a:pt x="120751" y="2404"/>
                      <a:pt x="51497" y="-12545"/>
                      <a:pt x="55788" y="42811"/>
                    </a:cubicBezTo>
                    <a:cubicBezTo>
                      <a:pt x="34775" y="30822"/>
                      <a:pt x="20421" y="108675"/>
                      <a:pt x="15834" y="123920"/>
                    </a:cubicBezTo>
                    <a:cubicBezTo>
                      <a:pt x="10359" y="154410"/>
                      <a:pt x="1776" y="184752"/>
                      <a:pt x="0" y="215834"/>
                    </a:cubicBezTo>
                    <a:cubicBezTo>
                      <a:pt x="13022" y="294131"/>
                      <a:pt x="119567" y="283770"/>
                      <a:pt x="179943" y="287767"/>
                    </a:cubicBezTo>
                    <a:cubicBezTo>
                      <a:pt x="223152" y="287767"/>
                      <a:pt x="266510" y="287027"/>
                      <a:pt x="309720" y="285547"/>
                    </a:cubicBezTo>
                    <a:cubicBezTo>
                      <a:pt x="349970" y="287174"/>
                      <a:pt x="387261" y="272522"/>
                      <a:pt x="399691" y="231079"/>
                    </a:cubicBezTo>
                    <a:cubicBezTo>
                      <a:pt x="416265" y="186676"/>
                      <a:pt x="420557" y="138869"/>
                      <a:pt x="424256" y="91950"/>
                    </a:cubicBezTo>
                    <a:cubicBezTo>
                      <a:pt x="425440" y="72413"/>
                      <a:pt x="423960" y="50359"/>
                      <a:pt x="408718" y="36002"/>
                    </a:cubicBezTo>
                    <a:cubicBezTo>
                      <a:pt x="338872" y="-13137"/>
                      <a:pt x="237802" y="6252"/>
                      <a:pt x="156414" y="480"/>
                    </a:cubicBezTo>
                    <a:close/>
                    <a:moveTo>
                      <a:pt x="330733" y="212282"/>
                    </a:moveTo>
                    <a:cubicBezTo>
                      <a:pt x="289447" y="215686"/>
                      <a:pt x="247717" y="216278"/>
                      <a:pt x="206283" y="219386"/>
                    </a:cubicBezTo>
                    <a:cubicBezTo>
                      <a:pt x="156118" y="218054"/>
                      <a:pt x="94115" y="235519"/>
                      <a:pt x="50017" y="208285"/>
                    </a:cubicBezTo>
                    <a:cubicBezTo>
                      <a:pt x="44986" y="155002"/>
                      <a:pt x="46614" y="101866"/>
                      <a:pt x="57268" y="49027"/>
                    </a:cubicBezTo>
                    <a:cubicBezTo>
                      <a:pt x="72066" y="86326"/>
                      <a:pt x="120751" y="69600"/>
                      <a:pt x="151975" y="73004"/>
                    </a:cubicBezTo>
                    <a:cubicBezTo>
                      <a:pt x="221081" y="75521"/>
                      <a:pt x="291963" y="65160"/>
                      <a:pt x="359885" y="79961"/>
                    </a:cubicBezTo>
                    <a:cubicBezTo>
                      <a:pt x="352190" y="125252"/>
                      <a:pt x="349083" y="168323"/>
                      <a:pt x="330733" y="21228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4" name="Google Shape;707;p13">
                <a:extLst>
                  <a:ext uri="{FF2B5EF4-FFF2-40B4-BE49-F238E27FC236}">
                    <a16:creationId xmlns:a16="http://schemas.microsoft.com/office/drawing/2014/main" id="{7AE99A99-EC07-B8A8-C5C5-1D2A7A6D683C}"/>
                  </a:ext>
                </a:extLst>
              </p:cNvPr>
              <p:cNvSpPr/>
              <p:nvPr/>
            </p:nvSpPr>
            <p:spPr>
              <a:xfrm>
                <a:off x="12556379" y="7105491"/>
                <a:ext cx="1854190" cy="275179"/>
              </a:xfrm>
              <a:custGeom>
                <a:avLst/>
                <a:gdLst/>
                <a:ahLst/>
                <a:cxnLst/>
                <a:rect l="l" t="t" r="r" b="b"/>
                <a:pathLst>
                  <a:path w="1854190" h="275179" extrusionOk="0">
                    <a:moveTo>
                      <a:pt x="1784479" y="240075"/>
                    </a:moveTo>
                    <a:cubicBezTo>
                      <a:pt x="1804900" y="237114"/>
                      <a:pt x="1816294" y="222166"/>
                      <a:pt x="1818662" y="205737"/>
                    </a:cubicBezTo>
                    <a:cubicBezTo>
                      <a:pt x="1831240" y="198780"/>
                      <a:pt x="1842487" y="186644"/>
                      <a:pt x="1847222" y="175099"/>
                    </a:cubicBezTo>
                    <a:cubicBezTo>
                      <a:pt x="1855361" y="156153"/>
                      <a:pt x="1853881" y="135580"/>
                      <a:pt x="1853881" y="115303"/>
                    </a:cubicBezTo>
                    <a:cubicBezTo>
                      <a:pt x="1857285" y="45294"/>
                      <a:pt x="1833016" y="4443"/>
                      <a:pt x="1759322" y="6072"/>
                    </a:cubicBezTo>
                    <a:cubicBezTo>
                      <a:pt x="1243320" y="11252"/>
                      <a:pt x="725245" y="-21014"/>
                      <a:pt x="210574" y="25757"/>
                    </a:cubicBezTo>
                    <a:cubicBezTo>
                      <a:pt x="163073" y="33453"/>
                      <a:pt x="68958" y="17468"/>
                      <a:pt x="52237" y="76820"/>
                    </a:cubicBezTo>
                    <a:cubicBezTo>
                      <a:pt x="52533" y="68976"/>
                      <a:pt x="52977" y="61279"/>
                      <a:pt x="52977" y="53583"/>
                    </a:cubicBezTo>
                    <a:cubicBezTo>
                      <a:pt x="54752" y="50770"/>
                      <a:pt x="53864" y="46182"/>
                      <a:pt x="50017" y="45294"/>
                    </a:cubicBezTo>
                    <a:cubicBezTo>
                      <a:pt x="22493" y="31677"/>
                      <a:pt x="6955" y="160002"/>
                      <a:pt x="1776" y="180575"/>
                    </a:cubicBezTo>
                    <a:cubicBezTo>
                      <a:pt x="-12726" y="245995"/>
                      <a:pt x="64815" y="273081"/>
                      <a:pt x="117052" y="275153"/>
                    </a:cubicBezTo>
                    <a:cubicBezTo>
                      <a:pt x="386077" y="276189"/>
                      <a:pt x="655251" y="246883"/>
                      <a:pt x="924573" y="242591"/>
                    </a:cubicBezTo>
                    <a:cubicBezTo>
                      <a:pt x="1210912" y="234155"/>
                      <a:pt x="1498288" y="238891"/>
                      <a:pt x="1784479" y="240075"/>
                    </a:cubicBezTo>
                    <a:close/>
                    <a:moveTo>
                      <a:pt x="263107" y="194636"/>
                    </a:moveTo>
                    <a:cubicBezTo>
                      <a:pt x="200660" y="195968"/>
                      <a:pt x="118827" y="220093"/>
                      <a:pt x="57860" y="190196"/>
                    </a:cubicBezTo>
                    <a:cubicBezTo>
                      <a:pt x="46909" y="155561"/>
                      <a:pt x="50165" y="117375"/>
                      <a:pt x="51941" y="80372"/>
                    </a:cubicBezTo>
                    <a:cubicBezTo>
                      <a:pt x="53717" y="85257"/>
                      <a:pt x="62151" y="84665"/>
                      <a:pt x="62151" y="78448"/>
                    </a:cubicBezTo>
                    <a:cubicBezTo>
                      <a:pt x="61707" y="75784"/>
                      <a:pt x="62891" y="73416"/>
                      <a:pt x="64519" y="71492"/>
                    </a:cubicBezTo>
                    <a:cubicBezTo>
                      <a:pt x="72066" y="59651"/>
                      <a:pt x="88048" y="60095"/>
                      <a:pt x="100774" y="58023"/>
                    </a:cubicBezTo>
                    <a:cubicBezTo>
                      <a:pt x="162629" y="55211"/>
                      <a:pt x="224336" y="58023"/>
                      <a:pt x="286339" y="56543"/>
                    </a:cubicBezTo>
                    <a:cubicBezTo>
                      <a:pt x="437278" y="59947"/>
                      <a:pt x="588217" y="67347"/>
                      <a:pt x="739007" y="74156"/>
                    </a:cubicBezTo>
                    <a:cubicBezTo>
                      <a:pt x="986280" y="78300"/>
                      <a:pt x="1233553" y="91621"/>
                      <a:pt x="1480826" y="88365"/>
                    </a:cubicBezTo>
                    <a:cubicBezTo>
                      <a:pt x="1580268" y="92065"/>
                      <a:pt x="1681338" y="73416"/>
                      <a:pt x="1779892" y="83777"/>
                    </a:cubicBezTo>
                    <a:cubicBezTo>
                      <a:pt x="1781075" y="108494"/>
                      <a:pt x="1784035" y="134248"/>
                      <a:pt x="1780484" y="158670"/>
                    </a:cubicBezTo>
                    <a:cubicBezTo>
                      <a:pt x="1751628" y="154821"/>
                      <a:pt x="1722032" y="156301"/>
                      <a:pt x="1693028" y="154229"/>
                    </a:cubicBezTo>
                    <a:cubicBezTo>
                      <a:pt x="1340246" y="153045"/>
                      <a:pt x="987168" y="148457"/>
                      <a:pt x="634830" y="171102"/>
                    </a:cubicBezTo>
                    <a:cubicBezTo>
                      <a:pt x="512007" y="179095"/>
                      <a:pt x="386817" y="187088"/>
                      <a:pt x="263107" y="19463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5" name="Google Shape;708;p13">
                <a:extLst>
                  <a:ext uri="{FF2B5EF4-FFF2-40B4-BE49-F238E27FC236}">
                    <a16:creationId xmlns:a16="http://schemas.microsoft.com/office/drawing/2014/main" id="{8068EC3A-25A0-4525-CF02-B6F549D9314B}"/>
                  </a:ext>
                </a:extLst>
              </p:cNvPr>
              <p:cNvSpPr/>
              <p:nvPr/>
            </p:nvSpPr>
            <p:spPr>
              <a:xfrm>
                <a:off x="14476848" y="7093222"/>
                <a:ext cx="382436" cy="266709"/>
              </a:xfrm>
              <a:custGeom>
                <a:avLst/>
                <a:gdLst/>
                <a:ahLst/>
                <a:cxnLst/>
                <a:rect l="l" t="t" r="r" b="b"/>
                <a:pathLst>
                  <a:path w="382436" h="266709" extrusionOk="0">
                    <a:moveTo>
                      <a:pt x="337985" y="37729"/>
                    </a:moveTo>
                    <a:cubicBezTo>
                      <a:pt x="299510" y="11236"/>
                      <a:pt x="34776" y="-33611"/>
                      <a:pt x="38476" y="41134"/>
                    </a:cubicBezTo>
                    <a:cubicBezTo>
                      <a:pt x="-739" y="78580"/>
                      <a:pt x="1" y="142520"/>
                      <a:pt x="1" y="193435"/>
                    </a:cubicBezTo>
                    <a:cubicBezTo>
                      <a:pt x="4884" y="261816"/>
                      <a:pt x="91156" y="254860"/>
                      <a:pt x="141321" y="264036"/>
                    </a:cubicBezTo>
                    <a:cubicBezTo>
                      <a:pt x="188526" y="268476"/>
                      <a:pt x="236323" y="267144"/>
                      <a:pt x="283529" y="261816"/>
                    </a:cubicBezTo>
                    <a:cubicBezTo>
                      <a:pt x="328515" y="260632"/>
                      <a:pt x="373648" y="237986"/>
                      <a:pt x="380307" y="189587"/>
                    </a:cubicBezTo>
                    <a:cubicBezTo>
                      <a:pt x="385930" y="137932"/>
                      <a:pt x="383118" y="71771"/>
                      <a:pt x="337985" y="37729"/>
                    </a:cubicBezTo>
                    <a:close/>
                    <a:moveTo>
                      <a:pt x="306021" y="179819"/>
                    </a:moveTo>
                    <a:cubicBezTo>
                      <a:pt x="264735" y="183963"/>
                      <a:pt x="223153" y="185887"/>
                      <a:pt x="181719" y="185295"/>
                    </a:cubicBezTo>
                    <a:cubicBezTo>
                      <a:pt x="138953" y="183667"/>
                      <a:pt x="95448" y="185295"/>
                      <a:pt x="53421" y="176858"/>
                    </a:cubicBezTo>
                    <a:lnTo>
                      <a:pt x="53421" y="176858"/>
                    </a:lnTo>
                    <a:cubicBezTo>
                      <a:pt x="39215" y="143260"/>
                      <a:pt x="38179" y="100929"/>
                      <a:pt x="51942" y="66887"/>
                    </a:cubicBezTo>
                    <a:cubicBezTo>
                      <a:pt x="58453" y="71624"/>
                      <a:pt x="66592" y="73844"/>
                      <a:pt x="74878" y="72660"/>
                    </a:cubicBezTo>
                    <a:cubicBezTo>
                      <a:pt x="122676" y="67331"/>
                      <a:pt x="170769" y="75620"/>
                      <a:pt x="218270" y="80208"/>
                    </a:cubicBezTo>
                    <a:cubicBezTo>
                      <a:pt x="306318" y="87905"/>
                      <a:pt x="319192" y="83761"/>
                      <a:pt x="306021" y="179819"/>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6" name="Google Shape;709;p13">
                <a:extLst>
                  <a:ext uri="{FF2B5EF4-FFF2-40B4-BE49-F238E27FC236}">
                    <a16:creationId xmlns:a16="http://schemas.microsoft.com/office/drawing/2014/main" id="{4CFD8F9B-D24B-EF9F-65C5-01F681EA938F}"/>
                  </a:ext>
                </a:extLst>
              </p:cNvPr>
              <p:cNvSpPr/>
              <p:nvPr/>
            </p:nvSpPr>
            <p:spPr>
              <a:xfrm>
                <a:off x="14921830" y="7087437"/>
                <a:ext cx="370258" cy="285980"/>
              </a:xfrm>
              <a:custGeom>
                <a:avLst/>
                <a:gdLst/>
                <a:ahLst/>
                <a:cxnLst/>
                <a:rect l="l" t="t" r="r" b="b"/>
                <a:pathLst>
                  <a:path w="370258" h="285980" extrusionOk="0">
                    <a:moveTo>
                      <a:pt x="339753" y="29010"/>
                    </a:moveTo>
                    <a:cubicBezTo>
                      <a:pt x="274050" y="-10360"/>
                      <a:pt x="191774" y="2812"/>
                      <a:pt x="118376" y="0"/>
                    </a:cubicBezTo>
                    <a:cubicBezTo>
                      <a:pt x="79754" y="2960"/>
                      <a:pt x="5320" y="-3108"/>
                      <a:pt x="8280" y="52988"/>
                    </a:cubicBezTo>
                    <a:cubicBezTo>
                      <a:pt x="-155" y="130249"/>
                      <a:pt x="-22204" y="244364"/>
                      <a:pt x="73983" y="273374"/>
                    </a:cubicBezTo>
                    <a:cubicBezTo>
                      <a:pt x="133026" y="297204"/>
                      <a:pt x="196953" y="281070"/>
                      <a:pt x="257772" y="274854"/>
                    </a:cubicBezTo>
                    <a:cubicBezTo>
                      <a:pt x="299059" y="268637"/>
                      <a:pt x="355290" y="258425"/>
                      <a:pt x="365501" y="210322"/>
                    </a:cubicBezTo>
                    <a:cubicBezTo>
                      <a:pt x="372160" y="166955"/>
                      <a:pt x="371568" y="121220"/>
                      <a:pt x="365353" y="77705"/>
                    </a:cubicBezTo>
                    <a:cubicBezTo>
                      <a:pt x="362689" y="58908"/>
                      <a:pt x="355438" y="40555"/>
                      <a:pt x="339753" y="29010"/>
                    </a:cubicBezTo>
                    <a:close/>
                    <a:moveTo>
                      <a:pt x="284261" y="182644"/>
                    </a:moveTo>
                    <a:cubicBezTo>
                      <a:pt x="242235" y="195817"/>
                      <a:pt x="197249" y="197001"/>
                      <a:pt x="153891" y="204105"/>
                    </a:cubicBezTo>
                    <a:cubicBezTo>
                      <a:pt x="59629" y="210766"/>
                      <a:pt x="67915" y="162811"/>
                      <a:pt x="56225" y="86734"/>
                    </a:cubicBezTo>
                    <a:cubicBezTo>
                      <a:pt x="132286" y="84513"/>
                      <a:pt x="211603" y="74597"/>
                      <a:pt x="286480" y="91026"/>
                    </a:cubicBezTo>
                    <a:cubicBezTo>
                      <a:pt x="287960" y="121516"/>
                      <a:pt x="285741" y="152154"/>
                      <a:pt x="284261" y="18264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7" name="Google Shape;710;p13">
                <a:extLst>
                  <a:ext uri="{FF2B5EF4-FFF2-40B4-BE49-F238E27FC236}">
                    <a16:creationId xmlns:a16="http://schemas.microsoft.com/office/drawing/2014/main" id="{DB3DBE05-0085-8445-70D7-6CBF6384DA1A}"/>
                  </a:ext>
                </a:extLst>
              </p:cNvPr>
              <p:cNvSpPr/>
              <p:nvPr/>
            </p:nvSpPr>
            <p:spPr>
              <a:xfrm>
                <a:off x="15400823" y="7164402"/>
                <a:ext cx="378743" cy="163750"/>
              </a:xfrm>
              <a:custGeom>
                <a:avLst/>
                <a:gdLst/>
                <a:ahLst/>
                <a:cxnLst/>
                <a:rect l="l" t="t" r="r" b="b"/>
                <a:pathLst>
                  <a:path w="378743" h="163750" extrusionOk="0">
                    <a:moveTo>
                      <a:pt x="188532" y="0"/>
                    </a:moveTo>
                    <a:cubicBezTo>
                      <a:pt x="153017" y="6216"/>
                      <a:pt x="-28553" y="-4292"/>
                      <a:pt x="3855" y="59648"/>
                    </a:cubicBezTo>
                    <a:cubicBezTo>
                      <a:pt x="5482" y="80665"/>
                      <a:pt x="-1769" y="102866"/>
                      <a:pt x="3855" y="123144"/>
                    </a:cubicBezTo>
                    <a:cubicBezTo>
                      <a:pt x="21464" y="157926"/>
                      <a:pt x="68373" y="157186"/>
                      <a:pt x="102261" y="162070"/>
                    </a:cubicBezTo>
                    <a:cubicBezTo>
                      <a:pt x="144731" y="166363"/>
                      <a:pt x="187200" y="161182"/>
                      <a:pt x="229818" y="160294"/>
                    </a:cubicBezTo>
                    <a:cubicBezTo>
                      <a:pt x="271844" y="158222"/>
                      <a:pt x="318162" y="159554"/>
                      <a:pt x="355452" y="138093"/>
                    </a:cubicBezTo>
                    <a:cubicBezTo>
                      <a:pt x="382829" y="117076"/>
                      <a:pt x="383568" y="76521"/>
                      <a:pt x="370547" y="47215"/>
                    </a:cubicBezTo>
                    <a:cubicBezTo>
                      <a:pt x="343910" y="-7844"/>
                      <a:pt x="241213" y="1776"/>
                      <a:pt x="188532" y="0"/>
                    </a:cubicBezTo>
                    <a:close/>
                    <a:moveTo>
                      <a:pt x="325265" y="93246"/>
                    </a:moveTo>
                    <a:cubicBezTo>
                      <a:pt x="251720" y="102422"/>
                      <a:pt x="176694" y="108047"/>
                      <a:pt x="102408" y="111303"/>
                    </a:cubicBezTo>
                    <a:cubicBezTo>
                      <a:pt x="78732" y="110119"/>
                      <a:pt x="51652" y="114559"/>
                      <a:pt x="30491" y="102422"/>
                    </a:cubicBezTo>
                    <a:cubicBezTo>
                      <a:pt x="22944" y="92654"/>
                      <a:pt x="23831" y="81405"/>
                      <a:pt x="21020" y="68973"/>
                    </a:cubicBezTo>
                    <a:cubicBezTo>
                      <a:pt x="99153" y="48547"/>
                      <a:pt x="181873" y="42331"/>
                      <a:pt x="262966" y="45439"/>
                    </a:cubicBezTo>
                    <a:cubicBezTo>
                      <a:pt x="283387" y="47067"/>
                      <a:pt x="306768" y="50767"/>
                      <a:pt x="326301" y="58612"/>
                    </a:cubicBezTo>
                    <a:cubicBezTo>
                      <a:pt x="331036" y="69268"/>
                      <a:pt x="329704" y="82737"/>
                      <a:pt x="325265" y="9324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8" name="Google Shape;711;p13">
                <a:extLst>
                  <a:ext uri="{FF2B5EF4-FFF2-40B4-BE49-F238E27FC236}">
                    <a16:creationId xmlns:a16="http://schemas.microsoft.com/office/drawing/2014/main" id="{C23C982A-8404-CA4A-E2E0-0BC8D5FD34E1}"/>
                  </a:ext>
                </a:extLst>
              </p:cNvPr>
              <p:cNvSpPr/>
              <p:nvPr/>
            </p:nvSpPr>
            <p:spPr>
              <a:xfrm>
                <a:off x="15839713" y="7160110"/>
                <a:ext cx="350789" cy="157894"/>
              </a:xfrm>
              <a:custGeom>
                <a:avLst/>
                <a:gdLst/>
                <a:ahLst/>
                <a:cxnLst/>
                <a:rect l="l" t="t" r="r" b="b"/>
                <a:pathLst>
                  <a:path w="350789" h="157894" extrusionOk="0">
                    <a:moveTo>
                      <a:pt x="225395" y="0"/>
                    </a:moveTo>
                    <a:cubicBezTo>
                      <a:pt x="185737" y="4440"/>
                      <a:pt x="-3528" y="-10361"/>
                      <a:pt x="9790" y="50620"/>
                    </a:cubicBezTo>
                    <a:cubicBezTo>
                      <a:pt x="-23949" y="127288"/>
                      <a:pt x="34946" y="157186"/>
                      <a:pt x="103609" y="157630"/>
                    </a:cubicBezTo>
                    <a:cubicBezTo>
                      <a:pt x="176119" y="158518"/>
                      <a:pt x="252624" y="158371"/>
                      <a:pt x="322174" y="136909"/>
                    </a:cubicBezTo>
                    <a:cubicBezTo>
                      <a:pt x="347182" y="121516"/>
                      <a:pt x="351918" y="87326"/>
                      <a:pt x="350586" y="60240"/>
                    </a:cubicBezTo>
                    <a:cubicBezTo>
                      <a:pt x="341707" y="2960"/>
                      <a:pt x="271269" y="888"/>
                      <a:pt x="225395" y="0"/>
                    </a:cubicBezTo>
                    <a:close/>
                    <a:moveTo>
                      <a:pt x="287843" y="82293"/>
                    </a:moveTo>
                    <a:cubicBezTo>
                      <a:pt x="245373" y="81405"/>
                      <a:pt x="203791" y="87918"/>
                      <a:pt x="161616" y="91766"/>
                    </a:cubicBezTo>
                    <a:cubicBezTo>
                      <a:pt x="122698" y="92802"/>
                      <a:pt x="81412" y="101090"/>
                      <a:pt x="43677" y="89102"/>
                    </a:cubicBezTo>
                    <a:cubicBezTo>
                      <a:pt x="34799" y="84957"/>
                      <a:pt x="32727" y="74005"/>
                      <a:pt x="30655" y="65272"/>
                    </a:cubicBezTo>
                    <a:cubicBezTo>
                      <a:pt x="78896" y="58316"/>
                      <a:pt x="122254" y="56540"/>
                      <a:pt x="172863" y="54467"/>
                    </a:cubicBezTo>
                    <a:cubicBezTo>
                      <a:pt x="212225" y="54467"/>
                      <a:pt x="256175" y="46771"/>
                      <a:pt x="293170" y="62608"/>
                    </a:cubicBezTo>
                    <a:cubicBezTo>
                      <a:pt x="291690" y="69268"/>
                      <a:pt x="289914" y="75781"/>
                      <a:pt x="287843" y="8229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9" name="Google Shape;712;p13">
                <a:extLst>
                  <a:ext uri="{FF2B5EF4-FFF2-40B4-BE49-F238E27FC236}">
                    <a16:creationId xmlns:a16="http://schemas.microsoft.com/office/drawing/2014/main" id="{3FDA72F0-3442-4911-C7F8-FCE816D84C37}"/>
                  </a:ext>
                </a:extLst>
              </p:cNvPr>
              <p:cNvSpPr/>
              <p:nvPr/>
            </p:nvSpPr>
            <p:spPr>
              <a:xfrm>
                <a:off x="16262645" y="7126307"/>
                <a:ext cx="335333" cy="166955"/>
              </a:xfrm>
              <a:custGeom>
                <a:avLst/>
                <a:gdLst/>
                <a:ahLst/>
                <a:cxnLst/>
                <a:rect l="l" t="t" r="r" b="b"/>
                <a:pathLst>
                  <a:path w="335333" h="166955" extrusionOk="0">
                    <a:moveTo>
                      <a:pt x="307516" y="15301"/>
                    </a:moveTo>
                    <a:cubicBezTo>
                      <a:pt x="262087" y="-8676"/>
                      <a:pt x="206003" y="2276"/>
                      <a:pt x="156726" y="3905"/>
                    </a:cubicBezTo>
                    <a:cubicBezTo>
                      <a:pt x="121359" y="6569"/>
                      <a:pt x="85844" y="9085"/>
                      <a:pt x="50625" y="13525"/>
                    </a:cubicBezTo>
                    <a:cubicBezTo>
                      <a:pt x="30648" y="15893"/>
                      <a:pt x="-8863" y="17965"/>
                      <a:pt x="1792" y="47864"/>
                    </a:cubicBezTo>
                    <a:cubicBezTo>
                      <a:pt x="-576" y="94486"/>
                      <a:pt x="6971" y="142146"/>
                      <a:pt x="58320" y="157983"/>
                    </a:cubicBezTo>
                    <a:cubicBezTo>
                      <a:pt x="91763" y="171007"/>
                      <a:pt x="128314" y="166863"/>
                      <a:pt x="163237" y="163903"/>
                    </a:cubicBezTo>
                    <a:cubicBezTo>
                      <a:pt x="215177" y="160055"/>
                      <a:pt x="275849" y="157686"/>
                      <a:pt x="317135" y="122312"/>
                    </a:cubicBezTo>
                    <a:cubicBezTo>
                      <a:pt x="343623" y="92266"/>
                      <a:pt x="341847" y="38983"/>
                      <a:pt x="307516" y="15301"/>
                    </a:cubicBezTo>
                    <a:close/>
                    <a:moveTo>
                      <a:pt x="273481" y="75837"/>
                    </a:moveTo>
                    <a:cubicBezTo>
                      <a:pt x="215473" y="90638"/>
                      <a:pt x="154802" y="87530"/>
                      <a:pt x="96202" y="99667"/>
                    </a:cubicBezTo>
                    <a:cubicBezTo>
                      <a:pt x="65275" y="102923"/>
                      <a:pt x="34791" y="95967"/>
                      <a:pt x="30056" y="60296"/>
                    </a:cubicBezTo>
                    <a:cubicBezTo>
                      <a:pt x="57284" y="61184"/>
                      <a:pt x="313435" y="17521"/>
                      <a:pt x="273481" y="7583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0" name="Google Shape;713;p13">
                <a:extLst>
                  <a:ext uri="{FF2B5EF4-FFF2-40B4-BE49-F238E27FC236}">
                    <a16:creationId xmlns:a16="http://schemas.microsoft.com/office/drawing/2014/main" id="{99A8376A-89E9-F1B0-2D28-024EF867E289}"/>
                  </a:ext>
                </a:extLst>
              </p:cNvPr>
              <p:cNvSpPr/>
              <p:nvPr/>
            </p:nvSpPr>
            <p:spPr>
              <a:xfrm>
                <a:off x="15855919" y="7043626"/>
                <a:ext cx="301633" cy="98463"/>
              </a:xfrm>
              <a:custGeom>
                <a:avLst/>
                <a:gdLst/>
                <a:ahLst/>
                <a:cxnLst/>
                <a:rect l="l" t="t" r="r" b="b"/>
                <a:pathLst>
                  <a:path w="301633" h="98463" extrusionOk="0">
                    <a:moveTo>
                      <a:pt x="51740" y="97686"/>
                    </a:moveTo>
                    <a:cubicBezTo>
                      <a:pt x="101017" y="97686"/>
                      <a:pt x="150146" y="96058"/>
                      <a:pt x="199423" y="97834"/>
                    </a:cubicBezTo>
                    <a:cubicBezTo>
                      <a:pt x="227391" y="95614"/>
                      <a:pt x="259799" y="104643"/>
                      <a:pt x="284511" y="89102"/>
                    </a:cubicBezTo>
                    <a:cubicBezTo>
                      <a:pt x="301085" y="75337"/>
                      <a:pt x="309075" y="46031"/>
                      <a:pt x="292502" y="29306"/>
                    </a:cubicBezTo>
                    <a:cubicBezTo>
                      <a:pt x="226355" y="-11249"/>
                      <a:pt x="139640" y="3996"/>
                      <a:pt x="65058" y="0"/>
                    </a:cubicBezTo>
                    <a:cubicBezTo>
                      <a:pt x="47597" y="592"/>
                      <a:pt x="29839" y="-1628"/>
                      <a:pt x="13117" y="4440"/>
                    </a:cubicBezTo>
                    <a:cubicBezTo>
                      <a:pt x="-1828" y="9916"/>
                      <a:pt x="-3752" y="32710"/>
                      <a:pt x="9714" y="40703"/>
                    </a:cubicBezTo>
                    <a:cubicBezTo>
                      <a:pt x="-14702" y="83033"/>
                      <a:pt x="9714" y="99019"/>
                      <a:pt x="51740" y="97686"/>
                    </a:cubicBezTo>
                    <a:close/>
                    <a:moveTo>
                      <a:pt x="23032" y="63348"/>
                    </a:moveTo>
                    <a:cubicBezTo>
                      <a:pt x="23476" y="56836"/>
                      <a:pt x="24512" y="50471"/>
                      <a:pt x="25844" y="44107"/>
                    </a:cubicBezTo>
                    <a:cubicBezTo>
                      <a:pt x="102497" y="38039"/>
                      <a:pt x="184625" y="37298"/>
                      <a:pt x="259503" y="57428"/>
                    </a:cubicBezTo>
                    <a:cubicBezTo>
                      <a:pt x="183145" y="57428"/>
                      <a:pt x="106936" y="58760"/>
                      <a:pt x="30727" y="65272"/>
                    </a:cubicBezTo>
                    <a:lnTo>
                      <a:pt x="32947" y="65124"/>
                    </a:lnTo>
                    <a:cubicBezTo>
                      <a:pt x="29691" y="65272"/>
                      <a:pt x="26436" y="65420"/>
                      <a:pt x="23032" y="65272"/>
                    </a:cubicBezTo>
                    <a:cubicBezTo>
                      <a:pt x="22884" y="64680"/>
                      <a:pt x="23032" y="63940"/>
                      <a:pt x="23032" y="6334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1" name="Google Shape;714;p13">
                <a:extLst>
                  <a:ext uri="{FF2B5EF4-FFF2-40B4-BE49-F238E27FC236}">
                    <a16:creationId xmlns:a16="http://schemas.microsoft.com/office/drawing/2014/main" id="{CFD7AD37-B741-EBB1-C963-D4B8455EA094}"/>
                  </a:ext>
                </a:extLst>
              </p:cNvPr>
              <p:cNvSpPr/>
              <p:nvPr/>
            </p:nvSpPr>
            <p:spPr>
              <a:xfrm>
                <a:off x="10661955" y="6871852"/>
                <a:ext cx="693244" cy="251847"/>
              </a:xfrm>
              <a:custGeom>
                <a:avLst/>
                <a:gdLst/>
                <a:ahLst/>
                <a:cxnLst/>
                <a:rect l="l" t="t" r="r" b="b"/>
                <a:pathLst>
                  <a:path w="693244" h="251847" extrusionOk="0">
                    <a:moveTo>
                      <a:pt x="127111" y="251848"/>
                    </a:moveTo>
                    <a:cubicBezTo>
                      <a:pt x="241350" y="248147"/>
                      <a:pt x="355738" y="245335"/>
                      <a:pt x="470126" y="246371"/>
                    </a:cubicBezTo>
                    <a:cubicBezTo>
                      <a:pt x="515703" y="246519"/>
                      <a:pt x="561133" y="246815"/>
                      <a:pt x="606711" y="246963"/>
                    </a:cubicBezTo>
                    <a:cubicBezTo>
                      <a:pt x="619585" y="246815"/>
                      <a:pt x="631719" y="245187"/>
                      <a:pt x="642965" y="238231"/>
                    </a:cubicBezTo>
                    <a:cubicBezTo>
                      <a:pt x="675669" y="214845"/>
                      <a:pt x="682920" y="169702"/>
                      <a:pt x="690615" y="132700"/>
                    </a:cubicBezTo>
                    <a:cubicBezTo>
                      <a:pt x="697126" y="98065"/>
                      <a:pt x="692982" y="57511"/>
                      <a:pt x="661759" y="35753"/>
                    </a:cubicBezTo>
                    <a:cubicBezTo>
                      <a:pt x="541304" y="-25079"/>
                      <a:pt x="397172" y="8964"/>
                      <a:pt x="267839" y="14292"/>
                    </a:cubicBezTo>
                    <a:cubicBezTo>
                      <a:pt x="220337" y="16068"/>
                      <a:pt x="160406" y="19620"/>
                      <a:pt x="110537" y="25985"/>
                    </a:cubicBezTo>
                    <a:cubicBezTo>
                      <a:pt x="86712" y="24949"/>
                      <a:pt x="58596" y="36641"/>
                      <a:pt x="60816" y="64467"/>
                    </a:cubicBezTo>
                    <a:cubicBezTo>
                      <a:pt x="48830" y="65948"/>
                      <a:pt x="46906" y="82525"/>
                      <a:pt x="40691" y="91257"/>
                    </a:cubicBezTo>
                    <a:cubicBezTo>
                      <a:pt x="-29599" y="210997"/>
                      <a:pt x="-13765" y="244595"/>
                      <a:pt x="127111" y="251848"/>
                    </a:cubicBezTo>
                    <a:close/>
                    <a:moveTo>
                      <a:pt x="68807" y="83857"/>
                    </a:moveTo>
                    <a:cubicBezTo>
                      <a:pt x="99291" y="110202"/>
                      <a:pt x="155375" y="90221"/>
                      <a:pt x="193553" y="94217"/>
                    </a:cubicBezTo>
                    <a:cubicBezTo>
                      <a:pt x="335021" y="103690"/>
                      <a:pt x="482704" y="47742"/>
                      <a:pt x="620325" y="92737"/>
                    </a:cubicBezTo>
                    <a:cubicBezTo>
                      <a:pt x="622692" y="118935"/>
                      <a:pt x="610706" y="144985"/>
                      <a:pt x="601827" y="169406"/>
                    </a:cubicBezTo>
                    <a:cubicBezTo>
                      <a:pt x="446893" y="165114"/>
                      <a:pt x="291811" y="166298"/>
                      <a:pt x="137765" y="184651"/>
                    </a:cubicBezTo>
                    <a:cubicBezTo>
                      <a:pt x="107873" y="185095"/>
                      <a:pt x="77538" y="185835"/>
                      <a:pt x="48386" y="177843"/>
                    </a:cubicBezTo>
                    <a:cubicBezTo>
                      <a:pt x="49126" y="145429"/>
                      <a:pt x="63332" y="115383"/>
                      <a:pt x="68807" y="8385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2" name="Google Shape;715;p13">
                <a:extLst>
                  <a:ext uri="{FF2B5EF4-FFF2-40B4-BE49-F238E27FC236}">
                    <a16:creationId xmlns:a16="http://schemas.microsoft.com/office/drawing/2014/main" id="{347CB948-2F58-6893-CC61-E6ACBF9F00F4}"/>
                  </a:ext>
                </a:extLst>
              </p:cNvPr>
              <p:cNvSpPr/>
              <p:nvPr/>
            </p:nvSpPr>
            <p:spPr>
              <a:xfrm>
                <a:off x="11393909" y="6841466"/>
                <a:ext cx="335821" cy="260364"/>
              </a:xfrm>
              <a:custGeom>
                <a:avLst/>
                <a:gdLst/>
                <a:ahLst/>
                <a:cxnLst/>
                <a:rect l="l" t="t" r="r" b="b"/>
                <a:pathLst>
                  <a:path w="335821" h="260364" extrusionOk="0">
                    <a:moveTo>
                      <a:pt x="228574" y="259439"/>
                    </a:moveTo>
                    <a:cubicBezTo>
                      <a:pt x="252251" y="259883"/>
                      <a:pt x="276075" y="251003"/>
                      <a:pt x="291465" y="232502"/>
                    </a:cubicBezTo>
                    <a:cubicBezTo>
                      <a:pt x="322985" y="195055"/>
                      <a:pt x="364271" y="49266"/>
                      <a:pt x="307891" y="22624"/>
                    </a:cubicBezTo>
                    <a:cubicBezTo>
                      <a:pt x="259206" y="-909"/>
                      <a:pt x="202086" y="5159"/>
                      <a:pt x="149405" y="867"/>
                    </a:cubicBezTo>
                    <a:cubicBezTo>
                      <a:pt x="107675" y="1459"/>
                      <a:pt x="56474" y="-8162"/>
                      <a:pt x="24363" y="24844"/>
                    </a:cubicBezTo>
                    <a:cubicBezTo>
                      <a:pt x="5126" y="47045"/>
                      <a:pt x="-5529" y="91892"/>
                      <a:pt x="21551" y="111726"/>
                    </a:cubicBezTo>
                    <a:cubicBezTo>
                      <a:pt x="-12484" y="198460"/>
                      <a:pt x="-17663" y="251299"/>
                      <a:pt x="92581" y="257959"/>
                    </a:cubicBezTo>
                    <a:cubicBezTo>
                      <a:pt x="137863" y="261660"/>
                      <a:pt x="183145" y="260179"/>
                      <a:pt x="228574" y="259439"/>
                    </a:cubicBezTo>
                    <a:close/>
                    <a:moveTo>
                      <a:pt x="55291" y="135704"/>
                    </a:moveTo>
                    <a:cubicBezTo>
                      <a:pt x="55587" y="128303"/>
                      <a:pt x="56179" y="120606"/>
                      <a:pt x="56179" y="113058"/>
                    </a:cubicBezTo>
                    <a:cubicBezTo>
                      <a:pt x="68313" y="107878"/>
                      <a:pt x="71568" y="94556"/>
                      <a:pt x="77932" y="84344"/>
                    </a:cubicBezTo>
                    <a:cubicBezTo>
                      <a:pt x="141118" y="79460"/>
                      <a:pt x="205933" y="75908"/>
                      <a:pt x="269120" y="82124"/>
                    </a:cubicBezTo>
                    <a:cubicBezTo>
                      <a:pt x="263053" y="118682"/>
                      <a:pt x="260242" y="159237"/>
                      <a:pt x="237749" y="190023"/>
                    </a:cubicBezTo>
                    <a:cubicBezTo>
                      <a:pt x="211557" y="191799"/>
                      <a:pt x="184920" y="189875"/>
                      <a:pt x="158580" y="191503"/>
                    </a:cubicBezTo>
                    <a:cubicBezTo>
                      <a:pt x="123805" y="191651"/>
                      <a:pt x="88438" y="194315"/>
                      <a:pt x="54107" y="187063"/>
                    </a:cubicBezTo>
                    <a:cubicBezTo>
                      <a:pt x="53663" y="170041"/>
                      <a:pt x="54551" y="152872"/>
                      <a:pt x="55291" y="1357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3" name="Google Shape;716;p13">
                <a:extLst>
                  <a:ext uri="{FF2B5EF4-FFF2-40B4-BE49-F238E27FC236}">
                    <a16:creationId xmlns:a16="http://schemas.microsoft.com/office/drawing/2014/main" id="{DDEEE91C-1104-F013-A491-D13A0A5C37B9}"/>
                  </a:ext>
                </a:extLst>
              </p:cNvPr>
              <p:cNvSpPr/>
              <p:nvPr/>
            </p:nvSpPr>
            <p:spPr>
              <a:xfrm>
                <a:off x="11797667" y="6845728"/>
                <a:ext cx="386472" cy="265501"/>
              </a:xfrm>
              <a:custGeom>
                <a:avLst/>
                <a:gdLst/>
                <a:ahLst/>
                <a:cxnLst/>
                <a:rect l="l" t="t" r="r" b="b"/>
                <a:pathLst>
                  <a:path w="386472" h="265501" extrusionOk="0">
                    <a:moveTo>
                      <a:pt x="218885" y="6078"/>
                    </a:moveTo>
                    <a:cubicBezTo>
                      <a:pt x="174935" y="6078"/>
                      <a:pt x="61583" y="-21156"/>
                      <a:pt x="52112" y="39676"/>
                    </a:cubicBezTo>
                    <a:cubicBezTo>
                      <a:pt x="7423" y="70462"/>
                      <a:pt x="-3528" y="130850"/>
                      <a:pt x="911" y="181765"/>
                    </a:cubicBezTo>
                    <a:cubicBezTo>
                      <a:pt x="20889" y="278267"/>
                      <a:pt x="161913" y="256066"/>
                      <a:pt x="236346" y="264206"/>
                    </a:cubicBezTo>
                    <a:cubicBezTo>
                      <a:pt x="313443" y="273975"/>
                      <a:pt x="363460" y="227648"/>
                      <a:pt x="378702" y="154383"/>
                    </a:cubicBezTo>
                    <a:cubicBezTo>
                      <a:pt x="385805" y="123301"/>
                      <a:pt x="393352" y="87039"/>
                      <a:pt x="375151" y="58325"/>
                    </a:cubicBezTo>
                    <a:cubicBezTo>
                      <a:pt x="340819" y="8742"/>
                      <a:pt x="272157" y="13478"/>
                      <a:pt x="218885" y="6078"/>
                    </a:cubicBezTo>
                    <a:close/>
                    <a:moveTo>
                      <a:pt x="182630" y="185317"/>
                    </a:moveTo>
                    <a:cubicBezTo>
                      <a:pt x="141492" y="181765"/>
                      <a:pt x="91327" y="193902"/>
                      <a:pt x="55960" y="169480"/>
                    </a:cubicBezTo>
                    <a:cubicBezTo>
                      <a:pt x="43973" y="137510"/>
                      <a:pt x="46785" y="99472"/>
                      <a:pt x="64246" y="70018"/>
                    </a:cubicBezTo>
                    <a:cubicBezTo>
                      <a:pt x="83040" y="86003"/>
                      <a:pt x="110416" y="77122"/>
                      <a:pt x="133057" y="79490"/>
                    </a:cubicBezTo>
                    <a:cubicBezTo>
                      <a:pt x="192692" y="84374"/>
                      <a:pt x="256767" y="75938"/>
                      <a:pt x="313739" y="96363"/>
                    </a:cubicBezTo>
                    <a:cubicBezTo>
                      <a:pt x="292430" y="198786"/>
                      <a:pt x="277188" y="187390"/>
                      <a:pt x="182630" y="18531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4" name="Google Shape;717;p13">
                <a:extLst>
                  <a:ext uri="{FF2B5EF4-FFF2-40B4-BE49-F238E27FC236}">
                    <a16:creationId xmlns:a16="http://schemas.microsoft.com/office/drawing/2014/main" id="{10B7F261-6C5A-7FB3-A18D-7C125AC2EA34}"/>
                  </a:ext>
                </a:extLst>
              </p:cNvPr>
              <p:cNvSpPr/>
              <p:nvPr/>
            </p:nvSpPr>
            <p:spPr>
              <a:xfrm>
                <a:off x="12254650" y="6843989"/>
                <a:ext cx="374979" cy="257269"/>
              </a:xfrm>
              <a:custGeom>
                <a:avLst/>
                <a:gdLst/>
                <a:ahLst/>
                <a:cxnLst/>
                <a:rect l="l" t="t" r="r" b="b"/>
                <a:pathLst>
                  <a:path w="374979" h="257269" extrusionOk="0">
                    <a:moveTo>
                      <a:pt x="338724" y="196677"/>
                    </a:moveTo>
                    <a:cubicBezTo>
                      <a:pt x="360033" y="154050"/>
                      <a:pt x="375127" y="105799"/>
                      <a:pt x="374979" y="57992"/>
                    </a:cubicBezTo>
                    <a:cubicBezTo>
                      <a:pt x="361809" y="-8317"/>
                      <a:pt x="267842" y="6632"/>
                      <a:pt x="217085" y="1452"/>
                    </a:cubicBezTo>
                    <a:cubicBezTo>
                      <a:pt x="159077" y="5449"/>
                      <a:pt x="84940" y="-15569"/>
                      <a:pt x="39658" y="30018"/>
                    </a:cubicBezTo>
                    <a:cubicBezTo>
                      <a:pt x="27228" y="45411"/>
                      <a:pt x="16574" y="68056"/>
                      <a:pt x="24269" y="87742"/>
                    </a:cubicBezTo>
                    <a:cubicBezTo>
                      <a:pt x="15242" y="114383"/>
                      <a:pt x="5179" y="141321"/>
                      <a:pt x="0" y="168851"/>
                    </a:cubicBezTo>
                    <a:cubicBezTo>
                      <a:pt x="1332" y="242264"/>
                      <a:pt x="116459" y="245520"/>
                      <a:pt x="170620" y="254549"/>
                    </a:cubicBezTo>
                    <a:cubicBezTo>
                      <a:pt x="231587" y="261505"/>
                      <a:pt x="307500" y="259285"/>
                      <a:pt x="338724" y="196677"/>
                    </a:cubicBezTo>
                    <a:close/>
                    <a:moveTo>
                      <a:pt x="229219" y="183504"/>
                    </a:moveTo>
                    <a:cubicBezTo>
                      <a:pt x="168104" y="182912"/>
                      <a:pt x="101070" y="187796"/>
                      <a:pt x="43654" y="166483"/>
                    </a:cubicBezTo>
                    <a:cubicBezTo>
                      <a:pt x="42174" y="145022"/>
                      <a:pt x="45134" y="123560"/>
                      <a:pt x="48241" y="102395"/>
                    </a:cubicBezTo>
                    <a:cubicBezTo>
                      <a:pt x="67182" y="103579"/>
                      <a:pt x="70438" y="79749"/>
                      <a:pt x="86864" y="75901"/>
                    </a:cubicBezTo>
                    <a:cubicBezTo>
                      <a:pt x="158781" y="69981"/>
                      <a:pt x="234103" y="65836"/>
                      <a:pt x="306169" y="76049"/>
                    </a:cubicBezTo>
                    <a:cubicBezTo>
                      <a:pt x="292998" y="117936"/>
                      <a:pt x="287227" y="188388"/>
                      <a:pt x="229219" y="1835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5" name="Google Shape;718;p13">
                <a:extLst>
                  <a:ext uri="{FF2B5EF4-FFF2-40B4-BE49-F238E27FC236}">
                    <a16:creationId xmlns:a16="http://schemas.microsoft.com/office/drawing/2014/main" id="{691EAB48-A988-813F-1A9A-4C2628128DF1}"/>
                  </a:ext>
                </a:extLst>
              </p:cNvPr>
              <p:cNvSpPr/>
              <p:nvPr/>
            </p:nvSpPr>
            <p:spPr>
              <a:xfrm>
                <a:off x="12691959" y="6838674"/>
                <a:ext cx="442992" cy="248237"/>
              </a:xfrm>
              <a:custGeom>
                <a:avLst/>
                <a:gdLst/>
                <a:ahLst/>
                <a:cxnLst/>
                <a:rect l="l" t="t" r="r" b="b"/>
                <a:pathLst>
                  <a:path w="442992" h="248237" extrusionOk="0">
                    <a:moveTo>
                      <a:pt x="138181" y="247875"/>
                    </a:moveTo>
                    <a:cubicBezTo>
                      <a:pt x="213354" y="246543"/>
                      <a:pt x="287788" y="234110"/>
                      <a:pt x="363109" y="235442"/>
                    </a:cubicBezTo>
                    <a:cubicBezTo>
                      <a:pt x="418009" y="226413"/>
                      <a:pt x="431327" y="159661"/>
                      <a:pt x="439466" y="113482"/>
                    </a:cubicBezTo>
                    <a:cubicBezTo>
                      <a:pt x="450417" y="70559"/>
                      <a:pt x="436063" y="33556"/>
                      <a:pt x="393593" y="17128"/>
                    </a:cubicBezTo>
                    <a:cubicBezTo>
                      <a:pt x="336473" y="-4778"/>
                      <a:pt x="272990" y="2771"/>
                      <a:pt x="213058" y="107"/>
                    </a:cubicBezTo>
                    <a:cubicBezTo>
                      <a:pt x="164373" y="2919"/>
                      <a:pt x="58568" y="-14250"/>
                      <a:pt x="47914" y="50726"/>
                    </a:cubicBezTo>
                    <a:cubicBezTo>
                      <a:pt x="25569" y="65971"/>
                      <a:pt x="16838" y="95573"/>
                      <a:pt x="8107" y="119994"/>
                    </a:cubicBezTo>
                    <a:cubicBezTo>
                      <a:pt x="-27704" y="208208"/>
                      <a:pt x="62268" y="252759"/>
                      <a:pt x="138181" y="247875"/>
                    </a:cubicBezTo>
                    <a:close/>
                    <a:moveTo>
                      <a:pt x="58864" y="80032"/>
                    </a:moveTo>
                    <a:cubicBezTo>
                      <a:pt x="60048" y="80032"/>
                      <a:pt x="61232" y="79588"/>
                      <a:pt x="62120" y="78700"/>
                    </a:cubicBezTo>
                    <a:cubicBezTo>
                      <a:pt x="72034" y="86248"/>
                      <a:pt x="84317" y="86248"/>
                      <a:pt x="95859" y="83288"/>
                    </a:cubicBezTo>
                    <a:cubicBezTo>
                      <a:pt x="135961" y="75739"/>
                      <a:pt x="178579" y="79736"/>
                      <a:pt x="219273" y="79736"/>
                    </a:cubicBezTo>
                    <a:cubicBezTo>
                      <a:pt x="267959" y="81956"/>
                      <a:pt x="319011" y="76627"/>
                      <a:pt x="366217" y="90540"/>
                    </a:cubicBezTo>
                    <a:cubicBezTo>
                      <a:pt x="362369" y="115258"/>
                      <a:pt x="357782" y="140568"/>
                      <a:pt x="346979" y="163213"/>
                    </a:cubicBezTo>
                    <a:cubicBezTo>
                      <a:pt x="278169" y="161437"/>
                      <a:pt x="210395" y="172094"/>
                      <a:pt x="142176" y="179346"/>
                    </a:cubicBezTo>
                    <a:cubicBezTo>
                      <a:pt x="56496" y="186451"/>
                      <a:pt x="32968" y="166025"/>
                      <a:pt x="58864" y="8003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6" name="Google Shape;719;p13">
                <a:extLst>
                  <a:ext uri="{FF2B5EF4-FFF2-40B4-BE49-F238E27FC236}">
                    <a16:creationId xmlns:a16="http://schemas.microsoft.com/office/drawing/2014/main" id="{83BB920E-9177-1B74-A42B-D86FBFDCBC3F}"/>
                  </a:ext>
                </a:extLst>
              </p:cNvPr>
              <p:cNvSpPr/>
              <p:nvPr/>
            </p:nvSpPr>
            <p:spPr>
              <a:xfrm>
                <a:off x="13671283" y="6843250"/>
                <a:ext cx="392063" cy="230982"/>
              </a:xfrm>
              <a:custGeom>
                <a:avLst/>
                <a:gdLst/>
                <a:ahLst/>
                <a:cxnLst/>
                <a:rect l="l" t="t" r="r" b="b"/>
                <a:pathLst>
                  <a:path w="392063" h="230982" extrusionOk="0">
                    <a:moveTo>
                      <a:pt x="173106" y="229978"/>
                    </a:moveTo>
                    <a:cubicBezTo>
                      <a:pt x="228302" y="228497"/>
                      <a:pt x="292377" y="240042"/>
                      <a:pt x="341505" y="210292"/>
                    </a:cubicBezTo>
                    <a:cubicBezTo>
                      <a:pt x="380868" y="177138"/>
                      <a:pt x="420674" y="72347"/>
                      <a:pt x="363407" y="40377"/>
                    </a:cubicBezTo>
                    <a:cubicBezTo>
                      <a:pt x="282610" y="4559"/>
                      <a:pt x="187904" y="6335"/>
                      <a:pt x="100744" y="266"/>
                    </a:cubicBezTo>
                    <a:cubicBezTo>
                      <a:pt x="57978" y="-2989"/>
                      <a:pt x="-30218" y="23652"/>
                      <a:pt x="16248" y="77824"/>
                    </a:cubicBezTo>
                    <a:cubicBezTo>
                      <a:pt x="-43092" y="207776"/>
                      <a:pt x="71740" y="224649"/>
                      <a:pt x="173106" y="229978"/>
                    </a:cubicBezTo>
                    <a:close/>
                    <a:moveTo>
                      <a:pt x="192935" y="84484"/>
                    </a:moveTo>
                    <a:cubicBezTo>
                      <a:pt x="234221" y="87888"/>
                      <a:pt x="277283" y="87000"/>
                      <a:pt x="317089" y="100025"/>
                    </a:cubicBezTo>
                    <a:cubicBezTo>
                      <a:pt x="312946" y="117342"/>
                      <a:pt x="307470" y="135251"/>
                      <a:pt x="296076" y="149164"/>
                    </a:cubicBezTo>
                    <a:cubicBezTo>
                      <a:pt x="263669" y="155232"/>
                      <a:pt x="229781" y="151976"/>
                      <a:pt x="196930" y="154937"/>
                    </a:cubicBezTo>
                    <a:cubicBezTo>
                      <a:pt x="149873" y="153012"/>
                      <a:pt x="95417" y="163373"/>
                      <a:pt x="53243" y="138508"/>
                    </a:cubicBezTo>
                    <a:cubicBezTo>
                      <a:pt x="42736" y="123707"/>
                      <a:pt x="44660" y="104613"/>
                      <a:pt x="42440" y="86852"/>
                    </a:cubicBezTo>
                    <a:cubicBezTo>
                      <a:pt x="91421" y="75307"/>
                      <a:pt x="142918" y="83596"/>
                      <a:pt x="192935" y="8448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7" name="Google Shape;720;p13">
                <a:extLst>
                  <a:ext uri="{FF2B5EF4-FFF2-40B4-BE49-F238E27FC236}">
                    <a16:creationId xmlns:a16="http://schemas.microsoft.com/office/drawing/2014/main" id="{DA9A53AA-72D9-9E3C-290B-E322EC388618}"/>
                  </a:ext>
                </a:extLst>
              </p:cNvPr>
              <p:cNvSpPr/>
              <p:nvPr/>
            </p:nvSpPr>
            <p:spPr>
              <a:xfrm>
                <a:off x="14148781" y="6842167"/>
                <a:ext cx="414436" cy="225141"/>
              </a:xfrm>
              <a:custGeom>
                <a:avLst/>
                <a:gdLst/>
                <a:ahLst/>
                <a:cxnLst/>
                <a:rect l="l" t="t" r="r" b="b"/>
                <a:pathLst>
                  <a:path w="414436" h="225141" extrusionOk="0">
                    <a:moveTo>
                      <a:pt x="141616" y="220700"/>
                    </a:moveTo>
                    <a:cubicBezTo>
                      <a:pt x="198884" y="224845"/>
                      <a:pt x="256448" y="226917"/>
                      <a:pt x="313716" y="223217"/>
                    </a:cubicBezTo>
                    <a:cubicBezTo>
                      <a:pt x="339908" y="222624"/>
                      <a:pt x="368764" y="216852"/>
                      <a:pt x="384598" y="193762"/>
                    </a:cubicBezTo>
                    <a:cubicBezTo>
                      <a:pt x="409310" y="157204"/>
                      <a:pt x="418633" y="108657"/>
                      <a:pt x="412714" y="65142"/>
                    </a:cubicBezTo>
                    <a:cubicBezTo>
                      <a:pt x="405463" y="40129"/>
                      <a:pt x="379714" y="27548"/>
                      <a:pt x="356482" y="21035"/>
                    </a:cubicBezTo>
                    <a:cubicBezTo>
                      <a:pt x="271542" y="3422"/>
                      <a:pt x="183346" y="5198"/>
                      <a:pt x="97074" y="1350"/>
                    </a:cubicBezTo>
                    <a:cubicBezTo>
                      <a:pt x="61264" y="-4422"/>
                      <a:pt x="-2220" y="7271"/>
                      <a:pt x="18053" y="56853"/>
                    </a:cubicBezTo>
                    <a:cubicBezTo>
                      <a:pt x="7399" y="82903"/>
                      <a:pt x="4440" y="111469"/>
                      <a:pt x="0" y="139147"/>
                    </a:cubicBezTo>
                    <a:cubicBezTo>
                      <a:pt x="2812" y="205603"/>
                      <a:pt x="89231" y="217296"/>
                      <a:pt x="141616" y="220700"/>
                    </a:cubicBezTo>
                    <a:close/>
                    <a:moveTo>
                      <a:pt x="346863" y="89564"/>
                    </a:moveTo>
                    <a:cubicBezTo>
                      <a:pt x="343755" y="109989"/>
                      <a:pt x="338280" y="130711"/>
                      <a:pt x="327774" y="148768"/>
                    </a:cubicBezTo>
                    <a:cubicBezTo>
                      <a:pt x="289595" y="152172"/>
                      <a:pt x="250973" y="150100"/>
                      <a:pt x="212646" y="151728"/>
                    </a:cubicBezTo>
                    <a:cubicBezTo>
                      <a:pt x="158338" y="149508"/>
                      <a:pt x="97222" y="164160"/>
                      <a:pt x="47058" y="139147"/>
                    </a:cubicBezTo>
                    <a:cubicBezTo>
                      <a:pt x="36847" y="120054"/>
                      <a:pt x="39215" y="94744"/>
                      <a:pt x="36255" y="73283"/>
                    </a:cubicBezTo>
                    <a:cubicBezTo>
                      <a:pt x="139396" y="79647"/>
                      <a:pt x="244462" y="64846"/>
                      <a:pt x="346863" y="8956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8" name="Google Shape;721;p13">
                <a:extLst>
                  <a:ext uri="{FF2B5EF4-FFF2-40B4-BE49-F238E27FC236}">
                    <a16:creationId xmlns:a16="http://schemas.microsoft.com/office/drawing/2014/main" id="{F73A6F6A-EBFD-14E0-3ED5-6852C9F96E43}"/>
                  </a:ext>
                </a:extLst>
              </p:cNvPr>
              <p:cNvSpPr/>
              <p:nvPr/>
            </p:nvSpPr>
            <p:spPr>
              <a:xfrm>
                <a:off x="14627463" y="6844811"/>
                <a:ext cx="329485" cy="209986"/>
              </a:xfrm>
              <a:custGeom>
                <a:avLst/>
                <a:gdLst/>
                <a:ahLst/>
                <a:cxnLst/>
                <a:rect l="l" t="t" r="r" b="b"/>
                <a:pathLst>
                  <a:path w="329485" h="209986" extrusionOk="0">
                    <a:moveTo>
                      <a:pt x="314634" y="35857"/>
                    </a:moveTo>
                    <a:cubicBezTo>
                      <a:pt x="295989" y="17652"/>
                      <a:pt x="268317" y="14099"/>
                      <a:pt x="243752" y="10547"/>
                    </a:cubicBezTo>
                    <a:cubicBezTo>
                      <a:pt x="198323" y="5811"/>
                      <a:pt x="152893" y="-554"/>
                      <a:pt x="107020" y="38"/>
                    </a:cubicBezTo>
                    <a:cubicBezTo>
                      <a:pt x="77572" y="2259"/>
                      <a:pt x="19860" y="-9138"/>
                      <a:pt x="17640" y="33488"/>
                    </a:cubicBezTo>
                    <a:cubicBezTo>
                      <a:pt x="6098" y="40741"/>
                      <a:pt x="9946" y="57910"/>
                      <a:pt x="7134" y="69603"/>
                    </a:cubicBezTo>
                    <a:cubicBezTo>
                      <a:pt x="5506" y="96097"/>
                      <a:pt x="-5444" y="123182"/>
                      <a:pt x="3435" y="149380"/>
                    </a:cubicBezTo>
                    <a:cubicBezTo>
                      <a:pt x="33030" y="217168"/>
                      <a:pt x="178937" y="201035"/>
                      <a:pt x="244049" y="209620"/>
                    </a:cubicBezTo>
                    <a:cubicBezTo>
                      <a:pt x="275864" y="213320"/>
                      <a:pt x="300429" y="188455"/>
                      <a:pt x="310639" y="160481"/>
                    </a:cubicBezTo>
                    <a:cubicBezTo>
                      <a:pt x="322921" y="122590"/>
                      <a:pt x="343934" y="70047"/>
                      <a:pt x="314634" y="35857"/>
                    </a:cubicBezTo>
                    <a:close/>
                    <a:moveTo>
                      <a:pt x="244936" y="142868"/>
                    </a:moveTo>
                    <a:cubicBezTo>
                      <a:pt x="223923" y="141980"/>
                      <a:pt x="202762" y="140944"/>
                      <a:pt x="181749" y="140795"/>
                    </a:cubicBezTo>
                    <a:cubicBezTo>
                      <a:pt x="137504" y="139167"/>
                      <a:pt x="89854" y="144052"/>
                      <a:pt x="47976" y="128067"/>
                    </a:cubicBezTo>
                    <a:cubicBezTo>
                      <a:pt x="36582" y="107641"/>
                      <a:pt x="40281" y="81444"/>
                      <a:pt x="36730" y="58650"/>
                    </a:cubicBezTo>
                    <a:cubicBezTo>
                      <a:pt x="112347" y="63090"/>
                      <a:pt x="189592" y="62499"/>
                      <a:pt x="264322" y="78483"/>
                    </a:cubicBezTo>
                    <a:cubicBezTo>
                      <a:pt x="261362" y="100833"/>
                      <a:pt x="254555" y="122590"/>
                      <a:pt x="244936" y="14286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9" name="Google Shape;722;p13">
                <a:extLst>
                  <a:ext uri="{FF2B5EF4-FFF2-40B4-BE49-F238E27FC236}">
                    <a16:creationId xmlns:a16="http://schemas.microsoft.com/office/drawing/2014/main" id="{B6775339-EB78-847A-A3BB-22362F4F9CBF}"/>
                  </a:ext>
                </a:extLst>
              </p:cNvPr>
              <p:cNvSpPr/>
              <p:nvPr/>
            </p:nvSpPr>
            <p:spPr>
              <a:xfrm>
                <a:off x="15000570" y="6839898"/>
                <a:ext cx="315713" cy="190110"/>
              </a:xfrm>
              <a:custGeom>
                <a:avLst/>
                <a:gdLst/>
                <a:ahLst/>
                <a:cxnLst/>
                <a:rect l="l" t="t" r="r" b="b"/>
                <a:pathLst>
                  <a:path w="315713" h="190110" extrusionOk="0">
                    <a:moveTo>
                      <a:pt x="255093" y="11315"/>
                    </a:moveTo>
                    <a:cubicBezTo>
                      <a:pt x="199453" y="1102"/>
                      <a:pt x="142333" y="-2450"/>
                      <a:pt x="85953" y="1694"/>
                    </a:cubicBezTo>
                    <a:cubicBezTo>
                      <a:pt x="55765" y="6874"/>
                      <a:pt x="-7422" y="1546"/>
                      <a:pt x="717" y="47725"/>
                    </a:cubicBezTo>
                    <a:cubicBezTo>
                      <a:pt x="3825" y="58974"/>
                      <a:pt x="14775" y="68743"/>
                      <a:pt x="26909" y="68891"/>
                    </a:cubicBezTo>
                    <a:cubicBezTo>
                      <a:pt x="-12009" y="161693"/>
                      <a:pt x="91280" y="189666"/>
                      <a:pt x="163346" y="190110"/>
                    </a:cubicBezTo>
                    <a:cubicBezTo>
                      <a:pt x="200489" y="189222"/>
                      <a:pt x="245475" y="192331"/>
                      <a:pt x="275218" y="166873"/>
                    </a:cubicBezTo>
                    <a:cubicBezTo>
                      <a:pt x="302150" y="133127"/>
                      <a:pt x="331598" y="76291"/>
                      <a:pt x="305702" y="35292"/>
                    </a:cubicBezTo>
                    <a:cubicBezTo>
                      <a:pt x="293420" y="20640"/>
                      <a:pt x="273294" y="15015"/>
                      <a:pt x="255093" y="11315"/>
                    </a:cubicBezTo>
                    <a:close/>
                    <a:moveTo>
                      <a:pt x="231268" y="119658"/>
                    </a:moveTo>
                    <a:cubicBezTo>
                      <a:pt x="219134" y="121582"/>
                      <a:pt x="207000" y="122618"/>
                      <a:pt x="194718" y="123654"/>
                    </a:cubicBezTo>
                    <a:cubicBezTo>
                      <a:pt x="151804" y="124246"/>
                      <a:pt x="106374" y="129871"/>
                      <a:pt x="66124" y="110185"/>
                    </a:cubicBezTo>
                    <a:cubicBezTo>
                      <a:pt x="54581" y="100269"/>
                      <a:pt x="59465" y="82508"/>
                      <a:pt x="54878" y="66522"/>
                    </a:cubicBezTo>
                    <a:cubicBezTo>
                      <a:pt x="120432" y="57642"/>
                      <a:pt x="188206" y="58530"/>
                      <a:pt x="253318" y="70667"/>
                    </a:cubicBezTo>
                    <a:cubicBezTo>
                      <a:pt x="246806" y="87096"/>
                      <a:pt x="241035" y="104561"/>
                      <a:pt x="231268" y="11965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0" name="Google Shape;723;p13">
                <a:extLst>
                  <a:ext uri="{FF2B5EF4-FFF2-40B4-BE49-F238E27FC236}">
                    <a16:creationId xmlns:a16="http://schemas.microsoft.com/office/drawing/2014/main" id="{A70693EC-C631-0E1A-BC43-A7B62E334411}"/>
                  </a:ext>
                </a:extLst>
              </p:cNvPr>
              <p:cNvSpPr/>
              <p:nvPr/>
            </p:nvSpPr>
            <p:spPr>
              <a:xfrm>
                <a:off x="15361691" y="6826654"/>
                <a:ext cx="360427" cy="209063"/>
              </a:xfrm>
              <a:custGeom>
                <a:avLst/>
                <a:gdLst/>
                <a:ahLst/>
                <a:cxnLst/>
                <a:rect l="l" t="t" r="r" b="b"/>
                <a:pathLst>
                  <a:path w="360427" h="209063" extrusionOk="0">
                    <a:moveTo>
                      <a:pt x="305207" y="182633"/>
                    </a:moveTo>
                    <a:cubicBezTo>
                      <a:pt x="345753" y="143411"/>
                      <a:pt x="400949" y="24411"/>
                      <a:pt x="315121" y="6650"/>
                    </a:cubicBezTo>
                    <a:cubicBezTo>
                      <a:pt x="244388" y="-7263"/>
                      <a:pt x="172026" y="5022"/>
                      <a:pt x="100700" y="4726"/>
                    </a:cubicBezTo>
                    <a:cubicBezTo>
                      <a:pt x="61930" y="5170"/>
                      <a:pt x="-25526" y="8278"/>
                      <a:pt x="7177" y="68370"/>
                    </a:cubicBezTo>
                    <a:cubicBezTo>
                      <a:pt x="-18127" y="174493"/>
                      <a:pt x="62965" y="196250"/>
                      <a:pt x="149681" y="206315"/>
                    </a:cubicBezTo>
                    <a:cubicBezTo>
                      <a:pt x="201326" y="211051"/>
                      <a:pt x="260665" y="213123"/>
                      <a:pt x="305207" y="182633"/>
                    </a:cubicBezTo>
                    <a:close/>
                    <a:moveTo>
                      <a:pt x="32925" y="82135"/>
                    </a:moveTo>
                    <a:cubicBezTo>
                      <a:pt x="114314" y="77843"/>
                      <a:pt x="199402" y="67334"/>
                      <a:pt x="283306" y="72218"/>
                    </a:cubicBezTo>
                    <a:cubicBezTo>
                      <a:pt x="265992" y="125354"/>
                      <a:pt x="246016" y="130238"/>
                      <a:pt x="193335" y="133938"/>
                    </a:cubicBezTo>
                    <a:cubicBezTo>
                      <a:pt x="154564" y="136010"/>
                      <a:pt x="115646" y="133198"/>
                      <a:pt x="77467" y="126686"/>
                    </a:cubicBezTo>
                    <a:cubicBezTo>
                      <a:pt x="52015" y="124614"/>
                      <a:pt x="37217" y="106704"/>
                      <a:pt x="32925" y="8213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1" name="Google Shape;724;p13">
                <a:extLst>
                  <a:ext uri="{FF2B5EF4-FFF2-40B4-BE49-F238E27FC236}">
                    <a16:creationId xmlns:a16="http://schemas.microsoft.com/office/drawing/2014/main" id="{2C7DC112-1A51-5356-030B-138005D5ADFC}"/>
                  </a:ext>
                </a:extLst>
              </p:cNvPr>
              <p:cNvSpPr/>
              <p:nvPr/>
            </p:nvSpPr>
            <p:spPr>
              <a:xfrm>
                <a:off x="15813070" y="6784609"/>
                <a:ext cx="600163" cy="220511"/>
              </a:xfrm>
              <a:custGeom>
                <a:avLst/>
                <a:gdLst/>
                <a:ahLst/>
                <a:cxnLst/>
                <a:rect l="l" t="t" r="r" b="b"/>
                <a:pathLst>
                  <a:path w="600163" h="220511" extrusionOk="0">
                    <a:moveTo>
                      <a:pt x="519437" y="36262"/>
                    </a:moveTo>
                    <a:cubicBezTo>
                      <a:pt x="425766" y="-296"/>
                      <a:pt x="321737" y="1480"/>
                      <a:pt x="222443" y="0"/>
                    </a:cubicBezTo>
                    <a:cubicBezTo>
                      <a:pt x="176273" y="148"/>
                      <a:pt x="130104" y="0"/>
                      <a:pt x="84083" y="2960"/>
                    </a:cubicBezTo>
                    <a:cubicBezTo>
                      <a:pt x="63070" y="3404"/>
                      <a:pt x="34214" y="4884"/>
                      <a:pt x="24595" y="27826"/>
                    </a:cubicBezTo>
                    <a:cubicBezTo>
                      <a:pt x="15420" y="28714"/>
                      <a:pt x="12905" y="40851"/>
                      <a:pt x="11129" y="48251"/>
                    </a:cubicBezTo>
                    <a:cubicBezTo>
                      <a:pt x="5950" y="80221"/>
                      <a:pt x="-9884" y="117076"/>
                      <a:pt x="9057" y="146973"/>
                    </a:cubicBezTo>
                    <a:cubicBezTo>
                      <a:pt x="77572" y="234299"/>
                      <a:pt x="368794" y="199073"/>
                      <a:pt x="481850" y="218166"/>
                    </a:cubicBezTo>
                    <a:cubicBezTo>
                      <a:pt x="622430" y="241552"/>
                      <a:pt x="641224" y="83477"/>
                      <a:pt x="519437" y="36262"/>
                    </a:cubicBezTo>
                    <a:close/>
                    <a:moveTo>
                      <a:pt x="42501" y="115891"/>
                    </a:moveTo>
                    <a:cubicBezTo>
                      <a:pt x="33178" y="103903"/>
                      <a:pt x="34806" y="89546"/>
                      <a:pt x="31994" y="73561"/>
                    </a:cubicBezTo>
                    <a:cubicBezTo>
                      <a:pt x="46052" y="89694"/>
                      <a:pt x="68693" y="85698"/>
                      <a:pt x="87782" y="83774"/>
                    </a:cubicBezTo>
                    <a:cubicBezTo>
                      <a:pt x="129808" y="81405"/>
                      <a:pt x="171982" y="83477"/>
                      <a:pt x="214008" y="83477"/>
                    </a:cubicBezTo>
                    <a:cubicBezTo>
                      <a:pt x="260178" y="84809"/>
                      <a:pt x="540746" y="81257"/>
                      <a:pt x="522544" y="144458"/>
                    </a:cubicBezTo>
                    <a:cubicBezTo>
                      <a:pt x="522397" y="144458"/>
                      <a:pt x="522397" y="144458"/>
                      <a:pt x="522248" y="144605"/>
                    </a:cubicBezTo>
                    <a:cubicBezTo>
                      <a:pt x="521509" y="144753"/>
                      <a:pt x="520917" y="144753"/>
                      <a:pt x="520177" y="144902"/>
                    </a:cubicBezTo>
                    <a:cubicBezTo>
                      <a:pt x="367906" y="125660"/>
                      <a:pt x="216524" y="143717"/>
                      <a:pt x="63957" y="124920"/>
                    </a:cubicBezTo>
                    <a:cubicBezTo>
                      <a:pt x="56410" y="122996"/>
                      <a:pt x="48568" y="120924"/>
                      <a:pt x="42501" y="11589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2" name="Google Shape;725;p13">
                <a:extLst>
                  <a:ext uri="{FF2B5EF4-FFF2-40B4-BE49-F238E27FC236}">
                    <a16:creationId xmlns:a16="http://schemas.microsoft.com/office/drawing/2014/main" id="{EF6571BB-5C02-731A-E1A8-73C64722014B}"/>
                  </a:ext>
                </a:extLst>
              </p:cNvPr>
              <p:cNvSpPr/>
              <p:nvPr/>
            </p:nvSpPr>
            <p:spPr>
              <a:xfrm>
                <a:off x="11890716" y="3087386"/>
                <a:ext cx="3056250" cy="2223343"/>
              </a:xfrm>
              <a:custGeom>
                <a:avLst/>
                <a:gdLst/>
                <a:ahLst/>
                <a:cxnLst/>
                <a:rect l="l" t="t" r="r" b="b"/>
                <a:pathLst>
                  <a:path w="3056250" h="2223343" extrusionOk="0">
                    <a:moveTo>
                      <a:pt x="26689" y="1009664"/>
                    </a:moveTo>
                    <a:cubicBezTo>
                      <a:pt x="33940" y="1185055"/>
                      <a:pt x="58357" y="1358079"/>
                      <a:pt x="61908" y="1533766"/>
                    </a:cubicBezTo>
                    <a:cubicBezTo>
                      <a:pt x="65608" y="1660610"/>
                      <a:pt x="72119" y="1787455"/>
                      <a:pt x="83069" y="1913855"/>
                    </a:cubicBezTo>
                    <a:cubicBezTo>
                      <a:pt x="91060" y="2005177"/>
                      <a:pt x="97719" y="2112188"/>
                      <a:pt x="173484" y="2175092"/>
                    </a:cubicBezTo>
                    <a:cubicBezTo>
                      <a:pt x="241259" y="2222899"/>
                      <a:pt x="327235" y="2222455"/>
                      <a:pt x="409807" y="2222011"/>
                    </a:cubicBezTo>
                    <a:cubicBezTo>
                      <a:pt x="433336" y="2221863"/>
                      <a:pt x="456716" y="2221715"/>
                      <a:pt x="479209" y="2222899"/>
                    </a:cubicBezTo>
                    <a:cubicBezTo>
                      <a:pt x="542840" y="2222603"/>
                      <a:pt x="606323" y="2222455"/>
                      <a:pt x="669954" y="2223343"/>
                    </a:cubicBezTo>
                    <a:cubicBezTo>
                      <a:pt x="1249144" y="2217719"/>
                      <a:pt x="1828481" y="2210318"/>
                      <a:pt x="2407523" y="2194037"/>
                    </a:cubicBezTo>
                    <a:cubicBezTo>
                      <a:pt x="2529902" y="2191817"/>
                      <a:pt x="2651985" y="2186637"/>
                      <a:pt x="2774363" y="2181309"/>
                    </a:cubicBezTo>
                    <a:cubicBezTo>
                      <a:pt x="2826896" y="2180124"/>
                      <a:pt x="2881500" y="2178348"/>
                      <a:pt x="2929446" y="2154371"/>
                    </a:cubicBezTo>
                    <a:cubicBezTo>
                      <a:pt x="3049752" y="2092947"/>
                      <a:pt x="3055228" y="1942569"/>
                      <a:pt x="3056116" y="1823569"/>
                    </a:cubicBezTo>
                    <a:cubicBezTo>
                      <a:pt x="3056707" y="1700721"/>
                      <a:pt x="3055672" y="1577429"/>
                      <a:pt x="3046645" y="1454729"/>
                    </a:cubicBezTo>
                    <a:cubicBezTo>
                      <a:pt x="3035546" y="1278745"/>
                      <a:pt x="3017049" y="1100098"/>
                      <a:pt x="2993816" y="924854"/>
                    </a:cubicBezTo>
                    <a:cubicBezTo>
                      <a:pt x="2981386" y="798158"/>
                      <a:pt x="2974431" y="671906"/>
                      <a:pt x="2957413" y="545654"/>
                    </a:cubicBezTo>
                    <a:cubicBezTo>
                      <a:pt x="2944539" y="462916"/>
                      <a:pt x="2942320" y="379143"/>
                      <a:pt x="2940988" y="295517"/>
                    </a:cubicBezTo>
                    <a:cubicBezTo>
                      <a:pt x="2942320" y="159200"/>
                      <a:pt x="2920123" y="50709"/>
                      <a:pt x="2769184" y="18443"/>
                    </a:cubicBezTo>
                    <a:cubicBezTo>
                      <a:pt x="2683504" y="-3610"/>
                      <a:pt x="2595901" y="-1982"/>
                      <a:pt x="2508445" y="3494"/>
                    </a:cubicBezTo>
                    <a:cubicBezTo>
                      <a:pt x="2415514" y="6010"/>
                      <a:pt x="2322584" y="6602"/>
                      <a:pt x="2229653" y="6454"/>
                    </a:cubicBezTo>
                    <a:cubicBezTo>
                      <a:pt x="1853934" y="-798"/>
                      <a:pt x="1478807" y="18295"/>
                      <a:pt x="1103828" y="39313"/>
                    </a:cubicBezTo>
                    <a:cubicBezTo>
                      <a:pt x="976862" y="41385"/>
                      <a:pt x="850044" y="47305"/>
                      <a:pt x="723078" y="49377"/>
                    </a:cubicBezTo>
                    <a:cubicBezTo>
                      <a:pt x="608099" y="46269"/>
                      <a:pt x="494303" y="53077"/>
                      <a:pt x="380211" y="67730"/>
                    </a:cubicBezTo>
                    <a:cubicBezTo>
                      <a:pt x="349727" y="71135"/>
                      <a:pt x="314656" y="70691"/>
                      <a:pt x="278106" y="70099"/>
                    </a:cubicBezTo>
                    <a:cubicBezTo>
                      <a:pt x="183251" y="68618"/>
                      <a:pt x="79074" y="67138"/>
                      <a:pt x="24322" y="137443"/>
                    </a:cubicBezTo>
                    <a:cubicBezTo>
                      <a:pt x="941" y="154316"/>
                      <a:pt x="6416" y="190282"/>
                      <a:pt x="2717" y="216184"/>
                    </a:cubicBezTo>
                    <a:cubicBezTo>
                      <a:pt x="-6458" y="352649"/>
                      <a:pt x="9968" y="488966"/>
                      <a:pt x="17071" y="625135"/>
                    </a:cubicBezTo>
                    <a:cubicBezTo>
                      <a:pt x="24026" y="753015"/>
                      <a:pt x="21658" y="881488"/>
                      <a:pt x="26689" y="1009664"/>
                    </a:cubicBezTo>
                    <a:close/>
                    <a:moveTo>
                      <a:pt x="693927" y="310022"/>
                    </a:moveTo>
                    <a:cubicBezTo>
                      <a:pt x="694222" y="299662"/>
                      <a:pt x="696590" y="288709"/>
                      <a:pt x="700586" y="279088"/>
                    </a:cubicBezTo>
                    <a:cubicBezTo>
                      <a:pt x="709464" y="258071"/>
                      <a:pt x="722782" y="239718"/>
                      <a:pt x="742316" y="227433"/>
                    </a:cubicBezTo>
                    <a:cubicBezTo>
                      <a:pt x="756966" y="217960"/>
                      <a:pt x="774871" y="213076"/>
                      <a:pt x="792480" y="213076"/>
                    </a:cubicBezTo>
                    <a:cubicBezTo>
                      <a:pt x="810090" y="213076"/>
                      <a:pt x="827700" y="217960"/>
                      <a:pt x="842054" y="228321"/>
                    </a:cubicBezTo>
                    <a:cubicBezTo>
                      <a:pt x="865730" y="245342"/>
                      <a:pt x="883488" y="272872"/>
                      <a:pt x="883636" y="302770"/>
                    </a:cubicBezTo>
                    <a:cubicBezTo>
                      <a:pt x="883783" y="313130"/>
                      <a:pt x="882600" y="323195"/>
                      <a:pt x="880380" y="332668"/>
                    </a:cubicBezTo>
                    <a:cubicBezTo>
                      <a:pt x="880084" y="336368"/>
                      <a:pt x="879344" y="339920"/>
                      <a:pt x="878456" y="343472"/>
                    </a:cubicBezTo>
                    <a:cubicBezTo>
                      <a:pt x="875053" y="355905"/>
                      <a:pt x="870613" y="366710"/>
                      <a:pt x="863659" y="377663"/>
                    </a:cubicBezTo>
                    <a:cubicBezTo>
                      <a:pt x="857147" y="387727"/>
                      <a:pt x="847085" y="396164"/>
                      <a:pt x="837170" y="402380"/>
                    </a:cubicBezTo>
                    <a:cubicBezTo>
                      <a:pt x="826368" y="409041"/>
                      <a:pt x="814382" y="413777"/>
                      <a:pt x="801803" y="415257"/>
                    </a:cubicBezTo>
                    <a:cubicBezTo>
                      <a:pt x="794552" y="417033"/>
                      <a:pt x="787005" y="417921"/>
                      <a:pt x="779606" y="417921"/>
                    </a:cubicBezTo>
                    <a:cubicBezTo>
                      <a:pt x="760221" y="417921"/>
                      <a:pt x="740984" y="411853"/>
                      <a:pt x="725150" y="398384"/>
                    </a:cubicBezTo>
                    <a:cubicBezTo>
                      <a:pt x="704877" y="381215"/>
                      <a:pt x="694962" y="356941"/>
                      <a:pt x="694371" y="331040"/>
                    </a:cubicBezTo>
                    <a:cubicBezTo>
                      <a:pt x="693631" y="323787"/>
                      <a:pt x="693631" y="316683"/>
                      <a:pt x="693927" y="310022"/>
                    </a:cubicBezTo>
                    <a:close/>
                    <a:moveTo>
                      <a:pt x="511764" y="233353"/>
                    </a:moveTo>
                    <a:cubicBezTo>
                      <a:pt x="512652" y="233205"/>
                      <a:pt x="513540" y="233205"/>
                      <a:pt x="514428" y="233205"/>
                    </a:cubicBezTo>
                    <a:cubicBezTo>
                      <a:pt x="571400" y="233205"/>
                      <a:pt x="623488" y="280716"/>
                      <a:pt x="623488" y="339180"/>
                    </a:cubicBezTo>
                    <a:cubicBezTo>
                      <a:pt x="623488" y="398384"/>
                      <a:pt x="578207" y="449299"/>
                      <a:pt x="517684" y="450927"/>
                    </a:cubicBezTo>
                    <a:cubicBezTo>
                      <a:pt x="516796" y="450927"/>
                      <a:pt x="515908" y="450927"/>
                      <a:pt x="515020" y="450927"/>
                    </a:cubicBezTo>
                    <a:cubicBezTo>
                      <a:pt x="458048" y="450927"/>
                      <a:pt x="405959" y="403416"/>
                      <a:pt x="405959" y="345101"/>
                    </a:cubicBezTo>
                    <a:cubicBezTo>
                      <a:pt x="405959" y="285897"/>
                      <a:pt x="451389" y="235129"/>
                      <a:pt x="511764" y="233353"/>
                    </a:cubicBezTo>
                    <a:close/>
                    <a:moveTo>
                      <a:pt x="156911" y="312982"/>
                    </a:moveTo>
                    <a:cubicBezTo>
                      <a:pt x="157059" y="312686"/>
                      <a:pt x="157059" y="312390"/>
                      <a:pt x="157207" y="312094"/>
                    </a:cubicBezTo>
                    <a:cubicBezTo>
                      <a:pt x="165790" y="287673"/>
                      <a:pt x="188134" y="267395"/>
                      <a:pt x="211367" y="257775"/>
                    </a:cubicBezTo>
                    <a:cubicBezTo>
                      <a:pt x="223649" y="252594"/>
                      <a:pt x="236819" y="250078"/>
                      <a:pt x="249841" y="250078"/>
                    </a:cubicBezTo>
                    <a:cubicBezTo>
                      <a:pt x="267155" y="250078"/>
                      <a:pt x="284469" y="254519"/>
                      <a:pt x="299711" y="263251"/>
                    </a:cubicBezTo>
                    <a:cubicBezTo>
                      <a:pt x="355498" y="295221"/>
                      <a:pt x="367189" y="374851"/>
                      <a:pt x="321463" y="420585"/>
                    </a:cubicBezTo>
                    <a:cubicBezTo>
                      <a:pt x="321315" y="420881"/>
                      <a:pt x="321019" y="421029"/>
                      <a:pt x="320871" y="421177"/>
                    </a:cubicBezTo>
                    <a:cubicBezTo>
                      <a:pt x="301486" y="440567"/>
                      <a:pt x="275294" y="450779"/>
                      <a:pt x="249102" y="450779"/>
                    </a:cubicBezTo>
                    <a:cubicBezTo>
                      <a:pt x="232232" y="450779"/>
                      <a:pt x="215214" y="446487"/>
                      <a:pt x="199825" y="437903"/>
                    </a:cubicBezTo>
                    <a:cubicBezTo>
                      <a:pt x="180735" y="426950"/>
                      <a:pt x="165641" y="409781"/>
                      <a:pt x="157059" y="389355"/>
                    </a:cubicBezTo>
                    <a:cubicBezTo>
                      <a:pt x="146404" y="364194"/>
                      <a:pt x="148032" y="338440"/>
                      <a:pt x="156911" y="312982"/>
                    </a:cubicBezTo>
                    <a:close/>
                    <a:moveTo>
                      <a:pt x="240667" y="546986"/>
                    </a:moveTo>
                    <a:cubicBezTo>
                      <a:pt x="278106" y="546690"/>
                      <a:pt x="315544" y="546542"/>
                      <a:pt x="352983" y="547134"/>
                    </a:cubicBezTo>
                    <a:cubicBezTo>
                      <a:pt x="945343" y="544914"/>
                      <a:pt x="1537111" y="511611"/>
                      <a:pt x="2129619" y="514424"/>
                    </a:cubicBezTo>
                    <a:cubicBezTo>
                      <a:pt x="2350699" y="515756"/>
                      <a:pt x="2572372" y="521824"/>
                      <a:pt x="2793453" y="510575"/>
                    </a:cubicBezTo>
                    <a:cubicBezTo>
                      <a:pt x="2817721" y="508207"/>
                      <a:pt x="2842434" y="508651"/>
                      <a:pt x="2866850" y="507467"/>
                    </a:cubicBezTo>
                    <a:cubicBezTo>
                      <a:pt x="2868626" y="524784"/>
                      <a:pt x="2870994" y="541953"/>
                      <a:pt x="2873805" y="559122"/>
                    </a:cubicBezTo>
                    <a:cubicBezTo>
                      <a:pt x="2885496" y="654589"/>
                      <a:pt x="2895706" y="749167"/>
                      <a:pt x="2901477" y="845373"/>
                    </a:cubicBezTo>
                    <a:cubicBezTo>
                      <a:pt x="2918495" y="1021505"/>
                      <a:pt x="2943208" y="1203261"/>
                      <a:pt x="2957561" y="1380576"/>
                    </a:cubicBezTo>
                    <a:cubicBezTo>
                      <a:pt x="2965996" y="1492767"/>
                      <a:pt x="2969844" y="1605995"/>
                      <a:pt x="2971767" y="1718926"/>
                    </a:cubicBezTo>
                    <a:cubicBezTo>
                      <a:pt x="2963037" y="1834078"/>
                      <a:pt x="3006691" y="2053872"/>
                      <a:pt x="2858712" y="2089690"/>
                    </a:cubicBezTo>
                    <a:cubicBezTo>
                      <a:pt x="2596345" y="2113076"/>
                      <a:pt x="2331758" y="2104935"/>
                      <a:pt x="2068651" y="2118256"/>
                    </a:cubicBezTo>
                    <a:cubicBezTo>
                      <a:pt x="1615984" y="2129801"/>
                      <a:pt x="1163316" y="2130541"/>
                      <a:pt x="710648" y="2138830"/>
                    </a:cubicBezTo>
                    <a:cubicBezTo>
                      <a:pt x="668474" y="2137942"/>
                      <a:pt x="629556" y="2137646"/>
                      <a:pt x="593893" y="2137646"/>
                    </a:cubicBezTo>
                    <a:cubicBezTo>
                      <a:pt x="560597" y="2137646"/>
                      <a:pt x="530114" y="2137942"/>
                      <a:pt x="501998" y="2138238"/>
                    </a:cubicBezTo>
                    <a:cubicBezTo>
                      <a:pt x="144333" y="2141494"/>
                      <a:pt x="180735" y="2144898"/>
                      <a:pt x="148624" y="1625680"/>
                    </a:cubicBezTo>
                    <a:cubicBezTo>
                      <a:pt x="145812" y="1379096"/>
                      <a:pt x="107486" y="1136360"/>
                      <a:pt x="102306" y="889776"/>
                    </a:cubicBezTo>
                    <a:cubicBezTo>
                      <a:pt x="101862" y="774181"/>
                      <a:pt x="93280" y="659917"/>
                      <a:pt x="83217" y="545654"/>
                    </a:cubicBezTo>
                    <a:cubicBezTo>
                      <a:pt x="135454" y="547726"/>
                      <a:pt x="188134" y="547430"/>
                      <a:pt x="240667" y="546986"/>
                    </a:cubicBezTo>
                    <a:close/>
                  </a:path>
                </a:pathLst>
              </a:custGeom>
              <a:solidFill>
                <a:srgbClr val="000000"/>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3" name="Google Shape;726;p13">
                <a:extLst>
                  <a:ext uri="{FF2B5EF4-FFF2-40B4-BE49-F238E27FC236}">
                    <a16:creationId xmlns:a16="http://schemas.microsoft.com/office/drawing/2014/main" id="{1299E90D-C78F-D446-E51E-B4C1D37B4194}"/>
                  </a:ext>
                </a:extLst>
              </p:cNvPr>
              <p:cNvSpPr/>
              <p:nvPr/>
            </p:nvSpPr>
            <p:spPr>
              <a:xfrm>
                <a:off x="10727759" y="6627791"/>
                <a:ext cx="530901" cy="229183"/>
              </a:xfrm>
              <a:custGeom>
                <a:avLst/>
                <a:gdLst/>
                <a:ahLst/>
                <a:cxnLst/>
                <a:rect l="l" t="t" r="r" b="b"/>
                <a:pathLst>
                  <a:path w="530901" h="229183" extrusionOk="0">
                    <a:moveTo>
                      <a:pt x="158677" y="228603"/>
                    </a:moveTo>
                    <a:cubicBezTo>
                      <a:pt x="218609" y="228306"/>
                      <a:pt x="279280" y="218094"/>
                      <a:pt x="339804" y="222682"/>
                    </a:cubicBezTo>
                    <a:cubicBezTo>
                      <a:pt x="369103" y="225938"/>
                      <a:pt x="408022" y="226382"/>
                      <a:pt x="438505" y="218094"/>
                    </a:cubicBezTo>
                    <a:cubicBezTo>
                      <a:pt x="461738" y="215430"/>
                      <a:pt x="486895" y="211878"/>
                      <a:pt x="500953" y="190712"/>
                    </a:cubicBezTo>
                    <a:cubicBezTo>
                      <a:pt x="537207" y="131804"/>
                      <a:pt x="557777" y="8808"/>
                      <a:pt x="458631" y="5552"/>
                    </a:cubicBezTo>
                    <a:cubicBezTo>
                      <a:pt x="370287" y="-812"/>
                      <a:pt x="281056" y="-960"/>
                      <a:pt x="192416" y="1408"/>
                    </a:cubicBezTo>
                    <a:cubicBezTo>
                      <a:pt x="145211" y="8216"/>
                      <a:pt x="16469" y="-16649"/>
                      <a:pt x="41034" y="65792"/>
                    </a:cubicBezTo>
                    <a:cubicBezTo>
                      <a:pt x="-51305" y="202405"/>
                      <a:pt x="22684" y="234079"/>
                      <a:pt x="158677" y="228603"/>
                    </a:cubicBezTo>
                    <a:close/>
                    <a:moveTo>
                      <a:pt x="59235" y="83405"/>
                    </a:moveTo>
                    <a:cubicBezTo>
                      <a:pt x="192416" y="90362"/>
                      <a:pt x="331961" y="71861"/>
                      <a:pt x="466178" y="77633"/>
                    </a:cubicBezTo>
                    <a:lnTo>
                      <a:pt x="466178" y="77633"/>
                    </a:lnTo>
                    <a:cubicBezTo>
                      <a:pt x="462922" y="101314"/>
                      <a:pt x="457891" y="125440"/>
                      <a:pt x="448124" y="147197"/>
                    </a:cubicBezTo>
                    <a:cubicBezTo>
                      <a:pt x="409798" y="153562"/>
                      <a:pt x="377390" y="157410"/>
                      <a:pt x="335512" y="159926"/>
                    </a:cubicBezTo>
                    <a:cubicBezTo>
                      <a:pt x="268182" y="165551"/>
                      <a:pt x="205439" y="181683"/>
                      <a:pt x="136776" y="180056"/>
                    </a:cubicBezTo>
                    <a:cubicBezTo>
                      <a:pt x="42070" y="180351"/>
                      <a:pt x="21353" y="184792"/>
                      <a:pt x="59235" y="8340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4" name="Google Shape;727;p13">
                <a:extLst>
                  <a:ext uri="{FF2B5EF4-FFF2-40B4-BE49-F238E27FC236}">
                    <a16:creationId xmlns:a16="http://schemas.microsoft.com/office/drawing/2014/main" id="{92F513EC-30A1-EEC4-D9FF-A939AB04EE0E}"/>
                  </a:ext>
                </a:extLst>
              </p:cNvPr>
              <p:cNvSpPr/>
              <p:nvPr/>
            </p:nvSpPr>
            <p:spPr>
              <a:xfrm>
                <a:off x="11296768" y="6625628"/>
                <a:ext cx="377186" cy="204744"/>
              </a:xfrm>
              <a:custGeom>
                <a:avLst/>
                <a:gdLst/>
                <a:ahLst/>
                <a:cxnLst/>
                <a:rect l="l" t="t" r="r" b="b"/>
                <a:pathLst>
                  <a:path w="377186" h="204744" extrusionOk="0">
                    <a:moveTo>
                      <a:pt x="123429" y="204716"/>
                    </a:moveTo>
                    <a:cubicBezTo>
                      <a:pt x="185728" y="205456"/>
                      <a:pt x="242700" y="191395"/>
                      <a:pt x="306035" y="191987"/>
                    </a:cubicBezTo>
                    <a:cubicBezTo>
                      <a:pt x="350872" y="187547"/>
                      <a:pt x="368926" y="138260"/>
                      <a:pt x="375437" y="99777"/>
                    </a:cubicBezTo>
                    <a:cubicBezTo>
                      <a:pt x="390531" y="25476"/>
                      <a:pt x="304555" y="7567"/>
                      <a:pt x="248323" y="4163"/>
                    </a:cubicBezTo>
                    <a:cubicBezTo>
                      <a:pt x="189131" y="315"/>
                      <a:pt x="126388" y="-5754"/>
                      <a:pt x="69120" y="12304"/>
                    </a:cubicBezTo>
                    <a:cubicBezTo>
                      <a:pt x="39672" y="-30027"/>
                      <a:pt x="16884" y="52710"/>
                      <a:pt x="7413" y="73579"/>
                    </a:cubicBezTo>
                    <a:cubicBezTo>
                      <a:pt x="-25142" y="147436"/>
                      <a:pt x="56098" y="205160"/>
                      <a:pt x="123429" y="204716"/>
                    </a:cubicBezTo>
                    <a:close/>
                    <a:moveTo>
                      <a:pt x="48403" y="81720"/>
                    </a:moveTo>
                    <a:cubicBezTo>
                      <a:pt x="56394" y="88380"/>
                      <a:pt x="67048" y="91933"/>
                      <a:pt x="77703" y="90157"/>
                    </a:cubicBezTo>
                    <a:cubicBezTo>
                      <a:pt x="154504" y="81720"/>
                      <a:pt x="236040" y="73579"/>
                      <a:pt x="311954" y="90601"/>
                    </a:cubicBezTo>
                    <a:cubicBezTo>
                      <a:pt x="313138" y="107474"/>
                      <a:pt x="310770" y="127011"/>
                      <a:pt x="300855" y="141072"/>
                    </a:cubicBezTo>
                    <a:cubicBezTo>
                      <a:pt x="250099" y="142552"/>
                      <a:pt x="199490" y="145216"/>
                      <a:pt x="149029" y="151284"/>
                    </a:cubicBezTo>
                    <a:cubicBezTo>
                      <a:pt x="120913" y="152617"/>
                      <a:pt x="90873" y="152469"/>
                      <a:pt x="66013" y="137964"/>
                    </a:cubicBezTo>
                    <a:cubicBezTo>
                      <a:pt x="57874" y="132487"/>
                      <a:pt x="48699" y="121535"/>
                      <a:pt x="45592" y="111174"/>
                    </a:cubicBezTo>
                    <a:cubicBezTo>
                      <a:pt x="43076" y="101257"/>
                      <a:pt x="45592" y="92080"/>
                      <a:pt x="48403" y="8172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5" name="Google Shape;728;p13">
                <a:extLst>
                  <a:ext uri="{FF2B5EF4-FFF2-40B4-BE49-F238E27FC236}">
                    <a16:creationId xmlns:a16="http://schemas.microsoft.com/office/drawing/2014/main" id="{EE995B3D-49AA-96C7-9821-F1CF061D32D9}"/>
                  </a:ext>
                </a:extLst>
              </p:cNvPr>
              <p:cNvSpPr/>
              <p:nvPr/>
            </p:nvSpPr>
            <p:spPr>
              <a:xfrm>
                <a:off x="11734500" y="6613214"/>
                <a:ext cx="390002" cy="208431"/>
              </a:xfrm>
              <a:custGeom>
                <a:avLst/>
                <a:gdLst/>
                <a:ahLst/>
                <a:cxnLst/>
                <a:rect l="l" t="t" r="r" b="b"/>
                <a:pathLst>
                  <a:path w="390002" h="208431" extrusionOk="0">
                    <a:moveTo>
                      <a:pt x="28267" y="54468"/>
                    </a:moveTo>
                    <a:cubicBezTo>
                      <a:pt x="12138" y="85846"/>
                      <a:pt x="-15682" y="131877"/>
                      <a:pt x="11250" y="164143"/>
                    </a:cubicBezTo>
                    <a:cubicBezTo>
                      <a:pt x="25012" y="177760"/>
                      <a:pt x="44841" y="183532"/>
                      <a:pt x="63338" y="187380"/>
                    </a:cubicBezTo>
                    <a:cubicBezTo>
                      <a:pt x="135108" y="200257"/>
                      <a:pt x="206878" y="202181"/>
                      <a:pt x="280128" y="207362"/>
                    </a:cubicBezTo>
                    <a:cubicBezTo>
                      <a:pt x="335916" y="216538"/>
                      <a:pt x="373206" y="165031"/>
                      <a:pt x="383121" y="116040"/>
                    </a:cubicBezTo>
                    <a:cubicBezTo>
                      <a:pt x="392296" y="83182"/>
                      <a:pt x="398215" y="40111"/>
                      <a:pt x="360776" y="22942"/>
                    </a:cubicBezTo>
                    <a:cubicBezTo>
                      <a:pt x="286491" y="-8140"/>
                      <a:pt x="201847" y="2221"/>
                      <a:pt x="122974" y="0"/>
                    </a:cubicBezTo>
                    <a:cubicBezTo>
                      <a:pt x="87903" y="1628"/>
                      <a:pt x="15245" y="1924"/>
                      <a:pt x="28267" y="54468"/>
                    </a:cubicBezTo>
                    <a:close/>
                    <a:moveTo>
                      <a:pt x="325705" y="80370"/>
                    </a:moveTo>
                    <a:cubicBezTo>
                      <a:pt x="320082" y="101979"/>
                      <a:pt x="316383" y="132765"/>
                      <a:pt x="295222" y="144458"/>
                    </a:cubicBezTo>
                    <a:cubicBezTo>
                      <a:pt x="240617" y="144014"/>
                      <a:pt x="185717" y="141645"/>
                      <a:pt x="131113" y="140313"/>
                    </a:cubicBezTo>
                    <a:cubicBezTo>
                      <a:pt x="100777" y="138241"/>
                      <a:pt x="67482" y="143126"/>
                      <a:pt x="39218" y="130249"/>
                    </a:cubicBezTo>
                    <a:cubicBezTo>
                      <a:pt x="34631" y="111155"/>
                      <a:pt x="40994" y="92062"/>
                      <a:pt x="44397" y="72969"/>
                    </a:cubicBezTo>
                    <a:cubicBezTo>
                      <a:pt x="134220" y="80961"/>
                      <a:pt x="233958" y="63200"/>
                      <a:pt x="325705" y="8037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6" name="Google Shape;729;p13">
                <a:extLst>
                  <a:ext uri="{FF2B5EF4-FFF2-40B4-BE49-F238E27FC236}">
                    <a16:creationId xmlns:a16="http://schemas.microsoft.com/office/drawing/2014/main" id="{243223A6-172D-D3EE-233E-B15319D374FB}"/>
                  </a:ext>
                </a:extLst>
              </p:cNvPr>
              <p:cNvSpPr/>
              <p:nvPr/>
            </p:nvSpPr>
            <p:spPr>
              <a:xfrm>
                <a:off x="12186727" y="6626969"/>
                <a:ext cx="423381" cy="219349"/>
              </a:xfrm>
              <a:custGeom>
                <a:avLst/>
                <a:gdLst/>
                <a:ahLst/>
                <a:cxnLst/>
                <a:rect l="l" t="t" r="r" b="b"/>
                <a:pathLst>
                  <a:path w="423381" h="219349" extrusionOk="0">
                    <a:moveTo>
                      <a:pt x="28708" y="36124"/>
                    </a:moveTo>
                    <a:cubicBezTo>
                      <a:pt x="16721" y="68094"/>
                      <a:pt x="740" y="101840"/>
                      <a:pt x="0" y="136327"/>
                    </a:cubicBezTo>
                    <a:cubicBezTo>
                      <a:pt x="31224" y="239046"/>
                      <a:pt x="224632" y="211516"/>
                      <a:pt x="310312" y="218324"/>
                    </a:cubicBezTo>
                    <a:cubicBezTo>
                      <a:pt x="367580" y="226909"/>
                      <a:pt x="411086" y="180286"/>
                      <a:pt x="419372" y="126854"/>
                    </a:cubicBezTo>
                    <a:cubicBezTo>
                      <a:pt x="426919" y="96808"/>
                      <a:pt x="425884" y="58918"/>
                      <a:pt x="397916" y="39677"/>
                    </a:cubicBezTo>
                    <a:cubicBezTo>
                      <a:pt x="318451" y="-5763"/>
                      <a:pt x="220489" y="-1914"/>
                      <a:pt x="131701" y="2526"/>
                    </a:cubicBezTo>
                    <a:cubicBezTo>
                      <a:pt x="102549" y="7706"/>
                      <a:pt x="63187" y="158"/>
                      <a:pt x="42470" y="25320"/>
                    </a:cubicBezTo>
                    <a:cubicBezTo>
                      <a:pt x="35811" y="22656"/>
                      <a:pt x="30928" y="30796"/>
                      <a:pt x="28708" y="36124"/>
                    </a:cubicBezTo>
                    <a:close/>
                    <a:moveTo>
                      <a:pt x="92931" y="80971"/>
                    </a:moveTo>
                    <a:cubicBezTo>
                      <a:pt x="178611" y="75051"/>
                      <a:pt x="273021" y="63062"/>
                      <a:pt x="355741" y="94144"/>
                    </a:cubicBezTo>
                    <a:cubicBezTo>
                      <a:pt x="352486" y="112201"/>
                      <a:pt x="347159" y="133959"/>
                      <a:pt x="331325" y="145059"/>
                    </a:cubicBezTo>
                    <a:cubicBezTo>
                      <a:pt x="294330" y="145355"/>
                      <a:pt x="257187" y="144615"/>
                      <a:pt x="220193" y="145947"/>
                    </a:cubicBezTo>
                    <a:cubicBezTo>
                      <a:pt x="163369" y="144023"/>
                      <a:pt x="97962" y="158380"/>
                      <a:pt x="47057" y="127742"/>
                    </a:cubicBezTo>
                    <a:cubicBezTo>
                      <a:pt x="35367" y="112053"/>
                      <a:pt x="43062" y="88076"/>
                      <a:pt x="43210" y="68538"/>
                    </a:cubicBezTo>
                    <a:cubicBezTo>
                      <a:pt x="54604" y="84672"/>
                      <a:pt x="75321" y="82895"/>
                      <a:pt x="92931" y="8097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7" name="Google Shape;730;p13">
                <a:extLst>
                  <a:ext uri="{FF2B5EF4-FFF2-40B4-BE49-F238E27FC236}">
                    <a16:creationId xmlns:a16="http://schemas.microsoft.com/office/drawing/2014/main" id="{CDA8AB4A-1D01-18E8-837F-0FD6CFCA16AA}"/>
                  </a:ext>
                </a:extLst>
              </p:cNvPr>
              <p:cNvSpPr/>
              <p:nvPr/>
            </p:nvSpPr>
            <p:spPr>
              <a:xfrm>
                <a:off x="12699302" y="6599883"/>
                <a:ext cx="413343" cy="214524"/>
              </a:xfrm>
              <a:custGeom>
                <a:avLst/>
                <a:gdLst/>
                <a:ahLst/>
                <a:cxnLst/>
                <a:rect l="l" t="t" r="r" b="b"/>
                <a:pathLst>
                  <a:path w="413343" h="214524" extrusionOk="0">
                    <a:moveTo>
                      <a:pt x="79785" y="190350"/>
                    </a:moveTo>
                    <a:cubicBezTo>
                      <a:pt x="146080" y="199823"/>
                      <a:pt x="212522" y="209887"/>
                      <a:pt x="279557" y="213292"/>
                    </a:cubicBezTo>
                    <a:cubicBezTo>
                      <a:pt x="330609" y="220248"/>
                      <a:pt x="382846" y="197751"/>
                      <a:pt x="398976" y="146243"/>
                    </a:cubicBezTo>
                    <a:cubicBezTo>
                      <a:pt x="408890" y="115309"/>
                      <a:pt x="423244" y="75347"/>
                      <a:pt x="403415" y="45893"/>
                    </a:cubicBezTo>
                    <a:cubicBezTo>
                      <a:pt x="377075" y="-14643"/>
                      <a:pt x="-88911" y="-27076"/>
                      <a:pt x="15118" y="81711"/>
                    </a:cubicBezTo>
                    <a:cubicBezTo>
                      <a:pt x="-16106" y="151424"/>
                      <a:pt x="7719" y="179397"/>
                      <a:pt x="79785" y="190350"/>
                    </a:cubicBezTo>
                    <a:close/>
                    <a:moveTo>
                      <a:pt x="33763" y="85707"/>
                    </a:moveTo>
                    <a:cubicBezTo>
                      <a:pt x="136757" y="66466"/>
                      <a:pt x="246113" y="62322"/>
                      <a:pt x="349403" y="85115"/>
                    </a:cubicBezTo>
                    <a:cubicBezTo>
                      <a:pt x="337120" y="162228"/>
                      <a:pt x="305305" y="146391"/>
                      <a:pt x="242118" y="145059"/>
                    </a:cubicBezTo>
                    <a:cubicBezTo>
                      <a:pt x="186034" y="143579"/>
                      <a:pt x="130690" y="139583"/>
                      <a:pt x="73422" y="139435"/>
                    </a:cubicBezTo>
                    <a:cubicBezTo>
                      <a:pt x="29028" y="137659"/>
                      <a:pt x="33024" y="124190"/>
                      <a:pt x="33763" y="8570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8" name="Google Shape;731;p13">
                <a:extLst>
                  <a:ext uri="{FF2B5EF4-FFF2-40B4-BE49-F238E27FC236}">
                    <a16:creationId xmlns:a16="http://schemas.microsoft.com/office/drawing/2014/main" id="{D388AF97-9CBE-580E-3F87-87C1ADCDDA7D}"/>
                  </a:ext>
                </a:extLst>
              </p:cNvPr>
              <p:cNvSpPr/>
              <p:nvPr/>
            </p:nvSpPr>
            <p:spPr>
              <a:xfrm>
                <a:off x="13191100" y="6618168"/>
                <a:ext cx="430119" cy="439392"/>
              </a:xfrm>
              <a:custGeom>
                <a:avLst/>
                <a:gdLst/>
                <a:ahLst/>
                <a:cxnLst/>
                <a:rect l="l" t="t" r="r" b="b"/>
                <a:pathLst>
                  <a:path w="430119" h="439392" extrusionOk="0">
                    <a:moveTo>
                      <a:pt x="29705" y="3482"/>
                    </a:moveTo>
                    <a:cubicBezTo>
                      <a:pt x="6916" y="8514"/>
                      <a:pt x="-187" y="40781"/>
                      <a:pt x="17423" y="55434"/>
                    </a:cubicBezTo>
                    <a:cubicBezTo>
                      <a:pt x="-51684" y="197967"/>
                      <a:pt x="100291" y="200483"/>
                      <a:pt x="202101" y="207292"/>
                    </a:cubicBezTo>
                    <a:cubicBezTo>
                      <a:pt x="114793" y="203147"/>
                      <a:pt x="3217" y="210400"/>
                      <a:pt x="7508" y="300094"/>
                    </a:cubicBezTo>
                    <a:cubicBezTo>
                      <a:pt x="-32298" y="457132"/>
                      <a:pt x="166290" y="432710"/>
                      <a:pt x="265140" y="439223"/>
                    </a:cubicBezTo>
                    <a:cubicBezTo>
                      <a:pt x="304946" y="437742"/>
                      <a:pt x="352891" y="446771"/>
                      <a:pt x="384263" y="416281"/>
                    </a:cubicBezTo>
                    <a:cubicBezTo>
                      <a:pt x="416522" y="384163"/>
                      <a:pt x="433540" y="335912"/>
                      <a:pt x="429544" y="290621"/>
                    </a:cubicBezTo>
                    <a:cubicBezTo>
                      <a:pt x="415042" y="222093"/>
                      <a:pt x="328622" y="221648"/>
                      <a:pt x="272686" y="212472"/>
                    </a:cubicBezTo>
                    <a:cubicBezTo>
                      <a:pt x="264548" y="211880"/>
                      <a:pt x="255077" y="211140"/>
                      <a:pt x="244718" y="210252"/>
                    </a:cubicBezTo>
                    <a:cubicBezTo>
                      <a:pt x="295179" y="210547"/>
                      <a:pt x="345196" y="192787"/>
                      <a:pt x="368133" y="143351"/>
                    </a:cubicBezTo>
                    <a:cubicBezTo>
                      <a:pt x="379971" y="115821"/>
                      <a:pt x="399357" y="77043"/>
                      <a:pt x="375532" y="50993"/>
                    </a:cubicBezTo>
                    <a:cubicBezTo>
                      <a:pt x="300211" y="-6434"/>
                      <a:pt x="193074" y="5406"/>
                      <a:pt x="103103" y="226"/>
                    </a:cubicBezTo>
                    <a:cubicBezTo>
                      <a:pt x="78686" y="522"/>
                      <a:pt x="53678" y="-1698"/>
                      <a:pt x="29705" y="3482"/>
                    </a:cubicBezTo>
                    <a:close/>
                    <a:moveTo>
                      <a:pt x="365617" y="303202"/>
                    </a:moveTo>
                    <a:cubicBezTo>
                      <a:pt x="364285" y="327475"/>
                      <a:pt x="356147" y="353969"/>
                      <a:pt x="337797" y="370842"/>
                    </a:cubicBezTo>
                    <a:cubicBezTo>
                      <a:pt x="300211" y="376023"/>
                      <a:pt x="261292" y="370990"/>
                      <a:pt x="223262" y="372766"/>
                    </a:cubicBezTo>
                    <a:cubicBezTo>
                      <a:pt x="173689" y="372470"/>
                      <a:pt x="126779" y="376170"/>
                      <a:pt x="77206" y="367734"/>
                    </a:cubicBezTo>
                    <a:cubicBezTo>
                      <a:pt x="49978" y="365958"/>
                      <a:pt x="40655" y="341240"/>
                      <a:pt x="39916" y="317410"/>
                    </a:cubicBezTo>
                    <a:cubicBezTo>
                      <a:pt x="50718" y="315043"/>
                      <a:pt x="58561" y="305570"/>
                      <a:pt x="61668" y="295061"/>
                    </a:cubicBezTo>
                    <a:cubicBezTo>
                      <a:pt x="107838" y="274044"/>
                      <a:pt x="159335" y="285885"/>
                      <a:pt x="208168" y="286181"/>
                    </a:cubicBezTo>
                    <a:cubicBezTo>
                      <a:pt x="260256" y="289733"/>
                      <a:pt x="316932" y="281148"/>
                      <a:pt x="365617" y="303202"/>
                    </a:cubicBezTo>
                    <a:close/>
                    <a:moveTo>
                      <a:pt x="326847" y="87404"/>
                    </a:moveTo>
                    <a:cubicBezTo>
                      <a:pt x="307166" y="154452"/>
                      <a:pt x="257001" y="143795"/>
                      <a:pt x="200621" y="144239"/>
                    </a:cubicBezTo>
                    <a:cubicBezTo>
                      <a:pt x="149864" y="142167"/>
                      <a:pt x="99403" y="146755"/>
                      <a:pt x="49830" y="132251"/>
                    </a:cubicBezTo>
                    <a:cubicBezTo>
                      <a:pt x="25858" y="119374"/>
                      <a:pt x="38140" y="85331"/>
                      <a:pt x="34440" y="63130"/>
                    </a:cubicBezTo>
                    <a:cubicBezTo>
                      <a:pt x="132255" y="66534"/>
                      <a:pt x="231844" y="54546"/>
                      <a:pt x="326847" y="874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9" name="Google Shape;732;p13">
                <a:extLst>
                  <a:ext uri="{FF2B5EF4-FFF2-40B4-BE49-F238E27FC236}">
                    <a16:creationId xmlns:a16="http://schemas.microsoft.com/office/drawing/2014/main" id="{1CCFF5E7-5E8E-ABAD-5143-49AE90ADFBD6}"/>
                  </a:ext>
                </a:extLst>
              </p:cNvPr>
              <p:cNvSpPr/>
              <p:nvPr/>
            </p:nvSpPr>
            <p:spPr>
              <a:xfrm>
                <a:off x="13632630" y="6607758"/>
                <a:ext cx="399579" cy="212026"/>
              </a:xfrm>
              <a:custGeom>
                <a:avLst/>
                <a:gdLst/>
                <a:ahLst/>
                <a:cxnLst/>
                <a:rect l="l" t="t" r="r" b="b"/>
                <a:pathLst>
                  <a:path w="399579" h="212026" extrusionOk="0">
                    <a:moveTo>
                      <a:pt x="6215" y="132152"/>
                    </a:moveTo>
                    <a:cubicBezTo>
                      <a:pt x="22049" y="192096"/>
                      <a:pt x="101366" y="198756"/>
                      <a:pt x="153011" y="206897"/>
                    </a:cubicBezTo>
                    <a:cubicBezTo>
                      <a:pt x="206283" y="212669"/>
                      <a:pt x="260147" y="212965"/>
                      <a:pt x="313716" y="210745"/>
                    </a:cubicBezTo>
                    <a:cubicBezTo>
                      <a:pt x="332213" y="211337"/>
                      <a:pt x="351598" y="206157"/>
                      <a:pt x="364620" y="192392"/>
                    </a:cubicBezTo>
                    <a:cubicBezTo>
                      <a:pt x="390221" y="167822"/>
                      <a:pt x="398655" y="131264"/>
                      <a:pt x="399544" y="96926"/>
                    </a:cubicBezTo>
                    <a:cubicBezTo>
                      <a:pt x="401171" y="45862"/>
                      <a:pt x="346567" y="21293"/>
                      <a:pt x="304097" y="10784"/>
                    </a:cubicBezTo>
                    <a:cubicBezTo>
                      <a:pt x="228184" y="-5645"/>
                      <a:pt x="149755" y="-465"/>
                      <a:pt x="73250" y="7676"/>
                    </a:cubicBezTo>
                    <a:cubicBezTo>
                      <a:pt x="55049" y="9156"/>
                      <a:pt x="31964" y="6492"/>
                      <a:pt x="15686" y="17741"/>
                    </a:cubicBezTo>
                    <a:cubicBezTo>
                      <a:pt x="-2811" y="28101"/>
                      <a:pt x="-5475" y="55335"/>
                      <a:pt x="10507" y="69396"/>
                    </a:cubicBezTo>
                    <a:cubicBezTo>
                      <a:pt x="9175" y="90265"/>
                      <a:pt x="3700" y="111283"/>
                      <a:pt x="6215" y="132152"/>
                    </a:cubicBezTo>
                    <a:close/>
                    <a:moveTo>
                      <a:pt x="330881" y="96038"/>
                    </a:moveTo>
                    <a:cubicBezTo>
                      <a:pt x="329550" y="111430"/>
                      <a:pt x="326146" y="127416"/>
                      <a:pt x="315788" y="139552"/>
                    </a:cubicBezTo>
                    <a:cubicBezTo>
                      <a:pt x="302321" y="139997"/>
                      <a:pt x="288707" y="140144"/>
                      <a:pt x="275241" y="140885"/>
                    </a:cubicBezTo>
                    <a:cubicBezTo>
                      <a:pt x="258964" y="141773"/>
                      <a:pt x="242834" y="142808"/>
                      <a:pt x="226704" y="143252"/>
                    </a:cubicBezTo>
                    <a:cubicBezTo>
                      <a:pt x="166773" y="143549"/>
                      <a:pt x="101810" y="150357"/>
                      <a:pt x="46318" y="123419"/>
                    </a:cubicBezTo>
                    <a:cubicBezTo>
                      <a:pt x="35219" y="112023"/>
                      <a:pt x="38179" y="93670"/>
                      <a:pt x="35811" y="78572"/>
                    </a:cubicBezTo>
                    <a:cubicBezTo>
                      <a:pt x="132293" y="81829"/>
                      <a:pt x="241798" y="47935"/>
                      <a:pt x="330881" y="9603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0" name="Google Shape;733;p13">
                <a:extLst>
                  <a:ext uri="{FF2B5EF4-FFF2-40B4-BE49-F238E27FC236}">
                    <a16:creationId xmlns:a16="http://schemas.microsoft.com/office/drawing/2014/main" id="{C2B87470-80D2-4556-E7A7-01B5A813B72A}"/>
                  </a:ext>
                </a:extLst>
              </p:cNvPr>
              <p:cNvSpPr/>
              <p:nvPr/>
            </p:nvSpPr>
            <p:spPr>
              <a:xfrm>
                <a:off x="14093938" y="6618225"/>
                <a:ext cx="370774" cy="197180"/>
              </a:xfrm>
              <a:custGeom>
                <a:avLst/>
                <a:gdLst/>
                <a:ahLst/>
                <a:cxnLst/>
                <a:rect l="l" t="t" r="r" b="b"/>
                <a:pathLst>
                  <a:path w="370774" h="197180" extrusionOk="0">
                    <a:moveTo>
                      <a:pt x="7785" y="151583"/>
                    </a:moveTo>
                    <a:cubicBezTo>
                      <a:pt x="30426" y="178076"/>
                      <a:pt x="68605" y="181629"/>
                      <a:pt x="101308" y="185181"/>
                    </a:cubicBezTo>
                    <a:cubicBezTo>
                      <a:pt x="159612" y="189769"/>
                      <a:pt x="218063" y="189621"/>
                      <a:pt x="276367" y="195245"/>
                    </a:cubicBezTo>
                    <a:cubicBezTo>
                      <a:pt x="328012" y="207530"/>
                      <a:pt x="363379" y="159131"/>
                      <a:pt x="367819" y="112508"/>
                    </a:cubicBezTo>
                    <a:cubicBezTo>
                      <a:pt x="374330" y="80686"/>
                      <a:pt x="371962" y="42795"/>
                      <a:pt x="341330" y="24442"/>
                    </a:cubicBezTo>
                    <a:cubicBezTo>
                      <a:pt x="260681" y="-14336"/>
                      <a:pt x="163460" y="3721"/>
                      <a:pt x="77039" y="7421"/>
                    </a:cubicBezTo>
                    <a:cubicBezTo>
                      <a:pt x="51439" y="7569"/>
                      <a:pt x="5566" y="8901"/>
                      <a:pt x="12669" y="45904"/>
                    </a:cubicBezTo>
                    <a:cubicBezTo>
                      <a:pt x="7193" y="69585"/>
                      <a:pt x="5566" y="93267"/>
                      <a:pt x="1127" y="116948"/>
                    </a:cubicBezTo>
                    <a:cubicBezTo>
                      <a:pt x="-1389" y="129085"/>
                      <a:pt x="91" y="141666"/>
                      <a:pt x="7785" y="151583"/>
                    </a:cubicBezTo>
                    <a:close/>
                    <a:moveTo>
                      <a:pt x="300784" y="75654"/>
                    </a:moveTo>
                    <a:cubicBezTo>
                      <a:pt x="296641" y="91935"/>
                      <a:pt x="294717" y="109400"/>
                      <a:pt x="286282" y="124201"/>
                    </a:cubicBezTo>
                    <a:cubicBezTo>
                      <a:pt x="231086" y="121981"/>
                      <a:pt x="175890" y="121240"/>
                      <a:pt x="120842" y="124793"/>
                    </a:cubicBezTo>
                    <a:cubicBezTo>
                      <a:pt x="93761" y="124793"/>
                      <a:pt x="65201" y="127161"/>
                      <a:pt x="39157" y="118873"/>
                    </a:cubicBezTo>
                    <a:cubicBezTo>
                      <a:pt x="38861" y="117688"/>
                      <a:pt x="38565" y="116504"/>
                      <a:pt x="38269" y="115468"/>
                    </a:cubicBezTo>
                    <a:cubicBezTo>
                      <a:pt x="35013" y="99039"/>
                      <a:pt x="33534" y="82314"/>
                      <a:pt x="32202" y="65589"/>
                    </a:cubicBezTo>
                    <a:cubicBezTo>
                      <a:pt x="121729" y="68401"/>
                      <a:pt x="211700" y="56116"/>
                      <a:pt x="300784" y="7565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1" name="Google Shape;734;p13">
                <a:extLst>
                  <a:ext uri="{FF2B5EF4-FFF2-40B4-BE49-F238E27FC236}">
                    <a16:creationId xmlns:a16="http://schemas.microsoft.com/office/drawing/2014/main" id="{3D73B668-F8C2-A3F6-8EF1-800DE6D9EEE2}"/>
                  </a:ext>
                </a:extLst>
              </p:cNvPr>
              <p:cNvSpPr/>
              <p:nvPr/>
            </p:nvSpPr>
            <p:spPr>
              <a:xfrm>
                <a:off x="14537488" y="6628137"/>
                <a:ext cx="367324" cy="206796"/>
              </a:xfrm>
              <a:custGeom>
                <a:avLst/>
                <a:gdLst/>
                <a:ahLst/>
                <a:cxnLst/>
                <a:rect l="l" t="t" r="r" b="b"/>
                <a:pathLst>
                  <a:path w="367324" h="206796" extrusionOk="0">
                    <a:moveTo>
                      <a:pt x="34" y="46353"/>
                    </a:moveTo>
                    <a:cubicBezTo>
                      <a:pt x="1070" y="54049"/>
                      <a:pt x="5213" y="61450"/>
                      <a:pt x="11280" y="66630"/>
                    </a:cubicBezTo>
                    <a:cubicBezTo>
                      <a:pt x="9208" y="92680"/>
                      <a:pt x="-1594" y="120654"/>
                      <a:pt x="5657" y="146408"/>
                    </a:cubicBezTo>
                    <a:cubicBezTo>
                      <a:pt x="46647" y="216860"/>
                      <a:pt x="175980" y="195843"/>
                      <a:pt x="246862" y="205315"/>
                    </a:cubicBezTo>
                    <a:cubicBezTo>
                      <a:pt x="294068" y="211235"/>
                      <a:pt x="354147" y="201023"/>
                      <a:pt x="362582" y="145075"/>
                    </a:cubicBezTo>
                    <a:cubicBezTo>
                      <a:pt x="368649" y="99784"/>
                      <a:pt x="378416" y="29924"/>
                      <a:pt x="322184" y="14087"/>
                    </a:cubicBezTo>
                    <a:cubicBezTo>
                      <a:pt x="251006" y="-6190"/>
                      <a:pt x="174649" y="766"/>
                      <a:pt x="101399" y="2838"/>
                    </a:cubicBezTo>
                    <a:cubicBezTo>
                      <a:pt x="67364" y="7278"/>
                      <a:pt x="-1742" y="-4711"/>
                      <a:pt x="34" y="46353"/>
                    </a:cubicBezTo>
                    <a:close/>
                    <a:moveTo>
                      <a:pt x="293476" y="77731"/>
                    </a:moveTo>
                    <a:cubicBezTo>
                      <a:pt x="292440" y="94604"/>
                      <a:pt x="290960" y="111625"/>
                      <a:pt x="288296" y="128202"/>
                    </a:cubicBezTo>
                    <a:cubicBezTo>
                      <a:pt x="237984" y="127906"/>
                      <a:pt x="187819" y="128646"/>
                      <a:pt x="137654" y="132051"/>
                    </a:cubicBezTo>
                    <a:cubicBezTo>
                      <a:pt x="107614" y="131902"/>
                      <a:pt x="75355" y="133827"/>
                      <a:pt x="47091" y="121986"/>
                    </a:cubicBezTo>
                    <a:cubicBezTo>
                      <a:pt x="40136" y="107185"/>
                      <a:pt x="41024" y="90016"/>
                      <a:pt x="39988" y="73587"/>
                    </a:cubicBezTo>
                    <a:cubicBezTo>
                      <a:pt x="44279" y="73291"/>
                      <a:pt x="48423" y="72994"/>
                      <a:pt x="52714" y="72699"/>
                    </a:cubicBezTo>
                    <a:cubicBezTo>
                      <a:pt x="51234" y="72847"/>
                      <a:pt x="49902" y="72847"/>
                      <a:pt x="48127" y="72994"/>
                    </a:cubicBezTo>
                    <a:cubicBezTo>
                      <a:pt x="128183" y="68406"/>
                      <a:pt x="212827" y="61302"/>
                      <a:pt x="293476" y="7773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2" name="Google Shape;735;p13">
                <a:extLst>
                  <a:ext uri="{FF2B5EF4-FFF2-40B4-BE49-F238E27FC236}">
                    <a16:creationId xmlns:a16="http://schemas.microsoft.com/office/drawing/2014/main" id="{CB4F4B83-D1B7-19CF-66BE-A37D9D02A389}"/>
                  </a:ext>
                </a:extLst>
              </p:cNvPr>
              <p:cNvSpPr/>
              <p:nvPr/>
            </p:nvSpPr>
            <p:spPr>
              <a:xfrm>
                <a:off x="14948988" y="6635238"/>
                <a:ext cx="378510" cy="197585"/>
              </a:xfrm>
              <a:custGeom>
                <a:avLst/>
                <a:gdLst/>
                <a:ahLst/>
                <a:cxnLst/>
                <a:rect l="l" t="t" r="r" b="b"/>
                <a:pathLst>
                  <a:path w="378510" h="197585" extrusionOk="0">
                    <a:moveTo>
                      <a:pt x="354918" y="23858"/>
                    </a:moveTo>
                    <a:cubicBezTo>
                      <a:pt x="299130" y="-3227"/>
                      <a:pt x="232244" y="7725"/>
                      <a:pt x="171868" y="769"/>
                    </a:cubicBezTo>
                    <a:cubicBezTo>
                      <a:pt x="134134" y="2841"/>
                      <a:pt x="804" y="-14920"/>
                      <a:pt x="17378" y="49316"/>
                    </a:cubicBezTo>
                    <a:cubicBezTo>
                      <a:pt x="17378" y="49316"/>
                      <a:pt x="17378" y="49316"/>
                      <a:pt x="17230" y="49316"/>
                    </a:cubicBezTo>
                    <a:cubicBezTo>
                      <a:pt x="8203" y="62193"/>
                      <a:pt x="8795" y="79806"/>
                      <a:pt x="5096" y="94903"/>
                    </a:cubicBezTo>
                    <a:cubicBezTo>
                      <a:pt x="3024" y="107780"/>
                      <a:pt x="-1267" y="120805"/>
                      <a:pt x="361" y="133978"/>
                    </a:cubicBezTo>
                    <a:cubicBezTo>
                      <a:pt x="17822" y="202802"/>
                      <a:pt x="161658" y="192737"/>
                      <a:pt x="218926" y="197474"/>
                    </a:cubicBezTo>
                    <a:cubicBezTo>
                      <a:pt x="270570" y="196289"/>
                      <a:pt x="343376" y="207390"/>
                      <a:pt x="364981" y="146854"/>
                    </a:cubicBezTo>
                    <a:cubicBezTo>
                      <a:pt x="376227" y="110888"/>
                      <a:pt x="392949" y="48280"/>
                      <a:pt x="354918" y="23858"/>
                    </a:cubicBezTo>
                    <a:close/>
                    <a:moveTo>
                      <a:pt x="301942" y="126873"/>
                    </a:moveTo>
                    <a:cubicBezTo>
                      <a:pt x="297503" y="127465"/>
                      <a:pt x="293063" y="127909"/>
                      <a:pt x="288476" y="128205"/>
                    </a:cubicBezTo>
                    <a:cubicBezTo>
                      <a:pt x="256512" y="129981"/>
                      <a:pt x="224549" y="128945"/>
                      <a:pt x="192586" y="129833"/>
                    </a:cubicBezTo>
                    <a:cubicBezTo>
                      <a:pt x="143308" y="129537"/>
                      <a:pt x="91664" y="137530"/>
                      <a:pt x="44015" y="121989"/>
                    </a:cubicBezTo>
                    <a:cubicBezTo>
                      <a:pt x="34840" y="106596"/>
                      <a:pt x="37355" y="83950"/>
                      <a:pt x="32916" y="66041"/>
                    </a:cubicBezTo>
                    <a:cubicBezTo>
                      <a:pt x="55705" y="72849"/>
                      <a:pt x="80417" y="62489"/>
                      <a:pt x="103946" y="62637"/>
                    </a:cubicBezTo>
                    <a:cubicBezTo>
                      <a:pt x="174384" y="61305"/>
                      <a:pt x="246598" y="58937"/>
                      <a:pt x="316148" y="71814"/>
                    </a:cubicBezTo>
                    <a:cubicBezTo>
                      <a:pt x="314076" y="90611"/>
                      <a:pt x="312596" y="110740"/>
                      <a:pt x="301942" y="12687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3" name="Google Shape;736;p13">
                <a:extLst>
                  <a:ext uri="{FF2B5EF4-FFF2-40B4-BE49-F238E27FC236}">
                    <a16:creationId xmlns:a16="http://schemas.microsoft.com/office/drawing/2014/main" id="{1F1ECA2C-B9CF-3488-A0D7-BFD4D95CF71E}"/>
                  </a:ext>
                </a:extLst>
              </p:cNvPr>
              <p:cNvSpPr/>
              <p:nvPr/>
            </p:nvSpPr>
            <p:spPr>
              <a:xfrm>
                <a:off x="15387981" y="6614669"/>
                <a:ext cx="339849" cy="186874"/>
              </a:xfrm>
              <a:custGeom>
                <a:avLst/>
                <a:gdLst/>
                <a:ahLst/>
                <a:cxnLst/>
                <a:rect l="l" t="t" r="r" b="b"/>
                <a:pathLst>
                  <a:path w="339849" h="186874" extrusionOk="0">
                    <a:moveTo>
                      <a:pt x="5895" y="139598"/>
                    </a:moveTo>
                    <a:cubicBezTo>
                      <a:pt x="11814" y="149366"/>
                      <a:pt x="22173" y="157359"/>
                      <a:pt x="32975" y="161207"/>
                    </a:cubicBezTo>
                    <a:cubicBezTo>
                      <a:pt x="96606" y="183261"/>
                      <a:pt x="165268" y="182669"/>
                      <a:pt x="231859" y="185333"/>
                    </a:cubicBezTo>
                    <a:cubicBezTo>
                      <a:pt x="300225" y="196878"/>
                      <a:pt x="340032" y="141818"/>
                      <a:pt x="338848" y="78322"/>
                    </a:cubicBezTo>
                    <a:cubicBezTo>
                      <a:pt x="345655" y="36435"/>
                      <a:pt x="316947" y="11422"/>
                      <a:pt x="277733" y="6685"/>
                    </a:cubicBezTo>
                    <a:cubicBezTo>
                      <a:pt x="214102" y="-2195"/>
                      <a:pt x="148991" y="173"/>
                      <a:pt x="84916" y="617"/>
                    </a:cubicBezTo>
                    <a:cubicBezTo>
                      <a:pt x="53101" y="1061"/>
                      <a:pt x="-16894" y="4761"/>
                      <a:pt x="7079" y="53012"/>
                    </a:cubicBezTo>
                    <a:cubicBezTo>
                      <a:pt x="7375" y="81430"/>
                      <a:pt x="-8163" y="113104"/>
                      <a:pt x="5895" y="139598"/>
                    </a:cubicBezTo>
                    <a:close/>
                    <a:moveTo>
                      <a:pt x="275217" y="70477"/>
                    </a:moveTo>
                    <a:cubicBezTo>
                      <a:pt x="272997" y="86462"/>
                      <a:pt x="271814" y="104520"/>
                      <a:pt x="260271" y="116805"/>
                    </a:cubicBezTo>
                    <a:cubicBezTo>
                      <a:pt x="247397" y="117100"/>
                      <a:pt x="234523" y="116656"/>
                      <a:pt x="221797" y="116656"/>
                    </a:cubicBezTo>
                    <a:cubicBezTo>
                      <a:pt x="206850" y="116656"/>
                      <a:pt x="191905" y="116952"/>
                      <a:pt x="176959" y="117249"/>
                    </a:cubicBezTo>
                    <a:cubicBezTo>
                      <a:pt x="132121" y="117100"/>
                      <a:pt x="85360" y="121245"/>
                      <a:pt x="41706" y="109404"/>
                    </a:cubicBezTo>
                    <a:cubicBezTo>
                      <a:pt x="41410" y="108220"/>
                      <a:pt x="41114" y="107036"/>
                      <a:pt x="40966" y="106000"/>
                    </a:cubicBezTo>
                    <a:cubicBezTo>
                      <a:pt x="38747" y="92679"/>
                      <a:pt x="37267" y="79358"/>
                      <a:pt x="35787" y="66037"/>
                    </a:cubicBezTo>
                    <a:cubicBezTo>
                      <a:pt x="115843" y="63225"/>
                      <a:pt x="195012" y="58636"/>
                      <a:pt x="275217" y="7047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4" name="Google Shape;737;p13">
                <a:extLst>
                  <a:ext uri="{FF2B5EF4-FFF2-40B4-BE49-F238E27FC236}">
                    <a16:creationId xmlns:a16="http://schemas.microsoft.com/office/drawing/2014/main" id="{42976F15-C67A-0242-939B-CFD4726B92F4}"/>
                  </a:ext>
                </a:extLst>
              </p:cNvPr>
              <p:cNvSpPr/>
              <p:nvPr/>
            </p:nvSpPr>
            <p:spPr>
              <a:xfrm>
                <a:off x="15786841" y="6562218"/>
                <a:ext cx="489156" cy="172840"/>
              </a:xfrm>
              <a:custGeom>
                <a:avLst/>
                <a:gdLst/>
                <a:ahLst/>
                <a:cxnLst/>
                <a:rect l="l" t="t" r="r" b="b"/>
                <a:pathLst>
                  <a:path w="489156" h="172840" extrusionOk="0">
                    <a:moveTo>
                      <a:pt x="409526" y="172216"/>
                    </a:moveTo>
                    <a:cubicBezTo>
                      <a:pt x="485143" y="183020"/>
                      <a:pt x="523322" y="50404"/>
                      <a:pt x="449185" y="24206"/>
                    </a:cubicBezTo>
                    <a:cubicBezTo>
                      <a:pt x="365280" y="377"/>
                      <a:pt x="275457" y="11033"/>
                      <a:pt x="189185" y="2153"/>
                    </a:cubicBezTo>
                    <a:cubicBezTo>
                      <a:pt x="146420" y="-956"/>
                      <a:pt x="-36631" y="-11168"/>
                      <a:pt x="8503" y="69053"/>
                    </a:cubicBezTo>
                    <a:cubicBezTo>
                      <a:pt x="-15617" y="150014"/>
                      <a:pt x="12055" y="154158"/>
                      <a:pt x="85452" y="162743"/>
                    </a:cubicBezTo>
                    <a:cubicBezTo>
                      <a:pt x="193329" y="169551"/>
                      <a:pt x="301650" y="164075"/>
                      <a:pt x="409526" y="172216"/>
                    </a:cubicBezTo>
                    <a:close/>
                    <a:moveTo>
                      <a:pt x="34547" y="109904"/>
                    </a:moveTo>
                    <a:cubicBezTo>
                      <a:pt x="32920" y="99987"/>
                      <a:pt x="31884" y="89922"/>
                      <a:pt x="30552" y="79858"/>
                    </a:cubicBezTo>
                    <a:cubicBezTo>
                      <a:pt x="30404" y="78674"/>
                      <a:pt x="30256" y="77341"/>
                      <a:pt x="30108" y="76157"/>
                    </a:cubicBezTo>
                    <a:cubicBezTo>
                      <a:pt x="35583" y="75565"/>
                      <a:pt x="40763" y="73345"/>
                      <a:pt x="44758" y="69349"/>
                    </a:cubicBezTo>
                    <a:cubicBezTo>
                      <a:pt x="112680" y="57064"/>
                      <a:pt x="181638" y="68757"/>
                      <a:pt x="250005" y="69497"/>
                    </a:cubicBezTo>
                    <a:cubicBezTo>
                      <a:pt x="307273" y="74085"/>
                      <a:pt x="367352" y="64020"/>
                      <a:pt x="422992" y="80598"/>
                    </a:cubicBezTo>
                    <a:cubicBezTo>
                      <a:pt x="420773" y="89182"/>
                      <a:pt x="418849" y="98211"/>
                      <a:pt x="414558" y="106055"/>
                    </a:cubicBezTo>
                    <a:cubicBezTo>
                      <a:pt x="311712" y="100727"/>
                      <a:pt x="209015" y="104575"/>
                      <a:pt x="106317" y="109904"/>
                    </a:cubicBezTo>
                    <a:cubicBezTo>
                      <a:pt x="82493" y="110348"/>
                      <a:pt x="58372" y="112420"/>
                      <a:pt x="34547" y="1099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5" name="Google Shape;738;p13">
                <a:extLst>
                  <a:ext uri="{FF2B5EF4-FFF2-40B4-BE49-F238E27FC236}">
                    <a16:creationId xmlns:a16="http://schemas.microsoft.com/office/drawing/2014/main" id="{53886A38-1058-B3A7-768B-780F9B42021E}"/>
                  </a:ext>
                </a:extLst>
              </p:cNvPr>
              <p:cNvSpPr/>
              <p:nvPr/>
            </p:nvSpPr>
            <p:spPr>
              <a:xfrm>
                <a:off x="10804639" y="6394367"/>
                <a:ext cx="401727" cy="219296"/>
              </a:xfrm>
              <a:custGeom>
                <a:avLst/>
                <a:gdLst/>
                <a:ahLst/>
                <a:cxnLst/>
                <a:rect l="l" t="t" r="r" b="b"/>
                <a:pathLst>
                  <a:path w="401727" h="219296" extrusionOk="0">
                    <a:moveTo>
                      <a:pt x="65371" y="218402"/>
                    </a:moveTo>
                    <a:cubicBezTo>
                      <a:pt x="113909" y="222251"/>
                      <a:pt x="162150" y="212630"/>
                      <a:pt x="210539" y="209522"/>
                    </a:cubicBezTo>
                    <a:cubicBezTo>
                      <a:pt x="252861" y="204933"/>
                      <a:pt x="296959" y="205378"/>
                      <a:pt x="337949" y="194425"/>
                    </a:cubicBezTo>
                    <a:cubicBezTo>
                      <a:pt x="376127" y="177699"/>
                      <a:pt x="391369" y="133741"/>
                      <a:pt x="399952" y="95850"/>
                    </a:cubicBezTo>
                    <a:cubicBezTo>
                      <a:pt x="415342" y="22437"/>
                      <a:pt x="327146" y="4232"/>
                      <a:pt x="271802" y="3788"/>
                    </a:cubicBezTo>
                    <a:cubicBezTo>
                      <a:pt x="223117" y="4528"/>
                      <a:pt x="35776" y="-22705"/>
                      <a:pt x="51165" y="58848"/>
                    </a:cubicBezTo>
                    <a:cubicBezTo>
                      <a:pt x="6920" y="114204"/>
                      <a:pt x="-43689" y="205969"/>
                      <a:pt x="65371" y="218402"/>
                    </a:cubicBezTo>
                    <a:close/>
                    <a:moveTo>
                      <a:pt x="68923" y="78681"/>
                    </a:moveTo>
                    <a:cubicBezTo>
                      <a:pt x="92600" y="87562"/>
                      <a:pt x="117312" y="70985"/>
                      <a:pt x="141877" y="72021"/>
                    </a:cubicBezTo>
                    <a:cubicBezTo>
                      <a:pt x="204620" y="73945"/>
                      <a:pt x="270766" y="64916"/>
                      <a:pt x="331438" y="82678"/>
                    </a:cubicBezTo>
                    <a:cubicBezTo>
                      <a:pt x="327146" y="98959"/>
                      <a:pt x="321819" y="115832"/>
                      <a:pt x="312052" y="129596"/>
                    </a:cubicBezTo>
                    <a:cubicBezTo>
                      <a:pt x="230664" y="129596"/>
                      <a:pt x="150607" y="142621"/>
                      <a:pt x="70551" y="154906"/>
                    </a:cubicBezTo>
                    <a:cubicBezTo>
                      <a:pt x="64040" y="155054"/>
                      <a:pt x="57381" y="155202"/>
                      <a:pt x="51165" y="153426"/>
                    </a:cubicBezTo>
                    <a:cubicBezTo>
                      <a:pt x="52941" y="127820"/>
                      <a:pt x="61080" y="103103"/>
                      <a:pt x="68923" y="7868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6" name="Google Shape;739;p13">
                <a:extLst>
                  <a:ext uri="{FF2B5EF4-FFF2-40B4-BE49-F238E27FC236}">
                    <a16:creationId xmlns:a16="http://schemas.microsoft.com/office/drawing/2014/main" id="{8DEEC350-7CF6-8568-8890-D213E0534E2E}"/>
                  </a:ext>
                </a:extLst>
              </p:cNvPr>
              <p:cNvSpPr/>
              <p:nvPr/>
            </p:nvSpPr>
            <p:spPr>
              <a:xfrm>
                <a:off x="11301655" y="6409893"/>
                <a:ext cx="279920" cy="184318"/>
              </a:xfrm>
              <a:custGeom>
                <a:avLst/>
                <a:gdLst/>
                <a:ahLst/>
                <a:cxnLst/>
                <a:rect l="l" t="t" r="r" b="b"/>
                <a:pathLst>
                  <a:path w="279920" h="184318" extrusionOk="0">
                    <a:moveTo>
                      <a:pt x="114397" y="183931"/>
                    </a:moveTo>
                    <a:cubicBezTo>
                      <a:pt x="162343" y="182155"/>
                      <a:pt x="222570" y="187187"/>
                      <a:pt x="255421" y="145301"/>
                    </a:cubicBezTo>
                    <a:cubicBezTo>
                      <a:pt x="301739" y="77660"/>
                      <a:pt x="283093" y="5432"/>
                      <a:pt x="193418" y="2028"/>
                    </a:cubicBezTo>
                    <a:cubicBezTo>
                      <a:pt x="157755" y="2767"/>
                      <a:pt x="12884" y="-15586"/>
                      <a:pt x="31085" y="45543"/>
                    </a:cubicBezTo>
                    <a:cubicBezTo>
                      <a:pt x="-35061" y="136420"/>
                      <a:pt x="9776" y="189407"/>
                      <a:pt x="114397" y="183931"/>
                    </a:cubicBezTo>
                    <a:close/>
                    <a:moveTo>
                      <a:pt x="47659" y="63155"/>
                    </a:moveTo>
                    <a:cubicBezTo>
                      <a:pt x="101967" y="71592"/>
                      <a:pt x="160419" y="56347"/>
                      <a:pt x="214135" y="73220"/>
                    </a:cubicBezTo>
                    <a:cubicBezTo>
                      <a:pt x="211472" y="87577"/>
                      <a:pt x="209252" y="106670"/>
                      <a:pt x="193714" y="112443"/>
                    </a:cubicBezTo>
                    <a:cubicBezTo>
                      <a:pt x="157459" y="122359"/>
                      <a:pt x="119577" y="124727"/>
                      <a:pt x="82286" y="127836"/>
                    </a:cubicBezTo>
                    <a:cubicBezTo>
                      <a:pt x="25758" y="133904"/>
                      <a:pt x="35377" y="104302"/>
                      <a:pt x="47659" y="6315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7" name="Google Shape;740;p13">
                <a:extLst>
                  <a:ext uri="{FF2B5EF4-FFF2-40B4-BE49-F238E27FC236}">
                    <a16:creationId xmlns:a16="http://schemas.microsoft.com/office/drawing/2014/main" id="{BA13FD58-D441-05CF-A525-2708C95C98DD}"/>
                  </a:ext>
                </a:extLst>
              </p:cNvPr>
              <p:cNvSpPr/>
              <p:nvPr/>
            </p:nvSpPr>
            <p:spPr>
              <a:xfrm>
                <a:off x="11615557" y="6418777"/>
                <a:ext cx="257161" cy="182896"/>
              </a:xfrm>
              <a:custGeom>
                <a:avLst/>
                <a:gdLst/>
                <a:ahLst/>
                <a:cxnLst/>
                <a:rect l="l" t="t" r="r" b="b"/>
                <a:pathLst>
                  <a:path w="257161" h="182896" extrusionOk="0">
                    <a:moveTo>
                      <a:pt x="155349" y="182300"/>
                    </a:moveTo>
                    <a:cubicBezTo>
                      <a:pt x="207733" y="188516"/>
                      <a:pt x="243249" y="145149"/>
                      <a:pt x="251683" y="97490"/>
                    </a:cubicBezTo>
                    <a:cubicBezTo>
                      <a:pt x="255383" y="72328"/>
                      <a:pt x="265741" y="38582"/>
                      <a:pt x="242213" y="20229"/>
                    </a:cubicBezTo>
                    <a:cubicBezTo>
                      <a:pt x="214541" y="-7153"/>
                      <a:pt x="5446" y="-14405"/>
                      <a:pt x="23796" y="48055"/>
                    </a:cubicBezTo>
                    <a:cubicBezTo>
                      <a:pt x="-46790" y="178452"/>
                      <a:pt x="52356" y="180820"/>
                      <a:pt x="155349" y="182300"/>
                    </a:cubicBezTo>
                    <a:close/>
                    <a:moveTo>
                      <a:pt x="35782" y="64484"/>
                    </a:moveTo>
                    <a:cubicBezTo>
                      <a:pt x="51320" y="74845"/>
                      <a:pt x="70557" y="64336"/>
                      <a:pt x="87279" y="62856"/>
                    </a:cubicBezTo>
                    <a:cubicBezTo>
                      <a:pt x="123977" y="56492"/>
                      <a:pt x="161712" y="56492"/>
                      <a:pt x="198559" y="61228"/>
                    </a:cubicBezTo>
                    <a:cubicBezTo>
                      <a:pt x="191900" y="78989"/>
                      <a:pt x="187016" y="97934"/>
                      <a:pt x="176066" y="113623"/>
                    </a:cubicBezTo>
                    <a:cubicBezTo>
                      <a:pt x="142475" y="119248"/>
                      <a:pt x="103556" y="119840"/>
                      <a:pt x="67893" y="125316"/>
                    </a:cubicBezTo>
                    <a:cubicBezTo>
                      <a:pt x="56795" y="125464"/>
                      <a:pt x="43773" y="127536"/>
                      <a:pt x="34154" y="120580"/>
                    </a:cubicBezTo>
                    <a:lnTo>
                      <a:pt x="34302" y="120580"/>
                    </a:lnTo>
                    <a:cubicBezTo>
                      <a:pt x="26903" y="103263"/>
                      <a:pt x="34302" y="82689"/>
                      <a:pt x="35782" y="6448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8" name="Google Shape;741;p13">
                <a:extLst>
                  <a:ext uri="{FF2B5EF4-FFF2-40B4-BE49-F238E27FC236}">
                    <a16:creationId xmlns:a16="http://schemas.microsoft.com/office/drawing/2014/main" id="{DFB63D64-6278-E7D4-8D15-E8ECF9436F6B}"/>
                  </a:ext>
                </a:extLst>
              </p:cNvPr>
              <p:cNvSpPr/>
              <p:nvPr/>
            </p:nvSpPr>
            <p:spPr>
              <a:xfrm>
                <a:off x="11903496" y="6385131"/>
                <a:ext cx="366374" cy="205055"/>
              </a:xfrm>
              <a:custGeom>
                <a:avLst/>
                <a:gdLst/>
                <a:ahLst/>
                <a:cxnLst/>
                <a:rect l="l" t="t" r="r" b="b"/>
                <a:pathLst>
                  <a:path w="366374" h="205055" extrusionOk="0">
                    <a:moveTo>
                      <a:pt x="97518" y="203957"/>
                    </a:moveTo>
                    <a:cubicBezTo>
                      <a:pt x="144280" y="206917"/>
                      <a:pt x="191041" y="203069"/>
                      <a:pt x="237802" y="202033"/>
                    </a:cubicBezTo>
                    <a:cubicBezTo>
                      <a:pt x="261035" y="200553"/>
                      <a:pt x="285747" y="203069"/>
                      <a:pt x="306612" y="190488"/>
                    </a:cubicBezTo>
                    <a:cubicBezTo>
                      <a:pt x="349822" y="161478"/>
                      <a:pt x="397471" y="58759"/>
                      <a:pt x="339612" y="23977"/>
                    </a:cubicBezTo>
                    <a:cubicBezTo>
                      <a:pt x="283084" y="-6809"/>
                      <a:pt x="216049" y="1480"/>
                      <a:pt x="154046" y="0"/>
                    </a:cubicBezTo>
                    <a:cubicBezTo>
                      <a:pt x="119419" y="3256"/>
                      <a:pt x="56380" y="-6365"/>
                      <a:pt x="51349" y="41147"/>
                    </a:cubicBezTo>
                    <a:cubicBezTo>
                      <a:pt x="37883" y="38482"/>
                      <a:pt x="31667" y="57132"/>
                      <a:pt x="25452" y="66308"/>
                    </a:cubicBezTo>
                    <a:cubicBezTo>
                      <a:pt x="16130" y="86289"/>
                      <a:pt x="1776" y="105975"/>
                      <a:pt x="0" y="128176"/>
                    </a:cubicBezTo>
                    <a:cubicBezTo>
                      <a:pt x="2516" y="175687"/>
                      <a:pt x="54604" y="201589"/>
                      <a:pt x="97518" y="203957"/>
                    </a:cubicBezTo>
                    <a:close/>
                    <a:moveTo>
                      <a:pt x="51645" y="52987"/>
                    </a:moveTo>
                    <a:cubicBezTo>
                      <a:pt x="51941" y="53135"/>
                      <a:pt x="52237" y="53135"/>
                      <a:pt x="52680" y="53135"/>
                    </a:cubicBezTo>
                    <a:cubicBezTo>
                      <a:pt x="52680" y="53135"/>
                      <a:pt x="52680" y="53135"/>
                      <a:pt x="52828" y="53135"/>
                    </a:cubicBezTo>
                    <a:cubicBezTo>
                      <a:pt x="63187" y="88065"/>
                      <a:pt x="103141" y="77705"/>
                      <a:pt x="130369" y="75337"/>
                    </a:cubicBezTo>
                    <a:cubicBezTo>
                      <a:pt x="183642" y="75337"/>
                      <a:pt x="238542" y="67640"/>
                      <a:pt x="290927" y="79629"/>
                    </a:cubicBezTo>
                    <a:cubicBezTo>
                      <a:pt x="284564" y="94874"/>
                      <a:pt x="279384" y="111303"/>
                      <a:pt x="269026" y="124328"/>
                    </a:cubicBezTo>
                    <a:cubicBezTo>
                      <a:pt x="215309" y="125808"/>
                      <a:pt x="162037" y="134244"/>
                      <a:pt x="108764" y="139573"/>
                    </a:cubicBezTo>
                    <a:cubicBezTo>
                      <a:pt x="39214" y="144457"/>
                      <a:pt x="24712" y="114559"/>
                      <a:pt x="51645" y="5298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9" name="Google Shape;742;p13">
                <a:extLst>
                  <a:ext uri="{FF2B5EF4-FFF2-40B4-BE49-F238E27FC236}">
                    <a16:creationId xmlns:a16="http://schemas.microsoft.com/office/drawing/2014/main" id="{9EBC7596-89DE-94E5-E3F6-70805FDF5F08}"/>
                  </a:ext>
                </a:extLst>
              </p:cNvPr>
              <p:cNvSpPr/>
              <p:nvPr/>
            </p:nvSpPr>
            <p:spPr>
              <a:xfrm>
                <a:off x="12318522" y="6384672"/>
                <a:ext cx="350176" cy="214074"/>
              </a:xfrm>
              <a:custGeom>
                <a:avLst/>
                <a:gdLst/>
                <a:ahLst/>
                <a:cxnLst/>
                <a:rect l="l" t="t" r="r" b="b"/>
                <a:pathLst>
                  <a:path w="350176" h="214074" extrusionOk="0">
                    <a:moveTo>
                      <a:pt x="351" y="154389"/>
                    </a:moveTo>
                    <a:cubicBezTo>
                      <a:pt x="30243" y="220993"/>
                      <a:pt x="131904" y="205896"/>
                      <a:pt x="192724" y="213000"/>
                    </a:cubicBezTo>
                    <a:cubicBezTo>
                      <a:pt x="233566" y="213593"/>
                      <a:pt x="282103" y="220993"/>
                      <a:pt x="312291" y="186803"/>
                    </a:cubicBezTo>
                    <a:cubicBezTo>
                      <a:pt x="341591" y="153353"/>
                      <a:pt x="353725" y="103621"/>
                      <a:pt x="349286" y="59958"/>
                    </a:cubicBezTo>
                    <a:cubicBezTo>
                      <a:pt x="343367" y="39533"/>
                      <a:pt x="323833" y="26360"/>
                      <a:pt x="304744" y="19256"/>
                    </a:cubicBezTo>
                    <a:cubicBezTo>
                      <a:pt x="244960" y="-1762"/>
                      <a:pt x="180294" y="2826"/>
                      <a:pt x="117994" y="606"/>
                    </a:cubicBezTo>
                    <a:cubicBezTo>
                      <a:pt x="92542" y="162"/>
                      <a:pt x="66202" y="-1614"/>
                      <a:pt x="41193" y="4159"/>
                    </a:cubicBezTo>
                    <a:cubicBezTo>
                      <a:pt x="18257" y="9339"/>
                      <a:pt x="8194" y="40125"/>
                      <a:pt x="22844" y="58182"/>
                    </a:cubicBezTo>
                    <a:cubicBezTo>
                      <a:pt x="15593" y="89709"/>
                      <a:pt x="-2757" y="121975"/>
                      <a:pt x="351" y="154389"/>
                    </a:cubicBezTo>
                    <a:close/>
                    <a:moveTo>
                      <a:pt x="33055" y="67359"/>
                    </a:moveTo>
                    <a:cubicBezTo>
                      <a:pt x="114443" y="81420"/>
                      <a:pt x="203822" y="54926"/>
                      <a:pt x="284915" y="80828"/>
                    </a:cubicBezTo>
                    <a:cubicBezTo>
                      <a:pt x="278996" y="100661"/>
                      <a:pt x="276776" y="124343"/>
                      <a:pt x="260942" y="138996"/>
                    </a:cubicBezTo>
                    <a:cubicBezTo>
                      <a:pt x="230754" y="142548"/>
                      <a:pt x="198495" y="141956"/>
                      <a:pt x="167715" y="144028"/>
                    </a:cubicBezTo>
                    <a:cubicBezTo>
                      <a:pt x="125541" y="142696"/>
                      <a:pt x="77596" y="155869"/>
                      <a:pt x="38678" y="136035"/>
                    </a:cubicBezTo>
                    <a:cubicBezTo>
                      <a:pt x="24176" y="117534"/>
                      <a:pt x="30687" y="89265"/>
                      <a:pt x="33055" y="67359"/>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0" name="Google Shape;743;p13">
                <a:extLst>
                  <a:ext uri="{FF2B5EF4-FFF2-40B4-BE49-F238E27FC236}">
                    <a16:creationId xmlns:a16="http://schemas.microsoft.com/office/drawing/2014/main" id="{4B0FE77B-F634-5A68-95C6-013396F19BF5}"/>
                  </a:ext>
                </a:extLst>
              </p:cNvPr>
              <p:cNvSpPr/>
              <p:nvPr/>
            </p:nvSpPr>
            <p:spPr>
              <a:xfrm>
                <a:off x="12750823" y="6381203"/>
                <a:ext cx="373337" cy="205779"/>
              </a:xfrm>
              <a:custGeom>
                <a:avLst/>
                <a:gdLst/>
                <a:ahLst/>
                <a:cxnLst/>
                <a:rect l="l" t="t" r="r" b="b"/>
                <a:pathLst>
                  <a:path w="373337" h="205779" extrusionOk="0">
                    <a:moveTo>
                      <a:pt x="260887" y="205074"/>
                    </a:moveTo>
                    <a:cubicBezTo>
                      <a:pt x="335172" y="215138"/>
                      <a:pt x="396732" y="115232"/>
                      <a:pt x="364620" y="51291"/>
                    </a:cubicBezTo>
                    <a:cubicBezTo>
                      <a:pt x="319191" y="-11021"/>
                      <a:pt x="181718" y="376"/>
                      <a:pt x="110984" y="1560"/>
                    </a:cubicBezTo>
                    <a:cubicBezTo>
                      <a:pt x="85828" y="5408"/>
                      <a:pt x="56824" y="1856"/>
                      <a:pt x="35515" y="17101"/>
                    </a:cubicBezTo>
                    <a:cubicBezTo>
                      <a:pt x="19829" y="28054"/>
                      <a:pt x="18053" y="52920"/>
                      <a:pt x="31075" y="66536"/>
                    </a:cubicBezTo>
                    <a:cubicBezTo>
                      <a:pt x="20569" y="65056"/>
                      <a:pt x="16722" y="81189"/>
                      <a:pt x="12578" y="88738"/>
                    </a:cubicBezTo>
                    <a:cubicBezTo>
                      <a:pt x="7103" y="103835"/>
                      <a:pt x="444" y="116712"/>
                      <a:pt x="0" y="134177"/>
                    </a:cubicBezTo>
                    <a:cubicBezTo>
                      <a:pt x="5031" y="217802"/>
                      <a:pt x="196812" y="191012"/>
                      <a:pt x="260887" y="205074"/>
                    </a:cubicBezTo>
                    <a:close/>
                    <a:moveTo>
                      <a:pt x="32999" y="87258"/>
                    </a:moveTo>
                    <a:cubicBezTo>
                      <a:pt x="34331" y="86370"/>
                      <a:pt x="35219" y="85038"/>
                      <a:pt x="35219" y="82966"/>
                    </a:cubicBezTo>
                    <a:cubicBezTo>
                      <a:pt x="35219" y="78821"/>
                      <a:pt x="36107" y="73345"/>
                      <a:pt x="34183" y="69644"/>
                    </a:cubicBezTo>
                    <a:cubicBezTo>
                      <a:pt x="50313" y="83410"/>
                      <a:pt x="72954" y="76305"/>
                      <a:pt x="92043" y="75121"/>
                    </a:cubicBezTo>
                    <a:cubicBezTo>
                      <a:pt x="160705" y="69644"/>
                      <a:pt x="232327" y="68461"/>
                      <a:pt x="299065" y="87998"/>
                    </a:cubicBezTo>
                    <a:cubicBezTo>
                      <a:pt x="286931" y="152826"/>
                      <a:pt x="245793" y="127813"/>
                      <a:pt x="196664" y="129884"/>
                    </a:cubicBezTo>
                    <a:cubicBezTo>
                      <a:pt x="165293" y="129589"/>
                      <a:pt x="136437" y="134029"/>
                      <a:pt x="104769" y="135953"/>
                    </a:cubicBezTo>
                    <a:lnTo>
                      <a:pt x="108764" y="135657"/>
                    </a:lnTo>
                    <a:cubicBezTo>
                      <a:pt x="65999" y="134769"/>
                      <a:pt x="24121" y="147054"/>
                      <a:pt x="32999" y="8725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1" name="Google Shape;744;p13">
                <a:extLst>
                  <a:ext uri="{FF2B5EF4-FFF2-40B4-BE49-F238E27FC236}">
                    <a16:creationId xmlns:a16="http://schemas.microsoft.com/office/drawing/2014/main" id="{4CEF8EF8-5684-1859-35A8-284D36942BC5}"/>
                  </a:ext>
                </a:extLst>
              </p:cNvPr>
              <p:cNvSpPr/>
              <p:nvPr/>
            </p:nvSpPr>
            <p:spPr>
              <a:xfrm>
                <a:off x="13156559" y="6393123"/>
                <a:ext cx="367482" cy="229023"/>
              </a:xfrm>
              <a:custGeom>
                <a:avLst/>
                <a:gdLst/>
                <a:ahLst/>
                <a:cxnLst/>
                <a:rect l="l" t="t" r="r" b="b"/>
                <a:pathLst>
                  <a:path w="367482" h="229023" extrusionOk="0">
                    <a:moveTo>
                      <a:pt x="249218" y="227491"/>
                    </a:moveTo>
                    <a:cubicBezTo>
                      <a:pt x="299087" y="237703"/>
                      <a:pt x="333566" y="195077"/>
                      <a:pt x="349104" y="152894"/>
                    </a:cubicBezTo>
                    <a:cubicBezTo>
                      <a:pt x="363162" y="119148"/>
                      <a:pt x="382400" y="71785"/>
                      <a:pt x="348808" y="43367"/>
                    </a:cubicBezTo>
                    <a:cubicBezTo>
                      <a:pt x="289173" y="-888"/>
                      <a:pt x="207192" y="3848"/>
                      <a:pt x="136311" y="0"/>
                    </a:cubicBezTo>
                    <a:cubicBezTo>
                      <a:pt x="100352" y="2812"/>
                      <a:pt x="29766" y="-10213"/>
                      <a:pt x="32577" y="44255"/>
                    </a:cubicBezTo>
                    <a:cubicBezTo>
                      <a:pt x="-80479" y="242144"/>
                      <a:pt x="127432" y="194781"/>
                      <a:pt x="249218" y="227491"/>
                    </a:cubicBezTo>
                    <a:close/>
                    <a:moveTo>
                      <a:pt x="46191" y="68824"/>
                    </a:moveTo>
                    <a:cubicBezTo>
                      <a:pt x="118701" y="93246"/>
                      <a:pt x="204233" y="73117"/>
                      <a:pt x="282958" y="97391"/>
                    </a:cubicBezTo>
                    <a:cubicBezTo>
                      <a:pt x="275855" y="114856"/>
                      <a:pt x="269640" y="133209"/>
                      <a:pt x="259133" y="149046"/>
                    </a:cubicBezTo>
                    <a:cubicBezTo>
                      <a:pt x="191211" y="136761"/>
                      <a:pt x="120773" y="149046"/>
                      <a:pt x="53590" y="133801"/>
                    </a:cubicBezTo>
                    <a:cubicBezTo>
                      <a:pt x="33465" y="125364"/>
                      <a:pt x="42788" y="86290"/>
                      <a:pt x="46191" y="6882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2" name="Google Shape;745;p13">
                <a:extLst>
                  <a:ext uri="{FF2B5EF4-FFF2-40B4-BE49-F238E27FC236}">
                    <a16:creationId xmlns:a16="http://schemas.microsoft.com/office/drawing/2014/main" id="{7537E06A-5AFF-4213-40E2-96A1FF27BFF7}"/>
                  </a:ext>
                </a:extLst>
              </p:cNvPr>
              <p:cNvSpPr/>
              <p:nvPr/>
            </p:nvSpPr>
            <p:spPr>
              <a:xfrm>
                <a:off x="13578072" y="6362855"/>
                <a:ext cx="378108" cy="231082"/>
              </a:xfrm>
              <a:custGeom>
                <a:avLst/>
                <a:gdLst/>
                <a:ahLst/>
                <a:cxnLst/>
                <a:rect l="l" t="t" r="r" b="b"/>
                <a:pathLst>
                  <a:path w="378108" h="231082" extrusionOk="0">
                    <a:moveTo>
                      <a:pt x="20671" y="68307"/>
                    </a:moveTo>
                    <a:cubicBezTo>
                      <a:pt x="7797" y="103829"/>
                      <a:pt x="-16916" y="151488"/>
                      <a:pt x="22003" y="179462"/>
                    </a:cubicBezTo>
                    <a:cubicBezTo>
                      <a:pt x="43756" y="196779"/>
                      <a:pt x="72168" y="204476"/>
                      <a:pt x="99248" y="208472"/>
                    </a:cubicBezTo>
                    <a:cubicBezTo>
                      <a:pt x="153852" y="215724"/>
                      <a:pt x="207865" y="227417"/>
                      <a:pt x="262913" y="229786"/>
                    </a:cubicBezTo>
                    <a:cubicBezTo>
                      <a:pt x="309082" y="237482"/>
                      <a:pt x="350664" y="210248"/>
                      <a:pt x="364130" y="165845"/>
                    </a:cubicBezTo>
                    <a:cubicBezTo>
                      <a:pt x="376709" y="128547"/>
                      <a:pt x="387659" y="82220"/>
                      <a:pt x="364871" y="46698"/>
                    </a:cubicBezTo>
                    <a:cubicBezTo>
                      <a:pt x="344449" y="19612"/>
                      <a:pt x="308194" y="16504"/>
                      <a:pt x="277119" y="11471"/>
                    </a:cubicBezTo>
                    <a:cubicBezTo>
                      <a:pt x="198838" y="-4218"/>
                      <a:pt x="119225" y="-1850"/>
                      <a:pt x="40353" y="6883"/>
                    </a:cubicBezTo>
                    <a:cubicBezTo>
                      <a:pt x="3950" y="7919"/>
                      <a:pt x="-18691" y="51434"/>
                      <a:pt x="20671" y="68307"/>
                    </a:cubicBezTo>
                    <a:close/>
                    <a:moveTo>
                      <a:pt x="39317" y="67863"/>
                    </a:moveTo>
                    <a:cubicBezTo>
                      <a:pt x="128104" y="61202"/>
                      <a:pt x="218519" y="57946"/>
                      <a:pt x="304939" y="82960"/>
                    </a:cubicBezTo>
                    <a:cubicBezTo>
                      <a:pt x="300795" y="106790"/>
                      <a:pt x="295468" y="131803"/>
                      <a:pt x="282298" y="152524"/>
                    </a:cubicBezTo>
                    <a:cubicBezTo>
                      <a:pt x="278599" y="153117"/>
                      <a:pt x="274751" y="153708"/>
                      <a:pt x="270904" y="154005"/>
                    </a:cubicBezTo>
                    <a:cubicBezTo>
                      <a:pt x="210824" y="156373"/>
                      <a:pt x="151189" y="145272"/>
                      <a:pt x="91109" y="146308"/>
                    </a:cubicBezTo>
                    <a:cubicBezTo>
                      <a:pt x="30734" y="144532"/>
                      <a:pt x="32805" y="119518"/>
                      <a:pt x="39317" y="6786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3" name="Google Shape;746;p13">
                <a:extLst>
                  <a:ext uri="{FF2B5EF4-FFF2-40B4-BE49-F238E27FC236}">
                    <a16:creationId xmlns:a16="http://schemas.microsoft.com/office/drawing/2014/main" id="{33432F40-C36B-F91E-43F7-06C0D90121CB}"/>
                  </a:ext>
                </a:extLst>
              </p:cNvPr>
              <p:cNvSpPr/>
              <p:nvPr/>
            </p:nvSpPr>
            <p:spPr>
              <a:xfrm>
                <a:off x="14007839" y="6377169"/>
                <a:ext cx="344627" cy="222174"/>
              </a:xfrm>
              <a:custGeom>
                <a:avLst/>
                <a:gdLst/>
                <a:ahLst/>
                <a:cxnLst/>
                <a:rect l="l" t="t" r="r" b="b"/>
                <a:pathLst>
                  <a:path w="344627" h="222174" extrusionOk="0">
                    <a:moveTo>
                      <a:pt x="191403" y="217544"/>
                    </a:moveTo>
                    <a:cubicBezTo>
                      <a:pt x="262580" y="231901"/>
                      <a:pt x="335090" y="215472"/>
                      <a:pt x="342489" y="131402"/>
                    </a:cubicBezTo>
                    <a:cubicBezTo>
                      <a:pt x="344413" y="102392"/>
                      <a:pt x="349888" y="67906"/>
                      <a:pt x="329615" y="43780"/>
                    </a:cubicBezTo>
                    <a:cubicBezTo>
                      <a:pt x="268204" y="-4027"/>
                      <a:pt x="181932" y="1746"/>
                      <a:pt x="108090" y="562"/>
                    </a:cubicBezTo>
                    <a:cubicBezTo>
                      <a:pt x="75683" y="-2103"/>
                      <a:pt x="11016" y="3226"/>
                      <a:pt x="20783" y="49405"/>
                    </a:cubicBezTo>
                    <a:cubicBezTo>
                      <a:pt x="-49211" y="217100"/>
                      <a:pt x="70208" y="195194"/>
                      <a:pt x="191403" y="217544"/>
                    </a:cubicBezTo>
                    <a:close/>
                    <a:moveTo>
                      <a:pt x="37504" y="65982"/>
                    </a:moveTo>
                    <a:cubicBezTo>
                      <a:pt x="115045" y="63021"/>
                      <a:pt x="198801" y="53845"/>
                      <a:pt x="273975" y="84039"/>
                    </a:cubicBezTo>
                    <a:cubicBezTo>
                      <a:pt x="268648" y="105352"/>
                      <a:pt x="273827" y="146795"/>
                      <a:pt x="242751" y="144427"/>
                    </a:cubicBezTo>
                    <a:cubicBezTo>
                      <a:pt x="180008" y="141467"/>
                      <a:pt x="116821" y="141023"/>
                      <a:pt x="54226" y="137026"/>
                    </a:cubicBezTo>
                    <a:cubicBezTo>
                      <a:pt x="49343" y="135694"/>
                      <a:pt x="42832" y="134362"/>
                      <a:pt x="41204" y="128886"/>
                    </a:cubicBezTo>
                    <a:cubicBezTo>
                      <a:pt x="36321" y="108461"/>
                      <a:pt x="36321" y="86851"/>
                      <a:pt x="37504" y="6598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4" name="Google Shape;747;p13">
                <a:extLst>
                  <a:ext uri="{FF2B5EF4-FFF2-40B4-BE49-F238E27FC236}">
                    <a16:creationId xmlns:a16="http://schemas.microsoft.com/office/drawing/2014/main" id="{A8C18D98-8CA4-AC93-95A1-24B1AAF963D0}"/>
                  </a:ext>
                </a:extLst>
              </p:cNvPr>
              <p:cNvSpPr/>
              <p:nvPr/>
            </p:nvSpPr>
            <p:spPr>
              <a:xfrm>
                <a:off x="14372713" y="6368604"/>
                <a:ext cx="324012" cy="218282"/>
              </a:xfrm>
              <a:custGeom>
                <a:avLst/>
                <a:gdLst/>
                <a:ahLst/>
                <a:cxnLst/>
                <a:rect l="l" t="t" r="r" b="b"/>
                <a:pathLst>
                  <a:path w="324012" h="218282" extrusionOk="0">
                    <a:moveTo>
                      <a:pt x="15350" y="175342"/>
                    </a:moveTo>
                    <a:cubicBezTo>
                      <a:pt x="72174" y="220485"/>
                      <a:pt x="154451" y="212344"/>
                      <a:pt x="223409" y="217524"/>
                    </a:cubicBezTo>
                    <a:cubicBezTo>
                      <a:pt x="259664" y="221077"/>
                      <a:pt x="295771" y="213084"/>
                      <a:pt x="306425" y="173566"/>
                    </a:cubicBezTo>
                    <a:cubicBezTo>
                      <a:pt x="321075" y="130791"/>
                      <a:pt x="340460" y="71439"/>
                      <a:pt x="299174" y="37545"/>
                    </a:cubicBezTo>
                    <a:cubicBezTo>
                      <a:pt x="232732" y="-5970"/>
                      <a:pt x="146608" y="11199"/>
                      <a:pt x="70991" y="2022"/>
                    </a:cubicBezTo>
                    <a:cubicBezTo>
                      <a:pt x="63444" y="1578"/>
                      <a:pt x="58560" y="1134"/>
                      <a:pt x="48054" y="394"/>
                    </a:cubicBezTo>
                    <a:cubicBezTo>
                      <a:pt x="19050" y="-4194"/>
                      <a:pt x="-335" y="32364"/>
                      <a:pt x="19494" y="53974"/>
                    </a:cubicBezTo>
                    <a:cubicBezTo>
                      <a:pt x="8395" y="91864"/>
                      <a:pt x="-15873" y="141300"/>
                      <a:pt x="15350" y="175342"/>
                    </a:cubicBezTo>
                    <a:close/>
                    <a:moveTo>
                      <a:pt x="30888" y="62410"/>
                    </a:moveTo>
                    <a:cubicBezTo>
                      <a:pt x="101770" y="74547"/>
                      <a:pt x="176204" y="62114"/>
                      <a:pt x="246642" y="79283"/>
                    </a:cubicBezTo>
                    <a:cubicBezTo>
                      <a:pt x="274609" y="82540"/>
                      <a:pt x="247825" y="128126"/>
                      <a:pt x="242202" y="144408"/>
                    </a:cubicBezTo>
                    <a:cubicBezTo>
                      <a:pt x="230808" y="144703"/>
                      <a:pt x="219414" y="144703"/>
                      <a:pt x="207871" y="144852"/>
                    </a:cubicBezTo>
                    <a:cubicBezTo>
                      <a:pt x="193517" y="145147"/>
                      <a:pt x="179015" y="145740"/>
                      <a:pt x="164661" y="146628"/>
                    </a:cubicBezTo>
                    <a:cubicBezTo>
                      <a:pt x="127371" y="148108"/>
                      <a:pt x="89784" y="149292"/>
                      <a:pt x="52789" y="144852"/>
                    </a:cubicBezTo>
                    <a:cubicBezTo>
                      <a:pt x="45390" y="143076"/>
                      <a:pt x="39471" y="141744"/>
                      <a:pt x="34440" y="135231"/>
                    </a:cubicBezTo>
                    <a:lnTo>
                      <a:pt x="34884" y="135379"/>
                    </a:lnTo>
                    <a:cubicBezTo>
                      <a:pt x="34736" y="135083"/>
                      <a:pt x="34440" y="134639"/>
                      <a:pt x="34292" y="134343"/>
                    </a:cubicBezTo>
                    <a:cubicBezTo>
                      <a:pt x="25117" y="111993"/>
                      <a:pt x="29409" y="86092"/>
                      <a:pt x="30888" y="6241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5" name="Google Shape;748;p13">
                <a:extLst>
                  <a:ext uri="{FF2B5EF4-FFF2-40B4-BE49-F238E27FC236}">
                    <a16:creationId xmlns:a16="http://schemas.microsoft.com/office/drawing/2014/main" id="{2E678BFF-1029-BBDE-E267-18DD9B67B2EF}"/>
                  </a:ext>
                </a:extLst>
              </p:cNvPr>
              <p:cNvSpPr/>
              <p:nvPr/>
            </p:nvSpPr>
            <p:spPr>
              <a:xfrm>
                <a:off x="14765294" y="6366667"/>
                <a:ext cx="353610" cy="212631"/>
              </a:xfrm>
              <a:custGeom>
                <a:avLst/>
                <a:gdLst/>
                <a:ahLst/>
                <a:cxnLst/>
                <a:rect l="l" t="t" r="r" b="b"/>
                <a:pathLst>
                  <a:path w="353610" h="212631" extrusionOk="0">
                    <a:moveTo>
                      <a:pt x="194117" y="210432"/>
                    </a:moveTo>
                    <a:cubicBezTo>
                      <a:pt x="294743" y="216649"/>
                      <a:pt x="362073" y="218129"/>
                      <a:pt x="352751" y="93653"/>
                    </a:cubicBezTo>
                    <a:cubicBezTo>
                      <a:pt x="349495" y="15504"/>
                      <a:pt x="275654" y="6771"/>
                      <a:pt x="212911" y="4403"/>
                    </a:cubicBezTo>
                    <a:cubicBezTo>
                      <a:pt x="178431" y="6179"/>
                      <a:pt x="38295" y="-19279"/>
                      <a:pt x="46434" y="35337"/>
                    </a:cubicBezTo>
                    <a:cubicBezTo>
                      <a:pt x="46878" y="37261"/>
                      <a:pt x="47322" y="39037"/>
                      <a:pt x="48062" y="40813"/>
                    </a:cubicBezTo>
                    <a:cubicBezTo>
                      <a:pt x="43771" y="44366"/>
                      <a:pt x="40071" y="48510"/>
                      <a:pt x="36668" y="52654"/>
                    </a:cubicBezTo>
                    <a:cubicBezTo>
                      <a:pt x="22609" y="45254"/>
                      <a:pt x="10919" y="93061"/>
                      <a:pt x="4556" y="105642"/>
                    </a:cubicBezTo>
                    <a:cubicBezTo>
                      <a:pt x="-28147" y="217241"/>
                      <a:pt x="123531" y="206436"/>
                      <a:pt x="194117" y="210432"/>
                    </a:cubicBezTo>
                    <a:close/>
                    <a:moveTo>
                      <a:pt x="123531" y="60795"/>
                    </a:moveTo>
                    <a:cubicBezTo>
                      <a:pt x="175916" y="63903"/>
                      <a:pt x="226229" y="62719"/>
                      <a:pt x="278465" y="77816"/>
                    </a:cubicBezTo>
                    <a:cubicBezTo>
                      <a:pt x="278613" y="95577"/>
                      <a:pt x="278465" y="113634"/>
                      <a:pt x="274322" y="130951"/>
                    </a:cubicBezTo>
                    <a:cubicBezTo>
                      <a:pt x="212911" y="136280"/>
                      <a:pt x="150907" y="135983"/>
                      <a:pt x="89200" y="133912"/>
                    </a:cubicBezTo>
                    <a:cubicBezTo>
                      <a:pt x="47470" y="133763"/>
                      <a:pt x="42439" y="117926"/>
                      <a:pt x="41551" y="85364"/>
                    </a:cubicBezTo>
                    <a:cubicBezTo>
                      <a:pt x="51317" y="78852"/>
                      <a:pt x="59160" y="63459"/>
                      <a:pt x="50134" y="56799"/>
                    </a:cubicBezTo>
                    <a:cubicBezTo>
                      <a:pt x="51170" y="54430"/>
                      <a:pt x="52649" y="52358"/>
                      <a:pt x="54277" y="50582"/>
                    </a:cubicBezTo>
                    <a:cubicBezTo>
                      <a:pt x="69667" y="65827"/>
                      <a:pt x="102666" y="57834"/>
                      <a:pt x="123531" y="6079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6" name="Google Shape;749;p13">
                <a:extLst>
                  <a:ext uri="{FF2B5EF4-FFF2-40B4-BE49-F238E27FC236}">
                    <a16:creationId xmlns:a16="http://schemas.microsoft.com/office/drawing/2014/main" id="{BE9C22D9-754F-B639-840A-0407A259FF5D}"/>
                  </a:ext>
                </a:extLst>
              </p:cNvPr>
              <p:cNvSpPr/>
              <p:nvPr/>
            </p:nvSpPr>
            <p:spPr>
              <a:xfrm>
                <a:off x="15157741" y="6377675"/>
                <a:ext cx="655889" cy="217197"/>
              </a:xfrm>
              <a:custGeom>
                <a:avLst/>
                <a:gdLst/>
                <a:ahLst/>
                <a:cxnLst/>
                <a:rect l="l" t="t" r="r" b="b"/>
                <a:pathLst>
                  <a:path w="655889" h="217197" extrusionOk="0">
                    <a:moveTo>
                      <a:pt x="325663" y="134597"/>
                    </a:moveTo>
                    <a:cubicBezTo>
                      <a:pt x="328179" y="117723"/>
                      <a:pt x="332027" y="97890"/>
                      <a:pt x="331583" y="79093"/>
                    </a:cubicBezTo>
                    <a:cubicBezTo>
                      <a:pt x="338982" y="87381"/>
                      <a:pt x="351116" y="89601"/>
                      <a:pt x="362214" y="87233"/>
                    </a:cubicBezTo>
                    <a:cubicBezTo>
                      <a:pt x="331286" y="207269"/>
                      <a:pt x="435464" y="209785"/>
                      <a:pt x="523659" y="215854"/>
                    </a:cubicBezTo>
                    <a:cubicBezTo>
                      <a:pt x="571457" y="221034"/>
                      <a:pt x="643078" y="213337"/>
                      <a:pt x="651957" y="155170"/>
                    </a:cubicBezTo>
                    <a:cubicBezTo>
                      <a:pt x="657284" y="113727"/>
                      <a:pt x="664683" y="55263"/>
                      <a:pt x="617626" y="35726"/>
                    </a:cubicBezTo>
                    <a:cubicBezTo>
                      <a:pt x="554291" y="16336"/>
                      <a:pt x="485184" y="26697"/>
                      <a:pt x="419630" y="25513"/>
                    </a:cubicBezTo>
                    <a:cubicBezTo>
                      <a:pt x="393142" y="28917"/>
                      <a:pt x="336022" y="24329"/>
                      <a:pt x="327143" y="53487"/>
                    </a:cubicBezTo>
                    <a:cubicBezTo>
                      <a:pt x="325072" y="47714"/>
                      <a:pt x="322408" y="42386"/>
                      <a:pt x="318412" y="37502"/>
                    </a:cubicBezTo>
                    <a:cubicBezTo>
                      <a:pt x="277422" y="3756"/>
                      <a:pt x="219858" y="2572"/>
                      <a:pt x="169250" y="500"/>
                    </a:cubicBezTo>
                    <a:cubicBezTo>
                      <a:pt x="131811" y="3460"/>
                      <a:pt x="1885" y="-15485"/>
                      <a:pt x="15647" y="47419"/>
                    </a:cubicBezTo>
                    <a:cubicBezTo>
                      <a:pt x="6177" y="81017"/>
                      <a:pt x="-6698" y="120091"/>
                      <a:pt x="4105" y="154577"/>
                    </a:cubicBezTo>
                    <a:cubicBezTo>
                      <a:pt x="35477" y="211709"/>
                      <a:pt x="143649" y="204901"/>
                      <a:pt x="201805" y="215410"/>
                    </a:cubicBezTo>
                    <a:lnTo>
                      <a:pt x="199141" y="215114"/>
                    </a:lnTo>
                    <a:cubicBezTo>
                      <a:pt x="255817" y="225622"/>
                      <a:pt x="313825" y="192912"/>
                      <a:pt x="325663" y="134597"/>
                    </a:cubicBezTo>
                    <a:close/>
                    <a:moveTo>
                      <a:pt x="591730" y="88862"/>
                    </a:moveTo>
                    <a:cubicBezTo>
                      <a:pt x="592617" y="104551"/>
                      <a:pt x="591581" y="120387"/>
                      <a:pt x="591581" y="136076"/>
                    </a:cubicBezTo>
                    <a:cubicBezTo>
                      <a:pt x="554735" y="139332"/>
                      <a:pt x="517592" y="136817"/>
                      <a:pt x="480745" y="135632"/>
                    </a:cubicBezTo>
                    <a:cubicBezTo>
                      <a:pt x="431024" y="134892"/>
                      <a:pt x="411787" y="140369"/>
                      <a:pt x="402020" y="83829"/>
                    </a:cubicBezTo>
                    <a:cubicBezTo>
                      <a:pt x="464911" y="83533"/>
                      <a:pt x="529431" y="76872"/>
                      <a:pt x="591730" y="88862"/>
                    </a:cubicBezTo>
                    <a:close/>
                    <a:moveTo>
                      <a:pt x="159779" y="138888"/>
                    </a:moveTo>
                    <a:cubicBezTo>
                      <a:pt x="123228" y="135188"/>
                      <a:pt x="83718" y="141257"/>
                      <a:pt x="49238" y="127344"/>
                    </a:cubicBezTo>
                    <a:cubicBezTo>
                      <a:pt x="36956" y="108991"/>
                      <a:pt x="38140" y="84421"/>
                      <a:pt x="32073" y="63552"/>
                    </a:cubicBezTo>
                    <a:cubicBezTo>
                      <a:pt x="108282" y="64588"/>
                      <a:pt x="189079" y="53339"/>
                      <a:pt x="263660" y="76133"/>
                    </a:cubicBezTo>
                    <a:cubicBezTo>
                      <a:pt x="254633" y="156206"/>
                      <a:pt x="226074" y="140665"/>
                      <a:pt x="159779" y="13888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7" name="Google Shape;750;p13">
                <a:extLst>
                  <a:ext uri="{FF2B5EF4-FFF2-40B4-BE49-F238E27FC236}">
                    <a16:creationId xmlns:a16="http://schemas.microsoft.com/office/drawing/2014/main" id="{6CB87016-6E0C-E2D7-A7C3-EBD243A5E75D}"/>
                  </a:ext>
                </a:extLst>
              </p:cNvPr>
              <p:cNvSpPr/>
              <p:nvPr/>
            </p:nvSpPr>
            <p:spPr>
              <a:xfrm>
                <a:off x="15842677" y="6333392"/>
                <a:ext cx="355823" cy="206343"/>
              </a:xfrm>
              <a:custGeom>
                <a:avLst/>
                <a:gdLst/>
                <a:ahLst/>
                <a:cxnLst/>
                <a:rect l="l" t="t" r="r" b="b"/>
                <a:pathLst>
                  <a:path w="355823" h="206343" extrusionOk="0">
                    <a:moveTo>
                      <a:pt x="175819" y="206261"/>
                    </a:moveTo>
                    <a:cubicBezTo>
                      <a:pt x="214145" y="206409"/>
                      <a:pt x="252620" y="205521"/>
                      <a:pt x="290946" y="203597"/>
                    </a:cubicBezTo>
                    <a:cubicBezTo>
                      <a:pt x="307668" y="203893"/>
                      <a:pt x="324242" y="197676"/>
                      <a:pt x="334749" y="184059"/>
                    </a:cubicBezTo>
                    <a:cubicBezTo>
                      <a:pt x="359017" y="134032"/>
                      <a:pt x="375739" y="29982"/>
                      <a:pt x="306485" y="8520"/>
                    </a:cubicBezTo>
                    <a:cubicBezTo>
                      <a:pt x="217253" y="-12201"/>
                      <a:pt x="125062" y="9852"/>
                      <a:pt x="36127" y="22137"/>
                    </a:cubicBezTo>
                    <a:cubicBezTo>
                      <a:pt x="17333" y="24505"/>
                      <a:pt x="5939" y="46410"/>
                      <a:pt x="15114" y="63136"/>
                    </a:cubicBezTo>
                    <a:cubicBezTo>
                      <a:pt x="-41710" y="197676"/>
                      <a:pt x="72677" y="207445"/>
                      <a:pt x="175819" y="206261"/>
                    </a:cubicBezTo>
                    <a:close/>
                    <a:moveTo>
                      <a:pt x="285471" y="67428"/>
                    </a:moveTo>
                    <a:cubicBezTo>
                      <a:pt x="286063" y="88149"/>
                      <a:pt x="279848" y="108575"/>
                      <a:pt x="276001" y="128852"/>
                    </a:cubicBezTo>
                    <a:cubicBezTo>
                      <a:pt x="219917" y="128556"/>
                      <a:pt x="164128" y="136252"/>
                      <a:pt x="108192" y="138621"/>
                    </a:cubicBezTo>
                    <a:cubicBezTo>
                      <a:pt x="55364" y="142321"/>
                      <a:pt x="27100" y="132996"/>
                      <a:pt x="27396" y="74680"/>
                    </a:cubicBezTo>
                    <a:cubicBezTo>
                      <a:pt x="111744" y="80749"/>
                      <a:pt x="200975" y="43006"/>
                      <a:pt x="285471" y="6742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grpSp>
        <p:sp>
          <p:nvSpPr>
            <p:cNvPr id="229" name="Google Shape;751;p13">
              <a:extLst>
                <a:ext uri="{FF2B5EF4-FFF2-40B4-BE49-F238E27FC236}">
                  <a16:creationId xmlns:a16="http://schemas.microsoft.com/office/drawing/2014/main" id="{A8B66FE4-1B9A-8F47-75C4-8558AB7999A9}"/>
                </a:ext>
              </a:extLst>
            </p:cNvPr>
            <p:cNvSpPr/>
            <p:nvPr/>
          </p:nvSpPr>
          <p:spPr>
            <a:xfrm>
              <a:off x="12040329" y="3337316"/>
              <a:ext cx="199919" cy="200849"/>
            </a:xfrm>
            <a:custGeom>
              <a:avLst/>
              <a:gdLst/>
              <a:ahLst/>
              <a:cxnLst/>
              <a:rect l="l" t="t" r="r" b="b"/>
              <a:pathLst>
                <a:path w="199919" h="200849" extrusionOk="0">
                  <a:moveTo>
                    <a:pt x="149950" y="13321"/>
                  </a:moveTo>
                  <a:cubicBezTo>
                    <a:pt x="205738" y="45291"/>
                    <a:pt x="217429" y="124920"/>
                    <a:pt x="171703" y="170655"/>
                  </a:cubicBezTo>
                  <a:cubicBezTo>
                    <a:pt x="171555" y="170951"/>
                    <a:pt x="171259" y="171099"/>
                    <a:pt x="171111" y="171247"/>
                  </a:cubicBezTo>
                  <a:cubicBezTo>
                    <a:pt x="151726" y="190636"/>
                    <a:pt x="125534" y="200849"/>
                    <a:pt x="99341" y="200849"/>
                  </a:cubicBezTo>
                  <a:cubicBezTo>
                    <a:pt x="82472" y="200849"/>
                    <a:pt x="65454" y="196557"/>
                    <a:pt x="50064" y="187972"/>
                  </a:cubicBezTo>
                  <a:cubicBezTo>
                    <a:pt x="30975" y="177020"/>
                    <a:pt x="15881" y="159850"/>
                    <a:pt x="7298" y="139425"/>
                  </a:cubicBezTo>
                  <a:cubicBezTo>
                    <a:pt x="-3208" y="113967"/>
                    <a:pt x="-1580" y="88362"/>
                    <a:pt x="7151" y="62904"/>
                  </a:cubicBezTo>
                  <a:cubicBezTo>
                    <a:pt x="7298" y="62608"/>
                    <a:pt x="7298" y="62312"/>
                    <a:pt x="7447" y="62016"/>
                  </a:cubicBezTo>
                  <a:cubicBezTo>
                    <a:pt x="16029" y="37594"/>
                    <a:pt x="38374" y="17317"/>
                    <a:pt x="61607" y="7696"/>
                  </a:cubicBezTo>
                  <a:cubicBezTo>
                    <a:pt x="73889" y="2516"/>
                    <a:pt x="87059" y="0"/>
                    <a:pt x="100081" y="0"/>
                  </a:cubicBezTo>
                  <a:cubicBezTo>
                    <a:pt x="117395" y="148"/>
                    <a:pt x="134708" y="4588"/>
                    <a:pt x="149950" y="13321"/>
                  </a:cubicBezTo>
                  <a:close/>
                </a:path>
              </a:pathLst>
            </a:custGeom>
            <a:solidFill>
              <a:srgbClr val="E03E26"/>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0" name="Google Shape;752;p13">
              <a:extLst>
                <a:ext uri="{FF2B5EF4-FFF2-40B4-BE49-F238E27FC236}">
                  <a16:creationId xmlns:a16="http://schemas.microsoft.com/office/drawing/2014/main" id="{31500BA1-2321-E768-E221-9F1DA2DB543A}"/>
                </a:ext>
              </a:extLst>
            </p:cNvPr>
            <p:cNvSpPr/>
            <p:nvPr/>
          </p:nvSpPr>
          <p:spPr>
            <a:xfrm>
              <a:off x="12296824" y="3320591"/>
              <a:ext cx="217529" cy="217722"/>
            </a:xfrm>
            <a:custGeom>
              <a:avLst/>
              <a:gdLst/>
              <a:ahLst/>
              <a:cxnLst/>
              <a:rect l="l" t="t" r="r" b="b"/>
              <a:pathLst>
                <a:path w="217529" h="217722" extrusionOk="0">
                  <a:moveTo>
                    <a:pt x="217529" y="105975"/>
                  </a:moveTo>
                  <a:cubicBezTo>
                    <a:pt x="217529" y="165179"/>
                    <a:pt x="172248" y="216094"/>
                    <a:pt x="111724" y="217722"/>
                  </a:cubicBezTo>
                  <a:cubicBezTo>
                    <a:pt x="110836" y="217722"/>
                    <a:pt x="109949" y="217722"/>
                    <a:pt x="109061" y="217722"/>
                  </a:cubicBezTo>
                  <a:cubicBezTo>
                    <a:pt x="52089" y="217722"/>
                    <a:pt x="0" y="170211"/>
                    <a:pt x="0" y="111895"/>
                  </a:cubicBezTo>
                  <a:cubicBezTo>
                    <a:pt x="0" y="52692"/>
                    <a:pt x="45282" y="1776"/>
                    <a:pt x="105805" y="148"/>
                  </a:cubicBezTo>
                  <a:cubicBezTo>
                    <a:pt x="106693" y="0"/>
                    <a:pt x="107581" y="0"/>
                    <a:pt x="108469" y="0"/>
                  </a:cubicBezTo>
                  <a:cubicBezTo>
                    <a:pt x="165293" y="148"/>
                    <a:pt x="217529" y="47659"/>
                    <a:pt x="217529" y="105975"/>
                  </a:cubicBezTo>
                  <a:close/>
                </a:path>
              </a:pathLst>
            </a:custGeom>
            <a:solidFill>
              <a:srgbClr val="F2D925"/>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1" name="Google Shape;753;p13">
              <a:extLst>
                <a:ext uri="{FF2B5EF4-FFF2-40B4-BE49-F238E27FC236}">
                  <a16:creationId xmlns:a16="http://schemas.microsoft.com/office/drawing/2014/main" id="{9F9B8F26-2778-5661-3220-553074C6FEEB}"/>
                </a:ext>
              </a:extLst>
            </p:cNvPr>
            <p:cNvSpPr/>
            <p:nvPr/>
          </p:nvSpPr>
          <p:spPr>
            <a:xfrm>
              <a:off x="10723807" y="2826420"/>
              <a:ext cx="5367383" cy="2881711"/>
            </a:xfrm>
            <a:custGeom>
              <a:avLst/>
              <a:gdLst/>
              <a:ahLst/>
              <a:cxnLst/>
              <a:rect l="l" t="t" r="r" b="b"/>
              <a:pathLst>
                <a:path w="5367383" h="2881711" extrusionOk="0">
                  <a:moveTo>
                    <a:pt x="4222877" y="2084387"/>
                  </a:moveTo>
                  <a:cubicBezTo>
                    <a:pt x="4223469" y="1961539"/>
                    <a:pt x="4222433" y="1838247"/>
                    <a:pt x="4213406" y="1715547"/>
                  </a:cubicBezTo>
                  <a:cubicBezTo>
                    <a:pt x="4202308" y="1539564"/>
                    <a:pt x="4183810" y="1360916"/>
                    <a:pt x="4160578" y="1185672"/>
                  </a:cubicBezTo>
                  <a:cubicBezTo>
                    <a:pt x="4148148" y="1058976"/>
                    <a:pt x="4141193" y="932724"/>
                    <a:pt x="4124175" y="806472"/>
                  </a:cubicBezTo>
                  <a:cubicBezTo>
                    <a:pt x="4111301" y="723734"/>
                    <a:pt x="4109081" y="639961"/>
                    <a:pt x="4107749" y="556335"/>
                  </a:cubicBezTo>
                  <a:cubicBezTo>
                    <a:pt x="4109081" y="420018"/>
                    <a:pt x="4086884" y="311527"/>
                    <a:pt x="3935945" y="279261"/>
                  </a:cubicBezTo>
                  <a:cubicBezTo>
                    <a:pt x="3850266" y="257208"/>
                    <a:pt x="3762662" y="258836"/>
                    <a:pt x="3675206" y="264312"/>
                  </a:cubicBezTo>
                  <a:cubicBezTo>
                    <a:pt x="3582276" y="266828"/>
                    <a:pt x="3489345" y="267420"/>
                    <a:pt x="3396414" y="267272"/>
                  </a:cubicBezTo>
                  <a:cubicBezTo>
                    <a:pt x="3020696" y="260020"/>
                    <a:pt x="2645569" y="279113"/>
                    <a:pt x="2270590" y="300131"/>
                  </a:cubicBezTo>
                  <a:cubicBezTo>
                    <a:pt x="2143624" y="302203"/>
                    <a:pt x="2016806" y="308123"/>
                    <a:pt x="1889840" y="310195"/>
                  </a:cubicBezTo>
                  <a:cubicBezTo>
                    <a:pt x="1774860" y="307087"/>
                    <a:pt x="1661064" y="313896"/>
                    <a:pt x="1546973" y="328548"/>
                  </a:cubicBezTo>
                  <a:cubicBezTo>
                    <a:pt x="1516489" y="331953"/>
                    <a:pt x="1481418" y="331509"/>
                    <a:pt x="1444867" y="330917"/>
                  </a:cubicBezTo>
                  <a:cubicBezTo>
                    <a:pt x="1350013" y="329437"/>
                    <a:pt x="1245835" y="327956"/>
                    <a:pt x="1191083" y="398261"/>
                  </a:cubicBezTo>
                  <a:cubicBezTo>
                    <a:pt x="1167702" y="415134"/>
                    <a:pt x="1173178" y="451100"/>
                    <a:pt x="1169478" y="477002"/>
                  </a:cubicBezTo>
                  <a:cubicBezTo>
                    <a:pt x="1160303" y="613467"/>
                    <a:pt x="1176729" y="749784"/>
                    <a:pt x="1183832" y="885953"/>
                  </a:cubicBezTo>
                  <a:cubicBezTo>
                    <a:pt x="1191083" y="1013981"/>
                    <a:pt x="1188567" y="1142454"/>
                    <a:pt x="1193747" y="1270630"/>
                  </a:cubicBezTo>
                  <a:cubicBezTo>
                    <a:pt x="1200998" y="1446021"/>
                    <a:pt x="1225414" y="1619045"/>
                    <a:pt x="1228966" y="1794732"/>
                  </a:cubicBezTo>
                  <a:cubicBezTo>
                    <a:pt x="1232665" y="1921576"/>
                    <a:pt x="1239176" y="2048421"/>
                    <a:pt x="1250127" y="2174821"/>
                  </a:cubicBezTo>
                  <a:cubicBezTo>
                    <a:pt x="1258117" y="2266143"/>
                    <a:pt x="1264777" y="2373154"/>
                    <a:pt x="1340542" y="2436058"/>
                  </a:cubicBezTo>
                  <a:cubicBezTo>
                    <a:pt x="1408316" y="2483865"/>
                    <a:pt x="1494292" y="2483421"/>
                    <a:pt x="1576864" y="2482977"/>
                  </a:cubicBezTo>
                  <a:cubicBezTo>
                    <a:pt x="1600393" y="2482829"/>
                    <a:pt x="1623774" y="2482681"/>
                    <a:pt x="1646267" y="2483865"/>
                  </a:cubicBezTo>
                  <a:cubicBezTo>
                    <a:pt x="1709897" y="2483569"/>
                    <a:pt x="1773380" y="2483421"/>
                    <a:pt x="1837011" y="2484309"/>
                  </a:cubicBezTo>
                  <a:cubicBezTo>
                    <a:pt x="2416201" y="2478685"/>
                    <a:pt x="2995539" y="2471284"/>
                    <a:pt x="3574581" y="2455003"/>
                  </a:cubicBezTo>
                  <a:cubicBezTo>
                    <a:pt x="3696959" y="2452783"/>
                    <a:pt x="3819042" y="2447603"/>
                    <a:pt x="3941421" y="2442275"/>
                  </a:cubicBezTo>
                  <a:cubicBezTo>
                    <a:pt x="3993953" y="2441090"/>
                    <a:pt x="4048558" y="2439314"/>
                    <a:pt x="4096503" y="2415337"/>
                  </a:cubicBezTo>
                  <a:cubicBezTo>
                    <a:pt x="4216662" y="2353765"/>
                    <a:pt x="4221989" y="2203387"/>
                    <a:pt x="4222877" y="2084387"/>
                  </a:cubicBezTo>
                  <a:close/>
                  <a:moveTo>
                    <a:pt x="5364239" y="559"/>
                  </a:moveTo>
                  <a:cubicBezTo>
                    <a:pt x="5366015" y="60947"/>
                    <a:pt x="5368234" y="114082"/>
                    <a:pt x="5367051" y="138800"/>
                  </a:cubicBezTo>
                  <a:cubicBezTo>
                    <a:pt x="5362611" y="539758"/>
                    <a:pt x="5368086" y="940864"/>
                    <a:pt x="5362020" y="1341675"/>
                  </a:cubicBezTo>
                  <a:cubicBezTo>
                    <a:pt x="5347813" y="1726944"/>
                    <a:pt x="5335827" y="2112065"/>
                    <a:pt x="5339970" y="2497630"/>
                  </a:cubicBezTo>
                  <a:cubicBezTo>
                    <a:pt x="5341006" y="2588508"/>
                    <a:pt x="5340414" y="2672578"/>
                    <a:pt x="5331684" y="2764640"/>
                  </a:cubicBezTo>
                  <a:cubicBezTo>
                    <a:pt x="5331536" y="2774704"/>
                    <a:pt x="5329760" y="2786545"/>
                    <a:pt x="5327836" y="2798682"/>
                  </a:cubicBezTo>
                  <a:cubicBezTo>
                    <a:pt x="5190511" y="2795426"/>
                    <a:pt x="5053927" y="2809190"/>
                    <a:pt x="4917195" y="2818071"/>
                  </a:cubicBezTo>
                  <a:cubicBezTo>
                    <a:pt x="4574475" y="2823399"/>
                    <a:pt x="4231756" y="2823399"/>
                    <a:pt x="3889036" y="2823251"/>
                  </a:cubicBezTo>
                  <a:cubicBezTo>
                    <a:pt x="3558155" y="2823103"/>
                    <a:pt x="3227274" y="2822955"/>
                    <a:pt x="2896541" y="2827840"/>
                  </a:cubicBezTo>
                  <a:cubicBezTo>
                    <a:pt x="2469770" y="2836424"/>
                    <a:pt x="2043146" y="2876239"/>
                    <a:pt x="1615635" y="2877127"/>
                  </a:cubicBezTo>
                  <a:cubicBezTo>
                    <a:pt x="1447975" y="2878015"/>
                    <a:pt x="1280462" y="2876683"/>
                    <a:pt x="1112802" y="2875351"/>
                  </a:cubicBezTo>
                  <a:cubicBezTo>
                    <a:pt x="954465" y="2874019"/>
                    <a:pt x="796275" y="2872686"/>
                    <a:pt x="638086" y="2873427"/>
                  </a:cubicBezTo>
                  <a:cubicBezTo>
                    <a:pt x="591620" y="2871651"/>
                    <a:pt x="544563" y="2874463"/>
                    <a:pt x="497357" y="2877275"/>
                  </a:cubicBezTo>
                  <a:cubicBezTo>
                    <a:pt x="413897" y="2882307"/>
                    <a:pt x="330289" y="2887340"/>
                    <a:pt x="249937" y="2866470"/>
                  </a:cubicBezTo>
                  <a:cubicBezTo>
                    <a:pt x="236914" y="2842345"/>
                    <a:pt x="239726" y="2805194"/>
                    <a:pt x="234547" y="2772188"/>
                  </a:cubicBezTo>
                  <a:cubicBezTo>
                    <a:pt x="237802" y="2750135"/>
                    <a:pt x="232179" y="2725861"/>
                    <a:pt x="232623" y="2703956"/>
                  </a:cubicBezTo>
                  <a:cubicBezTo>
                    <a:pt x="229515" y="2639719"/>
                    <a:pt x="223004" y="2575483"/>
                    <a:pt x="218417" y="2511395"/>
                  </a:cubicBezTo>
                  <a:cubicBezTo>
                    <a:pt x="207763" y="2299889"/>
                    <a:pt x="185714" y="2089419"/>
                    <a:pt x="171952" y="1878062"/>
                  </a:cubicBezTo>
                  <a:cubicBezTo>
                    <a:pt x="146203" y="1493680"/>
                    <a:pt x="99442" y="1108855"/>
                    <a:pt x="66591" y="724918"/>
                  </a:cubicBezTo>
                  <a:cubicBezTo>
                    <a:pt x="49721" y="553079"/>
                    <a:pt x="32555" y="388492"/>
                    <a:pt x="20125" y="214877"/>
                  </a:cubicBezTo>
                  <a:cubicBezTo>
                    <a:pt x="15982" y="173434"/>
                    <a:pt x="8139" y="132732"/>
                    <a:pt x="0" y="92177"/>
                  </a:cubicBezTo>
                  <a:cubicBezTo>
                    <a:pt x="54752" y="92769"/>
                    <a:pt x="109504" y="95433"/>
                    <a:pt x="164257" y="95877"/>
                  </a:cubicBezTo>
                  <a:cubicBezTo>
                    <a:pt x="513783" y="76784"/>
                    <a:pt x="863753" y="88033"/>
                    <a:pt x="1213724" y="81816"/>
                  </a:cubicBezTo>
                  <a:cubicBezTo>
                    <a:pt x="1451230" y="72196"/>
                    <a:pt x="1688884" y="77376"/>
                    <a:pt x="1926539" y="70864"/>
                  </a:cubicBezTo>
                  <a:cubicBezTo>
                    <a:pt x="2280505" y="55027"/>
                    <a:pt x="2634766" y="58579"/>
                    <a:pt x="2988732" y="47478"/>
                  </a:cubicBezTo>
                  <a:cubicBezTo>
                    <a:pt x="3167343" y="43038"/>
                    <a:pt x="3345806" y="37857"/>
                    <a:pt x="3524416" y="36525"/>
                  </a:cubicBezTo>
                  <a:cubicBezTo>
                    <a:pt x="3698439" y="37413"/>
                    <a:pt x="3872166" y="48662"/>
                    <a:pt x="4046338" y="43186"/>
                  </a:cubicBezTo>
                  <a:cubicBezTo>
                    <a:pt x="4318915" y="42890"/>
                    <a:pt x="4590161" y="11808"/>
                    <a:pt x="4862146" y="2779"/>
                  </a:cubicBezTo>
                  <a:cubicBezTo>
                    <a:pt x="5020040" y="1743"/>
                    <a:pt x="5177785" y="3815"/>
                    <a:pt x="5335531" y="1003"/>
                  </a:cubicBezTo>
                  <a:cubicBezTo>
                    <a:pt x="5343818" y="-329"/>
                    <a:pt x="5353585" y="-181"/>
                    <a:pt x="5364239" y="559"/>
                  </a:cubicBezTo>
                  <a:close/>
                </a:path>
              </a:pathLst>
            </a:custGeom>
            <a:solidFill>
              <a:srgbClr val="F2D925"/>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2" name="Google Shape;754;p13">
              <a:extLst>
                <a:ext uri="{FF2B5EF4-FFF2-40B4-BE49-F238E27FC236}">
                  <a16:creationId xmlns:a16="http://schemas.microsoft.com/office/drawing/2014/main" id="{A635B55F-054B-FB4E-8C68-FA796FE75AEE}"/>
                </a:ext>
              </a:extLst>
            </p:cNvPr>
            <p:cNvSpPr/>
            <p:nvPr/>
          </p:nvSpPr>
          <p:spPr>
            <a:xfrm>
              <a:off x="12584744" y="3300462"/>
              <a:ext cx="189767" cy="204697"/>
            </a:xfrm>
            <a:custGeom>
              <a:avLst/>
              <a:gdLst/>
              <a:ahLst/>
              <a:cxnLst/>
              <a:rect l="l" t="t" r="r" b="b"/>
              <a:pathLst>
                <a:path w="189767" h="204697" extrusionOk="0">
                  <a:moveTo>
                    <a:pt x="189755" y="89546"/>
                  </a:moveTo>
                  <a:cubicBezTo>
                    <a:pt x="189903" y="99907"/>
                    <a:pt x="188720" y="109971"/>
                    <a:pt x="186500" y="119444"/>
                  </a:cubicBezTo>
                  <a:cubicBezTo>
                    <a:pt x="186204" y="123144"/>
                    <a:pt x="185464" y="126696"/>
                    <a:pt x="184576" y="130248"/>
                  </a:cubicBezTo>
                  <a:cubicBezTo>
                    <a:pt x="181173" y="142681"/>
                    <a:pt x="176733" y="153486"/>
                    <a:pt x="169778" y="164439"/>
                  </a:cubicBezTo>
                  <a:cubicBezTo>
                    <a:pt x="163267" y="174503"/>
                    <a:pt x="153205" y="182940"/>
                    <a:pt x="143290" y="189156"/>
                  </a:cubicBezTo>
                  <a:cubicBezTo>
                    <a:pt x="132488" y="195817"/>
                    <a:pt x="120501" y="200553"/>
                    <a:pt x="107923" y="202033"/>
                  </a:cubicBezTo>
                  <a:cubicBezTo>
                    <a:pt x="100672" y="203809"/>
                    <a:pt x="93125" y="204697"/>
                    <a:pt x="85726" y="204697"/>
                  </a:cubicBezTo>
                  <a:cubicBezTo>
                    <a:pt x="66341" y="204697"/>
                    <a:pt x="47104" y="198629"/>
                    <a:pt x="31270" y="185160"/>
                  </a:cubicBezTo>
                  <a:cubicBezTo>
                    <a:pt x="10997" y="167991"/>
                    <a:pt x="1082" y="143717"/>
                    <a:pt x="490" y="117816"/>
                  </a:cubicBezTo>
                  <a:cubicBezTo>
                    <a:pt x="-102" y="110711"/>
                    <a:pt x="-102" y="103607"/>
                    <a:pt x="194" y="96946"/>
                  </a:cubicBezTo>
                  <a:cubicBezTo>
                    <a:pt x="490" y="86586"/>
                    <a:pt x="2858" y="75633"/>
                    <a:pt x="6854" y="66012"/>
                  </a:cubicBezTo>
                  <a:cubicBezTo>
                    <a:pt x="15732" y="44995"/>
                    <a:pt x="29050" y="26642"/>
                    <a:pt x="48583" y="14357"/>
                  </a:cubicBezTo>
                  <a:cubicBezTo>
                    <a:pt x="63381" y="4884"/>
                    <a:pt x="81139" y="0"/>
                    <a:pt x="98748" y="0"/>
                  </a:cubicBezTo>
                  <a:cubicBezTo>
                    <a:pt x="116358" y="0"/>
                    <a:pt x="133967" y="5032"/>
                    <a:pt x="148321" y="15245"/>
                  </a:cubicBezTo>
                  <a:cubicBezTo>
                    <a:pt x="171702" y="32118"/>
                    <a:pt x="189460" y="59648"/>
                    <a:pt x="189755" y="89546"/>
                  </a:cubicBezTo>
                  <a:close/>
                </a:path>
              </a:pathLst>
            </a:custGeom>
            <a:solidFill>
              <a:srgbClr val="2843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3" name="Google Shape;755;p13">
              <a:extLst>
                <a:ext uri="{FF2B5EF4-FFF2-40B4-BE49-F238E27FC236}">
                  <a16:creationId xmlns:a16="http://schemas.microsoft.com/office/drawing/2014/main" id="{A53C5519-12F6-B873-0646-CD8A9416925F}"/>
                </a:ext>
              </a:extLst>
            </p:cNvPr>
            <p:cNvSpPr/>
            <p:nvPr/>
          </p:nvSpPr>
          <p:spPr>
            <a:xfrm>
              <a:off x="10695691" y="2613105"/>
              <a:ext cx="5396350" cy="263605"/>
            </a:xfrm>
            <a:custGeom>
              <a:avLst/>
              <a:gdLst/>
              <a:ahLst/>
              <a:cxnLst/>
              <a:rect l="l" t="t" r="r" b="b"/>
              <a:pathLst>
                <a:path w="5396350" h="263605" extrusionOk="0">
                  <a:moveTo>
                    <a:pt x="5396350" y="0"/>
                  </a:moveTo>
                  <a:cubicBezTo>
                    <a:pt x="5391763" y="36114"/>
                    <a:pt x="5390579" y="82145"/>
                    <a:pt x="5390727" y="129508"/>
                  </a:cubicBezTo>
                  <a:cubicBezTo>
                    <a:pt x="5330500" y="129064"/>
                    <a:pt x="5270420" y="131137"/>
                    <a:pt x="5210045" y="130989"/>
                  </a:cubicBezTo>
                  <a:cubicBezTo>
                    <a:pt x="5070353" y="131581"/>
                    <a:pt x="4930365" y="128472"/>
                    <a:pt x="4790672" y="133505"/>
                  </a:cubicBezTo>
                  <a:cubicBezTo>
                    <a:pt x="4565004" y="151118"/>
                    <a:pt x="4339041" y="167547"/>
                    <a:pt x="4112484" y="170803"/>
                  </a:cubicBezTo>
                  <a:cubicBezTo>
                    <a:pt x="3939201" y="177020"/>
                    <a:pt x="3765918" y="168879"/>
                    <a:pt x="3592634" y="165475"/>
                  </a:cubicBezTo>
                  <a:cubicBezTo>
                    <a:pt x="3415799" y="165771"/>
                    <a:pt x="3238964" y="171395"/>
                    <a:pt x="3062278" y="175539"/>
                  </a:cubicBezTo>
                  <a:cubicBezTo>
                    <a:pt x="2700765" y="188268"/>
                    <a:pt x="2338956" y="183680"/>
                    <a:pt x="1977739" y="200849"/>
                  </a:cubicBezTo>
                  <a:cubicBezTo>
                    <a:pt x="1743637" y="209582"/>
                    <a:pt x="1509238" y="203217"/>
                    <a:pt x="1275135" y="214318"/>
                  </a:cubicBezTo>
                  <a:cubicBezTo>
                    <a:pt x="984504" y="226011"/>
                    <a:pt x="692986" y="214466"/>
                    <a:pt x="402651" y="235187"/>
                  </a:cubicBezTo>
                  <a:cubicBezTo>
                    <a:pt x="275389" y="252208"/>
                    <a:pt x="148127" y="249840"/>
                    <a:pt x="19533" y="263605"/>
                  </a:cubicBezTo>
                  <a:cubicBezTo>
                    <a:pt x="14058" y="236371"/>
                    <a:pt x="8879" y="209138"/>
                    <a:pt x="5179" y="181460"/>
                  </a:cubicBezTo>
                  <a:cubicBezTo>
                    <a:pt x="2516" y="167843"/>
                    <a:pt x="1628" y="153634"/>
                    <a:pt x="0" y="139573"/>
                  </a:cubicBezTo>
                  <a:cubicBezTo>
                    <a:pt x="13910" y="138389"/>
                    <a:pt x="11542" y="116928"/>
                    <a:pt x="14502" y="105679"/>
                  </a:cubicBezTo>
                  <a:cubicBezTo>
                    <a:pt x="17314" y="103903"/>
                    <a:pt x="17757" y="99758"/>
                    <a:pt x="16722" y="96206"/>
                  </a:cubicBezTo>
                  <a:cubicBezTo>
                    <a:pt x="17166" y="96206"/>
                    <a:pt x="17609" y="96206"/>
                    <a:pt x="17905" y="96058"/>
                  </a:cubicBezTo>
                  <a:cubicBezTo>
                    <a:pt x="220341" y="85254"/>
                    <a:pt x="422776" y="82885"/>
                    <a:pt x="625359" y="82885"/>
                  </a:cubicBezTo>
                  <a:cubicBezTo>
                    <a:pt x="708819" y="82885"/>
                    <a:pt x="792132" y="83329"/>
                    <a:pt x="875444" y="83773"/>
                  </a:cubicBezTo>
                  <a:cubicBezTo>
                    <a:pt x="1042660" y="84661"/>
                    <a:pt x="1209876" y="85402"/>
                    <a:pt x="1377241" y="83033"/>
                  </a:cubicBezTo>
                  <a:cubicBezTo>
                    <a:pt x="1610455" y="83625"/>
                    <a:pt x="1843375" y="67492"/>
                    <a:pt x="2076589" y="64680"/>
                  </a:cubicBezTo>
                  <a:cubicBezTo>
                    <a:pt x="2541243" y="64236"/>
                    <a:pt x="3005306" y="40555"/>
                    <a:pt x="3469812" y="33006"/>
                  </a:cubicBezTo>
                  <a:cubicBezTo>
                    <a:pt x="4026065" y="18797"/>
                    <a:pt x="4583206" y="39075"/>
                    <a:pt x="5138867" y="5032"/>
                  </a:cubicBezTo>
                  <a:cubicBezTo>
                    <a:pt x="5207825" y="1776"/>
                    <a:pt x="5276931" y="1776"/>
                    <a:pt x="5345742" y="1036"/>
                  </a:cubicBezTo>
                  <a:cubicBezTo>
                    <a:pt x="5352549" y="592"/>
                    <a:pt x="5359948" y="592"/>
                    <a:pt x="5367347" y="740"/>
                  </a:cubicBezTo>
                  <a:cubicBezTo>
                    <a:pt x="5376965" y="1036"/>
                    <a:pt x="5386880" y="1184"/>
                    <a:pt x="5396350" y="0"/>
                  </a:cubicBezTo>
                  <a:close/>
                </a:path>
              </a:pathLst>
            </a:custGeom>
            <a:solidFill>
              <a:srgbClr val="2843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4" name="Google Shape;756;p13">
              <a:extLst>
                <a:ext uri="{FF2B5EF4-FFF2-40B4-BE49-F238E27FC236}">
                  <a16:creationId xmlns:a16="http://schemas.microsoft.com/office/drawing/2014/main" id="{300992B2-39DF-201B-4B8E-E1B7F38EB9D7}"/>
                </a:ext>
              </a:extLst>
            </p:cNvPr>
            <p:cNvSpPr/>
            <p:nvPr/>
          </p:nvSpPr>
          <p:spPr>
            <a:xfrm>
              <a:off x="11973934" y="3594705"/>
              <a:ext cx="2888550" cy="1631510"/>
            </a:xfrm>
            <a:custGeom>
              <a:avLst/>
              <a:gdLst/>
              <a:ahLst/>
              <a:cxnLst/>
              <a:rect l="l" t="t" r="r" b="b"/>
              <a:pathLst>
                <a:path w="2888550" h="1631510" extrusionOk="0">
                  <a:moveTo>
                    <a:pt x="2888550" y="1211607"/>
                  </a:moveTo>
                  <a:cubicBezTo>
                    <a:pt x="2879819" y="1326759"/>
                    <a:pt x="2923473" y="1546553"/>
                    <a:pt x="2775494" y="1582371"/>
                  </a:cubicBezTo>
                  <a:cubicBezTo>
                    <a:pt x="2513128" y="1605757"/>
                    <a:pt x="2248541" y="1597616"/>
                    <a:pt x="1985434" y="1610937"/>
                  </a:cubicBezTo>
                  <a:cubicBezTo>
                    <a:pt x="1532767" y="1622482"/>
                    <a:pt x="1080099" y="1623222"/>
                    <a:pt x="627431" y="1631510"/>
                  </a:cubicBezTo>
                  <a:cubicBezTo>
                    <a:pt x="585257" y="1630622"/>
                    <a:pt x="546338" y="1630326"/>
                    <a:pt x="510675" y="1630326"/>
                  </a:cubicBezTo>
                  <a:cubicBezTo>
                    <a:pt x="477380" y="1630326"/>
                    <a:pt x="446897" y="1630622"/>
                    <a:pt x="418781" y="1630919"/>
                  </a:cubicBezTo>
                  <a:cubicBezTo>
                    <a:pt x="61115" y="1634175"/>
                    <a:pt x="97518" y="1637579"/>
                    <a:pt x="65407" y="1118361"/>
                  </a:cubicBezTo>
                  <a:cubicBezTo>
                    <a:pt x="62595" y="871777"/>
                    <a:pt x="24269" y="629041"/>
                    <a:pt x="19089" y="382457"/>
                  </a:cubicBezTo>
                  <a:cubicBezTo>
                    <a:pt x="18645" y="266861"/>
                    <a:pt x="10062" y="152598"/>
                    <a:pt x="0" y="38334"/>
                  </a:cubicBezTo>
                  <a:cubicBezTo>
                    <a:pt x="52237" y="40259"/>
                    <a:pt x="104917" y="39963"/>
                    <a:pt x="157598" y="39519"/>
                  </a:cubicBezTo>
                  <a:cubicBezTo>
                    <a:pt x="195036" y="39223"/>
                    <a:pt x="232475" y="39075"/>
                    <a:pt x="269914" y="39667"/>
                  </a:cubicBezTo>
                  <a:cubicBezTo>
                    <a:pt x="862274" y="37446"/>
                    <a:pt x="1454042" y="4144"/>
                    <a:pt x="2046550" y="6956"/>
                  </a:cubicBezTo>
                  <a:cubicBezTo>
                    <a:pt x="2267630" y="8289"/>
                    <a:pt x="2489303" y="14357"/>
                    <a:pt x="2710383" y="3108"/>
                  </a:cubicBezTo>
                  <a:cubicBezTo>
                    <a:pt x="2734652" y="740"/>
                    <a:pt x="2759364" y="1184"/>
                    <a:pt x="2783781" y="0"/>
                  </a:cubicBezTo>
                  <a:cubicBezTo>
                    <a:pt x="2785557" y="17317"/>
                    <a:pt x="2787925" y="34486"/>
                    <a:pt x="2790736" y="51655"/>
                  </a:cubicBezTo>
                  <a:cubicBezTo>
                    <a:pt x="2802426" y="147122"/>
                    <a:pt x="2812637" y="241700"/>
                    <a:pt x="2818408" y="337906"/>
                  </a:cubicBezTo>
                  <a:cubicBezTo>
                    <a:pt x="2835426" y="514037"/>
                    <a:pt x="2860138" y="695793"/>
                    <a:pt x="2874492" y="873109"/>
                  </a:cubicBezTo>
                  <a:cubicBezTo>
                    <a:pt x="2882631" y="985448"/>
                    <a:pt x="2886479" y="1098676"/>
                    <a:pt x="2888550" y="121160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5" name="Google Shape;757;p13">
              <a:extLst>
                <a:ext uri="{FF2B5EF4-FFF2-40B4-BE49-F238E27FC236}">
                  <a16:creationId xmlns:a16="http://schemas.microsoft.com/office/drawing/2014/main" id="{8BAA5D5A-F7D6-7627-9862-EE1E4BA35622}"/>
                </a:ext>
              </a:extLst>
            </p:cNvPr>
            <p:cNvSpPr/>
            <p:nvPr/>
          </p:nvSpPr>
          <p:spPr>
            <a:xfrm>
              <a:off x="13496948" y="2265578"/>
              <a:ext cx="204363" cy="206177"/>
            </a:xfrm>
            <a:custGeom>
              <a:avLst/>
              <a:gdLst/>
              <a:ahLst/>
              <a:cxnLst/>
              <a:rect l="l" t="t" r="r" b="b"/>
              <a:pathLst>
                <a:path w="204363" h="206177" extrusionOk="0">
                  <a:moveTo>
                    <a:pt x="204344" y="105531"/>
                  </a:moveTo>
                  <a:cubicBezTo>
                    <a:pt x="204937" y="134393"/>
                    <a:pt x="191914" y="166659"/>
                    <a:pt x="167646" y="183680"/>
                  </a:cubicBezTo>
                  <a:cubicBezTo>
                    <a:pt x="149592" y="196409"/>
                    <a:pt x="127543" y="206177"/>
                    <a:pt x="105051" y="206177"/>
                  </a:cubicBezTo>
                  <a:cubicBezTo>
                    <a:pt x="101055" y="206177"/>
                    <a:pt x="96912" y="205881"/>
                    <a:pt x="92768" y="205141"/>
                  </a:cubicBezTo>
                  <a:cubicBezTo>
                    <a:pt x="60805" y="199813"/>
                    <a:pt x="32097" y="184716"/>
                    <a:pt x="14931" y="156002"/>
                  </a:cubicBezTo>
                  <a:cubicBezTo>
                    <a:pt x="-1050" y="128768"/>
                    <a:pt x="-4750" y="95466"/>
                    <a:pt x="6497" y="65716"/>
                  </a:cubicBezTo>
                  <a:cubicBezTo>
                    <a:pt x="19371" y="31822"/>
                    <a:pt x="50742" y="5624"/>
                    <a:pt x="86849" y="888"/>
                  </a:cubicBezTo>
                  <a:cubicBezTo>
                    <a:pt x="91585" y="296"/>
                    <a:pt x="96172" y="0"/>
                    <a:pt x="100759" y="0"/>
                  </a:cubicBezTo>
                  <a:cubicBezTo>
                    <a:pt x="121328" y="0"/>
                    <a:pt x="141305" y="5920"/>
                    <a:pt x="158175" y="18205"/>
                  </a:cubicBezTo>
                  <a:cubicBezTo>
                    <a:pt x="171937" y="28122"/>
                    <a:pt x="183627" y="42627"/>
                    <a:pt x="190878" y="58908"/>
                  </a:cubicBezTo>
                  <a:cubicBezTo>
                    <a:pt x="199165" y="72969"/>
                    <a:pt x="203901" y="89102"/>
                    <a:pt x="204344" y="10553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6" name="Google Shape;758;p13">
              <a:extLst>
                <a:ext uri="{FF2B5EF4-FFF2-40B4-BE49-F238E27FC236}">
                  <a16:creationId xmlns:a16="http://schemas.microsoft.com/office/drawing/2014/main" id="{3779337E-DF9D-AB72-7E2B-B6CC0DBF3086}"/>
                </a:ext>
              </a:extLst>
            </p:cNvPr>
            <p:cNvSpPr/>
            <p:nvPr/>
          </p:nvSpPr>
          <p:spPr>
            <a:xfrm>
              <a:off x="12053546" y="6107021"/>
              <a:ext cx="2927024" cy="113155"/>
            </a:xfrm>
            <a:custGeom>
              <a:avLst/>
              <a:gdLst/>
              <a:ahLst/>
              <a:cxnLst/>
              <a:rect l="l" t="t" r="r" b="b"/>
              <a:pathLst>
                <a:path w="2927024" h="113155" extrusionOk="0">
                  <a:moveTo>
                    <a:pt x="2891954" y="0"/>
                  </a:moveTo>
                  <a:cubicBezTo>
                    <a:pt x="2897873" y="26494"/>
                    <a:pt x="2919626" y="55651"/>
                    <a:pt x="2927025" y="79037"/>
                  </a:cubicBezTo>
                  <a:cubicBezTo>
                    <a:pt x="2816780" y="82737"/>
                    <a:pt x="2716302" y="99907"/>
                    <a:pt x="2603542" y="99610"/>
                  </a:cubicBezTo>
                  <a:cubicBezTo>
                    <a:pt x="2533105" y="100499"/>
                    <a:pt x="2462518" y="94282"/>
                    <a:pt x="2391785" y="88065"/>
                  </a:cubicBezTo>
                  <a:cubicBezTo>
                    <a:pt x="2307289" y="80665"/>
                    <a:pt x="2222497" y="73265"/>
                    <a:pt x="2137409" y="77853"/>
                  </a:cubicBezTo>
                  <a:cubicBezTo>
                    <a:pt x="1685333" y="80961"/>
                    <a:pt x="1233405" y="89990"/>
                    <a:pt x="781329" y="95762"/>
                  </a:cubicBezTo>
                  <a:cubicBezTo>
                    <a:pt x="654511" y="101683"/>
                    <a:pt x="527841" y="100351"/>
                    <a:pt x="401023" y="101090"/>
                  </a:cubicBezTo>
                  <a:cubicBezTo>
                    <a:pt x="267546" y="102275"/>
                    <a:pt x="133181" y="120480"/>
                    <a:pt x="0" y="109823"/>
                  </a:cubicBezTo>
                  <a:cubicBezTo>
                    <a:pt x="3403" y="81997"/>
                    <a:pt x="11098" y="55060"/>
                    <a:pt x="19829" y="28418"/>
                  </a:cubicBezTo>
                  <a:cubicBezTo>
                    <a:pt x="855762" y="30342"/>
                    <a:pt x="1691548" y="21905"/>
                    <a:pt x="2527333" y="16429"/>
                  </a:cubicBezTo>
                  <a:cubicBezTo>
                    <a:pt x="2648972" y="12137"/>
                    <a:pt x="2770463" y="5920"/>
                    <a:pt x="2891954" y="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7" name="Google Shape;759;p13">
              <a:extLst>
                <a:ext uri="{FF2B5EF4-FFF2-40B4-BE49-F238E27FC236}">
                  <a16:creationId xmlns:a16="http://schemas.microsoft.com/office/drawing/2014/main" id="{DE447E59-63C6-5EB6-D47E-D5CF22E7CB60}"/>
                </a:ext>
              </a:extLst>
            </p:cNvPr>
            <p:cNvSpPr/>
            <p:nvPr/>
          </p:nvSpPr>
          <p:spPr>
            <a:xfrm>
              <a:off x="10855656" y="6465878"/>
              <a:ext cx="280420" cy="83625"/>
            </a:xfrm>
            <a:custGeom>
              <a:avLst/>
              <a:gdLst/>
              <a:ahLst/>
              <a:cxnLst/>
              <a:rect l="l" t="t" r="r" b="b"/>
              <a:pathLst>
                <a:path w="280420" h="83625" extrusionOk="0">
                  <a:moveTo>
                    <a:pt x="280420" y="11315"/>
                  </a:moveTo>
                  <a:cubicBezTo>
                    <a:pt x="276129" y="27596"/>
                    <a:pt x="270802" y="44321"/>
                    <a:pt x="261035" y="58234"/>
                  </a:cubicBezTo>
                  <a:cubicBezTo>
                    <a:pt x="179647" y="58234"/>
                    <a:pt x="99590" y="71259"/>
                    <a:pt x="19385" y="83544"/>
                  </a:cubicBezTo>
                  <a:cubicBezTo>
                    <a:pt x="12874" y="83692"/>
                    <a:pt x="6363" y="83840"/>
                    <a:pt x="0" y="82064"/>
                  </a:cubicBezTo>
                  <a:cubicBezTo>
                    <a:pt x="1924" y="56458"/>
                    <a:pt x="10063" y="31740"/>
                    <a:pt x="17905" y="7319"/>
                  </a:cubicBezTo>
                  <a:cubicBezTo>
                    <a:pt x="41582" y="16199"/>
                    <a:pt x="66295" y="-230"/>
                    <a:pt x="90859" y="806"/>
                  </a:cubicBezTo>
                  <a:cubicBezTo>
                    <a:pt x="153454" y="2582"/>
                    <a:pt x="219601" y="-6594"/>
                    <a:pt x="280420" y="113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8" name="Google Shape;760;p13">
              <a:extLst>
                <a:ext uri="{FF2B5EF4-FFF2-40B4-BE49-F238E27FC236}">
                  <a16:creationId xmlns:a16="http://schemas.microsoft.com/office/drawing/2014/main" id="{9D80F3B4-A11B-BD33-90E6-73DBF3B34837}"/>
                </a:ext>
              </a:extLst>
            </p:cNvPr>
            <p:cNvSpPr/>
            <p:nvPr/>
          </p:nvSpPr>
          <p:spPr>
            <a:xfrm>
              <a:off x="11339769" y="6472901"/>
              <a:ext cx="176021" cy="65469"/>
            </a:xfrm>
            <a:custGeom>
              <a:avLst/>
              <a:gdLst/>
              <a:ahLst/>
              <a:cxnLst/>
              <a:rect l="l" t="t" r="r" b="b"/>
              <a:pathLst>
                <a:path w="176021" h="65469" extrusionOk="0">
                  <a:moveTo>
                    <a:pt x="176022" y="10360"/>
                  </a:moveTo>
                  <a:cubicBezTo>
                    <a:pt x="173358" y="24570"/>
                    <a:pt x="171286" y="43663"/>
                    <a:pt x="155601" y="49435"/>
                  </a:cubicBezTo>
                  <a:cubicBezTo>
                    <a:pt x="119346" y="59352"/>
                    <a:pt x="81463" y="61720"/>
                    <a:pt x="44024" y="64680"/>
                  </a:cubicBezTo>
                  <a:cubicBezTo>
                    <a:pt x="-12504" y="70749"/>
                    <a:pt x="-2885" y="41147"/>
                    <a:pt x="9397" y="0"/>
                  </a:cubicBezTo>
                  <a:cubicBezTo>
                    <a:pt x="63854" y="8733"/>
                    <a:pt x="122453" y="-6661"/>
                    <a:pt x="176022" y="1036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9" name="Google Shape;761;p13">
              <a:extLst>
                <a:ext uri="{FF2B5EF4-FFF2-40B4-BE49-F238E27FC236}">
                  <a16:creationId xmlns:a16="http://schemas.microsoft.com/office/drawing/2014/main" id="{3EF0556B-1A71-E198-32DA-69041802621D}"/>
                </a:ext>
              </a:extLst>
            </p:cNvPr>
            <p:cNvSpPr/>
            <p:nvPr/>
          </p:nvSpPr>
          <p:spPr>
            <a:xfrm>
              <a:off x="11646521" y="6476619"/>
              <a:ext cx="167743" cy="67727"/>
            </a:xfrm>
            <a:custGeom>
              <a:avLst/>
              <a:gdLst/>
              <a:ahLst/>
              <a:cxnLst/>
              <a:rect l="l" t="t" r="r" b="b"/>
              <a:pathLst>
                <a:path w="167743" h="67727" extrusionOk="0">
                  <a:moveTo>
                    <a:pt x="167743" y="3386"/>
                  </a:moveTo>
                  <a:cubicBezTo>
                    <a:pt x="161084" y="21147"/>
                    <a:pt x="156053" y="40092"/>
                    <a:pt x="145102" y="55633"/>
                  </a:cubicBezTo>
                  <a:cubicBezTo>
                    <a:pt x="111363" y="61406"/>
                    <a:pt x="72593" y="61850"/>
                    <a:pt x="36930" y="67326"/>
                  </a:cubicBezTo>
                  <a:cubicBezTo>
                    <a:pt x="25831" y="67474"/>
                    <a:pt x="12661" y="69546"/>
                    <a:pt x="3191" y="62590"/>
                  </a:cubicBezTo>
                  <a:lnTo>
                    <a:pt x="3339" y="62590"/>
                  </a:lnTo>
                  <a:cubicBezTo>
                    <a:pt x="-4208" y="45273"/>
                    <a:pt x="3191" y="24699"/>
                    <a:pt x="4670" y="6494"/>
                  </a:cubicBezTo>
                  <a:cubicBezTo>
                    <a:pt x="20208" y="16855"/>
                    <a:pt x="39446" y="6346"/>
                    <a:pt x="56315" y="4866"/>
                  </a:cubicBezTo>
                  <a:cubicBezTo>
                    <a:pt x="93014" y="-1350"/>
                    <a:pt x="130748" y="-1350"/>
                    <a:pt x="167743" y="338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0" name="Google Shape;762;p13">
              <a:extLst>
                <a:ext uri="{FF2B5EF4-FFF2-40B4-BE49-F238E27FC236}">
                  <a16:creationId xmlns:a16="http://schemas.microsoft.com/office/drawing/2014/main" id="{EF218DEB-058E-2B7C-9FD5-306004EEFBD6}"/>
                </a:ext>
              </a:extLst>
            </p:cNvPr>
            <p:cNvSpPr/>
            <p:nvPr/>
          </p:nvSpPr>
          <p:spPr>
            <a:xfrm>
              <a:off x="11942505" y="6437970"/>
              <a:ext cx="251768" cy="87194"/>
            </a:xfrm>
            <a:custGeom>
              <a:avLst/>
              <a:gdLst/>
              <a:ahLst/>
              <a:cxnLst/>
              <a:rect l="l" t="t" r="r" b="b"/>
              <a:pathLst>
                <a:path w="251768" h="87194" extrusionOk="0">
                  <a:moveTo>
                    <a:pt x="251769" y="26790"/>
                  </a:moveTo>
                  <a:cubicBezTo>
                    <a:pt x="245406" y="42035"/>
                    <a:pt x="240227" y="58464"/>
                    <a:pt x="229868" y="71489"/>
                  </a:cubicBezTo>
                  <a:cubicBezTo>
                    <a:pt x="176152" y="72969"/>
                    <a:pt x="123027" y="81405"/>
                    <a:pt x="69607" y="86734"/>
                  </a:cubicBezTo>
                  <a:cubicBezTo>
                    <a:pt x="205" y="91322"/>
                    <a:pt x="-14149" y="61572"/>
                    <a:pt x="12635" y="0"/>
                  </a:cubicBezTo>
                  <a:cubicBezTo>
                    <a:pt x="12931" y="148"/>
                    <a:pt x="13227" y="148"/>
                    <a:pt x="13671" y="148"/>
                  </a:cubicBezTo>
                  <a:cubicBezTo>
                    <a:pt x="13671" y="296"/>
                    <a:pt x="13819" y="296"/>
                    <a:pt x="13819" y="296"/>
                  </a:cubicBezTo>
                  <a:cubicBezTo>
                    <a:pt x="24177" y="35078"/>
                    <a:pt x="64131" y="24866"/>
                    <a:pt x="91360" y="22350"/>
                  </a:cubicBezTo>
                  <a:cubicBezTo>
                    <a:pt x="144336" y="22645"/>
                    <a:pt x="199384" y="14801"/>
                    <a:pt x="251769" y="2679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1" name="Google Shape;763;p13">
              <a:extLst>
                <a:ext uri="{FF2B5EF4-FFF2-40B4-BE49-F238E27FC236}">
                  <a16:creationId xmlns:a16="http://schemas.microsoft.com/office/drawing/2014/main" id="{CB170353-1491-5F98-85B7-66EF4C535AD3}"/>
                </a:ext>
              </a:extLst>
            </p:cNvPr>
            <p:cNvSpPr/>
            <p:nvPr/>
          </p:nvSpPr>
          <p:spPr>
            <a:xfrm>
              <a:off x="12348057" y="6452180"/>
              <a:ext cx="255378" cy="79585"/>
            </a:xfrm>
            <a:custGeom>
              <a:avLst/>
              <a:gdLst/>
              <a:ahLst/>
              <a:cxnLst/>
              <a:rect l="l" t="t" r="r" b="b"/>
              <a:pathLst>
                <a:path w="255378" h="79585" extrusionOk="0">
                  <a:moveTo>
                    <a:pt x="255379" y="13321"/>
                  </a:moveTo>
                  <a:cubicBezTo>
                    <a:pt x="249460" y="33154"/>
                    <a:pt x="247240" y="56836"/>
                    <a:pt x="231406" y="71488"/>
                  </a:cubicBezTo>
                  <a:cubicBezTo>
                    <a:pt x="201219" y="75041"/>
                    <a:pt x="168959" y="74449"/>
                    <a:pt x="138180" y="76521"/>
                  </a:cubicBezTo>
                  <a:cubicBezTo>
                    <a:pt x="96006" y="75189"/>
                    <a:pt x="48061" y="88362"/>
                    <a:pt x="9142" y="68528"/>
                  </a:cubicBezTo>
                  <a:cubicBezTo>
                    <a:pt x="-5360" y="50027"/>
                    <a:pt x="1151" y="21757"/>
                    <a:pt x="3519" y="0"/>
                  </a:cubicBezTo>
                  <a:cubicBezTo>
                    <a:pt x="84907" y="13912"/>
                    <a:pt x="174287" y="-12581"/>
                    <a:pt x="255379" y="1332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2" name="Google Shape;764;p13">
              <a:extLst>
                <a:ext uri="{FF2B5EF4-FFF2-40B4-BE49-F238E27FC236}">
                  <a16:creationId xmlns:a16="http://schemas.microsoft.com/office/drawing/2014/main" id="{4D5A1E80-4C0C-1962-DE43-ED196066F3C4}"/>
                </a:ext>
              </a:extLst>
            </p:cNvPr>
            <p:cNvSpPr/>
            <p:nvPr/>
          </p:nvSpPr>
          <p:spPr>
            <a:xfrm>
              <a:off x="12782659" y="6450995"/>
              <a:ext cx="267230" cy="66495"/>
            </a:xfrm>
            <a:custGeom>
              <a:avLst/>
              <a:gdLst/>
              <a:ahLst/>
              <a:cxnLst/>
              <a:rect l="l" t="t" r="r" b="b"/>
              <a:pathLst>
                <a:path w="267230" h="66495" extrusionOk="0">
                  <a:moveTo>
                    <a:pt x="267230" y="18353"/>
                  </a:moveTo>
                  <a:cubicBezTo>
                    <a:pt x="255096" y="83181"/>
                    <a:pt x="213958" y="58020"/>
                    <a:pt x="164829" y="60240"/>
                  </a:cubicBezTo>
                  <a:cubicBezTo>
                    <a:pt x="133457" y="59944"/>
                    <a:pt x="104601" y="64384"/>
                    <a:pt x="72934" y="66308"/>
                  </a:cubicBezTo>
                  <a:lnTo>
                    <a:pt x="76929" y="66012"/>
                  </a:lnTo>
                  <a:cubicBezTo>
                    <a:pt x="34311" y="65124"/>
                    <a:pt x="-7567" y="77409"/>
                    <a:pt x="1164" y="17613"/>
                  </a:cubicBezTo>
                  <a:cubicBezTo>
                    <a:pt x="2496" y="16725"/>
                    <a:pt x="3384" y="15393"/>
                    <a:pt x="3384" y="13321"/>
                  </a:cubicBezTo>
                  <a:cubicBezTo>
                    <a:pt x="3384" y="9177"/>
                    <a:pt x="4272" y="3700"/>
                    <a:pt x="2348" y="0"/>
                  </a:cubicBezTo>
                  <a:cubicBezTo>
                    <a:pt x="18329" y="13765"/>
                    <a:pt x="41118" y="6661"/>
                    <a:pt x="60208" y="5476"/>
                  </a:cubicBezTo>
                  <a:cubicBezTo>
                    <a:pt x="129018" y="0"/>
                    <a:pt x="200639" y="-1036"/>
                    <a:pt x="267230" y="1835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3" name="Google Shape;765;p13">
              <a:extLst>
                <a:ext uri="{FF2B5EF4-FFF2-40B4-BE49-F238E27FC236}">
                  <a16:creationId xmlns:a16="http://schemas.microsoft.com/office/drawing/2014/main" id="{871D603A-2617-CD98-7C72-00F8BDFAC703}"/>
                </a:ext>
              </a:extLst>
            </p:cNvPr>
            <p:cNvSpPr/>
            <p:nvPr/>
          </p:nvSpPr>
          <p:spPr>
            <a:xfrm>
              <a:off x="13197613" y="6461948"/>
              <a:ext cx="241904" cy="80073"/>
            </a:xfrm>
            <a:custGeom>
              <a:avLst/>
              <a:gdLst/>
              <a:ahLst/>
              <a:cxnLst/>
              <a:rect l="l" t="t" r="r" b="b"/>
              <a:pathLst>
                <a:path w="241904" h="80073" extrusionOk="0">
                  <a:moveTo>
                    <a:pt x="241905" y="28566"/>
                  </a:moveTo>
                  <a:cubicBezTo>
                    <a:pt x="234802" y="46179"/>
                    <a:pt x="228587" y="64384"/>
                    <a:pt x="218080" y="80073"/>
                  </a:cubicBezTo>
                  <a:cubicBezTo>
                    <a:pt x="150158" y="67789"/>
                    <a:pt x="79868" y="80073"/>
                    <a:pt x="12537" y="64828"/>
                  </a:cubicBezTo>
                  <a:cubicBezTo>
                    <a:pt x="-7588" y="56540"/>
                    <a:pt x="1735" y="17465"/>
                    <a:pt x="5138" y="0"/>
                  </a:cubicBezTo>
                  <a:cubicBezTo>
                    <a:pt x="77648" y="24422"/>
                    <a:pt x="163180" y="4292"/>
                    <a:pt x="241905" y="2856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4" name="Google Shape;766;p13">
              <a:extLst>
                <a:ext uri="{FF2B5EF4-FFF2-40B4-BE49-F238E27FC236}">
                  <a16:creationId xmlns:a16="http://schemas.microsoft.com/office/drawing/2014/main" id="{F3976FFC-4326-79C3-B2D0-669A2AA3B1B1}"/>
                </a:ext>
              </a:extLst>
            </p:cNvPr>
            <p:cNvSpPr/>
            <p:nvPr/>
          </p:nvSpPr>
          <p:spPr>
            <a:xfrm>
              <a:off x="13614080" y="6425983"/>
              <a:ext cx="268783" cy="91209"/>
            </a:xfrm>
            <a:custGeom>
              <a:avLst/>
              <a:gdLst/>
              <a:ahLst/>
              <a:cxnLst/>
              <a:rect l="l" t="t" r="r" b="b"/>
              <a:pathLst>
                <a:path w="268783" h="91209" extrusionOk="0">
                  <a:moveTo>
                    <a:pt x="268784" y="19832"/>
                  </a:moveTo>
                  <a:cubicBezTo>
                    <a:pt x="264789" y="43810"/>
                    <a:pt x="259313" y="68676"/>
                    <a:pt x="246143" y="89397"/>
                  </a:cubicBezTo>
                  <a:cubicBezTo>
                    <a:pt x="242444" y="89989"/>
                    <a:pt x="238596" y="90581"/>
                    <a:pt x="234749" y="90877"/>
                  </a:cubicBezTo>
                  <a:cubicBezTo>
                    <a:pt x="174669" y="93245"/>
                    <a:pt x="115182" y="82144"/>
                    <a:pt x="54954" y="83328"/>
                  </a:cubicBezTo>
                  <a:cubicBezTo>
                    <a:pt x="-5421" y="81552"/>
                    <a:pt x="-3349" y="56539"/>
                    <a:pt x="3162" y="4883"/>
                  </a:cubicBezTo>
                  <a:cubicBezTo>
                    <a:pt x="92097" y="-1925"/>
                    <a:pt x="182512" y="-5182"/>
                    <a:pt x="268784" y="1983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5" name="Google Shape;767;p13">
              <a:extLst>
                <a:ext uri="{FF2B5EF4-FFF2-40B4-BE49-F238E27FC236}">
                  <a16:creationId xmlns:a16="http://schemas.microsoft.com/office/drawing/2014/main" id="{6B1E4F87-3B78-464E-9AC3-41CB0B3B9BF8}"/>
                </a:ext>
              </a:extLst>
            </p:cNvPr>
            <p:cNvSpPr/>
            <p:nvPr/>
          </p:nvSpPr>
          <p:spPr>
            <a:xfrm>
              <a:off x="14044592" y="6439507"/>
              <a:ext cx="237221" cy="82185"/>
            </a:xfrm>
            <a:custGeom>
              <a:avLst/>
              <a:gdLst/>
              <a:ahLst/>
              <a:cxnLst/>
              <a:rect l="l" t="t" r="r" b="b"/>
              <a:pathLst>
                <a:path w="237221" h="82185" extrusionOk="0">
                  <a:moveTo>
                    <a:pt x="237222" y="21701"/>
                  </a:moveTo>
                  <a:cubicBezTo>
                    <a:pt x="231894" y="43014"/>
                    <a:pt x="237074" y="84457"/>
                    <a:pt x="205998" y="82088"/>
                  </a:cubicBezTo>
                  <a:cubicBezTo>
                    <a:pt x="143255" y="79128"/>
                    <a:pt x="79920" y="78833"/>
                    <a:pt x="17473" y="74688"/>
                  </a:cubicBezTo>
                  <a:cubicBezTo>
                    <a:pt x="12589" y="73208"/>
                    <a:pt x="6079" y="72024"/>
                    <a:pt x="4451" y="66547"/>
                  </a:cubicBezTo>
                  <a:cubicBezTo>
                    <a:pt x="-581" y="46122"/>
                    <a:pt x="-581" y="24513"/>
                    <a:pt x="751" y="3643"/>
                  </a:cubicBezTo>
                  <a:cubicBezTo>
                    <a:pt x="78292" y="683"/>
                    <a:pt x="162196" y="-8494"/>
                    <a:pt x="237222" y="2170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6" name="Google Shape;768;p13">
              <a:extLst>
                <a:ext uri="{FF2B5EF4-FFF2-40B4-BE49-F238E27FC236}">
                  <a16:creationId xmlns:a16="http://schemas.microsoft.com/office/drawing/2014/main" id="{D707352C-362C-E718-E009-75CE89EB63C4}"/>
                </a:ext>
              </a:extLst>
            </p:cNvPr>
            <p:cNvSpPr/>
            <p:nvPr/>
          </p:nvSpPr>
          <p:spPr>
            <a:xfrm>
              <a:off x="14401448" y="6431014"/>
              <a:ext cx="230434" cy="85539"/>
            </a:xfrm>
            <a:custGeom>
              <a:avLst/>
              <a:gdLst/>
              <a:ahLst/>
              <a:cxnLst/>
              <a:rect l="l" t="t" r="r" b="b"/>
              <a:pathLst>
                <a:path w="230434" h="85539" extrusionOk="0">
                  <a:moveTo>
                    <a:pt x="217906" y="16873"/>
                  </a:moveTo>
                  <a:cubicBezTo>
                    <a:pt x="245874" y="20130"/>
                    <a:pt x="219090" y="65716"/>
                    <a:pt x="213466" y="81997"/>
                  </a:cubicBezTo>
                  <a:cubicBezTo>
                    <a:pt x="202072" y="82293"/>
                    <a:pt x="190678" y="82293"/>
                    <a:pt x="179283" y="82441"/>
                  </a:cubicBezTo>
                  <a:cubicBezTo>
                    <a:pt x="164929" y="82737"/>
                    <a:pt x="150428" y="83330"/>
                    <a:pt x="136074" y="84218"/>
                  </a:cubicBezTo>
                  <a:cubicBezTo>
                    <a:pt x="98783" y="85698"/>
                    <a:pt x="61344" y="86882"/>
                    <a:pt x="24201" y="82293"/>
                  </a:cubicBezTo>
                  <a:cubicBezTo>
                    <a:pt x="16802" y="80517"/>
                    <a:pt x="11031" y="79185"/>
                    <a:pt x="5852" y="72673"/>
                  </a:cubicBezTo>
                  <a:lnTo>
                    <a:pt x="6296" y="72821"/>
                  </a:lnTo>
                  <a:cubicBezTo>
                    <a:pt x="6148" y="72525"/>
                    <a:pt x="5852" y="72229"/>
                    <a:pt x="5704" y="71785"/>
                  </a:cubicBezTo>
                  <a:cubicBezTo>
                    <a:pt x="-3471" y="49583"/>
                    <a:pt x="821" y="23533"/>
                    <a:pt x="2300" y="0"/>
                  </a:cubicBezTo>
                  <a:cubicBezTo>
                    <a:pt x="73182" y="12137"/>
                    <a:pt x="147616" y="-296"/>
                    <a:pt x="217906" y="1687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7" name="Google Shape;769;p13">
              <a:extLst>
                <a:ext uri="{FF2B5EF4-FFF2-40B4-BE49-F238E27FC236}">
                  <a16:creationId xmlns:a16="http://schemas.microsoft.com/office/drawing/2014/main" id="{DC2F7624-0683-B9F8-9C60-6FA5C270A745}"/>
                </a:ext>
              </a:extLst>
            </p:cNvPr>
            <p:cNvSpPr/>
            <p:nvPr/>
          </p:nvSpPr>
          <p:spPr>
            <a:xfrm>
              <a:off x="14806695" y="6417397"/>
              <a:ext cx="237135" cy="84717"/>
            </a:xfrm>
            <a:custGeom>
              <a:avLst/>
              <a:gdLst/>
              <a:ahLst/>
              <a:cxnLst/>
              <a:rect l="l" t="t" r="r" b="b"/>
              <a:pathLst>
                <a:path w="237135" h="84717" extrusionOk="0">
                  <a:moveTo>
                    <a:pt x="237062" y="27086"/>
                  </a:moveTo>
                  <a:cubicBezTo>
                    <a:pt x="237358" y="44847"/>
                    <a:pt x="236914" y="62904"/>
                    <a:pt x="232771" y="80369"/>
                  </a:cubicBezTo>
                  <a:cubicBezTo>
                    <a:pt x="171359" y="85697"/>
                    <a:pt x="109356" y="85401"/>
                    <a:pt x="47649" y="83330"/>
                  </a:cubicBezTo>
                  <a:cubicBezTo>
                    <a:pt x="5919" y="83181"/>
                    <a:pt x="888" y="67492"/>
                    <a:pt x="0" y="34930"/>
                  </a:cubicBezTo>
                  <a:cubicBezTo>
                    <a:pt x="9619" y="28270"/>
                    <a:pt x="17757" y="12877"/>
                    <a:pt x="8583" y="6216"/>
                  </a:cubicBezTo>
                  <a:cubicBezTo>
                    <a:pt x="9619" y="3848"/>
                    <a:pt x="10950" y="1776"/>
                    <a:pt x="12578" y="0"/>
                  </a:cubicBezTo>
                  <a:cubicBezTo>
                    <a:pt x="28116" y="15245"/>
                    <a:pt x="61115" y="7252"/>
                    <a:pt x="81980" y="10213"/>
                  </a:cubicBezTo>
                  <a:cubicBezTo>
                    <a:pt x="134365" y="13173"/>
                    <a:pt x="184678" y="11841"/>
                    <a:pt x="237062" y="2708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8" name="Google Shape;770;p13">
              <a:extLst>
                <a:ext uri="{FF2B5EF4-FFF2-40B4-BE49-F238E27FC236}">
                  <a16:creationId xmlns:a16="http://schemas.microsoft.com/office/drawing/2014/main" id="{BDAF538E-6C30-201E-9E79-7B64D9842FF7}"/>
                </a:ext>
              </a:extLst>
            </p:cNvPr>
            <p:cNvSpPr/>
            <p:nvPr/>
          </p:nvSpPr>
          <p:spPr>
            <a:xfrm>
              <a:off x="15189961" y="6439350"/>
              <a:ext cx="231438" cy="79576"/>
            </a:xfrm>
            <a:custGeom>
              <a:avLst/>
              <a:gdLst/>
              <a:ahLst/>
              <a:cxnLst/>
              <a:rect l="l" t="t" r="r" b="b"/>
              <a:pathLst>
                <a:path w="231438" h="79576" extrusionOk="0">
                  <a:moveTo>
                    <a:pt x="231439" y="14457"/>
                  </a:moveTo>
                  <a:cubicBezTo>
                    <a:pt x="222264" y="94531"/>
                    <a:pt x="193853" y="78990"/>
                    <a:pt x="127558" y="77213"/>
                  </a:cubicBezTo>
                  <a:cubicBezTo>
                    <a:pt x="91007" y="73513"/>
                    <a:pt x="51497" y="79581"/>
                    <a:pt x="17166" y="65669"/>
                  </a:cubicBezTo>
                  <a:cubicBezTo>
                    <a:pt x="4883" y="47315"/>
                    <a:pt x="6067" y="22746"/>
                    <a:pt x="0" y="1876"/>
                  </a:cubicBezTo>
                  <a:cubicBezTo>
                    <a:pt x="76209" y="2913"/>
                    <a:pt x="157006" y="-8336"/>
                    <a:pt x="231439" y="1445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9" name="Google Shape;771;p13">
              <a:extLst>
                <a:ext uri="{FF2B5EF4-FFF2-40B4-BE49-F238E27FC236}">
                  <a16:creationId xmlns:a16="http://schemas.microsoft.com/office/drawing/2014/main" id="{F9321DBC-42F5-762C-00E0-F95F9ABCC499}"/>
                </a:ext>
              </a:extLst>
            </p:cNvPr>
            <p:cNvSpPr/>
            <p:nvPr/>
          </p:nvSpPr>
          <p:spPr>
            <a:xfrm>
              <a:off x="15559761" y="6459371"/>
              <a:ext cx="190042" cy="55799"/>
            </a:xfrm>
            <a:custGeom>
              <a:avLst/>
              <a:gdLst/>
              <a:ahLst/>
              <a:cxnLst/>
              <a:rect l="l" t="t" r="r" b="b"/>
              <a:pathLst>
                <a:path w="190042" h="55799" extrusionOk="0">
                  <a:moveTo>
                    <a:pt x="189709" y="7017"/>
                  </a:moveTo>
                  <a:cubicBezTo>
                    <a:pt x="190597" y="22706"/>
                    <a:pt x="189413" y="38543"/>
                    <a:pt x="189561" y="54232"/>
                  </a:cubicBezTo>
                  <a:cubicBezTo>
                    <a:pt x="152714" y="57488"/>
                    <a:pt x="115572" y="54824"/>
                    <a:pt x="78725" y="53788"/>
                  </a:cubicBezTo>
                  <a:cubicBezTo>
                    <a:pt x="28856" y="52900"/>
                    <a:pt x="9767" y="58524"/>
                    <a:pt x="0" y="2132"/>
                  </a:cubicBezTo>
                  <a:cubicBezTo>
                    <a:pt x="62891" y="1836"/>
                    <a:pt x="127410" y="-4824"/>
                    <a:pt x="189709" y="701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0" name="Google Shape;772;p13">
              <a:extLst>
                <a:ext uri="{FF2B5EF4-FFF2-40B4-BE49-F238E27FC236}">
                  <a16:creationId xmlns:a16="http://schemas.microsoft.com/office/drawing/2014/main" id="{AFF13F90-D1E6-9899-7130-4CAFBA0C8E83}"/>
                </a:ext>
              </a:extLst>
            </p:cNvPr>
            <p:cNvSpPr/>
            <p:nvPr/>
          </p:nvSpPr>
          <p:spPr>
            <a:xfrm>
              <a:off x="15870070" y="6392566"/>
              <a:ext cx="258117" cy="80202"/>
            </a:xfrm>
            <a:custGeom>
              <a:avLst/>
              <a:gdLst/>
              <a:ahLst/>
              <a:cxnLst/>
              <a:rect l="l" t="t" r="r" b="b"/>
              <a:pathLst>
                <a:path w="258117" h="80202" extrusionOk="0">
                  <a:moveTo>
                    <a:pt x="258078" y="8402"/>
                  </a:moveTo>
                  <a:cubicBezTo>
                    <a:pt x="258670" y="29123"/>
                    <a:pt x="252603" y="49549"/>
                    <a:pt x="248607" y="69826"/>
                  </a:cubicBezTo>
                  <a:cubicBezTo>
                    <a:pt x="192523" y="69530"/>
                    <a:pt x="136735" y="77226"/>
                    <a:pt x="80799" y="79447"/>
                  </a:cubicBezTo>
                  <a:cubicBezTo>
                    <a:pt x="27971" y="83295"/>
                    <a:pt x="-293" y="73971"/>
                    <a:pt x="2" y="15507"/>
                  </a:cubicBezTo>
                  <a:cubicBezTo>
                    <a:pt x="84351" y="21575"/>
                    <a:pt x="173730" y="-16168"/>
                    <a:pt x="258078" y="840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1" name="Google Shape;773;p13">
              <a:extLst>
                <a:ext uri="{FF2B5EF4-FFF2-40B4-BE49-F238E27FC236}">
                  <a16:creationId xmlns:a16="http://schemas.microsoft.com/office/drawing/2014/main" id="{F26032AC-90FD-58A0-78C3-DF18DDF1542C}"/>
                </a:ext>
              </a:extLst>
            </p:cNvPr>
            <p:cNvSpPr/>
            <p:nvPr/>
          </p:nvSpPr>
          <p:spPr>
            <a:xfrm>
              <a:off x="15816948" y="6625831"/>
              <a:ext cx="393032" cy="47514"/>
            </a:xfrm>
            <a:custGeom>
              <a:avLst/>
              <a:gdLst/>
              <a:ahLst/>
              <a:cxnLst/>
              <a:rect l="l" t="t" r="r" b="b"/>
              <a:pathLst>
                <a:path w="393032" h="47514" extrusionOk="0">
                  <a:moveTo>
                    <a:pt x="393032" y="16837"/>
                  </a:moveTo>
                  <a:cubicBezTo>
                    <a:pt x="390813" y="25569"/>
                    <a:pt x="388889" y="34450"/>
                    <a:pt x="384597" y="42442"/>
                  </a:cubicBezTo>
                  <a:cubicBezTo>
                    <a:pt x="281900" y="37114"/>
                    <a:pt x="179055" y="40814"/>
                    <a:pt x="76357" y="46291"/>
                  </a:cubicBezTo>
                  <a:cubicBezTo>
                    <a:pt x="52385" y="46735"/>
                    <a:pt x="28264" y="48807"/>
                    <a:pt x="4439" y="46291"/>
                  </a:cubicBezTo>
                  <a:cubicBezTo>
                    <a:pt x="2812" y="36226"/>
                    <a:pt x="1776" y="26309"/>
                    <a:pt x="444" y="16096"/>
                  </a:cubicBezTo>
                  <a:cubicBezTo>
                    <a:pt x="296" y="14913"/>
                    <a:pt x="148" y="13581"/>
                    <a:pt x="0" y="12396"/>
                  </a:cubicBezTo>
                  <a:cubicBezTo>
                    <a:pt x="5475" y="11805"/>
                    <a:pt x="10803" y="9584"/>
                    <a:pt x="14650" y="5588"/>
                  </a:cubicBezTo>
                  <a:cubicBezTo>
                    <a:pt x="82424" y="-6697"/>
                    <a:pt x="151530" y="4996"/>
                    <a:pt x="220045" y="5736"/>
                  </a:cubicBezTo>
                  <a:cubicBezTo>
                    <a:pt x="277313" y="10472"/>
                    <a:pt x="337244" y="408"/>
                    <a:pt x="393032" y="1683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2" name="Google Shape;774;p13">
              <a:extLst>
                <a:ext uri="{FF2B5EF4-FFF2-40B4-BE49-F238E27FC236}">
                  <a16:creationId xmlns:a16="http://schemas.microsoft.com/office/drawing/2014/main" id="{F2476436-E7A0-4B45-83D5-07526CE1CB1C}"/>
                </a:ext>
              </a:extLst>
            </p:cNvPr>
            <p:cNvSpPr/>
            <p:nvPr/>
          </p:nvSpPr>
          <p:spPr>
            <a:xfrm>
              <a:off x="15423472" y="6677431"/>
              <a:ext cx="239726" cy="55071"/>
            </a:xfrm>
            <a:custGeom>
              <a:avLst/>
              <a:gdLst/>
              <a:ahLst/>
              <a:cxnLst/>
              <a:rect l="l" t="t" r="r" b="b"/>
              <a:pathLst>
                <a:path w="239726" h="55071" extrusionOk="0">
                  <a:moveTo>
                    <a:pt x="239726" y="7715"/>
                  </a:moveTo>
                  <a:cubicBezTo>
                    <a:pt x="237506" y="23700"/>
                    <a:pt x="236322" y="41757"/>
                    <a:pt x="224780" y="54190"/>
                  </a:cubicBezTo>
                  <a:cubicBezTo>
                    <a:pt x="211906" y="54486"/>
                    <a:pt x="199032" y="53894"/>
                    <a:pt x="186157" y="53894"/>
                  </a:cubicBezTo>
                  <a:cubicBezTo>
                    <a:pt x="171212" y="53894"/>
                    <a:pt x="156266" y="54190"/>
                    <a:pt x="141320" y="54486"/>
                  </a:cubicBezTo>
                  <a:cubicBezTo>
                    <a:pt x="96482" y="54338"/>
                    <a:pt x="49721" y="58482"/>
                    <a:pt x="6067" y="46642"/>
                  </a:cubicBezTo>
                  <a:cubicBezTo>
                    <a:pt x="5771" y="45458"/>
                    <a:pt x="5475" y="44274"/>
                    <a:pt x="5179" y="43237"/>
                  </a:cubicBezTo>
                  <a:cubicBezTo>
                    <a:pt x="2960" y="30065"/>
                    <a:pt x="1480" y="16596"/>
                    <a:pt x="0" y="3275"/>
                  </a:cubicBezTo>
                  <a:cubicBezTo>
                    <a:pt x="80352" y="463"/>
                    <a:pt x="159521" y="-4126"/>
                    <a:pt x="239726" y="77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3" name="Google Shape;775;p13">
              <a:extLst>
                <a:ext uri="{FF2B5EF4-FFF2-40B4-BE49-F238E27FC236}">
                  <a16:creationId xmlns:a16="http://schemas.microsoft.com/office/drawing/2014/main" id="{6C0E09AA-CC8A-E82F-0E3C-5E6E1A65F59B}"/>
                </a:ext>
              </a:extLst>
            </p:cNvPr>
            <p:cNvSpPr/>
            <p:nvPr/>
          </p:nvSpPr>
          <p:spPr>
            <a:xfrm>
              <a:off x="14982050" y="6696935"/>
              <a:ext cx="283232" cy="69931"/>
            </a:xfrm>
            <a:custGeom>
              <a:avLst/>
              <a:gdLst/>
              <a:ahLst/>
              <a:cxnLst/>
              <a:rect l="l" t="t" r="r" b="b"/>
              <a:pathLst>
                <a:path w="283232" h="69931" extrusionOk="0">
                  <a:moveTo>
                    <a:pt x="283232" y="10118"/>
                  </a:moveTo>
                  <a:cubicBezTo>
                    <a:pt x="281012" y="28915"/>
                    <a:pt x="279533" y="48896"/>
                    <a:pt x="268878" y="65177"/>
                  </a:cubicBezTo>
                  <a:cubicBezTo>
                    <a:pt x="264439" y="65769"/>
                    <a:pt x="259999" y="66213"/>
                    <a:pt x="255412" y="66509"/>
                  </a:cubicBezTo>
                  <a:cubicBezTo>
                    <a:pt x="223448" y="68285"/>
                    <a:pt x="191485" y="67397"/>
                    <a:pt x="159669" y="68137"/>
                  </a:cubicBezTo>
                  <a:cubicBezTo>
                    <a:pt x="110393" y="67841"/>
                    <a:pt x="58600" y="75833"/>
                    <a:pt x="11098" y="60293"/>
                  </a:cubicBezTo>
                  <a:cubicBezTo>
                    <a:pt x="1924" y="44899"/>
                    <a:pt x="4440" y="22254"/>
                    <a:pt x="0" y="4493"/>
                  </a:cubicBezTo>
                  <a:cubicBezTo>
                    <a:pt x="22789" y="11301"/>
                    <a:pt x="47502" y="941"/>
                    <a:pt x="71030" y="1089"/>
                  </a:cubicBezTo>
                  <a:cubicBezTo>
                    <a:pt x="141468" y="-243"/>
                    <a:pt x="213830" y="-2611"/>
                    <a:pt x="283232" y="1011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4" name="Google Shape;776;p13">
              <a:extLst>
                <a:ext uri="{FF2B5EF4-FFF2-40B4-BE49-F238E27FC236}">
                  <a16:creationId xmlns:a16="http://schemas.microsoft.com/office/drawing/2014/main" id="{6B7AB1AE-BB0E-AC20-61D8-D1B45152C807}"/>
                </a:ext>
              </a:extLst>
            </p:cNvPr>
            <p:cNvSpPr/>
            <p:nvPr/>
          </p:nvSpPr>
          <p:spPr>
            <a:xfrm>
              <a:off x="14577477" y="6695575"/>
              <a:ext cx="253488" cy="64795"/>
            </a:xfrm>
            <a:custGeom>
              <a:avLst/>
              <a:gdLst/>
              <a:ahLst/>
              <a:cxnLst/>
              <a:rect l="l" t="t" r="r" b="b"/>
              <a:pathLst>
                <a:path w="253488" h="64795" extrusionOk="0">
                  <a:moveTo>
                    <a:pt x="253488" y="10441"/>
                  </a:moveTo>
                  <a:cubicBezTo>
                    <a:pt x="252452" y="27314"/>
                    <a:pt x="250973" y="44335"/>
                    <a:pt x="248309" y="60912"/>
                  </a:cubicBezTo>
                  <a:cubicBezTo>
                    <a:pt x="198144" y="60616"/>
                    <a:pt x="147831" y="61356"/>
                    <a:pt x="97666" y="64760"/>
                  </a:cubicBezTo>
                  <a:cubicBezTo>
                    <a:pt x="67478" y="64613"/>
                    <a:pt x="35367" y="66536"/>
                    <a:pt x="7103" y="54696"/>
                  </a:cubicBezTo>
                  <a:cubicBezTo>
                    <a:pt x="296" y="39895"/>
                    <a:pt x="1036" y="22726"/>
                    <a:pt x="0" y="6149"/>
                  </a:cubicBezTo>
                  <a:cubicBezTo>
                    <a:pt x="3404" y="5853"/>
                    <a:pt x="6955" y="5705"/>
                    <a:pt x="10359" y="5409"/>
                  </a:cubicBezTo>
                  <a:cubicBezTo>
                    <a:pt x="10803" y="5261"/>
                    <a:pt x="11247" y="5261"/>
                    <a:pt x="11542" y="5261"/>
                  </a:cubicBezTo>
                  <a:cubicBezTo>
                    <a:pt x="11839" y="5261"/>
                    <a:pt x="12283" y="5112"/>
                    <a:pt x="12726" y="5112"/>
                  </a:cubicBezTo>
                  <a:cubicBezTo>
                    <a:pt x="91451" y="672"/>
                    <a:pt x="174319" y="-5840"/>
                    <a:pt x="253488" y="1044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5" name="Google Shape;777;p13">
              <a:extLst>
                <a:ext uri="{FF2B5EF4-FFF2-40B4-BE49-F238E27FC236}">
                  <a16:creationId xmlns:a16="http://schemas.microsoft.com/office/drawing/2014/main" id="{076999F0-2C8F-3596-0B59-2F1AAFEF38CD}"/>
                </a:ext>
              </a:extLst>
            </p:cNvPr>
            <p:cNvSpPr/>
            <p:nvPr/>
          </p:nvSpPr>
          <p:spPr>
            <a:xfrm>
              <a:off x="14125992" y="6682549"/>
              <a:ext cx="268581" cy="60782"/>
            </a:xfrm>
            <a:custGeom>
              <a:avLst/>
              <a:gdLst/>
              <a:ahLst/>
              <a:cxnLst/>
              <a:rect l="l" t="t" r="r" b="b"/>
              <a:pathLst>
                <a:path w="268581" h="60782" extrusionOk="0">
                  <a:moveTo>
                    <a:pt x="268582" y="11330"/>
                  </a:moveTo>
                  <a:cubicBezTo>
                    <a:pt x="264438" y="27611"/>
                    <a:pt x="262515" y="45077"/>
                    <a:pt x="254080" y="59877"/>
                  </a:cubicBezTo>
                  <a:cubicBezTo>
                    <a:pt x="199031" y="57657"/>
                    <a:pt x="143687" y="56917"/>
                    <a:pt x="88639" y="60470"/>
                  </a:cubicBezTo>
                  <a:cubicBezTo>
                    <a:pt x="61559" y="60470"/>
                    <a:pt x="32999" y="62838"/>
                    <a:pt x="6955" y="54549"/>
                  </a:cubicBezTo>
                  <a:cubicBezTo>
                    <a:pt x="6659" y="53365"/>
                    <a:pt x="6363" y="52329"/>
                    <a:pt x="6067" y="51145"/>
                  </a:cubicBezTo>
                  <a:cubicBezTo>
                    <a:pt x="2812" y="34716"/>
                    <a:pt x="1332" y="17991"/>
                    <a:pt x="0" y="1266"/>
                  </a:cubicBezTo>
                  <a:cubicBezTo>
                    <a:pt x="89675" y="4078"/>
                    <a:pt x="179646" y="-8207"/>
                    <a:pt x="268582" y="1133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6" name="Google Shape;778;p13">
              <a:extLst>
                <a:ext uri="{FF2B5EF4-FFF2-40B4-BE49-F238E27FC236}">
                  <a16:creationId xmlns:a16="http://schemas.microsoft.com/office/drawing/2014/main" id="{DF0FBF81-E49B-B618-0D9E-5373EDD74598}"/>
                </a:ext>
              </a:extLst>
            </p:cNvPr>
            <p:cNvSpPr/>
            <p:nvPr/>
          </p:nvSpPr>
          <p:spPr>
            <a:xfrm>
              <a:off x="13668589" y="6677750"/>
              <a:ext cx="295070" cy="74239"/>
            </a:xfrm>
            <a:custGeom>
              <a:avLst/>
              <a:gdLst/>
              <a:ahLst/>
              <a:cxnLst/>
              <a:rect l="l" t="t" r="r" b="b"/>
              <a:pathLst>
                <a:path w="295070" h="74239" extrusionOk="0">
                  <a:moveTo>
                    <a:pt x="295070" y="26046"/>
                  </a:moveTo>
                  <a:cubicBezTo>
                    <a:pt x="293738" y="41587"/>
                    <a:pt x="290335" y="57424"/>
                    <a:pt x="279976" y="69560"/>
                  </a:cubicBezTo>
                  <a:cubicBezTo>
                    <a:pt x="266362" y="70005"/>
                    <a:pt x="252896" y="70152"/>
                    <a:pt x="239430" y="70893"/>
                  </a:cubicBezTo>
                  <a:cubicBezTo>
                    <a:pt x="223152" y="71781"/>
                    <a:pt x="207022" y="72817"/>
                    <a:pt x="190893" y="73261"/>
                  </a:cubicBezTo>
                  <a:cubicBezTo>
                    <a:pt x="130962" y="73557"/>
                    <a:pt x="65999" y="80365"/>
                    <a:pt x="10506" y="53427"/>
                  </a:cubicBezTo>
                  <a:cubicBezTo>
                    <a:pt x="-592" y="42031"/>
                    <a:pt x="2368" y="23678"/>
                    <a:pt x="0" y="8580"/>
                  </a:cubicBezTo>
                  <a:cubicBezTo>
                    <a:pt x="96334" y="11837"/>
                    <a:pt x="205839" y="-22057"/>
                    <a:pt x="295070" y="2604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7" name="Google Shape;779;p13">
              <a:extLst>
                <a:ext uri="{FF2B5EF4-FFF2-40B4-BE49-F238E27FC236}">
                  <a16:creationId xmlns:a16="http://schemas.microsoft.com/office/drawing/2014/main" id="{683E9ED5-B964-8747-7060-739AD20DE67A}"/>
                </a:ext>
              </a:extLst>
            </p:cNvPr>
            <p:cNvSpPr/>
            <p:nvPr/>
          </p:nvSpPr>
          <p:spPr>
            <a:xfrm>
              <a:off x="13225392" y="6681298"/>
              <a:ext cx="292554" cy="81484"/>
            </a:xfrm>
            <a:custGeom>
              <a:avLst/>
              <a:gdLst/>
              <a:ahLst/>
              <a:cxnLst/>
              <a:rect l="l" t="t" r="r" b="b"/>
              <a:pathLst>
                <a:path w="292554" h="81484" extrusionOk="0">
                  <a:moveTo>
                    <a:pt x="292555" y="24274"/>
                  </a:moveTo>
                  <a:cubicBezTo>
                    <a:pt x="272873" y="91322"/>
                    <a:pt x="222857" y="80665"/>
                    <a:pt x="166328" y="81109"/>
                  </a:cubicBezTo>
                  <a:cubicBezTo>
                    <a:pt x="115572" y="79185"/>
                    <a:pt x="65111" y="83625"/>
                    <a:pt x="15538" y="69121"/>
                  </a:cubicBezTo>
                  <a:cubicBezTo>
                    <a:pt x="-8435" y="56244"/>
                    <a:pt x="3848" y="22350"/>
                    <a:pt x="0" y="0"/>
                  </a:cubicBezTo>
                  <a:cubicBezTo>
                    <a:pt x="97962" y="3404"/>
                    <a:pt x="197552" y="-8584"/>
                    <a:pt x="292555" y="2427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8" name="Google Shape;780;p13">
              <a:extLst>
                <a:ext uri="{FF2B5EF4-FFF2-40B4-BE49-F238E27FC236}">
                  <a16:creationId xmlns:a16="http://schemas.microsoft.com/office/drawing/2014/main" id="{F8EC3DCE-1DB4-79A6-845E-8B6542270979}"/>
                </a:ext>
              </a:extLst>
            </p:cNvPr>
            <p:cNvSpPr/>
            <p:nvPr/>
          </p:nvSpPr>
          <p:spPr>
            <a:xfrm>
              <a:off x="12732510" y="6669578"/>
              <a:ext cx="316046" cy="77732"/>
            </a:xfrm>
            <a:custGeom>
              <a:avLst/>
              <a:gdLst/>
              <a:ahLst/>
              <a:cxnLst/>
              <a:rect l="l" t="t" r="r" b="b"/>
              <a:pathLst>
                <a:path w="316046" h="77732" extrusionOk="0">
                  <a:moveTo>
                    <a:pt x="316047" y="15569"/>
                  </a:moveTo>
                  <a:cubicBezTo>
                    <a:pt x="303913" y="92682"/>
                    <a:pt x="272097" y="76845"/>
                    <a:pt x="208762" y="75513"/>
                  </a:cubicBezTo>
                  <a:cubicBezTo>
                    <a:pt x="152678" y="74033"/>
                    <a:pt x="97334" y="70037"/>
                    <a:pt x="40066" y="69888"/>
                  </a:cubicBezTo>
                  <a:cubicBezTo>
                    <a:pt x="-4180" y="67965"/>
                    <a:pt x="-332" y="54496"/>
                    <a:pt x="408" y="16161"/>
                  </a:cubicBezTo>
                  <a:cubicBezTo>
                    <a:pt x="103549" y="-3228"/>
                    <a:pt x="212905" y="-7225"/>
                    <a:pt x="316047" y="15569"/>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9" name="Google Shape;781;p13">
              <a:extLst>
                <a:ext uri="{FF2B5EF4-FFF2-40B4-BE49-F238E27FC236}">
                  <a16:creationId xmlns:a16="http://schemas.microsoft.com/office/drawing/2014/main" id="{3525FC51-CE84-F866-5A42-9AF41C4EF049}"/>
                </a:ext>
              </a:extLst>
            </p:cNvPr>
            <p:cNvSpPr/>
            <p:nvPr/>
          </p:nvSpPr>
          <p:spPr>
            <a:xfrm>
              <a:off x="12227464" y="6695211"/>
              <a:ext cx="315005" cy="79273"/>
            </a:xfrm>
            <a:custGeom>
              <a:avLst/>
              <a:gdLst/>
              <a:ahLst/>
              <a:cxnLst/>
              <a:rect l="l" t="t" r="r" b="b"/>
              <a:pathLst>
                <a:path w="315005" h="79273" extrusionOk="0">
                  <a:moveTo>
                    <a:pt x="315005" y="25902"/>
                  </a:moveTo>
                  <a:cubicBezTo>
                    <a:pt x="311750" y="43959"/>
                    <a:pt x="306422" y="65716"/>
                    <a:pt x="290737" y="76669"/>
                  </a:cubicBezTo>
                  <a:cubicBezTo>
                    <a:pt x="253742" y="77113"/>
                    <a:pt x="216599" y="76225"/>
                    <a:pt x="179604" y="77557"/>
                  </a:cubicBezTo>
                  <a:cubicBezTo>
                    <a:pt x="122780" y="75633"/>
                    <a:pt x="57374" y="89990"/>
                    <a:pt x="6469" y="59352"/>
                  </a:cubicBezTo>
                  <a:cubicBezTo>
                    <a:pt x="-5222" y="43515"/>
                    <a:pt x="2473" y="19686"/>
                    <a:pt x="2621" y="0"/>
                  </a:cubicBezTo>
                  <a:cubicBezTo>
                    <a:pt x="14164" y="16429"/>
                    <a:pt x="34733" y="14653"/>
                    <a:pt x="52490" y="12729"/>
                  </a:cubicBezTo>
                  <a:cubicBezTo>
                    <a:pt x="137874" y="6808"/>
                    <a:pt x="232285" y="-5180"/>
                    <a:pt x="315005" y="2590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0" name="Google Shape;782;p13">
              <a:extLst>
                <a:ext uri="{FF2B5EF4-FFF2-40B4-BE49-F238E27FC236}">
                  <a16:creationId xmlns:a16="http://schemas.microsoft.com/office/drawing/2014/main" id="{12D0BFDF-647F-6961-8D2C-0D4BD0221CEA}"/>
                </a:ext>
              </a:extLst>
            </p:cNvPr>
            <p:cNvSpPr/>
            <p:nvPr/>
          </p:nvSpPr>
          <p:spPr>
            <a:xfrm>
              <a:off x="11772113" y="6685789"/>
              <a:ext cx="288092" cy="71881"/>
            </a:xfrm>
            <a:custGeom>
              <a:avLst/>
              <a:gdLst/>
              <a:ahLst/>
              <a:cxnLst/>
              <a:rect l="l" t="t" r="r" b="b"/>
              <a:pathLst>
                <a:path w="288092" h="71881" extrusionOk="0">
                  <a:moveTo>
                    <a:pt x="288092" y="7794"/>
                  </a:moveTo>
                  <a:cubicBezTo>
                    <a:pt x="282469" y="29403"/>
                    <a:pt x="278769" y="60189"/>
                    <a:pt x="257608" y="71882"/>
                  </a:cubicBezTo>
                  <a:cubicBezTo>
                    <a:pt x="202856" y="71438"/>
                    <a:pt x="148104" y="69070"/>
                    <a:pt x="93500" y="67738"/>
                  </a:cubicBezTo>
                  <a:cubicBezTo>
                    <a:pt x="63164" y="65518"/>
                    <a:pt x="29869" y="70550"/>
                    <a:pt x="1605" y="57673"/>
                  </a:cubicBezTo>
                  <a:cubicBezTo>
                    <a:pt x="-2983" y="38580"/>
                    <a:pt x="3380" y="19486"/>
                    <a:pt x="6784" y="393"/>
                  </a:cubicBezTo>
                  <a:cubicBezTo>
                    <a:pt x="96607" y="8386"/>
                    <a:pt x="196345" y="-9375"/>
                    <a:pt x="288092" y="779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1" name="Google Shape;783;p13">
              <a:extLst>
                <a:ext uri="{FF2B5EF4-FFF2-40B4-BE49-F238E27FC236}">
                  <a16:creationId xmlns:a16="http://schemas.microsoft.com/office/drawing/2014/main" id="{890E57A4-0421-5D30-7879-03DC9035F564}"/>
                </a:ext>
              </a:extLst>
            </p:cNvPr>
            <p:cNvSpPr/>
            <p:nvPr/>
          </p:nvSpPr>
          <p:spPr>
            <a:xfrm>
              <a:off x="11341090" y="6706212"/>
              <a:ext cx="267863" cy="71032"/>
            </a:xfrm>
            <a:custGeom>
              <a:avLst/>
              <a:gdLst/>
              <a:ahLst/>
              <a:cxnLst/>
              <a:rect l="l" t="t" r="r" b="b"/>
              <a:pathLst>
                <a:path w="267863" h="71032" extrusionOk="0">
                  <a:moveTo>
                    <a:pt x="267632" y="9868"/>
                  </a:moveTo>
                  <a:cubicBezTo>
                    <a:pt x="268668" y="26742"/>
                    <a:pt x="266448" y="46279"/>
                    <a:pt x="256533" y="60340"/>
                  </a:cubicBezTo>
                  <a:cubicBezTo>
                    <a:pt x="206220" y="61820"/>
                    <a:pt x="155908" y="64484"/>
                    <a:pt x="105743" y="70404"/>
                  </a:cubicBezTo>
                  <a:cubicBezTo>
                    <a:pt x="77331" y="71884"/>
                    <a:pt x="46847" y="71884"/>
                    <a:pt x="21691" y="57232"/>
                  </a:cubicBezTo>
                  <a:cubicBezTo>
                    <a:pt x="13700" y="51903"/>
                    <a:pt x="4673" y="41246"/>
                    <a:pt x="1270" y="31034"/>
                  </a:cubicBezTo>
                  <a:cubicBezTo>
                    <a:pt x="974" y="30442"/>
                    <a:pt x="826" y="29702"/>
                    <a:pt x="678" y="29109"/>
                  </a:cubicBezTo>
                  <a:cubicBezTo>
                    <a:pt x="-1246" y="19785"/>
                    <a:pt x="1270" y="11052"/>
                    <a:pt x="3933" y="988"/>
                  </a:cubicBezTo>
                  <a:cubicBezTo>
                    <a:pt x="11924" y="7648"/>
                    <a:pt x="22578" y="11200"/>
                    <a:pt x="33233" y="9424"/>
                  </a:cubicBezTo>
                  <a:cubicBezTo>
                    <a:pt x="110182" y="1136"/>
                    <a:pt x="191571" y="-7005"/>
                    <a:pt x="267632" y="986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2" name="Google Shape;784;p13">
              <a:extLst>
                <a:ext uri="{FF2B5EF4-FFF2-40B4-BE49-F238E27FC236}">
                  <a16:creationId xmlns:a16="http://schemas.microsoft.com/office/drawing/2014/main" id="{E61DF153-99C2-29C6-258E-FDB94E6CA09D}"/>
                </a:ext>
              </a:extLst>
            </p:cNvPr>
            <p:cNvSpPr/>
            <p:nvPr/>
          </p:nvSpPr>
          <p:spPr>
            <a:xfrm>
              <a:off x="10769050" y="6704240"/>
              <a:ext cx="424885" cy="103722"/>
            </a:xfrm>
            <a:custGeom>
              <a:avLst/>
              <a:gdLst/>
              <a:ahLst/>
              <a:cxnLst/>
              <a:rect l="l" t="t" r="r" b="b"/>
              <a:pathLst>
                <a:path w="424885" h="103722" extrusionOk="0">
                  <a:moveTo>
                    <a:pt x="424886" y="1184"/>
                  </a:moveTo>
                  <a:cubicBezTo>
                    <a:pt x="421630" y="24866"/>
                    <a:pt x="416599" y="48991"/>
                    <a:pt x="406833" y="70749"/>
                  </a:cubicBezTo>
                  <a:cubicBezTo>
                    <a:pt x="368506" y="77113"/>
                    <a:pt x="336099" y="80961"/>
                    <a:pt x="294221" y="83477"/>
                  </a:cubicBezTo>
                  <a:cubicBezTo>
                    <a:pt x="226742" y="89250"/>
                    <a:pt x="164147" y="105235"/>
                    <a:pt x="95485" y="103607"/>
                  </a:cubicBezTo>
                  <a:cubicBezTo>
                    <a:pt x="778" y="103754"/>
                    <a:pt x="-20087" y="108195"/>
                    <a:pt x="17944" y="6808"/>
                  </a:cubicBezTo>
                  <a:cubicBezTo>
                    <a:pt x="132923" y="12729"/>
                    <a:pt x="252490" y="0"/>
                    <a:pt x="369246" y="0"/>
                  </a:cubicBezTo>
                  <a:cubicBezTo>
                    <a:pt x="387891" y="148"/>
                    <a:pt x="406537" y="444"/>
                    <a:pt x="424886" y="118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3" name="Google Shape;785;p13">
              <a:extLst>
                <a:ext uri="{FF2B5EF4-FFF2-40B4-BE49-F238E27FC236}">
                  <a16:creationId xmlns:a16="http://schemas.microsoft.com/office/drawing/2014/main" id="{DC4EC423-9974-8FCE-0CFC-9244388BC94B}"/>
                </a:ext>
              </a:extLst>
            </p:cNvPr>
            <p:cNvSpPr/>
            <p:nvPr/>
          </p:nvSpPr>
          <p:spPr>
            <a:xfrm>
              <a:off x="10710489" y="6946847"/>
              <a:ext cx="572094" cy="109903"/>
            </a:xfrm>
            <a:custGeom>
              <a:avLst/>
              <a:gdLst/>
              <a:ahLst/>
              <a:cxnLst/>
              <a:rect l="l" t="t" r="r" b="b"/>
              <a:pathLst>
                <a:path w="572094" h="109903" extrusionOk="0">
                  <a:moveTo>
                    <a:pt x="571791" y="17742"/>
                  </a:moveTo>
                  <a:cubicBezTo>
                    <a:pt x="574159" y="43939"/>
                    <a:pt x="562172" y="69989"/>
                    <a:pt x="553293" y="94411"/>
                  </a:cubicBezTo>
                  <a:cubicBezTo>
                    <a:pt x="398360" y="89971"/>
                    <a:pt x="243129" y="91303"/>
                    <a:pt x="89379" y="109656"/>
                  </a:cubicBezTo>
                  <a:cubicBezTo>
                    <a:pt x="59488" y="110100"/>
                    <a:pt x="29004" y="110840"/>
                    <a:pt x="0" y="102847"/>
                  </a:cubicBezTo>
                  <a:cubicBezTo>
                    <a:pt x="592" y="70433"/>
                    <a:pt x="14798" y="40387"/>
                    <a:pt x="20273" y="8713"/>
                  </a:cubicBezTo>
                  <a:cubicBezTo>
                    <a:pt x="50757" y="35059"/>
                    <a:pt x="106841" y="15077"/>
                    <a:pt x="145019" y="19074"/>
                  </a:cubicBezTo>
                  <a:cubicBezTo>
                    <a:pt x="286487" y="28694"/>
                    <a:pt x="434170" y="-27253"/>
                    <a:pt x="571791" y="1774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4" name="Google Shape;786;p13">
              <a:extLst>
                <a:ext uri="{FF2B5EF4-FFF2-40B4-BE49-F238E27FC236}">
                  <a16:creationId xmlns:a16="http://schemas.microsoft.com/office/drawing/2014/main" id="{F97267BC-D19E-6813-2395-F2A96CEF7708}"/>
                </a:ext>
              </a:extLst>
            </p:cNvPr>
            <p:cNvSpPr/>
            <p:nvPr/>
          </p:nvSpPr>
          <p:spPr>
            <a:xfrm>
              <a:off x="11447841" y="6920568"/>
              <a:ext cx="215188" cy="113295"/>
            </a:xfrm>
            <a:custGeom>
              <a:avLst/>
              <a:gdLst/>
              <a:ahLst/>
              <a:cxnLst/>
              <a:rect l="l" t="t" r="r" b="b"/>
              <a:pathLst>
                <a:path w="215188" h="113295" extrusionOk="0">
                  <a:moveTo>
                    <a:pt x="215189" y="3318"/>
                  </a:moveTo>
                  <a:cubicBezTo>
                    <a:pt x="209122" y="39876"/>
                    <a:pt x="206310" y="80431"/>
                    <a:pt x="183817" y="111217"/>
                  </a:cubicBezTo>
                  <a:cubicBezTo>
                    <a:pt x="157477" y="112993"/>
                    <a:pt x="130841" y="111069"/>
                    <a:pt x="104649" y="112697"/>
                  </a:cubicBezTo>
                  <a:cubicBezTo>
                    <a:pt x="69874" y="112845"/>
                    <a:pt x="34507" y="115509"/>
                    <a:pt x="175" y="108257"/>
                  </a:cubicBezTo>
                  <a:cubicBezTo>
                    <a:pt x="-417" y="91088"/>
                    <a:pt x="619" y="73919"/>
                    <a:pt x="1359" y="56749"/>
                  </a:cubicBezTo>
                  <a:cubicBezTo>
                    <a:pt x="1655" y="49349"/>
                    <a:pt x="2247" y="41653"/>
                    <a:pt x="2247" y="34104"/>
                  </a:cubicBezTo>
                  <a:cubicBezTo>
                    <a:pt x="14381" y="28923"/>
                    <a:pt x="17489" y="15603"/>
                    <a:pt x="23852" y="5538"/>
                  </a:cubicBezTo>
                  <a:cubicBezTo>
                    <a:pt x="87335" y="654"/>
                    <a:pt x="152002" y="-2899"/>
                    <a:pt x="215189" y="331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5" name="Google Shape;787;p13">
              <a:extLst>
                <a:ext uri="{FF2B5EF4-FFF2-40B4-BE49-F238E27FC236}">
                  <a16:creationId xmlns:a16="http://schemas.microsoft.com/office/drawing/2014/main" id="{E804F3C5-BE16-D9B4-5460-B544392190B5}"/>
                </a:ext>
              </a:extLst>
            </p:cNvPr>
            <p:cNvSpPr/>
            <p:nvPr/>
          </p:nvSpPr>
          <p:spPr>
            <a:xfrm>
              <a:off x="11846177" y="6915745"/>
              <a:ext cx="265080" cy="116711"/>
            </a:xfrm>
            <a:custGeom>
              <a:avLst/>
              <a:gdLst/>
              <a:ahLst/>
              <a:cxnLst/>
              <a:rect l="l" t="t" r="r" b="b"/>
              <a:pathLst>
                <a:path w="265080" h="116711" extrusionOk="0">
                  <a:moveTo>
                    <a:pt x="265081" y="26346"/>
                  </a:moveTo>
                  <a:cubicBezTo>
                    <a:pt x="243772" y="128769"/>
                    <a:pt x="228530" y="117372"/>
                    <a:pt x="133971" y="115300"/>
                  </a:cubicBezTo>
                  <a:cubicBezTo>
                    <a:pt x="92981" y="111748"/>
                    <a:pt x="42668" y="123884"/>
                    <a:pt x="7301" y="99463"/>
                  </a:cubicBezTo>
                  <a:cubicBezTo>
                    <a:pt x="-4685" y="67492"/>
                    <a:pt x="-1873" y="29454"/>
                    <a:pt x="15440" y="0"/>
                  </a:cubicBezTo>
                  <a:cubicBezTo>
                    <a:pt x="34233" y="15985"/>
                    <a:pt x="61610" y="7253"/>
                    <a:pt x="84250" y="9473"/>
                  </a:cubicBezTo>
                  <a:cubicBezTo>
                    <a:pt x="144034" y="14357"/>
                    <a:pt x="208109" y="6068"/>
                    <a:pt x="265081" y="2634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6" name="Google Shape;788;p13">
              <a:extLst>
                <a:ext uri="{FF2B5EF4-FFF2-40B4-BE49-F238E27FC236}">
                  <a16:creationId xmlns:a16="http://schemas.microsoft.com/office/drawing/2014/main" id="{6A80EEF2-8771-354D-6721-2BF5E1BC2528}"/>
                </a:ext>
              </a:extLst>
            </p:cNvPr>
            <p:cNvSpPr/>
            <p:nvPr/>
          </p:nvSpPr>
          <p:spPr>
            <a:xfrm>
              <a:off x="12297775" y="6913824"/>
              <a:ext cx="262895" cy="113910"/>
            </a:xfrm>
            <a:custGeom>
              <a:avLst/>
              <a:gdLst/>
              <a:ahLst/>
              <a:cxnLst/>
              <a:rect l="l" t="t" r="r" b="b"/>
              <a:pathLst>
                <a:path w="262895" h="113910" extrusionOk="0">
                  <a:moveTo>
                    <a:pt x="262896" y="6214"/>
                  </a:moveTo>
                  <a:cubicBezTo>
                    <a:pt x="249874" y="48100"/>
                    <a:pt x="244102" y="118553"/>
                    <a:pt x="186094" y="113669"/>
                  </a:cubicBezTo>
                  <a:cubicBezTo>
                    <a:pt x="124979" y="113077"/>
                    <a:pt x="57945" y="117961"/>
                    <a:pt x="381" y="96648"/>
                  </a:cubicBezTo>
                  <a:cubicBezTo>
                    <a:pt x="-1099" y="75335"/>
                    <a:pt x="2009" y="53725"/>
                    <a:pt x="4968" y="32560"/>
                  </a:cubicBezTo>
                  <a:cubicBezTo>
                    <a:pt x="23910" y="33744"/>
                    <a:pt x="27165" y="9914"/>
                    <a:pt x="43591" y="6066"/>
                  </a:cubicBezTo>
                  <a:cubicBezTo>
                    <a:pt x="115656" y="146"/>
                    <a:pt x="190830" y="-3999"/>
                    <a:pt x="262896" y="621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7" name="Google Shape;789;p13">
              <a:extLst>
                <a:ext uri="{FF2B5EF4-FFF2-40B4-BE49-F238E27FC236}">
                  <a16:creationId xmlns:a16="http://schemas.microsoft.com/office/drawing/2014/main" id="{CA4877B1-80B8-2FCB-CF14-A194AF97D648}"/>
                </a:ext>
              </a:extLst>
            </p:cNvPr>
            <p:cNvSpPr/>
            <p:nvPr/>
          </p:nvSpPr>
          <p:spPr>
            <a:xfrm>
              <a:off x="12740805" y="6917521"/>
              <a:ext cx="317518" cy="101801"/>
            </a:xfrm>
            <a:custGeom>
              <a:avLst/>
              <a:gdLst/>
              <a:ahLst/>
              <a:cxnLst/>
              <a:rect l="l" t="t" r="r" b="b"/>
              <a:pathLst>
                <a:path w="317518" h="101801" extrusionOk="0">
                  <a:moveTo>
                    <a:pt x="317519" y="11841"/>
                  </a:moveTo>
                  <a:cubicBezTo>
                    <a:pt x="313672" y="36558"/>
                    <a:pt x="309084" y="61868"/>
                    <a:pt x="298282" y="84514"/>
                  </a:cubicBezTo>
                  <a:cubicBezTo>
                    <a:pt x="229472" y="82738"/>
                    <a:pt x="161697" y="93395"/>
                    <a:pt x="93479" y="100499"/>
                  </a:cubicBezTo>
                  <a:cubicBezTo>
                    <a:pt x="7651" y="107603"/>
                    <a:pt x="-16026" y="87178"/>
                    <a:pt x="10019" y="1184"/>
                  </a:cubicBezTo>
                  <a:cubicBezTo>
                    <a:pt x="11203" y="1184"/>
                    <a:pt x="12386" y="740"/>
                    <a:pt x="13274" y="0"/>
                  </a:cubicBezTo>
                  <a:cubicBezTo>
                    <a:pt x="23189" y="7549"/>
                    <a:pt x="35471" y="7549"/>
                    <a:pt x="47013" y="4589"/>
                  </a:cubicBezTo>
                  <a:cubicBezTo>
                    <a:pt x="87116" y="-2812"/>
                    <a:pt x="129734" y="1036"/>
                    <a:pt x="170428" y="1036"/>
                  </a:cubicBezTo>
                  <a:cubicBezTo>
                    <a:pt x="219261" y="3109"/>
                    <a:pt x="270314" y="-2072"/>
                    <a:pt x="317519" y="1184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8" name="Google Shape;790;p13">
              <a:extLst>
                <a:ext uri="{FF2B5EF4-FFF2-40B4-BE49-F238E27FC236}">
                  <a16:creationId xmlns:a16="http://schemas.microsoft.com/office/drawing/2014/main" id="{2CC55077-AAF4-75A9-0B28-6469377927CA}"/>
                </a:ext>
              </a:extLst>
            </p:cNvPr>
            <p:cNvSpPr/>
            <p:nvPr/>
          </p:nvSpPr>
          <p:spPr>
            <a:xfrm>
              <a:off x="13231163" y="6900612"/>
              <a:ext cx="325553" cy="90732"/>
            </a:xfrm>
            <a:custGeom>
              <a:avLst/>
              <a:gdLst/>
              <a:ahLst/>
              <a:cxnLst/>
              <a:rect l="l" t="t" r="r" b="b"/>
              <a:pathLst>
                <a:path w="325553" h="90732" extrusionOk="0">
                  <a:moveTo>
                    <a:pt x="325554" y="20758"/>
                  </a:moveTo>
                  <a:cubicBezTo>
                    <a:pt x="324222" y="45032"/>
                    <a:pt x="316231" y="71525"/>
                    <a:pt x="297882" y="88250"/>
                  </a:cubicBezTo>
                  <a:cubicBezTo>
                    <a:pt x="260295" y="93431"/>
                    <a:pt x="221377" y="88399"/>
                    <a:pt x="183346" y="90175"/>
                  </a:cubicBezTo>
                  <a:cubicBezTo>
                    <a:pt x="133773" y="89879"/>
                    <a:pt x="87012" y="93579"/>
                    <a:pt x="37291" y="85142"/>
                  </a:cubicBezTo>
                  <a:cubicBezTo>
                    <a:pt x="10211" y="83366"/>
                    <a:pt x="740" y="58797"/>
                    <a:pt x="0" y="34967"/>
                  </a:cubicBezTo>
                  <a:cubicBezTo>
                    <a:pt x="10803" y="32599"/>
                    <a:pt x="18645" y="23126"/>
                    <a:pt x="21605" y="12470"/>
                  </a:cubicBezTo>
                  <a:cubicBezTo>
                    <a:pt x="67774" y="-8548"/>
                    <a:pt x="119271" y="3293"/>
                    <a:pt x="168104" y="3589"/>
                  </a:cubicBezTo>
                  <a:cubicBezTo>
                    <a:pt x="220193" y="7289"/>
                    <a:pt x="277017" y="-1295"/>
                    <a:pt x="325554" y="2075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9" name="Google Shape;791;p13">
              <a:extLst>
                <a:ext uri="{FF2B5EF4-FFF2-40B4-BE49-F238E27FC236}">
                  <a16:creationId xmlns:a16="http://schemas.microsoft.com/office/drawing/2014/main" id="{191C6434-0717-6C28-DB7C-1BDF072257E6}"/>
                </a:ext>
              </a:extLst>
            </p:cNvPr>
            <p:cNvSpPr/>
            <p:nvPr/>
          </p:nvSpPr>
          <p:spPr>
            <a:xfrm>
              <a:off x="13713575" y="6923962"/>
              <a:ext cx="274796" cy="74770"/>
            </a:xfrm>
            <a:custGeom>
              <a:avLst/>
              <a:gdLst/>
              <a:ahLst/>
              <a:cxnLst/>
              <a:rect l="l" t="t" r="r" b="b"/>
              <a:pathLst>
                <a:path w="274796" h="74770" extrusionOk="0">
                  <a:moveTo>
                    <a:pt x="274797" y="19314"/>
                  </a:moveTo>
                  <a:cubicBezTo>
                    <a:pt x="270653" y="36630"/>
                    <a:pt x="265178" y="54540"/>
                    <a:pt x="253636" y="68453"/>
                  </a:cubicBezTo>
                  <a:cubicBezTo>
                    <a:pt x="221228" y="74521"/>
                    <a:pt x="187341" y="71265"/>
                    <a:pt x="154490" y="74225"/>
                  </a:cubicBezTo>
                  <a:cubicBezTo>
                    <a:pt x="107432" y="72301"/>
                    <a:pt x="52976" y="82662"/>
                    <a:pt x="10802" y="57648"/>
                  </a:cubicBezTo>
                  <a:cubicBezTo>
                    <a:pt x="148" y="42847"/>
                    <a:pt x="2220" y="23754"/>
                    <a:pt x="0" y="6141"/>
                  </a:cubicBezTo>
                  <a:cubicBezTo>
                    <a:pt x="49129" y="-5552"/>
                    <a:pt x="100626" y="2884"/>
                    <a:pt x="150643" y="3772"/>
                  </a:cubicBezTo>
                  <a:cubicBezTo>
                    <a:pt x="191928" y="7177"/>
                    <a:pt x="234990" y="6289"/>
                    <a:pt x="274797" y="1931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0" name="Google Shape;792;p13">
              <a:extLst>
                <a:ext uri="{FF2B5EF4-FFF2-40B4-BE49-F238E27FC236}">
                  <a16:creationId xmlns:a16="http://schemas.microsoft.com/office/drawing/2014/main" id="{E03A1BB8-4DE2-A2D9-24C8-9F37C1A9171F}"/>
                </a:ext>
              </a:extLst>
            </p:cNvPr>
            <p:cNvSpPr/>
            <p:nvPr/>
          </p:nvSpPr>
          <p:spPr>
            <a:xfrm>
              <a:off x="14185184" y="6915598"/>
              <a:ext cx="310607" cy="80592"/>
            </a:xfrm>
            <a:custGeom>
              <a:avLst/>
              <a:gdLst/>
              <a:ahLst/>
              <a:cxnLst/>
              <a:rect l="l" t="t" r="r" b="b"/>
              <a:pathLst>
                <a:path w="310607" h="80592" extrusionOk="0">
                  <a:moveTo>
                    <a:pt x="310608" y="16133"/>
                  </a:moveTo>
                  <a:cubicBezTo>
                    <a:pt x="307500" y="36706"/>
                    <a:pt x="301877" y="57280"/>
                    <a:pt x="291518" y="75337"/>
                  </a:cubicBezTo>
                  <a:cubicBezTo>
                    <a:pt x="253340" y="78741"/>
                    <a:pt x="214717" y="76817"/>
                    <a:pt x="176391" y="78297"/>
                  </a:cubicBezTo>
                  <a:cubicBezTo>
                    <a:pt x="122083" y="76077"/>
                    <a:pt x="60967" y="90730"/>
                    <a:pt x="10802" y="65864"/>
                  </a:cubicBezTo>
                  <a:cubicBezTo>
                    <a:pt x="592" y="46771"/>
                    <a:pt x="2959" y="21461"/>
                    <a:pt x="0" y="0"/>
                  </a:cubicBezTo>
                  <a:cubicBezTo>
                    <a:pt x="102993" y="6216"/>
                    <a:pt x="208058" y="-8585"/>
                    <a:pt x="310608" y="1613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1" name="Google Shape;793;p13">
              <a:extLst>
                <a:ext uri="{FF2B5EF4-FFF2-40B4-BE49-F238E27FC236}">
                  <a16:creationId xmlns:a16="http://schemas.microsoft.com/office/drawing/2014/main" id="{97B44F39-6E3F-9B55-86D6-DD52E0B6BDD2}"/>
                </a:ext>
              </a:extLst>
            </p:cNvPr>
            <p:cNvSpPr/>
            <p:nvPr/>
          </p:nvSpPr>
          <p:spPr>
            <a:xfrm>
              <a:off x="14664044" y="6903461"/>
              <a:ext cx="227591" cy="84217"/>
            </a:xfrm>
            <a:custGeom>
              <a:avLst/>
              <a:gdLst/>
              <a:ahLst/>
              <a:cxnLst/>
              <a:rect l="l" t="t" r="r" b="b"/>
              <a:pathLst>
                <a:path w="227591" h="84217" extrusionOk="0">
                  <a:moveTo>
                    <a:pt x="227592" y="19833"/>
                  </a:moveTo>
                  <a:cubicBezTo>
                    <a:pt x="224780" y="42183"/>
                    <a:pt x="217973" y="63792"/>
                    <a:pt x="208355" y="84218"/>
                  </a:cubicBezTo>
                  <a:cubicBezTo>
                    <a:pt x="187193" y="83330"/>
                    <a:pt x="166181" y="82293"/>
                    <a:pt x="145167" y="82145"/>
                  </a:cubicBezTo>
                  <a:cubicBezTo>
                    <a:pt x="100922" y="80517"/>
                    <a:pt x="53273" y="85401"/>
                    <a:pt x="11395" y="69417"/>
                  </a:cubicBezTo>
                  <a:cubicBezTo>
                    <a:pt x="0" y="48991"/>
                    <a:pt x="3848" y="22645"/>
                    <a:pt x="0" y="0"/>
                  </a:cubicBezTo>
                  <a:cubicBezTo>
                    <a:pt x="75618" y="4440"/>
                    <a:pt x="153010" y="3848"/>
                    <a:pt x="227592" y="1983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2" name="Google Shape;794;p13">
              <a:extLst>
                <a:ext uri="{FF2B5EF4-FFF2-40B4-BE49-F238E27FC236}">
                  <a16:creationId xmlns:a16="http://schemas.microsoft.com/office/drawing/2014/main" id="{D5A1B8C0-19DA-C110-FFF3-95B6A2B39609}"/>
                </a:ext>
              </a:extLst>
            </p:cNvPr>
            <p:cNvSpPr/>
            <p:nvPr/>
          </p:nvSpPr>
          <p:spPr>
            <a:xfrm>
              <a:off x="15055300" y="6900350"/>
              <a:ext cx="198439" cy="64244"/>
            </a:xfrm>
            <a:custGeom>
              <a:avLst/>
              <a:gdLst/>
              <a:ahLst/>
              <a:cxnLst/>
              <a:rect l="l" t="t" r="r" b="b"/>
              <a:pathLst>
                <a:path w="198439" h="64244" extrusionOk="0">
                  <a:moveTo>
                    <a:pt x="198440" y="10067"/>
                  </a:moveTo>
                  <a:cubicBezTo>
                    <a:pt x="191929" y="26644"/>
                    <a:pt x="186306" y="44109"/>
                    <a:pt x="176391" y="59206"/>
                  </a:cubicBezTo>
                  <a:cubicBezTo>
                    <a:pt x="164405" y="61130"/>
                    <a:pt x="152122" y="62314"/>
                    <a:pt x="140136" y="63054"/>
                  </a:cubicBezTo>
                  <a:cubicBezTo>
                    <a:pt x="97222" y="63646"/>
                    <a:pt x="51645" y="69271"/>
                    <a:pt x="11394" y="49585"/>
                  </a:cubicBezTo>
                  <a:cubicBezTo>
                    <a:pt x="-148" y="39521"/>
                    <a:pt x="4587" y="21908"/>
                    <a:pt x="0" y="5923"/>
                  </a:cubicBezTo>
                  <a:cubicBezTo>
                    <a:pt x="65703" y="-2958"/>
                    <a:pt x="133329" y="-2070"/>
                    <a:pt x="198440" y="1006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3" name="Google Shape;795;p13">
              <a:extLst>
                <a:ext uri="{FF2B5EF4-FFF2-40B4-BE49-F238E27FC236}">
                  <a16:creationId xmlns:a16="http://schemas.microsoft.com/office/drawing/2014/main" id="{8285C574-67DE-ED70-DE5F-BA93B10450F0}"/>
                </a:ext>
              </a:extLst>
            </p:cNvPr>
            <p:cNvSpPr/>
            <p:nvPr/>
          </p:nvSpPr>
          <p:spPr>
            <a:xfrm>
              <a:off x="15394616" y="6897605"/>
              <a:ext cx="250380" cy="63735"/>
            </a:xfrm>
            <a:custGeom>
              <a:avLst/>
              <a:gdLst/>
              <a:ahLst/>
              <a:cxnLst/>
              <a:rect l="l" t="t" r="r" b="b"/>
              <a:pathLst>
                <a:path w="250380" h="63735" extrusionOk="0">
                  <a:moveTo>
                    <a:pt x="0" y="11184"/>
                  </a:moveTo>
                  <a:cubicBezTo>
                    <a:pt x="81388" y="6892"/>
                    <a:pt x="166476" y="-3617"/>
                    <a:pt x="250381" y="1268"/>
                  </a:cubicBezTo>
                  <a:cubicBezTo>
                    <a:pt x="233067" y="54255"/>
                    <a:pt x="212942" y="59139"/>
                    <a:pt x="160409" y="62987"/>
                  </a:cubicBezTo>
                  <a:cubicBezTo>
                    <a:pt x="121639" y="65208"/>
                    <a:pt x="82720" y="62396"/>
                    <a:pt x="44542" y="55735"/>
                  </a:cubicBezTo>
                  <a:cubicBezTo>
                    <a:pt x="19089" y="53663"/>
                    <a:pt x="4292" y="35754"/>
                    <a:pt x="0" y="1118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4" name="Google Shape;796;p13">
              <a:extLst>
                <a:ext uri="{FF2B5EF4-FFF2-40B4-BE49-F238E27FC236}">
                  <a16:creationId xmlns:a16="http://schemas.microsoft.com/office/drawing/2014/main" id="{F8C1E14D-2DBE-3A42-5E5F-953FFDFFF471}"/>
                </a:ext>
              </a:extLst>
            </p:cNvPr>
            <p:cNvSpPr/>
            <p:nvPr/>
          </p:nvSpPr>
          <p:spPr>
            <a:xfrm>
              <a:off x="15845213" y="6858170"/>
              <a:ext cx="491384" cy="71340"/>
            </a:xfrm>
            <a:custGeom>
              <a:avLst/>
              <a:gdLst/>
              <a:ahLst/>
              <a:cxnLst/>
              <a:rect l="l" t="t" r="r" b="b"/>
              <a:pathLst>
                <a:path w="491384" h="71340" extrusionOk="0">
                  <a:moveTo>
                    <a:pt x="182014" y="10065"/>
                  </a:moveTo>
                  <a:cubicBezTo>
                    <a:pt x="228036" y="11248"/>
                    <a:pt x="508604" y="7844"/>
                    <a:pt x="490550" y="70897"/>
                  </a:cubicBezTo>
                  <a:cubicBezTo>
                    <a:pt x="490402" y="70897"/>
                    <a:pt x="490255" y="71044"/>
                    <a:pt x="490255" y="71044"/>
                  </a:cubicBezTo>
                  <a:cubicBezTo>
                    <a:pt x="489662" y="71193"/>
                    <a:pt x="488775" y="71341"/>
                    <a:pt x="488183" y="71341"/>
                  </a:cubicBezTo>
                  <a:cubicBezTo>
                    <a:pt x="335913" y="51951"/>
                    <a:pt x="184530" y="70156"/>
                    <a:pt x="31964" y="51211"/>
                  </a:cubicBezTo>
                  <a:cubicBezTo>
                    <a:pt x="24565" y="49435"/>
                    <a:pt x="16574" y="47215"/>
                    <a:pt x="10506" y="42331"/>
                  </a:cubicBezTo>
                  <a:cubicBezTo>
                    <a:pt x="1184" y="30342"/>
                    <a:pt x="2812" y="15985"/>
                    <a:pt x="0" y="0"/>
                  </a:cubicBezTo>
                  <a:cubicBezTo>
                    <a:pt x="14206" y="16133"/>
                    <a:pt x="36699" y="12137"/>
                    <a:pt x="55788" y="10213"/>
                  </a:cubicBezTo>
                  <a:cubicBezTo>
                    <a:pt x="97814" y="7844"/>
                    <a:pt x="139840" y="9916"/>
                    <a:pt x="182014" y="1006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5" name="Google Shape;797;p13">
              <a:extLst>
                <a:ext uri="{FF2B5EF4-FFF2-40B4-BE49-F238E27FC236}">
                  <a16:creationId xmlns:a16="http://schemas.microsoft.com/office/drawing/2014/main" id="{5F80634C-5B72-E795-EBFF-CFA551CB99FB}"/>
                </a:ext>
              </a:extLst>
            </p:cNvPr>
            <p:cNvSpPr/>
            <p:nvPr/>
          </p:nvSpPr>
          <p:spPr>
            <a:xfrm>
              <a:off x="16292702" y="7171630"/>
              <a:ext cx="247646" cy="55060"/>
            </a:xfrm>
            <a:custGeom>
              <a:avLst/>
              <a:gdLst/>
              <a:ahLst/>
              <a:cxnLst/>
              <a:rect l="l" t="t" r="r" b="b"/>
              <a:pathLst>
                <a:path w="247646" h="55060" extrusionOk="0">
                  <a:moveTo>
                    <a:pt x="0" y="14973"/>
                  </a:moveTo>
                  <a:cubicBezTo>
                    <a:pt x="27228" y="15713"/>
                    <a:pt x="283380" y="-27949"/>
                    <a:pt x="243426" y="30514"/>
                  </a:cubicBezTo>
                  <a:cubicBezTo>
                    <a:pt x="185418" y="45315"/>
                    <a:pt x="124746" y="42207"/>
                    <a:pt x="66147" y="54344"/>
                  </a:cubicBezTo>
                  <a:cubicBezTo>
                    <a:pt x="35219" y="57600"/>
                    <a:pt x="4735" y="50644"/>
                    <a:pt x="0" y="1497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6" name="Google Shape;798;p13">
              <a:extLst>
                <a:ext uri="{FF2B5EF4-FFF2-40B4-BE49-F238E27FC236}">
                  <a16:creationId xmlns:a16="http://schemas.microsoft.com/office/drawing/2014/main" id="{612BE4CB-C98A-71AB-C1F0-142807987257}"/>
                </a:ext>
              </a:extLst>
            </p:cNvPr>
            <p:cNvSpPr/>
            <p:nvPr/>
          </p:nvSpPr>
          <p:spPr>
            <a:xfrm>
              <a:off x="15870369" y="7212670"/>
              <a:ext cx="262514" cy="42958"/>
            </a:xfrm>
            <a:custGeom>
              <a:avLst/>
              <a:gdLst/>
              <a:ahLst/>
              <a:cxnLst/>
              <a:rect l="l" t="t" r="r" b="b"/>
              <a:pathLst>
                <a:path w="262514" h="42958" extrusionOk="0">
                  <a:moveTo>
                    <a:pt x="262515" y="10047"/>
                  </a:moveTo>
                  <a:cubicBezTo>
                    <a:pt x="261035" y="16708"/>
                    <a:pt x="259259" y="23220"/>
                    <a:pt x="257187" y="29732"/>
                  </a:cubicBezTo>
                  <a:cubicBezTo>
                    <a:pt x="214865" y="28844"/>
                    <a:pt x="173283" y="35357"/>
                    <a:pt x="131109" y="39205"/>
                  </a:cubicBezTo>
                  <a:cubicBezTo>
                    <a:pt x="92191" y="40241"/>
                    <a:pt x="50757" y="48530"/>
                    <a:pt x="13022" y="36541"/>
                  </a:cubicBezTo>
                  <a:cubicBezTo>
                    <a:pt x="4143" y="32397"/>
                    <a:pt x="2071" y="21444"/>
                    <a:pt x="0" y="12860"/>
                  </a:cubicBezTo>
                  <a:cubicBezTo>
                    <a:pt x="48241" y="5755"/>
                    <a:pt x="91599" y="4127"/>
                    <a:pt x="142208" y="2055"/>
                  </a:cubicBezTo>
                  <a:cubicBezTo>
                    <a:pt x="181570" y="1759"/>
                    <a:pt x="225372" y="-5790"/>
                    <a:pt x="262515" y="1004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7" name="Google Shape;799;p13">
              <a:extLst>
                <a:ext uri="{FF2B5EF4-FFF2-40B4-BE49-F238E27FC236}">
                  <a16:creationId xmlns:a16="http://schemas.microsoft.com/office/drawing/2014/main" id="{90D49551-6050-25C4-AF2E-717065FEC1AC}"/>
                </a:ext>
              </a:extLst>
            </p:cNvPr>
            <p:cNvSpPr/>
            <p:nvPr/>
          </p:nvSpPr>
          <p:spPr>
            <a:xfrm>
              <a:off x="15878803" y="7083972"/>
              <a:ext cx="236618" cy="24987"/>
            </a:xfrm>
            <a:custGeom>
              <a:avLst/>
              <a:gdLst/>
              <a:ahLst/>
              <a:cxnLst/>
              <a:rect l="l" t="t" r="r" b="b"/>
              <a:pathLst>
                <a:path w="236618" h="24987" extrusionOk="0">
                  <a:moveTo>
                    <a:pt x="236619" y="17081"/>
                  </a:moveTo>
                  <a:cubicBezTo>
                    <a:pt x="161001" y="16933"/>
                    <a:pt x="85532" y="18265"/>
                    <a:pt x="9915" y="24778"/>
                  </a:cubicBezTo>
                  <a:cubicBezTo>
                    <a:pt x="6659" y="24926"/>
                    <a:pt x="3404" y="25074"/>
                    <a:pt x="0" y="24926"/>
                  </a:cubicBezTo>
                  <a:cubicBezTo>
                    <a:pt x="0" y="24334"/>
                    <a:pt x="148" y="23742"/>
                    <a:pt x="148" y="23002"/>
                  </a:cubicBezTo>
                  <a:cubicBezTo>
                    <a:pt x="592" y="16489"/>
                    <a:pt x="1628" y="10125"/>
                    <a:pt x="2812" y="3760"/>
                  </a:cubicBezTo>
                  <a:cubicBezTo>
                    <a:pt x="79613" y="-2308"/>
                    <a:pt x="161741" y="-3048"/>
                    <a:pt x="236619" y="1708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8" name="Google Shape;800;p13">
              <a:extLst>
                <a:ext uri="{FF2B5EF4-FFF2-40B4-BE49-F238E27FC236}">
                  <a16:creationId xmlns:a16="http://schemas.microsoft.com/office/drawing/2014/main" id="{F2E790C9-B2A9-9D8F-B2F8-65F30140E0CD}"/>
                </a:ext>
              </a:extLst>
            </p:cNvPr>
            <p:cNvSpPr/>
            <p:nvPr/>
          </p:nvSpPr>
          <p:spPr>
            <a:xfrm>
              <a:off x="15421695" y="7209135"/>
              <a:ext cx="308348" cy="66570"/>
            </a:xfrm>
            <a:custGeom>
              <a:avLst/>
              <a:gdLst/>
              <a:ahLst/>
              <a:cxnLst/>
              <a:rect l="l" t="t" r="r" b="b"/>
              <a:pathLst>
                <a:path w="308348" h="66570" extrusionOk="0">
                  <a:moveTo>
                    <a:pt x="305428" y="13879"/>
                  </a:moveTo>
                  <a:cubicBezTo>
                    <a:pt x="310164" y="24536"/>
                    <a:pt x="308684" y="38005"/>
                    <a:pt x="304245" y="48513"/>
                  </a:cubicBezTo>
                  <a:cubicBezTo>
                    <a:pt x="230847" y="57690"/>
                    <a:pt x="155674" y="63314"/>
                    <a:pt x="81388" y="66570"/>
                  </a:cubicBezTo>
                  <a:cubicBezTo>
                    <a:pt x="57712" y="65386"/>
                    <a:pt x="30632" y="69975"/>
                    <a:pt x="9470" y="57690"/>
                  </a:cubicBezTo>
                  <a:cubicBezTo>
                    <a:pt x="1924" y="47921"/>
                    <a:pt x="2812" y="36820"/>
                    <a:pt x="0" y="24240"/>
                  </a:cubicBezTo>
                  <a:cubicBezTo>
                    <a:pt x="78133" y="3814"/>
                    <a:pt x="160853" y="-2254"/>
                    <a:pt x="242093" y="706"/>
                  </a:cubicBezTo>
                  <a:cubicBezTo>
                    <a:pt x="262515" y="2482"/>
                    <a:pt x="285747" y="6183"/>
                    <a:pt x="305428" y="13879"/>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9" name="Google Shape;801;p13">
              <a:extLst>
                <a:ext uri="{FF2B5EF4-FFF2-40B4-BE49-F238E27FC236}">
                  <a16:creationId xmlns:a16="http://schemas.microsoft.com/office/drawing/2014/main" id="{4C2F42F1-8A0D-2DD2-61A6-D13F1DB5B832}"/>
                </a:ext>
              </a:extLst>
            </p:cNvPr>
            <p:cNvSpPr/>
            <p:nvPr/>
          </p:nvSpPr>
          <p:spPr>
            <a:xfrm>
              <a:off x="14978055" y="7169137"/>
              <a:ext cx="230743" cy="122872"/>
            </a:xfrm>
            <a:custGeom>
              <a:avLst/>
              <a:gdLst/>
              <a:ahLst/>
              <a:cxnLst/>
              <a:rect l="l" t="t" r="r" b="b"/>
              <a:pathLst>
                <a:path w="230743" h="122872" extrusionOk="0">
                  <a:moveTo>
                    <a:pt x="230255" y="9178"/>
                  </a:moveTo>
                  <a:cubicBezTo>
                    <a:pt x="231735" y="39668"/>
                    <a:pt x="229516" y="70453"/>
                    <a:pt x="228036" y="100796"/>
                  </a:cubicBezTo>
                  <a:cubicBezTo>
                    <a:pt x="186010" y="113968"/>
                    <a:pt x="141024" y="115153"/>
                    <a:pt x="97666" y="122257"/>
                  </a:cubicBezTo>
                  <a:cubicBezTo>
                    <a:pt x="3404" y="128917"/>
                    <a:pt x="11690" y="80962"/>
                    <a:pt x="0" y="4885"/>
                  </a:cubicBezTo>
                  <a:cubicBezTo>
                    <a:pt x="76061" y="2813"/>
                    <a:pt x="155378" y="-7104"/>
                    <a:pt x="230255" y="917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0" name="Google Shape;802;p13">
              <a:extLst>
                <a:ext uri="{FF2B5EF4-FFF2-40B4-BE49-F238E27FC236}">
                  <a16:creationId xmlns:a16="http://schemas.microsoft.com/office/drawing/2014/main" id="{CF758982-3DFD-90F3-C3B0-01E6E5B8361A}"/>
                </a:ext>
              </a:extLst>
            </p:cNvPr>
            <p:cNvSpPr/>
            <p:nvPr/>
          </p:nvSpPr>
          <p:spPr>
            <a:xfrm>
              <a:off x="14519170" y="7160258"/>
              <a:ext cx="268172" cy="118359"/>
            </a:xfrm>
            <a:custGeom>
              <a:avLst/>
              <a:gdLst/>
              <a:ahLst/>
              <a:cxnLst/>
              <a:rect l="l" t="t" r="r" b="b"/>
              <a:pathLst>
                <a:path w="268172" h="118359" extrusionOk="0">
                  <a:moveTo>
                    <a:pt x="176098" y="13321"/>
                  </a:moveTo>
                  <a:cubicBezTo>
                    <a:pt x="263997" y="20721"/>
                    <a:pt x="276872" y="16725"/>
                    <a:pt x="263849" y="112783"/>
                  </a:cubicBezTo>
                  <a:cubicBezTo>
                    <a:pt x="222563" y="116779"/>
                    <a:pt x="180981" y="118852"/>
                    <a:pt x="139547" y="118260"/>
                  </a:cubicBezTo>
                  <a:cubicBezTo>
                    <a:pt x="96781" y="116632"/>
                    <a:pt x="53275" y="118408"/>
                    <a:pt x="11249" y="109971"/>
                  </a:cubicBezTo>
                  <a:cubicBezTo>
                    <a:pt x="-2957" y="76225"/>
                    <a:pt x="-3993" y="33894"/>
                    <a:pt x="9769" y="0"/>
                  </a:cubicBezTo>
                  <a:cubicBezTo>
                    <a:pt x="16280" y="4736"/>
                    <a:pt x="24567" y="6956"/>
                    <a:pt x="32706" y="5772"/>
                  </a:cubicBezTo>
                  <a:cubicBezTo>
                    <a:pt x="80355" y="296"/>
                    <a:pt x="128449" y="8733"/>
                    <a:pt x="176098" y="1332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1" name="Google Shape;803;p13">
              <a:extLst>
                <a:ext uri="{FF2B5EF4-FFF2-40B4-BE49-F238E27FC236}">
                  <a16:creationId xmlns:a16="http://schemas.microsoft.com/office/drawing/2014/main" id="{E17846DB-72EB-9AA2-2C63-CDDC28746273}"/>
                </a:ext>
              </a:extLst>
            </p:cNvPr>
            <p:cNvSpPr/>
            <p:nvPr/>
          </p:nvSpPr>
          <p:spPr>
            <a:xfrm>
              <a:off x="12606477" y="7162034"/>
              <a:ext cx="1732331" cy="148465"/>
            </a:xfrm>
            <a:custGeom>
              <a:avLst/>
              <a:gdLst/>
              <a:ahLst/>
              <a:cxnLst/>
              <a:rect l="l" t="t" r="r" b="b"/>
              <a:pathLst>
                <a:path w="1732331" h="148465" extrusionOk="0">
                  <a:moveTo>
                    <a:pt x="1729941" y="27382"/>
                  </a:moveTo>
                  <a:cubicBezTo>
                    <a:pt x="1731125" y="52099"/>
                    <a:pt x="1734232" y="77557"/>
                    <a:pt x="1730681" y="101978"/>
                  </a:cubicBezTo>
                  <a:cubicBezTo>
                    <a:pt x="1701825" y="98130"/>
                    <a:pt x="1672081" y="99758"/>
                    <a:pt x="1643077" y="97686"/>
                  </a:cubicBezTo>
                  <a:cubicBezTo>
                    <a:pt x="1290295" y="96502"/>
                    <a:pt x="937218" y="91914"/>
                    <a:pt x="584880" y="114411"/>
                  </a:cubicBezTo>
                  <a:cubicBezTo>
                    <a:pt x="461909" y="122404"/>
                    <a:pt x="336719" y="130396"/>
                    <a:pt x="213008" y="137945"/>
                  </a:cubicBezTo>
                  <a:cubicBezTo>
                    <a:pt x="150561" y="139277"/>
                    <a:pt x="68729" y="163550"/>
                    <a:pt x="7762" y="133505"/>
                  </a:cubicBezTo>
                  <a:cubicBezTo>
                    <a:pt x="-3189" y="98870"/>
                    <a:pt x="67" y="60980"/>
                    <a:pt x="1990" y="24126"/>
                  </a:cubicBezTo>
                  <a:cubicBezTo>
                    <a:pt x="4062" y="28714"/>
                    <a:pt x="12201" y="27974"/>
                    <a:pt x="12201" y="21905"/>
                  </a:cubicBezTo>
                  <a:cubicBezTo>
                    <a:pt x="11757" y="19241"/>
                    <a:pt x="12941" y="16873"/>
                    <a:pt x="14568" y="14949"/>
                  </a:cubicBezTo>
                  <a:cubicBezTo>
                    <a:pt x="21967" y="3108"/>
                    <a:pt x="38097" y="3404"/>
                    <a:pt x="50823" y="1480"/>
                  </a:cubicBezTo>
                  <a:cubicBezTo>
                    <a:pt x="112679" y="-1480"/>
                    <a:pt x="174386" y="1332"/>
                    <a:pt x="236389" y="0"/>
                  </a:cubicBezTo>
                  <a:cubicBezTo>
                    <a:pt x="387328" y="3404"/>
                    <a:pt x="538266" y="10804"/>
                    <a:pt x="689057" y="17613"/>
                  </a:cubicBezTo>
                  <a:cubicBezTo>
                    <a:pt x="936330" y="21757"/>
                    <a:pt x="1183603" y="34930"/>
                    <a:pt x="1430875" y="31822"/>
                  </a:cubicBezTo>
                  <a:cubicBezTo>
                    <a:pt x="1530317" y="35670"/>
                    <a:pt x="1631387" y="17021"/>
                    <a:pt x="1729941" y="2738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2" name="Google Shape;804;p13">
              <a:extLst>
                <a:ext uri="{FF2B5EF4-FFF2-40B4-BE49-F238E27FC236}">
                  <a16:creationId xmlns:a16="http://schemas.microsoft.com/office/drawing/2014/main" id="{E56F9D44-383E-B70F-7A54-F948D98FB9EB}"/>
                </a:ext>
              </a:extLst>
            </p:cNvPr>
            <p:cNvSpPr/>
            <p:nvPr/>
          </p:nvSpPr>
          <p:spPr>
            <a:xfrm>
              <a:off x="11989104" y="7173134"/>
              <a:ext cx="312602" cy="174546"/>
            </a:xfrm>
            <a:custGeom>
              <a:avLst/>
              <a:gdLst/>
              <a:ahLst/>
              <a:cxnLst/>
              <a:rect l="l" t="t" r="r" b="b"/>
              <a:pathLst>
                <a:path w="312602" h="174546" extrusionOk="0">
                  <a:moveTo>
                    <a:pt x="312603" y="30934"/>
                  </a:moveTo>
                  <a:cubicBezTo>
                    <a:pt x="304760" y="76077"/>
                    <a:pt x="301800" y="119296"/>
                    <a:pt x="283451" y="163106"/>
                  </a:cubicBezTo>
                  <a:cubicBezTo>
                    <a:pt x="242017" y="166511"/>
                    <a:pt x="200435" y="167103"/>
                    <a:pt x="159001" y="170359"/>
                  </a:cubicBezTo>
                  <a:cubicBezTo>
                    <a:pt x="108836" y="168879"/>
                    <a:pt x="46833" y="186344"/>
                    <a:pt x="2735" y="159259"/>
                  </a:cubicBezTo>
                  <a:cubicBezTo>
                    <a:pt x="-2297" y="105975"/>
                    <a:pt x="-669" y="52840"/>
                    <a:pt x="9986" y="0"/>
                  </a:cubicBezTo>
                  <a:cubicBezTo>
                    <a:pt x="24784" y="37298"/>
                    <a:pt x="73469" y="20573"/>
                    <a:pt x="104692" y="23977"/>
                  </a:cubicBezTo>
                  <a:cubicBezTo>
                    <a:pt x="173651" y="26494"/>
                    <a:pt x="244680" y="16133"/>
                    <a:pt x="312603" y="3093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3" name="Google Shape;805;p13">
              <a:extLst>
                <a:ext uri="{FF2B5EF4-FFF2-40B4-BE49-F238E27FC236}">
                  <a16:creationId xmlns:a16="http://schemas.microsoft.com/office/drawing/2014/main" id="{62A5FA5E-F8B7-F5E5-BE04-5B102690F302}"/>
                </a:ext>
              </a:extLst>
            </p:cNvPr>
            <p:cNvSpPr/>
            <p:nvPr/>
          </p:nvSpPr>
          <p:spPr>
            <a:xfrm>
              <a:off x="11468204" y="7222294"/>
              <a:ext cx="280653" cy="141660"/>
            </a:xfrm>
            <a:custGeom>
              <a:avLst/>
              <a:gdLst/>
              <a:ahLst/>
              <a:cxnLst/>
              <a:rect l="l" t="t" r="r" b="b"/>
              <a:pathLst>
                <a:path w="280653" h="141660" extrusionOk="0">
                  <a:moveTo>
                    <a:pt x="280653" y="6344"/>
                  </a:moveTo>
                  <a:cubicBezTo>
                    <a:pt x="269555" y="48230"/>
                    <a:pt x="267927" y="93077"/>
                    <a:pt x="251649" y="133336"/>
                  </a:cubicBezTo>
                  <a:cubicBezTo>
                    <a:pt x="203704" y="135556"/>
                    <a:pt x="155463" y="136148"/>
                    <a:pt x="107666" y="140589"/>
                  </a:cubicBezTo>
                  <a:cubicBezTo>
                    <a:pt x="72299" y="141033"/>
                    <a:pt x="35156" y="145177"/>
                    <a:pt x="1121" y="133484"/>
                  </a:cubicBezTo>
                  <a:cubicBezTo>
                    <a:pt x="-3170" y="91153"/>
                    <a:pt x="6004" y="48823"/>
                    <a:pt x="9408" y="6640"/>
                  </a:cubicBezTo>
                  <a:cubicBezTo>
                    <a:pt x="33972" y="23809"/>
                    <a:pt x="65788" y="8860"/>
                    <a:pt x="93016" y="7232"/>
                  </a:cubicBezTo>
                  <a:cubicBezTo>
                    <a:pt x="155019" y="-1797"/>
                    <a:pt x="218650" y="-2685"/>
                    <a:pt x="280653" y="634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4" name="Google Shape;806;p13">
              <a:extLst>
                <a:ext uri="{FF2B5EF4-FFF2-40B4-BE49-F238E27FC236}">
                  <a16:creationId xmlns:a16="http://schemas.microsoft.com/office/drawing/2014/main" id="{7CD9AF42-552D-3589-4998-38AC7DFF19CA}"/>
                </a:ext>
              </a:extLst>
            </p:cNvPr>
            <p:cNvSpPr/>
            <p:nvPr/>
          </p:nvSpPr>
          <p:spPr>
            <a:xfrm>
              <a:off x="10994679" y="7225899"/>
              <a:ext cx="296183" cy="149534"/>
            </a:xfrm>
            <a:custGeom>
              <a:avLst/>
              <a:gdLst/>
              <a:ahLst/>
              <a:cxnLst/>
              <a:rect l="l" t="t" r="r" b="b"/>
              <a:pathLst>
                <a:path w="296183" h="149534" extrusionOk="0">
                  <a:moveTo>
                    <a:pt x="296183" y="8215"/>
                  </a:moveTo>
                  <a:cubicBezTo>
                    <a:pt x="287305" y="52766"/>
                    <a:pt x="279758" y="101165"/>
                    <a:pt x="253714" y="139203"/>
                  </a:cubicBezTo>
                  <a:cubicBezTo>
                    <a:pt x="243355" y="140980"/>
                    <a:pt x="232848" y="141719"/>
                    <a:pt x="222490" y="142904"/>
                  </a:cubicBezTo>
                  <a:cubicBezTo>
                    <a:pt x="213019" y="143940"/>
                    <a:pt x="203401" y="144828"/>
                    <a:pt x="193930" y="145568"/>
                  </a:cubicBezTo>
                  <a:cubicBezTo>
                    <a:pt x="129855" y="146456"/>
                    <a:pt x="62673" y="156520"/>
                    <a:pt x="78" y="140684"/>
                  </a:cubicBezTo>
                  <a:cubicBezTo>
                    <a:pt x="-1106" y="99093"/>
                    <a:pt x="11472" y="59278"/>
                    <a:pt x="23606" y="19908"/>
                  </a:cubicBezTo>
                  <a:cubicBezTo>
                    <a:pt x="37220" y="33377"/>
                    <a:pt x="56014" y="27308"/>
                    <a:pt x="72291" y="23756"/>
                  </a:cubicBezTo>
                  <a:cubicBezTo>
                    <a:pt x="145393" y="14875"/>
                    <a:pt x="223526" y="-13987"/>
                    <a:pt x="296183" y="82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5" name="Google Shape;807;p13">
              <a:extLst>
                <a:ext uri="{FF2B5EF4-FFF2-40B4-BE49-F238E27FC236}">
                  <a16:creationId xmlns:a16="http://schemas.microsoft.com/office/drawing/2014/main" id="{9E9227DE-56BB-D7D0-8415-B025CA891E64}"/>
                </a:ext>
              </a:extLst>
            </p:cNvPr>
            <p:cNvSpPr/>
            <p:nvPr/>
          </p:nvSpPr>
          <p:spPr>
            <a:xfrm>
              <a:off x="10605373" y="7262976"/>
              <a:ext cx="202930" cy="134526"/>
            </a:xfrm>
            <a:custGeom>
              <a:avLst/>
              <a:gdLst/>
              <a:ahLst/>
              <a:cxnLst/>
              <a:rect l="l" t="t" r="r" b="b"/>
              <a:pathLst>
                <a:path w="202930" h="134526" extrusionOk="0">
                  <a:moveTo>
                    <a:pt x="202930" y="16577"/>
                  </a:moveTo>
                  <a:cubicBezTo>
                    <a:pt x="185173" y="53875"/>
                    <a:pt x="172594" y="93394"/>
                    <a:pt x="152173" y="129360"/>
                  </a:cubicBezTo>
                  <a:cubicBezTo>
                    <a:pt x="146402" y="130248"/>
                    <a:pt x="140483" y="130692"/>
                    <a:pt x="134712" y="131285"/>
                  </a:cubicBezTo>
                  <a:cubicBezTo>
                    <a:pt x="127461" y="132173"/>
                    <a:pt x="120358" y="132912"/>
                    <a:pt x="113255" y="133356"/>
                  </a:cubicBezTo>
                  <a:cubicBezTo>
                    <a:pt x="-24366" y="141201"/>
                    <a:pt x="-19482" y="111007"/>
                    <a:pt x="37934" y="0"/>
                  </a:cubicBezTo>
                  <a:cubicBezTo>
                    <a:pt x="51104" y="15837"/>
                    <a:pt x="72117" y="9177"/>
                    <a:pt x="89726" y="7252"/>
                  </a:cubicBezTo>
                  <a:cubicBezTo>
                    <a:pt x="124057" y="5180"/>
                    <a:pt x="167119" y="11101"/>
                    <a:pt x="202930" y="1657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6" name="Google Shape;808;p13">
              <a:extLst>
                <a:ext uri="{FF2B5EF4-FFF2-40B4-BE49-F238E27FC236}">
                  <a16:creationId xmlns:a16="http://schemas.microsoft.com/office/drawing/2014/main" id="{6D12EA8E-2199-10CA-C3E9-A6C62D2C95BD}"/>
                </a:ext>
              </a:extLst>
            </p:cNvPr>
            <p:cNvSpPr/>
            <p:nvPr/>
          </p:nvSpPr>
          <p:spPr>
            <a:xfrm>
              <a:off x="12818319" y="7493587"/>
              <a:ext cx="1579676" cy="562633"/>
            </a:xfrm>
            <a:custGeom>
              <a:avLst/>
              <a:gdLst/>
              <a:ahLst/>
              <a:cxnLst/>
              <a:rect l="l" t="t" r="r" b="b"/>
              <a:pathLst>
                <a:path w="1579676" h="562633" extrusionOk="0">
                  <a:moveTo>
                    <a:pt x="1571224" y="356840"/>
                  </a:moveTo>
                  <a:cubicBezTo>
                    <a:pt x="1580546" y="413083"/>
                    <a:pt x="1597860" y="520094"/>
                    <a:pt x="1520319" y="530455"/>
                  </a:cubicBezTo>
                  <a:cubicBezTo>
                    <a:pt x="1322323" y="526458"/>
                    <a:pt x="1124919" y="545404"/>
                    <a:pt x="927071" y="544960"/>
                  </a:cubicBezTo>
                  <a:cubicBezTo>
                    <a:pt x="827777" y="539779"/>
                    <a:pt x="728187" y="539779"/>
                    <a:pt x="629041" y="549252"/>
                  </a:cubicBezTo>
                  <a:cubicBezTo>
                    <a:pt x="502815" y="555616"/>
                    <a:pt x="376145" y="549844"/>
                    <a:pt x="249771" y="556504"/>
                  </a:cubicBezTo>
                  <a:cubicBezTo>
                    <a:pt x="190431" y="556060"/>
                    <a:pt x="34166" y="584330"/>
                    <a:pt x="3978" y="523054"/>
                  </a:cubicBezTo>
                  <a:cubicBezTo>
                    <a:pt x="-17627" y="385405"/>
                    <a:pt x="54735" y="249828"/>
                    <a:pt x="77967" y="115288"/>
                  </a:cubicBezTo>
                  <a:cubicBezTo>
                    <a:pt x="84330" y="113215"/>
                    <a:pt x="89954" y="109071"/>
                    <a:pt x="93061" y="102855"/>
                  </a:cubicBezTo>
                  <a:cubicBezTo>
                    <a:pt x="118513" y="47943"/>
                    <a:pt x="179481" y="24854"/>
                    <a:pt x="236749" y="22485"/>
                  </a:cubicBezTo>
                  <a:cubicBezTo>
                    <a:pt x="344921" y="20709"/>
                    <a:pt x="452502" y="9461"/>
                    <a:pt x="560675" y="6500"/>
                  </a:cubicBezTo>
                  <a:cubicBezTo>
                    <a:pt x="687789" y="-2380"/>
                    <a:pt x="814163" y="2356"/>
                    <a:pt x="941277" y="4724"/>
                  </a:cubicBezTo>
                  <a:cubicBezTo>
                    <a:pt x="1083633" y="2652"/>
                    <a:pt x="1223917" y="-7561"/>
                    <a:pt x="1365977" y="10645"/>
                  </a:cubicBezTo>
                  <a:cubicBezTo>
                    <a:pt x="1380331" y="13753"/>
                    <a:pt x="1404895" y="17453"/>
                    <a:pt x="1423096" y="25446"/>
                  </a:cubicBezTo>
                  <a:cubicBezTo>
                    <a:pt x="1456540" y="59488"/>
                    <a:pt x="1472226" y="107591"/>
                    <a:pt x="1488059" y="151846"/>
                  </a:cubicBezTo>
                  <a:cubicBezTo>
                    <a:pt x="1514103" y="221263"/>
                    <a:pt x="1555094" y="282835"/>
                    <a:pt x="1571224" y="35684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7" name="Google Shape;809;p13">
              <a:extLst>
                <a:ext uri="{FF2B5EF4-FFF2-40B4-BE49-F238E27FC236}">
                  <a16:creationId xmlns:a16="http://schemas.microsoft.com/office/drawing/2014/main" id="{11E0B557-D27C-07C5-BE1A-F81C8C5E03FB}"/>
                </a:ext>
              </a:extLst>
            </p:cNvPr>
            <p:cNvSpPr/>
            <p:nvPr/>
          </p:nvSpPr>
          <p:spPr>
            <a:xfrm>
              <a:off x="9936707" y="6072978"/>
              <a:ext cx="7210720" cy="2195086"/>
            </a:xfrm>
            <a:custGeom>
              <a:avLst/>
              <a:gdLst/>
              <a:ahLst/>
              <a:cxnLst/>
              <a:rect l="l" t="t" r="r" b="b"/>
              <a:pathLst>
                <a:path w="7210720" h="2195086" extrusionOk="0">
                  <a:moveTo>
                    <a:pt x="927236" y="1212939"/>
                  </a:moveTo>
                  <a:cubicBezTo>
                    <a:pt x="932712" y="1201395"/>
                    <a:pt x="934339" y="1186742"/>
                    <a:pt x="927384" y="1175493"/>
                  </a:cubicBezTo>
                  <a:cubicBezTo>
                    <a:pt x="910811" y="1150183"/>
                    <a:pt x="876924" y="1147519"/>
                    <a:pt x="849843" y="1141303"/>
                  </a:cubicBezTo>
                  <a:cubicBezTo>
                    <a:pt x="809445" y="1136122"/>
                    <a:pt x="708523" y="1108296"/>
                    <a:pt x="698017" y="1165576"/>
                  </a:cubicBezTo>
                  <a:cubicBezTo>
                    <a:pt x="652143" y="1223448"/>
                    <a:pt x="571199" y="1333419"/>
                    <a:pt x="684847" y="1366869"/>
                  </a:cubicBezTo>
                  <a:cubicBezTo>
                    <a:pt x="733384" y="1381078"/>
                    <a:pt x="784437" y="1374566"/>
                    <a:pt x="833566" y="1367166"/>
                  </a:cubicBezTo>
                  <a:cubicBezTo>
                    <a:pt x="857390" y="1362429"/>
                    <a:pt x="869525" y="1338599"/>
                    <a:pt x="880179" y="1319063"/>
                  </a:cubicBezTo>
                  <a:cubicBezTo>
                    <a:pt x="897789" y="1284576"/>
                    <a:pt x="912439" y="1248758"/>
                    <a:pt x="927236" y="1212939"/>
                  </a:cubicBezTo>
                  <a:close/>
                  <a:moveTo>
                    <a:pt x="1267884" y="417239"/>
                  </a:moveTo>
                  <a:cubicBezTo>
                    <a:pt x="1283126" y="343827"/>
                    <a:pt x="1195226" y="325621"/>
                    <a:pt x="1139882" y="325177"/>
                  </a:cubicBezTo>
                  <a:cubicBezTo>
                    <a:pt x="1091197" y="325918"/>
                    <a:pt x="903856" y="298684"/>
                    <a:pt x="919246" y="380237"/>
                  </a:cubicBezTo>
                  <a:cubicBezTo>
                    <a:pt x="874852" y="435740"/>
                    <a:pt x="824243" y="527507"/>
                    <a:pt x="933304" y="539939"/>
                  </a:cubicBezTo>
                  <a:cubicBezTo>
                    <a:pt x="981841" y="543788"/>
                    <a:pt x="1030082" y="534167"/>
                    <a:pt x="1078471" y="531059"/>
                  </a:cubicBezTo>
                  <a:cubicBezTo>
                    <a:pt x="1120793" y="526470"/>
                    <a:pt x="1164891" y="526915"/>
                    <a:pt x="1205881" y="515962"/>
                  </a:cubicBezTo>
                  <a:cubicBezTo>
                    <a:pt x="1244060" y="499089"/>
                    <a:pt x="1259301" y="455130"/>
                    <a:pt x="1267884" y="417239"/>
                  </a:cubicBezTo>
                  <a:close/>
                  <a:moveTo>
                    <a:pt x="1292005" y="745525"/>
                  </a:moveTo>
                  <a:cubicBezTo>
                    <a:pt x="1328260" y="686617"/>
                    <a:pt x="1348829" y="563769"/>
                    <a:pt x="1249683" y="560365"/>
                  </a:cubicBezTo>
                  <a:cubicBezTo>
                    <a:pt x="1161339" y="554001"/>
                    <a:pt x="1072108" y="553852"/>
                    <a:pt x="983469" y="556221"/>
                  </a:cubicBezTo>
                  <a:cubicBezTo>
                    <a:pt x="936263" y="563029"/>
                    <a:pt x="807521" y="538163"/>
                    <a:pt x="832086" y="620753"/>
                  </a:cubicBezTo>
                  <a:cubicBezTo>
                    <a:pt x="739895" y="757366"/>
                    <a:pt x="813737" y="789039"/>
                    <a:pt x="949729" y="783415"/>
                  </a:cubicBezTo>
                  <a:cubicBezTo>
                    <a:pt x="1009661" y="783119"/>
                    <a:pt x="1070332" y="773055"/>
                    <a:pt x="1130856" y="777495"/>
                  </a:cubicBezTo>
                  <a:cubicBezTo>
                    <a:pt x="1160155" y="780899"/>
                    <a:pt x="1199074" y="781343"/>
                    <a:pt x="1229558" y="772906"/>
                  </a:cubicBezTo>
                  <a:cubicBezTo>
                    <a:pt x="1252790" y="770242"/>
                    <a:pt x="1277947" y="766542"/>
                    <a:pt x="1292005" y="745525"/>
                  </a:cubicBezTo>
                  <a:close/>
                  <a:moveTo>
                    <a:pt x="1391595" y="1292125"/>
                  </a:moveTo>
                  <a:cubicBezTo>
                    <a:pt x="1407132" y="1245946"/>
                    <a:pt x="1441612" y="1147667"/>
                    <a:pt x="1396330" y="1112293"/>
                  </a:cubicBezTo>
                  <a:cubicBezTo>
                    <a:pt x="1328112" y="1065522"/>
                    <a:pt x="1240064" y="1090683"/>
                    <a:pt x="1164299" y="1099860"/>
                  </a:cubicBezTo>
                  <a:cubicBezTo>
                    <a:pt x="1130708" y="1107557"/>
                    <a:pt x="1063229" y="1104005"/>
                    <a:pt x="1070184" y="1154328"/>
                  </a:cubicBezTo>
                  <a:cubicBezTo>
                    <a:pt x="1022831" y="1170609"/>
                    <a:pt x="1011141" y="1232921"/>
                    <a:pt x="1002558" y="1276732"/>
                  </a:cubicBezTo>
                  <a:cubicBezTo>
                    <a:pt x="979325" y="1357545"/>
                    <a:pt x="1080987" y="1370126"/>
                    <a:pt x="1138550" y="1371754"/>
                  </a:cubicBezTo>
                  <a:cubicBezTo>
                    <a:pt x="1193007" y="1374418"/>
                    <a:pt x="1248203" y="1375010"/>
                    <a:pt x="1302067" y="1364797"/>
                  </a:cubicBezTo>
                  <a:cubicBezTo>
                    <a:pt x="1345721" y="1362429"/>
                    <a:pt x="1377093" y="1331791"/>
                    <a:pt x="1391595" y="1292125"/>
                  </a:cubicBezTo>
                  <a:close/>
                  <a:moveTo>
                    <a:pt x="1415863" y="931425"/>
                  </a:moveTo>
                  <a:cubicBezTo>
                    <a:pt x="1422374" y="896791"/>
                    <a:pt x="1418231" y="856236"/>
                    <a:pt x="1387007" y="834479"/>
                  </a:cubicBezTo>
                  <a:cubicBezTo>
                    <a:pt x="1266552" y="773499"/>
                    <a:pt x="1122421" y="807689"/>
                    <a:pt x="993087" y="813017"/>
                  </a:cubicBezTo>
                  <a:cubicBezTo>
                    <a:pt x="945586" y="814793"/>
                    <a:pt x="885654" y="818197"/>
                    <a:pt x="835785" y="824710"/>
                  </a:cubicBezTo>
                  <a:cubicBezTo>
                    <a:pt x="811961" y="823674"/>
                    <a:pt x="783845" y="835367"/>
                    <a:pt x="786064" y="863192"/>
                  </a:cubicBezTo>
                  <a:cubicBezTo>
                    <a:pt x="774078" y="864821"/>
                    <a:pt x="772154" y="881250"/>
                    <a:pt x="766087" y="889982"/>
                  </a:cubicBezTo>
                  <a:cubicBezTo>
                    <a:pt x="695797" y="1009722"/>
                    <a:pt x="711779" y="1043320"/>
                    <a:pt x="852507" y="1050721"/>
                  </a:cubicBezTo>
                  <a:cubicBezTo>
                    <a:pt x="966747" y="1047021"/>
                    <a:pt x="1081135" y="1044208"/>
                    <a:pt x="1195522" y="1045245"/>
                  </a:cubicBezTo>
                  <a:cubicBezTo>
                    <a:pt x="1241100" y="1045392"/>
                    <a:pt x="1286529" y="1045689"/>
                    <a:pt x="1332107" y="1045836"/>
                  </a:cubicBezTo>
                  <a:cubicBezTo>
                    <a:pt x="1344981" y="1045689"/>
                    <a:pt x="1357116" y="1044060"/>
                    <a:pt x="1368362" y="1037104"/>
                  </a:cubicBezTo>
                  <a:cubicBezTo>
                    <a:pt x="1400917" y="1013718"/>
                    <a:pt x="1408168" y="968575"/>
                    <a:pt x="1415863" y="931425"/>
                  </a:cubicBezTo>
                  <a:close/>
                  <a:moveTo>
                    <a:pt x="1620370" y="482216"/>
                  </a:moveTo>
                  <a:cubicBezTo>
                    <a:pt x="1666688" y="414575"/>
                    <a:pt x="1648042" y="342346"/>
                    <a:pt x="1558367" y="338942"/>
                  </a:cubicBezTo>
                  <a:cubicBezTo>
                    <a:pt x="1522852" y="339534"/>
                    <a:pt x="1377685" y="321329"/>
                    <a:pt x="1396182" y="382457"/>
                  </a:cubicBezTo>
                  <a:cubicBezTo>
                    <a:pt x="1330035" y="473335"/>
                    <a:pt x="1374873" y="526322"/>
                    <a:pt x="1479494" y="520846"/>
                  </a:cubicBezTo>
                  <a:cubicBezTo>
                    <a:pt x="1527291" y="519070"/>
                    <a:pt x="1587519" y="524250"/>
                    <a:pt x="1620370" y="482216"/>
                  </a:cubicBezTo>
                  <a:close/>
                  <a:moveTo>
                    <a:pt x="1735498" y="652427"/>
                  </a:moveTo>
                  <a:cubicBezTo>
                    <a:pt x="1750592" y="577978"/>
                    <a:pt x="1664468" y="560217"/>
                    <a:pt x="1608384" y="556813"/>
                  </a:cubicBezTo>
                  <a:cubicBezTo>
                    <a:pt x="1549192" y="552964"/>
                    <a:pt x="1486449" y="546748"/>
                    <a:pt x="1429033" y="564953"/>
                  </a:cubicBezTo>
                  <a:cubicBezTo>
                    <a:pt x="1399733" y="522622"/>
                    <a:pt x="1376797" y="605360"/>
                    <a:pt x="1367326" y="626229"/>
                  </a:cubicBezTo>
                  <a:cubicBezTo>
                    <a:pt x="1334623" y="700086"/>
                    <a:pt x="1416011" y="757958"/>
                    <a:pt x="1483342" y="757366"/>
                  </a:cubicBezTo>
                  <a:cubicBezTo>
                    <a:pt x="1545789" y="758254"/>
                    <a:pt x="1602613" y="744045"/>
                    <a:pt x="1666096" y="744637"/>
                  </a:cubicBezTo>
                  <a:cubicBezTo>
                    <a:pt x="1711081" y="740196"/>
                    <a:pt x="1728987" y="690909"/>
                    <a:pt x="1735498" y="652427"/>
                  </a:cubicBezTo>
                  <a:close/>
                  <a:moveTo>
                    <a:pt x="1748668" y="1000989"/>
                  </a:moveTo>
                  <a:cubicBezTo>
                    <a:pt x="1780187" y="963543"/>
                    <a:pt x="1821621" y="817753"/>
                    <a:pt x="1765094" y="791112"/>
                  </a:cubicBezTo>
                  <a:cubicBezTo>
                    <a:pt x="1716409" y="767578"/>
                    <a:pt x="1659289" y="773795"/>
                    <a:pt x="1606608" y="769354"/>
                  </a:cubicBezTo>
                  <a:cubicBezTo>
                    <a:pt x="1564730" y="769947"/>
                    <a:pt x="1513677" y="760474"/>
                    <a:pt x="1481566" y="793332"/>
                  </a:cubicBezTo>
                  <a:cubicBezTo>
                    <a:pt x="1462329" y="815533"/>
                    <a:pt x="1451674" y="860380"/>
                    <a:pt x="1478606" y="880066"/>
                  </a:cubicBezTo>
                  <a:cubicBezTo>
                    <a:pt x="1444571" y="966947"/>
                    <a:pt x="1439392" y="1019639"/>
                    <a:pt x="1549636" y="1026299"/>
                  </a:cubicBezTo>
                  <a:cubicBezTo>
                    <a:pt x="1594918" y="1030147"/>
                    <a:pt x="1640347" y="1028667"/>
                    <a:pt x="1685777" y="1027779"/>
                  </a:cubicBezTo>
                  <a:cubicBezTo>
                    <a:pt x="1709453" y="1028371"/>
                    <a:pt x="1733278" y="1019491"/>
                    <a:pt x="1748668" y="1000989"/>
                  </a:cubicBezTo>
                  <a:close/>
                  <a:moveTo>
                    <a:pt x="1884365" y="1156400"/>
                  </a:moveTo>
                  <a:cubicBezTo>
                    <a:pt x="1888360" y="1132866"/>
                    <a:pt x="1882737" y="1105781"/>
                    <a:pt x="1859356" y="1094680"/>
                  </a:cubicBezTo>
                  <a:cubicBezTo>
                    <a:pt x="1763614" y="1058121"/>
                    <a:pt x="1653961" y="1066410"/>
                    <a:pt x="1554667" y="1084615"/>
                  </a:cubicBezTo>
                  <a:cubicBezTo>
                    <a:pt x="1533802" y="1089351"/>
                    <a:pt x="1521520" y="1112293"/>
                    <a:pt x="1525811" y="1132570"/>
                  </a:cubicBezTo>
                  <a:cubicBezTo>
                    <a:pt x="1499915" y="1176529"/>
                    <a:pt x="1487781" y="1228777"/>
                    <a:pt x="1477126" y="1278508"/>
                  </a:cubicBezTo>
                  <a:cubicBezTo>
                    <a:pt x="1465732" y="1330459"/>
                    <a:pt x="1523592" y="1353253"/>
                    <a:pt x="1565618" y="1357841"/>
                  </a:cubicBezTo>
                  <a:cubicBezTo>
                    <a:pt x="1638868" y="1367462"/>
                    <a:pt x="1713153" y="1361097"/>
                    <a:pt x="1786994" y="1360061"/>
                  </a:cubicBezTo>
                  <a:cubicBezTo>
                    <a:pt x="1839823" y="1361245"/>
                    <a:pt x="1863500" y="1306926"/>
                    <a:pt x="1869863" y="1262079"/>
                  </a:cubicBezTo>
                  <a:cubicBezTo>
                    <a:pt x="1876374" y="1227000"/>
                    <a:pt x="1880813" y="1191774"/>
                    <a:pt x="1884365" y="1156400"/>
                  </a:cubicBezTo>
                  <a:close/>
                  <a:moveTo>
                    <a:pt x="1930534" y="443289"/>
                  </a:moveTo>
                  <a:cubicBezTo>
                    <a:pt x="1934234" y="418275"/>
                    <a:pt x="1944740" y="384381"/>
                    <a:pt x="1921212" y="366028"/>
                  </a:cubicBezTo>
                  <a:cubicBezTo>
                    <a:pt x="1893539" y="338646"/>
                    <a:pt x="1684445" y="331394"/>
                    <a:pt x="1702646" y="393854"/>
                  </a:cubicBezTo>
                  <a:cubicBezTo>
                    <a:pt x="1632060" y="524250"/>
                    <a:pt x="1731058" y="526470"/>
                    <a:pt x="1834200" y="527951"/>
                  </a:cubicBezTo>
                  <a:cubicBezTo>
                    <a:pt x="1886584" y="534463"/>
                    <a:pt x="1922247" y="490948"/>
                    <a:pt x="1930534" y="443289"/>
                  </a:cubicBezTo>
                  <a:close/>
                  <a:moveTo>
                    <a:pt x="2180915" y="656127"/>
                  </a:moveTo>
                  <a:cubicBezTo>
                    <a:pt x="2190089" y="623417"/>
                    <a:pt x="2196008" y="580198"/>
                    <a:pt x="2158570" y="563177"/>
                  </a:cubicBezTo>
                  <a:cubicBezTo>
                    <a:pt x="2084284" y="531947"/>
                    <a:pt x="1999788" y="542456"/>
                    <a:pt x="1920915" y="540088"/>
                  </a:cubicBezTo>
                  <a:cubicBezTo>
                    <a:pt x="1885845" y="541864"/>
                    <a:pt x="1813039" y="542159"/>
                    <a:pt x="1826209" y="594851"/>
                  </a:cubicBezTo>
                  <a:cubicBezTo>
                    <a:pt x="1810079" y="626229"/>
                    <a:pt x="1782259" y="672260"/>
                    <a:pt x="1809043" y="704526"/>
                  </a:cubicBezTo>
                  <a:cubicBezTo>
                    <a:pt x="1822805" y="718143"/>
                    <a:pt x="1842634" y="723768"/>
                    <a:pt x="1861280" y="727764"/>
                  </a:cubicBezTo>
                  <a:cubicBezTo>
                    <a:pt x="1933050" y="740640"/>
                    <a:pt x="2004672" y="742565"/>
                    <a:pt x="2078069" y="747745"/>
                  </a:cubicBezTo>
                  <a:cubicBezTo>
                    <a:pt x="2133709" y="756626"/>
                    <a:pt x="2171000" y="705266"/>
                    <a:pt x="2180915" y="656127"/>
                  </a:cubicBezTo>
                  <a:close/>
                  <a:moveTo>
                    <a:pt x="2239514" y="927133"/>
                  </a:moveTo>
                  <a:cubicBezTo>
                    <a:pt x="2246617" y="896051"/>
                    <a:pt x="2254164" y="859789"/>
                    <a:pt x="2235963" y="831075"/>
                  </a:cubicBezTo>
                  <a:cubicBezTo>
                    <a:pt x="2201780" y="781343"/>
                    <a:pt x="2133117" y="786228"/>
                    <a:pt x="2079697" y="778827"/>
                  </a:cubicBezTo>
                  <a:cubicBezTo>
                    <a:pt x="2035747" y="778827"/>
                    <a:pt x="1922395" y="751741"/>
                    <a:pt x="1912924" y="812425"/>
                  </a:cubicBezTo>
                  <a:cubicBezTo>
                    <a:pt x="1868235" y="843211"/>
                    <a:pt x="1857284" y="903599"/>
                    <a:pt x="1861576" y="954515"/>
                  </a:cubicBezTo>
                  <a:cubicBezTo>
                    <a:pt x="1881553" y="1051017"/>
                    <a:pt x="2022577" y="1028815"/>
                    <a:pt x="2097010" y="1036956"/>
                  </a:cubicBezTo>
                  <a:cubicBezTo>
                    <a:pt x="2174256" y="1046724"/>
                    <a:pt x="2224272" y="1000545"/>
                    <a:pt x="2239514" y="927133"/>
                  </a:cubicBezTo>
                  <a:close/>
                  <a:moveTo>
                    <a:pt x="2273254" y="502493"/>
                  </a:moveTo>
                  <a:cubicBezTo>
                    <a:pt x="2316463" y="473483"/>
                    <a:pt x="2364113" y="370764"/>
                    <a:pt x="2306253" y="335982"/>
                  </a:cubicBezTo>
                  <a:cubicBezTo>
                    <a:pt x="2249725" y="305196"/>
                    <a:pt x="2182690" y="313485"/>
                    <a:pt x="2120687" y="312005"/>
                  </a:cubicBezTo>
                  <a:cubicBezTo>
                    <a:pt x="2086060" y="315261"/>
                    <a:pt x="2023021" y="305640"/>
                    <a:pt x="2017990" y="353151"/>
                  </a:cubicBezTo>
                  <a:cubicBezTo>
                    <a:pt x="2004524" y="350487"/>
                    <a:pt x="1998308" y="369136"/>
                    <a:pt x="1992241" y="378165"/>
                  </a:cubicBezTo>
                  <a:cubicBezTo>
                    <a:pt x="1982919" y="398294"/>
                    <a:pt x="1968713" y="417831"/>
                    <a:pt x="1966789" y="440033"/>
                  </a:cubicBezTo>
                  <a:cubicBezTo>
                    <a:pt x="1969453" y="487840"/>
                    <a:pt x="2021689" y="513594"/>
                    <a:pt x="2064455" y="515962"/>
                  </a:cubicBezTo>
                  <a:cubicBezTo>
                    <a:pt x="2111069" y="518922"/>
                    <a:pt x="2157978" y="515074"/>
                    <a:pt x="2204739" y="514038"/>
                  </a:cubicBezTo>
                  <a:cubicBezTo>
                    <a:pt x="2227824" y="512706"/>
                    <a:pt x="2252537" y="515074"/>
                    <a:pt x="2273254" y="502493"/>
                  </a:cubicBezTo>
                  <a:close/>
                  <a:moveTo>
                    <a:pt x="2429075" y="1142931"/>
                  </a:moveTo>
                  <a:cubicBezTo>
                    <a:pt x="2430259" y="1123394"/>
                    <a:pt x="2428779" y="1101340"/>
                    <a:pt x="2413538" y="1086983"/>
                  </a:cubicBezTo>
                  <a:cubicBezTo>
                    <a:pt x="2343691" y="1037844"/>
                    <a:pt x="2242622" y="1057381"/>
                    <a:pt x="2161234" y="1051461"/>
                  </a:cubicBezTo>
                  <a:cubicBezTo>
                    <a:pt x="2125571" y="1053385"/>
                    <a:pt x="2056464" y="1038436"/>
                    <a:pt x="2060608" y="1093792"/>
                  </a:cubicBezTo>
                  <a:cubicBezTo>
                    <a:pt x="2039595" y="1081803"/>
                    <a:pt x="2025241" y="1159656"/>
                    <a:pt x="2020801" y="1174901"/>
                  </a:cubicBezTo>
                  <a:cubicBezTo>
                    <a:pt x="2015326" y="1205391"/>
                    <a:pt x="2006743" y="1235733"/>
                    <a:pt x="2004967" y="1266815"/>
                  </a:cubicBezTo>
                  <a:cubicBezTo>
                    <a:pt x="2017990" y="1345112"/>
                    <a:pt x="2124535" y="1334752"/>
                    <a:pt x="2184910" y="1338748"/>
                  </a:cubicBezTo>
                  <a:cubicBezTo>
                    <a:pt x="2228120" y="1338599"/>
                    <a:pt x="2271478" y="1338008"/>
                    <a:pt x="2314688" y="1336528"/>
                  </a:cubicBezTo>
                  <a:cubicBezTo>
                    <a:pt x="2354938" y="1338155"/>
                    <a:pt x="2392229" y="1323503"/>
                    <a:pt x="2404659" y="1282060"/>
                  </a:cubicBezTo>
                  <a:cubicBezTo>
                    <a:pt x="2421233" y="1237657"/>
                    <a:pt x="2425376" y="1189850"/>
                    <a:pt x="2429075" y="1142931"/>
                  </a:cubicBezTo>
                  <a:close/>
                  <a:moveTo>
                    <a:pt x="2669393" y="680844"/>
                  </a:moveTo>
                  <a:cubicBezTo>
                    <a:pt x="2676940" y="650799"/>
                    <a:pt x="2675904" y="612908"/>
                    <a:pt x="2647936" y="593667"/>
                  </a:cubicBezTo>
                  <a:cubicBezTo>
                    <a:pt x="2568472" y="548080"/>
                    <a:pt x="2470510" y="552076"/>
                    <a:pt x="2381722" y="556516"/>
                  </a:cubicBezTo>
                  <a:cubicBezTo>
                    <a:pt x="2352570" y="561697"/>
                    <a:pt x="2313356" y="554148"/>
                    <a:pt x="2292491" y="579162"/>
                  </a:cubicBezTo>
                  <a:cubicBezTo>
                    <a:pt x="2285832" y="576646"/>
                    <a:pt x="2280948" y="584934"/>
                    <a:pt x="2278729" y="590115"/>
                  </a:cubicBezTo>
                  <a:cubicBezTo>
                    <a:pt x="2266742" y="622085"/>
                    <a:pt x="2250761" y="655683"/>
                    <a:pt x="2250021" y="690317"/>
                  </a:cubicBezTo>
                  <a:cubicBezTo>
                    <a:pt x="2281244" y="792888"/>
                    <a:pt x="2474801" y="765506"/>
                    <a:pt x="2560333" y="772315"/>
                  </a:cubicBezTo>
                  <a:cubicBezTo>
                    <a:pt x="2617453" y="780751"/>
                    <a:pt x="2661107" y="734128"/>
                    <a:pt x="2669393" y="680844"/>
                  </a:cubicBezTo>
                  <a:close/>
                  <a:moveTo>
                    <a:pt x="2656667" y="967687"/>
                  </a:moveTo>
                  <a:cubicBezTo>
                    <a:pt x="2677976" y="925060"/>
                    <a:pt x="2692922" y="876957"/>
                    <a:pt x="2692922" y="829002"/>
                  </a:cubicBezTo>
                  <a:cubicBezTo>
                    <a:pt x="2679752" y="762694"/>
                    <a:pt x="2585933" y="777643"/>
                    <a:pt x="2535028" y="772462"/>
                  </a:cubicBezTo>
                  <a:cubicBezTo>
                    <a:pt x="2477021" y="776459"/>
                    <a:pt x="2402883" y="755441"/>
                    <a:pt x="2357601" y="801029"/>
                  </a:cubicBezTo>
                  <a:cubicBezTo>
                    <a:pt x="2345171" y="816421"/>
                    <a:pt x="2334517" y="839067"/>
                    <a:pt x="2342064" y="858752"/>
                  </a:cubicBezTo>
                  <a:cubicBezTo>
                    <a:pt x="2332889" y="885394"/>
                    <a:pt x="2322974" y="912332"/>
                    <a:pt x="2317795" y="939861"/>
                  </a:cubicBezTo>
                  <a:cubicBezTo>
                    <a:pt x="2319275" y="1013126"/>
                    <a:pt x="2434255" y="1016531"/>
                    <a:pt x="2488415" y="1025559"/>
                  </a:cubicBezTo>
                  <a:cubicBezTo>
                    <a:pt x="2549530" y="1032516"/>
                    <a:pt x="2625444" y="1030295"/>
                    <a:pt x="2656667" y="967687"/>
                  </a:cubicBezTo>
                  <a:close/>
                  <a:moveTo>
                    <a:pt x="2693958" y="498497"/>
                  </a:moveTo>
                  <a:cubicBezTo>
                    <a:pt x="2723258" y="465047"/>
                    <a:pt x="2735540" y="415315"/>
                    <a:pt x="2730953" y="371653"/>
                  </a:cubicBezTo>
                  <a:cubicBezTo>
                    <a:pt x="2725033" y="351227"/>
                    <a:pt x="2705500" y="338054"/>
                    <a:pt x="2686411" y="330950"/>
                  </a:cubicBezTo>
                  <a:cubicBezTo>
                    <a:pt x="2626627" y="309932"/>
                    <a:pt x="2561960" y="314521"/>
                    <a:pt x="2499661" y="312300"/>
                  </a:cubicBezTo>
                  <a:cubicBezTo>
                    <a:pt x="2474209" y="311856"/>
                    <a:pt x="2447869" y="310080"/>
                    <a:pt x="2422860" y="315853"/>
                  </a:cubicBezTo>
                  <a:cubicBezTo>
                    <a:pt x="2399923" y="321033"/>
                    <a:pt x="2389861" y="351819"/>
                    <a:pt x="2404511" y="369876"/>
                  </a:cubicBezTo>
                  <a:cubicBezTo>
                    <a:pt x="2397408" y="401550"/>
                    <a:pt x="2379058" y="433669"/>
                    <a:pt x="2382018" y="466230"/>
                  </a:cubicBezTo>
                  <a:cubicBezTo>
                    <a:pt x="2411910" y="532835"/>
                    <a:pt x="2513571" y="517738"/>
                    <a:pt x="2574391" y="524843"/>
                  </a:cubicBezTo>
                  <a:cubicBezTo>
                    <a:pt x="2615381" y="525287"/>
                    <a:pt x="2663918" y="532687"/>
                    <a:pt x="2693958" y="498497"/>
                  </a:cubicBezTo>
                  <a:close/>
                  <a:moveTo>
                    <a:pt x="3161571" y="673148"/>
                  </a:moveTo>
                  <a:cubicBezTo>
                    <a:pt x="3171486" y="642214"/>
                    <a:pt x="3185840" y="602104"/>
                    <a:pt x="3166011" y="572798"/>
                  </a:cubicBezTo>
                  <a:cubicBezTo>
                    <a:pt x="3139671" y="512114"/>
                    <a:pt x="2673685" y="499829"/>
                    <a:pt x="2777714" y="608616"/>
                  </a:cubicBezTo>
                  <a:cubicBezTo>
                    <a:pt x="2746490" y="678477"/>
                    <a:pt x="2770315" y="706302"/>
                    <a:pt x="2842529" y="717255"/>
                  </a:cubicBezTo>
                  <a:cubicBezTo>
                    <a:pt x="2908823" y="726728"/>
                    <a:pt x="2975266" y="736644"/>
                    <a:pt x="3042300" y="740196"/>
                  </a:cubicBezTo>
                  <a:cubicBezTo>
                    <a:pt x="3093057" y="747301"/>
                    <a:pt x="3145442" y="724803"/>
                    <a:pt x="3161571" y="673148"/>
                  </a:cubicBezTo>
                  <a:close/>
                  <a:moveTo>
                    <a:pt x="3075004" y="513446"/>
                  </a:moveTo>
                  <a:cubicBezTo>
                    <a:pt x="3149289" y="523511"/>
                    <a:pt x="3210701" y="423604"/>
                    <a:pt x="3178737" y="359664"/>
                  </a:cubicBezTo>
                  <a:cubicBezTo>
                    <a:pt x="3133307" y="297204"/>
                    <a:pt x="2995835" y="308748"/>
                    <a:pt x="2925101" y="309932"/>
                  </a:cubicBezTo>
                  <a:cubicBezTo>
                    <a:pt x="2900093" y="313781"/>
                    <a:pt x="2870941" y="310080"/>
                    <a:pt x="2849632" y="325474"/>
                  </a:cubicBezTo>
                  <a:cubicBezTo>
                    <a:pt x="2833946" y="336426"/>
                    <a:pt x="2832170" y="361292"/>
                    <a:pt x="2845192" y="374909"/>
                  </a:cubicBezTo>
                  <a:cubicBezTo>
                    <a:pt x="2834538" y="373429"/>
                    <a:pt x="2830838" y="389562"/>
                    <a:pt x="2826695" y="397110"/>
                  </a:cubicBezTo>
                  <a:cubicBezTo>
                    <a:pt x="2821220" y="412207"/>
                    <a:pt x="2814561" y="425084"/>
                    <a:pt x="2814117" y="442549"/>
                  </a:cubicBezTo>
                  <a:cubicBezTo>
                    <a:pt x="2819148" y="526026"/>
                    <a:pt x="3010929" y="499237"/>
                    <a:pt x="3075004" y="513446"/>
                  </a:cubicBezTo>
                  <a:close/>
                  <a:moveTo>
                    <a:pt x="3194719" y="879178"/>
                  </a:moveTo>
                  <a:cubicBezTo>
                    <a:pt x="3205669" y="836255"/>
                    <a:pt x="3191315" y="799252"/>
                    <a:pt x="3148845" y="782823"/>
                  </a:cubicBezTo>
                  <a:cubicBezTo>
                    <a:pt x="3091725" y="760918"/>
                    <a:pt x="3028242" y="768466"/>
                    <a:pt x="2968311" y="765802"/>
                  </a:cubicBezTo>
                  <a:cubicBezTo>
                    <a:pt x="2919626" y="768615"/>
                    <a:pt x="2813969" y="751445"/>
                    <a:pt x="2803166" y="816421"/>
                  </a:cubicBezTo>
                  <a:cubicBezTo>
                    <a:pt x="2780969" y="831666"/>
                    <a:pt x="2772091" y="861268"/>
                    <a:pt x="2763360" y="885690"/>
                  </a:cubicBezTo>
                  <a:cubicBezTo>
                    <a:pt x="2727549" y="974052"/>
                    <a:pt x="2817668" y="1018454"/>
                    <a:pt x="2893434" y="1013570"/>
                  </a:cubicBezTo>
                  <a:cubicBezTo>
                    <a:pt x="2968607" y="1012090"/>
                    <a:pt x="3043040" y="999806"/>
                    <a:pt x="3118362" y="1001138"/>
                  </a:cubicBezTo>
                  <a:cubicBezTo>
                    <a:pt x="3173262" y="991961"/>
                    <a:pt x="3186580" y="925357"/>
                    <a:pt x="3194719" y="879178"/>
                  </a:cubicBezTo>
                  <a:close/>
                  <a:moveTo>
                    <a:pt x="3568958" y="473039"/>
                  </a:moveTo>
                  <a:cubicBezTo>
                    <a:pt x="3583016" y="439293"/>
                    <a:pt x="3602253" y="392078"/>
                    <a:pt x="3568662" y="363512"/>
                  </a:cubicBezTo>
                  <a:cubicBezTo>
                    <a:pt x="3509026" y="319257"/>
                    <a:pt x="3427046" y="323993"/>
                    <a:pt x="3356164" y="320145"/>
                  </a:cubicBezTo>
                  <a:cubicBezTo>
                    <a:pt x="3320205" y="323105"/>
                    <a:pt x="3249619" y="309932"/>
                    <a:pt x="3252431" y="364548"/>
                  </a:cubicBezTo>
                  <a:cubicBezTo>
                    <a:pt x="3139375" y="562289"/>
                    <a:pt x="3347285" y="514926"/>
                    <a:pt x="3469072" y="547636"/>
                  </a:cubicBezTo>
                  <a:cubicBezTo>
                    <a:pt x="3518941" y="557848"/>
                    <a:pt x="3553420" y="515222"/>
                    <a:pt x="3568958" y="473039"/>
                  </a:cubicBezTo>
                  <a:close/>
                  <a:moveTo>
                    <a:pt x="3638508" y="961471"/>
                  </a:moveTo>
                  <a:cubicBezTo>
                    <a:pt x="3670619" y="929353"/>
                    <a:pt x="3687785" y="881102"/>
                    <a:pt x="3683789" y="835811"/>
                  </a:cubicBezTo>
                  <a:cubicBezTo>
                    <a:pt x="3669435" y="767282"/>
                    <a:pt x="3582868" y="766838"/>
                    <a:pt x="3526932" y="757662"/>
                  </a:cubicBezTo>
                  <a:cubicBezTo>
                    <a:pt x="3519089" y="757070"/>
                    <a:pt x="3510210" y="756329"/>
                    <a:pt x="3500295" y="755441"/>
                  </a:cubicBezTo>
                  <a:cubicBezTo>
                    <a:pt x="3550312" y="755441"/>
                    <a:pt x="3599589" y="737384"/>
                    <a:pt x="3622526" y="688541"/>
                  </a:cubicBezTo>
                  <a:cubicBezTo>
                    <a:pt x="3634364" y="661011"/>
                    <a:pt x="3653750" y="622233"/>
                    <a:pt x="3629925" y="596183"/>
                  </a:cubicBezTo>
                  <a:cubicBezTo>
                    <a:pt x="3554604" y="538607"/>
                    <a:pt x="3447467" y="550596"/>
                    <a:pt x="3357496" y="545416"/>
                  </a:cubicBezTo>
                  <a:cubicBezTo>
                    <a:pt x="3333079" y="545712"/>
                    <a:pt x="3308071" y="543492"/>
                    <a:pt x="3284098" y="548672"/>
                  </a:cubicBezTo>
                  <a:cubicBezTo>
                    <a:pt x="3261309" y="553704"/>
                    <a:pt x="3254206" y="585971"/>
                    <a:pt x="3271816" y="600623"/>
                  </a:cubicBezTo>
                  <a:cubicBezTo>
                    <a:pt x="3202266" y="744341"/>
                    <a:pt x="3356904" y="745821"/>
                    <a:pt x="3458713" y="752629"/>
                  </a:cubicBezTo>
                  <a:cubicBezTo>
                    <a:pt x="3371110" y="748189"/>
                    <a:pt x="3257610" y="754849"/>
                    <a:pt x="3261753" y="845283"/>
                  </a:cubicBezTo>
                  <a:cubicBezTo>
                    <a:pt x="3221947" y="1002321"/>
                    <a:pt x="3420535" y="977900"/>
                    <a:pt x="3519385" y="984412"/>
                  </a:cubicBezTo>
                  <a:cubicBezTo>
                    <a:pt x="3559191" y="982785"/>
                    <a:pt x="3607136" y="991961"/>
                    <a:pt x="3638508" y="961471"/>
                  </a:cubicBezTo>
                  <a:close/>
                  <a:moveTo>
                    <a:pt x="4005496" y="455722"/>
                  </a:moveTo>
                  <a:cubicBezTo>
                    <a:pt x="4018074" y="418424"/>
                    <a:pt x="4029024" y="372097"/>
                    <a:pt x="4006236" y="336574"/>
                  </a:cubicBezTo>
                  <a:cubicBezTo>
                    <a:pt x="3985815" y="309488"/>
                    <a:pt x="3949708" y="306380"/>
                    <a:pt x="3918484" y="301348"/>
                  </a:cubicBezTo>
                  <a:cubicBezTo>
                    <a:pt x="3840351" y="285659"/>
                    <a:pt x="3760591" y="288027"/>
                    <a:pt x="3681718" y="296760"/>
                  </a:cubicBezTo>
                  <a:cubicBezTo>
                    <a:pt x="3645167" y="297500"/>
                    <a:pt x="3622674" y="341163"/>
                    <a:pt x="3661888" y="358035"/>
                  </a:cubicBezTo>
                  <a:cubicBezTo>
                    <a:pt x="3649014" y="393558"/>
                    <a:pt x="3624302" y="441217"/>
                    <a:pt x="3663220" y="469191"/>
                  </a:cubicBezTo>
                  <a:cubicBezTo>
                    <a:pt x="3684973" y="486508"/>
                    <a:pt x="3713385" y="494204"/>
                    <a:pt x="3740465" y="498201"/>
                  </a:cubicBezTo>
                  <a:cubicBezTo>
                    <a:pt x="3794921" y="505453"/>
                    <a:pt x="3849082" y="517146"/>
                    <a:pt x="3904130" y="519514"/>
                  </a:cubicBezTo>
                  <a:cubicBezTo>
                    <a:pt x="3950299" y="527359"/>
                    <a:pt x="3992030" y="500273"/>
                    <a:pt x="4005496" y="455722"/>
                  </a:cubicBezTo>
                  <a:close/>
                  <a:moveTo>
                    <a:pt x="4095763" y="631853"/>
                  </a:moveTo>
                  <a:cubicBezTo>
                    <a:pt x="4097390" y="580642"/>
                    <a:pt x="4042786" y="556072"/>
                    <a:pt x="4000316" y="545712"/>
                  </a:cubicBezTo>
                  <a:cubicBezTo>
                    <a:pt x="3924403" y="529283"/>
                    <a:pt x="3845974" y="534463"/>
                    <a:pt x="3769469" y="542603"/>
                  </a:cubicBezTo>
                  <a:cubicBezTo>
                    <a:pt x="3751268" y="544084"/>
                    <a:pt x="3728183" y="541420"/>
                    <a:pt x="3711905" y="552668"/>
                  </a:cubicBezTo>
                  <a:cubicBezTo>
                    <a:pt x="3693408" y="563029"/>
                    <a:pt x="3690744" y="590263"/>
                    <a:pt x="3706726" y="604324"/>
                  </a:cubicBezTo>
                  <a:cubicBezTo>
                    <a:pt x="3705246" y="625193"/>
                    <a:pt x="3699623" y="646210"/>
                    <a:pt x="3702287" y="667080"/>
                  </a:cubicBezTo>
                  <a:cubicBezTo>
                    <a:pt x="3718121" y="727024"/>
                    <a:pt x="3797437" y="733684"/>
                    <a:pt x="3849082" y="741825"/>
                  </a:cubicBezTo>
                  <a:cubicBezTo>
                    <a:pt x="3902354" y="747597"/>
                    <a:pt x="3956219" y="747745"/>
                    <a:pt x="4009787" y="745673"/>
                  </a:cubicBezTo>
                  <a:cubicBezTo>
                    <a:pt x="4028285" y="746117"/>
                    <a:pt x="4047670" y="741084"/>
                    <a:pt x="4060692" y="727320"/>
                  </a:cubicBezTo>
                  <a:cubicBezTo>
                    <a:pt x="4086440" y="702602"/>
                    <a:pt x="4094727" y="666192"/>
                    <a:pt x="4095763" y="631853"/>
                  </a:cubicBezTo>
                  <a:close/>
                  <a:moveTo>
                    <a:pt x="4076081" y="980564"/>
                  </a:moveTo>
                  <a:cubicBezTo>
                    <a:pt x="4115444" y="947410"/>
                    <a:pt x="4155250" y="842471"/>
                    <a:pt x="4097983" y="810501"/>
                  </a:cubicBezTo>
                  <a:cubicBezTo>
                    <a:pt x="4017186" y="774683"/>
                    <a:pt x="3922480" y="776459"/>
                    <a:pt x="3835320" y="770391"/>
                  </a:cubicBezTo>
                  <a:cubicBezTo>
                    <a:pt x="3792554" y="767134"/>
                    <a:pt x="3704359" y="793776"/>
                    <a:pt x="3750972" y="847947"/>
                  </a:cubicBezTo>
                  <a:cubicBezTo>
                    <a:pt x="3691484" y="978048"/>
                    <a:pt x="3806316" y="994921"/>
                    <a:pt x="3907682" y="1000250"/>
                  </a:cubicBezTo>
                  <a:cubicBezTo>
                    <a:pt x="3962878" y="998769"/>
                    <a:pt x="4027100" y="1010462"/>
                    <a:pt x="4076081" y="980564"/>
                  </a:cubicBezTo>
                  <a:close/>
                  <a:moveTo>
                    <a:pt x="4413622" y="435740"/>
                  </a:moveTo>
                  <a:cubicBezTo>
                    <a:pt x="4415545" y="406731"/>
                    <a:pt x="4421021" y="372245"/>
                    <a:pt x="4400748" y="348119"/>
                  </a:cubicBezTo>
                  <a:cubicBezTo>
                    <a:pt x="4339336" y="300312"/>
                    <a:pt x="4253065" y="306232"/>
                    <a:pt x="4179223" y="304900"/>
                  </a:cubicBezTo>
                  <a:cubicBezTo>
                    <a:pt x="4146816" y="302236"/>
                    <a:pt x="4082149" y="307564"/>
                    <a:pt x="4091915" y="353743"/>
                  </a:cubicBezTo>
                  <a:cubicBezTo>
                    <a:pt x="4021773" y="521290"/>
                    <a:pt x="4141340" y="499385"/>
                    <a:pt x="4262535" y="521734"/>
                  </a:cubicBezTo>
                  <a:cubicBezTo>
                    <a:pt x="4333713" y="536091"/>
                    <a:pt x="4406223" y="519662"/>
                    <a:pt x="4413622" y="435740"/>
                  </a:cubicBezTo>
                  <a:close/>
                  <a:moveTo>
                    <a:pt x="4473702" y="1147963"/>
                  </a:moveTo>
                  <a:cubicBezTo>
                    <a:pt x="4477105" y="1077955"/>
                    <a:pt x="4452836" y="1037104"/>
                    <a:pt x="4379143" y="1038732"/>
                  </a:cubicBezTo>
                  <a:cubicBezTo>
                    <a:pt x="3863140" y="1043912"/>
                    <a:pt x="3344917" y="1011646"/>
                    <a:pt x="2830394" y="1058417"/>
                  </a:cubicBezTo>
                  <a:cubicBezTo>
                    <a:pt x="2783041" y="1066114"/>
                    <a:pt x="2688779" y="1050129"/>
                    <a:pt x="2672057" y="1109184"/>
                  </a:cubicBezTo>
                  <a:cubicBezTo>
                    <a:pt x="2672353" y="1101488"/>
                    <a:pt x="2672649" y="1093940"/>
                    <a:pt x="2672649" y="1086391"/>
                  </a:cubicBezTo>
                  <a:cubicBezTo>
                    <a:pt x="2674425" y="1083579"/>
                    <a:pt x="2673537" y="1078991"/>
                    <a:pt x="2669689" y="1078103"/>
                  </a:cubicBezTo>
                  <a:cubicBezTo>
                    <a:pt x="2642165" y="1064486"/>
                    <a:pt x="2626627" y="1192810"/>
                    <a:pt x="2621448" y="1213383"/>
                  </a:cubicBezTo>
                  <a:cubicBezTo>
                    <a:pt x="2606946" y="1278804"/>
                    <a:pt x="2684487" y="1305889"/>
                    <a:pt x="2736724" y="1307962"/>
                  </a:cubicBezTo>
                  <a:cubicBezTo>
                    <a:pt x="3005750" y="1308998"/>
                    <a:pt x="3274775" y="1279692"/>
                    <a:pt x="3544245" y="1275399"/>
                  </a:cubicBezTo>
                  <a:cubicBezTo>
                    <a:pt x="3830584" y="1266815"/>
                    <a:pt x="4117812" y="1271551"/>
                    <a:pt x="4404151" y="1272883"/>
                  </a:cubicBezTo>
                  <a:cubicBezTo>
                    <a:pt x="4424572" y="1269923"/>
                    <a:pt x="4436115" y="1254974"/>
                    <a:pt x="4438482" y="1238545"/>
                  </a:cubicBezTo>
                  <a:cubicBezTo>
                    <a:pt x="4451061" y="1231736"/>
                    <a:pt x="4462159" y="1219452"/>
                    <a:pt x="4466894" y="1207907"/>
                  </a:cubicBezTo>
                  <a:cubicBezTo>
                    <a:pt x="4475033" y="1188666"/>
                    <a:pt x="4473553" y="1168092"/>
                    <a:pt x="4473702" y="1147963"/>
                  </a:cubicBezTo>
                  <a:close/>
                  <a:moveTo>
                    <a:pt x="4446325" y="2028917"/>
                  </a:moveTo>
                  <a:cubicBezTo>
                    <a:pt x="4594896" y="1963940"/>
                    <a:pt x="4548579" y="1762055"/>
                    <a:pt x="4495898" y="1644092"/>
                  </a:cubicBezTo>
                  <a:cubicBezTo>
                    <a:pt x="4450617" y="1565499"/>
                    <a:pt x="4435227" y="1472696"/>
                    <a:pt x="4378699" y="1400320"/>
                  </a:cubicBezTo>
                  <a:cubicBezTo>
                    <a:pt x="4349251" y="1358877"/>
                    <a:pt x="4293907" y="1354585"/>
                    <a:pt x="4247885" y="1345112"/>
                  </a:cubicBezTo>
                  <a:cubicBezTo>
                    <a:pt x="4103310" y="1329719"/>
                    <a:pt x="3957846" y="1337711"/>
                    <a:pt x="3812679" y="1340375"/>
                  </a:cubicBezTo>
                  <a:cubicBezTo>
                    <a:pt x="3567774" y="1330903"/>
                    <a:pt x="3318577" y="1345260"/>
                    <a:pt x="3073672" y="1363169"/>
                  </a:cubicBezTo>
                  <a:cubicBezTo>
                    <a:pt x="2931020" y="1378266"/>
                    <a:pt x="2899205" y="1561502"/>
                    <a:pt x="2852739" y="1671621"/>
                  </a:cubicBezTo>
                  <a:cubicBezTo>
                    <a:pt x="2794436" y="1832804"/>
                    <a:pt x="2726513" y="2062071"/>
                    <a:pt x="2977929" y="2065475"/>
                  </a:cubicBezTo>
                  <a:cubicBezTo>
                    <a:pt x="3127832" y="2065771"/>
                    <a:pt x="3277735" y="2053782"/>
                    <a:pt x="3427638" y="2056890"/>
                  </a:cubicBezTo>
                  <a:cubicBezTo>
                    <a:pt x="3566886" y="2050674"/>
                    <a:pt x="3705246" y="2041942"/>
                    <a:pt x="3844791" y="2050822"/>
                  </a:cubicBezTo>
                  <a:cubicBezTo>
                    <a:pt x="3965689" y="2049194"/>
                    <a:pt x="4086440" y="2040757"/>
                    <a:pt x="4207043" y="2036465"/>
                  </a:cubicBezTo>
                  <a:cubicBezTo>
                    <a:pt x="4286656" y="2032321"/>
                    <a:pt x="4368192" y="2045050"/>
                    <a:pt x="4446325" y="2028917"/>
                  </a:cubicBezTo>
                  <a:close/>
                  <a:moveTo>
                    <a:pt x="4524902" y="657903"/>
                  </a:moveTo>
                  <a:cubicBezTo>
                    <a:pt x="4531413" y="626081"/>
                    <a:pt x="4529046" y="588191"/>
                    <a:pt x="4498414" y="569837"/>
                  </a:cubicBezTo>
                  <a:cubicBezTo>
                    <a:pt x="4417765" y="530911"/>
                    <a:pt x="4320543" y="549116"/>
                    <a:pt x="4234124" y="552816"/>
                  </a:cubicBezTo>
                  <a:cubicBezTo>
                    <a:pt x="4208523" y="553113"/>
                    <a:pt x="4162649" y="554296"/>
                    <a:pt x="4169752" y="591299"/>
                  </a:cubicBezTo>
                  <a:cubicBezTo>
                    <a:pt x="4164425" y="614832"/>
                    <a:pt x="4162649" y="638662"/>
                    <a:pt x="4158210" y="662343"/>
                  </a:cubicBezTo>
                  <a:cubicBezTo>
                    <a:pt x="4155842" y="674332"/>
                    <a:pt x="4157322" y="686913"/>
                    <a:pt x="4165017" y="696978"/>
                  </a:cubicBezTo>
                  <a:cubicBezTo>
                    <a:pt x="4187658" y="723471"/>
                    <a:pt x="4225837" y="727024"/>
                    <a:pt x="4258540" y="730576"/>
                  </a:cubicBezTo>
                  <a:cubicBezTo>
                    <a:pt x="4316844" y="735016"/>
                    <a:pt x="4375295" y="735016"/>
                    <a:pt x="4433599" y="740640"/>
                  </a:cubicBezTo>
                  <a:cubicBezTo>
                    <a:pt x="4485096" y="752926"/>
                    <a:pt x="4520611" y="704526"/>
                    <a:pt x="4524902" y="657903"/>
                  </a:cubicBezTo>
                  <a:close/>
                  <a:moveTo>
                    <a:pt x="4596672" y="962951"/>
                  </a:moveTo>
                  <a:cubicBezTo>
                    <a:pt x="4621384" y="926393"/>
                    <a:pt x="4630707" y="877845"/>
                    <a:pt x="4624788" y="834331"/>
                  </a:cubicBezTo>
                  <a:cubicBezTo>
                    <a:pt x="4617537" y="809465"/>
                    <a:pt x="4591641" y="796736"/>
                    <a:pt x="4568556" y="790224"/>
                  </a:cubicBezTo>
                  <a:cubicBezTo>
                    <a:pt x="4483616" y="772611"/>
                    <a:pt x="4395421" y="774387"/>
                    <a:pt x="4309149" y="770538"/>
                  </a:cubicBezTo>
                  <a:cubicBezTo>
                    <a:pt x="4273338" y="764766"/>
                    <a:pt x="4209855" y="776459"/>
                    <a:pt x="4229980" y="826042"/>
                  </a:cubicBezTo>
                  <a:cubicBezTo>
                    <a:pt x="4219326" y="852092"/>
                    <a:pt x="4216514" y="880510"/>
                    <a:pt x="4212074" y="908188"/>
                  </a:cubicBezTo>
                  <a:cubicBezTo>
                    <a:pt x="4214886" y="974792"/>
                    <a:pt x="4301306" y="986337"/>
                    <a:pt x="4353838" y="989741"/>
                  </a:cubicBezTo>
                  <a:cubicBezTo>
                    <a:pt x="4410958" y="994033"/>
                    <a:pt x="4468522" y="995957"/>
                    <a:pt x="4525938" y="992257"/>
                  </a:cubicBezTo>
                  <a:cubicBezTo>
                    <a:pt x="4552130" y="991813"/>
                    <a:pt x="4580838" y="986041"/>
                    <a:pt x="4596672" y="962951"/>
                  </a:cubicBezTo>
                  <a:close/>
                  <a:moveTo>
                    <a:pt x="4742431" y="469191"/>
                  </a:moveTo>
                  <a:cubicBezTo>
                    <a:pt x="4757229" y="426416"/>
                    <a:pt x="4776466" y="367064"/>
                    <a:pt x="4735180" y="333170"/>
                  </a:cubicBezTo>
                  <a:cubicBezTo>
                    <a:pt x="4668886" y="289655"/>
                    <a:pt x="4582614" y="306824"/>
                    <a:pt x="4506997" y="297648"/>
                  </a:cubicBezTo>
                  <a:cubicBezTo>
                    <a:pt x="4499450" y="297204"/>
                    <a:pt x="4494567" y="296760"/>
                    <a:pt x="4484060" y="296019"/>
                  </a:cubicBezTo>
                  <a:cubicBezTo>
                    <a:pt x="4455056" y="291431"/>
                    <a:pt x="4435671" y="327989"/>
                    <a:pt x="4455500" y="349451"/>
                  </a:cubicBezTo>
                  <a:cubicBezTo>
                    <a:pt x="4444550" y="387490"/>
                    <a:pt x="4420281" y="436925"/>
                    <a:pt x="4451652" y="470967"/>
                  </a:cubicBezTo>
                  <a:cubicBezTo>
                    <a:pt x="4508476" y="515962"/>
                    <a:pt x="4590753" y="507821"/>
                    <a:pt x="4659711" y="513150"/>
                  </a:cubicBezTo>
                  <a:cubicBezTo>
                    <a:pt x="4695670" y="516702"/>
                    <a:pt x="4731777" y="508710"/>
                    <a:pt x="4742431" y="469191"/>
                  </a:cubicBezTo>
                  <a:close/>
                  <a:moveTo>
                    <a:pt x="4920302" y="1209831"/>
                  </a:moveTo>
                  <a:cubicBezTo>
                    <a:pt x="4925925" y="1158176"/>
                    <a:pt x="4923261" y="1092015"/>
                    <a:pt x="4878128" y="1057973"/>
                  </a:cubicBezTo>
                  <a:cubicBezTo>
                    <a:pt x="4839801" y="1031479"/>
                    <a:pt x="4574919" y="986632"/>
                    <a:pt x="4578619" y="1061378"/>
                  </a:cubicBezTo>
                  <a:cubicBezTo>
                    <a:pt x="4539552" y="1098824"/>
                    <a:pt x="4540292" y="1162764"/>
                    <a:pt x="4540144" y="1213679"/>
                  </a:cubicBezTo>
                  <a:cubicBezTo>
                    <a:pt x="4545027" y="1281912"/>
                    <a:pt x="4631447" y="1275104"/>
                    <a:pt x="4681464" y="1284280"/>
                  </a:cubicBezTo>
                  <a:cubicBezTo>
                    <a:pt x="4728817" y="1288720"/>
                    <a:pt x="4776466" y="1287388"/>
                    <a:pt x="4823672" y="1282060"/>
                  </a:cubicBezTo>
                  <a:cubicBezTo>
                    <a:pt x="4868658" y="1281024"/>
                    <a:pt x="4913791" y="1258230"/>
                    <a:pt x="4920302" y="1209831"/>
                  </a:cubicBezTo>
                  <a:close/>
                  <a:moveTo>
                    <a:pt x="4963364" y="700234"/>
                  </a:moveTo>
                  <a:cubicBezTo>
                    <a:pt x="4969431" y="654943"/>
                    <a:pt x="4979198" y="585082"/>
                    <a:pt x="4922966" y="569246"/>
                  </a:cubicBezTo>
                  <a:cubicBezTo>
                    <a:pt x="4851788" y="548968"/>
                    <a:pt x="4775430" y="555924"/>
                    <a:pt x="4702181" y="557997"/>
                  </a:cubicBezTo>
                  <a:cubicBezTo>
                    <a:pt x="4668294" y="562437"/>
                    <a:pt x="4599187" y="550448"/>
                    <a:pt x="4600963" y="601511"/>
                  </a:cubicBezTo>
                  <a:cubicBezTo>
                    <a:pt x="4601999" y="609356"/>
                    <a:pt x="4606142" y="616608"/>
                    <a:pt x="4612210" y="621937"/>
                  </a:cubicBezTo>
                  <a:cubicBezTo>
                    <a:pt x="4609990" y="647986"/>
                    <a:pt x="4599336" y="675960"/>
                    <a:pt x="4606586" y="701714"/>
                  </a:cubicBezTo>
                  <a:cubicBezTo>
                    <a:pt x="4647577" y="772167"/>
                    <a:pt x="4776910" y="751149"/>
                    <a:pt x="4847792" y="760622"/>
                  </a:cubicBezTo>
                  <a:cubicBezTo>
                    <a:pt x="4894850" y="766394"/>
                    <a:pt x="4955077" y="756182"/>
                    <a:pt x="4963364" y="700234"/>
                  </a:cubicBezTo>
                  <a:close/>
                  <a:moveTo>
                    <a:pt x="5001395" y="932313"/>
                  </a:moveTo>
                  <a:cubicBezTo>
                    <a:pt x="5013677" y="894423"/>
                    <a:pt x="5034542" y="841879"/>
                    <a:pt x="5005390" y="807837"/>
                  </a:cubicBezTo>
                  <a:cubicBezTo>
                    <a:pt x="4986744" y="789632"/>
                    <a:pt x="4959072" y="786228"/>
                    <a:pt x="4934508" y="782527"/>
                  </a:cubicBezTo>
                  <a:cubicBezTo>
                    <a:pt x="4889078" y="777791"/>
                    <a:pt x="4843649" y="771427"/>
                    <a:pt x="4797775" y="772018"/>
                  </a:cubicBezTo>
                  <a:cubicBezTo>
                    <a:pt x="4768328" y="774239"/>
                    <a:pt x="4710616" y="762842"/>
                    <a:pt x="4708396" y="805469"/>
                  </a:cubicBezTo>
                  <a:cubicBezTo>
                    <a:pt x="4696854" y="812721"/>
                    <a:pt x="4700849" y="829890"/>
                    <a:pt x="4697890" y="841583"/>
                  </a:cubicBezTo>
                  <a:cubicBezTo>
                    <a:pt x="4696262" y="868077"/>
                    <a:pt x="4685163" y="895163"/>
                    <a:pt x="4694190" y="921360"/>
                  </a:cubicBezTo>
                  <a:cubicBezTo>
                    <a:pt x="4723786" y="989149"/>
                    <a:pt x="4869693" y="973016"/>
                    <a:pt x="4934804" y="981600"/>
                  </a:cubicBezTo>
                  <a:cubicBezTo>
                    <a:pt x="4966620" y="985152"/>
                    <a:pt x="4991184" y="960287"/>
                    <a:pt x="5001395" y="932313"/>
                  </a:cubicBezTo>
                  <a:close/>
                  <a:moveTo>
                    <a:pt x="5022556" y="504269"/>
                  </a:moveTo>
                  <a:cubicBezTo>
                    <a:pt x="5123181" y="510486"/>
                    <a:pt x="5190512" y="511966"/>
                    <a:pt x="5181189" y="387490"/>
                  </a:cubicBezTo>
                  <a:cubicBezTo>
                    <a:pt x="5177934" y="309341"/>
                    <a:pt x="5104092" y="300460"/>
                    <a:pt x="5041349" y="298240"/>
                  </a:cubicBezTo>
                  <a:cubicBezTo>
                    <a:pt x="5006870" y="300016"/>
                    <a:pt x="4866734" y="274558"/>
                    <a:pt x="4874872" y="329174"/>
                  </a:cubicBezTo>
                  <a:cubicBezTo>
                    <a:pt x="4875316" y="331098"/>
                    <a:pt x="4875760" y="332874"/>
                    <a:pt x="4876352" y="334502"/>
                  </a:cubicBezTo>
                  <a:cubicBezTo>
                    <a:pt x="4872209" y="337906"/>
                    <a:pt x="4868509" y="342051"/>
                    <a:pt x="4865254" y="346343"/>
                  </a:cubicBezTo>
                  <a:cubicBezTo>
                    <a:pt x="4851048" y="338498"/>
                    <a:pt x="4839506" y="386897"/>
                    <a:pt x="4833142" y="399330"/>
                  </a:cubicBezTo>
                  <a:cubicBezTo>
                    <a:pt x="4800587" y="510930"/>
                    <a:pt x="4951969" y="500125"/>
                    <a:pt x="5022556" y="504269"/>
                  </a:cubicBezTo>
                  <a:close/>
                  <a:moveTo>
                    <a:pt x="5350625" y="1224780"/>
                  </a:moveTo>
                  <a:cubicBezTo>
                    <a:pt x="5357284" y="1181265"/>
                    <a:pt x="5356692" y="1135678"/>
                    <a:pt x="5350477" y="1092163"/>
                  </a:cubicBezTo>
                  <a:cubicBezTo>
                    <a:pt x="5347813" y="1073366"/>
                    <a:pt x="5340562" y="1055161"/>
                    <a:pt x="5324877" y="1043468"/>
                  </a:cubicBezTo>
                  <a:cubicBezTo>
                    <a:pt x="5259174" y="1004098"/>
                    <a:pt x="5176898" y="1017271"/>
                    <a:pt x="5103500" y="1014458"/>
                  </a:cubicBezTo>
                  <a:cubicBezTo>
                    <a:pt x="5064730" y="1017419"/>
                    <a:pt x="4990444" y="1011350"/>
                    <a:pt x="4993404" y="1067446"/>
                  </a:cubicBezTo>
                  <a:cubicBezTo>
                    <a:pt x="4984969" y="1144707"/>
                    <a:pt x="4962920" y="1258822"/>
                    <a:pt x="5059106" y="1287832"/>
                  </a:cubicBezTo>
                  <a:cubicBezTo>
                    <a:pt x="5118150" y="1311810"/>
                    <a:pt x="5181929" y="1295529"/>
                    <a:pt x="5242896" y="1289312"/>
                  </a:cubicBezTo>
                  <a:cubicBezTo>
                    <a:pt x="5284182" y="1282948"/>
                    <a:pt x="5340267" y="1272883"/>
                    <a:pt x="5350625" y="1224780"/>
                  </a:cubicBezTo>
                  <a:close/>
                  <a:moveTo>
                    <a:pt x="5338935" y="933941"/>
                  </a:moveTo>
                  <a:cubicBezTo>
                    <a:pt x="5365867" y="900195"/>
                    <a:pt x="5395315" y="843359"/>
                    <a:pt x="5369418" y="802361"/>
                  </a:cubicBezTo>
                  <a:cubicBezTo>
                    <a:pt x="5357284" y="787412"/>
                    <a:pt x="5337011" y="781935"/>
                    <a:pt x="5318958" y="778235"/>
                  </a:cubicBezTo>
                  <a:cubicBezTo>
                    <a:pt x="5263317" y="768022"/>
                    <a:pt x="5206198" y="764618"/>
                    <a:pt x="5149818" y="768615"/>
                  </a:cubicBezTo>
                  <a:cubicBezTo>
                    <a:pt x="5119630" y="773795"/>
                    <a:pt x="5056442" y="768466"/>
                    <a:pt x="5064582" y="814645"/>
                  </a:cubicBezTo>
                  <a:cubicBezTo>
                    <a:pt x="5067689" y="826042"/>
                    <a:pt x="5078639" y="835663"/>
                    <a:pt x="5090774" y="835959"/>
                  </a:cubicBezTo>
                  <a:cubicBezTo>
                    <a:pt x="5051855" y="928761"/>
                    <a:pt x="5155293" y="956735"/>
                    <a:pt x="5227210" y="957179"/>
                  </a:cubicBezTo>
                  <a:cubicBezTo>
                    <a:pt x="5264205" y="956439"/>
                    <a:pt x="5309191" y="959399"/>
                    <a:pt x="5338935" y="933941"/>
                  </a:cubicBezTo>
                  <a:close/>
                  <a:moveTo>
                    <a:pt x="5377261" y="709114"/>
                  </a:moveTo>
                  <a:cubicBezTo>
                    <a:pt x="5388360" y="673148"/>
                    <a:pt x="5405081" y="610688"/>
                    <a:pt x="5367198" y="586118"/>
                  </a:cubicBezTo>
                  <a:cubicBezTo>
                    <a:pt x="5311410" y="559181"/>
                    <a:pt x="5244524" y="569985"/>
                    <a:pt x="5184148" y="563029"/>
                  </a:cubicBezTo>
                  <a:cubicBezTo>
                    <a:pt x="5146266" y="565249"/>
                    <a:pt x="5012937" y="547340"/>
                    <a:pt x="5029658" y="611576"/>
                  </a:cubicBezTo>
                  <a:cubicBezTo>
                    <a:pt x="5029511" y="611576"/>
                    <a:pt x="5029511" y="611576"/>
                    <a:pt x="5029511" y="611576"/>
                  </a:cubicBezTo>
                  <a:cubicBezTo>
                    <a:pt x="5020484" y="624453"/>
                    <a:pt x="5021076" y="642214"/>
                    <a:pt x="5017376" y="657163"/>
                  </a:cubicBezTo>
                  <a:cubicBezTo>
                    <a:pt x="5015157" y="670188"/>
                    <a:pt x="5011013" y="683213"/>
                    <a:pt x="5012641" y="696238"/>
                  </a:cubicBezTo>
                  <a:cubicBezTo>
                    <a:pt x="5029955" y="765062"/>
                    <a:pt x="5173938" y="755146"/>
                    <a:pt x="5231206" y="759734"/>
                  </a:cubicBezTo>
                  <a:cubicBezTo>
                    <a:pt x="5282851" y="758698"/>
                    <a:pt x="5355656" y="769650"/>
                    <a:pt x="5377261" y="709114"/>
                  </a:cubicBezTo>
                  <a:close/>
                  <a:moveTo>
                    <a:pt x="5730191" y="936309"/>
                  </a:moveTo>
                  <a:cubicBezTo>
                    <a:pt x="5770886" y="897235"/>
                    <a:pt x="5826081" y="778087"/>
                    <a:pt x="5740106" y="760326"/>
                  </a:cubicBezTo>
                  <a:cubicBezTo>
                    <a:pt x="5669520" y="746413"/>
                    <a:pt x="5597158" y="758698"/>
                    <a:pt x="5525684" y="758402"/>
                  </a:cubicBezTo>
                  <a:cubicBezTo>
                    <a:pt x="5487061" y="758846"/>
                    <a:pt x="5399458" y="761954"/>
                    <a:pt x="5432309" y="822194"/>
                  </a:cubicBezTo>
                  <a:cubicBezTo>
                    <a:pt x="5407005" y="928317"/>
                    <a:pt x="5488097" y="949926"/>
                    <a:pt x="5574665" y="960139"/>
                  </a:cubicBezTo>
                  <a:cubicBezTo>
                    <a:pt x="5626310" y="964727"/>
                    <a:pt x="5685649" y="966799"/>
                    <a:pt x="5730191" y="936309"/>
                  </a:cubicBezTo>
                  <a:close/>
                  <a:moveTo>
                    <a:pt x="5790123" y="620013"/>
                  </a:moveTo>
                  <a:cubicBezTo>
                    <a:pt x="5796930" y="578126"/>
                    <a:pt x="5768222" y="553260"/>
                    <a:pt x="5729007" y="548376"/>
                  </a:cubicBezTo>
                  <a:cubicBezTo>
                    <a:pt x="5665376" y="539495"/>
                    <a:pt x="5600413" y="541864"/>
                    <a:pt x="5536191" y="542308"/>
                  </a:cubicBezTo>
                  <a:cubicBezTo>
                    <a:pt x="5504375" y="542752"/>
                    <a:pt x="5434381" y="546452"/>
                    <a:pt x="5458353" y="594703"/>
                  </a:cubicBezTo>
                  <a:cubicBezTo>
                    <a:pt x="5458797" y="623121"/>
                    <a:pt x="5443112" y="654795"/>
                    <a:pt x="5457318" y="681288"/>
                  </a:cubicBezTo>
                  <a:cubicBezTo>
                    <a:pt x="5463237" y="691057"/>
                    <a:pt x="5473595" y="699050"/>
                    <a:pt x="5484398" y="702898"/>
                  </a:cubicBezTo>
                  <a:cubicBezTo>
                    <a:pt x="5548177" y="724952"/>
                    <a:pt x="5616691" y="724359"/>
                    <a:pt x="5683282" y="727024"/>
                  </a:cubicBezTo>
                  <a:cubicBezTo>
                    <a:pt x="5751352" y="738716"/>
                    <a:pt x="5791306" y="683657"/>
                    <a:pt x="5790123" y="620013"/>
                  </a:cubicBezTo>
                  <a:close/>
                  <a:moveTo>
                    <a:pt x="5819570" y="1229368"/>
                  </a:moveTo>
                  <a:cubicBezTo>
                    <a:pt x="5846946" y="1208351"/>
                    <a:pt x="5847686" y="1167797"/>
                    <a:pt x="5834664" y="1138491"/>
                  </a:cubicBezTo>
                  <a:cubicBezTo>
                    <a:pt x="5807880" y="1083579"/>
                    <a:pt x="5705330" y="1093348"/>
                    <a:pt x="5652502" y="1091424"/>
                  </a:cubicBezTo>
                  <a:cubicBezTo>
                    <a:pt x="5616987" y="1097640"/>
                    <a:pt x="5435417" y="1087131"/>
                    <a:pt x="5467824" y="1151071"/>
                  </a:cubicBezTo>
                  <a:cubicBezTo>
                    <a:pt x="5469452" y="1172237"/>
                    <a:pt x="5462053" y="1194290"/>
                    <a:pt x="5467824" y="1214567"/>
                  </a:cubicBezTo>
                  <a:cubicBezTo>
                    <a:pt x="5485434" y="1249350"/>
                    <a:pt x="5532343" y="1248610"/>
                    <a:pt x="5566230" y="1253494"/>
                  </a:cubicBezTo>
                  <a:cubicBezTo>
                    <a:pt x="5608700" y="1257786"/>
                    <a:pt x="5651170" y="1252606"/>
                    <a:pt x="5693788" y="1251718"/>
                  </a:cubicBezTo>
                  <a:cubicBezTo>
                    <a:pt x="5735962" y="1249498"/>
                    <a:pt x="5782280" y="1250978"/>
                    <a:pt x="5819570" y="1229368"/>
                  </a:cubicBezTo>
                  <a:close/>
                  <a:moveTo>
                    <a:pt x="5872843" y="459866"/>
                  </a:moveTo>
                  <a:cubicBezTo>
                    <a:pt x="5878170" y="418424"/>
                    <a:pt x="5885569" y="359960"/>
                    <a:pt x="5838512" y="340422"/>
                  </a:cubicBezTo>
                  <a:cubicBezTo>
                    <a:pt x="5775177" y="321033"/>
                    <a:pt x="5706071" y="331542"/>
                    <a:pt x="5640516" y="330210"/>
                  </a:cubicBezTo>
                  <a:cubicBezTo>
                    <a:pt x="5614175" y="333614"/>
                    <a:pt x="5557500" y="329026"/>
                    <a:pt x="5548029" y="357591"/>
                  </a:cubicBezTo>
                  <a:cubicBezTo>
                    <a:pt x="5546105" y="352115"/>
                    <a:pt x="5543146" y="346935"/>
                    <a:pt x="5539298" y="342199"/>
                  </a:cubicBezTo>
                  <a:cubicBezTo>
                    <a:pt x="5498308" y="308453"/>
                    <a:pt x="5440744" y="307416"/>
                    <a:pt x="5390135" y="305196"/>
                  </a:cubicBezTo>
                  <a:cubicBezTo>
                    <a:pt x="5352697" y="308156"/>
                    <a:pt x="5222771" y="289211"/>
                    <a:pt x="5236533" y="352115"/>
                  </a:cubicBezTo>
                  <a:cubicBezTo>
                    <a:pt x="5227063" y="385713"/>
                    <a:pt x="5214188" y="424788"/>
                    <a:pt x="5224991" y="459126"/>
                  </a:cubicBezTo>
                  <a:cubicBezTo>
                    <a:pt x="5256362" y="516258"/>
                    <a:pt x="5364535" y="509449"/>
                    <a:pt x="5422690" y="519958"/>
                  </a:cubicBezTo>
                  <a:lnTo>
                    <a:pt x="5420027" y="519662"/>
                  </a:lnTo>
                  <a:cubicBezTo>
                    <a:pt x="5476851" y="530171"/>
                    <a:pt x="5534711" y="497461"/>
                    <a:pt x="5546549" y="438997"/>
                  </a:cubicBezTo>
                  <a:cubicBezTo>
                    <a:pt x="5549065" y="422272"/>
                    <a:pt x="5553060" y="402438"/>
                    <a:pt x="5552468" y="383937"/>
                  </a:cubicBezTo>
                  <a:cubicBezTo>
                    <a:pt x="5559867" y="392078"/>
                    <a:pt x="5571854" y="394150"/>
                    <a:pt x="5582952" y="391782"/>
                  </a:cubicBezTo>
                  <a:cubicBezTo>
                    <a:pt x="5552024" y="511818"/>
                    <a:pt x="5656202" y="514334"/>
                    <a:pt x="5744397" y="520402"/>
                  </a:cubicBezTo>
                  <a:cubicBezTo>
                    <a:pt x="5792342" y="525731"/>
                    <a:pt x="5863964" y="518034"/>
                    <a:pt x="5872843" y="459866"/>
                  </a:cubicBezTo>
                  <a:close/>
                  <a:moveTo>
                    <a:pt x="6203724" y="1059749"/>
                  </a:moveTo>
                  <a:cubicBezTo>
                    <a:pt x="6220298" y="1045984"/>
                    <a:pt x="6228288" y="1016678"/>
                    <a:pt x="6211715" y="999953"/>
                  </a:cubicBezTo>
                  <a:cubicBezTo>
                    <a:pt x="6145568" y="959399"/>
                    <a:pt x="6058853" y="974644"/>
                    <a:pt x="5984271" y="970648"/>
                  </a:cubicBezTo>
                  <a:cubicBezTo>
                    <a:pt x="5966958" y="971240"/>
                    <a:pt x="5949052" y="969019"/>
                    <a:pt x="5932330" y="975088"/>
                  </a:cubicBezTo>
                  <a:cubicBezTo>
                    <a:pt x="5917385" y="980564"/>
                    <a:pt x="5915461" y="1003358"/>
                    <a:pt x="5929075" y="1011350"/>
                  </a:cubicBezTo>
                  <a:cubicBezTo>
                    <a:pt x="5904511" y="1053681"/>
                    <a:pt x="5928927" y="1069370"/>
                    <a:pt x="5970953" y="1068186"/>
                  </a:cubicBezTo>
                  <a:cubicBezTo>
                    <a:pt x="6020230" y="1068186"/>
                    <a:pt x="6069359" y="1066558"/>
                    <a:pt x="6118636" y="1068334"/>
                  </a:cubicBezTo>
                  <a:cubicBezTo>
                    <a:pt x="6146604" y="1066262"/>
                    <a:pt x="6178863" y="1075291"/>
                    <a:pt x="6203724" y="1059749"/>
                  </a:cubicBezTo>
                  <a:close/>
                  <a:moveTo>
                    <a:pt x="6240571" y="444325"/>
                  </a:moveTo>
                  <a:cubicBezTo>
                    <a:pt x="6264839" y="394298"/>
                    <a:pt x="6281561" y="290247"/>
                    <a:pt x="6212307" y="268786"/>
                  </a:cubicBezTo>
                  <a:cubicBezTo>
                    <a:pt x="6123075" y="248064"/>
                    <a:pt x="6030884" y="270118"/>
                    <a:pt x="5941949" y="282403"/>
                  </a:cubicBezTo>
                  <a:cubicBezTo>
                    <a:pt x="5923156" y="284771"/>
                    <a:pt x="5911613" y="306676"/>
                    <a:pt x="5920936" y="323401"/>
                  </a:cubicBezTo>
                  <a:cubicBezTo>
                    <a:pt x="5864112" y="458238"/>
                    <a:pt x="5978500" y="468007"/>
                    <a:pt x="6081641" y="466674"/>
                  </a:cubicBezTo>
                  <a:cubicBezTo>
                    <a:pt x="6119968" y="466823"/>
                    <a:pt x="6158442" y="466083"/>
                    <a:pt x="6196769" y="464010"/>
                  </a:cubicBezTo>
                  <a:cubicBezTo>
                    <a:pt x="6213638" y="464159"/>
                    <a:pt x="6230212" y="457942"/>
                    <a:pt x="6240571" y="444325"/>
                  </a:cubicBezTo>
                  <a:close/>
                  <a:moveTo>
                    <a:pt x="6225033" y="1224188"/>
                  </a:moveTo>
                  <a:cubicBezTo>
                    <a:pt x="6250041" y="1208647"/>
                    <a:pt x="6254777" y="1174605"/>
                    <a:pt x="6253445" y="1147519"/>
                  </a:cubicBezTo>
                  <a:cubicBezTo>
                    <a:pt x="6244714" y="1090092"/>
                    <a:pt x="6174276" y="1088019"/>
                    <a:pt x="6128402" y="1087131"/>
                  </a:cubicBezTo>
                  <a:cubicBezTo>
                    <a:pt x="6088744" y="1091571"/>
                    <a:pt x="5899331" y="1076770"/>
                    <a:pt x="5912797" y="1137751"/>
                  </a:cubicBezTo>
                  <a:cubicBezTo>
                    <a:pt x="5879058" y="1214567"/>
                    <a:pt x="5937806" y="1244317"/>
                    <a:pt x="6006468" y="1244761"/>
                  </a:cubicBezTo>
                  <a:cubicBezTo>
                    <a:pt x="6078977" y="1245649"/>
                    <a:pt x="6155631" y="1245649"/>
                    <a:pt x="6225033" y="1224188"/>
                  </a:cubicBezTo>
                  <a:close/>
                  <a:moveTo>
                    <a:pt x="6259660" y="661455"/>
                  </a:moveTo>
                  <a:cubicBezTo>
                    <a:pt x="6335129" y="672260"/>
                    <a:pt x="6373456" y="539644"/>
                    <a:pt x="6299318" y="513446"/>
                  </a:cubicBezTo>
                  <a:cubicBezTo>
                    <a:pt x="6215414" y="489616"/>
                    <a:pt x="6125591" y="500273"/>
                    <a:pt x="6039319" y="491392"/>
                  </a:cubicBezTo>
                  <a:cubicBezTo>
                    <a:pt x="5996553" y="488284"/>
                    <a:pt x="5813503" y="478071"/>
                    <a:pt x="5858637" y="558292"/>
                  </a:cubicBezTo>
                  <a:cubicBezTo>
                    <a:pt x="5834516" y="639254"/>
                    <a:pt x="5862336" y="643398"/>
                    <a:pt x="5935734" y="651983"/>
                  </a:cubicBezTo>
                  <a:cubicBezTo>
                    <a:pt x="6043463" y="658791"/>
                    <a:pt x="6151783" y="653315"/>
                    <a:pt x="6259660" y="661455"/>
                  </a:cubicBezTo>
                  <a:close/>
                  <a:moveTo>
                    <a:pt x="6358362" y="930093"/>
                  </a:moveTo>
                  <a:cubicBezTo>
                    <a:pt x="6498794" y="953183"/>
                    <a:pt x="6517587" y="795256"/>
                    <a:pt x="6395801" y="748041"/>
                  </a:cubicBezTo>
                  <a:cubicBezTo>
                    <a:pt x="6302130" y="711483"/>
                    <a:pt x="6198101" y="713259"/>
                    <a:pt x="6098807" y="711779"/>
                  </a:cubicBezTo>
                  <a:cubicBezTo>
                    <a:pt x="6052637" y="711927"/>
                    <a:pt x="6006468" y="711631"/>
                    <a:pt x="5960447" y="714739"/>
                  </a:cubicBezTo>
                  <a:cubicBezTo>
                    <a:pt x="5939433" y="715183"/>
                    <a:pt x="5910577" y="716663"/>
                    <a:pt x="5900959" y="739604"/>
                  </a:cubicBezTo>
                  <a:cubicBezTo>
                    <a:pt x="5891784" y="740492"/>
                    <a:pt x="5889269" y="752629"/>
                    <a:pt x="5887493" y="760178"/>
                  </a:cubicBezTo>
                  <a:cubicBezTo>
                    <a:pt x="5882314" y="792148"/>
                    <a:pt x="5866332" y="829002"/>
                    <a:pt x="5885421" y="858900"/>
                  </a:cubicBezTo>
                  <a:cubicBezTo>
                    <a:pt x="5953935" y="946078"/>
                    <a:pt x="6245158" y="911000"/>
                    <a:pt x="6358362" y="930093"/>
                  </a:cubicBezTo>
                  <a:close/>
                  <a:moveTo>
                    <a:pt x="6642926" y="1175789"/>
                  </a:moveTo>
                  <a:cubicBezTo>
                    <a:pt x="6669562" y="1145595"/>
                    <a:pt x="6667786" y="1092312"/>
                    <a:pt x="6633455" y="1068778"/>
                  </a:cubicBezTo>
                  <a:cubicBezTo>
                    <a:pt x="6588173" y="1044801"/>
                    <a:pt x="6532089" y="1055753"/>
                    <a:pt x="6482664" y="1057381"/>
                  </a:cubicBezTo>
                  <a:cubicBezTo>
                    <a:pt x="6447297" y="1060046"/>
                    <a:pt x="6411783" y="1062562"/>
                    <a:pt x="6376563" y="1067002"/>
                  </a:cubicBezTo>
                  <a:cubicBezTo>
                    <a:pt x="6356586" y="1069370"/>
                    <a:pt x="6317076" y="1071442"/>
                    <a:pt x="6327730" y="1101340"/>
                  </a:cubicBezTo>
                  <a:cubicBezTo>
                    <a:pt x="6325362" y="1147963"/>
                    <a:pt x="6332909" y="1195622"/>
                    <a:pt x="6384110" y="1211459"/>
                  </a:cubicBezTo>
                  <a:cubicBezTo>
                    <a:pt x="6417553" y="1224484"/>
                    <a:pt x="6454252" y="1220340"/>
                    <a:pt x="6489175" y="1217380"/>
                  </a:cubicBezTo>
                  <a:cubicBezTo>
                    <a:pt x="6541116" y="1213532"/>
                    <a:pt x="6601639" y="1211163"/>
                    <a:pt x="6642926" y="1175789"/>
                  </a:cubicBezTo>
                  <a:close/>
                  <a:moveTo>
                    <a:pt x="7210721" y="1931822"/>
                  </a:moveTo>
                  <a:cubicBezTo>
                    <a:pt x="7207761" y="1938335"/>
                    <a:pt x="7206429" y="1946179"/>
                    <a:pt x="7207614" y="1955208"/>
                  </a:cubicBezTo>
                  <a:cubicBezTo>
                    <a:pt x="7202286" y="2004199"/>
                    <a:pt x="7153897" y="2045050"/>
                    <a:pt x="7110835" y="2067843"/>
                  </a:cubicBezTo>
                  <a:cubicBezTo>
                    <a:pt x="7042469" y="2101590"/>
                    <a:pt x="6967000" y="2099517"/>
                    <a:pt x="6891678" y="2097149"/>
                  </a:cubicBezTo>
                  <a:cubicBezTo>
                    <a:pt x="6855571" y="2096113"/>
                    <a:pt x="6819464" y="2095077"/>
                    <a:pt x="6784394" y="2098037"/>
                  </a:cubicBezTo>
                  <a:cubicBezTo>
                    <a:pt x="6524838" y="2106770"/>
                    <a:pt x="6265135" y="2107954"/>
                    <a:pt x="6005432" y="2110026"/>
                  </a:cubicBezTo>
                  <a:cubicBezTo>
                    <a:pt x="5743657" y="2126455"/>
                    <a:pt x="5481142" y="2151173"/>
                    <a:pt x="5217592" y="2145548"/>
                  </a:cubicBezTo>
                  <a:cubicBezTo>
                    <a:pt x="4865846" y="2141256"/>
                    <a:pt x="4514100" y="2133263"/>
                    <a:pt x="4162205" y="2137260"/>
                  </a:cubicBezTo>
                  <a:cubicBezTo>
                    <a:pt x="4052257" y="2137556"/>
                    <a:pt x="3942309" y="2137260"/>
                    <a:pt x="3832360" y="2136964"/>
                  </a:cubicBezTo>
                  <a:cubicBezTo>
                    <a:pt x="3497336" y="2136224"/>
                    <a:pt x="3162163" y="2135483"/>
                    <a:pt x="2827435" y="2149840"/>
                  </a:cubicBezTo>
                  <a:cubicBezTo>
                    <a:pt x="2736872" y="2156057"/>
                    <a:pt x="2646161" y="2154725"/>
                    <a:pt x="2555450" y="2153393"/>
                  </a:cubicBezTo>
                  <a:cubicBezTo>
                    <a:pt x="2494630" y="2152505"/>
                    <a:pt x="2433811" y="2151617"/>
                    <a:pt x="2373139" y="2152949"/>
                  </a:cubicBezTo>
                  <a:cubicBezTo>
                    <a:pt x="2070522" y="2153985"/>
                    <a:pt x="1768201" y="2168934"/>
                    <a:pt x="1465732" y="2176334"/>
                  </a:cubicBezTo>
                  <a:cubicBezTo>
                    <a:pt x="1313314" y="2174706"/>
                    <a:pt x="1161043" y="2178554"/>
                    <a:pt x="1009217" y="2193059"/>
                  </a:cubicBezTo>
                  <a:cubicBezTo>
                    <a:pt x="891426" y="2196316"/>
                    <a:pt x="773782" y="2194984"/>
                    <a:pt x="656139" y="2193652"/>
                  </a:cubicBezTo>
                  <a:cubicBezTo>
                    <a:pt x="592804" y="2192911"/>
                    <a:pt x="529617" y="2192171"/>
                    <a:pt x="466282" y="2192171"/>
                  </a:cubicBezTo>
                  <a:cubicBezTo>
                    <a:pt x="460215" y="2192171"/>
                    <a:pt x="454148" y="2192171"/>
                    <a:pt x="448228" y="2192171"/>
                  </a:cubicBezTo>
                  <a:cubicBezTo>
                    <a:pt x="343903" y="2193208"/>
                    <a:pt x="239874" y="2191876"/>
                    <a:pt x="135697" y="2185511"/>
                  </a:cubicBezTo>
                  <a:cubicBezTo>
                    <a:pt x="102549" y="2183291"/>
                    <a:pt x="61411" y="2177666"/>
                    <a:pt x="32999" y="2156945"/>
                  </a:cubicBezTo>
                  <a:cubicBezTo>
                    <a:pt x="18497" y="2146732"/>
                    <a:pt x="6067" y="2133560"/>
                    <a:pt x="1776" y="2115947"/>
                  </a:cubicBezTo>
                  <a:cubicBezTo>
                    <a:pt x="888" y="2108842"/>
                    <a:pt x="296" y="2101885"/>
                    <a:pt x="0" y="2094929"/>
                  </a:cubicBezTo>
                  <a:cubicBezTo>
                    <a:pt x="20125" y="2071395"/>
                    <a:pt x="27376" y="2027141"/>
                    <a:pt x="41730" y="2002127"/>
                  </a:cubicBezTo>
                  <a:cubicBezTo>
                    <a:pt x="91007" y="1878539"/>
                    <a:pt x="136141" y="1753323"/>
                    <a:pt x="186750" y="1630327"/>
                  </a:cubicBezTo>
                  <a:cubicBezTo>
                    <a:pt x="264734" y="1438062"/>
                    <a:pt x="350710" y="1249202"/>
                    <a:pt x="424996" y="1055457"/>
                  </a:cubicBezTo>
                  <a:cubicBezTo>
                    <a:pt x="512155" y="849280"/>
                    <a:pt x="619144" y="651983"/>
                    <a:pt x="715331" y="449802"/>
                  </a:cubicBezTo>
                  <a:cubicBezTo>
                    <a:pt x="768159" y="349895"/>
                    <a:pt x="809297" y="237556"/>
                    <a:pt x="859462" y="134689"/>
                  </a:cubicBezTo>
                  <a:cubicBezTo>
                    <a:pt x="884766" y="81702"/>
                    <a:pt x="909775" y="32266"/>
                    <a:pt x="950321" y="0"/>
                  </a:cubicBezTo>
                  <a:cubicBezTo>
                    <a:pt x="1038369" y="32562"/>
                    <a:pt x="1152904" y="22942"/>
                    <a:pt x="1244207" y="36855"/>
                  </a:cubicBezTo>
                  <a:cubicBezTo>
                    <a:pt x="1494588" y="58612"/>
                    <a:pt x="1745856" y="56836"/>
                    <a:pt x="1996977" y="62016"/>
                  </a:cubicBezTo>
                  <a:cubicBezTo>
                    <a:pt x="2032196" y="62164"/>
                    <a:pt x="2067563" y="62312"/>
                    <a:pt x="2102782" y="62312"/>
                  </a:cubicBezTo>
                  <a:cubicBezTo>
                    <a:pt x="2091387" y="91618"/>
                    <a:pt x="2079993" y="120924"/>
                    <a:pt x="2070226" y="151414"/>
                  </a:cubicBezTo>
                  <a:cubicBezTo>
                    <a:pt x="2063715" y="224975"/>
                    <a:pt x="2168780" y="211802"/>
                    <a:pt x="2217761" y="216094"/>
                  </a:cubicBezTo>
                  <a:cubicBezTo>
                    <a:pt x="2312172" y="218611"/>
                    <a:pt x="2406583" y="214022"/>
                    <a:pt x="2500993" y="212986"/>
                  </a:cubicBezTo>
                  <a:cubicBezTo>
                    <a:pt x="2631363" y="214466"/>
                    <a:pt x="2761436" y="216391"/>
                    <a:pt x="2891658" y="211210"/>
                  </a:cubicBezTo>
                  <a:cubicBezTo>
                    <a:pt x="3340034" y="207806"/>
                    <a:pt x="3788558" y="199517"/>
                    <a:pt x="4236935" y="196261"/>
                  </a:cubicBezTo>
                  <a:cubicBezTo>
                    <a:pt x="4326314" y="191525"/>
                    <a:pt x="4415102" y="198925"/>
                    <a:pt x="4503889" y="206474"/>
                  </a:cubicBezTo>
                  <a:cubicBezTo>
                    <a:pt x="4578175" y="212690"/>
                    <a:pt x="4652312" y="219055"/>
                    <a:pt x="4727042" y="218167"/>
                  </a:cubicBezTo>
                  <a:cubicBezTo>
                    <a:pt x="4816421" y="216982"/>
                    <a:pt x="4905652" y="208250"/>
                    <a:pt x="4994587" y="199813"/>
                  </a:cubicBezTo>
                  <a:cubicBezTo>
                    <a:pt x="4992960" y="199961"/>
                    <a:pt x="4991332" y="199961"/>
                    <a:pt x="4989556" y="200109"/>
                  </a:cubicBezTo>
                  <a:cubicBezTo>
                    <a:pt x="5025663" y="196113"/>
                    <a:pt x="5065765" y="201293"/>
                    <a:pt x="5101576" y="192857"/>
                  </a:cubicBezTo>
                  <a:cubicBezTo>
                    <a:pt x="5164467" y="156743"/>
                    <a:pt x="5125993" y="84662"/>
                    <a:pt x="5098617" y="29602"/>
                  </a:cubicBezTo>
                  <a:cubicBezTo>
                    <a:pt x="5180597" y="25902"/>
                    <a:pt x="5262578" y="22498"/>
                    <a:pt x="5344558" y="20278"/>
                  </a:cubicBezTo>
                  <a:cubicBezTo>
                    <a:pt x="5436157" y="17761"/>
                    <a:pt x="5527756" y="17909"/>
                    <a:pt x="5619503" y="17909"/>
                  </a:cubicBezTo>
                  <a:cubicBezTo>
                    <a:pt x="5748836" y="18057"/>
                    <a:pt x="5878022" y="18205"/>
                    <a:pt x="6007356" y="11101"/>
                  </a:cubicBezTo>
                  <a:cubicBezTo>
                    <a:pt x="6051305" y="9029"/>
                    <a:pt x="6095403" y="8289"/>
                    <a:pt x="6139501" y="7993"/>
                  </a:cubicBezTo>
                  <a:cubicBezTo>
                    <a:pt x="6147344" y="7993"/>
                    <a:pt x="6155483" y="8289"/>
                    <a:pt x="6163474" y="7697"/>
                  </a:cubicBezTo>
                  <a:cubicBezTo>
                    <a:pt x="6169984" y="8585"/>
                    <a:pt x="6176939" y="8289"/>
                    <a:pt x="6184043" y="7253"/>
                  </a:cubicBezTo>
                  <a:cubicBezTo>
                    <a:pt x="6215858" y="29306"/>
                    <a:pt x="6232432" y="71341"/>
                    <a:pt x="6256848" y="102571"/>
                  </a:cubicBezTo>
                  <a:cubicBezTo>
                    <a:pt x="6363393" y="272338"/>
                    <a:pt x="6441822" y="456610"/>
                    <a:pt x="6532533" y="635702"/>
                  </a:cubicBezTo>
                  <a:cubicBezTo>
                    <a:pt x="6703153" y="963839"/>
                    <a:pt x="6872145" y="1291976"/>
                    <a:pt x="7038473" y="1622334"/>
                  </a:cubicBezTo>
                  <a:cubicBezTo>
                    <a:pt x="7044689" y="1634767"/>
                    <a:pt x="7056379" y="1641279"/>
                    <a:pt x="7068809" y="1642463"/>
                  </a:cubicBezTo>
                  <a:cubicBezTo>
                    <a:pt x="7106988" y="1720465"/>
                    <a:pt x="7144279" y="1798910"/>
                    <a:pt x="7182605" y="1877059"/>
                  </a:cubicBezTo>
                  <a:cubicBezTo>
                    <a:pt x="7191632" y="1895708"/>
                    <a:pt x="7200806" y="1913913"/>
                    <a:pt x="7210721" y="193182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grpSp>
      <p:sp>
        <p:nvSpPr>
          <p:cNvPr id="633" name="Google Shape;447;p11">
            <a:extLst>
              <a:ext uri="{FF2B5EF4-FFF2-40B4-BE49-F238E27FC236}">
                <a16:creationId xmlns:a16="http://schemas.microsoft.com/office/drawing/2014/main" id="{BE082707-9815-0AA8-828A-1BD8B4BD5046}"/>
              </a:ext>
            </a:extLst>
          </p:cNvPr>
          <p:cNvSpPr/>
          <p:nvPr/>
        </p:nvSpPr>
        <p:spPr>
          <a:xfrm rot="550833">
            <a:off x="10044695" y="4634512"/>
            <a:ext cx="1553860" cy="1248155"/>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nvGrpSpPr>
          <p:cNvPr id="634" name="Google Shape;448;p11">
            <a:extLst>
              <a:ext uri="{FF2B5EF4-FFF2-40B4-BE49-F238E27FC236}">
                <a16:creationId xmlns:a16="http://schemas.microsoft.com/office/drawing/2014/main" id="{AAFBCE3C-64BD-1808-B4E7-8712C9F69D74}"/>
              </a:ext>
            </a:extLst>
          </p:cNvPr>
          <p:cNvGrpSpPr/>
          <p:nvPr/>
        </p:nvGrpSpPr>
        <p:grpSpPr>
          <a:xfrm rot="555193">
            <a:off x="10044537" y="4634587"/>
            <a:ext cx="1549471" cy="1244628"/>
            <a:chOff x="15065973" y="6952583"/>
            <a:chExt cx="2324176" cy="1866919"/>
          </a:xfrm>
        </p:grpSpPr>
        <p:sp>
          <p:nvSpPr>
            <p:cNvPr id="635" name="Google Shape;449;p11">
              <a:extLst>
                <a:ext uri="{FF2B5EF4-FFF2-40B4-BE49-F238E27FC236}">
                  <a16:creationId xmlns:a16="http://schemas.microsoft.com/office/drawing/2014/main" id="{8746F8A5-9071-C825-3C55-ED5C7482FF45}"/>
                </a:ext>
              </a:extLst>
            </p:cNvPr>
            <p:cNvSpPr/>
            <p:nvPr/>
          </p:nvSpPr>
          <p:spPr>
            <a:xfrm>
              <a:off x="15065973" y="6952583"/>
              <a:ext cx="2324176" cy="1866919"/>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moveTo>
                    <a:pt x="2299562" y="1250888"/>
                  </a:moveTo>
                  <a:cubicBezTo>
                    <a:pt x="2298586" y="1309104"/>
                    <a:pt x="2301700" y="1366995"/>
                    <a:pt x="2287755" y="1424467"/>
                  </a:cubicBezTo>
                  <a:cubicBezTo>
                    <a:pt x="2274833" y="1461869"/>
                    <a:pt x="2259959" y="1500293"/>
                    <a:pt x="2233417" y="1530307"/>
                  </a:cubicBezTo>
                  <a:cubicBezTo>
                    <a:pt x="2168760" y="1587640"/>
                    <a:pt x="2098200" y="1573516"/>
                    <a:pt x="2019319" y="1569241"/>
                  </a:cubicBezTo>
                  <a:cubicBezTo>
                    <a:pt x="1960658" y="1564038"/>
                    <a:pt x="1901765" y="1561947"/>
                    <a:pt x="1842918" y="1559113"/>
                  </a:cubicBezTo>
                  <a:cubicBezTo>
                    <a:pt x="1780585" y="1553444"/>
                    <a:pt x="1718252" y="1547544"/>
                    <a:pt x="1655780" y="1543502"/>
                  </a:cubicBezTo>
                  <a:cubicBezTo>
                    <a:pt x="1561095" y="1539599"/>
                    <a:pt x="1466224" y="1542015"/>
                    <a:pt x="1371493" y="1542991"/>
                  </a:cubicBezTo>
                  <a:cubicBezTo>
                    <a:pt x="1351691" y="1543595"/>
                    <a:pt x="1329938" y="1544431"/>
                    <a:pt x="1323012" y="1566779"/>
                  </a:cubicBezTo>
                  <a:cubicBezTo>
                    <a:pt x="1298330" y="1615238"/>
                    <a:pt x="1268953" y="1661700"/>
                    <a:pt x="1241853" y="1708904"/>
                  </a:cubicBezTo>
                  <a:cubicBezTo>
                    <a:pt x="1215312" y="1752485"/>
                    <a:pt x="1190909" y="1797785"/>
                    <a:pt x="1160137" y="1838532"/>
                  </a:cubicBezTo>
                  <a:cubicBezTo>
                    <a:pt x="1145867" y="1819250"/>
                    <a:pt x="1130946" y="1800387"/>
                    <a:pt x="1114399" y="1783057"/>
                  </a:cubicBezTo>
                  <a:cubicBezTo>
                    <a:pt x="1086044" y="1754530"/>
                    <a:pt x="1062849" y="1721774"/>
                    <a:pt x="1037609" y="1690599"/>
                  </a:cubicBezTo>
                  <a:cubicBezTo>
                    <a:pt x="987687" y="1637214"/>
                    <a:pt x="941949" y="1580160"/>
                    <a:pt x="892956" y="1525939"/>
                  </a:cubicBezTo>
                  <a:cubicBezTo>
                    <a:pt x="885612" y="1515253"/>
                    <a:pt x="874224" y="1511350"/>
                    <a:pt x="861952" y="1511350"/>
                  </a:cubicBezTo>
                  <a:cubicBezTo>
                    <a:pt x="861209" y="1511350"/>
                    <a:pt x="860465" y="1511397"/>
                    <a:pt x="859675" y="1511397"/>
                  </a:cubicBezTo>
                  <a:cubicBezTo>
                    <a:pt x="835550" y="1509213"/>
                    <a:pt x="807847" y="1507122"/>
                    <a:pt x="782932" y="1504985"/>
                  </a:cubicBezTo>
                  <a:cubicBezTo>
                    <a:pt x="717671" y="1498666"/>
                    <a:pt x="652177" y="1496250"/>
                    <a:pt x="586544" y="1494067"/>
                  </a:cubicBezTo>
                  <a:cubicBezTo>
                    <a:pt x="488140" y="1487562"/>
                    <a:pt x="388203" y="1485100"/>
                    <a:pt x="290311" y="1468885"/>
                  </a:cubicBezTo>
                  <a:cubicBezTo>
                    <a:pt x="237321" y="1462426"/>
                    <a:pt x="184796" y="1446862"/>
                    <a:pt x="142078" y="1413781"/>
                  </a:cubicBezTo>
                  <a:cubicBezTo>
                    <a:pt x="120232" y="1400168"/>
                    <a:pt x="97502" y="1383907"/>
                    <a:pt x="86392" y="1359375"/>
                  </a:cubicBezTo>
                  <a:cubicBezTo>
                    <a:pt x="69566" y="1326712"/>
                    <a:pt x="68032" y="1289358"/>
                    <a:pt x="64499" y="1253536"/>
                  </a:cubicBezTo>
                  <a:cubicBezTo>
                    <a:pt x="55389" y="1181102"/>
                    <a:pt x="56830" y="1107461"/>
                    <a:pt x="52600" y="1034331"/>
                  </a:cubicBezTo>
                  <a:cubicBezTo>
                    <a:pt x="48928" y="958413"/>
                    <a:pt x="44651" y="883238"/>
                    <a:pt x="39770" y="807227"/>
                  </a:cubicBezTo>
                  <a:cubicBezTo>
                    <a:pt x="36424" y="711935"/>
                    <a:pt x="33216" y="616642"/>
                    <a:pt x="27592" y="521443"/>
                  </a:cubicBezTo>
                  <a:cubicBezTo>
                    <a:pt x="23966" y="449892"/>
                    <a:pt x="24571" y="378249"/>
                    <a:pt x="25082" y="306605"/>
                  </a:cubicBezTo>
                  <a:cubicBezTo>
                    <a:pt x="26895" y="241698"/>
                    <a:pt x="25965" y="174236"/>
                    <a:pt x="47487" y="112257"/>
                  </a:cubicBezTo>
                  <a:cubicBezTo>
                    <a:pt x="58642" y="100084"/>
                    <a:pt x="62314" y="82289"/>
                    <a:pt x="71472" y="68304"/>
                  </a:cubicBezTo>
                  <a:cubicBezTo>
                    <a:pt x="81930" y="58176"/>
                    <a:pt x="94294" y="50091"/>
                    <a:pt x="108611" y="45167"/>
                  </a:cubicBezTo>
                  <a:cubicBezTo>
                    <a:pt x="141195" y="35503"/>
                    <a:pt x="174570" y="28812"/>
                    <a:pt x="208176" y="24119"/>
                  </a:cubicBezTo>
                  <a:cubicBezTo>
                    <a:pt x="261678" y="32390"/>
                    <a:pt x="316481" y="25467"/>
                    <a:pt x="370354" y="24677"/>
                  </a:cubicBezTo>
                  <a:cubicBezTo>
                    <a:pt x="446910" y="23097"/>
                    <a:pt x="523188" y="31460"/>
                    <a:pt x="599745" y="32297"/>
                  </a:cubicBezTo>
                  <a:cubicBezTo>
                    <a:pt x="728176" y="35363"/>
                    <a:pt x="856374" y="42658"/>
                    <a:pt x="984852" y="46049"/>
                  </a:cubicBezTo>
                  <a:cubicBezTo>
                    <a:pt x="1101337" y="50835"/>
                    <a:pt x="1218147" y="63937"/>
                    <a:pt x="1335004" y="66167"/>
                  </a:cubicBezTo>
                  <a:cubicBezTo>
                    <a:pt x="1459391" y="74391"/>
                    <a:pt x="1584104" y="73043"/>
                    <a:pt x="1708630" y="78108"/>
                  </a:cubicBezTo>
                  <a:cubicBezTo>
                    <a:pt x="1755485" y="79827"/>
                    <a:pt x="1802385" y="77736"/>
                    <a:pt x="1849333" y="75645"/>
                  </a:cubicBezTo>
                  <a:cubicBezTo>
                    <a:pt x="1922775" y="72393"/>
                    <a:pt x="1996217" y="69141"/>
                    <a:pt x="2069195" y="80431"/>
                  </a:cubicBezTo>
                  <a:cubicBezTo>
                    <a:pt x="2099315" y="84101"/>
                    <a:pt x="2131714" y="84566"/>
                    <a:pt x="2158116" y="101245"/>
                  </a:cubicBezTo>
                  <a:cubicBezTo>
                    <a:pt x="2189398" y="121874"/>
                    <a:pt x="2207806" y="155605"/>
                    <a:pt x="2220635" y="189894"/>
                  </a:cubicBezTo>
                  <a:cubicBezTo>
                    <a:pt x="2232767" y="223764"/>
                    <a:pt x="2234208" y="259911"/>
                    <a:pt x="2237508" y="295408"/>
                  </a:cubicBezTo>
                  <a:cubicBezTo>
                    <a:pt x="2242109" y="369049"/>
                    <a:pt x="2248013" y="442133"/>
                    <a:pt x="2252847" y="516053"/>
                  </a:cubicBezTo>
                  <a:cubicBezTo>
                    <a:pt x="2261400" y="606467"/>
                    <a:pt x="2271812" y="696742"/>
                    <a:pt x="2279853" y="787202"/>
                  </a:cubicBezTo>
                  <a:cubicBezTo>
                    <a:pt x="2282317" y="835801"/>
                    <a:pt x="2284362" y="884446"/>
                    <a:pt x="2287383" y="932998"/>
                  </a:cubicBezTo>
                  <a:cubicBezTo>
                    <a:pt x="2290637" y="1038930"/>
                    <a:pt x="2301421" y="1144816"/>
                    <a:pt x="2299562" y="125088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36" name="Google Shape;450;p11">
              <a:extLst>
                <a:ext uri="{FF2B5EF4-FFF2-40B4-BE49-F238E27FC236}">
                  <a16:creationId xmlns:a16="http://schemas.microsoft.com/office/drawing/2014/main" id="{B5380CD9-313B-3E0A-102F-6A277F9A6927}"/>
                </a:ext>
              </a:extLst>
            </p:cNvPr>
            <p:cNvSpPr/>
            <p:nvPr/>
          </p:nvSpPr>
          <p:spPr>
            <a:xfrm>
              <a:off x="15567644" y="7309648"/>
              <a:ext cx="1205715" cy="1006166"/>
            </a:xfrm>
            <a:custGeom>
              <a:avLst/>
              <a:gdLst/>
              <a:ahLst/>
              <a:cxnLst/>
              <a:rect l="l" t="t" r="r" b="b"/>
              <a:pathLst>
                <a:path w="1205715" h="1006166" extrusionOk="0">
                  <a:moveTo>
                    <a:pt x="1076623" y="24900"/>
                  </a:moveTo>
                  <a:cubicBezTo>
                    <a:pt x="1043806" y="9150"/>
                    <a:pt x="1007596" y="3063"/>
                    <a:pt x="971480" y="1159"/>
                  </a:cubicBezTo>
                  <a:cubicBezTo>
                    <a:pt x="922208" y="-3209"/>
                    <a:pt x="872425" y="4736"/>
                    <a:pt x="827477" y="25597"/>
                  </a:cubicBezTo>
                  <a:cubicBezTo>
                    <a:pt x="745110" y="57934"/>
                    <a:pt x="684822" y="108252"/>
                    <a:pt x="641082" y="185471"/>
                  </a:cubicBezTo>
                  <a:cubicBezTo>
                    <a:pt x="598504" y="92130"/>
                    <a:pt x="496615" y="44832"/>
                    <a:pt x="402441" y="19278"/>
                  </a:cubicBezTo>
                  <a:cubicBezTo>
                    <a:pt x="378363" y="10915"/>
                    <a:pt x="353123" y="6780"/>
                    <a:pt x="327605" y="5758"/>
                  </a:cubicBezTo>
                  <a:cubicBezTo>
                    <a:pt x="288792" y="3853"/>
                    <a:pt x="249328" y="3807"/>
                    <a:pt x="211956" y="15794"/>
                  </a:cubicBezTo>
                  <a:cubicBezTo>
                    <a:pt x="140652" y="34611"/>
                    <a:pt x="108161" y="76658"/>
                    <a:pt x="68697" y="134875"/>
                  </a:cubicBezTo>
                  <a:cubicBezTo>
                    <a:pt x="41970" y="177944"/>
                    <a:pt x="13615" y="222501"/>
                    <a:pt x="3947" y="272912"/>
                  </a:cubicBezTo>
                  <a:cubicBezTo>
                    <a:pt x="-2653" y="336657"/>
                    <a:pt x="-2979" y="403004"/>
                    <a:pt x="18868" y="463961"/>
                  </a:cubicBezTo>
                  <a:cubicBezTo>
                    <a:pt x="27374" y="488632"/>
                    <a:pt x="41412" y="511305"/>
                    <a:pt x="59075" y="530540"/>
                  </a:cubicBezTo>
                  <a:cubicBezTo>
                    <a:pt x="92403" y="567431"/>
                    <a:pt x="128706" y="601766"/>
                    <a:pt x="170447" y="629039"/>
                  </a:cubicBezTo>
                  <a:cubicBezTo>
                    <a:pt x="191550" y="643302"/>
                    <a:pt x="211491" y="659192"/>
                    <a:pt x="231572" y="674803"/>
                  </a:cubicBezTo>
                  <a:cubicBezTo>
                    <a:pt x="265783" y="699939"/>
                    <a:pt x="302272" y="721079"/>
                    <a:pt x="335600" y="747608"/>
                  </a:cubicBezTo>
                  <a:cubicBezTo>
                    <a:pt x="374598" y="774045"/>
                    <a:pt x="412993" y="801318"/>
                    <a:pt x="449203" y="832075"/>
                  </a:cubicBezTo>
                  <a:cubicBezTo>
                    <a:pt x="477371" y="852007"/>
                    <a:pt x="504517" y="873008"/>
                    <a:pt x="529989" y="896192"/>
                  </a:cubicBezTo>
                  <a:cubicBezTo>
                    <a:pt x="553928" y="916263"/>
                    <a:pt x="578331" y="935777"/>
                    <a:pt x="601433" y="956824"/>
                  </a:cubicBezTo>
                  <a:cubicBezTo>
                    <a:pt x="618864" y="972249"/>
                    <a:pt x="635923" y="988185"/>
                    <a:pt x="654841" y="1001799"/>
                  </a:cubicBezTo>
                  <a:cubicBezTo>
                    <a:pt x="657909" y="1003936"/>
                    <a:pt x="660930" y="1005469"/>
                    <a:pt x="664695" y="1005980"/>
                  </a:cubicBezTo>
                  <a:cubicBezTo>
                    <a:pt x="665718" y="1006120"/>
                    <a:pt x="666741" y="1006166"/>
                    <a:pt x="667763" y="1006166"/>
                  </a:cubicBezTo>
                  <a:cubicBezTo>
                    <a:pt x="676548" y="1006166"/>
                    <a:pt x="684357" y="1001195"/>
                    <a:pt x="691702" y="996688"/>
                  </a:cubicBezTo>
                  <a:cubicBezTo>
                    <a:pt x="708249" y="986327"/>
                    <a:pt x="724332" y="975362"/>
                    <a:pt x="740276" y="964165"/>
                  </a:cubicBezTo>
                  <a:cubicBezTo>
                    <a:pt x="770722" y="943118"/>
                    <a:pt x="800564" y="920816"/>
                    <a:pt x="825525" y="893311"/>
                  </a:cubicBezTo>
                  <a:cubicBezTo>
                    <a:pt x="851229" y="865156"/>
                    <a:pt x="879491" y="839695"/>
                    <a:pt x="907334" y="813723"/>
                  </a:cubicBezTo>
                  <a:cubicBezTo>
                    <a:pt x="936153" y="783802"/>
                    <a:pt x="960789" y="750303"/>
                    <a:pt x="989422" y="720056"/>
                  </a:cubicBezTo>
                  <a:cubicBezTo>
                    <a:pt x="1033905" y="666765"/>
                    <a:pt x="1072904" y="609107"/>
                    <a:pt x="1111252" y="551308"/>
                  </a:cubicBezTo>
                  <a:cubicBezTo>
                    <a:pt x="1138352" y="514372"/>
                    <a:pt x="1154760" y="468282"/>
                    <a:pt x="1171029" y="425444"/>
                  </a:cubicBezTo>
                  <a:cubicBezTo>
                    <a:pt x="1183718" y="390413"/>
                    <a:pt x="1197431" y="355195"/>
                    <a:pt x="1202079" y="317933"/>
                  </a:cubicBezTo>
                  <a:cubicBezTo>
                    <a:pt x="1219742" y="218598"/>
                    <a:pt x="1172284" y="70247"/>
                    <a:pt x="1076623" y="24900"/>
                  </a:cubicBezTo>
                  <a:close/>
                  <a:moveTo>
                    <a:pt x="1144999" y="415548"/>
                  </a:moveTo>
                  <a:cubicBezTo>
                    <a:pt x="1134401" y="445144"/>
                    <a:pt x="1121943" y="474090"/>
                    <a:pt x="1108882" y="502617"/>
                  </a:cubicBezTo>
                  <a:cubicBezTo>
                    <a:pt x="1088801" y="536534"/>
                    <a:pt x="1066676" y="569336"/>
                    <a:pt x="1043295" y="601022"/>
                  </a:cubicBezTo>
                  <a:cubicBezTo>
                    <a:pt x="1003367" y="664210"/>
                    <a:pt x="951399" y="719452"/>
                    <a:pt x="903569" y="777065"/>
                  </a:cubicBezTo>
                  <a:cubicBezTo>
                    <a:pt x="871728" y="811632"/>
                    <a:pt x="834589" y="840949"/>
                    <a:pt x="803259" y="876074"/>
                  </a:cubicBezTo>
                  <a:cubicBezTo>
                    <a:pt x="764447" y="916821"/>
                    <a:pt x="716616" y="947950"/>
                    <a:pt x="668972" y="977453"/>
                  </a:cubicBezTo>
                  <a:cubicBezTo>
                    <a:pt x="609753" y="929551"/>
                    <a:pt x="554485" y="876585"/>
                    <a:pt x="494058" y="830077"/>
                  </a:cubicBezTo>
                  <a:cubicBezTo>
                    <a:pt x="473838" y="815906"/>
                    <a:pt x="454269" y="800946"/>
                    <a:pt x="435537" y="784777"/>
                  </a:cubicBezTo>
                  <a:cubicBezTo>
                    <a:pt x="408391" y="761825"/>
                    <a:pt x="377852" y="744263"/>
                    <a:pt x="349358" y="722937"/>
                  </a:cubicBezTo>
                  <a:cubicBezTo>
                    <a:pt x="323839" y="702866"/>
                    <a:pt x="296647" y="685164"/>
                    <a:pt x="269408" y="667462"/>
                  </a:cubicBezTo>
                  <a:cubicBezTo>
                    <a:pt x="244633" y="650736"/>
                    <a:pt x="222136" y="630897"/>
                    <a:pt x="197547" y="613892"/>
                  </a:cubicBezTo>
                  <a:cubicBezTo>
                    <a:pt x="153435" y="585179"/>
                    <a:pt x="113971" y="550426"/>
                    <a:pt x="79109" y="511073"/>
                  </a:cubicBezTo>
                  <a:cubicBezTo>
                    <a:pt x="63119" y="493603"/>
                    <a:pt x="51127" y="472835"/>
                    <a:pt x="43457" y="450115"/>
                  </a:cubicBezTo>
                  <a:cubicBezTo>
                    <a:pt x="24771" y="392457"/>
                    <a:pt x="24864" y="330198"/>
                    <a:pt x="32580" y="270588"/>
                  </a:cubicBezTo>
                  <a:cubicBezTo>
                    <a:pt x="44247" y="226497"/>
                    <a:pt x="68604" y="187004"/>
                    <a:pt x="92729" y="148767"/>
                  </a:cubicBezTo>
                  <a:cubicBezTo>
                    <a:pt x="124987" y="102212"/>
                    <a:pt x="153156" y="61465"/>
                    <a:pt x="210748" y="45250"/>
                  </a:cubicBezTo>
                  <a:cubicBezTo>
                    <a:pt x="238079" y="35075"/>
                    <a:pt x="266852" y="32381"/>
                    <a:pt x="295718" y="32381"/>
                  </a:cubicBezTo>
                  <a:cubicBezTo>
                    <a:pt x="307059" y="32381"/>
                    <a:pt x="318401" y="32799"/>
                    <a:pt x="329650" y="33310"/>
                  </a:cubicBezTo>
                  <a:cubicBezTo>
                    <a:pt x="356749" y="34053"/>
                    <a:pt x="382779" y="41441"/>
                    <a:pt x="408484" y="49525"/>
                  </a:cubicBezTo>
                  <a:cubicBezTo>
                    <a:pt x="497591" y="73406"/>
                    <a:pt x="588092" y="122191"/>
                    <a:pt x="629926" y="208098"/>
                  </a:cubicBezTo>
                  <a:cubicBezTo>
                    <a:pt x="628392" y="225474"/>
                    <a:pt x="652424" y="229888"/>
                    <a:pt x="657723" y="213255"/>
                  </a:cubicBezTo>
                  <a:cubicBezTo>
                    <a:pt x="672597" y="183194"/>
                    <a:pt x="693236" y="156526"/>
                    <a:pt x="714989" y="131111"/>
                  </a:cubicBezTo>
                  <a:cubicBezTo>
                    <a:pt x="762262" y="79585"/>
                    <a:pt x="855506" y="33682"/>
                    <a:pt x="925927" y="28431"/>
                  </a:cubicBezTo>
                  <a:cubicBezTo>
                    <a:pt x="989747" y="26480"/>
                    <a:pt x="1066211" y="32845"/>
                    <a:pt x="1110648" y="85068"/>
                  </a:cubicBezTo>
                  <a:cubicBezTo>
                    <a:pt x="1152668" y="136919"/>
                    <a:pt x="1177722" y="203823"/>
                    <a:pt x="1177862" y="270681"/>
                  </a:cubicBezTo>
                  <a:cubicBezTo>
                    <a:pt x="1177908" y="321278"/>
                    <a:pt x="1163220" y="368808"/>
                    <a:pt x="1144999" y="41554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grpSp>
      <p:sp>
        <p:nvSpPr>
          <p:cNvPr id="637" name="Google Shape;451;p11">
            <a:extLst>
              <a:ext uri="{FF2B5EF4-FFF2-40B4-BE49-F238E27FC236}">
                <a16:creationId xmlns:a16="http://schemas.microsoft.com/office/drawing/2014/main" id="{35EC78EF-0294-1833-91E7-62821EA1E01B}"/>
              </a:ext>
            </a:extLst>
          </p:cNvPr>
          <p:cNvSpPr/>
          <p:nvPr/>
        </p:nvSpPr>
        <p:spPr>
          <a:xfrm rot="550833">
            <a:off x="10061337" y="4650632"/>
            <a:ext cx="1521043" cy="1213051"/>
          </a:xfrm>
          <a:custGeom>
            <a:avLst/>
            <a:gdLst/>
            <a:ahLst/>
            <a:cxnLst/>
            <a:rect l="l" t="t" r="r" b="b"/>
            <a:pathLst>
              <a:path w="2275090" h="1814412" extrusionOk="0">
                <a:moveTo>
                  <a:pt x="1679147" y="650739"/>
                </a:moveTo>
                <a:cubicBezTo>
                  <a:pt x="1696764" y="551544"/>
                  <a:pt x="1649306" y="403192"/>
                  <a:pt x="1553691" y="357846"/>
                </a:cubicBezTo>
                <a:cubicBezTo>
                  <a:pt x="1520828" y="342096"/>
                  <a:pt x="1484665" y="336009"/>
                  <a:pt x="1448501" y="334104"/>
                </a:cubicBezTo>
                <a:cubicBezTo>
                  <a:pt x="1399230" y="329690"/>
                  <a:pt x="1349447" y="337682"/>
                  <a:pt x="1304499" y="358543"/>
                </a:cubicBezTo>
                <a:cubicBezTo>
                  <a:pt x="1222178" y="390880"/>
                  <a:pt x="1161844" y="441198"/>
                  <a:pt x="1118104" y="518417"/>
                </a:cubicBezTo>
                <a:cubicBezTo>
                  <a:pt x="1075526" y="425076"/>
                  <a:pt x="973637" y="377732"/>
                  <a:pt x="879463" y="352224"/>
                </a:cubicBezTo>
                <a:cubicBezTo>
                  <a:pt x="855385" y="343861"/>
                  <a:pt x="830145" y="339680"/>
                  <a:pt x="804626" y="338704"/>
                </a:cubicBezTo>
                <a:cubicBezTo>
                  <a:pt x="765814" y="336799"/>
                  <a:pt x="726396" y="336753"/>
                  <a:pt x="688978" y="348740"/>
                </a:cubicBezTo>
                <a:cubicBezTo>
                  <a:pt x="617674" y="367557"/>
                  <a:pt x="585229" y="409604"/>
                  <a:pt x="545719" y="467820"/>
                </a:cubicBezTo>
                <a:cubicBezTo>
                  <a:pt x="518992" y="510844"/>
                  <a:pt x="490637" y="555447"/>
                  <a:pt x="480969" y="605811"/>
                </a:cubicBezTo>
                <a:cubicBezTo>
                  <a:pt x="474368" y="669509"/>
                  <a:pt x="474043" y="735903"/>
                  <a:pt x="495890" y="796860"/>
                </a:cubicBezTo>
                <a:cubicBezTo>
                  <a:pt x="504396" y="821578"/>
                  <a:pt x="518434" y="844204"/>
                  <a:pt x="536097" y="863439"/>
                </a:cubicBezTo>
                <a:cubicBezTo>
                  <a:pt x="569425" y="900330"/>
                  <a:pt x="605728" y="934665"/>
                  <a:pt x="647469" y="961938"/>
                </a:cubicBezTo>
                <a:cubicBezTo>
                  <a:pt x="668572" y="976201"/>
                  <a:pt x="688513" y="992045"/>
                  <a:pt x="708594" y="1007656"/>
                </a:cubicBezTo>
                <a:cubicBezTo>
                  <a:pt x="742805" y="1032791"/>
                  <a:pt x="779293" y="1053931"/>
                  <a:pt x="812621" y="1080461"/>
                </a:cubicBezTo>
                <a:cubicBezTo>
                  <a:pt x="851620" y="1106897"/>
                  <a:pt x="890015" y="1134124"/>
                  <a:pt x="926225" y="1164928"/>
                </a:cubicBezTo>
                <a:cubicBezTo>
                  <a:pt x="954393" y="1184860"/>
                  <a:pt x="981492" y="1205860"/>
                  <a:pt x="1007011" y="1229045"/>
                </a:cubicBezTo>
                <a:cubicBezTo>
                  <a:pt x="1030950" y="1249116"/>
                  <a:pt x="1055353" y="1268630"/>
                  <a:pt x="1078455" y="1289677"/>
                </a:cubicBezTo>
                <a:cubicBezTo>
                  <a:pt x="1095886" y="1305102"/>
                  <a:pt x="1112945" y="1321038"/>
                  <a:pt x="1131863" y="1334652"/>
                </a:cubicBezTo>
                <a:cubicBezTo>
                  <a:pt x="1134884" y="1336789"/>
                  <a:pt x="1137952" y="1338322"/>
                  <a:pt x="1141717" y="1338879"/>
                </a:cubicBezTo>
                <a:cubicBezTo>
                  <a:pt x="1142740" y="1339019"/>
                  <a:pt x="1143762" y="1339065"/>
                  <a:pt x="1144785" y="1339065"/>
                </a:cubicBezTo>
                <a:cubicBezTo>
                  <a:pt x="1153570" y="1339065"/>
                  <a:pt x="1161426" y="1334094"/>
                  <a:pt x="1168723" y="1329587"/>
                </a:cubicBezTo>
                <a:cubicBezTo>
                  <a:pt x="1185271" y="1319226"/>
                  <a:pt x="1201308" y="1308215"/>
                  <a:pt x="1217298" y="1297018"/>
                </a:cubicBezTo>
                <a:cubicBezTo>
                  <a:pt x="1247744" y="1275971"/>
                  <a:pt x="1277585" y="1253669"/>
                  <a:pt x="1302593" y="1226164"/>
                </a:cubicBezTo>
                <a:cubicBezTo>
                  <a:pt x="1328298" y="1198008"/>
                  <a:pt x="1356559" y="1172547"/>
                  <a:pt x="1384402" y="1146576"/>
                </a:cubicBezTo>
                <a:cubicBezTo>
                  <a:pt x="1413268" y="1116654"/>
                  <a:pt x="1437857" y="1083156"/>
                  <a:pt x="1466490" y="1052909"/>
                </a:cubicBezTo>
                <a:cubicBezTo>
                  <a:pt x="1510974" y="999618"/>
                  <a:pt x="1549973" y="941959"/>
                  <a:pt x="1588321" y="884161"/>
                </a:cubicBezTo>
                <a:cubicBezTo>
                  <a:pt x="1615420" y="847224"/>
                  <a:pt x="1631828" y="801135"/>
                  <a:pt x="1648097" y="758297"/>
                </a:cubicBezTo>
                <a:cubicBezTo>
                  <a:pt x="1660787" y="723219"/>
                  <a:pt x="1674453" y="688001"/>
                  <a:pt x="1679147" y="650739"/>
                </a:cubicBezTo>
                <a:close/>
                <a:moveTo>
                  <a:pt x="2262642" y="908832"/>
                </a:moveTo>
                <a:cubicBezTo>
                  <a:pt x="2265988" y="1014811"/>
                  <a:pt x="2276772" y="1120696"/>
                  <a:pt x="2274867" y="1226768"/>
                </a:cubicBezTo>
                <a:cubicBezTo>
                  <a:pt x="2273891" y="1284984"/>
                  <a:pt x="2277005" y="1342875"/>
                  <a:pt x="2263060" y="1400348"/>
                </a:cubicBezTo>
                <a:cubicBezTo>
                  <a:pt x="2250138" y="1437749"/>
                  <a:pt x="2235264" y="1476173"/>
                  <a:pt x="2208722" y="1506187"/>
                </a:cubicBezTo>
                <a:cubicBezTo>
                  <a:pt x="2144065" y="1563520"/>
                  <a:pt x="2073505" y="1549396"/>
                  <a:pt x="1994624" y="1545122"/>
                </a:cubicBezTo>
                <a:cubicBezTo>
                  <a:pt x="1935963" y="1539918"/>
                  <a:pt x="1877070" y="1537827"/>
                  <a:pt x="1818223" y="1534993"/>
                </a:cubicBezTo>
                <a:cubicBezTo>
                  <a:pt x="1755890" y="1529325"/>
                  <a:pt x="1693557" y="1523424"/>
                  <a:pt x="1631085" y="1519382"/>
                </a:cubicBezTo>
                <a:cubicBezTo>
                  <a:pt x="1536400" y="1515479"/>
                  <a:pt x="1441529" y="1517895"/>
                  <a:pt x="1346798" y="1518871"/>
                </a:cubicBezTo>
                <a:cubicBezTo>
                  <a:pt x="1326996" y="1519475"/>
                  <a:pt x="1305242" y="1520311"/>
                  <a:pt x="1298317" y="1542659"/>
                </a:cubicBezTo>
                <a:cubicBezTo>
                  <a:pt x="1273634" y="1591119"/>
                  <a:pt x="1244257" y="1637580"/>
                  <a:pt x="1217158" y="1684785"/>
                </a:cubicBezTo>
                <a:cubicBezTo>
                  <a:pt x="1190617" y="1728366"/>
                  <a:pt x="1166214" y="1773666"/>
                  <a:pt x="1135442" y="1814412"/>
                </a:cubicBezTo>
                <a:cubicBezTo>
                  <a:pt x="1121172" y="1795131"/>
                  <a:pt x="1106251" y="1776267"/>
                  <a:pt x="1089703" y="1758937"/>
                </a:cubicBezTo>
                <a:cubicBezTo>
                  <a:pt x="1061349" y="1730410"/>
                  <a:pt x="1038154" y="1697655"/>
                  <a:pt x="1012914" y="1666479"/>
                </a:cubicBezTo>
                <a:cubicBezTo>
                  <a:pt x="962992" y="1613095"/>
                  <a:pt x="917253" y="1556040"/>
                  <a:pt x="868261" y="1501820"/>
                </a:cubicBezTo>
                <a:cubicBezTo>
                  <a:pt x="860917" y="1491134"/>
                  <a:pt x="849528" y="1487231"/>
                  <a:pt x="837257" y="1487231"/>
                </a:cubicBezTo>
                <a:cubicBezTo>
                  <a:pt x="836513" y="1487231"/>
                  <a:pt x="835770" y="1487277"/>
                  <a:pt x="834979" y="1487277"/>
                </a:cubicBezTo>
                <a:cubicBezTo>
                  <a:pt x="810855" y="1485094"/>
                  <a:pt x="783151" y="1483003"/>
                  <a:pt x="758237" y="1480866"/>
                </a:cubicBezTo>
                <a:cubicBezTo>
                  <a:pt x="692976" y="1474547"/>
                  <a:pt x="627482" y="1472131"/>
                  <a:pt x="561849" y="1469947"/>
                </a:cubicBezTo>
                <a:cubicBezTo>
                  <a:pt x="463445" y="1463443"/>
                  <a:pt x="363508" y="1460980"/>
                  <a:pt x="265616" y="1444765"/>
                </a:cubicBezTo>
                <a:cubicBezTo>
                  <a:pt x="212626" y="1438307"/>
                  <a:pt x="160101" y="1422742"/>
                  <a:pt x="117383" y="1389662"/>
                </a:cubicBezTo>
                <a:cubicBezTo>
                  <a:pt x="95536" y="1376049"/>
                  <a:pt x="72807" y="1359787"/>
                  <a:pt x="61697" y="1335255"/>
                </a:cubicBezTo>
                <a:cubicBezTo>
                  <a:pt x="44871" y="1302593"/>
                  <a:pt x="43337" y="1265238"/>
                  <a:pt x="39804" y="1229416"/>
                </a:cubicBezTo>
                <a:cubicBezTo>
                  <a:pt x="30693" y="1156983"/>
                  <a:pt x="32134" y="1083342"/>
                  <a:pt x="27904" y="1010211"/>
                </a:cubicBezTo>
                <a:cubicBezTo>
                  <a:pt x="24232" y="934293"/>
                  <a:pt x="19956" y="859119"/>
                  <a:pt x="15075" y="783108"/>
                </a:cubicBezTo>
                <a:cubicBezTo>
                  <a:pt x="11729" y="687815"/>
                  <a:pt x="8521" y="592523"/>
                  <a:pt x="2897" y="497323"/>
                </a:cubicBezTo>
                <a:cubicBezTo>
                  <a:pt x="-729" y="425773"/>
                  <a:pt x="-124" y="354129"/>
                  <a:pt x="387" y="282486"/>
                </a:cubicBezTo>
                <a:cubicBezTo>
                  <a:pt x="2200" y="217579"/>
                  <a:pt x="1270" y="150117"/>
                  <a:pt x="22791" y="88137"/>
                </a:cubicBezTo>
                <a:cubicBezTo>
                  <a:pt x="33901" y="76011"/>
                  <a:pt x="37526" y="58170"/>
                  <a:pt x="46683" y="44185"/>
                </a:cubicBezTo>
                <a:cubicBezTo>
                  <a:pt x="57142" y="34010"/>
                  <a:pt x="69553" y="25972"/>
                  <a:pt x="83916" y="21047"/>
                </a:cubicBezTo>
                <a:cubicBezTo>
                  <a:pt x="116454" y="11383"/>
                  <a:pt x="149874" y="4693"/>
                  <a:pt x="183481" y="0"/>
                </a:cubicBezTo>
                <a:cubicBezTo>
                  <a:pt x="236983" y="8270"/>
                  <a:pt x="291785" y="1347"/>
                  <a:pt x="345659" y="558"/>
                </a:cubicBezTo>
                <a:cubicBezTo>
                  <a:pt x="422215" y="-1022"/>
                  <a:pt x="498493" y="7341"/>
                  <a:pt x="575050" y="8177"/>
                </a:cubicBezTo>
                <a:cubicBezTo>
                  <a:pt x="703481" y="11244"/>
                  <a:pt x="831679" y="18538"/>
                  <a:pt x="960157" y="21930"/>
                </a:cubicBezTo>
                <a:cubicBezTo>
                  <a:pt x="1076642" y="26715"/>
                  <a:pt x="1193452" y="39817"/>
                  <a:pt x="1310309" y="42048"/>
                </a:cubicBezTo>
                <a:cubicBezTo>
                  <a:pt x="1434696" y="50271"/>
                  <a:pt x="1559409" y="48924"/>
                  <a:pt x="1683935" y="53988"/>
                </a:cubicBezTo>
                <a:cubicBezTo>
                  <a:pt x="1730789" y="55707"/>
                  <a:pt x="1777690" y="53617"/>
                  <a:pt x="1824638" y="51526"/>
                </a:cubicBezTo>
                <a:cubicBezTo>
                  <a:pt x="1898080" y="48273"/>
                  <a:pt x="1971522" y="45021"/>
                  <a:pt x="2044500" y="56311"/>
                </a:cubicBezTo>
                <a:cubicBezTo>
                  <a:pt x="2074620" y="59982"/>
                  <a:pt x="2107019" y="60446"/>
                  <a:pt x="2133421" y="77126"/>
                </a:cubicBezTo>
                <a:cubicBezTo>
                  <a:pt x="2164703" y="97755"/>
                  <a:pt x="2183110" y="131486"/>
                  <a:pt x="2195940" y="165774"/>
                </a:cubicBezTo>
                <a:cubicBezTo>
                  <a:pt x="2208071" y="199645"/>
                  <a:pt x="2209512" y="235792"/>
                  <a:pt x="2212813" y="271288"/>
                </a:cubicBezTo>
                <a:cubicBezTo>
                  <a:pt x="2217414" y="344930"/>
                  <a:pt x="2223318" y="418014"/>
                  <a:pt x="2228152" y="491934"/>
                </a:cubicBezTo>
                <a:cubicBezTo>
                  <a:pt x="2236705" y="582348"/>
                  <a:pt x="2247117" y="672622"/>
                  <a:pt x="2255158" y="763083"/>
                </a:cubicBezTo>
                <a:cubicBezTo>
                  <a:pt x="2257575" y="811588"/>
                  <a:pt x="2259620" y="860280"/>
                  <a:pt x="2262642" y="908832"/>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38" name="Google Shape;490;p11">
            <a:extLst>
              <a:ext uri="{FF2B5EF4-FFF2-40B4-BE49-F238E27FC236}">
                <a16:creationId xmlns:a16="http://schemas.microsoft.com/office/drawing/2014/main" id="{42636F92-7FC6-E69E-2F13-00ACEEA7F1E5}"/>
              </a:ext>
            </a:extLst>
          </p:cNvPr>
          <p:cNvSpPr/>
          <p:nvPr/>
        </p:nvSpPr>
        <p:spPr>
          <a:xfrm rot="550833">
            <a:off x="10405693" y="4886085"/>
            <a:ext cx="768961" cy="634681"/>
          </a:xfrm>
          <a:custGeom>
            <a:avLst/>
            <a:gdLst/>
            <a:ahLst/>
            <a:cxnLst/>
            <a:rect l="l" t="t" r="r" b="b"/>
            <a:pathLst>
              <a:path w="1150169" h="949320" extrusionOk="0">
                <a:moveTo>
                  <a:pt x="1150169" y="242549"/>
                </a:moveTo>
                <a:cubicBezTo>
                  <a:pt x="1150169" y="293099"/>
                  <a:pt x="1135527" y="340629"/>
                  <a:pt x="1117260" y="387369"/>
                </a:cubicBezTo>
                <a:cubicBezTo>
                  <a:pt x="1106662" y="416965"/>
                  <a:pt x="1094204" y="445911"/>
                  <a:pt x="1081143" y="474438"/>
                </a:cubicBezTo>
                <a:cubicBezTo>
                  <a:pt x="1061063" y="508355"/>
                  <a:pt x="1038937" y="541156"/>
                  <a:pt x="1015510" y="572843"/>
                </a:cubicBezTo>
                <a:cubicBezTo>
                  <a:pt x="975581" y="636031"/>
                  <a:pt x="923614" y="691273"/>
                  <a:pt x="875783" y="748886"/>
                </a:cubicBezTo>
                <a:cubicBezTo>
                  <a:pt x="843943" y="783453"/>
                  <a:pt x="806803" y="812770"/>
                  <a:pt x="775474" y="847941"/>
                </a:cubicBezTo>
                <a:cubicBezTo>
                  <a:pt x="736661" y="888642"/>
                  <a:pt x="688831" y="919817"/>
                  <a:pt x="641186" y="949320"/>
                </a:cubicBezTo>
                <a:cubicBezTo>
                  <a:pt x="581968" y="901418"/>
                  <a:pt x="526700" y="848452"/>
                  <a:pt x="466273" y="801945"/>
                </a:cubicBezTo>
                <a:cubicBezTo>
                  <a:pt x="446099" y="787774"/>
                  <a:pt x="426484" y="772813"/>
                  <a:pt x="407798" y="756645"/>
                </a:cubicBezTo>
                <a:cubicBezTo>
                  <a:pt x="380652" y="733693"/>
                  <a:pt x="350113" y="716130"/>
                  <a:pt x="321619" y="694805"/>
                </a:cubicBezTo>
                <a:cubicBezTo>
                  <a:pt x="296054" y="674733"/>
                  <a:pt x="268862" y="657031"/>
                  <a:pt x="241670" y="639330"/>
                </a:cubicBezTo>
                <a:cubicBezTo>
                  <a:pt x="216894" y="622603"/>
                  <a:pt x="194443" y="602764"/>
                  <a:pt x="169854" y="585759"/>
                </a:cubicBezTo>
                <a:cubicBezTo>
                  <a:pt x="125789" y="557046"/>
                  <a:pt x="86279" y="522340"/>
                  <a:pt x="51417" y="482940"/>
                </a:cubicBezTo>
                <a:cubicBezTo>
                  <a:pt x="35427" y="465471"/>
                  <a:pt x="23434" y="444703"/>
                  <a:pt x="15765" y="421936"/>
                </a:cubicBezTo>
                <a:cubicBezTo>
                  <a:pt x="-2921" y="364278"/>
                  <a:pt x="-2828" y="302019"/>
                  <a:pt x="4888" y="242409"/>
                </a:cubicBezTo>
                <a:cubicBezTo>
                  <a:pt x="16555" y="198317"/>
                  <a:pt x="40912" y="158825"/>
                  <a:pt x="65036" y="120587"/>
                </a:cubicBezTo>
                <a:cubicBezTo>
                  <a:pt x="97295" y="74080"/>
                  <a:pt x="125463" y="33286"/>
                  <a:pt x="183055" y="17025"/>
                </a:cubicBezTo>
                <a:cubicBezTo>
                  <a:pt x="210387" y="6850"/>
                  <a:pt x="239160" y="4155"/>
                  <a:pt x="268025" y="4155"/>
                </a:cubicBezTo>
                <a:cubicBezTo>
                  <a:pt x="279320" y="4155"/>
                  <a:pt x="290709" y="4573"/>
                  <a:pt x="301957" y="5131"/>
                </a:cubicBezTo>
                <a:cubicBezTo>
                  <a:pt x="329103" y="5874"/>
                  <a:pt x="355087" y="13215"/>
                  <a:pt x="380792" y="21346"/>
                </a:cubicBezTo>
                <a:cubicBezTo>
                  <a:pt x="469945" y="45227"/>
                  <a:pt x="560400" y="94012"/>
                  <a:pt x="602234" y="179965"/>
                </a:cubicBezTo>
                <a:cubicBezTo>
                  <a:pt x="600700" y="197342"/>
                  <a:pt x="624732" y="201756"/>
                  <a:pt x="630031" y="185122"/>
                </a:cubicBezTo>
                <a:cubicBezTo>
                  <a:pt x="644905" y="155062"/>
                  <a:pt x="665543" y="128393"/>
                  <a:pt x="687297" y="102979"/>
                </a:cubicBezTo>
                <a:cubicBezTo>
                  <a:pt x="734570" y="51453"/>
                  <a:pt x="827767" y="5549"/>
                  <a:pt x="898234" y="299"/>
                </a:cubicBezTo>
                <a:cubicBezTo>
                  <a:pt x="962055" y="-1653"/>
                  <a:pt x="1038519" y="4713"/>
                  <a:pt x="1083002" y="56982"/>
                </a:cubicBezTo>
                <a:cubicBezTo>
                  <a:pt x="1124929" y="108786"/>
                  <a:pt x="1149983" y="175691"/>
                  <a:pt x="1150169" y="24254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39" name="Google Shape;452;p11">
            <a:extLst>
              <a:ext uri="{FF2B5EF4-FFF2-40B4-BE49-F238E27FC236}">
                <a16:creationId xmlns:a16="http://schemas.microsoft.com/office/drawing/2014/main" id="{B3A05B82-5AE0-5033-592A-824AF1773838}"/>
              </a:ext>
            </a:extLst>
          </p:cNvPr>
          <p:cNvSpPr/>
          <p:nvPr/>
        </p:nvSpPr>
        <p:spPr>
          <a:xfrm rot="1247444">
            <a:off x="9444843" y="69780"/>
            <a:ext cx="1992347" cy="757281"/>
          </a:xfrm>
          <a:custGeom>
            <a:avLst/>
            <a:gdLst/>
            <a:ahLst/>
            <a:cxnLst/>
            <a:rect l="l" t="t" r="r" b="b"/>
            <a:pathLst>
              <a:path w="2988146" h="1137787" extrusionOk="0">
                <a:moveTo>
                  <a:pt x="2987219" y="492814"/>
                </a:moveTo>
                <a:cubicBezTo>
                  <a:pt x="2986621" y="434484"/>
                  <a:pt x="2986920" y="373166"/>
                  <a:pt x="2983215" y="314299"/>
                </a:cubicBezTo>
                <a:cubicBezTo>
                  <a:pt x="2980107" y="285732"/>
                  <a:pt x="2971680" y="258061"/>
                  <a:pt x="2964090" y="230390"/>
                </a:cubicBezTo>
                <a:cubicBezTo>
                  <a:pt x="2957516" y="204632"/>
                  <a:pt x="2946998" y="180069"/>
                  <a:pt x="2932176" y="157956"/>
                </a:cubicBezTo>
                <a:cubicBezTo>
                  <a:pt x="2919745" y="139788"/>
                  <a:pt x="2909645" y="119827"/>
                  <a:pt x="2895063" y="103332"/>
                </a:cubicBezTo>
                <a:cubicBezTo>
                  <a:pt x="2879345" y="87913"/>
                  <a:pt x="2860041" y="75900"/>
                  <a:pt x="2838227" y="71717"/>
                </a:cubicBezTo>
                <a:cubicBezTo>
                  <a:pt x="2774638" y="57672"/>
                  <a:pt x="2709316" y="55700"/>
                  <a:pt x="2644592" y="51756"/>
                </a:cubicBezTo>
                <a:cubicBezTo>
                  <a:pt x="2553093" y="45182"/>
                  <a:pt x="2461296" y="42911"/>
                  <a:pt x="2369976" y="33886"/>
                </a:cubicBezTo>
                <a:cubicBezTo>
                  <a:pt x="2325990" y="30778"/>
                  <a:pt x="2281765" y="32034"/>
                  <a:pt x="2237778" y="29583"/>
                </a:cubicBezTo>
                <a:cubicBezTo>
                  <a:pt x="2179628" y="27013"/>
                  <a:pt x="2121836" y="19364"/>
                  <a:pt x="2063566" y="18527"/>
                </a:cubicBezTo>
                <a:cubicBezTo>
                  <a:pt x="1977865" y="14523"/>
                  <a:pt x="1892821" y="19304"/>
                  <a:pt x="1806701" y="13327"/>
                </a:cubicBezTo>
                <a:cubicBezTo>
                  <a:pt x="1751001" y="12431"/>
                  <a:pt x="1695420" y="9622"/>
                  <a:pt x="1639780" y="6395"/>
                </a:cubicBezTo>
                <a:cubicBezTo>
                  <a:pt x="1562624" y="5498"/>
                  <a:pt x="1485469" y="4960"/>
                  <a:pt x="1408374" y="1793"/>
                </a:cubicBezTo>
                <a:cubicBezTo>
                  <a:pt x="1348191" y="2689"/>
                  <a:pt x="1288128" y="1853"/>
                  <a:pt x="1227946" y="1733"/>
                </a:cubicBezTo>
                <a:cubicBezTo>
                  <a:pt x="1167584" y="4124"/>
                  <a:pt x="1107342" y="2391"/>
                  <a:pt x="1047040" y="0"/>
                </a:cubicBezTo>
                <a:cubicBezTo>
                  <a:pt x="958112" y="1793"/>
                  <a:pt x="869242" y="-1793"/>
                  <a:pt x="780373" y="1614"/>
                </a:cubicBezTo>
                <a:cubicBezTo>
                  <a:pt x="698676" y="-1375"/>
                  <a:pt x="617098" y="1016"/>
                  <a:pt x="535461" y="4841"/>
                </a:cubicBezTo>
                <a:cubicBezTo>
                  <a:pt x="490936" y="8188"/>
                  <a:pt x="446293" y="10638"/>
                  <a:pt x="401649" y="12909"/>
                </a:cubicBezTo>
                <a:cubicBezTo>
                  <a:pt x="367703" y="13686"/>
                  <a:pt x="334235" y="22412"/>
                  <a:pt x="300289" y="20619"/>
                </a:cubicBezTo>
                <a:cubicBezTo>
                  <a:pt x="294970" y="20320"/>
                  <a:pt x="288277" y="19603"/>
                  <a:pt x="285169" y="24922"/>
                </a:cubicBezTo>
                <a:cubicBezTo>
                  <a:pt x="243693" y="16794"/>
                  <a:pt x="201798" y="25101"/>
                  <a:pt x="162294" y="38189"/>
                </a:cubicBezTo>
                <a:cubicBezTo>
                  <a:pt x="125838" y="47811"/>
                  <a:pt x="91832" y="66577"/>
                  <a:pt x="69540" y="97654"/>
                </a:cubicBezTo>
                <a:cubicBezTo>
                  <a:pt x="46292" y="129210"/>
                  <a:pt x="35714" y="167817"/>
                  <a:pt x="33204" y="206485"/>
                </a:cubicBezTo>
                <a:cubicBezTo>
                  <a:pt x="27945" y="245152"/>
                  <a:pt x="25255" y="284656"/>
                  <a:pt x="18801" y="323323"/>
                </a:cubicBezTo>
                <a:cubicBezTo>
                  <a:pt x="6310" y="401913"/>
                  <a:pt x="5175" y="481519"/>
                  <a:pt x="1290" y="560825"/>
                </a:cubicBezTo>
                <a:cubicBezTo>
                  <a:pt x="-443" y="657524"/>
                  <a:pt x="-2714" y="755058"/>
                  <a:pt x="11450" y="850980"/>
                </a:cubicBezTo>
                <a:cubicBezTo>
                  <a:pt x="18143" y="895922"/>
                  <a:pt x="26988" y="940626"/>
                  <a:pt x="38702" y="984552"/>
                </a:cubicBezTo>
                <a:cubicBezTo>
                  <a:pt x="51790" y="1043181"/>
                  <a:pt x="107192" y="1067803"/>
                  <a:pt x="159904" y="1082326"/>
                </a:cubicBezTo>
                <a:cubicBezTo>
                  <a:pt x="200782" y="1092187"/>
                  <a:pt x="243394" y="1092426"/>
                  <a:pt x="285229" y="1093203"/>
                </a:cubicBezTo>
                <a:cubicBezTo>
                  <a:pt x="350491" y="1097207"/>
                  <a:pt x="414797" y="1100674"/>
                  <a:pt x="480537" y="1098104"/>
                </a:cubicBezTo>
                <a:cubicBezTo>
                  <a:pt x="615365" y="1108921"/>
                  <a:pt x="750491" y="1100674"/>
                  <a:pt x="885618" y="1102048"/>
                </a:cubicBezTo>
                <a:cubicBezTo>
                  <a:pt x="974128" y="1106829"/>
                  <a:pt x="1062997" y="1104260"/>
                  <a:pt x="1151508" y="1108682"/>
                </a:cubicBezTo>
                <a:cubicBezTo>
                  <a:pt x="1243007" y="1114360"/>
                  <a:pt x="1334864" y="1110057"/>
                  <a:pt x="1426482" y="1113583"/>
                </a:cubicBezTo>
                <a:cubicBezTo>
                  <a:pt x="1577147" y="1117109"/>
                  <a:pt x="1727155" y="1134560"/>
                  <a:pt x="1877760" y="1137787"/>
                </a:cubicBezTo>
                <a:cubicBezTo>
                  <a:pt x="1969617" y="1137369"/>
                  <a:pt x="2061355" y="1131512"/>
                  <a:pt x="2153212" y="1129898"/>
                </a:cubicBezTo>
                <a:cubicBezTo>
                  <a:pt x="2259473" y="1129301"/>
                  <a:pt x="2365554" y="1122428"/>
                  <a:pt x="2471754" y="1120157"/>
                </a:cubicBezTo>
                <a:cubicBezTo>
                  <a:pt x="2542097" y="1117467"/>
                  <a:pt x="2613395" y="1123145"/>
                  <a:pt x="2684335" y="1122189"/>
                </a:cubicBezTo>
                <a:cubicBezTo>
                  <a:pt x="2729457" y="1124460"/>
                  <a:pt x="2774698" y="1119380"/>
                  <a:pt x="2818326" y="1107487"/>
                </a:cubicBezTo>
                <a:cubicBezTo>
                  <a:pt x="2883349" y="1091530"/>
                  <a:pt x="2954767" y="1052026"/>
                  <a:pt x="2966660" y="980309"/>
                </a:cubicBezTo>
                <a:cubicBezTo>
                  <a:pt x="2976043" y="893173"/>
                  <a:pt x="2977358" y="805141"/>
                  <a:pt x="2986562" y="717945"/>
                </a:cubicBezTo>
                <a:cubicBezTo>
                  <a:pt x="2989729" y="643001"/>
                  <a:pt x="2987159" y="567818"/>
                  <a:pt x="2987219" y="49281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40" name="Google Shape;453;p11">
            <a:extLst>
              <a:ext uri="{FF2B5EF4-FFF2-40B4-BE49-F238E27FC236}">
                <a16:creationId xmlns:a16="http://schemas.microsoft.com/office/drawing/2014/main" id="{02A13F8E-5337-7704-F6CE-A34EFC4649E0}"/>
              </a:ext>
            </a:extLst>
          </p:cNvPr>
          <p:cNvSpPr/>
          <p:nvPr/>
        </p:nvSpPr>
        <p:spPr>
          <a:xfrm rot="1247444">
            <a:off x="9688601" y="-40228"/>
            <a:ext cx="237155" cy="463285"/>
          </a:xfrm>
          <a:custGeom>
            <a:avLst/>
            <a:gdLst/>
            <a:ahLst/>
            <a:cxnLst/>
            <a:rect l="l" t="t" r="r" b="b"/>
            <a:pathLst>
              <a:path w="355688" h="696068" extrusionOk="0">
                <a:moveTo>
                  <a:pt x="35284" y="691820"/>
                </a:moveTo>
                <a:cubicBezTo>
                  <a:pt x="16159" y="685724"/>
                  <a:pt x="6956" y="667137"/>
                  <a:pt x="4804" y="648312"/>
                </a:cubicBezTo>
                <a:cubicBezTo>
                  <a:pt x="501" y="620342"/>
                  <a:pt x="-575" y="591954"/>
                  <a:pt x="262" y="563686"/>
                </a:cubicBezTo>
                <a:cubicBezTo>
                  <a:pt x="1696" y="520954"/>
                  <a:pt x="1517" y="478223"/>
                  <a:pt x="2354" y="435492"/>
                </a:cubicBezTo>
                <a:cubicBezTo>
                  <a:pt x="1876" y="376863"/>
                  <a:pt x="6059" y="318295"/>
                  <a:pt x="6836" y="259726"/>
                </a:cubicBezTo>
                <a:cubicBezTo>
                  <a:pt x="11259" y="180479"/>
                  <a:pt x="18968" y="101292"/>
                  <a:pt x="29188" y="22582"/>
                </a:cubicBezTo>
                <a:cubicBezTo>
                  <a:pt x="26439" y="17024"/>
                  <a:pt x="30562" y="10391"/>
                  <a:pt x="34328" y="6267"/>
                </a:cubicBezTo>
                <a:cubicBezTo>
                  <a:pt x="41977" y="-785"/>
                  <a:pt x="54229" y="1665"/>
                  <a:pt x="63911" y="111"/>
                </a:cubicBezTo>
                <a:cubicBezTo>
                  <a:pt x="101024" y="-965"/>
                  <a:pt x="138915" y="6088"/>
                  <a:pt x="175789" y="7343"/>
                </a:cubicBezTo>
                <a:cubicBezTo>
                  <a:pt x="203460" y="8837"/>
                  <a:pt x="231190" y="7761"/>
                  <a:pt x="258921" y="7641"/>
                </a:cubicBezTo>
                <a:cubicBezTo>
                  <a:pt x="279539" y="7641"/>
                  <a:pt x="300218" y="7163"/>
                  <a:pt x="320776" y="9076"/>
                </a:cubicBezTo>
                <a:cubicBezTo>
                  <a:pt x="330757" y="10271"/>
                  <a:pt x="341634" y="11944"/>
                  <a:pt x="349523" y="18758"/>
                </a:cubicBezTo>
                <a:cubicBezTo>
                  <a:pt x="356336" y="24256"/>
                  <a:pt x="356396" y="33579"/>
                  <a:pt x="354902" y="41468"/>
                </a:cubicBezTo>
                <a:cubicBezTo>
                  <a:pt x="352810" y="57186"/>
                  <a:pt x="346415" y="72724"/>
                  <a:pt x="333387" y="82466"/>
                </a:cubicBezTo>
                <a:cubicBezTo>
                  <a:pt x="312230" y="98005"/>
                  <a:pt x="283304" y="91789"/>
                  <a:pt x="258622" y="93761"/>
                </a:cubicBezTo>
                <a:cubicBezTo>
                  <a:pt x="230473" y="94718"/>
                  <a:pt x="201906" y="93941"/>
                  <a:pt x="173936" y="91670"/>
                </a:cubicBezTo>
                <a:cubicBezTo>
                  <a:pt x="153437" y="90773"/>
                  <a:pt x="132042" y="88622"/>
                  <a:pt x="112499" y="94299"/>
                </a:cubicBezTo>
                <a:cubicBezTo>
                  <a:pt x="114053" y="152330"/>
                  <a:pt x="108734" y="212273"/>
                  <a:pt x="117579" y="269408"/>
                </a:cubicBezTo>
                <a:cubicBezTo>
                  <a:pt x="151824" y="269408"/>
                  <a:pt x="186068" y="269766"/>
                  <a:pt x="220134" y="273113"/>
                </a:cubicBezTo>
                <a:cubicBezTo>
                  <a:pt x="246908" y="275026"/>
                  <a:pt x="271949" y="274727"/>
                  <a:pt x="297887" y="280285"/>
                </a:cubicBezTo>
                <a:cubicBezTo>
                  <a:pt x="316593" y="283632"/>
                  <a:pt x="324362" y="301860"/>
                  <a:pt x="321016" y="319251"/>
                </a:cubicBezTo>
                <a:cubicBezTo>
                  <a:pt x="319462" y="334491"/>
                  <a:pt x="315278" y="352540"/>
                  <a:pt x="300277" y="359831"/>
                </a:cubicBezTo>
                <a:cubicBezTo>
                  <a:pt x="290775" y="364014"/>
                  <a:pt x="280017" y="362998"/>
                  <a:pt x="269917" y="363417"/>
                </a:cubicBezTo>
                <a:cubicBezTo>
                  <a:pt x="256291" y="363775"/>
                  <a:pt x="242665" y="364791"/>
                  <a:pt x="229039" y="364731"/>
                </a:cubicBezTo>
                <a:cubicBezTo>
                  <a:pt x="185770" y="365030"/>
                  <a:pt x="141425" y="358456"/>
                  <a:pt x="98693" y="367002"/>
                </a:cubicBezTo>
                <a:cubicBezTo>
                  <a:pt x="98753" y="422942"/>
                  <a:pt x="97976" y="478940"/>
                  <a:pt x="100725" y="534880"/>
                </a:cubicBezTo>
                <a:cubicBezTo>
                  <a:pt x="101263" y="585380"/>
                  <a:pt x="124332" y="721762"/>
                  <a:pt x="35284" y="691820"/>
                </a:cubicBezTo>
                <a:close/>
                <a:moveTo>
                  <a:pt x="58652" y="676162"/>
                </a:moveTo>
                <a:cubicBezTo>
                  <a:pt x="97498" y="676819"/>
                  <a:pt x="79748" y="552809"/>
                  <a:pt x="80525" y="525317"/>
                </a:cubicBezTo>
                <a:cubicBezTo>
                  <a:pt x="78553" y="482586"/>
                  <a:pt x="78792" y="439795"/>
                  <a:pt x="78912" y="397064"/>
                </a:cubicBezTo>
                <a:cubicBezTo>
                  <a:pt x="78912" y="386844"/>
                  <a:pt x="78912" y="376684"/>
                  <a:pt x="78912" y="366465"/>
                </a:cubicBezTo>
                <a:cubicBezTo>
                  <a:pt x="78254" y="357201"/>
                  <a:pt x="85366" y="350209"/>
                  <a:pt x="93733" y="347699"/>
                </a:cubicBezTo>
                <a:cubicBezTo>
                  <a:pt x="136883" y="338734"/>
                  <a:pt x="181825" y="344770"/>
                  <a:pt x="225572" y="344890"/>
                </a:cubicBezTo>
                <a:cubicBezTo>
                  <a:pt x="245414" y="344830"/>
                  <a:pt x="265196" y="343635"/>
                  <a:pt x="284978" y="343097"/>
                </a:cubicBezTo>
                <a:cubicBezTo>
                  <a:pt x="301772" y="343396"/>
                  <a:pt x="301353" y="319012"/>
                  <a:pt x="301473" y="306880"/>
                </a:cubicBezTo>
                <a:cubicBezTo>
                  <a:pt x="299202" y="296302"/>
                  <a:pt x="280615" y="298393"/>
                  <a:pt x="272129" y="296541"/>
                </a:cubicBezTo>
                <a:cubicBezTo>
                  <a:pt x="261730" y="295525"/>
                  <a:pt x="252287" y="294808"/>
                  <a:pt x="243083" y="294329"/>
                </a:cubicBezTo>
                <a:cubicBezTo>
                  <a:pt x="214934" y="293015"/>
                  <a:pt x="187084" y="289847"/>
                  <a:pt x="158936" y="289668"/>
                </a:cubicBezTo>
                <a:cubicBezTo>
                  <a:pt x="145309" y="289488"/>
                  <a:pt x="131683" y="289369"/>
                  <a:pt x="117997" y="289369"/>
                </a:cubicBezTo>
                <a:cubicBezTo>
                  <a:pt x="109869" y="290385"/>
                  <a:pt x="102339" y="285903"/>
                  <a:pt x="99590" y="278133"/>
                </a:cubicBezTo>
                <a:cubicBezTo>
                  <a:pt x="91701" y="252375"/>
                  <a:pt x="94211" y="224465"/>
                  <a:pt x="92837" y="197811"/>
                </a:cubicBezTo>
                <a:cubicBezTo>
                  <a:pt x="92418" y="169781"/>
                  <a:pt x="92717" y="141752"/>
                  <a:pt x="92598" y="113723"/>
                </a:cubicBezTo>
                <a:cubicBezTo>
                  <a:pt x="92598" y="88502"/>
                  <a:pt x="88115" y="76729"/>
                  <a:pt x="118834" y="72366"/>
                </a:cubicBezTo>
                <a:cubicBezTo>
                  <a:pt x="142500" y="69139"/>
                  <a:pt x="166765" y="71290"/>
                  <a:pt x="190371" y="72964"/>
                </a:cubicBezTo>
                <a:cubicBezTo>
                  <a:pt x="218879" y="74876"/>
                  <a:pt x="247327" y="74219"/>
                  <a:pt x="275894" y="73621"/>
                </a:cubicBezTo>
                <a:cubicBezTo>
                  <a:pt x="309481" y="73501"/>
                  <a:pt x="332849" y="73980"/>
                  <a:pt x="335658" y="33280"/>
                </a:cubicBezTo>
                <a:cubicBezTo>
                  <a:pt x="315816" y="25212"/>
                  <a:pt x="293106" y="28559"/>
                  <a:pt x="272129" y="27662"/>
                </a:cubicBezTo>
                <a:cubicBezTo>
                  <a:pt x="242008" y="27662"/>
                  <a:pt x="211886" y="28678"/>
                  <a:pt x="181765" y="27722"/>
                </a:cubicBezTo>
                <a:cubicBezTo>
                  <a:pt x="134910" y="26646"/>
                  <a:pt x="88952" y="15590"/>
                  <a:pt x="42515" y="22284"/>
                </a:cubicBezTo>
                <a:cubicBezTo>
                  <a:pt x="42157" y="22702"/>
                  <a:pt x="41798" y="23120"/>
                  <a:pt x="41499" y="23598"/>
                </a:cubicBezTo>
                <a:cubicBezTo>
                  <a:pt x="40902" y="24316"/>
                  <a:pt x="40244" y="24973"/>
                  <a:pt x="39467" y="25391"/>
                </a:cubicBezTo>
                <a:cubicBezTo>
                  <a:pt x="38511" y="88741"/>
                  <a:pt x="31698" y="152151"/>
                  <a:pt x="27754" y="215560"/>
                </a:cubicBezTo>
                <a:cubicBezTo>
                  <a:pt x="23510" y="302398"/>
                  <a:pt x="22494" y="389414"/>
                  <a:pt x="21538" y="476371"/>
                </a:cubicBezTo>
                <a:cubicBezTo>
                  <a:pt x="21717" y="521134"/>
                  <a:pt x="18610" y="568108"/>
                  <a:pt x="20881" y="612393"/>
                </a:cubicBezTo>
                <a:cubicBezTo>
                  <a:pt x="24287" y="640423"/>
                  <a:pt x="19924" y="676819"/>
                  <a:pt x="58652" y="67616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1" name="Google Shape;454;p11">
            <a:extLst>
              <a:ext uri="{FF2B5EF4-FFF2-40B4-BE49-F238E27FC236}">
                <a16:creationId xmlns:a16="http://schemas.microsoft.com/office/drawing/2014/main" id="{D28F9BA7-F667-0DA0-679C-20C7CCB3F8EE}"/>
              </a:ext>
            </a:extLst>
          </p:cNvPr>
          <p:cNvSpPr/>
          <p:nvPr/>
        </p:nvSpPr>
        <p:spPr>
          <a:xfrm rot="1247444">
            <a:off x="9923906" y="62582"/>
            <a:ext cx="308829" cy="400821"/>
          </a:xfrm>
          <a:custGeom>
            <a:avLst/>
            <a:gdLst/>
            <a:ahLst/>
            <a:cxnLst/>
            <a:rect l="l" t="t" r="r" b="b"/>
            <a:pathLst>
              <a:path w="463186" h="602218" extrusionOk="0">
                <a:moveTo>
                  <a:pt x="228026" y="602203"/>
                </a:moveTo>
                <a:cubicBezTo>
                  <a:pt x="132702" y="601127"/>
                  <a:pt x="53634" y="532339"/>
                  <a:pt x="24888" y="443649"/>
                </a:cubicBezTo>
                <a:cubicBezTo>
                  <a:pt x="265" y="370797"/>
                  <a:pt x="-8102" y="290593"/>
                  <a:pt x="8991" y="215171"/>
                </a:cubicBezTo>
                <a:cubicBezTo>
                  <a:pt x="25784" y="93312"/>
                  <a:pt x="130850" y="-1712"/>
                  <a:pt x="255457" y="4623"/>
                </a:cubicBezTo>
                <a:cubicBezTo>
                  <a:pt x="261852" y="-5239"/>
                  <a:pt x="286176" y="3607"/>
                  <a:pt x="296276" y="4503"/>
                </a:cubicBezTo>
                <a:cubicBezTo>
                  <a:pt x="313668" y="7790"/>
                  <a:pt x="329744" y="14782"/>
                  <a:pt x="344984" y="23508"/>
                </a:cubicBezTo>
                <a:cubicBezTo>
                  <a:pt x="378153" y="40959"/>
                  <a:pt x="400027" y="71797"/>
                  <a:pt x="416402" y="104548"/>
                </a:cubicBezTo>
                <a:cubicBezTo>
                  <a:pt x="432777" y="131262"/>
                  <a:pt x="441204" y="161802"/>
                  <a:pt x="449989" y="191624"/>
                </a:cubicBezTo>
                <a:cubicBezTo>
                  <a:pt x="457998" y="222701"/>
                  <a:pt x="459372" y="254496"/>
                  <a:pt x="462898" y="285812"/>
                </a:cubicBezTo>
                <a:cubicBezTo>
                  <a:pt x="466185" y="353286"/>
                  <a:pt x="441025" y="444844"/>
                  <a:pt x="406242" y="502636"/>
                </a:cubicBezTo>
                <a:cubicBezTo>
                  <a:pt x="367336" y="560667"/>
                  <a:pt x="298966" y="603159"/>
                  <a:pt x="228026" y="602203"/>
                </a:cubicBezTo>
                <a:close/>
                <a:moveTo>
                  <a:pt x="237528" y="582421"/>
                </a:moveTo>
                <a:cubicBezTo>
                  <a:pt x="291615" y="579313"/>
                  <a:pt x="341338" y="549670"/>
                  <a:pt x="376480" y="509628"/>
                </a:cubicBezTo>
                <a:cubicBezTo>
                  <a:pt x="397756" y="484169"/>
                  <a:pt x="410904" y="451956"/>
                  <a:pt x="420825" y="420819"/>
                </a:cubicBezTo>
                <a:cubicBezTo>
                  <a:pt x="431522" y="387351"/>
                  <a:pt x="440726" y="350716"/>
                  <a:pt x="442937" y="316053"/>
                </a:cubicBezTo>
                <a:cubicBezTo>
                  <a:pt x="444073" y="299677"/>
                  <a:pt x="443057" y="283242"/>
                  <a:pt x="440845" y="266986"/>
                </a:cubicBezTo>
                <a:cubicBezTo>
                  <a:pt x="438634" y="240631"/>
                  <a:pt x="436124" y="216008"/>
                  <a:pt x="429251" y="190847"/>
                </a:cubicBezTo>
                <a:cubicBezTo>
                  <a:pt x="420287" y="161204"/>
                  <a:pt x="410904" y="131442"/>
                  <a:pt x="393990" y="105205"/>
                </a:cubicBezTo>
                <a:cubicBezTo>
                  <a:pt x="379468" y="74726"/>
                  <a:pt x="355144" y="48728"/>
                  <a:pt x="324186" y="35042"/>
                </a:cubicBezTo>
                <a:cubicBezTo>
                  <a:pt x="305301" y="25062"/>
                  <a:pt x="283606" y="21416"/>
                  <a:pt x="262510" y="19743"/>
                </a:cubicBezTo>
                <a:cubicBezTo>
                  <a:pt x="259940" y="19564"/>
                  <a:pt x="257728" y="18189"/>
                  <a:pt x="256115" y="16277"/>
                </a:cubicBezTo>
                <a:cubicBezTo>
                  <a:pt x="154815" y="18069"/>
                  <a:pt x="57041" y="89726"/>
                  <a:pt x="34510" y="190010"/>
                </a:cubicBezTo>
                <a:cubicBezTo>
                  <a:pt x="28593" y="217442"/>
                  <a:pt x="21960" y="244934"/>
                  <a:pt x="20107" y="273023"/>
                </a:cubicBezTo>
                <a:cubicBezTo>
                  <a:pt x="18732" y="320834"/>
                  <a:pt x="23334" y="369123"/>
                  <a:pt x="36661" y="415082"/>
                </a:cubicBezTo>
                <a:cubicBezTo>
                  <a:pt x="61404" y="510704"/>
                  <a:pt x="135033" y="584333"/>
                  <a:pt x="237528" y="582421"/>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2" name="Google Shape;455;p11">
            <a:extLst>
              <a:ext uri="{FF2B5EF4-FFF2-40B4-BE49-F238E27FC236}">
                <a16:creationId xmlns:a16="http://schemas.microsoft.com/office/drawing/2014/main" id="{B2AA3400-01B7-BAF2-DED8-9E422452D1EE}"/>
              </a:ext>
            </a:extLst>
          </p:cNvPr>
          <p:cNvSpPr/>
          <p:nvPr/>
        </p:nvSpPr>
        <p:spPr>
          <a:xfrm rot="1247444">
            <a:off x="9995223" y="119501"/>
            <a:ext cx="177492" cy="260228"/>
          </a:xfrm>
          <a:custGeom>
            <a:avLst/>
            <a:gdLst/>
            <a:ahLst/>
            <a:cxnLst/>
            <a:rect l="l" t="t" r="r" b="b"/>
            <a:pathLst>
              <a:path w="266205" h="390982" extrusionOk="0">
                <a:moveTo>
                  <a:pt x="124385" y="388528"/>
                </a:moveTo>
                <a:cubicBezTo>
                  <a:pt x="65876" y="374305"/>
                  <a:pt x="21532" y="321413"/>
                  <a:pt x="13165" y="262367"/>
                </a:cubicBezTo>
                <a:cubicBezTo>
                  <a:pt x="6351" y="236130"/>
                  <a:pt x="-820" y="209774"/>
                  <a:pt x="76" y="182462"/>
                </a:cubicBezTo>
                <a:cubicBezTo>
                  <a:pt x="3303" y="147321"/>
                  <a:pt x="8204" y="110685"/>
                  <a:pt x="24998" y="79070"/>
                </a:cubicBezTo>
                <a:cubicBezTo>
                  <a:pt x="46094" y="39626"/>
                  <a:pt x="72271" y="26837"/>
                  <a:pt x="110281" y="7772"/>
                </a:cubicBezTo>
                <a:cubicBezTo>
                  <a:pt x="137952" y="-4181"/>
                  <a:pt x="185404" y="-1611"/>
                  <a:pt x="212836" y="10461"/>
                </a:cubicBezTo>
                <a:cubicBezTo>
                  <a:pt x="270807" y="46618"/>
                  <a:pt x="264831" y="123834"/>
                  <a:pt x="266205" y="183777"/>
                </a:cubicBezTo>
                <a:cubicBezTo>
                  <a:pt x="262141" y="242107"/>
                  <a:pt x="250129" y="344721"/>
                  <a:pt x="194010" y="375320"/>
                </a:cubicBezTo>
                <a:cubicBezTo>
                  <a:pt x="173212" y="388229"/>
                  <a:pt x="148470" y="394923"/>
                  <a:pt x="124385" y="388528"/>
                </a:cubicBezTo>
                <a:close/>
                <a:moveTo>
                  <a:pt x="149725" y="370898"/>
                </a:moveTo>
                <a:cubicBezTo>
                  <a:pt x="167834" y="368806"/>
                  <a:pt x="184627" y="359005"/>
                  <a:pt x="198672" y="347769"/>
                </a:cubicBezTo>
                <a:cubicBezTo>
                  <a:pt x="213732" y="331693"/>
                  <a:pt x="220665" y="310955"/>
                  <a:pt x="228255" y="291053"/>
                </a:cubicBezTo>
                <a:cubicBezTo>
                  <a:pt x="242479" y="244437"/>
                  <a:pt x="248157" y="194953"/>
                  <a:pt x="245766" y="146245"/>
                </a:cubicBezTo>
                <a:cubicBezTo>
                  <a:pt x="243973" y="104171"/>
                  <a:pt x="242658" y="53133"/>
                  <a:pt x="203334" y="27912"/>
                </a:cubicBezTo>
                <a:cubicBezTo>
                  <a:pt x="185524" y="20621"/>
                  <a:pt x="166818" y="19486"/>
                  <a:pt x="148530" y="20621"/>
                </a:cubicBezTo>
                <a:cubicBezTo>
                  <a:pt x="132573" y="20083"/>
                  <a:pt x="117692" y="24566"/>
                  <a:pt x="104066" y="32753"/>
                </a:cubicBezTo>
                <a:cubicBezTo>
                  <a:pt x="61753" y="47097"/>
                  <a:pt x="34440" y="90007"/>
                  <a:pt x="27090" y="132679"/>
                </a:cubicBezTo>
                <a:cubicBezTo>
                  <a:pt x="18543" y="169493"/>
                  <a:pt x="16989" y="207682"/>
                  <a:pt x="29121" y="243780"/>
                </a:cubicBezTo>
                <a:cubicBezTo>
                  <a:pt x="34680" y="267984"/>
                  <a:pt x="39162" y="293025"/>
                  <a:pt x="52967" y="314242"/>
                </a:cubicBezTo>
                <a:cubicBezTo>
                  <a:pt x="75558" y="344901"/>
                  <a:pt x="109683" y="372452"/>
                  <a:pt x="149725" y="37089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3" name="Google Shape;456;p11">
            <a:extLst>
              <a:ext uri="{FF2B5EF4-FFF2-40B4-BE49-F238E27FC236}">
                <a16:creationId xmlns:a16="http://schemas.microsoft.com/office/drawing/2014/main" id="{2AA709F4-2606-341A-20E2-E5EA1F3C1C38}"/>
              </a:ext>
            </a:extLst>
          </p:cNvPr>
          <p:cNvSpPr/>
          <p:nvPr/>
        </p:nvSpPr>
        <p:spPr>
          <a:xfrm rot="1247444">
            <a:off x="10145385" y="80223"/>
            <a:ext cx="30929" cy="14645"/>
          </a:xfrm>
          <a:custGeom>
            <a:avLst/>
            <a:gdLst/>
            <a:ahLst/>
            <a:cxnLst/>
            <a:rect l="l" t="t" r="r" b="b"/>
            <a:pathLst>
              <a:path w="46388" h="22004" extrusionOk="0">
                <a:moveTo>
                  <a:pt x="29931" y="21498"/>
                </a:moveTo>
                <a:cubicBezTo>
                  <a:pt x="24552" y="19705"/>
                  <a:pt x="16364" y="18988"/>
                  <a:pt x="14093" y="12952"/>
                </a:cubicBezTo>
                <a:cubicBezTo>
                  <a:pt x="9671" y="12593"/>
                  <a:pt x="3694" y="15880"/>
                  <a:pt x="706" y="11218"/>
                </a:cubicBezTo>
                <a:cubicBezTo>
                  <a:pt x="-549" y="9067"/>
                  <a:pt x="-131" y="5959"/>
                  <a:pt x="1961" y="4465"/>
                </a:cubicBezTo>
                <a:cubicBezTo>
                  <a:pt x="6503" y="1537"/>
                  <a:pt x="12420" y="2852"/>
                  <a:pt x="17559" y="2672"/>
                </a:cubicBezTo>
                <a:cubicBezTo>
                  <a:pt x="17739" y="1059"/>
                  <a:pt x="19293" y="-256"/>
                  <a:pt x="20906" y="43"/>
                </a:cubicBezTo>
                <a:cubicBezTo>
                  <a:pt x="28974" y="1836"/>
                  <a:pt x="38596" y="1596"/>
                  <a:pt x="45051" y="7334"/>
                </a:cubicBezTo>
                <a:cubicBezTo>
                  <a:pt x="47262" y="9485"/>
                  <a:pt x="46425" y="12892"/>
                  <a:pt x="44752" y="15163"/>
                </a:cubicBezTo>
                <a:cubicBezTo>
                  <a:pt x="41764" y="20123"/>
                  <a:pt x="35728" y="23291"/>
                  <a:pt x="29931" y="21498"/>
                </a:cubicBezTo>
                <a:close/>
                <a:moveTo>
                  <a:pt x="37401" y="15163"/>
                </a:moveTo>
                <a:cubicBezTo>
                  <a:pt x="38955" y="14984"/>
                  <a:pt x="40569" y="14147"/>
                  <a:pt x="41525" y="12832"/>
                </a:cubicBezTo>
                <a:cubicBezTo>
                  <a:pt x="39851" y="14386"/>
                  <a:pt x="37102" y="14326"/>
                  <a:pt x="35070" y="14864"/>
                </a:cubicBezTo>
                <a:cubicBezTo>
                  <a:pt x="35847" y="15163"/>
                  <a:pt x="36624" y="15223"/>
                  <a:pt x="37401" y="151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4" name="Google Shape;457;p11">
            <a:extLst>
              <a:ext uri="{FF2B5EF4-FFF2-40B4-BE49-F238E27FC236}">
                <a16:creationId xmlns:a16="http://schemas.microsoft.com/office/drawing/2014/main" id="{54DCDF5F-6B7D-2FE6-1A5A-A835E527B73C}"/>
              </a:ext>
            </a:extLst>
          </p:cNvPr>
          <p:cNvSpPr/>
          <p:nvPr/>
        </p:nvSpPr>
        <p:spPr>
          <a:xfrm rot="1247444">
            <a:off x="10226316" y="150745"/>
            <a:ext cx="236649" cy="483575"/>
          </a:xfrm>
          <a:custGeom>
            <a:avLst/>
            <a:gdLst/>
            <a:ahLst/>
            <a:cxnLst/>
            <a:rect l="l" t="t" r="r" b="b"/>
            <a:pathLst>
              <a:path w="354929" h="726552" extrusionOk="0">
                <a:moveTo>
                  <a:pt x="261867" y="726553"/>
                </a:moveTo>
                <a:cubicBezTo>
                  <a:pt x="202103" y="724700"/>
                  <a:pt x="141622" y="723565"/>
                  <a:pt x="84308" y="704380"/>
                </a:cubicBezTo>
                <a:cubicBezTo>
                  <a:pt x="62554" y="697388"/>
                  <a:pt x="39007" y="691113"/>
                  <a:pt x="21795" y="675216"/>
                </a:cubicBezTo>
                <a:cubicBezTo>
                  <a:pt x="-9402" y="644975"/>
                  <a:pt x="1595" y="603260"/>
                  <a:pt x="3089" y="564712"/>
                </a:cubicBezTo>
                <a:cubicBezTo>
                  <a:pt x="13966" y="466699"/>
                  <a:pt x="15460" y="368029"/>
                  <a:pt x="21915" y="269657"/>
                </a:cubicBezTo>
                <a:cubicBezTo>
                  <a:pt x="23528" y="223997"/>
                  <a:pt x="28728" y="178637"/>
                  <a:pt x="34047" y="133335"/>
                </a:cubicBezTo>
                <a:cubicBezTo>
                  <a:pt x="36975" y="103453"/>
                  <a:pt x="37931" y="72914"/>
                  <a:pt x="46717" y="44048"/>
                </a:cubicBezTo>
                <a:cubicBezTo>
                  <a:pt x="53769" y="25043"/>
                  <a:pt x="65184" y="1496"/>
                  <a:pt x="88073" y="2"/>
                </a:cubicBezTo>
                <a:cubicBezTo>
                  <a:pt x="111979" y="-177"/>
                  <a:pt x="139769" y="12254"/>
                  <a:pt x="148853" y="35561"/>
                </a:cubicBezTo>
                <a:cubicBezTo>
                  <a:pt x="156862" y="59168"/>
                  <a:pt x="150826" y="84508"/>
                  <a:pt x="148076" y="108533"/>
                </a:cubicBezTo>
                <a:cubicBezTo>
                  <a:pt x="143893" y="152400"/>
                  <a:pt x="140128" y="196446"/>
                  <a:pt x="138395" y="240492"/>
                </a:cubicBezTo>
                <a:cubicBezTo>
                  <a:pt x="137140" y="270613"/>
                  <a:pt x="134151" y="300675"/>
                  <a:pt x="127099" y="330019"/>
                </a:cubicBezTo>
                <a:cubicBezTo>
                  <a:pt x="120286" y="366236"/>
                  <a:pt x="118075" y="402632"/>
                  <a:pt x="114190" y="439148"/>
                </a:cubicBezTo>
                <a:cubicBezTo>
                  <a:pt x="112397" y="469209"/>
                  <a:pt x="109110" y="499091"/>
                  <a:pt x="106421" y="529093"/>
                </a:cubicBezTo>
                <a:cubicBezTo>
                  <a:pt x="104927" y="551265"/>
                  <a:pt x="100982" y="574334"/>
                  <a:pt x="106361" y="596148"/>
                </a:cubicBezTo>
                <a:cubicBezTo>
                  <a:pt x="151184" y="603917"/>
                  <a:pt x="196306" y="609834"/>
                  <a:pt x="241308" y="616647"/>
                </a:cubicBezTo>
                <a:cubicBezTo>
                  <a:pt x="270593" y="620651"/>
                  <a:pt x="301132" y="622623"/>
                  <a:pt x="327906" y="636429"/>
                </a:cubicBezTo>
                <a:cubicBezTo>
                  <a:pt x="359342" y="649218"/>
                  <a:pt x="364303" y="690336"/>
                  <a:pt x="337767" y="710656"/>
                </a:cubicBezTo>
                <a:cubicBezTo>
                  <a:pt x="315535" y="725477"/>
                  <a:pt x="287625" y="725895"/>
                  <a:pt x="261867" y="726553"/>
                </a:cubicBezTo>
                <a:close/>
                <a:moveTo>
                  <a:pt x="186684" y="703604"/>
                </a:moveTo>
                <a:cubicBezTo>
                  <a:pt x="229893" y="703544"/>
                  <a:pt x="274955" y="712807"/>
                  <a:pt x="316969" y="699360"/>
                </a:cubicBezTo>
                <a:cubicBezTo>
                  <a:pt x="331373" y="695057"/>
                  <a:pt x="338783" y="679459"/>
                  <a:pt x="332986" y="665594"/>
                </a:cubicBezTo>
                <a:cubicBezTo>
                  <a:pt x="328444" y="658302"/>
                  <a:pt x="319838" y="654717"/>
                  <a:pt x="312368" y="651190"/>
                </a:cubicBezTo>
                <a:cubicBezTo>
                  <a:pt x="293482" y="643182"/>
                  <a:pt x="272864" y="641031"/>
                  <a:pt x="252723" y="638162"/>
                </a:cubicBezTo>
                <a:cubicBezTo>
                  <a:pt x="228459" y="635293"/>
                  <a:pt x="204135" y="630811"/>
                  <a:pt x="179990" y="627584"/>
                </a:cubicBezTo>
                <a:cubicBezTo>
                  <a:pt x="162001" y="625731"/>
                  <a:pt x="144072" y="623819"/>
                  <a:pt x="126502" y="619456"/>
                </a:cubicBezTo>
                <a:cubicBezTo>
                  <a:pt x="112816" y="615153"/>
                  <a:pt x="95365" y="620292"/>
                  <a:pt x="88611" y="605351"/>
                </a:cubicBezTo>
                <a:cubicBezTo>
                  <a:pt x="79348" y="578757"/>
                  <a:pt x="85384" y="549353"/>
                  <a:pt x="87117" y="521861"/>
                </a:cubicBezTo>
                <a:cubicBezTo>
                  <a:pt x="94588" y="444885"/>
                  <a:pt x="98114" y="366953"/>
                  <a:pt x="114369" y="291232"/>
                </a:cubicBezTo>
                <a:cubicBezTo>
                  <a:pt x="121183" y="225372"/>
                  <a:pt x="121063" y="158616"/>
                  <a:pt x="130207" y="92995"/>
                </a:cubicBezTo>
                <a:cubicBezTo>
                  <a:pt x="130207" y="93054"/>
                  <a:pt x="130207" y="93174"/>
                  <a:pt x="130147" y="93234"/>
                </a:cubicBezTo>
                <a:cubicBezTo>
                  <a:pt x="130087" y="93592"/>
                  <a:pt x="130028" y="93891"/>
                  <a:pt x="130028" y="94250"/>
                </a:cubicBezTo>
                <a:cubicBezTo>
                  <a:pt x="131821" y="76022"/>
                  <a:pt x="136602" y="55941"/>
                  <a:pt x="128474" y="38609"/>
                </a:cubicBezTo>
                <a:cubicBezTo>
                  <a:pt x="120346" y="26836"/>
                  <a:pt x="104987" y="20919"/>
                  <a:pt x="91121" y="19784"/>
                </a:cubicBezTo>
                <a:cubicBezTo>
                  <a:pt x="74865" y="20979"/>
                  <a:pt x="66797" y="40104"/>
                  <a:pt x="60462" y="52714"/>
                </a:cubicBezTo>
                <a:cubicBezTo>
                  <a:pt x="48569" y="83791"/>
                  <a:pt x="53948" y="118574"/>
                  <a:pt x="49526" y="151145"/>
                </a:cubicBezTo>
                <a:cubicBezTo>
                  <a:pt x="43908" y="196924"/>
                  <a:pt x="41816" y="243002"/>
                  <a:pt x="39904" y="289080"/>
                </a:cubicBezTo>
                <a:cubicBezTo>
                  <a:pt x="36258" y="349562"/>
                  <a:pt x="34585" y="410102"/>
                  <a:pt x="31178" y="470584"/>
                </a:cubicBezTo>
                <a:cubicBezTo>
                  <a:pt x="29505" y="508355"/>
                  <a:pt x="23827" y="545767"/>
                  <a:pt x="21915" y="583538"/>
                </a:cubicBezTo>
                <a:cubicBezTo>
                  <a:pt x="19524" y="614077"/>
                  <a:pt x="14205" y="649935"/>
                  <a:pt x="45342" y="668104"/>
                </a:cubicBezTo>
                <a:cubicBezTo>
                  <a:pt x="89448" y="689141"/>
                  <a:pt x="138395" y="699719"/>
                  <a:pt x="186684" y="703604"/>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5" name="Google Shape;458;p11">
            <a:extLst>
              <a:ext uri="{FF2B5EF4-FFF2-40B4-BE49-F238E27FC236}">
                <a16:creationId xmlns:a16="http://schemas.microsoft.com/office/drawing/2014/main" id="{207DFAFB-D7B7-F4A0-5E47-BB49343EAE89}"/>
              </a:ext>
            </a:extLst>
          </p:cNvPr>
          <p:cNvSpPr/>
          <p:nvPr/>
        </p:nvSpPr>
        <p:spPr>
          <a:xfrm rot="1247444">
            <a:off x="10457572" y="265527"/>
            <a:ext cx="219067" cy="441157"/>
          </a:xfrm>
          <a:custGeom>
            <a:avLst/>
            <a:gdLst/>
            <a:ahLst/>
            <a:cxnLst/>
            <a:rect l="l" t="t" r="r" b="b"/>
            <a:pathLst>
              <a:path w="328558" h="662823" extrusionOk="0">
                <a:moveTo>
                  <a:pt x="259815" y="662481"/>
                </a:moveTo>
                <a:cubicBezTo>
                  <a:pt x="211227" y="657581"/>
                  <a:pt x="162818" y="655907"/>
                  <a:pt x="114229" y="651425"/>
                </a:cubicBezTo>
                <a:cubicBezTo>
                  <a:pt x="98392" y="649393"/>
                  <a:pt x="82136" y="650050"/>
                  <a:pt x="66538" y="646345"/>
                </a:cubicBezTo>
                <a:cubicBezTo>
                  <a:pt x="55242" y="643596"/>
                  <a:pt x="45142" y="637560"/>
                  <a:pt x="35102" y="631882"/>
                </a:cubicBezTo>
                <a:cubicBezTo>
                  <a:pt x="10898" y="619571"/>
                  <a:pt x="5638" y="591960"/>
                  <a:pt x="4204" y="567217"/>
                </a:cubicBezTo>
                <a:cubicBezTo>
                  <a:pt x="1993" y="530761"/>
                  <a:pt x="857" y="492393"/>
                  <a:pt x="678" y="456176"/>
                </a:cubicBezTo>
                <a:cubicBezTo>
                  <a:pt x="80" y="414461"/>
                  <a:pt x="-1055" y="372745"/>
                  <a:pt x="2292" y="331150"/>
                </a:cubicBezTo>
                <a:cubicBezTo>
                  <a:pt x="3845" y="302941"/>
                  <a:pt x="2949" y="274673"/>
                  <a:pt x="7252" y="246703"/>
                </a:cubicBezTo>
                <a:cubicBezTo>
                  <a:pt x="16456" y="193812"/>
                  <a:pt x="19025" y="140383"/>
                  <a:pt x="28886" y="87731"/>
                </a:cubicBezTo>
                <a:cubicBezTo>
                  <a:pt x="34026" y="57012"/>
                  <a:pt x="50880" y="12070"/>
                  <a:pt x="82794" y="1491"/>
                </a:cubicBezTo>
                <a:cubicBezTo>
                  <a:pt x="133473" y="-9565"/>
                  <a:pt x="150088" y="43147"/>
                  <a:pt x="143574" y="83786"/>
                </a:cubicBezTo>
                <a:cubicBezTo>
                  <a:pt x="133115" y="136439"/>
                  <a:pt x="130724" y="189808"/>
                  <a:pt x="128692" y="243297"/>
                </a:cubicBezTo>
                <a:cubicBezTo>
                  <a:pt x="127139" y="288060"/>
                  <a:pt x="125166" y="332704"/>
                  <a:pt x="119728" y="377228"/>
                </a:cubicBezTo>
                <a:cubicBezTo>
                  <a:pt x="116082" y="408723"/>
                  <a:pt x="108552" y="439621"/>
                  <a:pt x="108970" y="471296"/>
                </a:cubicBezTo>
                <a:cubicBezTo>
                  <a:pt x="109389" y="492094"/>
                  <a:pt x="105922" y="513012"/>
                  <a:pt x="108671" y="533690"/>
                </a:cubicBezTo>
                <a:cubicBezTo>
                  <a:pt x="137358" y="541220"/>
                  <a:pt x="166941" y="545224"/>
                  <a:pt x="195210" y="554308"/>
                </a:cubicBezTo>
                <a:cubicBezTo>
                  <a:pt x="214334" y="559149"/>
                  <a:pt x="233997" y="561839"/>
                  <a:pt x="252703" y="568174"/>
                </a:cubicBezTo>
                <a:cubicBezTo>
                  <a:pt x="271289" y="575883"/>
                  <a:pt x="290474" y="583115"/>
                  <a:pt x="307626" y="593753"/>
                </a:cubicBezTo>
                <a:cubicBezTo>
                  <a:pt x="335356" y="611383"/>
                  <a:pt x="336253" y="640847"/>
                  <a:pt x="306012" y="656266"/>
                </a:cubicBezTo>
                <a:cubicBezTo>
                  <a:pt x="291609" y="662481"/>
                  <a:pt x="275413" y="663497"/>
                  <a:pt x="259815" y="662481"/>
                </a:cubicBezTo>
                <a:close/>
                <a:moveTo>
                  <a:pt x="269317" y="642939"/>
                </a:moveTo>
                <a:cubicBezTo>
                  <a:pt x="283302" y="642580"/>
                  <a:pt x="306191" y="641265"/>
                  <a:pt x="308941" y="624173"/>
                </a:cubicBezTo>
                <a:cubicBezTo>
                  <a:pt x="298064" y="603434"/>
                  <a:pt x="269915" y="598653"/>
                  <a:pt x="250432" y="588553"/>
                </a:cubicBezTo>
                <a:cubicBezTo>
                  <a:pt x="230710" y="581023"/>
                  <a:pt x="209553" y="578692"/>
                  <a:pt x="189233" y="573254"/>
                </a:cubicBezTo>
                <a:cubicBezTo>
                  <a:pt x="171782" y="568174"/>
                  <a:pt x="154152" y="563572"/>
                  <a:pt x="136282" y="560404"/>
                </a:cubicBezTo>
                <a:cubicBezTo>
                  <a:pt x="125226" y="558253"/>
                  <a:pt x="114229" y="555922"/>
                  <a:pt x="103353" y="552874"/>
                </a:cubicBezTo>
                <a:cubicBezTo>
                  <a:pt x="94388" y="551559"/>
                  <a:pt x="89427" y="543431"/>
                  <a:pt x="88650" y="534945"/>
                </a:cubicBezTo>
                <a:cubicBezTo>
                  <a:pt x="86379" y="509426"/>
                  <a:pt x="89547" y="483667"/>
                  <a:pt x="89427" y="458088"/>
                </a:cubicBezTo>
                <a:cubicBezTo>
                  <a:pt x="91400" y="418883"/>
                  <a:pt x="101022" y="380574"/>
                  <a:pt x="103353" y="341549"/>
                </a:cubicBezTo>
                <a:cubicBezTo>
                  <a:pt x="108970" y="285012"/>
                  <a:pt x="108014" y="227997"/>
                  <a:pt x="112496" y="171400"/>
                </a:cubicBezTo>
                <a:cubicBezTo>
                  <a:pt x="113393" y="147196"/>
                  <a:pt x="116799" y="123111"/>
                  <a:pt x="120863" y="99265"/>
                </a:cubicBezTo>
                <a:cubicBezTo>
                  <a:pt x="124389" y="82053"/>
                  <a:pt x="126242" y="64662"/>
                  <a:pt x="123852" y="47211"/>
                </a:cubicBezTo>
                <a:cubicBezTo>
                  <a:pt x="122895" y="35915"/>
                  <a:pt x="117278" y="25457"/>
                  <a:pt x="108014" y="19182"/>
                </a:cubicBezTo>
                <a:cubicBezTo>
                  <a:pt x="78670" y="10874"/>
                  <a:pt x="65880" y="39322"/>
                  <a:pt x="55900" y="61435"/>
                </a:cubicBezTo>
                <a:cubicBezTo>
                  <a:pt x="43290" y="100042"/>
                  <a:pt x="40899" y="140502"/>
                  <a:pt x="36596" y="180186"/>
                </a:cubicBezTo>
                <a:cubicBezTo>
                  <a:pt x="31098" y="226921"/>
                  <a:pt x="21715" y="272760"/>
                  <a:pt x="22791" y="319735"/>
                </a:cubicBezTo>
                <a:cubicBezTo>
                  <a:pt x="18607" y="375554"/>
                  <a:pt x="20161" y="432330"/>
                  <a:pt x="21057" y="487612"/>
                </a:cubicBezTo>
                <a:cubicBezTo>
                  <a:pt x="22432" y="523530"/>
                  <a:pt x="21356" y="559807"/>
                  <a:pt x="28468" y="595067"/>
                </a:cubicBezTo>
                <a:cubicBezTo>
                  <a:pt x="32293" y="607797"/>
                  <a:pt x="44664" y="615088"/>
                  <a:pt x="55541" y="620527"/>
                </a:cubicBezTo>
                <a:cubicBezTo>
                  <a:pt x="68988" y="628655"/>
                  <a:pt x="84587" y="629133"/>
                  <a:pt x="99826" y="630089"/>
                </a:cubicBezTo>
                <a:cubicBezTo>
                  <a:pt x="113214" y="631524"/>
                  <a:pt x="126720" y="632241"/>
                  <a:pt x="140167" y="633197"/>
                </a:cubicBezTo>
                <a:cubicBezTo>
                  <a:pt x="183018" y="637799"/>
                  <a:pt x="226526" y="638755"/>
                  <a:pt x="269317" y="64293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6" name="Google Shape;459;p11">
            <a:extLst>
              <a:ext uri="{FF2B5EF4-FFF2-40B4-BE49-F238E27FC236}">
                <a16:creationId xmlns:a16="http://schemas.microsoft.com/office/drawing/2014/main" id="{F7417CA3-6DB5-7067-AB27-539EBF9E0E94}"/>
              </a:ext>
            </a:extLst>
          </p:cNvPr>
          <p:cNvSpPr/>
          <p:nvPr/>
        </p:nvSpPr>
        <p:spPr>
          <a:xfrm rot="1247444">
            <a:off x="10646412" y="350109"/>
            <a:ext cx="279736" cy="376040"/>
          </a:xfrm>
          <a:custGeom>
            <a:avLst/>
            <a:gdLst/>
            <a:ahLst/>
            <a:cxnLst/>
            <a:rect l="l" t="t" r="r" b="b"/>
            <a:pathLst>
              <a:path w="419552" h="564985" extrusionOk="0">
                <a:moveTo>
                  <a:pt x="197805" y="564974"/>
                </a:moveTo>
                <a:cubicBezTo>
                  <a:pt x="179040" y="565332"/>
                  <a:pt x="162067" y="557384"/>
                  <a:pt x="144914" y="550989"/>
                </a:cubicBezTo>
                <a:cubicBezTo>
                  <a:pt x="133260" y="547045"/>
                  <a:pt x="121009" y="544176"/>
                  <a:pt x="110490" y="537482"/>
                </a:cubicBezTo>
                <a:cubicBezTo>
                  <a:pt x="88856" y="524872"/>
                  <a:pt x="74273" y="503776"/>
                  <a:pt x="61125" y="483097"/>
                </a:cubicBezTo>
                <a:cubicBezTo>
                  <a:pt x="36144" y="447060"/>
                  <a:pt x="24669" y="404328"/>
                  <a:pt x="12776" y="362613"/>
                </a:cubicBezTo>
                <a:cubicBezTo>
                  <a:pt x="405" y="315937"/>
                  <a:pt x="-4436" y="266931"/>
                  <a:pt x="4828" y="219239"/>
                </a:cubicBezTo>
                <a:cubicBezTo>
                  <a:pt x="14629" y="183142"/>
                  <a:pt x="24012" y="145550"/>
                  <a:pt x="43913" y="113517"/>
                </a:cubicBezTo>
                <a:cubicBezTo>
                  <a:pt x="86824" y="46641"/>
                  <a:pt x="129555" y="4507"/>
                  <a:pt x="213165" y="2296"/>
                </a:cubicBezTo>
                <a:cubicBezTo>
                  <a:pt x="248784" y="-6788"/>
                  <a:pt x="284643" y="12695"/>
                  <a:pt x="313329" y="32536"/>
                </a:cubicBezTo>
                <a:cubicBezTo>
                  <a:pt x="350503" y="53514"/>
                  <a:pt x="376560" y="89850"/>
                  <a:pt x="391381" y="129354"/>
                </a:cubicBezTo>
                <a:cubicBezTo>
                  <a:pt x="407338" y="161268"/>
                  <a:pt x="414868" y="196110"/>
                  <a:pt x="417498" y="231491"/>
                </a:cubicBezTo>
                <a:cubicBezTo>
                  <a:pt x="421682" y="266572"/>
                  <a:pt x="419171" y="302072"/>
                  <a:pt x="412717" y="336795"/>
                </a:cubicBezTo>
                <a:cubicBezTo>
                  <a:pt x="404350" y="383949"/>
                  <a:pt x="387855" y="429668"/>
                  <a:pt x="366878" y="472639"/>
                </a:cubicBezTo>
                <a:cubicBezTo>
                  <a:pt x="351160" y="499054"/>
                  <a:pt x="328450" y="521525"/>
                  <a:pt x="303050" y="538678"/>
                </a:cubicBezTo>
                <a:cubicBezTo>
                  <a:pt x="271016" y="555770"/>
                  <a:pt x="234022" y="564077"/>
                  <a:pt x="197805" y="564974"/>
                </a:cubicBezTo>
                <a:close/>
                <a:moveTo>
                  <a:pt x="194279" y="544893"/>
                </a:moveTo>
                <a:cubicBezTo>
                  <a:pt x="224759" y="545431"/>
                  <a:pt x="254342" y="538140"/>
                  <a:pt x="282252" y="526844"/>
                </a:cubicBezTo>
                <a:cubicBezTo>
                  <a:pt x="300480" y="519314"/>
                  <a:pt x="314286" y="504792"/>
                  <a:pt x="328031" y="491106"/>
                </a:cubicBezTo>
                <a:cubicBezTo>
                  <a:pt x="360304" y="457638"/>
                  <a:pt x="371241" y="410185"/>
                  <a:pt x="385823" y="367394"/>
                </a:cubicBezTo>
                <a:cubicBezTo>
                  <a:pt x="395385" y="326874"/>
                  <a:pt x="402617" y="284980"/>
                  <a:pt x="398493" y="243264"/>
                </a:cubicBezTo>
                <a:cubicBezTo>
                  <a:pt x="395983" y="210215"/>
                  <a:pt x="392038" y="178361"/>
                  <a:pt x="377994" y="148419"/>
                </a:cubicBezTo>
                <a:cubicBezTo>
                  <a:pt x="367356" y="123318"/>
                  <a:pt x="357017" y="97500"/>
                  <a:pt x="337952" y="78017"/>
                </a:cubicBezTo>
                <a:cubicBezTo>
                  <a:pt x="328270" y="67618"/>
                  <a:pt x="319485" y="58952"/>
                  <a:pt x="307174" y="52378"/>
                </a:cubicBezTo>
                <a:cubicBezTo>
                  <a:pt x="291635" y="41501"/>
                  <a:pt x="275439" y="31819"/>
                  <a:pt x="257809" y="24588"/>
                </a:cubicBezTo>
                <a:cubicBezTo>
                  <a:pt x="243704" y="18133"/>
                  <a:pt x="226911" y="22257"/>
                  <a:pt x="212866" y="16878"/>
                </a:cubicBezTo>
                <a:cubicBezTo>
                  <a:pt x="131228" y="23034"/>
                  <a:pt x="94115" y="67439"/>
                  <a:pt x="54073" y="133358"/>
                </a:cubicBezTo>
                <a:cubicBezTo>
                  <a:pt x="40925" y="160730"/>
                  <a:pt x="32558" y="190433"/>
                  <a:pt x="24610" y="219717"/>
                </a:cubicBezTo>
                <a:cubicBezTo>
                  <a:pt x="14509" y="267887"/>
                  <a:pt x="20665" y="317312"/>
                  <a:pt x="33514" y="364346"/>
                </a:cubicBezTo>
                <a:cubicBezTo>
                  <a:pt x="42060" y="391539"/>
                  <a:pt x="49352" y="419449"/>
                  <a:pt x="61663" y="445207"/>
                </a:cubicBezTo>
                <a:cubicBezTo>
                  <a:pt x="75708" y="469770"/>
                  <a:pt x="89991" y="495648"/>
                  <a:pt x="111686" y="514294"/>
                </a:cubicBezTo>
                <a:cubicBezTo>
                  <a:pt x="124176" y="524633"/>
                  <a:pt x="139954" y="528219"/>
                  <a:pt x="154955" y="533419"/>
                </a:cubicBezTo>
                <a:cubicBezTo>
                  <a:pt x="167864" y="538200"/>
                  <a:pt x="180354" y="544475"/>
                  <a:pt x="194279" y="54489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7" name="Google Shape;460;p11">
            <a:extLst>
              <a:ext uri="{FF2B5EF4-FFF2-40B4-BE49-F238E27FC236}">
                <a16:creationId xmlns:a16="http://schemas.microsoft.com/office/drawing/2014/main" id="{E4BE8BFD-53EF-BB23-7CDB-7C8424A2B493}"/>
              </a:ext>
            </a:extLst>
          </p:cNvPr>
          <p:cNvSpPr/>
          <p:nvPr/>
        </p:nvSpPr>
        <p:spPr>
          <a:xfrm rot="1247444">
            <a:off x="10719803" y="410278"/>
            <a:ext cx="157556" cy="244908"/>
          </a:xfrm>
          <a:custGeom>
            <a:avLst/>
            <a:gdLst/>
            <a:ahLst/>
            <a:cxnLst/>
            <a:rect l="l" t="t" r="r" b="b"/>
            <a:pathLst>
              <a:path w="236305" h="367965" extrusionOk="0">
                <a:moveTo>
                  <a:pt x="112054" y="367946"/>
                </a:moveTo>
                <a:cubicBezTo>
                  <a:pt x="53844" y="365496"/>
                  <a:pt x="17089" y="316549"/>
                  <a:pt x="7826" y="262702"/>
                </a:cubicBezTo>
                <a:cubicBezTo>
                  <a:pt x="-840" y="220568"/>
                  <a:pt x="-2932" y="176881"/>
                  <a:pt x="4718" y="134448"/>
                </a:cubicBezTo>
                <a:cubicBezTo>
                  <a:pt x="12069" y="98052"/>
                  <a:pt x="27428" y="62612"/>
                  <a:pt x="51394" y="34045"/>
                </a:cubicBezTo>
                <a:cubicBezTo>
                  <a:pt x="66215" y="15936"/>
                  <a:pt x="88328" y="7211"/>
                  <a:pt x="110859" y="3445"/>
                </a:cubicBezTo>
                <a:cubicBezTo>
                  <a:pt x="131896" y="-260"/>
                  <a:pt x="155981" y="-3487"/>
                  <a:pt x="175225" y="7868"/>
                </a:cubicBezTo>
                <a:cubicBezTo>
                  <a:pt x="208693" y="31415"/>
                  <a:pt x="227518" y="73728"/>
                  <a:pt x="233017" y="113411"/>
                </a:cubicBezTo>
                <a:cubicBezTo>
                  <a:pt x="246822" y="194451"/>
                  <a:pt x="219152" y="370098"/>
                  <a:pt x="112054" y="367946"/>
                </a:cubicBezTo>
                <a:close/>
                <a:moveTo>
                  <a:pt x="114266" y="348045"/>
                </a:moveTo>
                <a:cubicBezTo>
                  <a:pt x="159626" y="348403"/>
                  <a:pt x="183054" y="306150"/>
                  <a:pt x="197338" y="268917"/>
                </a:cubicBezTo>
                <a:cubicBezTo>
                  <a:pt x="220466" y="208735"/>
                  <a:pt x="227638" y="110782"/>
                  <a:pt x="191541" y="55141"/>
                </a:cubicBezTo>
                <a:cubicBezTo>
                  <a:pt x="174508" y="26574"/>
                  <a:pt x="159746" y="15578"/>
                  <a:pt x="125561" y="21016"/>
                </a:cubicBezTo>
                <a:cubicBezTo>
                  <a:pt x="115819" y="22391"/>
                  <a:pt x="106198" y="24602"/>
                  <a:pt x="96635" y="26873"/>
                </a:cubicBezTo>
                <a:cubicBezTo>
                  <a:pt x="94723" y="27291"/>
                  <a:pt x="92751" y="27112"/>
                  <a:pt x="91017" y="26335"/>
                </a:cubicBezTo>
                <a:cubicBezTo>
                  <a:pt x="67112" y="37033"/>
                  <a:pt x="53784" y="60520"/>
                  <a:pt x="42369" y="82693"/>
                </a:cubicBezTo>
                <a:cubicBezTo>
                  <a:pt x="18882" y="129846"/>
                  <a:pt x="15954" y="184052"/>
                  <a:pt x="23185" y="235449"/>
                </a:cubicBezTo>
                <a:cubicBezTo>
                  <a:pt x="29102" y="288699"/>
                  <a:pt x="53247" y="345654"/>
                  <a:pt x="114266" y="34804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8" name="Google Shape;461;p11">
            <a:extLst>
              <a:ext uri="{FF2B5EF4-FFF2-40B4-BE49-F238E27FC236}">
                <a16:creationId xmlns:a16="http://schemas.microsoft.com/office/drawing/2014/main" id="{8F0CA5F7-840B-9878-7154-15F006C7F942}"/>
              </a:ext>
            </a:extLst>
          </p:cNvPr>
          <p:cNvSpPr/>
          <p:nvPr/>
        </p:nvSpPr>
        <p:spPr>
          <a:xfrm rot="1247444">
            <a:off x="10935139" y="468109"/>
            <a:ext cx="343453" cy="428455"/>
          </a:xfrm>
          <a:custGeom>
            <a:avLst/>
            <a:gdLst/>
            <a:ahLst/>
            <a:cxnLst/>
            <a:rect l="l" t="t" r="r" b="b"/>
            <a:pathLst>
              <a:path w="515116" h="643736" extrusionOk="0">
                <a:moveTo>
                  <a:pt x="73999" y="640742"/>
                </a:moveTo>
                <a:cubicBezTo>
                  <a:pt x="29474" y="624785"/>
                  <a:pt x="23856" y="570280"/>
                  <a:pt x="15191" y="530118"/>
                </a:cubicBezTo>
                <a:cubicBezTo>
                  <a:pt x="369" y="465992"/>
                  <a:pt x="-886" y="399415"/>
                  <a:pt x="369" y="333973"/>
                </a:cubicBezTo>
                <a:cubicBezTo>
                  <a:pt x="-49" y="276121"/>
                  <a:pt x="3597" y="218330"/>
                  <a:pt x="10111" y="160837"/>
                </a:cubicBezTo>
                <a:cubicBezTo>
                  <a:pt x="12442" y="139561"/>
                  <a:pt x="16386" y="118464"/>
                  <a:pt x="18239" y="97128"/>
                </a:cubicBezTo>
                <a:cubicBezTo>
                  <a:pt x="20868" y="69577"/>
                  <a:pt x="16207" y="40352"/>
                  <a:pt x="30670" y="15491"/>
                </a:cubicBezTo>
                <a:cubicBezTo>
                  <a:pt x="38021" y="1327"/>
                  <a:pt x="56189" y="-3753"/>
                  <a:pt x="70413" y="2880"/>
                </a:cubicBezTo>
                <a:cubicBezTo>
                  <a:pt x="103283" y="19076"/>
                  <a:pt x="116491" y="58580"/>
                  <a:pt x="119001" y="92945"/>
                </a:cubicBezTo>
                <a:cubicBezTo>
                  <a:pt x="126890" y="162809"/>
                  <a:pt x="125635" y="232912"/>
                  <a:pt x="123005" y="303075"/>
                </a:cubicBezTo>
                <a:cubicBezTo>
                  <a:pt x="120077" y="348496"/>
                  <a:pt x="125276" y="391585"/>
                  <a:pt x="123782" y="436648"/>
                </a:cubicBezTo>
                <a:cubicBezTo>
                  <a:pt x="131073" y="416507"/>
                  <a:pt x="145596" y="400371"/>
                  <a:pt x="156234" y="382023"/>
                </a:cubicBezTo>
                <a:cubicBezTo>
                  <a:pt x="174043" y="352201"/>
                  <a:pt x="182470" y="316880"/>
                  <a:pt x="206436" y="291003"/>
                </a:cubicBezTo>
                <a:cubicBezTo>
                  <a:pt x="227233" y="268830"/>
                  <a:pt x="255143" y="238470"/>
                  <a:pt x="288551" y="251857"/>
                </a:cubicBezTo>
                <a:cubicBezTo>
                  <a:pt x="337199" y="270205"/>
                  <a:pt x="353216" y="325785"/>
                  <a:pt x="364451" y="371744"/>
                </a:cubicBezTo>
                <a:cubicBezTo>
                  <a:pt x="385488" y="285146"/>
                  <a:pt x="391286" y="195380"/>
                  <a:pt x="417880" y="110097"/>
                </a:cubicBezTo>
                <a:cubicBezTo>
                  <a:pt x="427323" y="82665"/>
                  <a:pt x="431029" y="47703"/>
                  <a:pt x="456369" y="30013"/>
                </a:cubicBezTo>
                <a:cubicBezTo>
                  <a:pt x="468560" y="23021"/>
                  <a:pt x="483203" y="29117"/>
                  <a:pt x="492884" y="37723"/>
                </a:cubicBezTo>
                <a:cubicBezTo>
                  <a:pt x="510096" y="52903"/>
                  <a:pt x="513742" y="77526"/>
                  <a:pt x="515117" y="99340"/>
                </a:cubicBezTo>
                <a:cubicBezTo>
                  <a:pt x="512666" y="169024"/>
                  <a:pt x="491629" y="237335"/>
                  <a:pt x="485354" y="306541"/>
                </a:cubicBezTo>
                <a:cubicBezTo>
                  <a:pt x="481469" y="341443"/>
                  <a:pt x="468620" y="374433"/>
                  <a:pt x="462106" y="408798"/>
                </a:cubicBezTo>
                <a:cubicBezTo>
                  <a:pt x="453500" y="450214"/>
                  <a:pt x="444057" y="491750"/>
                  <a:pt x="425530" y="530059"/>
                </a:cubicBezTo>
                <a:cubicBezTo>
                  <a:pt x="412681" y="555638"/>
                  <a:pt x="402222" y="584265"/>
                  <a:pt x="380229" y="603628"/>
                </a:cubicBezTo>
                <a:cubicBezTo>
                  <a:pt x="353216" y="626817"/>
                  <a:pt x="310305" y="628131"/>
                  <a:pt x="283830" y="603449"/>
                </a:cubicBezTo>
                <a:cubicBezTo>
                  <a:pt x="249167" y="568607"/>
                  <a:pt x="252992" y="514161"/>
                  <a:pt x="247434" y="468681"/>
                </a:cubicBezTo>
                <a:cubicBezTo>
                  <a:pt x="235600" y="508424"/>
                  <a:pt x="222094" y="548705"/>
                  <a:pt x="198068" y="582950"/>
                </a:cubicBezTo>
                <a:cubicBezTo>
                  <a:pt x="168366" y="623052"/>
                  <a:pt x="126113" y="653651"/>
                  <a:pt x="73999" y="640742"/>
                </a:cubicBezTo>
                <a:close/>
                <a:moveTo>
                  <a:pt x="95334" y="620063"/>
                </a:moveTo>
                <a:cubicBezTo>
                  <a:pt x="121810" y="620541"/>
                  <a:pt x="145476" y="607573"/>
                  <a:pt x="162509" y="587910"/>
                </a:cubicBezTo>
                <a:cubicBezTo>
                  <a:pt x="191973" y="559582"/>
                  <a:pt x="205778" y="519899"/>
                  <a:pt x="218687" y="482068"/>
                </a:cubicBezTo>
                <a:cubicBezTo>
                  <a:pt x="227353" y="452545"/>
                  <a:pt x="236557" y="423021"/>
                  <a:pt x="242891" y="392900"/>
                </a:cubicBezTo>
                <a:cubicBezTo>
                  <a:pt x="245581" y="383816"/>
                  <a:pt x="243788" y="372043"/>
                  <a:pt x="251079" y="365050"/>
                </a:cubicBezTo>
                <a:cubicBezTo>
                  <a:pt x="256518" y="360030"/>
                  <a:pt x="266259" y="361584"/>
                  <a:pt x="269427" y="368457"/>
                </a:cubicBezTo>
                <a:cubicBezTo>
                  <a:pt x="274148" y="383338"/>
                  <a:pt x="270622" y="399773"/>
                  <a:pt x="271160" y="415192"/>
                </a:cubicBezTo>
                <a:cubicBezTo>
                  <a:pt x="270204" y="440652"/>
                  <a:pt x="269666" y="466111"/>
                  <a:pt x="272953" y="491451"/>
                </a:cubicBezTo>
                <a:cubicBezTo>
                  <a:pt x="276061" y="521692"/>
                  <a:pt x="276897" y="554562"/>
                  <a:pt x="294348" y="580619"/>
                </a:cubicBezTo>
                <a:cubicBezTo>
                  <a:pt x="311799" y="602851"/>
                  <a:pt x="346343" y="603210"/>
                  <a:pt x="366484" y="584324"/>
                </a:cubicBezTo>
                <a:cubicBezTo>
                  <a:pt x="381484" y="569742"/>
                  <a:pt x="389254" y="549960"/>
                  <a:pt x="398636" y="531672"/>
                </a:cubicBezTo>
                <a:cubicBezTo>
                  <a:pt x="423200" y="484997"/>
                  <a:pt x="432642" y="432942"/>
                  <a:pt x="443938" y="381904"/>
                </a:cubicBezTo>
                <a:cubicBezTo>
                  <a:pt x="448121" y="362540"/>
                  <a:pt x="454635" y="343774"/>
                  <a:pt x="458699" y="324411"/>
                </a:cubicBezTo>
                <a:cubicBezTo>
                  <a:pt x="464138" y="289449"/>
                  <a:pt x="467186" y="254188"/>
                  <a:pt x="474656" y="219585"/>
                </a:cubicBezTo>
                <a:cubicBezTo>
                  <a:pt x="481350" y="176555"/>
                  <a:pt x="493303" y="132987"/>
                  <a:pt x="490554" y="89239"/>
                </a:cubicBezTo>
                <a:cubicBezTo>
                  <a:pt x="488462" y="76091"/>
                  <a:pt x="486012" y="61210"/>
                  <a:pt x="474477" y="52963"/>
                </a:cubicBezTo>
                <a:cubicBezTo>
                  <a:pt x="466409" y="46209"/>
                  <a:pt x="463182" y="52006"/>
                  <a:pt x="458998" y="59118"/>
                </a:cubicBezTo>
                <a:cubicBezTo>
                  <a:pt x="418179" y="154442"/>
                  <a:pt x="413697" y="260224"/>
                  <a:pt x="390987" y="360448"/>
                </a:cubicBezTo>
                <a:cubicBezTo>
                  <a:pt x="385548" y="380469"/>
                  <a:pt x="383397" y="400789"/>
                  <a:pt x="381903" y="421408"/>
                </a:cubicBezTo>
                <a:cubicBezTo>
                  <a:pt x="379213" y="433241"/>
                  <a:pt x="381066" y="447943"/>
                  <a:pt x="372819" y="457565"/>
                </a:cubicBezTo>
                <a:cubicBezTo>
                  <a:pt x="368037" y="461868"/>
                  <a:pt x="360447" y="461450"/>
                  <a:pt x="356204" y="456669"/>
                </a:cubicBezTo>
                <a:cubicBezTo>
                  <a:pt x="348734" y="446867"/>
                  <a:pt x="352379" y="429536"/>
                  <a:pt x="349510" y="418539"/>
                </a:cubicBezTo>
                <a:cubicBezTo>
                  <a:pt x="340964" y="372581"/>
                  <a:pt x="326382" y="273850"/>
                  <a:pt x="266737" y="272356"/>
                </a:cubicBezTo>
                <a:cubicBezTo>
                  <a:pt x="246119" y="280006"/>
                  <a:pt x="230999" y="298473"/>
                  <a:pt x="217014" y="314729"/>
                </a:cubicBezTo>
                <a:cubicBezTo>
                  <a:pt x="197949" y="342101"/>
                  <a:pt x="189104" y="374732"/>
                  <a:pt x="170458" y="402463"/>
                </a:cubicBezTo>
                <a:cubicBezTo>
                  <a:pt x="157907" y="420691"/>
                  <a:pt x="145656" y="438919"/>
                  <a:pt x="139619" y="460015"/>
                </a:cubicBezTo>
                <a:cubicBezTo>
                  <a:pt x="135914" y="470593"/>
                  <a:pt x="131551" y="480873"/>
                  <a:pt x="127248" y="491152"/>
                </a:cubicBezTo>
                <a:cubicBezTo>
                  <a:pt x="125157" y="496113"/>
                  <a:pt x="119897" y="499878"/>
                  <a:pt x="114459" y="499519"/>
                </a:cubicBezTo>
                <a:cubicBezTo>
                  <a:pt x="102147" y="498563"/>
                  <a:pt x="100593" y="484459"/>
                  <a:pt x="100713" y="474657"/>
                </a:cubicBezTo>
                <a:cubicBezTo>
                  <a:pt x="99159" y="442206"/>
                  <a:pt x="101789" y="409694"/>
                  <a:pt x="99398" y="377242"/>
                </a:cubicBezTo>
                <a:cubicBezTo>
                  <a:pt x="97426" y="334511"/>
                  <a:pt x="99936" y="291780"/>
                  <a:pt x="100892" y="249108"/>
                </a:cubicBezTo>
                <a:cubicBezTo>
                  <a:pt x="102805" y="205241"/>
                  <a:pt x="101490" y="161733"/>
                  <a:pt x="97605" y="118105"/>
                </a:cubicBezTo>
                <a:cubicBezTo>
                  <a:pt x="95454" y="97308"/>
                  <a:pt x="96171" y="75613"/>
                  <a:pt x="87864" y="56130"/>
                </a:cubicBezTo>
                <a:cubicBezTo>
                  <a:pt x="76927" y="27324"/>
                  <a:pt x="41786" y="-5845"/>
                  <a:pt x="32044" y="44118"/>
                </a:cubicBezTo>
                <a:cubicBezTo>
                  <a:pt x="40471" y="86550"/>
                  <a:pt x="31148" y="130058"/>
                  <a:pt x="28279" y="172610"/>
                </a:cubicBezTo>
                <a:cubicBezTo>
                  <a:pt x="24215" y="226637"/>
                  <a:pt x="21526" y="280843"/>
                  <a:pt x="22542" y="334869"/>
                </a:cubicBezTo>
                <a:cubicBezTo>
                  <a:pt x="22183" y="395410"/>
                  <a:pt x="22960" y="456788"/>
                  <a:pt x="36108" y="516134"/>
                </a:cubicBezTo>
                <a:cubicBezTo>
                  <a:pt x="46029" y="551633"/>
                  <a:pt x="46089" y="619884"/>
                  <a:pt x="95334" y="6200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9" name="Google Shape;462;p11">
            <a:extLst>
              <a:ext uri="{FF2B5EF4-FFF2-40B4-BE49-F238E27FC236}">
                <a16:creationId xmlns:a16="http://schemas.microsoft.com/office/drawing/2014/main" id="{2FBB38F3-BC1B-D8C8-887B-7BBC81739DF5}"/>
              </a:ext>
            </a:extLst>
          </p:cNvPr>
          <p:cNvSpPr/>
          <p:nvPr/>
        </p:nvSpPr>
        <p:spPr>
          <a:xfrm rot="1247444">
            <a:off x="9444843" y="69780"/>
            <a:ext cx="1992347" cy="757281"/>
          </a:xfrm>
          <a:custGeom>
            <a:avLst/>
            <a:gdLst/>
            <a:ahLst/>
            <a:cxnLst/>
            <a:rect l="l" t="t" r="r" b="b"/>
            <a:pathLst>
              <a:path w="2988146" h="1137787" extrusionOk="0">
                <a:moveTo>
                  <a:pt x="1877760" y="1137787"/>
                </a:moveTo>
                <a:cubicBezTo>
                  <a:pt x="1727155" y="1134560"/>
                  <a:pt x="1577147" y="1117109"/>
                  <a:pt x="1426482" y="1113583"/>
                </a:cubicBezTo>
                <a:cubicBezTo>
                  <a:pt x="1334864" y="1110057"/>
                  <a:pt x="1243007" y="1114360"/>
                  <a:pt x="1151508" y="1108682"/>
                </a:cubicBezTo>
                <a:cubicBezTo>
                  <a:pt x="1062997" y="1104260"/>
                  <a:pt x="974128" y="1106829"/>
                  <a:pt x="885618" y="1102048"/>
                </a:cubicBezTo>
                <a:cubicBezTo>
                  <a:pt x="750491" y="1100674"/>
                  <a:pt x="615365" y="1108921"/>
                  <a:pt x="480537" y="1098104"/>
                </a:cubicBezTo>
                <a:cubicBezTo>
                  <a:pt x="414797" y="1100674"/>
                  <a:pt x="350491" y="1097207"/>
                  <a:pt x="285229" y="1093203"/>
                </a:cubicBezTo>
                <a:cubicBezTo>
                  <a:pt x="243394" y="1092426"/>
                  <a:pt x="200782" y="1092187"/>
                  <a:pt x="159904" y="1082326"/>
                </a:cubicBezTo>
                <a:cubicBezTo>
                  <a:pt x="107192" y="1067803"/>
                  <a:pt x="51790" y="1043181"/>
                  <a:pt x="38702" y="984552"/>
                </a:cubicBezTo>
                <a:cubicBezTo>
                  <a:pt x="26988" y="940626"/>
                  <a:pt x="18143" y="895922"/>
                  <a:pt x="11450" y="850980"/>
                </a:cubicBezTo>
                <a:cubicBezTo>
                  <a:pt x="-2714" y="755058"/>
                  <a:pt x="-443" y="657524"/>
                  <a:pt x="1290" y="560825"/>
                </a:cubicBezTo>
                <a:cubicBezTo>
                  <a:pt x="5175" y="481519"/>
                  <a:pt x="6310" y="401913"/>
                  <a:pt x="18801" y="323323"/>
                </a:cubicBezTo>
                <a:cubicBezTo>
                  <a:pt x="25255" y="284656"/>
                  <a:pt x="27945" y="245152"/>
                  <a:pt x="33204" y="206485"/>
                </a:cubicBezTo>
                <a:cubicBezTo>
                  <a:pt x="35714" y="167817"/>
                  <a:pt x="46292" y="129210"/>
                  <a:pt x="69540" y="97654"/>
                </a:cubicBezTo>
                <a:cubicBezTo>
                  <a:pt x="91832" y="66577"/>
                  <a:pt x="125838" y="47811"/>
                  <a:pt x="162294" y="38189"/>
                </a:cubicBezTo>
                <a:cubicBezTo>
                  <a:pt x="201798" y="25101"/>
                  <a:pt x="243693" y="16794"/>
                  <a:pt x="285169" y="24922"/>
                </a:cubicBezTo>
                <a:cubicBezTo>
                  <a:pt x="288277" y="19603"/>
                  <a:pt x="294970" y="20320"/>
                  <a:pt x="300289" y="20619"/>
                </a:cubicBezTo>
                <a:cubicBezTo>
                  <a:pt x="334235" y="22412"/>
                  <a:pt x="367703" y="13686"/>
                  <a:pt x="401649" y="12909"/>
                </a:cubicBezTo>
                <a:cubicBezTo>
                  <a:pt x="446293" y="10638"/>
                  <a:pt x="490936" y="8188"/>
                  <a:pt x="535461" y="4841"/>
                </a:cubicBezTo>
                <a:cubicBezTo>
                  <a:pt x="617098" y="1016"/>
                  <a:pt x="698676" y="-1375"/>
                  <a:pt x="780373" y="1614"/>
                </a:cubicBezTo>
                <a:cubicBezTo>
                  <a:pt x="869242" y="-1793"/>
                  <a:pt x="958112" y="1793"/>
                  <a:pt x="1047040" y="0"/>
                </a:cubicBezTo>
                <a:cubicBezTo>
                  <a:pt x="1107342" y="2391"/>
                  <a:pt x="1167584" y="4124"/>
                  <a:pt x="1227946" y="1733"/>
                </a:cubicBezTo>
                <a:cubicBezTo>
                  <a:pt x="1288128" y="1853"/>
                  <a:pt x="1348191" y="2689"/>
                  <a:pt x="1408374" y="1793"/>
                </a:cubicBezTo>
                <a:cubicBezTo>
                  <a:pt x="1485469" y="4960"/>
                  <a:pt x="1562624" y="5498"/>
                  <a:pt x="1639780" y="6395"/>
                </a:cubicBezTo>
                <a:cubicBezTo>
                  <a:pt x="1695420" y="9622"/>
                  <a:pt x="1751001" y="12431"/>
                  <a:pt x="1806701" y="13327"/>
                </a:cubicBezTo>
                <a:cubicBezTo>
                  <a:pt x="1892821" y="19304"/>
                  <a:pt x="1977865" y="14523"/>
                  <a:pt x="2063566" y="18527"/>
                </a:cubicBezTo>
                <a:cubicBezTo>
                  <a:pt x="2121836" y="19364"/>
                  <a:pt x="2179628" y="27013"/>
                  <a:pt x="2237778" y="29583"/>
                </a:cubicBezTo>
                <a:cubicBezTo>
                  <a:pt x="2281765" y="32034"/>
                  <a:pt x="2325990" y="30778"/>
                  <a:pt x="2369976" y="33886"/>
                </a:cubicBezTo>
                <a:cubicBezTo>
                  <a:pt x="2461296" y="42911"/>
                  <a:pt x="2553093" y="45182"/>
                  <a:pt x="2644592" y="51756"/>
                </a:cubicBezTo>
                <a:cubicBezTo>
                  <a:pt x="2709316" y="55700"/>
                  <a:pt x="2774638" y="57672"/>
                  <a:pt x="2838227" y="71717"/>
                </a:cubicBezTo>
                <a:cubicBezTo>
                  <a:pt x="2860041" y="75900"/>
                  <a:pt x="2879345" y="87913"/>
                  <a:pt x="2895063" y="103332"/>
                </a:cubicBezTo>
                <a:cubicBezTo>
                  <a:pt x="2909645" y="119827"/>
                  <a:pt x="2919745" y="139788"/>
                  <a:pt x="2932176" y="157956"/>
                </a:cubicBezTo>
                <a:cubicBezTo>
                  <a:pt x="2946998" y="180069"/>
                  <a:pt x="2957516" y="204632"/>
                  <a:pt x="2964090" y="230390"/>
                </a:cubicBezTo>
                <a:cubicBezTo>
                  <a:pt x="2971680" y="258061"/>
                  <a:pt x="2980107" y="285732"/>
                  <a:pt x="2983215" y="314299"/>
                </a:cubicBezTo>
                <a:cubicBezTo>
                  <a:pt x="2986920" y="373166"/>
                  <a:pt x="2986621" y="434484"/>
                  <a:pt x="2987219" y="492814"/>
                </a:cubicBezTo>
                <a:cubicBezTo>
                  <a:pt x="2987159" y="567818"/>
                  <a:pt x="2989729" y="643001"/>
                  <a:pt x="2986562" y="717945"/>
                </a:cubicBezTo>
                <a:cubicBezTo>
                  <a:pt x="2977358" y="805141"/>
                  <a:pt x="2976043" y="893173"/>
                  <a:pt x="2966660" y="980309"/>
                </a:cubicBezTo>
                <a:cubicBezTo>
                  <a:pt x="2954767" y="1052026"/>
                  <a:pt x="2883349" y="1091530"/>
                  <a:pt x="2818326" y="1107487"/>
                </a:cubicBezTo>
                <a:cubicBezTo>
                  <a:pt x="2774698" y="1119380"/>
                  <a:pt x="2729457" y="1124460"/>
                  <a:pt x="2684335" y="1122189"/>
                </a:cubicBezTo>
                <a:cubicBezTo>
                  <a:pt x="2613395" y="1123145"/>
                  <a:pt x="2542097" y="1117467"/>
                  <a:pt x="2471754" y="1120157"/>
                </a:cubicBezTo>
                <a:cubicBezTo>
                  <a:pt x="2365554" y="1122428"/>
                  <a:pt x="2259473" y="1129301"/>
                  <a:pt x="2153212" y="1129898"/>
                </a:cubicBezTo>
                <a:cubicBezTo>
                  <a:pt x="2061355" y="1131512"/>
                  <a:pt x="1969617" y="1137369"/>
                  <a:pt x="1877760" y="1137787"/>
                </a:cubicBezTo>
                <a:close/>
                <a:moveTo>
                  <a:pt x="897033" y="1076648"/>
                </a:moveTo>
                <a:cubicBezTo>
                  <a:pt x="970841" y="1079697"/>
                  <a:pt x="1044769" y="1080234"/>
                  <a:pt x="1118638" y="1081071"/>
                </a:cubicBezTo>
                <a:cubicBezTo>
                  <a:pt x="1165612" y="1083701"/>
                  <a:pt x="1212527" y="1086390"/>
                  <a:pt x="1259621" y="1085673"/>
                </a:cubicBezTo>
                <a:cubicBezTo>
                  <a:pt x="1410226" y="1085016"/>
                  <a:pt x="1560652" y="1092606"/>
                  <a:pt x="1710839" y="1103303"/>
                </a:cubicBezTo>
                <a:cubicBezTo>
                  <a:pt x="1832698" y="1115555"/>
                  <a:pt x="1955095" y="1111431"/>
                  <a:pt x="2077252" y="1106232"/>
                </a:cubicBezTo>
                <a:cubicBezTo>
                  <a:pt x="2168930" y="1102885"/>
                  <a:pt x="2260668" y="1103064"/>
                  <a:pt x="2352286" y="1098403"/>
                </a:cubicBezTo>
                <a:cubicBezTo>
                  <a:pt x="2443008" y="1093562"/>
                  <a:pt x="2533969" y="1092307"/>
                  <a:pt x="2624750" y="1096132"/>
                </a:cubicBezTo>
                <a:cubicBezTo>
                  <a:pt x="2667063" y="1095235"/>
                  <a:pt x="2709675" y="1099120"/>
                  <a:pt x="2751809" y="1094339"/>
                </a:cubicBezTo>
                <a:cubicBezTo>
                  <a:pt x="2823525" y="1083342"/>
                  <a:pt x="2917773" y="1062006"/>
                  <a:pt x="2939826" y="982460"/>
                </a:cubicBezTo>
                <a:cubicBezTo>
                  <a:pt x="2945862" y="956284"/>
                  <a:pt x="2944548" y="929091"/>
                  <a:pt x="2946878" y="902496"/>
                </a:cubicBezTo>
                <a:cubicBezTo>
                  <a:pt x="2952616" y="840461"/>
                  <a:pt x="2954050" y="778187"/>
                  <a:pt x="2960863" y="716272"/>
                </a:cubicBezTo>
                <a:cubicBezTo>
                  <a:pt x="2964270" y="630869"/>
                  <a:pt x="2960803" y="543315"/>
                  <a:pt x="2961521" y="458091"/>
                </a:cubicBezTo>
                <a:cubicBezTo>
                  <a:pt x="2960445" y="416316"/>
                  <a:pt x="2959847" y="373645"/>
                  <a:pt x="2958891" y="332587"/>
                </a:cubicBezTo>
                <a:cubicBezTo>
                  <a:pt x="2957576" y="301330"/>
                  <a:pt x="2948731" y="271090"/>
                  <a:pt x="2940424" y="241088"/>
                </a:cubicBezTo>
                <a:cubicBezTo>
                  <a:pt x="2933013" y="208457"/>
                  <a:pt x="2916638" y="179412"/>
                  <a:pt x="2897812" y="152099"/>
                </a:cubicBezTo>
                <a:cubicBezTo>
                  <a:pt x="2886816" y="133333"/>
                  <a:pt x="2874325" y="115404"/>
                  <a:pt x="2854842" y="104647"/>
                </a:cubicBezTo>
                <a:cubicBezTo>
                  <a:pt x="2821613" y="90184"/>
                  <a:pt x="2785934" y="89706"/>
                  <a:pt x="2751151" y="84984"/>
                </a:cubicBezTo>
                <a:cubicBezTo>
                  <a:pt x="2722106" y="80801"/>
                  <a:pt x="2692702" y="80502"/>
                  <a:pt x="2663418" y="79008"/>
                </a:cubicBezTo>
                <a:cubicBezTo>
                  <a:pt x="2587278" y="73151"/>
                  <a:pt x="2511019" y="70641"/>
                  <a:pt x="2434880" y="64904"/>
                </a:cubicBezTo>
                <a:cubicBezTo>
                  <a:pt x="2404998" y="63947"/>
                  <a:pt x="2375415" y="59585"/>
                  <a:pt x="2345533" y="58091"/>
                </a:cubicBezTo>
                <a:cubicBezTo>
                  <a:pt x="2315890" y="57134"/>
                  <a:pt x="2286127" y="57553"/>
                  <a:pt x="2256485" y="55939"/>
                </a:cubicBezTo>
                <a:cubicBezTo>
                  <a:pt x="2198812" y="55102"/>
                  <a:pt x="2141618" y="46676"/>
                  <a:pt x="2084065" y="45002"/>
                </a:cubicBezTo>
                <a:cubicBezTo>
                  <a:pt x="1994419" y="39922"/>
                  <a:pt x="1904714" y="45241"/>
                  <a:pt x="1815068" y="39325"/>
                </a:cubicBezTo>
                <a:cubicBezTo>
                  <a:pt x="1715620" y="37173"/>
                  <a:pt x="1616412" y="29523"/>
                  <a:pt x="1516905" y="30898"/>
                </a:cubicBezTo>
                <a:cubicBezTo>
                  <a:pt x="1453197" y="28806"/>
                  <a:pt x="1389608" y="26117"/>
                  <a:pt x="1325840" y="28209"/>
                </a:cubicBezTo>
                <a:cubicBezTo>
                  <a:pt x="1254780" y="25818"/>
                  <a:pt x="1183661" y="29703"/>
                  <a:pt x="1112542" y="28089"/>
                </a:cubicBezTo>
                <a:cubicBezTo>
                  <a:pt x="1057141" y="24264"/>
                  <a:pt x="1001560" y="25878"/>
                  <a:pt x="946099" y="26595"/>
                </a:cubicBezTo>
                <a:cubicBezTo>
                  <a:pt x="887769" y="24623"/>
                  <a:pt x="829499" y="25579"/>
                  <a:pt x="771110" y="27073"/>
                </a:cubicBezTo>
                <a:cubicBezTo>
                  <a:pt x="635027" y="21754"/>
                  <a:pt x="500080" y="32213"/>
                  <a:pt x="364416" y="38847"/>
                </a:cubicBezTo>
                <a:cubicBezTo>
                  <a:pt x="355093" y="46556"/>
                  <a:pt x="340510" y="44345"/>
                  <a:pt x="329036" y="46616"/>
                </a:cubicBezTo>
                <a:cubicBezTo>
                  <a:pt x="305250" y="50859"/>
                  <a:pt x="280208" y="44405"/>
                  <a:pt x="256960" y="43807"/>
                </a:cubicBezTo>
                <a:cubicBezTo>
                  <a:pt x="215604" y="43867"/>
                  <a:pt x="175861" y="58150"/>
                  <a:pt x="137671" y="72613"/>
                </a:cubicBezTo>
                <a:cubicBezTo>
                  <a:pt x="104741" y="87674"/>
                  <a:pt x="82748" y="118333"/>
                  <a:pt x="70078" y="151382"/>
                </a:cubicBezTo>
                <a:cubicBezTo>
                  <a:pt x="63444" y="167877"/>
                  <a:pt x="61412" y="184850"/>
                  <a:pt x="59739" y="201823"/>
                </a:cubicBezTo>
                <a:cubicBezTo>
                  <a:pt x="55735" y="232004"/>
                  <a:pt x="52687" y="261109"/>
                  <a:pt x="49519" y="291230"/>
                </a:cubicBezTo>
                <a:cubicBezTo>
                  <a:pt x="33682" y="383924"/>
                  <a:pt x="30455" y="476797"/>
                  <a:pt x="26749" y="570388"/>
                </a:cubicBezTo>
                <a:cubicBezTo>
                  <a:pt x="24897" y="681788"/>
                  <a:pt x="23462" y="794682"/>
                  <a:pt x="46711" y="903333"/>
                </a:cubicBezTo>
                <a:cubicBezTo>
                  <a:pt x="66074" y="998417"/>
                  <a:pt x="65656" y="1029375"/>
                  <a:pt x="168330" y="1057942"/>
                </a:cubicBezTo>
                <a:cubicBezTo>
                  <a:pt x="208432" y="1066728"/>
                  <a:pt x="249848" y="1066608"/>
                  <a:pt x="290667" y="1067505"/>
                </a:cubicBezTo>
                <a:cubicBezTo>
                  <a:pt x="355929" y="1072286"/>
                  <a:pt x="421849" y="1074258"/>
                  <a:pt x="487171" y="1072345"/>
                </a:cubicBezTo>
                <a:cubicBezTo>
                  <a:pt x="623433" y="1084119"/>
                  <a:pt x="760412" y="1073421"/>
                  <a:pt x="897033" y="107664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50" name="Google Shape;463;p11">
            <a:extLst>
              <a:ext uri="{FF2B5EF4-FFF2-40B4-BE49-F238E27FC236}">
                <a16:creationId xmlns:a16="http://schemas.microsoft.com/office/drawing/2014/main" id="{592F3BF4-C7CB-B410-74FC-9341EEF1F6F7}"/>
              </a:ext>
            </a:extLst>
          </p:cNvPr>
          <p:cNvSpPr/>
          <p:nvPr/>
        </p:nvSpPr>
        <p:spPr>
          <a:xfrm rot="1247444">
            <a:off x="10659884" y="361381"/>
            <a:ext cx="253413" cy="351452"/>
          </a:xfrm>
          <a:custGeom>
            <a:avLst/>
            <a:gdLst/>
            <a:ahLst/>
            <a:cxnLst/>
            <a:rect l="l" t="t" r="r" b="b"/>
            <a:pathLst>
              <a:path w="380072" h="528043" extrusionOk="0">
                <a:moveTo>
                  <a:pt x="198677" y="435500"/>
                </a:moveTo>
                <a:cubicBezTo>
                  <a:pt x="305774" y="437592"/>
                  <a:pt x="333445" y="261946"/>
                  <a:pt x="319580" y="180846"/>
                </a:cubicBezTo>
                <a:cubicBezTo>
                  <a:pt x="314081" y="141163"/>
                  <a:pt x="295256" y="98850"/>
                  <a:pt x="261788" y="75303"/>
                </a:cubicBezTo>
                <a:cubicBezTo>
                  <a:pt x="242544" y="63947"/>
                  <a:pt x="218459" y="67175"/>
                  <a:pt x="197422" y="70880"/>
                </a:cubicBezTo>
                <a:cubicBezTo>
                  <a:pt x="174891" y="74645"/>
                  <a:pt x="152778" y="83431"/>
                  <a:pt x="137897" y="101479"/>
                </a:cubicBezTo>
                <a:cubicBezTo>
                  <a:pt x="113992" y="130046"/>
                  <a:pt x="98572" y="165546"/>
                  <a:pt x="91281" y="201883"/>
                </a:cubicBezTo>
                <a:cubicBezTo>
                  <a:pt x="83572" y="244315"/>
                  <a:pt x="85723" y="288003"/>
                  <a:pt x="94389" y="330136"/>
                </a:cubicBezTo>
                <a:cubicBezTo>
                  <a:pt x="103712" y="384103"/>
                  <a:pt x="140527" y="433050"/>
                  <a:pt x="198677" y="435500"/>
                </a:cubicBezTo>
                <a:close/>
                <a:moveTo>
                  <a:pt x="378866" y="226386"/>
                </a:moveTo>
                <a:cubicBezTo>
                  <a:pt x="383049" y="268101"/>
                  <a:pt x="375758" y="309936"/>
                  <a:pt x="366196" y="350516"/>
                </a:cubicBezTo>
                <a:cubicBezTo>
                  <a:pt x="351613" y="393367"/>
                  <a:pt x="340617" y="440760"/>
                  <a:pt x="308344" y="474227"/>
                </a:cubicBezTo>
                <a:cubicBezTo>
                  <a:pt x="294598" y="487913"/>
                  <a:pt x="280793" y="502436"/>
                  <a:pt x="262565" y="509966"/>
                </a:cubicBezTo>
                <a:cubicBezTo>
                  <a:pt x="234595" y="521321"/>
                  <a:pt x="205072" y="528553"/>
                  <a:pt x="174592" y="528015"/>
                </a:cubicBezTo>
                <a:cubicBezTo>
                  <a:pt x="160667" y="527597"/>
                  <a:pt x="148177" y="521262"/>
                  <a:pt x="135387" y="516540"/>
                </a:cubicBezTo>
                <a:cubicBezTo>
                  <a:pt x="120446" y="511341"/>
                  <a:pt x="104609" y="507755"/>
                  <a:pt x="92118" y="497416"/>
                </a:cubicBezTo>
                <a:cubicBezTo>
                  <a:pt x="70424" y="478769"/>
                  <a:pt x="56140" y="452892"/>
                  <a:pt x="42096" y="428329"/>
                </a:cubicBezTo>
                <a:cubicBezTo>
                  <a:pt x="29784" y="402511"/>
                  <a:pt x="22493" y="374661"/>
                  <a:pt x="13947" y="347408"/>
                </a:cubicBezTo>
                <a:cubicBezTo>
                  <a:pt x="1097" y="300374"/>
                  <a:pt x="-5058" y="250949"/>
                  <a:pt x="5042" y="202839"/>
                </a:cubicBezTo>
                <a:cubicBezTo>
                  <a:pt x="12931" y="173614"/>
                  <a:pt x="21357" y="143852"/>
                  <a:pt x="34446" y="116480"/>
                </a:cubicBezTo>
                <a:cubicBezTo>
                  <a:pt x="74488" y="50501"/>
                  <a:pt x="111601" y="6156"/>
                  <a:pt x="193239" y="0"/>
                </a:cubicBezTo>
                <a:cubicBezTo>
                  <a:pt x="207283" y="5379"/>
                  <a:pt x="224077" y="1255"/>
                  <a:pt x="238181" y="7710"/>
                </a:cubicBezTo>
                <a:cubicBezTo>
                  <a:pt x="255811" y="14881"/>
                  <a:pt x="272008" y="24563"/>
                  <a:pt x="287546" y="35440"/>
                </a:cubicBezTo>
                <a:cubicBezTo>
                  <a:pt x="299858" y="42074"/>
                  <a:pt x="308643" y="50680"/>
                  <a:pt x="318265" y="61079"/>
                </a:cubicBezTo>
                <a:cubicBezTo>
                  <a:pt x="337330" y="80562"/>
                  <a:pt x="347669" y="106440"/>
                  <a:pt x="358307" y="131481"/>
                </a:cubicBezTo>
                <a:cubicBezTo>
                  <a:pt x="372411" y="161482"/>
                  <a:pt x="376356" y="193337"/>
                  <a:pt x="378866" y="226386"/>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1" name="Google Shape;464;p11">
            <a:extLst>
              <a:ext uri="{FF2B5EF4-FFF2-40B4-BE49-F238E27FC236}">
                <a16:creationId xmlns:a16="http://schemas.microsoft.com/office/drawing/2014/main" id="{A13BED30-76BD-9286-6E70-2DF484B7E322}"/>
              </a:ext>
            </a:extLst>
          </p:cNvPr>
          <p:cNvSpPr/>
          <p:nvPr/>
        </p:nvSpPr>
        <p:spPr>
          <a:xfrm rot="1247444">
            <a:off x="10471112" y="277371"/>
            <a:ext cx="192664" cy="416151"/>
          </a:xfrm>
          <a:custGeom>
            <a:avLst/>
            <a:gdLst/>
            <a:ahLst/>
            <a:cxnLst/>
            <a:rect l="l" t="t" r="r" b="b"/>
            <a:pathLst>
              <a:path w="288959" h="625251" extrusionOk="0">
                <a:moveTo>
                  <a:pt x="288959" y="606545"/>
                </a:moveTo>
                <a:cubicBezTo>
                  <a:pt x="286210" y="623578"/>
                  <a:pt x="263320" y="624893"/>
                  <a:pt x="249336" y="625251"/>
                </a:cubicBezTo>
                <a:cubicBezTo>
                  <a:pt x="206545" y="621068"/>
                  <a:pt x="163036" y="620052"/>
                  <a:pt x="120186" y="615510"/>
                </a:cubicBezTo>
                <a:cubicBezTo>
                  <a:pt x="106739" y="614553"/>
                  <a:pt x="93232" y="613836"/>
                  <a:pt x="79785" y="612402"/>
                </a:cubicBezTo>
                <a:cubicBezTo>
                  <a:pt x="64545" y="611446"/>
                  <a:pt x="48947" y="610968"/>
                  <a:pt x="35500" y="602840"/>
                </a:cubicBezTo>
                <a:cubicBezTo>
                  <a:pt x="24623" y="597341"/>
                  <a:pt x="12252" y="590050"/>
                  <a:pt x="8427" y="577380"/>
                </a:cubicBezTo>
                <a:cubicBezTo>
                  <a:pt x="1315" y="542120"/>
                  <a:pt x="2391" y="505783"/>
                  <a:pt x="1016" y="469925"/>
                </a:cubicBezTo>
                <a:cubicBezTo>
                  <a:pt x="180" y="414583"/>
                  <a:pt x="-1434" y="357807"/>
                  <a:pt x="2749" y="302048"/>
                </a:cubicBezTo>
                <a:cubicBezTo>
                  <a:pt x="1674" y="255073"/>
                  <a:pt x="11057" y="209234"/>
                  <a:pt x="16615" y="162499"/>
                </a:cubicBezTo>
                <a:cubicBezTo>
                  <a:pt x="20918" y="122815"/>
                  <a:pt x="23308" y="82355"/>
                  <a:pt x="35918" y="43748"/>
                </a:cubicBezTo>
                <a:cubicBezTo>
                  <a:pt x="45899" y="21635"/>
                  <a:pt x="58689" y="-6873"/>
                  <a:pt x="88033" y="1494"/>
                </a:cubicBezTo>
                <a:cubicBezTo>
                  <a:pt x="97296" y="7829"/>
                  <a:pt x="102914" y="18288"/>
                  <a:pt x="103870" y="29524"/>
                </a:cubicBezTo>
                <a:cubicBezTo>
                  <a:pt x="106261" y="47035"/>
                  <a:pt x="104408" y="64426"/>
                  <a:pt x="100882" y="81578"/>
                </a:cubicBezTo>
                <a:cubicBezTo>
                  <a:pt x="96818" y="105484"/>
                  <a:pt x="93411" y="129509"/>
                  <a:pt x="92515" y="153773"/>
                </a:cubicBezTo>
                <a:cubicBezTo>
                  <a:pt x="88033" y="210370"/>
                  <a:pt x="88989" y="267384"/>
                  <a:pt x="83371" y="323921"/>
                </a:cubicBezTo>
                <a:cubicBezTo>
                  <a:pt x="81040" y="362887"/>
                  <a:pt x="71359" y="401196"/>
                  <a:pt x="69446" y="440401"/>
                </a:cubicBezTo>
                <a:cubicBezTo>
                  <a:pt x="69625" y="466040"/>
                  <a:pt x="66398" y="491738"/>
                  <a:pt x="68669" y="517258"/>
                </a:cubicBezTo>
                <a:cubicBezTo>
                  <a:pt x="69446" y="525744"/>
                  <a:pt x="74347" y="533872"/>
                  <a:pt x="83371" y="535247"/>
                </a:cubicBezTo>
                <a:cubicBezTo>
                  <a:pt x="94248" y="538295"/>
                  <a:pt x="105245" y="540625"/>
                  <a:pt x="116301" y="542777"/>
                </a:cubicBezTo>
                <a:cubicBezTo>
                  <a:pt x="134230" y="546004"/>
                  <a:pt x="151801" y="550546"/>
                  <a:pt x="169312" y="555686"/>
                </a:cubicBezTo>
                <a:cubicBezTo>
                  <a:pt x="189572" y="561065"/>
                  <a:pt x="210788" y="563396"/>
                  <a:pt x="230450" y="570986"/>
                </a:cubicBezTo>
                <a:cubicBezTo>
                  <a:pt x="249933" y="581026"/>
                  <a:pt x="278082" y="585807"/>
                  <a:pt x="288959" y="606545"/>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2" name="Google Shape;465;p11">
            <a:extLst>
              <a:ext uri="{FF2B5EF4-FFF2-40B4-BE49-F238E27FC236}">
                <a16:creationId xmlns:a16="http://schemas.microsoft.com/office/drawing/2014/main" id="{887D7E44-AB3E-1262-345B-7BC683091BBC}"/>
              </a:ext>
            </a:extLst>
          </p:cNvPr>
          <p:cNvSpPr/>
          <p:nvPr/>
        </p:nvSpPr>
        <p:spPr>
          <a:xfrm rot="1247444">
            <a:off x="10239589" y="163927"/>
            <a:ext cx="209999" cy="457125"/>
          </a:xfrm>
          <a:custGeom>
            <a:avLst/>
            <a:gdLst/>
            <a:ahLst/>
            <a:cxnLst/>
            <a:rect l="l" t="t" r="r" b="b"/>
            <a:pathLst>
              <a:path w="314959" h="686814" extrusionOk="0">
                <a:moveTo>
                  <a:pt x="312980" y="645750"/>
                </a:moveTo>
                <a:cubicBezTo>
                  <a:pt x="318777" y="659615"/>
                  <a:pt x="311366" y="675273"/>
                  <a:pt x="296963" y="679517"/>
                </a:cubicBezTo>
                <a:cubicBezTo>
                  <a:pt x="254949" y="692964"/>
                  <a:pt x="209887" y="683700"/>
                  <a:pt x="166677" y="683760"/>
                </a:cubicBezTo>
                <a:cubicBezTo>
                  <a:pt x="118388" y="679875"/>
                  <a:pt x="69501" y="669297"/>
                  <a:pt x="25336" y="648320"/>
                </a:cubicBezTo>
                <a:cubicBezTo>
                  <a:pt x="-5801" y="630152"/>
                  <a:pt x="-482" y="594293"/>
                  <a:pt x="1908" y="563754"/>
                </a:cubicBezTo>
                <a:cubicBezTo>
                  <a:pt x="3880" y="525983"/>
                  <a:pt x="9498" y="488571"/>
                  <a:pt x="11172" y="450800"/>
                </a:cubicBezTo>
                <a:cubicBezTo>
                  <a:pt x="14638" y="390319"/>
                  <a:pt x="16251" y="329778"/>
                  <a:pt x="19957" y="269297"/>
                </a:cubicBezTo>
                <a:cubicBezTo>
                  <a:pt x="21869" y="223219"/>
                  <a:pt x="24021" y="177141"/>
                  <a:pt x="29579" y="131361"/>
                </a:cubicBezTo>
                <a:cubicBezTo>
                  <a:pt x="33942" y="98790"/>
                  <a:pt x="28623" y="64007"/>
                  <a:pt x="40456" y="32930"/>
                </a:cubicBezTo>
                <a:cubicBezTo>
                  <a:pt x="46791" y="20320"/>
                  <a:pt x="54859" y="1195"/>
                  <a:pt x="71115" y="0"/>
                </a:cubicBezTo>
                <a:cubicBezTo>
                  <a:pt x="84980" y="1136"/>
                  <a:pt x="100339" y="7052"/>
                  <a:pt x="108467" y="18826"/>
                </a:cubicBezTo>
                <a:cubicBezTo>
                  <a:pt x="116595" y="36097"/>
                  <a:pt x="111874" y="56178"/>
                  <a:pt x="110021" y="74466"/>
                </a:cubicBezTo>
                <a:cubicBezTo>
                  <a:pt x="101057" y="139668"/>
                  <a:pt x="101116" y="206007"/>
                  <a:pt x="94363" y="271448"/>
                </a:cubicBezTo>
                <a:cubicBezTo>
                  <a:pt x="78107" y="347169"/>
                  <a:pt x="74581" y="425101"/>
                  <a:pt x="67111" y="502077"/>
                </a:cubicBezTo>
                <a:cubicBezTo>
                  <a:pt x="65377" y="529509"/>
                  <a:pt x="59341" y="558973"/>
                  <a:pt x="68605" y="585568"/>
                </a:cubicBezTo>
                <a:cubicBezTo>
                  <a:pt x="75358" y="600509"/>
                  <a:pt x="92809" y="595369"/>
                  <a:pt x="106495" y="599672"/>
                </a:cubicBezTo>
                <a:cubicBezTo>
                  <a:pt x="124066" y="604035"/>
                  <a:pt x="141995" y="605947"/>
                  <a:pt x="159984" y="607800"/>
                </a:cubicBezTo>
                <a:cubicBezTo>
                  <a:pt x="184129" y="611087"/>
                  <a:pt x="208452" y="615509"/>
                  <a:pt x="232717" y="618378"/>
                </a:cubicBezTo>
                <a:cubicBezTo>
                  <a:pt x="252857" y="621247"/>
                  <a:pt x="273416" y="623398"/>
                  <a:pt x="292361" y="631407"/>
                </a:cubicBezTo>
                <a:cubicBezTo>
                  <a:pt x="299891" y="634873"/>
                  <a:pt x="308438" y="638519"/>
                  <a:pt x="312980" y="645750"/>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3" name="Google Shape;466;p11">
            <a:extLst>
              <a:ext uri="{FF2B5EF4-FFF2-40B4-BE49-F238E27FC236}">
                <a16:creationId xmlns:a16="http://schemas.microsoft.com/office/drawing/2014/main" id="{5938B669-B604-FAFA-D167-AF3D61B0D5C3}"/>
              </a:ext>
            </a:extLst>
          </p:cNvPr>
          <p:cNvSpPr/>
          <p:nvPr/>
        </p:nvSpPr>
        <p:spPr>
          <a:xfrm rot="1247444">
            <a:off x="9937490" y="73680"/>
            <a:ext cx="282429" cy="376675"/>
          </a:xfrm>
          <a:custGeom>
            <a:avLst/>
            <a:gdLst/>
            <a:ahLst/>
            <a:cxnLst/>
            <a:rect l="l" t="t" r="r" b="b"/>
            <a:pathLst>
              <a:path w="423591" h="565939" extrusionOk="0">
                <a:moveTo>
                  <a:pt x="345908" y="251009"/>
                </a:moveTo>
                <a:cubicBezTo>
                  <a:pt x="344534" y="191066"/>
                  <a:pt x="350450" y="113910"/>
                  <a:pt x="292539" y="77693"/>
                </a:cubicBezTo>
                <a:cubicBezTo>
                  <a:pt x="265107" y="65561"/>
                  <a:pt x="217654" y="63051"/>
                  <a:pt x="189984" y="75004"/>
                </a:cubicBezTo>
                <a:cubicBezTo>
                  <a:pt x="152034" y="94069"/>
                  <a:pt x="125797" y="106858"/>
                  <a:pt x="104701" y="146302"/>
                </a:cubicBezTo>
                <a:cubicBezTo>
                  <a:pt x="87967" y="177917"/>
                  <a:pt x="83066" y="214493"/>
                  <a:pt x="79779" y="249694"/>
                </a:cubicBezTo>
                <a:cubicBezTo>
                  <a:pt x="78883" y="277066"/>
                  <a:pt x="86114" y="303362"/>
                  <a:pt x="92867" y="329598"/>
                </a:cubicBezTo>
                <a:cubicBezTo>
                  <a:pt x="101234" y="388645"/>
                  <a:pt x="145579" y="441536"/>
                  <a:pt x="204088" y="455760"/>
                </a:cubicBezTo>
                <a:cubicBezTo>
                  <a:pt x="228233" y="462215"/>
                  <a:pt x="252975" y="455461"/>
                  <a:pt x="273653" y="442552"/>
                </a:cubicBezTo>
                <a:cubicBezTo>
                  <a:pt x="329832" y="412013"/>
                  <a:pt x="341904" y="309398"/>
                  <a:pt x="345908" y="251009"/>
                </a:cubicBezTo>
                <a:close/>
                <a:moveTo>
                  <a:pt x="421031" y="250471"/>
                </a:moveTo>
                <a:cubicBezTo>
                  <a:pt x="423243" y="266727"/>
                  <a:pt x="424259" y="283102"/>
                  <a:pt x="423123" y="299537"/>
                </a:cubicBezTo>
                <a:cubicBezTo>
                  <a:pt x="420852" y="334200"/>
                  <a:pt x="411648" y="370836"/>
                  <a:pt x="401010" y="404303"/>
                </a:cubicBezTo>
                <a:cubicBezTo>
                  <a:pt x="391090" y="435441"/>
                  <a:pt x="377942" y="467653"/>
                  <a:pt x="356666" y="493113"/>
                </a:cubicBezTo>
                <a:cubicBezTo>
                  <a:pt x="321465" y="533155"/>
                  <a:pt x="271741" y="562798"/>
                  <a:pt x="217654" y="565905"/>
                </a:cubicBezTo>
                <a:cubicBezTo>
                  <a:pt x="115159" y="567758"/>
                  <a:pt x="41530" y="494189"/>
                  <a:pt x="16788" y="398626"/>
                </a:cubicBezTo>
                <a:cubicBezTo>
                  <a:pt x="3460" y="352608"/>
                  <a:pt x="-1141" y="304318"/>
                  <a:pt x="233" y="256507"/>
                </a:cubicBezTo>
                <a:cubicBezTo>
                  <a:pt x="2026" y="228418"/>
                  <a:pt x="8720" y="200927"/>
                  <a:pt x="14636" y="173495"/>
                </a:cubicBezTo>
                <a:cubicBezTo>
                  <a:pt x="36629" y="75601"/>
                  <a:pt x="130339" y="4960"/>
                  <a:pt x="228950" y="0"/>
                </a:cubicBezTo>
                <a:cubicBezTo>
                  <a:pt x="232476" y="2869"/>
                  <a:pt x="238154" y="3646"/>
                  <a:pt x="242217" y="5020"/>
                </a:cubicBezTo>
                <a:cubicBezTo>
                  <a:pt x="245385" y="5976"/>
                  <a:pt x="248612" y="5498"/>
                  <a:pt x="251361" y="4064"/>
                </a:cubicBezTo>
                <a:lnTo>
                  <a:pt x="251361" y="4064"/>
                </a:lnTo>
                <a:cubicBezTo>
                  <a:pt x="269649" y="6036"/>
                  <a:pt x="287997" y="9921"/>
                  <a:pt x="304312" y="18587"/>
                </a:cubicBezTo>
                <a:cubicBezTo>
                  <a:pt x="335270" y="32273"/>
                  <a:pt x="359594" y="58270"/>
                  <a:pt x="374117" y="88750"/>
                </a:cubicBezTo>
                <a:cubicBezTo>
                  <a:pt x="391030" y="114986"/>
                  <a:pt x="400413" y="144689"/>
                  <a:pt x="409377" y="174391"/>
                </a:cubicBezTo>
                <a:cubicBezTo>
                  <a:pt x="416310" y="199492"/>
                  <a:pt x="418820" y="224175"/>
                  <a:pt x="421031" y="250471"/>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4" name="Google Shape;467;p11">
            <a:extLst>
              <a:ext uri="{FF2B5EF4-FFF2-40B4-BE49-F238E27FC236}">
                <a16:creationId xmlns:a16="http://schemas.microsoft.com/office/drawing/2014/main" id="{354B5CB1-C4C6-1F11-6427-F64D4AAC482B}"/>
              </a:ext>
            </a:extLst>
          </p:cNvPr>
          <p:cNvSpPr/>
          <p:nvPr/>
        </p:nvSpPr>
        <p:spPr>
          <a:xfrm rot="1247444">
            <a:off x="9701901" y="-26953"/>
            <a:ext cx="210496" cy="436753"/>
          </a:xfrm>
          <a:custGeom>
            <a:avLst/>
            <a:gdLst/>
            <a:ahLst/>
            <a:cxnLst/>
            <a:rect l="l" t="t" r="r" b="b"/>
            <a:pathLst>
              <a:path w="315704" h="656205" extrusionOk="0">
                <a:moveTo>
                  <a:pt x="252175" y="7518"/>
                </a:moveTo>
                <a:cubicBezTo>
                  <a:pt x="273212" y="8474"/>
                  <a:pt x="295863" y="5067"/>
                  <a:pt x="315705" y="13195"/>
                </a:cubicBezTo>
                <a:cubicBezTo>
                  <a:pt x="312955" y="53895"/>
                  <a:pt x="289588" y="53476"/>
                  <a:pt x="255941" y="53536"/>
                </a:cubicBezTo>
                <a:cubicBezTo>
                  <a:pt x="227433" y="54194"/>
                  <a:pt x="198926" y="54791"/>
                  <a:pt x="170418" y="52879"/>
                </a:cubicBezTo>
                <a:cubicBezTo>
                  <a:pt x="146752" y="51265"/>
                  <a:pt x="122547" y="49114"/>
                  <a:pt x="98881" y="52341"/>
                </a:cubicBezTo>
                <a:cubicBezTo>
                  <a:pt x="68162" y="56704"/>
                  <a:pt x="72644" y="68477"/>
                  <a:pt x="72644" y="93697"/>
                </a:cubicBezTo>
                <a:cubicBezTo>
                  <a:pt x="72764" y="121727"/>
                  <a:pt x="72465" y="149756"/>
                  <a:pt x="72883" y="177726"/>
                </a:cubicBezTo>
                <a:cubicBezTo>
                  <a:pt x="74198" y="204380"/>
                  <a:pt x="71748" y="232350"/>
                  <a:pt x="79637" y="258048"/>
                </a:cubicBezTo>
                <a:cubicBezTo>
                  <a:pt x="82386" y="265818"/>
                  <a:pt x="89916" y="270300"/>
                  <a:pt x="98044" y="269284"/>
                </a:cubicBezTo>
                <a:cubicBezTo>
                  <a:pt x="111670" y="269284"/>
                  <a:pt x="125296" y="269463"/>
                  <a:pt x="138923" y="269583"/>
                </a:cubicBezTo>
                <a:cubicBezTo>
                  <a:pt x="167071" y="269762"/>
                  <a:pt x="194981" y="272990"/>
                  <a:pt x="223070" y="274245"/>
                </a:cubicBezTo>
                <a:cubicBezTo>
                  <a:pt x="232274" y="274723"/>
                  <a:pt x="241717" y="275440"/>
                  <a:pt x="252116" y="276516"/>
                </a:cubicBezTo>
                <a:cubicBezTo>
                  <a:pt x="260602" y="278368"/>
                  <a:pt x="279189" y="276336"/>
                  <a:pt x="281460" y="286855"/>
                </a:cubicBezTo>
                <a:cubicBezTo>
                  <a:pt x="281340" y="298987"/>
                  <a:pt x="281759" y="323371"/>
                  <a:pt x="264965" y="323072"/>
                </a:cubicBezTo>
                <a:cubicBezTo>
                  <a:pt x="245123" y="323610"/>
                  <a:pt x="225401" y="324805"/>
                  <a:pt x="205559" y="324865"/>
                </a:cubicBezTo>
                <a:cubicBezTo>
                  <a:pt x="161812" y="324805"/>
                  <a:pt x="116810" y="318769"/>
                  <a:pt x="73660" y="327733"/>
                </a:cubicBezTo>
                <a:cubicBezTo>
                  <a:pt x="65234" y="330243"/>
                  <a:pt x="58122" y="337236"/>
                  <a:pt x="58839" y="346499"/>
                </a:cubicBezTo>
                <a:cubicBezTo>
                  <a:pt x="58839" y="356719"/>
                  <a:pt x="58839" y="366879"/>
                  <a:pt x="58839" y="377098"/>
                </a:cubicBezTo>
                <a:cubicBezTo>
                  <a:pt x="58779" y="419830"/>
                  <a:pt x="58480" y="462621"/>
                  <a:pt x="60452" y="505352"/>
                </a:cubicBezTo>
                <a:cubicBezTo>
                  <a:pt x="59676" y="532903"/>
                  <a:pt x="77485" y="656854"/>
                  <a:pt x="38579" y="656196"/>
                </a:cubicBezTo>
                <a:cubicBezTo>
                  <a:pt x="-148" y="656854"/>
                  <a:pt x="4215" y="620457"/>
                  <a:pt x="808" y="592368"/>
                </a:cubicBezTo>
                <a:cubicBezTo>
                  <a:pt x="-1403" y="548083"/>
                  <a:pt x="1645" y="501109"/>
                  <a:pt x="1465" y="456345"/>
                </a:cubicBezTo>
                <a:cubicBezTo>
                  <a:pt x="2422" y="369389"/>
                  <a:pt x="3438" y="282372"/>
                  <a:pt x="7681" y="195535"/>
                </a:cubicBezTo>
                <a:cubicBezTo>
                  <a:pt x="11685" y="132186"/>
                  <a:pt x="18498" y="68776"/>
                  <a:pt x="19514" y="5247"/>
                </a:cubicBezTo>
                <a:cubicBezTo>
                  <a:pt x="20291" y="4769"/>
                  <a:pt x="20948" y="4171"/>
                  <a:pt x="21546" y="3454"/>
                </a:cubicBezTo>
                <a:cubicBezTo>
                  <a:pt x="21845" y="3036"/>
                  <a:pt x="22204" y="2617"/>
                  <a:pt x="22562" y="2139"/>
                </a:cubicBezTo>
                <a:cubicBezTo>
                  <a:pt x="68999" y="-4555"/>
                  <a:pt x="114897" y="6502"/>
                  <a:pt x="161812" y="7578"/>
                </a:cubicBezTo>
                <a:cubicBezTo>
                  <a:pt x="191933" y="8534"/>
                  <a:pt x="222054" y="7518"/>
                  <a:pt x="252175" y="7518"/>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5" name="Google Shape;468;p11">
            <a:extLst>
              <a:ext uri="{FF2B5EF4-FFF2-40B4-BE49-F238E27FC236}">
                <a16:creationId xmlns:a16="http://schemas.microsoft.com/office/drawing/2014/main" id="{983F75FA-77F1-8FE4-EA90-3A0F5260C27F}"/>
              </a:ext>
            </a:extLst>
          </p:cNvPr>
          <p:cNvSpPr/>
          <p:nvPr/>
        </p:nvSpPr>
        <p:spPr>
          <a:xfrm rot="1247444">
            <a:off x="10950756" y="480282"/>
            <a:ext cx="312419" cy="400441"/>
          </a:xfrm>
          <a:custGeom>
            <a:avLst/>
            <a:gdLst/>
            <a:ahLst/>
            <a:cxnLst/>
            <a:rect l="l" t="t" r="r" b="b"/>
            <a:pathLst>
              <a:path w="468569" h="601649" extrusionOk="0">
                <a:moveTo>
                  <a:pt x="468168" y="70753"/>
                </a:moveTo>
                <a:cubicBezTo>
                  <a:pt x="470917" y="114500"/>
                  <a:pt x="458904" y="158068"/>
                  <a:pt x="452270" y="201099"/>
                </a:cubicBezTo>
                <a:cubicBezTo>
                  <a:pt x="444800" y="235762"/>
                  <a:pt x="441752" y="271022"/>
                  <a:pt x="436313" y="305925"/>
                </a:cubicBezTo>
                <a:cubicBezTo>
                  <a:pt x="432249" y="325288"/>
                  <a:pt x="425735" y="344054"/>
                  <a:pt x="421552" y="363418"/>
                </a:cubicBezTo>
                <a:cubicBezTo>
                  <a:pt x="410256" y="414456"/>
                  <a:pt x="400813" y="466451"/>
                  <a:pt x="376191" y="513186"/>
                </a:cubicBezTo>
                <a:cubicBezTo>
                  <a:pt x="366808" y="531474"/>
                  <a:pt x="359038" y="551256"/>
                  <a:pt x="344038" y="565838"/>
                </a:cubicBezTo>
                <a:cubicBezTo>
                  <a:pt x="323957" y="584724"/>
                  <a:pt x="289354" y="584305"/>
                  <a:pt x="271962" y="562133"/>
                </a:cubicBezTo>
                <a:cubicBezTo>
                  <a:pt x="254511" y="536076"/>
                  <a:pt x="253615" y="503206"/>
                  <a:pt x="250567" y="472965"/>
                </a:cubicBezTo>
                <a:cubicBezTo>
                  <a:pt x="247340" y="447625"/>
                  <a:pt x="247818" y="422166"/>
                  <a:pt x="248774" y="396706"/>
                </a:cubicBezTo>
                <a:cubicBezTo>
                  <a:pt x="248176" y="381287"/>
                  <a:pt x="251702" y="364852"/>
                  <a:pt x="247041" y="349971"/>
                </a:cubicBezTo>
                <a:cubicBezTo>
                  <a:pt x="243873" y="343158"/>
                  <a:pt x="234072" y="341544"/>
                  <a:pt x="228693" y="346564"/>
                </a:cubicBezTo>
                <a:cubicBezTo>
                  <a:pt x="221402" y="353616"/>
                  <a:pt x="223195" y="365330"/>
                  <a:pt x="220506" y="374414"/>
                </a:cubicBezTo>
                <a:cubicBezTo>
                  <a:pt x="214171" y="404595"/>
                  <a:pt x="204967" y="434059"/>
                  <a:pt x="196301" y="463582"/>
                </a:cubicBezTo>
                <a:cubicBezTo>
                  <a:pt x="183332" y="501413"/>
                  <a:pt x="169586" y="541096"/>
                  <a:pt x="140123" y="569484"/>
                </a:cubicBezTo>
                <a:cubicBezTo>
                  <a:pt x="123090" y="589146"/>
                  <a:pt x="99364" y="602115"/>
                  <a:pt x="72948" y="601637"/>
                </a:cubicBezTo>
                <a:cubicBezTo>
                  <a:pt x="23643" y="601458"/>
                  <a:pt x="23643" y="533207"/>
                  <a:pt x="13782" y="497767"/>
                </a:cubicBezTo>
                <a:cubicBezTo>
                  <a:pt x="634" y="438421"/>
                  <a:pt x="-143" y="377103"/>
                  <a:pt x="215" y="316503"/>
                </a:cubicBezTo>
                <a:cubicBezTo>
                  <a:pt x="-801" y="262416"/>
                  <a:pt x="1889" y="208210"/>
                  <a:pt x="5953" y="154244"/>
                </a:cubicBezTo>
                <a:cubicBezTo>
                  <a:pt x="8821" y="111632"/>
                  <a:pt x="18145" y="68183"/>
                  <a:pt x="9718" y="25751"/>
                </a:cubicBezTo>
                <a:cubicBezTo>
                  <a:pt x="19519" y="-24212"/>
                  <a:pt x="54660" y="8957"/>
                  <a:pt x="65537" y="37763"/>
                </a:cubicBezTo>
                <a:cubicBezTo>
                  <a:pt x="73785" y="57247"/>
                  <a:pt x="73127" y="78941"/>
                  <a:pt x="75279" y="99739"/>
                </a:cubicBezTo>
                <a:cubicBezTo>
                  <a:pt x="79164" y="143366"/>
                  <a:pt x="80419" y="186875"/>
                  <a:pt x="78506" y="230741"/>
                </a:cubicBezTo>
                <a:cubicBezTo>
                  <a:pt x="77550" y="273473"/>
                  <a:pt x="75040" y="316144"/>
                  <a:pt x="77012" y="358875"/>
                </a:cubicBezTo>
                <a:cubicBezTo>
                  <a:pt x="79403" y="391327"/>
                  <a:pt x="76773" y="423779"/>
                  <a:pt x="78327" y="456291"/>
                </a:cubicBezTo>
                <a:cubicBezTo>
                  <a:pt x="78267" y="466152"/>
                  <a:pt x="79761" y="480196"/>
                  <a:pt x="92073" y="481153"/>
                </a:cubicBezTo>
                <a:cubicBezTo>
                  <a:pt x="97511" y="481511"/>
                  <a:pt x="102770" y="477746"/>
                  <a:pt x="104862" y="472786"/>
                </a:cubicBezTo>
                <a:cubicBezTo>
                  <a:pt x="109165" y="462446"/>
                  <a:pt x="113528" y="452167"/>
                  <a:pt x="117233" y="441649"/>
                </a:cubicBezTo>
                <a:cubicBezTo>
                  <a:pt x="123269" y="420492"/>
                  <a:pt x="135581" y="402264"/>
                  <a:pt x="148072" y="384036"/>
                </a:cubicBezTo>
                <a:cubicBezTo>
                  <a:pt x="166718" y="356306"/>
                  <a:pt x="175563" y="323674"/>
                  <a:pt x="194628" y="296303"/>
                </a:cubicBezTo>
                <a:cubicBezTo>
                  <a:pt x="208612" y="279987"/>
                  <a:pt x="223733" y="261580"/>
                  <a:pt x="244351" y="253930"/>
                </a:cubicBezTo>
                <a:cubicBezTo>
                  <a:pt x="303996" y="255424"/>
                  <a:pt x="318578" y="354154"/>
                  <a:pt x="327125" y="400113"/>
                </a:cubicBezTo>
                <a:cubicBezTo>
                  <a:pt x="329993" y="411109"/>
                  <a:pt x="326348" y="428381"/>
                  <a:pt x="333818" y="438242"/>
                </a:cubicBezTo>
                <a:cubicBezTo>
                  <a:pt x="338121" y="443023"/>
                  <a:pt x="345651" y="443382"/>
                  <a:pt x="350492" y="439079"/>
                </a:cubicBezTo>
                <a:cubicBezTo>
                  <a:pt x="358740" y="429516"/>
                  <a:pt x="356827" y="414815"/>
                  <a:pt x="359576" y="402981"/>
                </a:cubicBezTo>
                <a:cubicBezTo>
                  <a:pt x="361070" y="382363"/>
                  <a:pt x="363282" y="362043"/>
                  <a:pt x="368660" y="342022"/>
                </a:cubicBezTo>
                <a:cubicBezTo>
                  <a:pt x="391371" y="241798"/>
                  <a:pt x="395913" y="136016"/>
                  <a:pt x="436672" y="40692"/>
                </a:cubicBezTo>
                <a:cubicBezTo>
                  <a:pt x="440796" y="33520"/>
                  <a:pt x="444023" y="27783"/>
                  <a:pt x="452091" y="34536"/>
                </a:cubicBezTo>
                <a:cubicBezTo>
                  <a:pt x="463625" y="42784"/>
                  <a:pt x="466136" y="57605"/>
                  <a:pt x="468168" y="70753"/>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6" name="Google Shape;491;p11">
            <a:extLst>
              <a:ext uri="{FF2B5EF4-FFF2-40B4-BE49-F238E27FC236}">
                <a16:creationId xmlns:a16="http://schemas.microsoft.com/office/drawing/2014/main" id="{DFBC47C4-BCB5-E90C-8700-7BAEF3EB5A8F}"/>
              </a:ext>
            </a:extLst>
          </p:cNvPr>
          <p:cNvSpPr/>
          <p:nvPr/>
        </p:nvSpPr>
        <p:spPr>
          <a:xfrm rot="1247444">
            <a:off x="9462082" y="86781"/>
            <a:ext cx="1957964" cy="722679"/>
          </a:xfrm>
          <a:custGeom>
            <a:avLst/>
            <a:gdLst/>
            <a:ahLst/>
            <a:cxnLst/>
            <a:rect l="l" t="t" r="r" b="b"/>
            <a:pathLst>
              <a:path w="2936578" h="1085797" extrusionOk="0">
                <a:moveTo>
                  <a:pt x="620498" y="213976"/>
                </a:moveTo>
                <a:cubicBezTo>
                  <a:pt x="621933" y="206028"/>
                  <a:pt x="621933" y="196764"/>
                  <a:pt x="615120" y="191266"/>
                </a:cubicBezTo>
                <a:cubicBezTo>
                  <a:pt x="607231" y="184453"/>
                  <a:pt x="596413" y="182779"/>
                  <a:pt x="586433" y="181584"/>
                </a:cubicBezTo>
                <a:cubicBezTo>
                  <a:pt x="565874" y="179672"/>
                  <a:pt x="545196" y="180150"/>
                  <a:pt x="524577" y="180150"/>
                </a:cubicBezTo>
                <a:cubicBezTo>
                  <a:pt x="496847" y="180269"/>
                  <a:pt x="469116" y="181345"/>
                  <a:pt x="441445" y="179851"/>
                </a:cubicBezTo>
                <a:cubicBezTo>
                  <a:pt x="404571" y="178596"/>
                  <a:pt x="366681" y="171544"/>
                  <a:pt x="329567" y="172619"/>
                </a:cubicBezTo>
                <a:cubicBezTo>
                  <a:pt x="319945" y="174173"/>
                  <a:pt x="307634" y="171783"/>
                  <a:pt x="299984" y="178775"/>
                </a:cubicBezTo>
                <a:cubicBezTo>
                  <a:pt x="296219" y="182839"/>
                  <a:pt x="292035" y="189533"/>
                  <a:pt x="294844" y="195091"/>
                </a:cubicBezTo>
                <a:cubicBezTo>
                  <a:pt x="284565" y="273800"/>
                  <a:pt x="276915" y="352987"/>
                  <a:pt x="272493" y="432234"/>
                </a:cubicBezTo>
                <a:cubicBezTo>
                  <a:pt x="271716" y="490863"/>
                  <a:pt x="267472" y="549372"/>
                  <a:pt x="268010" y="608000"/>
                </a:cubicBezTo>
                <a:cubicBezTo>
                  <a:pt x="267114" y="650791"/>
                  <a:pt x="267293" y="693463"/>
                  <a:pt x="265918" y="736254"/>
                </a:cubicBezTo>
                <a:cubicBezTo>
                  <a:pt x="265082" y="764522"/>
                  <a:pt x="266098" y="792910"/>
                  <a:pt x="270461" y="820880"/>
                </a:cubicBezTo>
                <a:cubicBezTo>
                  <a:pt x="272612" y="839646"/>
                  <a:pt x="281816" y="858232"/>
                  <a:pt x="300940" y="864328"/>
                </a:cubicBezTo>
                <a:cubicBezTo>
                  <a:pt x="389989" y="894330"/>
                  <a:pt x="366979" y="757948"/>
                  <a:pt x="366501" y="707448"/>
                </a:cubicBezTo>
                <a:cubicBezTo>
                  <a:pt x="363752" y="651508"/>
                  <a:pt x="364529" y="595569"/>
                  <a:pt x="364469" y="539570"/>
                </a:cubicBezTo>
                <a:cubicBezTo>
                  <a:pt x="407201" y="531024"/>
                  <a:pt x="451545" y="537598"/>
                  <a:pt x="494815" y="537299"/>
                </a:cubicBezTo>
                <a:cubicBezTo>
                  <a:pt x="508441" y="537359"/>
                  <a:pt x="522067" y="536343"/>
                  <a:pt x="535693" y="535985"/>
                </a:cubicBezTo>
                <a:cubicBezTo>
                  <a:pt x="545793" y="535507"/>
                  <a:pt x="556611" y="536582"/>
                  <a:pt x="566053" y="532399"/>
                </a:cubicBezTo>
                <a:cubicBezTo>
                  <a:pt x="581114" y="525108"/>
                  <a:pt x="585297" y="507059"/>
                  <a:pt x="586791" y="491819"/>
                </a:cubicBezTo>
                <a:cubicBezTo>
                  <a:pt x="590138" y="474428"/>
                  <a:pt x="582369" y="456140"/>
                  <a:pt x="563663" y="452853"/>
                </a:cubicBezTo>
                <a:cubicBezTo>
                  <a:pt x="537725" y="447235"/>
                  <a:pt x="512684" y="447594"/>
                  <a:pt x="485910" y="445681"/>
                </a:cubicBezTo>
                <a:cubicBezTo>
                  <a:pt x="451844" y="442275"/>
                  <a:pt x="417600" y="441976"/>
                  <a:pt x="383355" y="441976"/>
                </a:cubicBezTo>
                <a:cubicBezTo>
                  <a:pt x="374510" y="384782"/>
                  <a:pt x="379769" y="324838"/>
                  <a:pt x="378275" y="266808"/>
                </a:cubicBezTo>
                <a:cubicBezTo>
                  <a:pt x="397758" y="261130"/>
                  <a:pt x="419153" y="263282"/>
                  <a:pt x="439712" y="264238"/>
                </a:cubicBezTo>
                <a:cubicBezTo>
                  <a:pt x="467682" y="266509"/>
                  <a:pt x="496249" y="267286"/>
                  <a:pt x="524398" y="266329"/>
                </a:cubicBezTo>
                <a:cubicBezTo>
                  <a:pt x="549080" y="264297"/>
                  <a:pt x="578006" y="270573"/>
                  <a:pt x="599163" y="255034"/>
                </a:cubicBezTo>
                <a:cubicBezTo>
                  <a:pt x="612012" y="245233"/>
                  <a:pt x="618407" y="229694"/>
                  <a:pt x="620498" y="213976"/>
                </a:cubicBezTo>
                <a:close/>
                <a:moveTo>
                  <a:pt x="1036635" y="678821"/>
                </a:moveTo>
                <a:cubicBezTo>
                  <a:pt x="1071418" y="621029"/>
                  <a:pt x="1096638" y="529411"/>
                  <a:pt x="1093291" y="461997"/>
                </a:cubicBezTo>
                <a:cubicBezTo>
                  <a:pt x="1089765" y="430621"/>
                  <a:pt x="1088450" y="398886"/>
                  <a:pt x="1080382" y="367749"/>
                </a:cubicBezTo>
                <a:cubicBezTo>
                  <a:pt x="1071597" y="337927"/>
                  <a:pt x="1063170" y="307387"/>
                  <a:pt x="1046795" y="280673"/>
                </a:cubicBezTo>
                <a:cubicBezTo>
                  <a:pt x="1030420" y="247922"/>
                  <a:pt x="1008546" y="217084"/>
                  <a:pt x="975317" y="199633"/>
                </a:cubicBezTo>
                <a:cubicBezTo>
                  <a:pt x="960077" y="190967"/>
                  <a:pt x="944001" y="183915"/>
                  <a:pt x="926610" y="180628"/>
                </a:cubicBezTo>
                <a:cubicBezTo>
                  <a:pt x="918063" y="179851"/>
                  <a:pt x="899357" y="173456"/>
                  <a:pt x="889914" y="177401"/>
                </a:cubicBezTo>
                <a:cubicBezTo>
                  <a:pt x="887703" y="177102"/>
                  <a:pt x="885492" y="176743"/>
                  <a:pt x="883400" y="176265"/>
                </a:cubicBezTo>
                <a:cubicBezTo>
                  <a:pt x="881787" y="175966"/>
                  <a:pt x="880233" y="177341"/>
                  <a:pt x="880053" y="178895"/>
                </a:cubicBezTo>
                <a:cubicBezTo>
                  <a:pt x="874973" y="179074"/>
                  <a:pt x="869117" y="177819"/>
                  <a:pt x="864634" y="180628"/>
                </a:cubicBezTo>
                <a:cubicBezTo>
                  <a:pt x="749469" y="185409"/>
                  <a:pt x="655221" y="276430"/>
                  <a:pt x="639384" y="391296"/>
                </a:cubicBezTo>
                <a:cubicBezTo>
                  <a:pt x="622291" y="466718"/>
                  <a:pt x="630598" y="546921"/>
                  <a:pt x="655281" y="619774"/>
                </a:cubicBezTo>
                <a:cubicBezTo>
                  <a:pt x="683968" y="708464"/>
                  <a:pt x="763095" y="777252"/>
                  <a:pt x="858419" y="778328"/>
                </a:cubicBezTo>
                <a:cubicBezTo>
                  <a:pt x="929359" y="779344"/>
                  <a:pt x="997729" y="736792"/>
                  <a:pt x="1036635" y="678821"/>
                </a:cubicBezTo>
                <a:close/>
                <a:moveTo>
                  <a:pt x="1464426" y="865643"/>
                </a:moveTo>
                <a:cubicBezTo>
                  <a:pt x="1491021" y="845263"/>
                  <a:pt x="1486001" y="804205"/>
                  <a:pt x="1454565" y="791356"/>
                </a:cubicBezTo>
                <a:cubicBezTo>
                  <a:pt x="1427850" y="777551"/>
                  <a:pt x="1397311" y="775638"/>
                  <a:pt x="1367967" y="771574"/>
                </a:cubicBezTo>
                <a:cubicBezTo>
                  <a:pt x="1322964" y="764761"/>
                  <a:pt x="1277843" y="758904"/>
                  <a:pt x="1233020" y="751135"/>
                </a:cubicBezTo>
                <a:cubicBezTo>
                  <a:pt x="1227641" y="729321"/>
                  <a:pt x="1231585" y="706193"/>
                  <a:pt x="1233079" y="684080"/>
                </a:cubicBezTo>
                <a:cubicBezTo>
                  <a:pt x="1235769" y="654078"/>
                  <a:pt x="1239056" y="624196"/>
                  <a:pt x="1240849" y="594135"/>
                </a:cubicBezTo>
                <a:cubicBezTo>
                  <a:pt x="1244793" y="557619"/>
                  <a:pt x="1247004" y="521223"/>
                  <a:pt x="1253817" y="485006"/>
                </a:cubicBezTo>
                <a:cubicBezTo>
                  <a:pt x="1260870" y="455662"/>
                  <a:pt x="1263858" y="425601"/>
                  <a:pt x="1265113" y="395479"/>
                </a:cubicBezTo>
                <a:cubicBezTo>
                  <a:pt x="1266846" y="351433"/>
                  <a:pt x="1270611" y="307387"/>
                  <a:pt x="1274854" y="263521"/>
                </a:cubicBezTo>
                <a:cubicBezTo>
                  <a:pt x="1277544" y="239495"/>
                  <a:pt x="1283640" y="214096"/>
                  <a:pt x="1275631" y="190549"/>
                </a:cubicBezTo>
                <a:cubicBezTo>
                  <a:pt x="1266547" y="167181"/>
                  <a:pt x="1238757" y="154810"/>
                  <a:pt x="1214851" y="154989"/>
                </a:cubicBezTo>
                <a:cubicBezTo>
                  <a:pt x="1191962" y="156483"/>
                  <a:pt x="1180547" y="180030"/>
                  <a:pt x="1173495" y="199035"/>
                </a:cubicBezTo>
                <a:cubicBezTo>
                  <a:pt x="1164709" y="227901"/>
                  <a:pt x="1163753" y="258381"/>
                  <a:pt x="1160825" y="288323"/>
                </a:cubicBezTo>
                <a:cubicBezTo>
                  <a:pt x="1155506" y="333624"/>
                  <a:pt x="1150306" y="378985"/>
                  <a:pt x="1148693" y="424644"/>
                </a:cubicBezTo>
                <a:cubicBezTo>
                  <a:pt x="1142178" y="522956"/>
                  <a:pt x="1140744" y="621626"/>
                  <a:pt x="1129867" y="719699"/>
                </a:cubicBezTo>
                <a:cubicBezTo>
                  <a:pt x="1128373" y="758247"/>
                  <a:pt x="1117376" y="799902"/>
                  <a:pt x="1148573" y="830143"/>
                </a:cubicBezTo>
                <a:cubicBezTo>
                  <a:pt x="1165785" y="846040"/>
                  <a:pt x="1189272" y="852315"/>
                  <a:pt x="1211086" y="859308"/>
                </a:cubicBezTo>
                <a:cubicBezTo>
                  <a:pt x="1268340" y="878492"/>
                  <a:pt x="1328821" y="879628"/>
                  <a:pt x="1388585" y="881480"/>
                </a:cubicBezTo>
                <a:cubicBezTo>
                  <a:pt x="1414344" y="880763"/>
                  <a:pt x="1442253" y="880405"/>
                  <a:pt x="1464426" y="865643"/>
                </a:cubicBezTo>
                <a:close/>
                <a:moveTo>
                  <a:pt x="1807830" y="856379"/>
                </a:moveTo>
                <a:cubicBezTo>
                  <a:pt x="1838070" y="841020"/>
                  <a:pt x="1837174" y="811556"/>
                  <a:pt x="1809443" y="793926"/>
                </a:cubicBezTo>
                <a:cubicBezTo>
                  <a:pt x="1792291" y="783288"/>
                  <a:pt x="1773107" y="776057"/>
                  <a:pt x="1754520" y="768347"/>
                </a:cubicBezTo>
                <a:cubicBezTo>
                  <a:pt x="1735814" y="762012"/>
                  <a:pt x="1716152" y="759323"/>
                  <a:pt x="1697027" y="754482"/>
                </a:cubicBezTo>
                <a:cubicBezTo>
                  <a:pt x="1668759" y="745398"/>
                  <a:pt x="1639116" y="741394"/>
                  <a:pt x="1610489" y="733863"/>
                </a:cubicBezTo>
                <a:cubicBezTo>
                  <a:pt x="1607740" y="713245"/>
                  <a:pt x="1611266" y="692268"/>
                  <a:pt x="1610788" y="671470"/>
                </a:cubicBezTo>
                <a:cubicBezTo>
                  <a:pt x="1610310" y="639854"/>
                  <a:pt x="1617900" y="608897"/>
                  <a:pt x="1621545" y="577401"/>
                </a:cubicBezTo>
                <a:cubicBezTo>
                  <a:pt x="1626984" y="532937"/>
                  <a:pt x="1629016" y="488233"/>
                  <a:pt x="1630510" y="443470"/>
                </a:cubicBezTo>
                <a:cubicBezTo>
                  <a:pt x="1632542" y="389981"/>
                  <a:pt x="1634932" y="336612"/>
                  <a:pt x="1645451" y="283960"/>
                </a:cubicBezTo>
                <a:cubicBezTo>
                  <a:pt x="1651965" y="243320"/>
                  <a:pt x="1635351" y="190608"/>
                  <a:pt x="1584671" y="201665"/>
                </a:cubicBezTo>
                <a:cubicBezTo>
                  <a:pt x="1552757" y="212243"/>
                  <a:pt x="1535904" y="257186"/>
                  <a:pt x="1530764" y="287904"/>
                </a:cubicBezTo>
                <a:cubicBezTo>
                  <a:pt x="1520903" y="340616"/>
                  <a:pt x="1518333" y="393985"/>
                  <a:pt x="1509129" y="446877"/>
                </a:cubicBezTo>
                <a:cubicBezTo>
                  <a:pt x="1504767" y="474846"/>
                  <a:pt x="1505723" y="503114"/>
                  <a:pt x="1504169" y="531323"/>
                </a:cubicBezTo>
                <a:cubicBezTo>
                  <a:pt x="1500762" y="572979"/>
                  <a:pt x="1501958" y="614694"/>
                  <a:pt x="1502555" y="656409"/>
                </a:cubicBezTo>
                <a:cubicBezTo>
                  <a:pt x="1502734" y="692566"/>
                  <a:pt x="1503930" y="730995"/>
                  <a:pt x="1506141" y="767451"/>
                </a:cubicBezTo>
                <a:cubicBezTo>
                  <a:pt x="1507575" y="792193"/>
                  <a:pt x="1512835" y="819804"/>
                  <a:pt x="1537039" y="832115"/>
                </a:cubicBezTo>
                <a:cubicBezTo>
                  <a:pt x="1547079" y="837793"/>
                  <a:pt x="1557179" y="843769"/>
                  <a:pt x="1568475" y="846578"/>
                </a:cubicBezTo>
                <a:cubicBezTo>
                  <a:pt x="1584073" y="850224"/>
                  <a:pt x="1600269" y="849566"/>
                  <a:pt x="1616167" y="851598"/>
                </a:cubicBezTo>
                <a:cubicBezTo>
                  <a:pt x="1664755" y="856081"/>
                  <a:pt x="1713164" y="857754"/>
                  <a:pt x="1761752" y="862655"/>
                </a:cubicBezTo>
                <a:cubicBezTo>
                  <a:pt x="1777171" y="863671"/>
                  <a:pt x="1793367" y="862655"/>
                  <a:pt x="1807830" y="856379"/>
                </a:cubicBezTo>
                <a:close/>
                <a:moveTo>
                  <a:pt x="2204304" y="542618"/>
                </a:moveTo>
                <a:cubicBezTo>
                  <a:pt x="2210818" y="507896"/>
                  <a:pt x="2213269" y="472396"/>
                  <a:pt x="2209085" y="437314"/>
                </a:cubicBezTo>
                <a:cubicBezTo>
                  <a:pt x="2206456" y="401934"/>
                  <a:pt x="2198925" y="367092"/>
                  <a:pt x="2182968" y="335178"/>
                </a:cubicBezTo>
                <a:cubicBezTo>
                  <a:pt x="2168147" y="295674"/>
                  <a:pt x="2142090" y="259397"/>
                  <a:pt x="2104917" y="238360"/>
                </a:cubicBezTo>
                <a:cubicBezTo>
                  <a:pt x="2076230" y="218518"/>
                  <a:pt x="2040371" y="199035"/>
                  <a:pt x="2004752" y="208119"/>
                </a:cubicBezTo>
                <a:cubicBezTo>
                  <a:pt x="1921083" y="210331"/>
                  <a:pt x="1878411" y="252464"/>
                  <a:pt x="1835500" y="319340"/>
                </a:cubicBezTo>
                <a:cubicBezTo>
                  <a:pt x="1815599" y="351374"/>
                  <a:pt x="1806216" y="388965"/>
                  <a:pt x="1796415" y="425063"/>
                </a:cubicBezTo>
                <a:cubicBezTo>
                  <a:pt x="1787092" y="472754"/>
                  <a:pt x="1791932" y="521761"/>
                  <a:pt x="1804304" y="568436"/>
                </a:cubicBezTo>
                <a:cubicBezTo>
                  <a:pt x="1816137" y="610152"/>
                  <a:pt x="1827671" y="652883"/>
                  <a:pt x="1852653" y="688921"/>
                </a:cubicBezTo>
                <a:cubicBezTo>
                  <a:pt x="1865801" y="709599"/>
                  <a:pt x="1880383" y="730756"/>
                  <a:pt x="1902018" y="743306"/>
                </a:cubicBezTo>
                <a:cubicBezTo>
                  <a:pt x="1912536" y="750000"/>
                  <a:pt x="1924788" y="752868"/>
                  <a:pt x="1936442" y="756813"/>
                </a:cubicBezTo>
                <a:cubicBezTo>
                  <a:pt x="1953654" y="763207"/>
                  <a:pt x="1970567" y="771156"/>
                  <a:pt x="1989333" y="770797"/>
                </a:cubicBezTo>
                <a:cubicBezTo>
                  <a:pt x="2025490" y="769841"/>
                  <a:pt x="2062484" y="761534"/>
                  <a:pt x="2094577" y="744501"/>
                </a:cubicBezTo>
                <a:cubicBezTo>
                  <a:pt x="2119977" y="727349"/>
                  <a:pt x="2142747" y="704878"/>
                  <a:pt x="2158405" y="678462"/>
                </a:cubicBezTo>
                <a:cubicBezTo>
                  <a:pt x="2179383" y="635492"/>
                  <a:pt x="2195877" y="589772"/>
                  <a:pt x="2204304" y="542618"/>
                </a:cubicBezTo>
                <a:close/>
                <a:moveTo>
                  <a:pt x="2785031" y="298243"/>
                </a:moveTo>
                <a:cubicBezTo>
                  <a:pt x="2783656" y="276430"/>
                  <a:pt x="2780011" y="251867"/>
                  <a:pt x="2762799" y="236627"/>
                </a:cubicBezTo>
                <a:cubicBezTo>
                  <a:pt x="2753117" y="228021"/>
                  <a:pt x="2738475" y="221925"/>
                  <a:pt x="2726283" y="228917"/>
                </a:cubicBezTo>
                <a:cubicBezTo>
                  <a:pt x="2700943" y="246667"/>
                  <a:pt x="2697238" y="281629"/>
                  <a:pt x="2687795" y="309061"/>
                </a:cubicBezTo>
                <a:cubicBezTo>
                  <a:pt x="2661200" y="394344"/>
                  <a:pt x="2655403" y="484109"/>
                  <a:pt x="2634366" y="570708"/>
                </a:cubicBezTo>
                <a:cubicBezTo>
                  <a:pt x="2623130" y="524749"/>
                  <a:pt x="2607113" y="469168"/>
                  <a:pt x="2558466" y="450821"/>
                </a:cubicBezTo>
                <a:cubicBezTo>
                  <a:pt x="2525058" y="437434"/>
                  <a:pt x="2497148" y="467734"/>
                  <a:pt x="2476350" y="489907"/>
                </a:cubicBezTo>
                <a:cubicBezTo>
                  <a:pt x="2452385" y="515784"/>
                  <a:pt x="2443958" y="551165"/>
                  <a:pt x="2426148" y="580927"/>
                </a:cubicBezTo>
                <a:cubicBezTo>
                  <a:pt x="2415510" y="599275"/>
                  <a:pt x="2401047" y="615411"/>
                  <a:pt x="2393696" y="635551"/>
                </a:cubicBezTo>
                <a:cubicBezTo>
                  <a:pt x="2395190" y="590489"/>
                  <a:pt x="2389991" y="547400"/>
                  <a:pt x="2392919" y="501979"/>
                </a:cubicBezTo>
                <a:cubicBezTo>
                  <a:pt x="2395549" y="431876"/>
                  <a:pt x="2396804" y="361713"/>
                  <a:pt x="2388915" y="291849"/>
                </a:cubicBezTo>
                <a:cubicBezTo>
                  <a:pt x="2386345" y="257484"/>
                  <a:pt x="2373197" y="217980"/>
                  <a:pt x="2340267" y="201784"/>
                </a:cubicBezTo>
                <a:cubicBezTo>
                  <a:pt x="2326043" y="195151"/>
                  <a:pt x="2307935" y="200171"/>
                  <a:pt x="2300524" y="214395"/>
                </a:cubicBezTo>
                <a:cubicBezTo>
                  <a:pt x="2286061" y="239316"/>
                  <a:pt x="2290723" y="268481"/>
                  <a:pt x="2288093" y="296032"/>
                </a:cubicBezTo>
                <a:cubicBezTo>
                  <a:pt x="2286241" y="317368"/>
                  <a:pt x="2282296" y="338465"/>
                  <a:pt x="2279965" y="359741"/>
                </a:cubicBezTo>
                <a:cubicBezTo>
                  <a:pt x="2273451" y="417174"/>
                  <a:pt x="2269805" y="475025"/>
                  <a:pt x="2270224" y="532817"/>
                </a:cubicBezTo>
                <a:cubicBezTo>
                  <a:pt x="2268909" y="598259"/>
                  <a:pt x="2270164" y="664836"/>
                  <a:pt x="2285045" y="728963"/>
                </a:cubicBezTo>
                <a:cubicBezTo>
                  <a:pt x="2293651" y="769124"/>
                  <a:pt x="2299329" y="823629"/>
                  <a:pt x="2343793" y="839586"/>
                </a:cubicBezTo>
                <a:cubicBezTo>
                  <a:pt x="2395967" y="852495"/>
                  <a:pt x="2438161" y="821836"/>
                  <a:pt x="2467863" y="781734"/>
                </a:cubicBezTo>
                <a:cubicBezTo>
                  <a:pt x="2491888" y="747489"/>
                  <a:pt x="2505395" y="707209"/>
                  <a:pt x="2517229" y="667465"/>
                </a:cubicBezTo>
                <a:cubicBezTo>
                  <a:pt x="2522846" y="712886"/>
                  <a:pt x="2518962" y="767391"/>
                  <a:pt x="2553625" y="802233"/>
                </a:cubicBezTo>
                <a:cubicBezTo>
                  <a:pt x="2580100" y="826916"/>
                  <a:pt x="2623071" y="825661"/>
                  <a:pt x="2650024" y="802413"/>
                </a:cubicBezTo>
                <a:cubicBezTo>
                  <a:pt x="2672017" y="783049"/>
                  <a:pt x="2682476" y="754482"/>
                  <a:pt x="2695325" y="728843"/>
                </a:cubicBezTo>
                <a:cubicBezTo>
                  <a:pt x="2713852" y="690534"/>
                  <a:pt x="2723354" y="649058"/>
                  <a:pt x="2731901" y="607582"/>
                </a:cubicBezTo>
                <a:cubicBezTo>
                  <a:pt x="2738415" y="573158"/>
                  <a:pt x="2751264" y="540228"/>
                  <a:pt x="2755149" y="505326"/>
                </a:cubicBezTo>
                <a:cubicBezTo>
                  <a:pt x="2761603" y="436238"/>
                  <a:pt x="2782581" y="367928"/>
                  <a:pt x="2785031" y="298243"/>
                </a:cubicBezTo>
                <a:close/>
                <a:moveTo>
                  <a:pt x="2935696" y="432593"/>
                </a:moveTo>
                <a:cubicBezTo>
                  <a:pt x="2935039" y="517816"/>
                  <a:pt x="2938445" y="605371"/>
                  <a:pt x="2935039" y="690773"/>
                </a:cubicBezTo>
                <a:cubicBezTo>
                  <a:pt x="2928225" y="752689"/>
                  <a:pt x="2926791" y="815023"/>
                  <a:pt x="2921054" y="876998"/>
                </a:cubicBezTo>
                <a:cubicBezTo>
                  <a:pt x="2918723" y="903593"/>
                  <a:pt x="2920038" y="930845"/>
                  <a:pt x="2914002" y="956962"/>
                </a:cubicBezTo>
                <a:cubicBezTo>
                  <a:pt x="2891949" y="1036508"/>
                  <a:pt x="2797701" y="1057844"/>
                  <a:pt x="2725984" y="1068840"/>
                </a:cubicBezTo>
                <a:cubicBezTo>
                  <a:pt x="2683851" y="1073622"/>
                  <a:pt x="2641239" y="1069737"/>
                  <a:pt x="2598926" y="1070633"/>
                </a:cubicBezTo>
                <a:cubicBezTo>
                  <a:pt x="2508144" y="1066868"/>
                  <a:pt x="2417243" y="1068064"/>
                  <a:pt x="2326462" y="1072904"/>
                </a:cubicBezTo>
                <a:cubicBezTo>
                  <a:pt x="2234844" y="1077566"/>
                  <a:pt x="2143106" y="1077387"/>
                  <a:pt x="2051428" y="1080734"/>
                </a:cubicBezTo>
                <a:cubicBezTo>
                  <a:pt x="1929270" y="1085933"/>
                  <a:pt x="1806873" y="1089997"/>
                  <a:pt x="1685015" y="1077805"/>
                </a:cubicBezTo>
                <a:cubicBezTo>
                  <a:pt x="1534828" y="1067107"/>
                  <a:pt x="1384462" y="1059458"/>
                  <a:pt x="1233796" y="1060115"/>
                </a:cubicBezTo>
                <a:cubicBezTo>
                  <a:pt x="1186702" y="1060832"/>
                  <a:pt x="1139788" y="1058143"/>
                  <a:pt x="1092813" y="1055513"/>
                </a:cubicBezTo>
                <a:cubicBezTo>
                  <a:pt x="1018945" y="1054676"/>
                  <a:pt x="945017" y="1054139"/>
                  <a:pt x="871208" y="1051091"/>
                </a:cubicBezTo>
                <a:cubicBezTo>
                  <a:pt x="734648" y="1047863"/>
                  <a:pt x="597609" y="1058561"/>
                  <a:pt x="461347" y="1046728"/>
                </a:cubicBezTo>
                <a:cubicBezTo>
                  <a:pt x="396084" y="1048700"/>
                  <a:pt x="330105" y="1046668"/>
                  <a:pt x="264843" y="1041887"/>
                </a:cubicBezTo>
                <a:cubicBezTo>
                  <a:pt x="223964" y="1040990"/>
                  <a:pt x="182607" y="1041110"/>
                  <a:pt x="142506" y="1032325"/>
                </a:cubicBezTo>
                <a:cubicBezTo>
                  <a:pt x="39831" y="1003817"/>
                  <a:pt x="40309" y="972859"/>
                  <a:pt x="20886" y="877715"/>
                </a:cubicBezTo>
                <a:cubicBezTo>
                  <a:pt x="-2302" y="769064"/>
                  <a:pt x="-928" y="656170"/>
                  <a:pt x="925" y="544770"/>
                </a:cubicBezTo>
                <a:cubicBezTo>
                  <a:pt x="4630" y="451179"/>
                  <a:pt x="7858" y="358306"/>
                  <a:pt x="23635" y="265612"/>
                </a:cubicBezTo>
                <a:cubicBezTo>
                  <a:pt x="26803" y="235491"/>
                  <a:pt x="29851" y="206386"/>
                  <a:pt x="33855" y="176205"/>
                </a:cubicBezTo>
                <a:cubicBezTo>
                  <a:pt x="35528" y="159232"/>
                  <a:pt x="37560" y="142319"/>
                  <a:pt x="44194" y="125765"/>
                </a:cubicBezTo>
                <a:cubicBezTo>
                  <a:pt x="56864" y="92655"/>
                  <a:pt x="78857" y="61996"/>
                  <a:pt x="111787" y="46996"/>
                </a:cubicBezTo>
                <a:cubicBezTo>
                  <a:pt x="150036" y="32533"/>
                  <a:pt x="189779" y="18309"/>
                  <a:pt x="231076" y="18189"/>
                </a:cubicBezTo>
                <a:cubicBezTo>
                  <a:pt x="254264" y="18787"/>
                  <a:pt x="279365" y="25241"/>
                  <a:pt x="303092" y="21118"/>
                </a:cubicBezTo>
                <a:cubicBezTo>
                  <a:pt x="314566" y="18847"/>
                  <a:pt x="329149" y="21118"/>
                  <a:pt x="338472" y="13348"/>
                </a:cubicBezTo>
                <a:cubicBezTo>
                  <a:pt x="474136" y="6715"/>
                  <a:pt x="609083" y="-3744"/>
                  <a:pt x="745166" y="1575"/>
                </a:cubicBezTo>
                <a:cubicBezTo>
                  <a:pt x="803496" y="141"/>
                  <a:pt x="861825" y="-875"/>
                  <a:pt x="920155" y="1097"/>
                </a:cubicBezTo>
                <a:cubicBezTo>
                  <a:pt x="975616" y="439"/>
                  <a:pt x="1031197" y="-1234"/>
                  <a:pt x="1086598" y="2591"/>
                </a:cubicBezTo>
                <a:cubicBezTo>
                  <a:pt x="1157657" y="4205"/>
                  <a:pt x="1228776" y="320"/>
                  <a:pt x="1299896" y="2710"/>
                </a:cubicBezTo>
                <a:cubicBezTo>
                  <a:pt x="1363664" y="619"/>
                  <a:pt x="1427253" y="3368"/>
                  <a:pt x="1490961" y="5400"/>
                </a:cubicBezTo>
                <a:cubicBezTo>
                  <a:pt x="1590468" y="4025"/>
                  <a:pt x="1689676" y="11735"/>
                  <a:pt x="1789124" y="13827"/>
                </a:cubicBezTo>
                <a:cubicBezTo>
                  <a:pt x="1878770" y="19743"/>
                  <a:pt x="1968475" y="14424"/>
                  <a:pt x="2058121" y="19504"/>
                </a:cubicBezTo>
                <a:cubicBezTo>
                  <a:pt x="2115734" y="21178"/>
                  <a:pt x="2172928" y="29544"/>
                  <a:pt x="2230541" y="30441"/>
                </a:cubicBezTo>
                <a:cubicBezTo>
                  <a:pt x="2260243" y="32055"/>
                  <a:pt x="2289946" y="31636"/>
                  <a:pt x="2319589" y="32592"/>
                </a:cubicBezTo>
                <a:cubicBezTo>
                  <a:pt x="2349471" y="34087"/>
                  <a:pt x="2379054" y="38449"/>
                  <a:pt x="2408936" y="39406"/>
                </a:cubicBezTo>
                <a:cubicBezTo>
                  <a:pt x="2485075" y="45083"/>
                  <a:pt x="2561394" y="47653"/>
                  <a:pt x="2637474" y="53510"/>
                </a:cubicBezTo>
                <a:cubicBezTo>
                  <a:pt x="2666758" y="54944"/>
                  <a:pt x="2696162" y="55303"/>
                  <a:pt x="2725207" y="59486"/>
                </a:cubicBezTo>
                <a:cubicBezTo>
                  <a:pt x="2759930" y="64208"/>
                  <a:pt x="2795669" y="64626"/>
                  <a:pt x="2828898" y="79149"/>
                </a:cubicBezTo>
                <a:cubicBezTo>
                  <a:pt x="2848381" y="89846"/>
                  <a:pt x="2860872" y="107776"/>
                  <a:pt x="2871868" y="126541"/>
                </a:cubicBezTo>
                <a:cubicBezTo>
                  <a:pt x="2890694" y="153854"/>
                  <a:pt x="2907069" y="182959"/>
                  <a:pt x="2914480" y="215590"/>
                </a:cubicBezTo>
                <a:cubicBezTo>
                  <a:pt x="2922787" y="245591"/>
                  <a:pt x="2931632" y="275832"/>
                  <a:pt x="2932947" y="307089"/>
                </a:cubicBezTo>
                <a:cubicBezTo>
                  <a:pt x="2934023" y="348146"/>
                  <a:pt x="2934620" y="390878"/>
                  <a:pt x="2935696" y="432593"/>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7" name="Google Shape;492;p11">
            <a:extLst>
              <a:ext uri="{FF2B5EF4-FFF2-40B4-BE49-F238E27FC236}">
                <a16:creationId xmlns:a16="http://schemas.microsoft.com/office/drawing/2014/main" id="{93564C53-FD21-F41B-6E85-1DDB2C548DC7}"/>
              </a:ext>
            </a:extLst>
          </p:cNvPr>
          <p:cNvSpPr/>
          <p:nvPr/>
        </p:nvSpPr>
        <p:spPr>
          <a:xfrm rot="1247444">
            <a:off x="10008697" y="133009"/>
            <a:ext cx="150647" cy="233411"/>
          </a:xfrm>
          <a:custGeom>
            <a:avLst/>
            <a:gdLst/>
            <a:ahLst/>
            <a:cxnLst/>
            <a:rect l="l" t="t" r="r" b="b"/>
            <a:pathLst>
              <a:path w="225942" h="350690" extrusionOk="0">
                <a:moveTo>
                  <a:pt x="225393" y="125979"/>
                </a:moveTo>
                <a:cubicBezTo>
                  <a:pt x="227844" y="174687"/>
                  <a:pt x="222106" y="224112"/>
                  <a:pt x="207882" y="270788"/>
                </a:cubicBezTo>
                <a:cubicBezTo>
                  <a:pt x="200292" y="290689"/>
                  <a:pt x="193360" y="311427"/>
                  <a:pt x="178299" y="327563"/>
                </a:cubicBezTo>
                <a:cubicBezTo>
                  <a:pt x="164255" y="338739"/>
                  <a:pt x="147461" y="348600"/>
                  <a:pt x="129352" y="350632"/>
                </a:cubicBezTo>
                <a:cubicBezTo>
                  <a:pt x="89370" y="352126"/>
                  <a:pt x="55245" y="324695"/>
                  <a:pt x="32595" y="293976"/>
                </a:cubicBezTo>
                <a:cubicBezTo>
                  <a:pt x="18789" y="272760"/>
                  <a:pt x="14367" y="247719"/>
                  <a:pt x="8749" y="223514"/>
                </a:cubicBezTo>
                <a:cubicBezTo>
                  <a:pt x="-3383" y="187477"/>
                  <a:pt x="-1770" y="149287"/>
                  <a:pt x="6717" y="112473"/>
                </a:cubicBezTo>
                <a:cubicBezTo>
                  <a:pt x="14068" y="69801"/>
                  <a:pt x="41380" y="26831"/>
                  <a:pt x="83693" y="12547"/>
                </a:cubicBezTo>
                <a:cubicBezTo>
                  <a:pt x="97319" y="4360"/>
                  <a:pt x="112200" y="-182"/>
                  <a:pt x="128157" y="355"/>
                </a:cubicBezTo>
                <a:cubicBezTo>
                  <a:pt x="146445" y="-720"/>
                  <a:pt x="165151" y="355"/>
                  <a:pt x="182961" y="7647"/>
                </a:cubicBezTo>
                <a:cubicBezTo>
                  <a:pt x="222285" y="32867"/>
                  <a:pt x="223600" y="83965"/>
                  <a:pt x="225393" y="12597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8" name="Google Shape;493;p11">
            <a:extLst>
              <a:ext uri="{FF2B5EF4-FFF2-40B4-BE49-F238E27FC236}">
                <a16:creationId xmlns:a16="http://schemas.microsoft.com/office/drawing/2014/main" id="{E30E8980-02C9-E5C1-9BEF-FC5575D618C1}"/>
              </a:ext>
            </a:extLst>
          </p:cNvPr>
          <p:cNvSpPr/>
          <p:nvPr/>
        </p:nvSpPr>
        <p:spPr>
          <a:xfrm rot="1247444">
            <a:off x="10732954" y="423371"/>
            <a:ext cx="131285" cy="218595"/>
          </a:xfrm>
          <a:custGeom>
            <a:avLst/>
            <a:gdLst/>
            <a:ahLst/>
            <a:cxnLst/>
            <a:rect l="l" t="t" r="r" b="b"/>
            <a:pathLst>
              <a:path w="196904" h="328430" extrusionOk="0">
                <a:moveTo>
                  <a:pt x="171794" y="35525"/>
                </a:moveTo>
                <a:cubicBezTo>
                  <a:pt x="207832" y="91166"/>
                  <a:pt x="200779" y="189119"/>
                  <a:pt x="177591" y="249301"/>
                </a:cubicBezTo>
                <a:cubicBezTo>
                  <a:pt x="163307" y="286534"/>
                  <a:pt x="139940" y="328787"/>
                  <a:pt x="94519" y="328429"/>
                </a:cubicBezTo>
                <a:cubicBezTo>
                  <a:pt x="33500" y="326038"/>
                  <a:pt x="9355" y="269083"/>
                  <a:pt x="3498" y="215833"/>
                </a:cubicBezTo>
                <a:cubicBezTo>
                  <a:pt x="-3733" y="164436"/>
                  <a:pt x="-864" y="110230"/>
                  <a:pt x="22683" y="63077"/>
                </a:cubicBezTo>
                <a:cubicBezTo>
                  <a:pt x="34038" y="40844"/>
                  <a:pt x="47425" y="17357"/>
                  <a:pt x="71330" y="6719"/>
                </a:cubicBezTo>
                <a:cubicBezTo>
                  <a:pt x="73064" y="7436"/>
                  <a:pt x="75036" y="7675"/>
                  <a:pt x="76948" y="7197"/>
                </a:cubicBezTo>
                <a:cubicBezTo>
                  <a:pt x="86511" y="4926"/>
                  <a:pt x="96133" y="2715"/>
                  <a:pt x="105874" y="1340"/>
                </a:cubicBezTo>
                <a:cubicBezTo>
                  <a:pt x="140059" y="-4098"/>
                  <a:pt x="154821" y="6958"/>
                  <a:pt x="171794" y="3552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74" name="Google Shape;469;p11">
            <a:extLst>
              <a:ext uri="{FF2B5EF4-FFF2-40B4-BE49-F238E27FC236}">
                <a16:creationId xmlns:a16="http://schemas.microsoft.com/office/drawing/2014/main" id="{CC56D194-073E-853A-5798-FC35C5A42047}"/>
              </a:ext>
            </a:extLst>
          </p:cNvPr>
          <p:cNvSpPr/>
          <p:nvPr/>
        </p:nvSpPr>
        <p:spPr>
          <a:xfrm rot="20662126">
            <a:off x="653725" y="5863040"/>
            <a:ext cx="1948479" cy="1092281"/>
          </a:xfrm>
          <a:custGeom>
            <a:avLst/>
            <a:gdLst/>
            <a:ahLst/>
            <a:cxnLst/>
            <a:rect l="l" t="t" r="r" b="b"/>
            <a:pathLst>
              <a:path w="2916709" h="1632839" extrusionOk="0">
                <a:moveTo>
                  <a:pt x="2887252" y="126656"/>
                </a:moveTo>
                <a:cubicBezTo>
                  <a:pt x="2861294" y="75848"/>
                  <a:pt x="2820227" y="59631"/>
                  <a:pt x="2765511" y="58698"/>
                </a:cubicBezTo>
                <a:cubicBezTo>
                  <a:pt x="2708870" y="54965"/>
                  <a:pt x="2648204" y="46040"/>
                  <a:pt x="2593487" y="63248"/>
                </a:cubicBezTo>
                <a:cubicBezTo>
                  <a:pt x="2453255" y="66748"/>
                  <a:pt x="2313781" y="50881"/>
                  <a:pt x="2173899" y="44231"/>
                </a:cubicBezTo>
                <a:cubicBezTo>
                  <a:pt x="2078583" y="39915"/>
                  <a:pt x="1983325" y="33148"/>
                  <a:pt x="1887951" y="28131"/>
                </a:cubicBezTo>
                <a:cubicBezTo>
                  <a:pt x="1767319" y="18506"/>
                  <a:pt x="1644878" y="5148"/>
                  <a:pt x="1523370" y="1765"/>
                </a:cubicBezTo>
                <a:cubicBezTo>
                  <a:pt x="1286364" y="-4593"/>
                  <a:pt x="1049008" y="7073"/>
                  <a:pt x="812584" y="23231"/>
                </a:cubicBezTo>
                <a:cubicBezTo>
                  <a:pt x="753902" y="28248"/>
                  <a:pt x="695510" y="36823"/>
                  <a:pt x="636769" y="41373"/>
                </a:cubicBezTo>
                <a:cubicBezTo>
                  <a:pt x="583978" y="44756"/>
                  <a:pt x="530428" y="49656"/>
                  <a:pt x="478104" y="57998"/>
                </a:cubicBezTo>
                <a:cubicBezTo>
                  <a:pt x="388446" y="80398"/>
                  <a:pt x="292313" y="76139"/>
                  <a:pt x="206272" y="111897"/>
                </a:cubicBezTo>
                <a:cubicBezTo>
                  <a:pt x="78698" y="169764"/>
                  <a:pt x="56999" y="305388"/>
                  <a:pt x="47490" y="430920"/>
                </a:cubicBezTo>
                <a:cubicBezTo>
                  <a:pt x="45449" y="467611"/>
                  <a:pt x="33199" y="502436"/>
                  <a:pt x="27365" y="538486"/>
                </a:cubicBezTo>
                <a:cubicBezTo>
                  <a:pt x="23690" y="561236"/>
                  <a:pt x="22932" y="584452"/>
                  <a:pt x="21124" y="607377"/>
                </a:cubicBezTo>
                <a:cubicBezTo>
                  <a:pt x="4266" y="808801"/>
                  <a:pt x="-5009" y="1012149"/>
                  <a:pt x="2807" y="1214448"/>
                </a:cubicBezTo>
                <a:cubicBezTo>
                  <a:pt x="6307" y="1271497"/>
                  <a:pt x="2516" y="1329772"/>
                  <a:pt x="14066" y="1385946"/>
                </a:cubicBezTo>
                <a:cubicBezTo>
                  <a:pt x="36115" y="1481145"/>
                  <a:pt x="86748" y="1533587"/>
                  <a:pt x="177689" y="1566253"/>
                </a:cubicBezTo>
                <a:cubicBezTo>
                  <a:pt x="258539" y="1602361"/>
                  <a:pt x="347846" y="1615778"/>
                  <a:pt x="435754" y="1620036"/>
                </a:cubicBezTo>
                <a:cubicBezTo>
                  <a:pt x="530253" y="1631061"/>
                  <a:pt x="628252" y="1627211"/>
                  <a:pt x="723568" y="1624003"/>
                </a:cubicBezTo>
                <a:cubicBezTo>
                  <a:pt x="782893" y="1621028"/>
                  <a:pt x="842276" y="1624411"/>
                  <a:pt x="901600" y="1622428"/>
                </a:cubicBezTo>
                <a:cubicBezTo>
                  <a:pt x="1022174" y="1620619"/>
                  <a:pt x="1142632" y="1619861"/>
                  <a:pt x="1263206" y="1620969"/>
                </a:cubicBezTo>
                <a:cubicBezTo>
                  <a:pt x="1383022" y="1622486"/>
                  <a:pt x="1502662" y="1616828"/>
                  <a:pt x="1622420" y="1618636"/>
                </a:cubicBezTo>
                <a:cubicBezTo>
                  <a:pt x="1714819" y="1622953"/>
                  <a:pt x="1807335" y="1620678"/>
                  <a:pt x="1899793" y="1623361"/>
                </a:cubicBezTo>
                <a:cubicBezTo>
                  <a:pt x="1988867" y="1627619"/>
                  <a:pt x="2077941" y="1632228"/>
                  <a:pt x="2167132" y="1632636"/>
                </a:cubicBezTo>
                <a:cubicBezTo>
                  <a:pt x="2283448" y="1635028"/>
                  <a:pt x="2396439" y="1615603"/>
                  <a:pt x="2513338" y="1610936"/>
                </a:cubicBezTo>
                <a:cubicBezTo>
                  <a:pt x="2575987" y="1607436"/>
                  <a:pt x="2641670" y="1608253"/>
                  <a:pt x="2703503" y="1593961"/>
                </a:cubicBezTo>
                <a:cubicBezTo>
                  <a:pt x="2759969" y="1585153"/>
                  <a:pt x="2798761" y="1555753"/>
                  <a:pt x="2825885" y="1506112"/>
                </a:cubicBezTo>
                <a:cubicBezTo>
                  <a:pt x="2853827" y="1460846"/>
                  <a:pt x="2860418" y="1406713"/>
                  <a:pt x="2864969" y="1354680"/>
                </a:cubicBezTo>
                <a:cubicBezTo>
                  <a:pt x="2870627" y="1295880"/>
                  <a:pt x="2870627" y="1236614"/>
                  <a:pt x="2873660" y="1177581"/>
                </a:cubicBezTo>
                <a:cubicBezTo>
                  <a:pt x="2881127" y="1046332"/>
                  <a:pt x="2899035" y="915725"/>
                  <a:pt x="2901835" y="784126"/>
                </a:cubicBezTo>
                <a:cubicBezTo>
                  <a:pt x="2904751" y="715818"/>
                  <a:pt x="2911343" y="649435"/>
                  <a:pt x="2914376" y="580777"/>
                </a:cubicBezTo>
                <a:cubicBezTo>
                  <a:pt x="2915077" y="487036"/>
                  <a:pt x="2915251" y="393295"/>
                  <a:pt x="2916710" y="299554"/>
                </a:cubicBezTo>
                <a:cubicBezTo>
                  <a:pt x="2916068" y="241046"/>
                  <a:pt x="2918985" y="178339"/>
                  <a:pt x="2887252" y="12665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75" name="Google Shape;470;p11">
            <a:extLst>
              <a:ext uri="{FF2B5EF4-FFF2-40B4-BE49-F238E27FC236}">
                <a16:creationId xmlns:a16="http://schemas.microsoft.com/office/drawing/2014/main" id="{01BD4BD1-3A70-D59E-A0BD-F70DB482623E}"/>
              </a:ext>
            </a:extLst>
          </p:cNvPr>
          <p:cNvSpPr/>
          <p:nvPr/>
        </p:nvSpPr>
        <p:spPr>
          <a:xfrm rot="20662126">
            <a:off x="842632" y="6191798"/>
            <a:ext cx="477699" cy="759375"/>
          </a:xfrm>
          <a:custGeom>
            <a:avLst/>
            <a:gdLst/>
            <a:ahLst/>
            <a:cxnLst/>
            <a:rect l="l" t="t" r="r" b="b"/>
            <a:pathLst>
              <a:path w="715074" h="1135181" extrusionOk="0">
                <a:moveTo>
                  <a:pt x="54472" y="1133802"/>
                </a:moveTo>
                <a:cubicBezTo>
                  <a:pt x="36097" y="1131819"/>
                  <a:pt x="11714" y="1128260"/>
                  <a:pt x="3781" y="1109011"/>
                </a:cubicBezTo>
                <a:cubicBezTo>
                  <a:pt x="-3394" y="1079903"/>
                  <a:pt x="1739" y="1045778"/>
                  <a:pt x="2323" y="1017603"/>
                </a:cubicBezTo>
                <a:cubicBezTo>
                  <a:pt x="6873" y="897379"/>
                  <a:pt x="18073" y="777621"/>
                  <a:pt x="27697" y="657747"/>
                </a:cubicBezTo>
                <a:cubicBezTo>
                  <a:pt x="36564" y="557648"/>
                  <a:pt x="41114" y="458424"/>
                  <a:pt x="51906" y="359083"/>
                </a:cubicBezTo>
                <a:cubicBezTo>
                  <a:pt x="58906" y="297658"/>
                  <a:pt x="65264" y="236059"/>
                  <a:pt x="71330" y="174576"/>
                </a:cubicBezTo>
                <a:cubicBezTo>
                  <a:pt x="73430" y="155034"/>
                  <a:pt x="77222" y="135785"/>
                  <a:pt x="79672" y="116301"/>
                </a:cubicBezTo>
                <a:cubicBezTo>
                  <a:pt x="80197" y="111985"/>
                  <a:pt x="81364" y="107551"/>
                  <a:pt x="80080" y="103235"/>
                </a:cubicBezTo>
                <a:cubicBezTo>
                  <a:pt x="78914" y="101018"/>
                  <a:pt x="77747" y="99093"/>
                  <a:pt x="77339" y="96527"/>
                </a:cubicBezTo>
                <a:cubicBezTo>
                  <a:pt x="75297" y="61468"/>
                  <a:pt x="106680" y="11419"/>
                  <a:pt x="141330" y="2027"/>
                </a:cubicBezTo>
                <a:cubicBezTo>
                  <a:pt x="191321" y="-8764"/>
                  <a:pt x="251404" y="24544"/>
                  <a:pt x="257762" y="77802"/>
                </a:cubicBezTo>
                <a:cubicBezTo>
                  <a:pt x="265287" y="129718"/>
                  <a:pt x="257471" y="182743"/>
                  <a:pt x="253271" y="234717"/>
                </a:cubicBezTo>
                <a:cubicBezTo>
                  <a:pt x="247029" y="292642"/>
                  <a:pt x="241954" y="350625"/>
                  <a:pt x="234721" y="408432"/>
                </a:cubicBezTo>
                <a:cubicBezTo>
                  <a:pt x="223988" y="511623"/>
                  <a:pt x="215413" y="615048"/>
                  <a:pt x="198379" y="717480"/>
                </a:cubicBezTo>
                <a:cubicBezTo>
                  <a:pt x="187063" y="799671"/>
                  <a:pt x="179071" y="882504"/>
                  <a:pt x="164138" y="964112"/>
                </a:cubicBezTo>
                <a:cubicBezTo>
                  <a:pt x="226729" y="962128"/>
                  <a:pt x="289204" y="967787"/>
                  <a:pt x="351795" y="967553"/>
                </a:cubicBezTo>
                <a:cubicBezTo>
                  <a:pt x="394786" y="969128"/>
                  <a:pt x="437428" y="962478"/>
                  <a:pt x="480361" y="963237"/>
                </a:cubicBezTo>
                <a:cubicBezTo>
                  <a:pt x="523644" y="964053"/>
                  <a:pt x="566985" y="967962"/>
                  <a:pt x="610151" y="970178"/>
                </a:cubicBezTo>
                <a:cubicBezTo>
                  <a:pt x="642993" y="974612"/>
                  <a:pt x="685634" y="966620"/>
                  <a:pt x="707567" y="997361"/>
                </a:cubicBezTo>
                <a:cubicBezTo>
                  <a:pt x="719059" y="1014220"/>
                  <a:pt x="715034" y="1036444"/>
                  <a:pt x="710717" y="1055111"/>
                </a:cubicBezTo>
                <a:cubicBezTo>
                  <a:pt x="706167" y="1075002"/>
                  <a:pt x="688609" y="1088711"/>
                  <a:pt x="670234" y="1095536"/>
                </a:cubicBezTo>
                <a:cubicBezTo>
                  <a:pt x="596268" y="1122777"/>
                  <a:pt x="516702" y="1121552"/>
                  <a:pt x="439003" y="1121494"/>
                </a:cubicBezTo>
                <a:cubicBezTo>
                  <a:pt x="358212" y="1125869"/>
                  <a:pt x="279287" y="1134852"/>
                  <a:pt x="198438" y="1132285"/>
                </a:cubicBezTo>
                <a:cubicBezTo>
                  <a:pt x="150313" y="1131527"/>
                  <a:pt x="102364" y="1137885"/>
                  <a:pt x="54472" y="1133802"/>
                </a:cubicBezTo>
                <a:close/>
                <a:moveTo>
                  <a:pt x="130830" y="1102944"/>
                </a:moveTo>
                <a:cubicBezTo>
                  <a:pt x="186596" y="1099502"/>
                  <a:pt x="242537" y="1102419"/>
                  <a:pt x="298304" y="1100377"/>
                </a:cubicBezTo>
                <a:cubicBezTo>
                  <a:pt x="344270" y="1096119"/>
                  <a:pt x="390295" y="1092969"/>
                  <a:pt x="436378" y="1090402"/>
                </a:cubicBezTo>
                <a:cubicBezTo>
                  <a:pt x="490219" y="1089177"/>
                  <a:pt x="544585" y="1092852"/>
                  <a:pt x="597376" y="1082002"/>
                </a:cubicBezTo>
                <a:cubicBezTo>
                  <a:pt x="621818" y="1076053"/>
                  <a:pt x="678284" y="1071969"/>
                  <a:pt x="681726" y="1041694"/>
                </a:cubicBezTo>
                <a:cubicBezTo>
                  <a:pt x="688142" y="1013636"/>
                  <a:pt x="679684" y="1005645"/>
                  <a:pt x="652034" y="1004186"/>
                </a:cubicBezTo>
                <a:cubicBezTo>
                  <a:pt x="619426" y="1001620"/>
                  <a:pt x="590668" y="1000628"/>
                  <a:pt x="558877" y="997886"/>
                </a:cubicBezTo>
                <a:cubicBezTo>
                  <a:pt x="509644" y="995028"/>
                  <a:pt x="460236" y="991878"/>
                  <a:pt x="411061" y="997536"/>
                </a:cubicBezTo>
                <a:cubicBezTo>
                  <a:pt x="352787" y="1000570"/>
                  <a:pt x="294454" y="997420"/>
                  <a:pt x="236238" y="995436"/>
                </a:cubicBezTo>
                <a:cubicBezTo>
                  <a:pt x="214129" y="994911"/>
                  <a:pt x="191905" y="994561"/>
                  <a:pt x="169796" y="995028"/>
                </a:cubicBezTo>
                <a:cubicBezTo>
                  <a:pt x="125288" y="999345"/>
                  <a:pt x="130130" y="963762"/>
                  <a:pt x="138180" y="932320"/>
                </a:cubicBezTo>
                <a:cubicBezTo>
                  <a:pt x="146755" y="886762"/>
                  <a:pt x="150080" y="840446"/>
                  <a:pt x="156671" y="794655"/>
                </a:cubicBezTo>
                <a:cubicBezTo>
                  <a:pt x="172363" y="679855"/>
                  <a:pt x="190038" y="565290"/>
                  <a:pt x="198904" y="449674"/>
                </a:cubicBezTo>
                <a:cubicBezTo>
                  <a:pt x="209638" y="344208"/>
                  <a:pt x="224804" y="238800"/>
                  <a:pt x="229354" y="132868"/>
                </a:cubicBezTo>
                <a:cubicBezTo>
                  <a:pt x="229529" y="104168"/>
                  <a:pt x="232621" y="69693"/>
                  <a:pt x="208996" y="48810"/>
                </a:cubicBezTo>
                <a:cubicBezTo>
                  <a:pt x="192313" y="36035"/>
                  <a:pt x="169038" y="27752"/>
                  <a:pt x="148097" y="32477"/>
                </a:cubicBezTo>
                <a:cubicBezTo>
                  <a:pt x="128730" y="39594"/>
                  <a:pt x="120447" y="60418"/>
                  <a:pt x="110705" y="76927"/>
                </a:cubicBezTo>
                <a:cubicBezTo>
                  <a:pt x="104580" y="85152"/>
                  <a:pt x="100439" y="94310"/>
                  <a:pt x="95947" y="103293"/>
                </a:cubicBezTo>
                <a:cubicBezTo>
                  <a:pt x="93147" y="213834"/>
                  <a:pt x="80664" y="323266"/>
                  <a:pt x="72147" y="433341"/>
                </a:cubicBezTo>
                <a:cubicBezTo>
                  <a:pt x="69172" y="499782"/>
                  <a:pt x="64039" y="569023"/>
                  <a:pt x="58964" y="634764"/>
                </a:cubicBezTo>
                <a:cubicBezTo>
                  <a:pt x="49864" y="788763"/>
                  <a:pt x="30089" y="942878"/>
                  <a:pt x="32539" y="1096877"/>
                </a:cubicBezTo>
                <a:cubicBezTo>
                  <a:pt x="63514" y="1108427"/>
                  <a:pt x="98339" y="1103119"/>
                  <a:pt x="130830" y="1102944"/>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6" name="Google Shape;471;p11">
            <a:extLst>
              <a:ext uri="{FF2B5EF4-FFF2-40B4-BE49-F238E27FC236}">
                <a16:creationId xmlns:a16="http://schemas.microsoft.com/office/drawing/2014/main" id="{4B2C6C93-F143-7455-B0E2-01A6BABC1B66}"/>
              </a:ext>
            </a:extLst>
          </p:cNvPr>
          <p:cNvSpPr/>
          <p:nvPr/>
        </p:nvSpPr>
        <p:spPr>
          <a:xfrm rot="20662126">
            <a:off x="816161" y="6290249"/>
            <a:ext cx="23844" cy="68825"/>
          </a:xfrm>
          <a:custGeom>
            <a:avLst/>
            <a:gdLst/>
            <a:ahLst/>
            <a:cxnLst/>
            <a:rect l="l" t="t" r="r" b="b"/>
            <a:pathLst>
              <a:path w="35692" h="102887" extrusionOk="0">
                <a:moveTo>
                  <a:pt x="480" y="98583"/>
                </a:moveTo>
                <a:cubicBezTo>
                  <a:pt x="480" y="96424"/>
                  <a:pt x="539" y="94266"/>
                  <a:pt x="597" y="92108"/>
                </a:cubicBezTo>
                <a:cubicBezTo>
                  <a:pt x="-1153" y="71574"/>
                  <a:pt x="1472" y="50458"/>
                  <a:pt x="1764" y="29750"/>
                </a:cubicBezTo>
                <a:cubicBezTo>
                  <a:pt x="1822" y="27241"/>
                  <a:pt x="4214" y="25258"/>
                  <a:pt x="6722" y="25900"/>
                </a:cubicBezTo>
                <a:cubicBezTo>
                  <a:pt x="7247" y="25491"/>
                  <a:pt x="7889" y="25200"/>
                  <a:pt x="8530" y="25083"/>
                </a:cubicBezTo>
                <a:cubicBezTo>
                  <a:pt x="8647" y="25083"/>
                  <a:pt x="8705" y="25083"/>
                  <a:pt x="8822" y="25083"/>
                </a:cubicBezTo>
                <a:cubicBezTo>
                  <a:pt x="9114" y="21933"/>
                  <a:pt x="12964" y="19833"/>
                  <a:pt x="14714" y="23216"/>
                </a:cubicBezTo>
                <a:cubicBezTo>
                  <a:pt x="15530" y="27883"/>
                  <a:pt x="14539" y="32841"/>
                  <a:pt x="14597" y="37625"/>
                </a:cubicBezTo>
                <a:cubicBezTo>
                  <a:pt x="17164" y="26016"/>
                  <a:pt x="20022" y="14233"/>
                  <a:pt x="20372" y="2275"/>
                </a:cubicBezTo>
                <a:cubicBezTo>
                  <a:pt x="20314" y="1050"/>
                  <a:pt x="21422" y="0"/>
                  <a:pt x="22647" y="0"/>
                </a:cubicBezTo>
                <a:cubicBezTo>
                  <a:pt x="23872" y="0"/>
                  <a:pt x="24980" y="1050"/>
                  <a:pt x="24922" y="2275"/>
                </a:cubicBezTo>
                <a:cubicBezTo>
                  <a:pt x="24864" y="8225"/>
                  <a:pt x="23755" y="14058"/>
                  <a:pt x="22822" y="19950"/>
                </a:cubicBezTo>
                <a:cubicBezTo>
                  <a:pt x="23172" y="20183"/>
                  <a:pt x="23464" y="20475"/>
                  <a:pt x="23697" y="20825"/>
                </a:cubicBezTo>
                <a:cubicBezTo>
                  <a:pt x="25272" y="17500"/>
                  <a:pt x="25097" y="13358"/>
                  <a:pt x="28364" y="11550"/>
                </a:cubicBezTo>
                <a:cubicBezTo>
                  <a:pt x="28889" y="9625"/>
                  <a:pt x="30405" y="7758"/>
                  <a:pt x="32622" y="8108"/>
                </a:cubicBezTo>
                <a:cubicBezTo>
                  <a:pt x="35130" y="8400"/>
                  <a:pt x="36180" y="11083"/>
                  <a:pt x="35480" y="13300"/>
                </a:cubicBezTo>
                <a:cubicBezTo>
                  <a:pt x="33322" y="20883"/>
                  <a:pt x="30989" y="28408"/>
                  <a:pt x="29647" y="36166"/>
                </a:cubicBezTo>
                <a:cubicBezTo>
                  <a:pt x="25739" y="53841"/>
                  <a:pt x="21480" y="71458"/>
                  <a:pt x="17514" y="89133"/>
                </a:cubicBezTo>
                <a:cubicBezTo>
                  <a:pt x="16989" y="90999"/>
                  <a:pt x="15355" y="92283"/>
                  <a:pt x="13489" y="92341"/>
                </a:cubicBezTo>
                <a:cubicBezTo>
                  <a:pt x="13430" y="93099"/>
                  <a:pt x="13314" y="93858"/>
                  <a:pt x="13255" y="94558"/>
                </a:cubicBezTo>
                <a:cubicBezTo>
                  <a:pt x="13022" y="96483"/>
                  <a:pt x="11039" y="97474"/>
                  <a:pt x="9405" y="96949"/>
                </a:cubicBezTo>
                <a:cubicBezTo>
                  <a:pt x="10397" y="103483"/>
                  <a:pt x="1122" y="105466"/>
                  <a:pt x="480" y="9858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7" name="Google Shape;472;p11">
            <a:extLst>
              <a:ext uri="{FF2B5EF4-FFF2-40B4-BE49-F238E27FC236}">
                <a16:creationId xmlns:a16="http://schemas.microsoft.com/office/drawing/2014/main" id="{6032A7C9-D25D-35EF-2797-3FB7EFB3FA53}"/>
              </a:ext>
            </a:extLst>
          </p:cNvPr>
          <p:cNvSpPr/>
          <p:nvPr/>
        </p:nvSpPr>
        <p:spPr>
          <a:xfrm rot="20662126">
            <a:off x="1349675" y="6101754"/>
            <a:ext cx="158581" cy="714388"/>
          </a:xfrm>
          <a:custGeom>
            <a:avLst/>
            <a:gdLst/>
            <a:ahLst/>
            <a:cxnLst/>
            <a:rect l="l" t="t" r="r" b="b"/>
            <a:pathLst>
              <a:path w="237383" h="1067930" extrusionOk="0">
                <a:moveTo>
                  <a:pt x="90588" y="1067702"/>
                </a:moveTo>
                <a:cubicBezTo>
                  <a:pt x="-6012" y="1064786"/>
                  <a:pt x="-412" y="975536"/>
                  <a:pt x="288" y="902678"/>
                </a:cubicBezTo>
                <a:cubicBezTo>
                  <a:pt x="1688" y="816929"/>
                  <a:pt x="2972" y="731238"/>
                  <a:pt x="4138" y="645430"/>
                </a:cubicBezTo>
                <a:cubicBezTo>
                  <a:pt x="6530" y="540139"/>
                  <a:pt x="11838" y="432865"/>
                  <a:pt x="19246" y="328099"/>
                </a:cubicBezTo>
                <a:cubicBezTo>
                  <a:pt x="20821" y="260142"/>
                  <a:pt x="31263" y="193292"/>
                  <a:pt x="43221" y="126501"/>
                </a:cubicBezTo>
                <a:cubicBezTo>
                  <a:pt x="51505" y="82460"/>
                  <a:pt x="64804" y="10710"/>
                  <a:pt x="118762" y="5227"/>
                </a:cubicBezTo>
                <a:cubicBezTo>
                  <a:pt x="136612" y="-6031"/>
                  <a:pt x="162570" y="2543"/>
                  <a:pt x="177620" y="15377"/>
                </a:cubicBezTo>
                <a:cubicBezTo>
                  <a:pt x="200487" y="34627"/>
                  <a:pt x="210753" y="64085"/>
                  <a:pt x="218278" y="92084"/>
                </a:cubicBezTo>
                <a:cubicBezTo>
                  <a:pt x="224695" y="122126"/>
                  <a:pt x="231811" y="152226"/>
                  <a:pt x="235370" y="182734"/>
                </a:cubicBezTo>
                <a:cubicBezTo>
                  <a:pt x="239628" y="225084"/>
                  <a:pt x="236653" y="267725"/>
                  <a:pt x="230936" y="309783"/>
                </a:cubicBezTo>
                <a:cubicBezTo>
                  <a:pt x="226562" y="363332"/>
                  <a:pt x="219737" y="416590"/>
                  <a:pt x="214370" y="470082"/>
                </a:cubicBezTo>
                <a:cubicBezTo>
                  <a:pt x="206612" y="543056"/>
                  <a:pt x="199553" y="616206"/>
                  <a:pt x="199495" y="689588"/>
                </a:cubicBezTo>
                <a:cubicBezTo>
                  <a:pt x="199670" y="762038"/>
                  <a:pt x="195878" y="834371"/>
                  <a:pt x="190512" y="906587"/>
                </a:cubicBezTo>
                <a:cubicBezTo>
                  <a:pt x="185029" y="948411"/>
                  <a:pt x="183162" y="992978"/>
                  <a:pt x="164087" y="1031244"/>
                </a:cubicBezTo>
                <a:cubicBezTo>
                  <a:pt x="149504" y="1055861"/>
                  <a:pt x="118762" y="1069919"/>
                  <a:pt x="90588" y="1067702"/>
                </a:cubicBezTo>
                <a:close/>
                <a:moveTo>
                  <a:pt x="101496" y="1036727"/>
                </a:moveTo>
                <a:cubicBezTo>
                  <a:pt x="130954" y="1033052"/>
                  <a:pt x="143495" y="1011178"/>
                  <a:pt x="147754" y="984578"/>
                </a:cubicBezTo>
                <a:cubicBezTo>
                  <a:pt x="155162" y="948703"/>
                  <a:pt x="159654" y="912012"/>
                  <a:pt x="161754" y="875495"/>
                </a:cubicBezTo>
                <a:cubicBezTo>
                  <a:pt x="170387" y="768921"/>
                  <a:pt x="165429" y="662055"/>
                  <a:pt x="174820" y="555656"/>
                </a:cubicBezTo>
                <a:cubicBezTo>
                  <a:pt x="180537" y="480232"/>
                  <a:pt x="191503" y="405215"/>
                  <a:pt x="197862" y="329849"/>
                </a:cubicBezTo>
                <a:cubicBezTo>
                  <a:pt x="205912" y="264283"/>
                  <a:pt x="212445" y="196384"/>
                  <a:pt x="194945" y="131868"/>
                </a:cubicBezTo>
                <a:cubicBezTo>
                  <a:pt x="186837" y="97276"/>
                  <a:pt x="182637" y="51193"/>
                  <a:pt x="147754" y="33402"/>
                </a:cubicBezTo>
                <a:cubicBezTo>
                  <a:pt x="139295" y="29610"/>
                  <a:pt x="129379" y="33635"/>
                  <a:pt x="121212" y="29377"/>
                </a:cubicBezTo>
                <a:cubicBezTo>
                  <a:pt x="75246" y="50493"/>
                  <a:pt x="75596" y="129943"/>
                  <a:pt x="66321" y="173751"/>
                </a:cubicBezTo>
                <a:cubicBezTo>
                  <a:pt x="62821" y="195859"/>
                  <a:pt x="58621" y="217792"/>
                  <a:pt x="55938" y="239958"/>
                </a:cubicBezTo>
                <a:cubicBezTo>
                  <a:pt x="46838" y="361291"/>
                  <a:pt x="40830" y="480990"/>
                  <a:pt x="36338" y="602264"/>
                </a:cubicBezTo>
                <a:cubicBezTo>
                  <a:pt x="34588" y="689063"/>
                  <a:pt x="33246" y="775863"/>
                  <a:pt x="32371" y="862662"/>
                </a:cubicBezTo>
                <a:cubicBezTo>
                  <a:pt x="32080" y="906120"/>
                  <a:pt x="28055" y="950103"/>
                  <a:pt x="36163" y="993094"/>
                </a:cubicBezTo>
                <a:cubicBezTo>
                  <a:pt x="39430" y="1027044"/>
                  <a:pt x="71163" y="1038244"/>
                  <a:pt x="101496" y="103672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8" name="Google Shape;473;p11">
            <a:extLst>
              <a:ext uri="{FF2B5EF4-FFF2-40B4-BE49-F238E27FC236}">
                <a16:creationId xmlns:a16="http://schemas.microsoft.com/office/drawing/2014/main" id="{EE75050D-24F4-6C58-993D-91DD565A00CC}"/>
              </a:ext>
            </a:extLst>
          </p:cNvPr>
          <p:cNvSpPr/>
          <p:nvPr/>
        </p:nvSpPr>
        <p:spPr>
          <a:xfrm rot="20662126">
            <a:off x="1573269" y="5979077"/>
            <a:ext cx="403457" cy="739121"/>
          </a:xfrm>
          <a:custGeom>
            <a:avLst/>
            <a:gdLst/>
            <a:ahLst/>
            <a:cxnLst/>
            <a:rect l="l" t="t" r="r" b="b"/>
            <a:pathLst>
              <a:path w="603941" h="1104904" extrusionOk="0">
                <a:moveTo>
                  <a:pt x="85230" y="1104863"/>
                </a:moveTo>
                <a:cubicBezTo>
                  <a:pt x="-10728" y="1093255"/>
                  <a:pt x="122" y="972156"/>
                  <a:pt x="589" y="899998"/>
                </a:cubicBezTo>
                <a:cubicBezTo>
                  <a:pt x="1872" y="783740"/>
                  <a:pt x="17330" y="667133"/>
                  <a:pt x="22114" y="551575"/>
                </a:cubicBezTo>
                <a:cubicBezTo>
                  <a:pt x="29114" y="440218"/>
                  <a:pt x="34305" y="329502"/>
                  <a:pt x="50055" y="219195"/>
                </a:cubicBezTo>
                <a:cubicBezTo>
                  <a:pt x="57172" y="161912"/>
                  <a:pt x="60672" y="103637"/>
                  <a:pt x="79688" y="48746"/>
                </a:cubicBezTo>
                <a:cubicBezTo>
                  <a:pt x="98180" y="-17054"/>
                  <a:pt x="196645" y="-12329"/>
                  <a:pt x="228379" y="39529"/>
                </a:cubicBezTo>
                <a:cubicBezTo>
                  <a:pt x="237070" y="55104"/>
                  <a:pt x="239870" y="72954"/>
                  <a:pt x="239054" y="90571"/>
                </a:cubicBezTo>
                <a:cubicBezTo>
                  <a:pt x="238879" y="117345"/>
                  <a:pt x="239637" y="144295"/>
                  <a:pt x="236954" y="170953"/>
                </a:cubicBezTo>
                <a:cubicBezTo>
                  <a:pt x="232112" y="198545"/>
                  <a:pt x="233629" y="226661"/>
                  <a:pt x="228845" y="254194"/>
                </a:cubicBezTo>
                <a:cubicBezTo>
                  <a:pt x="223537" y="292986"/>
                  <a:pt x="212920" y="330844"/>
                  <a:pt x="203587" y="368819"/>
                </a:cubicBezTo>
                <a:cubicBezTo>
                  <a:pt x="246870" y="321861"/>
                  <a:pt x="300536" y="286219"/>
                  <a:pt x="345103" y="240545"/>
                </a:cubicBezTo>
                <a:cubicBezTo>
                  <a:pt x="378003" y="208461"/>
                  <a:pt x="408627" y="174337"/>
                  <a:pt x="442227" y="143012"/>
                </a:cubicBezTo>
                <a:cubicBezTo>
                  <a:pt x="465210" y="118162"/>
                  <a:pt x="487843" y="92671"/>
                  <a:pt x="515610" y="72954"/>
                </a:cubicBezTo>
                <a:cubicBezTo>
                  <a:pt x="558368" y="37488"/>
                  <a:pt x="617284" y="51604"/>
                  <a:pt x="601242" y="115245"/>
                </a:cubicBezTo>
                <a:cubicBezTo>
                  <a:pt x="579193" y="176612"/>
                  <a:pt x="541918" y="231445"/>
                  <a:pt x="504468" y="284411"/>
                </a:cubicBezTo>
                <a:cubicBezTo>
                  <a:pt x="485160" y="313811"/>
                  <a:pt x="469235" y="345369"/>
                  <a:pt x="448235" y="373660"/>
                </a:cubicBezTo>
                <a:cubicBezTo>
                  <a:pt x="430910" y="397052"/>
                  <a:pt x="412769" y="420152"/>
                  <a:pt x="399527" y="446168"/>
                </a:cubicBezTo>
                <a:cubicBezTo>
                  <a:pt x="429977" y="526667"/>
                  <a:pt x="467310" y="604950"/>
                  <a:pt x="488835" y="688541"/>
                </a:cubicBezTo>
                <a:cubicBezTo>
                  <a:pt x="500968" y="730074"/>
                  <a:pt x="509543" y="772482"/>
                  <a:pt x="520626" y="814307"/>
                </a:cubicBezTo>
                <a:cubicBezTo>
                  <a:pt x="535443" y="859982"/>
                  <a:pt x="545885" y="906998"/>
                  <a:pt x="552709" y="954364"/>
                </a:cubicBezTo>
                <a:cubicBezTo>
                  <a:pt x="556734" y="998055"/>
                  <a:pt x="560293" y="1051372"/>
                  <a:pt x="528851" y="1086080"/>
                </a:cubicBezTo>
                <a:cubicBezTo>
                  <a:pt x="504643" y="1111805"/>
                  <a:pt x="456577" y="1107255"/>
                  <a:pt x="440652" y="1074647"/>
                </a:cubicBezTo>
                <a:cubicBezTo>
                  <a:pt x="414577" y="1034280"/>
                  <a:pt x="397369" y="989131"/>
                  <a:pt x="383311" y="943456"/>
                </a:cubicBezTo>
                <a:cubicBezTo>
                  <a:pt x="377244" y="910206"/>
                  <a:pt x="364644" y="878881"/>
                  <a:pt x="357411" y="845865"/>
                </a:cubicBezTo>
                <a:cubicBezTo>
                  <a:pt x="335594" y="772132"/>
                  <a:pt x="314945" y="698458"/>
                  <a:pt x="295228" y="624200"/>
                </a:cubicBezTo>
                <a:cubicBezTo>
                  <a:pt x="289220" y="596433"/>
                  <a:pt x="283737" y="568375"/>
                  <a:pt x="271720" y="542476"/>
                </a:cubicBezTo>
                <a:cubicBezTo>
                  <a:pt x="239229" y="555192"/>
                  <a:pt x="206679" y="567792"/>
                  <a:pt x="173837" y="579575"/>
                </a:cubicBezTo>
                <a:cubicBezTo>
                  <a:pt x="171971" y="632075"/>
                  <a:pt x="166604" y="685450"/>
                  <a:pt x="164679" y="737424"/>
                </a:cubicBezTo>
                <a:cubicBezTo>
                  <a:pt x="164913" y="789749"/>
                  <a:pt x="163279" y="842073"/>
                  <a:pt x="161354" y="894340"/>
                </a:cubicBezTo>
                <a:cubicBezTo>
                  <a:pt x="154762" y="951681"/>
                  <a:pt x="168937" y="1107838"/>
                  <a:pt x="85230" y="1104863"/>
                </a:cubicBezTo>
                <a:close/>
                <a:moveTo>
                  <a:pt x="89896" y="1073713"/>
                </a:moveTo>
                <a:cubicBezTo>
                  <a:pt x="133529" y="1072897"/>
                  <a:pt x="127521" y="902389"/>
                  <a:pt x="131196" y="866573"/>
                </a:cubicBezTo>
                <a:cubicBezTo>
                  <a:pt x="133704" y="793424"/>
                  <a:pt x="132829" y="720216"/>
                  <a:pt x="138954" y="647241"/>
                </a:cubicBezTo>
                <a:cubicBezTo>
                  <a:pt x="140063" y="629450"/>
                  <a:pt x="141696" y="612008"/>
                  <a:pt x="142104" y="594217"/>
                </a:cubicBezTo>
                <a:cubicBezTo>
                  <a:pt x="142979" y="584125"/>
                  <a:pt x="141521" y="573159"/>
                  <a:pt x="146246" y="563884"/>
                </a:cubicBezTo>
                <a:cubicBezTo>
                  <a:pt x="153771" y="550642"/>
                  <a:pt x="173137" y="546617"/>
                  <a:pt x="185387" y="542301"/>
                </a:cubicBezTo>
                <a:cubicBezTo>
                  <a:pt x="206037" y="535417"/>
                  <a:pt x="225987" y="526784"/>
                  <a:pt x="246170" y="518792"/>
                </a:cubicBezTo>
                <a:cubicBezTo>
                  <a:pt x="260637" y="514301"/>
                  <a:pt x="278895" y="501468"/>
                  <a:pt x="291728" y="515701"/>
                </a:cubicBezTo>
                <a:cubicBezTo>
                  <a:pt x="312611" y="545801"/>
                  <a:pt x="317511" y="584067"/>
                  <a:pt x="326028" y="619008"/>
                </a:cubicBezTo>
                <a:cubicBezTo>
                  <a:pt x="336119" y="659725"/>
                  <a:pt x="349128" y="699741"/>
                  <a:pt x="359803" y="740282"/>
                </a:cubicBezTo>
                <a:cubicBezTo>
                  <a:pt x="365753" y="769099"/>
                  <a:pt x="375378" y="796690"/>
                  <a:pt x="384244" y="824632"/>
                </a:cubicBezTo>
                <a:cubicBezTo>
                  <a:pt x="389669" y="846507"/>
                  <a:pt x="394627" y="868556"/>
                  <a:pt x="402211" y="889848"/>
                </a:cubicBezTo>
                <a:cubicBezTo>
                  <a:pt x="416619" y="950048"/>
                  <a:pt x="434935" y="1010247"/>
                  <a:pt x="469702" y="1062163"/>
                </a:cubicBezTo>
                <a:cubicBezTo>
                  <a:pt x="475068" y="1071730"/>
                  <a:pt x="487785" y="1073188"/>
                  <a:pt x="497468" y="1070038"/>
                </a:cubicBezTo>
                <a:cubicBezTo>
                  <a:pt x="527218" y="1056738"/>
                  <a:pt x="523660" y="1006164"/>
                  <a:pt x="524068" y="979681"/>
                </a:cubicBezTo>
                <a:cubicBezTo>
                  <a:pt x="519401" y="912598"/>
                  <a:pt x="497468" y="848957"/>
                  <a:pt x="481077" y="784265"/>
                </a:cubicBezTo>
                <a:cubicBezTo>
                  <a:pt x="462527" y="703066"/>
                  <a:pt x="440360" y="622217"/>
                  <a:pt x="405186" y="546442"/>
                </a:cubicBezTo>
                <a:cubicBezTo>
                  <a:pt x="396961" y="526142"/>
                  <a:pt x="389844" y="505376"/>
                  <a:pt x="381969" y="484959"/>
                </a:cubicBezTo>
                <a:cubicBezTo>
                  <a:pt x="378119" y="474926"/>
                  <a:pt x="373919" y="465009"/>
                  <a:pt x="369603" y="455151"/>
                </a:cubicBezTo>
                <a:cubicBezTo>
                  <a:pt x="365461" y="445701"/>
                  <a:pt x="369661" y="435551"/>
                  <a:pt x="374328" y="427151"/>
                </a:cubicBezTo>
                <a:cubicBezTo>
                  <a:pt x="390427" y="397635"/>
                  <a:pt x="411661" y="371444"/>
                  <a:pt x="431085" y="344144"/>
                </a:cubicBezTo>
                <a:cubicBezTo>
                  <a:pt x="458560" y="298877"/>
                  <a:pt x="487085" y="254603"/>
                  <a:pt x="516951" y="210911"/>
                </a:cubicBezTo>
                <a:cubicBezTo>
                  <a:pt x="528326" y="192945"/>
                  <a:pt x="613317" y="59888"/>
                  <a:pt x="548743" y="88879"/>
                </a:cubicBezTo>
                <a:cubicBezTo>
                  <a:pt x="517301" y="106379"/>
                  <a:pt x="493035" y="133795"/>
                  <a:pt x="468943" y="160045"/>
                </a:cubicBezTo>
                <a:cubicBezTo>
                  <a:pt x="427935" y="199128"/>
                  <a:pt x="390252" y="241536"/>
                  <a:pt x="348603" y="279978"/>
                </a:cubicBezTo>
                <a:cubicBezTo>
                  <a:pt x="315411" y="313286"/>
                  <a:pt x="276795" y="340235"/>
                  <a:pt x="242904" y="372727"/>
                </a:cubicBezTo>
                <a:cubicBezTo>
                  <a:pt x="227387" y="389002"/>
                  <a:pt x="211520" y="404985"/>
                  <a:pt x="196237" y="421493"/>
                </a:cubicBezTo>
                <a:cubicBezTo>
                  <a:pt x="189704" y="427851"/>
                  <a:pt x="185562" y="437710"/>
                  <a:pt x="176171" y="440335"/>
                </a:cubicBezTo>
                <a:cubicBezTo>
                  <a:pt x="168062" y="442843"/>
                  <a:pt x="159254" y="437476"/>
                  <a:pt x="157038" y="429485"/>
                </a:cubicBezTo>
                <a:cubicBezTo>
                  <a:pt x="154354" y="416535"/>
                  <a:pt x="162696" y="404343"/>
                  <a:pt x="165204" y="391918"/>
                </a:cubicBezTo>
                <a:cubicBezTo>
                  <a:pt x="174421" y="359252"/>
                  <a:pt x="182354" y="326236"/>
                  <a:pt x="190171" y="293277"/>
                </a:cubicBezTo>
                <a:cubicBezTo>
                  <a:pt x="198396" y="259794"/>
                  <a:pt x="201195" y="225786"/>
                  <a:pt x="203004" y="191545"/>
                </a:cubicBezTo>
                <a:cubicBezTo>
                  <a:pt x="206796" y="166462"/>
                  <a:pt x="208195" y="141962"/>
                  <a:pt x="207904" y="116704"/>
                </a:cubicBezTo>
                <a:cubicBezTo>
                  <a:pt x="207204" y="99787"/>
                  <a:pt x="210004" y="81879"/>
                  <a:pt x="205629" y="65429"/>
                </a:cubicBezTo>
                <a:cubicBezTo>
                  <a:pt x="200845" y="43904"/>
                  <a:pt x="178212" y="33521"/>
                  <a:pt x="159021" y="28504"/>
                </a:cubicBezTo>
                <a:cubicBezTo>
                  <a:pt x="126063" y="21038"/>
                  <a:pt x="99988" y="38071"/>
                  <a:pt x="91763" y="70679"/>
                </a:cubicBezTo>
                <a:cubicBezTo>
                  <a:pt x="72921" y="111279"/>
                  <a:pt x="79105" y="157362"/>
                  <a:pt x="74438" y="200820"/>
                </a:cubicBezTo>
                <a:cubicBezTo>
                  <a:pt x="69480" y="252153"/>
                  <a:pt x="64755" y="303427"/>
                  <a:pt x="62772" y="354994"/>
                </a:cubicBezTo>
                <a:cubicBezTo>
                  <a:pt x="53613" y="467868"/>
                  <a:pt x="52505" y="581209"/>
                  <a:pt x="42997" y="694083"/>
                </a:cubicBezTo>
                <a:cubicBezTo>
                  <a:pt x="36872" y="767174"/>
                  <a:pt x="32030" y="839973"/>
                  <a:pt x="31213" y="913239"/>
                </a:cubicBezTo>
                <a:cubicBezTo>
                  <a:pt x="32614" y="962647"/>
                  <a:pt x="21064" y="1069630"/>
                  <a:pt x="89896" y="107371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9" name="Google Shape;474;p11">
            <a:extLst>
              <a:ext uri="{FF2B5EF4-FFF2-40B4-BE49-F238E27FC236}">
                <a16:creationId xmlns:a16="http://schemas.microsoft.com/office/drawing/2014/main" id="{44E8440E-B5B8-1BD3-ADDA-AFD869450C4F}"/>
              </a:ext>
            </a:extLst>
          </p:cNvPr>
          <p:cNvSpPr/>
          <p:nvPr/>
        </p:nvSpPr>
        <p:spPr>
          <a:xfrm rot="20662126">
            <a:off x="2000084" y="5889325"/>
            <a:ext cx="390891" cy="690547"/>
          </a:xfrm>
          <a:custGeom>
            <a:avLst/>
            <a:gdLst/>
            <a:ahLst/>
            <a:cxnLst/>
            <a:rect l="l" t="t" r="r" b="b"/>
            <a:pathLst>
              <a:path w="585131" h="1032290" extrusionOk="0">
                <a:moveTo>
                  <a:pt x="218885" y="1032237"/>
                </a:moveTo>
                <a:cubicBezTo>
                  <a:pt x="169535" y="1033111"/>
                  <a:pt x="120710" y="1023312"/>
                  <a:pt x="73577" y="1009428"/>
                </a:cubicBezTo>
                <a:cubicBezTo>
                  <a:pt x="34669" y="996887"/>
                  <a:pt x="10053" y="957337"/>
                  <a:pt x="5328" y="918079"/>
                </a:cubicBezTo>
                <a:cubicBezTo>
                  <a:pt x="-3130" y="864646"/>
                  <a:pt x="370" y="809930"/>
                  <a:pt x="3053" y="756089"/>
                </a:cubicBezTo>
                <a:cubicBezTo>
                  <a:pt x="5678" y="683639"/>
                  <a:pt x="13845" y="612181"/>
                  <a:pt x="16411" y="539790"/>
                </a:cubicBezTo>
                <a:cubicBezTo>
                  <a:pt x="18803" y="504324"/>
                  <a:pt x="25861" y="469324"/>
                  <a:pt x="28486" y="433858"/>
                </a:cubicBezTo>
                <a:cubicBezTo>
                  <a:pt x="31519" y="354000"/>
                  <a:pt x="35836" y="274026"/>
                  <a:pt x="45636" y="194634"/>
                </a:cubicBezTo>
                <a:cubicBezTo>
                  <a:pt x="46044" y="164418"/>
                  <a:pt x="45228" y="134202"/>
                  <a:pt x="47911" y="104043"/>
                </a:cubicBezTo>
                <a:cubicBezTo>
                  <a:pt x="50186" y="83977"/>
                  <a:pt x="44819" y="61694"/>
                  <a:pt x="56777" y="43961"/>
                </a:cubicBezTo>
                <a:cubicBezTo>
                  <a:pt x="70194" y="22144"/>
                  <a:pt x="97261" y="18994"/>
                  <a:pt x="120419" y="16427"/>
                </a:cubicBezTo>
                <a:cubicBezTo>
                  <a:pt x="150110" y="10711"/>
                  <a:pt x="180035" y="7386"/>
                  <a:pt x="210193" y="6278"/>
                </a:cubicBezTo>
                <a:cubicBezTo>
                  <a:pt x="255343" y="3303"/>
                  <a:pt x="299559" y="-2706"/>
                  <a:pt x="344767" y="1378"/>
                </a:cubicBezTo>
                <a:cubicBezTo>
                  <a:pt x="401408" y="6336"/>
                  <a:pt x="556457" y="12753"/>
                  <a:pt x="581307" y="68402"/>
                </a:cubicBezTo>
                <a:cubicBezTo>
                  <a:pt x="591223" y="90335"/>
                  <a:pt x="580957" y="117635"/>
                  <a:pt x="560890" y="130002"/>
                </a:cubicBezTo>
                <a:cubicBezTo>
                  <a:pt x="523382" y="150768"/>
                  <a:pt x="478524" y="153860"/>
                  <a:pt x="436583" y="158176"/>
                </a:cubicBezTo>
                <a:cubicBezTo>
                  <a:pt x="372183" y="165876"/>
                  <a:pt x="307609" y="158468"/>
                  <a:pt x="243209" y="157710"/>
                </a:cubicBezTo>
                <a:cubicBezTo>
                  <a:pt x="244259" y="216684"/>
                  <a:pt x="240876" y="275601"/>
                  <a:pt x="241226" y="334575"/>
                </a:cubicBezTo>
                <a:cubicBezTo>
                  <a:pt x="242334" y="370625"/>
                  <a:pt x="239126" y="406383"/>
                  <a:pt x="232709" y="441849"/>
                </a:cubicBezTo>
                <a:cubicBezTo>
                  <a:pt x="327442" y="435374"/>
                  <a:pt x="426666" y="415599"/>
                  <a:pt x="518832" y="446924"/>
                </a:cubicBezTo>
                <a:cubicBezTo>
                  <a:pt x="555640" y="460516"/>
                  <a:pt x="552549" y="494932"/>
                  <a:pt x="527174" y="518907"/>
                </a:cubicBezTo>
                <a:cubicBezTo>
                  <a:pt x="508857" y="537632"/>
                  <a:pt x="484358" y="549065"/>
                  <a:pt x="459858" y="557348"/>
                </a:cubicBezTo>
                <a:cubicBezTo>
                  <a:pt x="435125" y="565807"/>
                  <a:pt x="408933" y="565923"/>
                  <a:pt x="383092" y="566682"/>
                </a:cubicBezTo>
                <a:cubicBezTo>
                  <a:pt x="322017" y="571873"/>
                  <a:pt x="260243" y="567790"/>
                  <a:pt x="199460" y="575490"/>
                </a:cubicBezTo>
                <a:cubicBezTo>
                  <a:pt x="199401" y="676289"/>
                  <a:pt x="199285" y="777380"/>
                  <a:pt x="185810" y="877304"/>
                </a:cubicBezTo>
                <a:cubicBezTo>
                  <a:pt x="255634" y="877129"/>
                  <a:pt x="325401" y="878938"/>
                  <a:pt x="395167" y="880104"/>
                </a:cubicBezTo>
                <a:cubicBezTo>
                  <a:pt x="442008" y="880338"/>
                  <a:pt x="491591" y="872871"/>
                  <a:pt x="535224" y="894221"/>
                </a:cubicBezTo>
                <a:cubicBezTo>
                  <a:pt x="572090" y="909096"/>
                  <a:pt x="561940" y="947829"/>
                  <a:pt x="540940" y="972212"/>
                </a:cubicBezTo>
                <a:cubicBezTo>
                  <a:pt x="501974" y="1024595"/>
                  <a:pt x="432441" y="1018995"/>
                  <a:pt x="374283" y="1024945"/>
                </a:cubicBezTo>
                <a:cubicBezTo>
                  <a:pt x="322309" y="1026228"/>
                  <a:pt x="270801" y="1031420"/>
                  <a:pt x="218885" y="1032237"/>
                </a:cubicBezTo>
                <a:close/>
                <a:moveTo>
                  <a:pt x="232534" y="1000912"/>
                </a:moveTo>
                <a:cubicBezTo>
                  <a:pt x="287542" y="997820"/>
                  <a:pt x="342492" y="995953"/>
                  <a:pt x="397383" y="991753"/>
                </a:cubicBezTo>
                <a:cubicBezTo>
                  <a:pt x="423050" y="989304"/>
                  <a:pt x="449299" y="989187"/>
                  <a:pt x="474324" y="982420"/>
                </a:cubicBezTo>
                <a:cubicBezTo>
                  <a:pt x="499116" y="973495"/>
                  <a:pt x="523499" y="953954"/>
                  <a:pt x="529157" y="927179"/>
                </a:cubicBezTo>
                <a:cubicBezTo>
                  <a:pt x="496433" y="904837"/>
                  <a:pt x="453616" y="910904"/>
                  <a:pt x="415933" y="910904"/>
                </a:cubicBezTo>
                <a:cubicBezTo>
                  <a:pt x="352875" y="911429"/>
                  <a:pt x="289934" y="908746"/>
                  <a:pt x="226876" y="908454"/>
                </a:cubicBezTo>
                <a:cubicBezTo>
                  <a:pt x="211885" y="908337"/>
                  <a:pt x="196776" y="908337"/>
                  <a:pt x="181785" y="908337"/>
                </a:cubicBezTo>
                <a:cubicBezTo>
                  <a:pt x="177235" y="908454"/>
                  <a:pt x="172568" y="907637"/>
                  <a:pt x="168660" y="905246"/>
                </a:cubicBezTo>
                <a:cubicBezTo>
                  <a:pt x="151918" y="894279"/>
                  <a:pt x="153319" y="871529"/>
                  <a:pt x="156235" y="854146"/>
                </a:cubicBezTo>
                <a:cubicBezTo>
                  <a:pt x="169185" y="780297"/>
                  <a:pt x="165977" y="705397"/>
                  <a:pt x="168193" y="630848"/>
                </a:cubicBezTo>
                <a:cubicBezTo>
                  <a:pt x="168368" y="611131"/>
                  <a:pt x="168310" y="591357"/>
                  <a:pt x="168368" y="571582"/>
                </a:cubicBezTo>
                <a:cubicBezTo>
                  <a:pt x="167727" y="563940"/>
                  <a:pt x="170235" y="556182"/>
                  <a:pt x="176593" y="551457"/>
                </a:cubicBezTo>
                <a:cubicBezTo>
                  <a:pt x="194268" y="540607"/>
                  <a:pt x="217135" y="542474"/>
                  <a:pt x="237259" y="540899"/>
                </a:cubicBezTo>
                <a:cubicBezTo>
                  <a:pt x="268409" y="540899"/>
                  <a:pt x="299442" y="537807"/>
                  <a:pt x="330650" y="538099"/>
                </a:cubicBezTo>
                <a:cubicBezTo>
                  <a:pt x="379767" y="534832"/>
                  <a:pt x="432266" y="540607"/>
                  <a:pt x="477124" y="516807"/>
                </a:cubicBezTo>
                <a:cubicBezTo>
                  <a:pt x="492058" y="508290"/>
                  <a:pt x="510549" y="498082"/>
                  <a:pt x="515449" y="480641"/>
                </a:cubicBezTo>
                <a:cubicBezTo>
                  <a:pt x="491882" y="466407"/>
                  <a:pt x="463008" y="465649"/>
                  <a:pt x="436466" y="462032"/>
                </a:cubicBezTo>
                <a:cubicBezTo>
                  <a:pt x="391667" y="459699"/>
                  <a:pt x="346867" y="462499"/>
                  <a:pt x="302359" y="466874"/>
                </a:cubicBezTo>
                <a:cubicBezTo>
                  <a:pt x="277159" y="469382"/>
                  <a:pt x="252018" y="471482"/>
                  <a:pt x="226760" y="473524"/>
                </a:cubicBezTo>
                <a:cubicBezTo>
                  <a:pt x="203893" y="477549"/>
                  <a:pt x="197477" y="461799"/>
                  <a:pt x="201560" y="441791"/>
                </a:cubicBezTo>
                <a:cubicBezTo>
                  <a:pt x="211418" y="391041"/>
                  <a:pt x="210485" y="339592"/>
                  <a:pt x="210310" y="288142"/>
                </a:cubicBezTo>
                <a:cubicBezTo>
                  <a:pt x="213168" y="240192"/>
                  <a:pt x="211010" y="192009"/>
                  <a:pt x="212935" y="144176"/>
                </a:cubicBezTo>
                <a:cubicBezTo>
                  <a:pt x="221568" y="120843"/>
                  <a:pt x="252893" y="126910"/>
                  <a:pt x="272668" y="126677"/>
                </a:cubicBezTo>
                <a:cubicBezTo>
                  <a:pt x="300492" y="129127"/>
                  <a:pt x="328259" y="130818"/>
                  <a:pt x="356200" y="130527"/>
                </a:cubicBezTo>
                <a:cubicBezTo>
                  <a:pt x="398083" y="129943"/>
                  <a:pt x="526766" y="128018"/>
                  <a:pt x="551440" y="95994"/>
                </a:cubicBezTo>
                <a:cubicBezTo>
                  <a:pt x="580024" y="40636"/>
                  <a:pt x="318284" y="28677"/>
                  <a:pt x="284159" y="31711"/>
                </a:cubicBezTo>
                <a:cubicBezTo>
                  <a:pt x="229034" y="37019"/>
                  <a:pt x="174377" y="37311"/>
                  <a:pt x="120477" y="47927"/>
                </a:cubicBezTo>
                <a:cubicBezTo>
                  <a:pt x="103036" y="50786"/>
                  <a:pt x="80286" y="50902"/>
                  <a:pt x="70894" y="68285"/>
                </a:cubicBezTo>
                <a:cubicBezTo>
                  <a:pt x="81102" y="148143"/>
                  <a:pt x="63661" y="228409"/>
                  <a:pt x="62261" y="308384"/>
                </a:cubicBezTo>
                <a:cubicBezTo>
                  <a:pt x="57127" y="372141"/>
                  <a:pt x="60977" y="435433"/>
                  <a:pt x="50536" y="498666"/>
                </a:cubicBezTo>
                <a:cubicBezTo>
                  <a:pt x="43128" y="560440"/>
                  <a:pt x="43944" y="623731"/>
                  <a:pt x="37061" y="685506"/>
                </a:cubicBezTo>
                <a:cubicBezTo>
                  <a:pt x="37236" y="758830"/>
                  <a:pt x="16119" y="888913"/>
                  <a:pt x="48786" y="951154"/>
                </a:cubicBezTo>
                <a:cubicBezTo>
                  <a:pt x="61911" y="974487"/>
                  <a:pt x="86119" y="982712"/>
                  <a:pt x="110910" y="987320"/>
                </a:cubicBezTo>
                <a:cubicBezTo>
                  <a:pt x="150635" y="997470"/>
                  <a:pt x="191468" y="1002837"/>
                  <a:pt x="232534" y="100091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0" name="Google Shape;475;p11">
            <a:extLst>
              <a:ext uri="{FF2B5EF4-FFF2-40B4-BE49-F238E27FC236}">
                <a16:creationId xmlns:a16="http://schemas.microsoft.com/office/drawing/2014/main" id="{36D56CB0-7260-5D7A-D556-A1E05E13551F}"/>
              </a:ext>
            </a:extLst>
          </p:cNvPr>
          <p:cNvSpPr/>
          <p:nvPr/>
        </p:nvSpPr>
        <p:spPr>
          <a:xfrm rot="20662126">
            <a:off x="653725" y="5863040"/>
            <a:ext cx="1948479" cy="1092281"/>
          </a:xfrm>
          <a:custGeom>
            <a:avLst/>
            <a:gdLst/>
            <a:ahLst/>
            <a:cxnLst/>
            <a:rect l="l" t="t" r="r" b="b"/>
            <a:pathLst>
              <a:path w="2916709" h="1632839" extrusionOk="0">
                <a:moveTo>
                  <a:pt x="2167132" y="1632636"/>
                </a:moveTo>
                <a:cubicBezTo>
                  <a:pt x="2077941" y="1632228"/>
                  <a:pt x="1988867" y="1627619"/>
                  <a:pt x="1899793" y="1623361"/>
                </a:cubicBezTo>
                <a:cubicBezTo>
                  <a:pt x="1807335" y="1620678"/>
                  <a:pt x="1714819" y="1622953"/>
                  <a:pt x="1622420" y="1618636"/>
                </a:cubicBezTo>
                <a:cubicBezTo>
                  <a:pt x="1502662" y="1616828"/>
                  <a:pt x="1383022" y="1622486"/>
                  <a:pt x="1263206" y="1620969"/>
                </a:cubicBezTo>
                <a:cubicBezTo>
                  <a:pt x="1142632" y="1619861"/>
                  <a:pt x="1022174" y="1620619"/>
                  <a:pt x="901600" y="1622428"/>
                </a:cubicBezTo>
                <a:cubicBezTo>
                  <a:pt x="842276" y="1624411"/>
                  <a:pt x="782893" y="1621028"/>
                  <a:pt x="723568" y="1624003"/>
                </a:cubicBezTo>
                <a:cubicBezTo>
                  <a:pt x="628252" y="1627211"/>
                  <a:pt x="530253" y="1631061"/>
                  <a:pt x="435754" y="1620036"/>
                </a:cubicBezTo>
                <a:cubicBezTo>
                  <a:pt x="347846" y="1615778"/>
                  <a:pt x="258539" y="1602361"/>
                  <a:pt x="177689" y="1566253"/>
                </a:cubicBezTo>
                <a:cubicBezTo>
                  <a:pt x="86748" y="1533587"/>
                  <a:pt x="36115" y="1481145"/>
                  <a:pt x="14066" y="1385946"/>
                </a:cubicBezTo>
                <a:cubicBezTo>
                  <a:pt x="2516" y="1329772"/>
                  <a:pt x="6307" y="1271497"/>
                  <a:pt x="2807" y="1214448"/>
                </a:cubicBezTo>
                <a:cubicBezTo>
                  <a:pt x="-5009" y="1012149"/>
                  <a:pt x="4266" y="808801"/>
                  <a:pt x="21124" y="607377"/>
                </a:cubicBezTo>
                <a:cubicBezTo>
                  <a:pt x="22932" y="584452"/>
                  <a:pt x="23690" y="561236"/>
                  <a:pt x="27365" y="538486"/>
                </a:cubicBezTo>
                <a:cubicBezTo>
                  <a:pt x="33199" y="502436"/>
                  <a:pt x="45449" y="467611"/>
                  <a:pt x="47490" y="430920"/>
                </a:cubicBezTo>
                <a:cubicBezTo>
                  <a:pt x="56999" y="305388"/>
                  <a:pt x="78698" y="169764"/>
                  <a:pt x="206272" y="111897"/>
                </a:cubicBezTo>
                <a:cubicBezTo>
                  <a:pt x="292313" y="76139"/>
                  <a:pt x="388446" y="80398"/>
                  <a:pt x="478104" y="57998"/>
                </a:cubicBezTo>
                <a:cubicBezTo>
                  <a:pt x="530428" y="49656"/>
                  <a:pt x="583978" y="44756"/>
                  <a:pt x="636769" y="41373"/>
                </a:cubicBezTo>
                <a:cubicBezTo>
                  <a:pt x="695510" y="36823"/>
                  <a:pt x="753902" y="28248"/>
                  <a:pt x="812584" y="23231"/>
                </a:cubicBezTo>
                <a:cubicBezTo>
                  <a:pt x="1049008" y="7073"/>
                  <a:pt x="1286364" y="-4593"/>
                  <a:pt x="1523370" y="1765"/>
                </a:cubicBezTo>
                <a:cubicBezTo>
                  <a:pt x="1644878" y="5148"/>
                  <a:pt x="1767319" y="18506"/>
                  <a:pt x="1887951" y="28131"/>
                </a:cubicBezTo>
                <a:cubicBezTo>
                  <a:pt x="1983325" y="33148"/>
                  <a:pt x="2078583" y="39915"/>
                  <a:pt x="2173899" y="44231"/>
                </a:cubicBezTo>
                <a:cubicBezTo>
                  <a:pt x="2313781" y="50881"/>
                  <a:pt x="2453255" y="66748"/>
                  <a:pt x="2593487" y="63248"/>
                </a:cubicBezTo>
                <a:cubicBezTo>
                  <a:pt x="2648204" y="46040"/>
                  <a:pt x="2708870" y="54965"/>
                  <a:pt x="2765511" y="58698"/>
                </a:cubicBezTo>
                <a:cubicBezTo>
                  <a:pt x="2820227" y="59631"/>
                  <a:pt x="2861294" y="75848"/>
                  <a:pt x="2887252" y="126656"/>
                </a:cubicBezTo>
                <a:cubicBezTo>
                  <a:pt x="2918985" y="178339"/>
                  <a:pt x="2916068" y="241046"/>
                  <a:pt x="2916710" y="299554"/>
                </a:cubicBezTo>
                <a:cubicBezTo>
                  <a:pt x="2915251" y="393295"/>
                  <a:pt x="2915077" y="487036"/>
                  <a:pt x="2914376" y="580777"/>
                </a:cubicBezTo>
                <a:cubicBezTo>
                  <a:pt x="2911343" y="649435"/>
                  <a:pt x="2904751" y="715818"/>
                  <a:pt x="2901835" y="784126"/>
                </a:cubicBezTo>
                <a:cubicBezTo>
                  <a:pt x="2899035" y="915725"/>
                  <a:pt x="2881127" y="1046332"/>
                  <a:pt x="2873660" y="1177581"/>
                </a:cubicBezTo>
                <a:cubicBezTo>
                  <a:pt x="2870627" y="1236614"/>
                  <a:pt x="2870627" y="1295880"/>
                  <a:pt x="2864969" y="1354680"/>
                </a:cubicBezTo>
                <a:cubicBezTo>
                  <a:pt x="2860418" y="1406713"/>
                  <a:pt x="2853827" y="1460846"/>
                  <a:pt x="2825885" y="1506112"/>
                </a:cubicBezTo>
                <a:cubicBezTo>
                  <a:pt x="2798761" y="1555753"/>
                  <a:pt x="2759969" y="1585153"/>
                  <a:pt x="2703503" y="1593961"/>
                </a:cubicBezTo>
                <a:cubicBezTo>
                  <a:pt x="2641670" y="1608253"/>
                  <a:pt x="2575987" y="1607436"/>
                  <a:pt x="2513338" y="1610936"/>
                </a:cubicBezTo>
                <a:cubicBezTo>
                  <a:pt x="2396439" y="1615603"/>
                  <a:pt x="2283448" y="1635028"/>
                  <a:pt x="2167132" y="1632636"/>
                </a:cubicBezTo>
                <a:close/>
                <a:moveTo>
                  <a:pt x="1576920" y="1586786"/>
                </a:moveTo>
                <a:cubicBezTo>
                  <a:pt x="1669436" y="1588711"/>
                  <a:pt x="1761894" y="1591511"/>
                  <a:pt x="1854468" y="1591045"/>
                </a:cubicBezTo>
                <a:cubicBezTo>
                  <a:pt x="1949725" y="1593203"/>
                  <a:pt x="2044808" y="1600553"/>
                  <a:pt x="2140183" y="1601195"/>
                </a:cubicBezTo>
                <a:cubicBezTo>
                  <a:pt x="2256848" y="1606036"/>
                  <a:pt x="2372989" y="1586786"/>
                  <a:pt x="2489188" y="1581303"/>
                </a:cubicBezTo>
                <a:cubicBezTo>
                  <a:pt x="2574529" y="1574187"/>
                  <a:pt x="2663137" y="1581070"/>
                  <a:pt x="2743928" y="1549103"/>
                </a:cubicBezTo>
                <a:cubicBezTo>
                  <a:pt x="2790477" y="1522387"/>
                  <a:pt x="2814627" y="1468546"/>
                  <a:pt x="2825710" y="1417971"/>
                </a:cubicBezTo>
                <a:cubicBezTo>
                  <a:pt x="2840644" y="1327497"/>
                  <a:pt x="2838660" y="1235389"/>
                  <a:pt x="2843969" y="1144098"/>
                </a:cubicBezTo>
                <a:cubicBezTo>
                  <a:pt x="2853885" y="1024982"/>
                  <a:pt x="2867127" y="906041"/>
                  <a:pt x="2870510" y="786517"/>
                </a:cubicBezTo>
                <a:cubicBezTo>
                  <a:pt x="2874069" y="695985"/>
                  <a:pt x="2885327" y="607085"/>
                  <a:pt x="2883693" y="517428"/>
                </a:cubicBezTo>
                <a:cubicBezTo>
                  <a:pt x="2883110" y="450403"/>
                  <a:pt x="2884627" y="383379"/>
                  <a:pt x="2885502" y="316354"/>
                </a:cubicBezTo>
                <a:cubicBezTo>
                  <a:pt x="2885093" y="245013"/>
                  <a:pt x="2891627" y="164164"/>
                  <a:pt x="2836502" y="110614"/>
                </a:cubicBezTo>
                <a:cubicBezTo>
                  <a:pt x="2814394" y="88739"/>
                  <a:pt x="2782369" y="93873"/>
                  <a:pt x="2754019" y="92239"/>
                </a:cubicBezTo>
                <a:cubicBezTo>
                  <a:pt x="2725786" y="91889"/>
                  <a:pt x="2697612" y="89964"/>
                  <a:pt x="2669378" y="89731"/>
                </a:cubicBezTo>
                <a:cubicBezTo>
                  <a:pt x="2570854" y="90606"/>
                  <a:pt x="2472097" y="96906"/>
                  <a:pt x="2373864" y="86056"/>
                </a:cubicBezTo>
                <a:cubicBezTo>
                  <a:pt x="2220915" y="78648"/>
                  <a:pt x="2069600" y="68906"/>
                  <a:pt x="1917001" y="60915"/>
                </a:cubicBezTo>
                <a:cubicBezTo>
                  <a:pt x="1767202" y="50648"/>
                  <a:pt x="1618045" y="32915"/>
                  <a:pt x="1468129" y="31165"/>
                </a:cubicBezTo>
                <a:cubicBezTo>
                  <a:pt x="1320372" y="28365"/>
                  <a:pt x="1172732" y="35831"/>
                  <a:pt x="1025149" y="41373"/>
                </a:cubicBezTo>
                <a:cubicBezTo>
                  <a:pt x="934092" y="45981"/>
                  <a:pt x="842976" y="50006"/>
                  <a:pt x="752443" y="60448"/>
                </a:cubicBezTo>
                <a:cubicBezTo>
                  <a:pt x="704027" y="66106"/>
                  <a:pt x="653161" y="72056"/>
                  <a:pt x="604978" y="74564"/>
                </a:cubicBezTo>
                <a:cubicBezTo>
                  <a:pt x="544603" y="79056"/>
                  <a:pt x="484637" y="87689"/>
                  <a:pt x="426071" y="99648"/>
                </a:cubicBezTo>
                <a:cubicBezTo>
                  <a:pt x="363829" y="110206"/>
                  <a:pt x="299897" y="113239"/>
                  <a:pt x="239405" y="132197"/>
                </a:cubicBezTo>
                <a:cubicBezTo>
                  <a:pt x="100982" y="178280"/>
                  <a:pt x="84998" y="322188"/>
                  <a:pt x="75315" y="448303"/>
                </a:cubicBezTo>
                <a:cubicBezTo>
                  <a:pt x="69365" y="493978"/>
                  <a:pt x="53090" y="540294"/>
                  <a:pt x="52507" y="586436"/>
                </a:cubicBezTo>
                <a:cubicBezTo>
                  <a:pt x="45915" y="682160"/>
                  <a:pt x="35474" y="776601"/>
                  <a:pt x="35007" y="872092"/>
                </a:cubicBezTo>
                <a:cubicBezTo>
                  <a:pt x="27132" y="995874"/>
                  <a:pt x="28299" y="1119948"/>
                  <a:pt x="32907" y="1243847"/>
                </a:cubicBezTo>
                <a:cubicBezTo>
                  <a:pt x="35299" y="1286430"/>
                  <a:pt x="32790" y="1330822"/>
                  <a:pt x="40082" y="1372763"/>
                </a:cubicBezTo>
                <a:cubicBezTo>
                  <a:pt x="58340" y="1461546"/>
                  <a:pt x="105181" y="1508679"/>
                  <a:pt x="189531" y="1538137"/>
                </a:cubicBezTo>
                <a:cubicBezTo>
                  <a:pt x="271897" y="1574945"/>
                  <a:pt x="362896" y="1585561"/>
                  <a:pt x="452145" y="1590170"/>
                </a:cubicBezTo>
                <a:cubicBezTo>
                  <a:pt x="573536" y="1604170"/>
                  <a:pt x="695102" y="1589703"/>
                  <a:pt x="816726" y="1591803"/>
                </a:cubicBezTo>
                <a:cubicBezTo>
                  <a:pt x="920908" y="1592970"/>
                  <a:pt x="1025091" y="1587895"/>
                  <a:pt x="1129215" y="1589061"/>
                </a:cubicBezTo>
                <a:cubicBezTo>
                  <a:pt x="1278489" y="1591395"/>
                  <a:pt x="1427763" y="1588711"/>
                  <a:pt x="1576920" y="158678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1" name="Google Shape;476;p11">
            <a:extLst>
              <a:ext uri="{FF2B5EF4-FFF2-40B4-BE49-F238E27FC236}">
                <a16:creationId xmlns:a16="http://schemas.microsoft.com/office/drawing/2014/main" id="{7CC15CFF-7D9C-A3C1-A2B8-9B06293F907F}"/>
              </a:ext>
            </a:extLst>
          </p:cNvPr>
          <p:cNvSpPr/>
          <p:nvPr/>
        </p:nvSpPr>
        <p:spPr>
          <a:xfrm rot="20662126">
            <a:off x="864085" y="6212479"/>
            <a:ext cx="435224" cy="717864"/>
          </a:xfrm>
          <a:custGeom>
            <a:avLst/>
            <a:gdLst/>
            <a:ahLst/>
            <a:cxnLst/>
            <a:rect l="l" t="t" r="r" b="b"/>
            <a:pathLst>
              <a:path w="651494" h="1073126" extrusionOk="0">
                <a:moveTo>
                  <a:pt x="619763" y="972994"/>
                </a:moveTo>
                <a:cubicBezTo>
                  <a:pt x="647471" y="974511"/>
                  <a:pt x="655871" y="982444"/>
                  <a:pt x="649454" y="1010502"/>
                </a:cubicBezTo>
                <a:cubicBezTo>
                  <a:pt x="646071" y="1040777"/>
                  <a:pt x="589546" y="1044861"/>
                  <a:pt x="565105" y="1050811"/>
                </a:cubicBezTo>
                <a:cubicBezTo>
                  <a:pt x="512313" y="1061660"/>
                  <a:pt x="457889" y="1057985"/>
                  <a:pt x="404106" y="1059210"/>
                </a:cubicBezTo>
                <a:cubicBezTo>
                  <a:pt x="358023" y="1061777"/>
                  <a:pt x="311998" y="1064927"/>
                  <a:pt x="266032" y="1069185"/>
                </a:cubicBezTo>
                <a:cubicBezTo>
                  <a:pt x="210266" y="1071227"/>
                  <a:pt x="154324" y="1068310"/>
                  <a:pt x="98558" y="1071752"/>
                </a:cubicBezTo>
                <a:cubicBezTo>
                  <a:pt x="66067" y="1071927"/>
                  <a:pt x="31242" y="1077235"/>
                  <a:pt x="209" y="1065744"/>
                </a:cubicBezTo>
                <a:cubicBezTo>
                  <a:pt x="-2241" y="911687"/>
                  <a:pt x="17476" y="757629"/>
                  <a:pt x="26634" y="603631"/>
                </a:cubicBezTo>
                <a:cubicBezTo>
                  <a:pt x="31650" y="537889"/>
                  <a:pt x="36842" y="468648"/>
                  <a:pt x="39817" y="402207"/>
                </a:cubicBezTo>
                <a:cubicBezTo>
                  <a:pt x="47225" y="306658"/>
                  <a:pt x="57609" y="211633"/>
                  <a:pt x="62042" y="115909"/>
                </a:cubicBezTo>
                <a:cubicBezTo>
                  <a:pt x="65950" y="98643"/>
                  <a:pt x="70150" y="81434"/>
                  <a:pt x="73942" y="64168"/>
                </a:cubicBezTo>
                <a:cubicBezTo>
                  <a:pt x="74992" y="57868"/>
                  <a:pt x="76742" y="51685"/>
                  <a:pt x="78550" y="45560"/>
                </a:cubicBezTo>
                <a:cubicBezTo>
                  <a:pt x="88233" y="29052"/>
                  <a:pt x="96575" y="8402"/>
                  <a:pt x="115825" y="1343"/>
                </a:cubicBezTo>
                <a:cubicBezTo>
                  <a:pt x="136766" y="-3382"/>
                  <a:pt x="160041" y="4902"/>
                  <a:pt x="176724" y="17677"/>
                </a:cubicBezTo>
                <a:cubicBezTo>
                  <a:pt x="200349" y="38560"/>
                  <a:pt x="197257" y="73034"/>
                  <a:pt x="197082" y="101734"/>
                </a:cubicBezTo>
                <a:cubicBezTo>
                  <a:pt x="192474" y="207609"/>
                  <a:pt x="177308" y="313074"/>
                  <a:pt x="166633" y="418540"/>
                </a:cubicBezTo>
                <a:cubicBezTo>
                  <a:pt x="157766" y="534156"/>
                  <a:pt x="140091" y="648722"/>
                  <a:pt x="124400" y="763521"/>
                </a:cubicBezTo>
                <a:cubicBezTo>
                  <a:pt x="117808" y="809371"/>
                  <a:pt x="114483" y="855629"/>
                  <a:pt x="105908" y="901187"/>
                </a:cubicBezTo>
                <a:cubicBezTo>
                  <a:pt x="97858" y="932686"/>
                  <a:pt x="93075" y="968269"/>
                  <a:pt x="137525" y="963894"/>
                </a:cubicBezTo>
                <a:cubicBezTo>
                  <a:pt x="159691" y="963486"/>
                  <a:pt x="181858" y="963778"/>
                  <a:pt x="203966" y="964303"/>
                </a:cubicBezTo>
                <a:cubicBezTo>
                  <a:pt x="262240" y="966286"/>
                  <a:pt x="320515" y="969436"/>
                  <a:pt x="378789" y="966403"/>
                </a:cubicBezTo>
                <a:cubicBezTo>
                  <a:pt x="427964" y="960803"/>
                  <a:pt x="477372" y="963894"/>
                  <a:pt x="526605" y="966753"/>
                </a:cubicBezTo>
                <a:cubicBezTo>
                  <a:pt x="558396" y="969436"/>
                  <a:pt x="587154" y="970369"/>
                  <a:pt x="619763" y="972994"/>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2" name="Google Shape;477;p11">
            <a:extLst>
              <a:ext uri="{FF2B5EF4-FFF2-40B4-BE49-F238E27FC236}">
                <a16:creationId xmlns:a16="http://schemas.microsoft.com/office/drawing/2014/main" id="{1F6A549B-7C3B-DDCA-F027-11CBD17CB0C1}"/>
              </a:ext>
            </a:extLst>
          </p:cNvPr>
          <p:cNvSpPr/>
          <p:nvPr/>
        </p:nvSpPr>
        <p:spPr>
          <a:xfrm rot="20662126">
            <a:off x="1370135" y="6121335"/>
            <a:ext cx="116859" cy="673991"/>
          </a:xfrm>
          <a:custGeom>
            <a:avLst/>
            <a:gdLst/>
            <a:ahLst/>
            <a:cxnLst/>
            <a:rect l="l" t="t" r="r" b="b"/>
            <a:pathLst>
              <a:path w="174928" h="1007542" extrusionOk="0">
                <a:moveTo>
                  <a:pt x="163792" y="102549"/>
                </a:moveTo>
                <a:cubicBezTo>
                  <a:pt x="181351" y="167124"/>
                  <a:pt x="174817" y="234965"/>
                  <a:pt x="166767" y="300531"/>
                </a:cubicBezTo>
                <a:cubicBezTo>
                  <a:pt x="160467" y="375897"/>
                  <a:pt x="149443" y="450913"/>
                  <a:pt x="143726" y="526338"/>
                </a:cubicBezTo>
                <a:cubicBezTo>
                  <a:pt x="134334" y="632737"/>
                  <a:pt x="139234" y="739603"/>
                  <a:pt x="130659" y="846177"/>
                </a:cubicBezTo>
                <a:cubicBezTo>
                  <a:pt x="128618" y="882693"/>
                  <a:pt x="124068" y="919385"/>
                  <a:pt x="116659" y="955259"/>
                </a:cubicBezTo>
                <a:cubicBezTo>
                  <a:pt x="112459" y="981859"/>
                  <a:pt x="99860" y="1003734"/>
                  <a:pt x="70460" y="1007409"/>
                </a:cubicBezTo>
                <a:cubicBezTo>
                  <a:pt x="40185" y="1008926"/>
                  <a:pt x="8394" y="997726"/>
                  <a:pt x="5069" y="963718"/>
                </a:cubicBezTo>
                <a:cubicBezTo>
                  <a:pt x="-3098" y="920726"/>
                  <a:pt x="985" y="876743"/>
                  <a:pt x="1277" y="833285"/>
                </a:cubicBezTo>
                <a:cubicBezTo>
                  <a:pt x="2152" y="746486"/>
                  <a:pt x="3494" y="659687"/>
                  <a:pt x="5244" y="572887"/>
                </a:cubicBezTo>
                <a:cubicBezTo>
                  <a:pt x="9735" y="451613"/>
                  <a:pt x="15743" y="331914"/>
                  <a:pt x="24843" y="210582"/>
                </a:cubicBezTo>
                <a:cubicBezTo>
                  <a:pt x="27468" y="188415"/>
                  <a:pt x="31727" y="166482"/>
                  <a:pt x="35227" y="144374"/>
                </a:cubicBezTo>
                <a:cubicBezTo>
                  <a:pt x="44502" y="100566"/>
                  <a:pt x="44152" y="21175"/>
                  <a:pt x="90118" y="0"/>
                </a:cubicBezTo>
                <a:cubicBezTo>
                  <a:pt x="98285" y="4317"/>
                  <a:pt x="108143" y="233"/>
                  <a:pt x="116659" y="4025"/>
                </a:cubicBezTo>
                <a:cubicBezTo>
                  <a:pt x="151484" y="21875"/>
                  <a:pt x="155684" y="67958"/>
                  <a:pt x="163792" y="10254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3" name="Google Shape;478;p11">
            <a:extLst>
              <a:ext uri="{FF2B5EF4-FFF2-40B4-BE49-F238E27FC236}">
                <a16:creationId xmlns:a16="http://schemas.microsoft.com/office/drawing/2014/main" id="{2BA33972-503E-D350-8F41-DF29CE1525FC}"/>
              </a:ext>
            </a:extLst>
          </p:cNvPr>
          <p:cNvSpPr/>
          <p:nvPr/>
        </p:nvSpPr>
        <p:spPr>
          <a:xfrm rot="20662126">
            <a:off x="1593750" y="5996909"/>
            <a:ext cx="361601" cy="700375"/>
          </a:xfrm>
          <a:custGeom>
            <a:avLst/>
            <a:gdLst/>
            <a:ahLst/>
            <a:cxnLst/>
            <a:rect l="l" t="t" r="r" b="b"/>
            <a:pathLst>
              <a:path w="541287" h="1046983" extrusionOk="0">
                <a:moveTo>
                  <a:pt x="517299" y="62208"/>
                </a:moveTo>
                <a:cubicBezTo>
                  <a:pt x="581874" y="33216"/>
                  <a:pt x="496883" y="166273"/>
                  <a:pt x="485508" y="184240"/>
                </a:cubicBezTo>
                <a:cubicBezTo>
                  <a:pt x="455641" y="227931"/>
                  <a:pt x="427058" y="272264"/>
                  <a:pt x="399642" y="317472"/>
                </a:cubicBezTo>
                <a:cubicBezTo>
                  <a:pt x="380217" y="344772"/>
                  <a:pt x="358925" y="370964"/>
                  <a:pt x="342884" y="400480"/>
                </a:cubicBezTo>
                <a:cubicBezTo>
                  <a:pt x="338217" y="408880"/>
                  <a:pt x="334017" y="419030"/>
                  <a:pt x="338159" y="428480"/>
                </a:cubicBezTo>
                <a:cubicBezTo>
                  <a:pt x="342476" y="438338"/>
                  <a:pt x="346676" y="448255"/>
                  <a:pt x="350526" y="458288"/>
                </a:cubicBezTo>
                <a:cubicBezTo>
                  <a:pt x="358400" y="478763"/>
                  <a:pt x="365517" y="499471"/>
                  <a:pt x="373742" y="519771"/>
                </a:cubicBezTo>
                <a:cubicBezTo>
                  <a:pt x="408917" y="595545"/>
                  <a:pt x="431025" y="676336"/>
                  <a:pt x="449633" y="757594"/>
                </a:cubicBezTo>
                <a:cubicBezTo>
                  <a:pt x="466025" y="822227"/>
                  <a:pt x="487958" y="885868"/>
                  <a:pt x="492624" y="953009"/>
                </a:cubicBezTo>
                <a:cubicBezTo>
                  <a:pt x="492274" y="979492"/>
                  <a:pt x="495833" y="1030067"/>
                  <a:pt x="466083" y="1043308"/>
                </a:cubicBezTo>
                <a:cubicBezTo>
                  <a:pt x="456400" y="1046458"/>
                  <a:pt x="443741" y="1045058"/>
                  <a:pt x="438316" y="1035492"/>
                </a:cubicBezTo>
                <a:cubicBezTo>
                  <a:pt x="403550" y="983517"/>
                  <a:pt x="385175" y="923376"/>
                  <a:pt x="370825" y="863118"/>
                </a:cubicBezTo>
                <a:cubicBezTo>
                  <a:pt x="363242" y="841827"/>
                  <a:pt x="358225" y="819777"/>
                  <a:pt x="352859" y="797960"/>
                </a:cubicBezTo>
                <a:cubicBezTo>
                  <a:pt x="343992" y="770019"/>
                  <a:pt x="334367" y="742369"/>
                  <a:pt x="328417" y="713553"/>
                </a:cubicBezTo>
                <a:cubicBezTo>
                  <a:pt x="317742" y="673011"/>
                  <a:pt x="304734" y="633053"/>
                  <a:pt x="294643" y="592337"/>
                </a:cubicBezTo>
                <a:cubicBezTo>
                  <a:pt x="286126" y="557337"/>
                  <a:pt x="281226" y="519071"/>
                  <a:pt x="260343" y="488971"/>
                </a:cubicBezTo>
                <a:cubicBezTo>
                  <a:pt x="247510" y="474738"/>
                  <a:pt x="229251" y="487571"/>
                  <a:pt x="214785" y="492063"/>
                </a:cubicBezTo>
                <a:cubicBezTo>
                  <a:pt x="194602" y="499996"/>
                  <a:pt x="174594" y="508688"/>
                  <a:pt x="154002" y="515571"/>
                </a:cubicBezTo>
                <a:cubicBezTo>
                  <a:pt x="141752" y="519946"/>
                  <a:pt x="122386" y="523971"/>
                  <a:pt x="114861" y="537212"/>
                </a:cubicBezTo>
                <a:cubicBezTo>
                  <a:pt x="110136" y="546429"/>
                  <a:pt x="111652" y="557454"/>
                  <a:pt x="110719" y="567545"/>
                </a:cubicBezTo>
                <a:cubicBezTo>
                  <a:pt x="110369" y="585279"/>
                  <a:pt x="108677" y="602778"/>
                  <a:pt x="107569" y="620512"/>
                </a:cubicBezTo>
                <a:cubicBezTo>
                  <a:pt x="101502" y="693486"/>
                  <a:pt x="102319" y="766636"/>
                  <a:pt x="99869" y="839843"/>
                </a:cubicBezTo>
                <a:cubicBezTo>
                  <a:pt x="96194" y="875660"/>
                  <a:pt x="102202" y="1046225"/>
                  <a:pt x="58569" y="1046983"/>
                </a:cubicBezTo>
                <a:cubicBezTo>
                  <a:pt x="-10263" y="1042900"/>
                  <a:pt x="1345" y="935918"/>
                  <a:pt x="3" y="886510"/>
                </a:cubicBezTo>
                <a:cubicBezTo>
                  <a:pt x="820" y="813244"/>
                  <a:pt x="5603" y="740386"/>
                  <a:pt x="11786" y="667353"/>
                </a:cubicBezTo>
                <a:cubicBezTo>
                  <a:pt x="21295" y="554537"/>
                  <a:pt x="22403" y="441138"/>
                  <a:pt x="31561" y="328264"/>
                </a:cubicBezTo>
                <a:cubicBezTo>
                  <a:pt x="33545" y="276698"/>
                  <a:pt x="38270" y="225423"/>
                  <a:pt x="43286" y="174090"/>
                </a:cubicBezTo>
                <a:cubicBezTo>
                  <a:pt x="47953" y="130690"/>
                  <a:pt x="41770" y="84549"/>
                  <a:pt x="60611" y="43949"/>
                </a:cubicBezTo>
                <a:cubicBezTo>
                  <a:pt x="68836" y="11341"/>
                  <a:pt x="94911" y="-5692"/>
                  <a:pt x="127869" y="1716"/>
                </a:cubicBezTo>
                <a:cubicBezTo>
                  <a:pt x="147002" y="6733"/>
                  <a:pt x="169694" y="17116"/>
                  <a:pt x="174477" y="38641"/>
                </a:cubicBezTo>
                <a:cubicBezTo>
                  <a:pt x="178910" y="55091"/>
                  <a:pt x="176052" y="72999"/>
                  <a:pt x="176752" y="89916"/>
                </a:cubicBezTo>
                <a:cubicBezTo>
                  <a:pt x="176985" y="115115"/>
                  <a:pt x="175585" y="139615"/>
                  <a:pt x="171793" y="164757"/>
                </a:cubicBezTo>
                <a:cubicBezTo>
                  <a:pt x="169985" y="198998"/>
                  <a:pt x="167185" y="232948"/>
                  <a:pt x="158960" y="266489"/>
                </a:cubicBezTo>
                <a:cubicBezTo>
                  <a:pt x="151144" y="299447"/>
                  <a:pt x="143210" y="332464"/>
                  <a:pt x="133994" y="365130"/>
                </a:cubicBezTo>
                <a:cubicBezTo>
                  <a:pt x="131485" y="377555"/>
                  <a:pt x="123202" y="389747"/>
                  <a:pt x="125827" y="402697"/>
                </a:cubicBezTo>
                <a:cubicBezTo>
                  <a:pt x="128044" y="410688"/>
                  <a:pt x="136852" y="416055"/>
                  <a:pt x="144960" y="413547"/>
                </a:cubicBezTo>
                <a:cubicBezTo>
                  <a:pt x="154294" y="410922"/>
                  <a:pt x="158494" y="401063"/>
                  <a:pt x="165027" y="394705"/>
                </a:cubicBezTo>
                <a:cubicBezTo>
                  <a:pt x="180310" y="378255"/>
                  <a:pt x="196118" y="362272"/>
                  <a:pt x="211693" y="345939"/>
                </a:cubicBezTo>
                <a:cubicBezTo>
                  <a:pt x="245585" y="313447"/>
                  <a:pt x="284201" y="286498"/>
                  <a:pt x="317392" y="253189"/>
                </a:cubicBezTo>
                <a:cubicBezTo>
                  <a:pt x="359100" y="214806"/>
                  <a:pt x="396783" y="172398"/>
                  <a:pt x="437791" y="133315"/>
                </a:cubicBezTo>
                <a:cubicBezTo>
                  <a:pt x="461591" y="107124"/>
                  <a:pt x="485858" y="79766"/>
                  <a:pt x="517299" y="62208"/>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4" name="Google Shape;479;p11">
            <a:extLst>
              <a:ext uri="{FF2B5EF4-FFF2-40B4-BE49-F238E27FC236}">
                <a16:creationId xmlns:a16="http://schemas.microsoft.com/office/drawing/2014/main" id="{88826F0B-3040-BFA5-9C7E-3A174944FC0F}"/>
              </a:ext>
            </a:extLst>
          </p:cNvPr>
          <p:cNvSpPr/>
          <p:nvPr/>
        </p:nvSpPr>
        <p:spPr>
          <a:xfrm rot="20662126">
            <a:off x="2020393" y="5910207"/>
            <a:ext cx="349480" cy="648923"/>
          </a:xfrm>
          <a:custGeom>
            <a:avLst/>
            <a:gdLst/>
            <a:ahLst/>
            <a:cxnLst/>
            <a:rect l="l" t="t" r="r" b="b"/>
            <a:pathLst>
              <a:path w="523143" h="970067" extrusionOk="0">
                <a:moveTo>
                  <a:pt x="253627" y="421"/>
                </a:moveTo>
                <a:cubicBezTo>
                  <a:pt x="287810" y="-2554"/>
                  <a:pt x="549550" y="9346"/>
                  <a:pt x="520967" y="64704"/>
                </a:cubicBezTo>
                <a:cubicBezTo>
                  <a:pt x="496292" y="96729"/>
                  <a:pt x="367551" y="98654"/>
                  <a:pt x="325727" y="99237"/>
                </a:cubicBezTo>
                <a:cubicBezTo>
                  <a:pt x="297727" y="99587"/>
                  <a:pt x="270019" y="97837"/>
                  <a:pt x="242194" y="95387"/>
                </a:cubicBezTo>
                <a:cubicBezTo>
                  <a:pt x="222361" y="95562"/>
                  <a:pt x="191094" y="89495"/>
                  <a:pt x="182461" y="112887"/>
                </a:cubicBezTo>
                <a:cubicBezTo>
                  <a:pt x="180536" y="160720"/>
                  <a:pt x="182636" y="208903"/>
                  <a:pt x="179836" y="256853"/>
                </a:cubicBezTo>
                <a:cubicBezTo>
                  <a:pt x="180011" y="308302"/>
                  <a:pt x="180944" y="359752"/>
                  <a:pt x="171086" y="410501"/>
                </a:cubicBezTo>
                <a:cubicBezTo>
                  <a:pt x="167003" y="430510"/>
                  <a:pt x="173419" y="446259"/>
                  <a:pt x="196286" y="442234"/>
                </a:cubicBezTo>
                <a:cubicBezTo>
                  <a:pt x="221486" y="440251"/>
                  <a:pt x="246686" y="438151"/>
                  <a:pt x="271885" y="435584"/>
                </a:cubicBezTo>
                <a:cubicBezTo>
                  <a:pt x="316393" y="431151"/>
                  <a:pt x="361193" y="428410"/>
                  <a:pt x="405993" y="430743"/>
                </a:cubicBezTo>
                <a:cubicBezTo>
                  <a:pt x="432592" y="434301"/>
                  <a:pt x="461409" y="435118"/>
                  <a:pt x="484975" y="449351"/>
                </a:cubicBezTo>
                <a:cubicBezTo>
                  <a:pt x="480075" y="466793"/>
                  <a:pt x="461526" y="477001"/>
                  <a:pt x="446651" y="485518"/>
                </a:cubicBezTo>
                <a:cubicBezTo>
                  <a:pt x="401793" y="509376"/>
                  <a:pt x="349235" y="503542"/>
                  <a:pt x="300177" y="506867"/>
                </a:cubicBezTo>
                <a:cubicBezTo>
                  <a:pt x="269027" y="506576"/>
                  <a:pt x="237936" y="509667"/>
                  <a:pt x="206786" y="509667"/>
                </a:cubicBezTo>
                <a:cubicBezTo>
                  <a:pt x="186719" y="511242"/>
                  <a:pt x="163795" y="509376"/>
                  <a:pt x="146120" y="520226"/>
                </a:cubicBezTo>
                <a:cubicBezTo>
                  <a:pt x="139761" y="524951"/>
                  <a:pt x="137253" y="532709"/>
                  <a:pt x="137895" y="540350"/>
                </a:cubicBezTo>
                <a:cubicBezTo>
                  <a:pt x="137836" y="560125"/>
                  <a:pt x="137953" y="579900"/>
                  <a:pt x="137720" y="599617"/>
                </a:cubicBezTo>
                <a:cubicBezTo>
                  <a:pt x="135445" y="674166"/>
                  <a:pt x="138653" y="749066"/>
                  <a:pt x="125761" y="822915"/>
                </a:cubicBezTo>
                <a:cubicBezTo>
                  <a:pt x="122787" y="840298"/>
                  <a:pt x="121445" y="863048"/>
                  <a:pt x="138186" y="874015"/>
                </a:cubicBezTo>
                <a:cubicBezTo>
                  <a:pt x="142095" y="876406"/>
                  <a:pt x="146761" y="877223"/>
                  <a:pt x="151311" y="877106"/>
                </a:cubicBezTo>
                <a:cubicBezTo>
                  <a:pt x="166303" y="877106"/>
                  <a:pt x="181353" y="877106"/>
                  <a:pt x="196403" y="877223"/>
                </a:cubicBezTo>
                <a:cubicBezTo>
                  <a:pt x="259402" y="877515"/>
                  <a:pt x="322402" y="880198"/>
                  <a:pt x="385460" y="879673"/>
                </a:cubicBezTo>
                <a:cubicBezTo>
                  <a:pt x="423084" y="879673"/>
                  <a:pt x="465901" y="873548"/>
                  <a:pt x="498684" y="895948"/>
                </a:cubicBezTo>
                <a:cubicBezTo>
                  <a:pt x="493025" y="922723"/>
                  <a:pt x="468642" y="942206"/>
                  <a:pt x="443851" y="951189"/>
                </a:cubicBezTo>
                <a:cubicBezTo>
                  <a:pt x="418826" y="957956"/>
                  <a:pt x="392576" y="958131"/>
                  <a:pt x="366910" y="960522"/>
                </a:cubicBezTo>
                <a:cubicBezTo>
                  <a:pt x="312018" y="964664"/>
                  <a:pt x="257069" y="966589"/>
                  <a:pt x="202061" y="969681"/>
                </a:cubicBezTo>
                <a:cubicBezTo>
                  <a:pt x="160995" y="971605"/>
                  <a:pt x="120103" y="966239"/>
                  <a:pt x="80378" y="955972"/>
                </a:cubicBezTo>
                <a:cubicBezTo>
                  <a:pt x="55587" y="951364"/>
                  <a:pt x="31379" y="943139"/>
                  <a:pt x="18254" y="919806"/>
                </a:cubicBezTo>
                <a:cubicBezTo>
                  <a:pt x="-14354" y="857565"/>
                  <a:pt x="6704" y="727482"/>
                  <a:pt x="6529" y="654158"/>
                </a:cubicBezTo>
                <a:cubicBezTo>
                  <a:pt x="13471" y="592383"/>
                  <a:pt x="12654" y="529092"/>
                  <a:pt x="20062" y="467318"/>
                </a:cubicBezTo>
                <a:cubicBezTo>
                  <a:pt x="30504" y="404085"/>
                  <a:pt x="26654" y="340794"/>
                  <a:pt x="31787" y="277036"/>
                </a:cubicBezTo>
                <a:cubicBezTo>
                  <a:pt x="33187" y="197061"/>
                  <a:pt x="50570" y="116795"/>
                  <a:pt x="40421" y="36996"/>
                </a:cubicBezTo>
                <a:cubicBezTo>
                  <a:pt x="49754" y="19613"/>
                  <a:pt x="72562" y="19496"/>
                  <a:pt x="90004" y="16638"/>
                </a:cubicBezTo>
                <a:cubicBezTo>
                  <a:pt x="143845" y="6021"/>
                  <a:pt x="198503" y="5729"/>
                  <a:pt x="253627" y="421"/>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5" name="Google Shape;485;p11">
            <a:extLst>
              <a:ext uri="{FF2B5EF4-FFF2-40B4-BE49-F238E27FC236}">
                <a16:creationId xmlns:a16="http://schemas.microsoft.com/office/drawing/2014/main" id="{FB08C7F8-545C-70DD-2DFA-79A9AA68ABD6}"/>
              </a:ext>
            </a:extLst>
          </p:cNvPr>
          <p:cNvSpPr/>
          <p:nvPr/>
        </p:nvSpPr>
        <p:spPr>
          <a:xfrm rot="883741">
            <a:off x="749111" y="4230266"/>
            <a:ext cx="637269" cy="577815"/>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6" name="Google Shape;486;p11">
            <a:extLst>
              <a:ext uri="{FF2B5EF4-FFF2-40B4-BE49-F238E27FC236}">
                <a16:creationId xmlns:a16="http://schemas.microsoft.com/office/drawing/2014/main" id="{C62E5DCF-C9C5-E012-358C-6A690B1E3DD6}"/>
              </a:ext>
            </a:extLst>
          </p:cNvPr>
          <p:cNvSpPr/>
          <p:nvPr/>
        </p:nvSpPr>
        <p:spPr>
          <a:xfrm rot="883741">
            <a:off x="749111" y="4230266"/>
            <a:ext cx="637269" cy="577815"/>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7" name="Google Shape;488;p11">
            <a:extLst>
              <a:ext uri="{FF2B5EF4-FFF2-40B4-BE49-F238E27FC236}">
                <a16:creationId xmlns:a16="http://schemas.microsoft.com/office/drawing/2014/main" id="{08AC22C4-EB81-FC50-8FBB-136C432CA097}"/>
              </a:ext>
            </a:extLst>
          </p:cNvPr>
          <p:cNvSpPr/>
          <p:nvPr/>
        </p:nvSpPr>
        <p:spPr>
          <a:xfrm rot="883741">
            <a:off x="755729" y="4236816"/>
            <a:ext cx="623940" cy="56443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8" name="Google Shape;509;p11">
            <a:extLst>
              <a:ext uri="{FF2B5EF4-FFF2-40B4-BE49-F238E27FC236}">
                <a16:creationId xmlns:a16="http://schemas.microsoft.com/office/drawing/2014/main" id="{D6896448-25EC-08BB-1638-1D7C3CE43591}"/>
              </a:ext>
            </a:extLst>
          </p:cNvPr>
          <p:cNvSpPr/>
          <p:nvPr/>
        </p:nvSpPr>
        <p:spPr>
          <a:xfrm rot="20662126">
            <a:off x="673145" y="5883487"/>
            <a:ext cx="1908116" cy="1051268"/>
          </a:xfrm>
          <a:custGeom>
            <a:avLst/>
            <a:gdLst/>
            <a:ahLst/>
            <a:cxnLst/>
            <a:rect l="l" t="t" r="r" b="b"/>
            <a:pathLst>
              <a:path w="2856289" h="1571528" extrusionOk="0">
                <a:moveTo>
                  <a:pt x="929906" y="1288482"/>
                </a:moveTo>
                <a:cubicBezTo>
                  <a:pt x="934222" y="1269815"/>
                  <a:pt x="938247" y="1247590"/>
                  <a:pt x="926756" y="1230732"/>
                </a:cubicBezTo>
                <a:cubicBezTo>
                  <a:pt x="904823" y="1199991"/>
                  <a:pt x="862240" y="1207982"/>
                  <a:pt x="829340" y="1203549"/>
                </a:cubicBezTo>
                <a:cubicBezTo>
                  <a:pt x="786173" y="1201274"/>
                  <a:pt x="742832" y="1197424"/>
                  <a:pt x="699549" y="1196607"/>
                </a:cubicBezTo>
                <a:cubicBezTo>
                  <a:pt x="656616" y="1195849"/>
                  <a:pt x="613975" y="1202499"/>
                  <a:pt x="570983" y="1200924"/>
                </a:cubicBezTo>
                <a:cubicBezTo>
                  <a:pt x="508392" y="1201157"/>
                  <a:pt x="445918" y="1195499"/>
                  <a:pt x="383327" y="1197483"/>
                </a:cubicBezTo>
                <a:cubicBezTo>
                  <a:pt x="398260" y="1115875"/>
                  <a:pt x="406193" y="1033100"/>
                  <a:pt x="417568" y="950851"/>
                </a:cubicBezTo>
                <a:cubicBezTo>
                  <a:pt x="434659" y="848418"/>
                  <a:pt x="443234" y="744994"/>
                  <a:pt x="453968" y="641803"/>
                </a:cubicBezTo>
                <a:cubicBezTo>
                  <a:pt x="461143" y="583995"/>
                  <a:pt x="466276" y="526013"/>
                  <a:pt x="472517" y="468088"/>
                </a:cubicBezTo>
                <a:cubicBezTo>
                  <a:pt x="476717" y="416113"/>
                  <a:pt x="484534" y="363089"/>
                  <a:pt x="477009" y="311172"/>
                </a:cubicBezTo>
                <a:cubicBezTo>
                  <a:pt x="470709" y="257973"/>
                  <a:pt x="410568" y="224665"/>
                  <a:pt x="360577" y="235456"/>
                </a:cubicBezTo>
                <a:cubicBezTo>
                  <a:pt x="325927" y="244790"/>
                  <a:pt x="294602" y="294839"/>
                  <a:pt x="296586" y="329956"/>
                </a:cubicBezTo>
                <a:cubicBezTo>
                  <a:pt x="296761" y="330889"/>
                  <a:pt x="296994" y="331706"/>
                  <a:pt x="297286" y="332464"/>
                </a:cubicBezTo>
                <a:cubicBezTo>
                  <a:pt x="296761" y="345297"/>
                  <a:pt x="295711" y="358305"/>
                  <a:pt x="295769" y="371139"/>
                </a:cubicBezTo>
                <a:cubicBezTo>
                  <a:pt x="293844" y="383389"/>
                  <a:pt x="291861" y="395697"/>
                  <a:pt x="290519" y="408063"/>
                </a:cubicBezTo>
                <a:cubicBezTo>
                  <a:pt x="284452" y="469546"/>
                  <a:pt x="278094" y="531146"/>
                  <a:pt x="271094" y="592570"/>
                </a:cubicBezTo>
                <a:cubicBezTo>
                  <a:pt x="260302" y="691911"/>
                  <a:pt x="255753" y="791136"/>
                  <a:pt x="246886" y="891235"/>
                </a:cubicBezTo>
                <a:cubicBezTo>
                  <a:pt x="237261" y="1011109"/>
                  <a:pt x="226061" y="1130866"/>
                  <a:pt x="221511" y="1251090"/>
                </a:cubicBezTo>
                <a:cubicBezTo>
                  <a:pt x="220986" y="1279265"/>
                  <a:pt x="215853" y="1313390"/>
                  <a:pt x="223028" y="1342498"/>
                </a:cubicBezTo>
                <a:cubicBezTo>
                  <a:pt x="230961" y="1361748"/>
                  <a:pt x="255344" y="1365306"/>
                  <a:pt x="273719" y="1367290"/>
                </a:cubicBezTo>
                <a:cubicBezTo>
                  <a:pt x="321552" y="1371373"/>
                  <a:pt x="369560" y="1365015"/>
                  <a:pt x="417510" y="1365773"/>
                </a:cubicBezTo>
                <a:cubicBezTo>
                  <a:pt x="498359" y="1368340"/>
                  <a:pt x="577283" y="1359356"/>
                  <a:pt x="658074" y="1354981"/>
                </a:cubicBezTo>
                <a:cubicBezTo>
                  <a:pt x="735715" y="1355040"/>
                  <a:pt x="815340" y="1356206"/>
                  <a:pt x="889306" y="1329023"/>
                </a:cubicBezTo>
                <a:cubicBezTo>
                  <a:pt x="907797" y="1322082"/>
                  <a:pt x="925356" y="1308315"/>
                  <a:pt x="929906" y="1288482"/>
                </a:cubicBezTo>
                <a:close/>
                <a:moveTo>
                  <a:pt x="1237203" y="556812"/>
                </a:moveTo>
                <a:cubicBezTo>
                  <a:pt x="1242920" y="514754"/>
                  <a:pt x="1245953" y="472113"/>
                  <a:pt x="1241637" y="429763"/>
                </a:cubicBezTo>
                <a:cubicBezTo>
                  <a:pt x="1238078" y="399197"/>
                  <a:pt x="1230962" y="369097"/>
                  <a:pt x="1224545" y="339114"/>
                </a:cubicBezTo>
                <a:cubicBezTo>
                  <a:pt x="1217020" y="311114"/>
                  <a:pt x="1206754" y="281656"/>
                  <a:pt x="1183887" y="262406"/>
                </a:cubicBezTo>
                <a:cubicBezTo>
                  <a:pt x="1168895" y="249631"/>
                  <a:pt x="1142879" y="240998"/>
                  <a:pt x="1125029" y="252256"/>
                </a:cubicBezTo>
                <a:cubicBezTo>
                  <a:pt x="1071071" y="257798"/>
                  <a:pt x="1057771" y="329489"/>
                  <a:pt x="1049488" y="373530"/>
                </a:cubicBezTo>
                <a:cubicBezTo>
                  <a:pt x="1037530" y="440322"/>
                  <a:pt x="1027088" y="507171"/>
                  <a:pt x="1025513" y="575129"/>
                </a:cubicBezTo>
                <a:cubicBezTo>
                  <a:pt x="1018105" y="679895"/>
                  <a:pt x="1012855" y="787169"/>
                  <a:pt x="1010405" y="892460"/>
                </a:cubicBezTo>
                <a:cubicBezTo>
                  <a:pt x="1009238" y="978267"/>
                  <a:pt x="1007955" y="1063959"/>
                  <a:pt x="1006555" y="1149708"/>
                </a:cubicBezTo>
                <a:cubicBezTo>
                  <a:pt x="1005855" y="1222566"/>
                  <a:pt x="1000197" y="1311815"/>
                  <a:pt x="1096854" y="1314732"/>
                </a:cubicBezTo>
                <a:cubicBezTo>
                  <a:pt x="1125029" y="1317007"/>
                  <a:pt x="1155829" y="1302948"/>
                  <a:pt x="1170412" y="1278332"/>
                </a:cubicBezTo>
                <a:cubicBezTo>
                  <a:pt x="1189487" y="1240124"/>
                  <a:pt x="1191354" y="1195499"/>
                  <a:pt x="1196837" y="1153674"/>
                </a:cubicBezTo>
                <a:cubicBezTo>
                  <a:pt x="1202204" y="1081517"/>
                  <a:pt x="1205995" y="1009126"/>
                  <a:pt x="1205820" y="936676"/>
                </a:cubicBezTo>
                <a:cubicBezTo>
                  <a:pt x="1205879" y="863293"/>
                  <a:pt x="1212878" y="790144"/>
                  <a:pt x="1220695" y="717169"/>
                </a:cubicBezTo>
                <a:cubicBezTo>
                  <a:pt x="1226003" y="663678"/>
                  <a:pt x="1232828" y="610420"/>
                  <a:pt x="1237203" y="556812"/>
                </a:cubicBezTo>
                <a:close/>
                <a:moveTo>
                  <a:pt x="1968348" y="325056"/>
                </a:moveTo>
                <a:cubicBezTo>
                  <a:pt x="1984389" y="261415"/>
                  <a:pt x="1925473" y="247298"/>
                  <a:pt x="1882715" y="282764"/>
                </a:cubicBezTo>
                <a:cubicBezTo>
                  <a:pt x="1854890" y="302481"/>
                  <a:pt x="1832315" y="327972"/>
                  <a:pt x="1809332" y="352822"/>
                </a:cubicBezTo>
                <a:cubicBezTo>
                  <a:pt x="1775732" y="384147"/>
                  <a:pt x="1745108" y="418330"/>
                  <a:pt x="1712208" y="450355"/>
                </a:cubicBezTo>
                <a:cubicBezTo>
                  <a:pt x="1667642" y="496029"/>
                  <a:pt x="1613975" y="531671"/>
                  <a:pt x="1570692" y="578629"/>
                </a:cubicBezTo>
                <a:cubicBezTo>
                  <a:pt x="1580026" y="540654"/>
                  <a:pt x="1590642" y="502854"/>
                  <a:pt x="1595950" y="464063"/>
                </a:cubicBezTo>
                <a:cubicBezTo>
                  <a:pt x="1600676" y="436472"/>
                  <a:pt x="1599159" y="408413"/>
                  <a:pt x="1604059" y="380822"/>
                </a:cubicBezTo>
                <a:cubicBezTo>
                  <a:pt x="1606742" y="354164"/>
                  <a:pt x="1605925" y="327214"/>
                  <a:pt x="1606100" y="300439"/>
                </a:cubicBezTo>
                <a:cubicBezTo>
                  <a:pt x="1606917" y="282764"/>
                  <a:pt x="1604117" y="264973"/>
                  <a:pt x="1595425" y="249398"/>
                </a:cubicBezTo>
                <a:cubicBezTo>
                  <a:pt x="1563751" y="197540"/>
                  <a:pt x="1465285" y="192815"/>
                  <a:pt x="1446793" y="258615"/>
                </a:cubicBezTo>
                <a:cubicBezTo>
                  <a:pt x="1427777" y="313506"/>
                  <a:pt x="1424218" y="371780"/>
                  <a:pt x="1417160" y="429063"/>
                </a:cubicBezTo>
                <a:cubicBezTo>
                  <a:pt x="1401410" y="539312"/>
                  <a:pt x="1396219" y="650028"/>
                  <a:pt x="1389219" y="761444"/>
                </a:cubicBezTo>
                <a:cubicBezTo>
                  <a:pt x="1384436" y="877060"/>
                  <a:pt x="1368977" y="993609"/>
                  <a:pt x="1367752" y="1109866"/>
                </a:cubicBezTo>
                <a:cubicBezTo>
                  <a:pt x="1367286" y="1181966"/>
                  <a:pt x="1356436" y="1303123"/>
                  <a:pt x="1452335" y="1314732"/>
                </a:cubicBezTo>
                <a:cubicBezTo>
                  <a:pt x="1536043" y="1317707"/>
                  <a:pt x="1521868" y="1161491"/>
                  <a:pt x="1528459" y="1104150"/>
                </a:cubicBezTo>
                <a:cubicBezTo>
                  <a:pt x="1530384" y="1051825"/>
                  <a:pt x="1531959" y="999501"/>
                  <a:pt x="1531784" y="947234"/>
                </a:cubicBezTo>
                <a:cubicBezTo>
                  <a:pt x="1533768" y="895260"/>
                  <a:pt x="1539134" y="841827"/>
                  <a:pt x="1541001" y="789327"/>
                </a:cubicBezTo>
                <a:cubicBezTo>
                  <a:pt x="1573842" y="777602"/>
                  <a:pt x="1606392" y="764944"/>
                  <a:pt x="1638825" y="752228"/>
                </a:cubicBezTo>
                <a:cubicBezTo>
                  <a:pt x="1650900" y="778127"/>
                  <a:pt x="1656325" y="806244"/>
                  <a:pt x="1662333" y="833952"/>
                </a:cubicBezTo>
                <a:cubicBezTo>
                  <a:pt x="1682108" y="908210"/>
                  <a:pt x="1702700" y="981884"/>
                  <a:pt x="1724516" y="1055617"/>
                </a:cubicBezTo>
                <a:cubicBezTo>
                  <a:pt x="1731691" y="1088575"/>
                  <a:pt x="1744349" y="1119958"/>
                  <a:pt x="1750416" y="1153208"/>
                </a:cubicBezTo>
                <a:cubicBezTo>
                  <a:pt x="1764533" y="1198882"/>
                  <a:pt x="1781682" y="1244090"/>
                  <a:pt x="1807757" y="1284399"/>
                </a:cubicBezTo>
                <a:cubicBezTo>
                  <a:pt x="1823682" y="1317007"/>
                  <a:pt x="1871807" y="1321557"/>
                  <a:pt x="1896015" y="1295832"/>
                </a:cubicBezTo>
                <a:cubicBezTo>
                  <a:pt x="1927515" y="1261124"/>
                  <a:pt x="1923956" y="1207807"/>
                  <a:pt x="1919873" y="1164116"/>
                </a:cubicBezTo>
                <a:cubicBezTo>
                  <a:pt x="1913048" y="1116750"/>
                  <a:pt x="1902606" y="1069675"/>
                  <a:pt x="1887790" y="1024059"/>
                </a:cubicBezTo>
                <a:cubicBezTo>
                  <a:pt x="1876707" y="982234"/>
                  <a:pt x="1868073" y="939826"/>
                  <a:pt x="1855998" y="898293"/>
                </a:cubicBezTo>
                <a:cubicBezTo>
                  <a:pt x="1834474" y="814702"/>
                  <a:pt x="1797141" y="736478"/>
                  <a:pt x="1766691" y="655920"/>
                </a:cubicBezTo>
                <a:cubicBezTo>
                  <a:pt x="1779932" y="629903"/>
                  <a:pt x="1798074" y="606804"/>
                  <a:pt x="1815399" y="583412"/>
                </a:cubicBezTo>
                <a:cubicBezTo>
                  <a:pt x="1836399" y="555062"/>
                  <a:pt x="1852382" y="523563"/>
                  <a:pt x="1871632" y="494163"/>
                </a:cubicBezTo>
                <a:cubicBezTo>
                  <a:pt x="1909023" y="441255"/>
                  <a:pt x="1946298" y="386422"/>
                  <a:pt x="1968348" y="325056"/>
                </a:cubicBezTo>
                <a:close/>
                <a:moveTo>
                  <a:pt x="2591051" y="383155"/>
                </a:moveTo>
                <a:cubicBezTo>
                  <a:pt x="2611059" y="370730"/>
                  <a:pt x="2621326" y="343431"/>
                  <a:pt x="2611468" y="321556"/>
                </a:cubicBezTo>
                <a:cubicBezTo>
                  <a:pt x="2586559" y="265906"/>
                  <a:pt x="2431569" y="259431"/>
                  <a:pt x="2374928" y="254531"/>
                </a:cubicBezTo>
                <a:cubicBezTo>
                  <a:pt x="2329720" y="250506"/>
                  <a:pt x="2285504" y="256456"/>
                  <a:pt x="2240354" y="259431"/>
                </a:cubicBezTo>
                <a:cubicBezTo>
                  <a:pt x="2210137" y="260540"/>
                  <a:pt x="2180213" y="263865"/>
                  <a:pt x="2150580" y="269581"/>
                </a:cubicBezTo>
                <a:cubicBezTo>
                  <a:pt x="2127421" y="272148"/>
                  <a:pt x="2100297" y="275298"/>
                  <a:pt x="2086938" y="297114"/>
                </a:cubicBezTo>
                <a:cubicBezTo>
                  <a:pt x="2074922" y="314789"/>
                  <a:pt x="2080347" y="337131"/>
                  <a:pt x="2078013" y="357139"/>
                </a:cubicBezTo>
                <a:cubicBezTo>
                  <a:pt x="2075330" y="387297"/>
                  <a:pt x="2076147" y="417572"/>
                  <a:pt x="2075738" y="447730"/>
                </a:cubicBezTo>
                <a:cubicBezTo>
                  <a:pt x="2065938" y="527121"/>
                  <a:pt x="2061622" y="607037"/>
                  <a:pt x="2058589" y="686953"/>
                </a:cubicBezTo>
                <a:cubicBezTo>
                  <a:pt x="2055964" y="722419"/>
                  <a:pt x="2048964" y="757419"/>
                  <a:pt x="2046572" y="792886"/>
                </a:cubicBezTo>
                <a:cubicBezTo>
                  <a:pt x="2044005" y="865277"/>
                  <a:pt x="2035839" y="936734"/>
                  <a:pt x="2033214" y="1009184"/>
                </a:cubicBezTo>
                <a:cubicBezTo>
                  <a:pt x="2030530" y="1063025"/>
                  <a:pt x="2027031" y="1117683"/>
                  <a:pt x="2035489" y="1171174"/>
                </a:cubicBezTo>
                <a:cubicBezTo>
                  <a:pt x="2040214" y="1210491"/>
                  <a:pt x="2064772" y="1249982"/>
                  <a:pt x="2103680" y="1262524"/>
                </a:cubicBezTo>
                <a:cubicBezTo>
                  <a:pt x="2150813" y="1276407"/>
                  <a:pt x="2199638" y="1286207"/>
                  <a:pt x="2248987" y="1285332"/>
                </a:cubicBezTo>
                <a:cubicBezTo>
                  <a:pt x="2300903" y="1284457"/>
                  <a:pt x="2352411" y="1279324"/>
                  <a:pt x="2404444" y="1278040"/>
                </a:cubicBezTo>
                <a:cubicBezTo>
                  <a:pt x="2462602" y="1272090"/>
                  <a:pt x="2532077" y="1277690"/>
                  <a:pt x="2571101" y="1225307"/>
                </a:cubicBezTo>
                <a:cubicBezTo>
                  <a:pt x="2592101" y="1200924"/>
                  <a:pt x="2602251" y="1162191"/>
                  <a:pt x="2565385" y="1147316"/>
                </a:cubicBezTo>
                <a:cubicBezTo>
                  <a:pt x="2521693" y="1125966"/>
                  <a:pt x="2472169" y="1133375"/>
                  <a:pt x="2425327" y="1133200"/>
                </a:cubicBezTo>
                <a:cubicBezTo>
                  <a:pt x="2355503" y="1132033"/>
                  <a:pt x="2285737" y="1130166"/>
                  <a:pt x="2215912" y="1130400"/>
                </a:cubicBezTo>
                <a:cubicBezTo>
                  <a:pt x="2229387" y="1030475"/>
                  <a:pt x="2229562" y="929443"/>
                  <a:pt x="2229562" y="828585"/>
                </a:cubicBezTo>
                <a:cubicBezTo>
                  <a:pt x="2290345" y="820885"/>
                  <a:pt x="2352178" y="824910"/>
                  <a:pt x="2413194" y="819777"/>
                </a:cubicBezTo>
                <a:cubicBezTo>
                  <a:pt x="2439036" y="819019"/>
                  <a:pt x="2465227" y="818902"/>
                  <a:pt x="2489960" y="810502"/>
                </a:cubicBezTo>
                <a:cubicBezTo>
                  <a:pt x="2514460" y="802219"/>
                  <a:pt x="2538960" y="790727"/>
                  <a:pt x="2557276" y="772061"/>
                </a:cubicBezTo>
                <a:cubicBezTo>
                  <a:pt x="2582651" y="748086"/>
                  <a:pt x="2585743" y="713669"/>
                  <a:pt x="2548935" y="700078"/>
                </a:cubicBezTo>
                <a:cubicBezTo>
                  <a:pt x="2456769" y="668695"/>
                  <a:pt x="2357545" y="688528"/>
                  <a:pt x="2262812" y="694945"/>
                </a:cubicBezTo>
                <a:cubicBezTo>
                  <a:pt x="2269170" y="659537"/>
                  <a:pt x="2272437" y="623720"/>
                  <a:pt x="2271329" y="587729"/>
                </a:cubicBezTo>
                <a:cubicBezTo>
                  <a:pt x="2270979" y="528754"/>
                  <a:pt x="2274304" y="469838"/>
                  <a:pt x="2273254" y="410863"/>
                </a:cubicBezTo>
                <a:cubicBezTo>
                  <a:pt x="2337653" y="411563"/>
                  <a:pt x="2402228" y="419030"/>
                  <a:pt x="2466627" y="411330"/>
                </a:cubicBezTo>
                <a:cubicBezTo>
                  <a:pt x="2508685" y="407013"/>
                  <a:pt x="2553543" y="403863"/>
                  <a:pt x="2591051" y="383155"/>
                </a:cubicBezTo>
                <a:close/>
                <a:moveTo>
                  <a:pt x="2807233" y="80174"/>
                </a:moveTo>
                <a:cubicBezTo>
                  <a:pt x="2862357" y="133724"/>
                  <a:pt x="2855824" y="214573"/>
                  <a:pt x="2856232" y="285914"/>
                </a:cubicBezTo>
                <a:cubicBezTo>
                  <a:pt x="2855357" y="352939"/>
                  <a:pt x="2853841" y="419963"/>
                  <a:pt x="2854424" y="486988"/>
                </a:cubicBezTo>
                <a:cubicBezTo>
                  <a:pt x="2856057" y="576645"/>
                  <a:pt x="2844799" y="665545"/>
                  <a:pt x="2841241" y="756078"/>
                </a:cubicBezTo>
                <a:cubicBezTo>
                  <a:pt x="2837916" y="875602"/>
                  <a:pt x="2824674" y="994601"/>
                  <a:pt x="2814699" y="1113658"/>
                </a:cubicBezTo>
                <a:cubicBezTo>
                  <a:pt x="2809391" y="1204949"/>
                  <a:pt x="2811374" y="1297057"/>
                  <a:pt x="2796441" y="1387531"/>
                </a:cubicBezTo>
                <a:cubicBezTo>
                  <a:pt x="2785358" y="1438047"/>
                  <a:pt x="2761208" y="1491947"/>
                  <a:pt x="2714659" y="1518663"/>
                </a:cubicBezTo>
                <a:cubicBezTo>
                  <a:pt x="2633809" y="1550688"/>
                  <a:pt x="2545260" y="1543747"/>
                  <a:pt x="2459919" y="1550863"/>
                </a:cubicBezTo>
                <a:cubicBezTo>
                  <a:pt x="2343720" y="1556347"/>
                  <a:pt x="2227637" y="1575596"/>
                  <a:pt x="2110913" y="1570755"/>
                </a:cubicBezTo>
                <a:cubicBezTo>
                  <a:pt x="2015597" y="1570171"/>
                  <a:pt x="1920515" y="1562821"/>
                  <a:pt x="1825199" y="1560605"/>
                </a:cubicBezTo>
                <a:cubicBezTo>
                  <a:pt x="1732683" y="1561071"/>
                  <a:pt x="1640225" y="1558271"/>
                  <a:pt x="1547651" y="1556347"/>
                </a:cubicBezTo>
                <a:cubicBezTo>
                  <a:pt x="1398435" y="1558271"/>
                  <a:pt x="1249220" y="1560955"/>
                  <a:pt x="1100004" y="1558563"/>
                </a:cubicBezTo>
                <a:cubicBezTo>
                  <a:pt x="995880" y="1557396"/>
                  <a:pt x="891698" y="1562530"/>
                  <a:pt x="787515" y="1561305"/>
                </a:cubicBezTo>
                <a:cubicBezTo>
                  <a:pt x="665891" y="1559263"/>
                  <a:pt x="544325" y="1573730"/>
                  <a:pt x="422935" y="1559671"/>
                </a:cubicBezTo>
                <a:cubicBezTo>
                  <a:pt x="333685" y="1555063"/>
                  <a:pt x="242686" y="1544388"/>
                  <a:pt x="160320" y="1507639"/>
                </a:cubicBezTo>
                <a:cubicBezTo>
                  <a:pt x="75912" y="1478239"/>
                  <a:pt x="29071" y="1431106"/>
                  <a:pt x="10813" y="1342323"/>
                </a:cubicBezTo>
                <a:cubicBezTo>
                  <a:pt x="3521" y="1300382"/>
                  <a:pt x="6029" y="1256049"/>
                  <a:pt x="3638" y="1213407"/>
                </a:cubicBezTo>
                <a:cubicBezTo>
                  <a:pt x="-970" y="1089508"/>
                  <a:pt x="-2137" y="965434"/>
                  <a:pt x="5738" y="841593"/>
                </a:cubicBezTo>
                <a:cubicBezTo>
                  <a:pt x="6204" y="746103"/>
                  <a:pt x="16646" y="651662"/>
                  <a:pt x="23238" y="555937"/>
                </a:cubicBezTo>
                <a:cubicBezTo>
                  <a:pt x="23821" y="509796"/>
                  <a:pt x="40096" y="463480"/>
                  <a:pt x="46046" y="417688"/>
                </a:cubicBezTo>
                <a:cubicBezTo>
                  <a:pt x="55729" y="291631"/>
                  <a:pt x="71712" y="147724"/>
                  <a:pt x="210136" y="101641"/>
                </a:cubicBezTo>
                <a:cubicBezTo>
                  <a:pt x="270627" y="82683"/>
                  <a:pt x="334560" y="79649"/>
                  <a:pt x="396801" y="69091"/>
                </a:cubicBezTo>
                <a:cubicBezTo>
                  <a:pt x="455368" y="57133"/>
                  <a:pt x="515334" y="48499"/>
                  <a:pt x="575708" y="44008"/>
                </a:cubicBezTo>
                <a:cubicBezTo>
                  <a:pt x="623891" y="41500"/>
                  <a:pt x="674699" y="35550"/>
                  <a:pt x="723174" y="29891"/>
                </a:cubicBezTo>
                <a:cubicBezTo>
                  <a:pt x="813707" y="19450"/>
                  <a:pt x="904823" y="15425"/>
                  <a:pt x="995880" y="10816"/>
                </a:cubicBezTo>
                <a:cubicBezTo>
                  <a:pt x="1143462" y="5275"/>
                  <a:pt x="1291103" y="-2192"/>
                  <a:pt x="1438860" y="608"/>
                </a:cubicBezTo>
                <a:cubicBezTo>
                  <a:pt x="1588776" y="2416"/>
                  <a:pt x="1737933" y="20091"/>
                  <a:pt x="1887732" y="30358"/>
                </a:cubicBezTo>
                <a:cubicBezTo>
                  <a:pt x="2040330" y="38408"/>
                  <a:pt x="2191646" y="48091"/>
                  <a:pt x="2344595" y="55499"/>
                </a:cubicBezTo>
                <a:cubicBezTo>
                  <a:pt x="2442827" y="66349"/>
                  <a:pt x="2541585" y="60049"/>
                  <a:pt x="2640109" y="59174"/>
                </a:cubicBezTo>
                <a:cubicBezTo>
                  <a:pt x="2668342" y="59408"/>
                  <a:pt x="2696517" y="61274"/>
                  <a:pt x="2724750" y="61683"/>
                </a:cubicBezTo>
                <a:cubicBezTo>
                  <a:pt x="2753100" y="63374"/>
                  <a:pt x="2785125" y="58299"/>
                  <a:pt x="2807233" y="80174"/>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9" name="Google Shape;481;p11">
            <a:extLst>
              <a:ext uri="{FF2B5EF4-FFF2-40B4-BE49-F238E27FC236}">
                <a16:creationId xmlns:a16="http://schemas.microsoft.com/office/drawing/2014/main" id="{CCAC8FA0-4459-9EAD-B322-D4292A4E6561}"/>
              </a:ext>
            </a:extLst>
          </p:cNvPr>
          <p:cNvSpPr/>
          <p:nvPr/>
        </p:nvSpPr>
        <p:spPr>
          <a:xfrm rot="16010167">
            <a:off x="3222816" y="531568"/>
            <a:ext cx="633177" cy="576981"/>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90" name="Google Shape;482;p11">
            <a:extLst>
              <a:ext uri="{FF2B5EF4-FFF2-40B4-BE49-F238E27FC236}">
                <a16:creationId xmlns:a16="http://schemas.microsoft.com/office/drawing/2014/main" id="{5D92741F-C989-07C6-CE9D-CEF5BC9891BE}"/>
              </a:ext>
            </a:extLst>
          </p:cNvPr>
          <p:cNvSpPr/>
          <p:nvPr/>
        </p:nvSpPr>
        <p:spPr>
          <a:xfrm rot="16010167">
            <a:off x="3222816" y="531568"/>
            <a:ext cx="633177" cy="576981"/>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1" name="Google Shape;487;p11">
            <a:extLst>
              <a:ext uri="{FF2B5EF4-FFF2-40B4-BE49-F238E27FC236}">
                <a16:creationId xmlns:a16="http://schemas.microsoft.com/office/drawing/2014/main" id="{0800F2BC-2B66-C658-9492-24F1C6B36E17}"/>
              </a:ext>
            </a:extLst>
          </p:cNvPr>
          <p:cNvSpPr/>
          <p:nvPr/>
        </p:nvSpPr>
        <p:spPr>
          <a:xfrm rot="16010167">
            <a:off x="3229316" y="538288"/>
            <a:ext cx="619933" cy="563617"/>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4" name="Google Shape;483;p11">
            <a:extLst>
              <a:ext uri="{FF2B5EF4-FFF2-40B4-BE49-F238E27FC236}">
                <a16:creationId xmlns:a16="http://schemas.microsoft.com/office/drawing/2014/main" id="{5D9EFF43-1749-5706-798F-BCEA00B16303}"/>
              </a:ext>
            </a:extLst>
          </p:cNvPr>
          <p:cNvSpPr/>
          <p:nvPr/>
        </p:nvSpPr>
        <p:spPr>
          <a:xfrm rot="19952146">
            <a:off x="11366826" y="2504000"/>
            <a:ext cx="633743" cy="575952"/>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95" name="Google Shape;484;p11">
            <a:extLst>
              <a:ext uri="{FF2B5EF4-FFF2-40B4-BE49-F238E27FC236}">
                <a16:creationId xmlns:a16="http://schemas.microsoft.com/office/drawing/2014/main" id="{A5B114ED-5AB7-DC7C-3C75-277D148B31F0}"/>
              </a:ext>
            </a:extLst>
          </p:cNvPr>
          <p:cNvSpPr/>
          <p:nvPr/>
        </p:nvSpPr>
        <p:spPr>
          <a:xfrm rot="19952146">
            <a:off x="11366826" y="2504000"/>
            <a:ext cx="633743" cy="575952"/>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6" name="Google Shape;489;p11">
            <a:extLst>
              <a:ext uri="{FF2B5EF4-FFF2-40B4-BE49-F238E27FC236}">
                <a16:creationId xmlns:a16="http://schemas.microsoft.com/office/drawing/2014/main" id="{4554B09B-BC29-C447-57AC-8445B2010122}"/>
              </a:ext>
            </a:extLst>
          </p:cNvPr>
          <p:cNvSpPr/>
          <p:nvPr/>
        </p:nvSpPr>
        <p:spPr>
          <a:xfrm rot="19952146">
            <a:off x="11373344" y="2510599"/>
            <a:ext cx="620488" cy="56261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7" name="Google Shape;480;p11">
            <a:extLst>
              <a:ext uri="{FF2B5EF4-FFF2-40B4-BE49-F238E27FC236}">
                <a16:creationId xmlns:a16="http://schemas.microsoft.com/office/drawing/2014/main" id="{28C6710E-03D6-DFFF-C636-E46737520F95}"/>
              </a:ext>
            </a:extLst>
          </p:cNvPr>
          <p:cNvSpPr/>
          <p:nvPr/>
        </p:nvSpPr>
        <p:spPr>
          <a:xfrm>
            <a:off x="-407079" y="472191"/>
            <a:ext cx="1892664" cy="221204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726565" y="1411019"/>
                </a:move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nvGrpSpPr>
          <p:cNvPr id="698" name="Google Shape;494;p11">
            <a:extLst>
              <a:ext uri="{FF2B5EF4-FFF2-40B4-BE49-F238E27FC236}">
                <a16:creationId xmlns:a16="http://schemas.microsoft.com/office/drawing/2014/main" id="{BD7A649F-26C9-E110-84CD-E43D49044AE0}"/>
              </a:ext>
            </a:extLst>
          </p:cNvPr>
          <p:cNvGrpSpPr/>
          <p:nvPr/>
        </p:nvGrpSpPr>
        <p:grpSpPr>
          <a:xfrm>
            <a:off x="-407079" y="472191"/>
            <a:ext cx="1892664" cy="2212040"/>
            <a:chOff x="-610618" y="708285"/>
            <a:chExt cx="2838995" cy="3318060"/>
          </a:xfrm>
        </p:grpSpPr>
        <p:grpSp>
          <p:nvGrpSpPr>
            <p:cNvPr id="699" name="Google Shape;495;p11">
              <a:extLst>
                <a:ext uri="{FF2B5EF4-FFF2-40B4-BE49-F238E27FC236}">
                  <a16:creationId xmlns:a16="http://schemas.microsoft.com/office/drawing/2014/main" id="{C4C5BD4D-6F37-3489-ABC0-AC4298DF1E8F}"/>
                </a:ext>
              </a:extLst>
            </p:cNvPr>
            <p:cNvGrpSpPr/>
            <p:nvPr/>
          </p:nvGrpSpPr>
          <p:grpSpPr>
            <a:xfrm>
              <a:off x="-610618" y="708285"/>
              <a:ext cx="2838995" cy="3318060"/>
              <a:chOff x="-610618" y="708285"/>
              <a:chExt cx="2838995" cy="3318060"/>
            </a:xfrm>
          </p:grpSpPr>
          <p:sp>
            <p:nvSpPr>
              <p:cNvPr id="710" name="Google Shape;496;p11">
                <a:extLst>
                  <a:ext uri="{FF2B5EF4-FFF2-40B4-BE49-F238E27FC236}">
                    <a16:creationId xmlns:a16="http://schemas.microsoft.com/office/drawing/2014/main" id="{39299CC9-F342-0CD4-28FD-BA6733D68125}"/>
                  </a:ext>
                </a:extLst>
              </p:cNvPr>
              <p:cNvSpPr/>
              <p:nvPr/>
            </p:nvSpPr>
            <p:spPr>
              <a:xfrm>
                <a:off x="-610618" y="708285"/>
                <a:ext cx="2838995" cy="331806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1439902" y="53168"/>
                    </a:moveTo>
                    <a:cubicBezTo>
                      <a:pt x="1491751" y="44940"/>
                      <a:pt x="1544131" y="41555"/>
                      <a:pt x="1596312" y="35517"/>
                    </a:cubicBezTo>
                    <a:cubicBezTo>
                      <a:pt x="1617291" y="34521"/>
                      <a:pt x="1640393" y="34787"/>
                      <a:pt x="1663231" y="35052"/>
                    </a:cubicBezTo>
                    <a:cubicBezTo>
                      <a:pt x="1675977" y="35185"/>
                      <a:pt x="1688591" y="35318"/>
                      <a:pt x="1700740" y="35251"/>
                    </a:cubicBezTo>
                    <a:cubicBezTo>
                      <a:pt x="1738913" y="35318"/>
                      <a:pt x="1777152" y="35119"/>
                      <a:pt x="1815392" y="37441"/>
                    </a:cubicBezTo>
                    <a:cubicBezTo>
                      <a:pt x="1911389" y="45802"/>
                      <a:pt x="2004331" y="72479"/>
                      <a:pt x="2097673" y="94842"/>
                    </a:cubicBezTo>
                    <a:cubicBezTo>
                      <a:pt x="2201304" y="121851"/>
                      <a:pt x="2303010" y="153703"/>
                      <a:pt x="2394161" y="212100"/>
                    </a:cubicBezTo>
                    <a:cubicBezTo>
                      <a:pt x="2436051" y="244151"/>
                      <a:pt x="2479934" y="273549"/>
                      <a:pt x="2520165" y="307657"/>
                    </a:cubicBezTo>
                    <a:cubicBezTo>
                      <a:pt x="2554089" y="340505"/>
                      <a:pt x="2592528" y="373818"/>
                      <a:pt x="2624394" y="409785"/>
                    </a:cubicBezTo>
                    <a:cubicBezTo>
                      <a:pt x="2694366" y="493199"/>
                      <a:pt x="2750995" y="593004"/>
                      <a:pt x="2772903" y="700639"/>
                    </a:cubicBezTo>
                    <a:cubicBezTo>
                      <a:pt x="2790031" y="774630"/>
                      <a:pt x="2804902" y="847426"/>
                      <a:pt x="2804305" y="924204"/>
                    </a:cubicBezTo>
                    <a:cubicBezTo>
                      <a:pt x="2804172" y="1022815"/>
                      <a:pt x="2799525" y="1122023"/>
                      <a:pt x="2779276" y="1218708"/>
                    </a:cubicBezTo>
                    <a:cubicBezTo>
                      <a:pt x="2759426" y="1328865"/>
                      <a:pt x="2721785" y="1434576"/>
                      <a:pt x="2673521" y="1535509"/>
                    </a:cubicBezTo>
                    <a:cubicBezTo>
                      <a:pt x="2640725" y="1615406"/>
                      <a:pt x="2597772" y="1693180"/>
                      <a:pt x="2537226" y="1755425"/>
                    </a:cubicBezTo>
                    <a:cubicBezTo>
                      <a:pt x="2516381" y="1782035"/>
                      <a:pt x="2486639" y="1797961"/>
                      <a:pt x="2456964" y="1812760"/>
                    </a:cubicBezTo>
                    <a:cubicBezTo>
                      <a:pt x="2443620" y="1819329"/>
                      <a:pt x="2429678" y="1825368"/>
                      <a:pt x="2414608" y="1826098"/>
                    </a:cubicBezTo>
                    <a:cubicBezTo>
                      <a:pt x="2380219" y="1825567"/>
                      <a:pt x="2344635" y="1823842"/>
                      <a:pt x="2314495" y="1804929"/>
                    </a:cubicBezTo>
                    <a:cubicBezTo>
                      <a:pt x="2285086" y="1782500"/>
                      <a:pt x="2265103" y="1742817"/>
                      <a:pt x="2272007" y="1705522"/>
                    </a:cubicBezTo>
                    <a:cubicBezTo>
                      <a:pt x="2282430" y="1668958"/>
                      <a:pt x="2298961" y="1634252"/>
                      <a:pt x="2312836" y="1598816"/>
                    </a:cubicBezTo>
                    <a:cubicBezTo>
                      <a:pt x="2327706" y="1559200"/>
                      <a:pt x="2343109" y="1519848"/>
                      <a:pt x="2361830" y="1481824"/>
                    </a:cubicBezTo>
                    <a:cubicBezTo>
                      <a:pt x="2413612" y="1367885"/>
                      <a:pt x="2451586" y="1247641"/>
                      <a:pt x="2473361" y="1124411"/>
                    </a:cubicBezTo>
                    <a:cubicBezTo>
                      <a:pt x="2504165" y="946369"/>
                      <a:pt x="2482788" y="758770"/>
                      <a:pt x="2402658" y="595990"/>
                    </a:cubicBezTo>
                    <a:cubicBezTo>
                      <a:pt x="2346030" y="492403"/>
                      <a:pt x="2264572" y="401755"/>
                      <a:pt x="2169372" y="332078"/>
                    </a:cubicBezTo>
                    <a:cubicBezTo>
                      <a:pt x="2116195" y="295049"/>
                      <a:pt x="2058637" y="264723"/>
                      <a:pt x="2001344" y="234596"/>
                    </a:cubicBezTo>
                    <a:cubicBezTo>
                      <a:pt x="1942126" y="203937"/>
                      <a:pt x="1882775" y="172748"/>
                      <a:pt x="1818645" y="153570"/>
                    </a:cubicBezTo>
                    <a:cubicBezTo>
                      <a:pt x="1730814" y="124837"/>
                      <a:pt x="1638667" y="114086"/>
                      <a:pt x="1547318" y="103071"/>
                    </a:cubicBezTo>
                    <a:cubicBezTo>
                      <a:pt x="1498191" y="96634"/>
                      <a:pt x="1448732" y="93382"/>
                      <a:pt x="1399273" y="93382"/>
                    </a:cubicBezTo>
                    <a:cubicBezTo>
                      <a:pt x="1350943" y="93382"/>
                      <a:pt x="1302679" y="96501"/>
                      <a:pt x="1254680" y="102938"/>
                    </a:cubicBezTo>
                    <a:cubicBezTo>
                      <a:pt x="1315624" y="83163"/>
                      <a:pt x="1375905" y="61198"/>
                      <a:pt x="1439902" y="53168"/>
                    </a:cubicBezTo>
                    <a:close/>
                    <a:moveTo>
                      <a:pt x="2239212" y="1695635"/>
                    </a:move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lose/>
                    <a:moveTo>
                      <a:pt x="477744" y="873373"/>
                    </a:moveTo>
                    <a:cubicBezTo>
                      <a:pt x="503967" y="785247"/>
                      <a:pt x="541808" y="701435"/>
                      <a:pt x="582504" y="619149"/>
                    </a:cubicBezTo>
                    <a:cubicBezTo>
                      <a:pt x="645904" y="480524"/>
                      <a:pt x="731744" y="343492"/>
                      <a:pt x="866378" y="264457"/>
                    </a:cubicBezTo>
                    <a:cubicBezTo>
                      <a:pt x="958325" y="209180"/>
                      <a:pt x="1061625" y="174009"/>
                      <a:pt x="1166650" y="152509"/>
                    </a:cubicBezTo>
                    <a:cubicBezTo>
                      <a:pt x="1252025" y="133596"/>
                      <a:pt x="1339126" y="126031"/>
                      <a:pt x="1426226" y="128088"/>
                    </a:cubicBezTo>
                    <a:cubicBezTo>
                      <a:pt x="1375905" y="152310"/>
                      <a:pt x="1330761" y="185888"/>
                      <a:pt x="1283426" y="215285"/>
                    </a:cubicBezTo>
                    <a:cubicBezTo>
                      <a:pt x="1227661" y="258220"/>
                      <a:pt x="1170501" y="300292"/>
                      <a:pt x="1121108" y="350658"/>
                    </a:cubicBezTo>
                    <a:cubicBezTo>
                      <a:pt x="1082603" y="392067"/>
                      <a:pt x="1049210" y="437921"/>
                      <a:pt x="1013626" y="481918"/>
                    </a:cubicBezTo>
                    <a:cubicBezTo>
                      <a:pt x="980963" y="527507"/>
                      <a:pt x="951753" y="575817"/>
                      <a:pt x="923206" y="624060"/>
                    </a:cubicBezTo>
                    <a:cubicBezTo>
                      <a:pt x="878394" y="710062"/>
                      <a:pt x="830927" y="795135"/>
                      <a:pt x="793949" y="884787"/>
                    </a:cubicBezTo>
                    <a:cubicBezTo>
                      <a:pt x="761618" y="976031"/>
                      <a:pt x="737121" y="1070129"/>
                      <a:pt x="718001" y="1164957"/>
                    </a:cubicBezTo>
                    <a:cubicBezTo>
                      <a:pt x="707114" y="1218576"/>
                      <a:pt x="698682" y="1272725"/>
                      <a:pt x="694898" y="1327339"/>
                    </a:cubicBezTo>
                    <a:cubicBezTo>
                      <a:pt x="693371" y="1355675"/>
                      <a:pt x="689255" y="1385072"/>
                      <a:pt x="694633" y="1413076"/>
                    </a:cubicBezTo>
                    <a:cubicBezTo>
                      <a:pt x="695961" y="1417721"/>
                      <a:pt x="699081" y="1420840"/>
                      <a:pt x="702865" y="1422565"/>
                    </a:cubicBezTo>
                    <a:cubicBezTo>
                      <a:pt x="697023" y="1498348"/>
                      <a:pt x="648427" y="1552232"/>
                      <a:pt x="568164" y="1540752"/>
                    </a:cubicBezTo>
                    <a:cubicBezTo>
                      <a:pt x="421912" y="1529404"/>
                      <a:pt x="420186" y="1437629"/>
                      <a:pt x="405381" y="1320172"/>
                    </a:cubicBezTo>
                    <a:cubicBezTo>
                      <a:pt x="406244" y="1273389"/>
                      <a:pt x="406643" y="1226472"/>
                      <a:pt x="409431" y="1179822"/>
                    </a:cubicBezTo>
                    <a:cubicBezTo>
                      <a:pt x="420717" y="1076301"/>
                      <a:pt x="446874" y="973244"/>
                      <a:pt x="477744" y="873373"/>
                    </a:cubicBezTo>
                    <a:close/>
                    <a:moveTo>
                      <a:pt x="69459" y="2457244"/>
                    </a:moveTo>
                    <a:cubicBezTo>
                      <a:pt x="35203" y="2359762"/>
                      <a:pt x="27435" y="2255179"/>
                      <a:pt x="39518" y="2152919"/>
                    </a:cubicBezTo>
                    <a:cubicBezTo>
                      <a:pt x="46489" y="2081781"/>
                      <a:pt x="56513" y="2010445"/>
                      <a:pt x="78421" y="1942227"/>
                    </a:cubicBezTo>
                    <a:cubicBezTo>
                      <a:pt x="87583" y="1917674"/>
                      <a:pt x="101059" y="1889737"/>
                      <a:pt x="128411" y="1882105"/>
                    </a:cubicBezTo>
                    <a:cubicBezTo>
                      <a:pt x="130602" y="1881375"/>
                      <a:pt x="136046" y="1879915"/>
                      <a:pt x="142618" y="1877925"/>
                    </a:cubicBezTo>
                    <a:cubicBezTo>
                      <a:pt x="142485" y="1878389"/>
                      <a:pt x="142353" y="1878854"/>
                      <a:pt x="142220" y="1879318"/>
                    </a:cubicBezTo>
                    <a:cubicBezTo>
                      <a:pt x="128478" y="1930083"/>
                      <a:pt x="112412" y="1980583"/>
                      <a:pt x="102586" y="2032343"/>
                    </a:cubicBezTo>
                    <a:cubicBezTo>
                      <a:pt x="96412" y="2070898"/>
                      <a:pt x="94089" y="2110051"/>
                      <a:pt x="87981" y="2148605"/>
                    </a:cubicBezTo>
                    <a:cubicBezTo>
                      <a:pt x="79417" y="2214036"/>
                      <a:pt x="76562" y="2281458"/>
                      <a:pt x="85259" y="2346954"/>
                    </a:cubicBezTo>
                    <a:cubicBezTo>
                      <a:pt x="92031" y="2399378"/>
                      <a:pt x="108229" y="2449546"/>
                      <a:pt x="126021" y="2499051"/>
                    </a:cubicBezTo>
                    <a:cubicBezTo>
                      <a:pt x="138569" y="2535283"/>
                      <a:pt x="154834" y="2570055"/>
                      <a:pt x="174418" y="2602970"/>
                    </a:cubicBezTo>
                    <a:cubicBezTo>
                      <a:pt x="102586" y="2573108"/>
                      <a:pt x="102719" y="2537937"/>
                      <a:pt x="69459" y="2457244"/>
                    </a:cubicBezTo>
                    <a:close/>
                    <a:moveTo>
                      <a:pt x="197853" y="2574170"/>
                    </a:moveTo>
                    <a:cubicBezTo>
                      <a:pt x="164128" y="2513915"/>
                      <a:pt x="141888" y="2447025"/>
                      <a:pt x="126021" y="2379803"/>
                    </a:cubicBezTo>
                    <a:cubicBezTo>
                      <a:pt x="112478" y="2321738"/>
                      <a:pt x="113872" y="2259094"/>
                      <a:pt x="116793" y="2199503"/>
                    </a:cubicBezTo>
                    <a:cubicBezTo>
                      <a:pt x="120644" y="2154445"/>
                      <a:pt x="128810" y="2109918"/>
                      <a:pt x="132594" y="2064860"/>
                    </a:cubicBezTo>
                    <a:cubicBezTo>
                      <a:pt x="136842" y="2022655"/>
                      <a:pt x="149788" y="1982176"/>
                      <a:pt x="160410" y="1941298"/>
                    </a:cubicBezTo>
                    <a:cubicBezTo>
                      <a:pt x="169970" y="1905729"/>
                      <a:pt x="178667" y="1869696"/>
                      <a:pt x="194799" y="1836384"/>
                    </a:cubicBezTo>
                    <a:cubicBezTo>
                      <a:pt x="220358" y="1791856"/>
                      <a:pt x="252025" y="1750514"/>
                      <a:pt x="289999" y="1715808"/>
                    </a:cubicBezTo>
                    <a:cubicBezTo>
                      <a:pt x="332023" y="1686809"/>
                      <a:pt x="375639" y="1659403"/>
                      <a:pt x="420119" y="1634186"/>
                    </a:cubicBezTo>
                    <a:cubicBezTo>
                      <a:pt x="425497" y="1630735"/>
                      <a:pt x="432268" y="1627882"/>
                      <a:pt x="437845" y="1624033"/>
                    </a:cubicBezTo>
                    <a:cubicBezTo>
                      <a:pt x="444816" y="1623967"/>
                      <a:pt x="450326" y="1616269"/>
                      <a:pt x="453446" y="1610031"/>
                    </a:cubicBezTo>
                    <a:cubicBezTo>
                      <a:pt x="464466" y="1585743"/>
                      <a:pt x="457429" y="1558470"/>
                      <a:pt x="446475" y="1533386"/>
                    </a:cubicBezTo>
                    <a:cubicBezTo>
                      <a:pt x="479868" y="1560328"/>
                      <a:pt x="526804" y="1574396"/>
                      <a:pt x="583433" y="1576387"/>
                    </a:cubicBezTo>
                    <a:cubicBezTo>
                      <a:pt x="585757" y="1576453"/>
                      <a:pt x="588080" y="1576519"/>
                      <a:pt x="590404" y="1576519"/>
                    </a:cubicBezTo>
                    <a:cubicBezTo>
                      <a:pt x="644245" y="1576519"/>
                      <a:pt x="686334" y="1550705"/>
                      <a:pt x="709238" y="1512018"/>
                    </a:cubicBezTo>
                    <a:cubicBezTo>
                      <a:pt x="712889" y="1548449"/>
                      <a:pt x="718134" y="1586407"/>
                      <a:pt x="740972" y="1616070"/>
                    </a:cubicBezTo>
                    <a:cubicBezTo>
                      <a:pt x="744424" y="1620383"/>
                      <a:pt x="748672" y="1622175"/>
                      <a:pt x="752855" y="1622175"/>
                    </a:cubicBezTo>
                    <a:cubicBezTo>
                      <a:pt x="754979" y="1622175"/>
                      <a:pt x="757104" y="1621710"/>
                      <a:pt x="759029" y="1620848"/>
                    </a:cubicBezTo>
                    <a:cubicBezTo>
                      <a:pt x="760556" y="1622241"/>
                      <a:pt x="762216" y="1623502"/>
                      <a:pt x="763610" y="1624630"/>
                    </a:cubicBezTo>
                    <a:cubicBezTo>
                      <a:pt x="776887" y="1634783"/>
                      <a:pt x="792289" y="1641154"/>
                      <a:pt x="807758" y="1647458"/>
                    </a:cubicBezTo>
                    <a:cubicBezTo>
                      <a:pt x="804173" y="1647591"/>
                      <a:pt x="800654" y="1647790"/>
                      <a:pt x="797268" y="1648055"/>
                    </a:cubicBezTo>
                    <a:cubicBezTo>
                      <a:pt x="727760" y="1652700"/>
                      <a:pt x="664227" y="1685615"/>
                      <a:pt x="605939" y="1721582"/>
                    </a:cubicBezTo>
                    <a:cubicBezTo>
                      <a:pt x="533709" y="1770289"/>
                      <a:pt x="475487" y="1838640"/>
                      <a:pt x="425497" y="1909313"/>
                    </a:cubicBezTo>
                    <a:cubicBezTo>
                      <a:pt x="395489" y="1952115"/>
                      <a:pt x="379092" y="2002017"/>
                      <a:pt x="360835" y="2050460"/>
                    </a:cubicBezTo>
                    <a:cubicBezTo>
                      <a:pt x="336139" y="2114762"/>
                      <a:pt x="314098" y="2180856"/>
                      <a:pt x="307924" y="2249870"/>
                    </a:cubicBezTo>
                    <a:cubicBezTo>
                      <a:pt x="299758" y="2320079"/>
                      <a:pt x="307592" y="2390818"/>
                      <a:pt x="323591" y="2459368"/>
                    </a:cubicBezTo>
                    <a:cubicBezTo>
                      <a:pt x="346761" y="2572245"/>
                      <a:pt x="387191" y="2672780"/>
                      <a:pt x="467321" y="2757588"/>
                    </a:cubicBezTo>
                    <a:cubicBezTo>
                      <a:pt x="479736" y="2772983"/>
                      <a:pt x="492150" y="2787118"/>
                      <a:pt x="504565" y="2800190"/>
                    </a:cubicBezTo>
                    <a:cubicBezTo>
                      <a:pt x="468184" y="2792028"/>
                      <a:pt x="431671" y="2783202"/>
                      <a:pt x="396884" y="2769665"/>
                    </a:cubicBezTo>
                    <a:cubicBezTo>
                      <a:pt x="285219" y="2733101"/>
                      <a:pt x="250100" y="2672581"/>
                      <a:pt x="197853" y="2574170"/>
                    </a:cubicBezTo>
                    <a:close/>
                    <a:moveTo>
                      <a:pt x="1231843" y="2791696"/>
                    </a:moveTo>
                    <a:cubicBezTo>
                      <a:pt x="1146601" y="2859516"/>
                      <a:pt x="1039982" y="2901057"/>
                      <a:pt x="931571" y="2912205"/>
                    </a:cubicBezTo>
                    <a:cubicBezTo>
                      <a:pt x="811143" y="2916320"/>
                      <a:pt x="678833" y="2899995"/>
                      <a:pt x="580778" y="2823748"/>
                    </a:cubicBezTo>
                    <a:cubicBezTo>
                      <a:pt x="548580" y="2798200"/>
                      <a:pt x="522025" y="2766612"/>
                      <a:pt x="494540" y="2736220"/>
                    </a:cubicBezTo>
                    <a:cubicBezTo>
                      <a:pt x="456035" y="2692356"/>
                      <a:pt x="420252" y="2645108"/>
                      <a:pt x="398809" y="2590361"/>
                    </a:cubicBezTo>
                    <a:cubicBezTo>
                      <a:pt x="356719" y="2477749"/>
                      <a:pt x="327442" y="2355183"/>
                      <a:pt x="344570" y="2234674"/>
                    </a:cubicBezTo>
                    <a:cubicBezTo>
                      <a:pt x="352736" y="2169443"/>
                      <a:pt x="375905" y="2107595"/>
                      <a:pt x="399141" y="2046478"/>
                    </a:cubicBezTo>
                    <a:cubicBezTo>
                      <a:pt x="413945" y="2007127"/>
                      <a:pt x="427555" y="1967776"/>
                      <a:pt x="451388" y="1932406"/>
                    </a:cubicBezTo>
                    <a:cubicBezTo>
                      <a:pt x="496930" y="1866644"/>
                      <a:pt x="552032" y="1802408"/>
                      <a:pt x="617158" y="1754828"/>
                    </a:cubicBezTo>
                    <a:cubicBezTo>
                      <a:pt x="672393" y="1720254"/>
                      <a:pt x="731876" y="1686875"/>
                      <a:pt x="797932" y="1681102"/>
                    </a:cubicBezTo>
                    <a:cubicBezTo>
                      <a:pt x="807824" y="1680306"/>
                      <a:pt x="817716" y="1679974"/>
                      <a:pt x="827541" y="1679974"/>
                    </a:cubicBezTo>
                    <a:cubicBezTo>
                      <a:pt x="848984" y="1679974"/>
                      <a:pt x="870295" y="1681766"/>
                      <a:pt x="891473" y="1684818"/>
                    </a:cubicBezTo>
                    <a:cubicBezTo>
                      <a:pt x="894659" y="1685946"/>
                      <a:pt x="897846" y="1687008"/>
                      <a:pt x="901165" y="1687871"/>
                    </a:cubicBezTo>
                    <a:cubicBezTo>
                      <a:pt x="902891" y="1688335"/>
                      <a:pt x="904551" y="1688534"/>
                      <a:pt x="906078" y="1688534"/>
                    </a:cubicBezTo>
                    <a:cubicBezTo>
                      <a:pt x="907671" y="1688534"/>
                      <a:pt x="909132" y="1688269"/>
                      <a:pt x="910592" y="1687804"/>
                    </a:cubicBezTo>
                    <a:cubicBezTo>
                      <a:pt x="930575" y="1691322"/>
                      <a:pt x="950491" y="1695768"/>
                      <a:pt x="970275" y="1700944"/>
                    </a:cubicBezTo>
                    <a:cubicBezTo>
                      <a:pt x="1039916" y="1717467"/>
                      <a:pt x="1111349" y="1740627"/>
                      <a:pt x="1165986" y="1788671"/>
                    </a:cubicBezTo>
                    <a:cubicBezTo>
                      <a:pt x="1168708" y="1797961"/>
                      <a:pt x="1176542" y="1804664"/>
                      <a:pt x="1182982" y="1811565"/>
                    </a:cubicBezTo>
                    <a:cubicBezTo>
                      <a:pt x="1201769" y="1833198"/>
                      <a:pt x="1223545" y="1854234"/>
                      <a:pt x="1240938" y="1879783"/>
                    </a:cubicBezTo>
                    <a:cubicBezTo>
                      <a:pt x="1270082" y="1926434"/>
                      <a:pt x="1295841" y="1975739"/>
                      <a:pt x="1315160" y="2027234"/>
                    </a:cubicBezTo>
                    <a:cubicBezTo>
                      <a:pt x="1339723" y="2098172"/>
                      <a:pt x="1348022" y="2172030"/>
                      <a:pt x="1359706" y="2246420"/>
                    </a:cubicBezTo>
                    <a:cubicBezTo>
                      <a:pt x="1373249" y="2348016"/>
                      <a:pt x="1363092" y="2453793"/>
                      <a:pt x="1343109" y="2554395"/>
                    </a:cubicBezTo>
                    <a:cubicBezTo>
                      <a:pt x="1335209" y="2589632"/>
                      <a:pt x="1331558" y="2625864"/>
                      <a:pt x="1320006" y="2660172"/>
                    </a:cubicBezTo>
                    <a:cubicBezTo>
                      <a:pt x="1300554" y="2709145"/>
                      <a:pt x="1271477" y="2756659"/>
                      <a:pt x="1231843" y="2791696"/>
                    </a:cubicBezTo>
                    <a:close/>
                    <a:moveTo>
                      <a:pt x="1592063" y="3069146"/>
                    </a:moveTo>
                    <a:cubicBezTo>
                      <a:pt x="1547915" y="3044527"/>
                      <a:pt x="1493411" y="3035634"/>
                      <a:pt x="1458624" y="2996748"/>
                    </a:cubicBezTo>
                    <a:cubicBezTo>
                      <a:pt x="1438840" y="2971465"/>
                      <a:pt x="1430276" y="2939479"/>
                      <a:pt x="1417729" y="2910414"/>
                    </a:cubicBezTo>
                    <a:cubicBezTo>
                      <a:pt x="1405779" y="2879756"/>
                      <a:pt x="1392501" y="2849496"/>
                      <a:pt x="1383606" y="2817842"/>
                    </a:cubicBezTo>
                    <a:cubicBezTo>
                      <a:pt x="1360436" y="2730447"/>
                      <a:pt x="1376967" y="2639136"/>
                      <a:pt x="1385863" y="2550878"/>
                    </a:cubicBezTo>
                    <a:cubicBezTo>
                      <a:pt x="1390709" y="2433620"/>
                      <a:pt x="1437048" y="2324259"/>
                      <a:pt x="1490888" y="2221667"/>
                    </a:cubicBezTo>
                    <a:cubicBezTo>
                      <a:pt x="1531982" y="2134471"/>
                      <a:pt x="1600229" y="2063334"/>
                      <a:pt x="1669604" y="1997770"/>
                    </a:cubicBezTo>
                    <a:cubicBezTo>
                      <a:pt x="1710765" y="1963130"/>
                      <a:pt x="1762879" y="1939241"/>
                      <a:pt x="1817118" y="1937383"/>
                    </a:cubicBezTo>
                    <a:cubicBezTo>
                      <a:pt x="1871755" y="1935657"/>
                      <a:pt x="1926060" y="1942426"/>
                      <a:pt x="1980166" y="1950190"/>
                    </a:cubicBezTo>
                    <a:cubicBezTo>
                      <a:pt x="1991253" y="1951318"/>
                      <a:pt x="2002473" y="1953110"/>
                      <a:pt x="2013758" y="1954636"/>
                    </a:cubicBezTo>
                    <a:cubicBezTo>
                      <a:pt x="1986208" y="1969036"/>
                      <a:pt x="1959188" y="1984498"/>
                      <a:pt x="1932699" y="2000823"/>
                    </a:cubicBezTo>
                    <a:cubicBezTo>
                      <a:pt x="1919753" y="2008321"/>
                      <a:pt x="1907472" y="2016815"/>
                      <a:pt x="1895588" y="2025840"/>
                    </a:cubicBezTo>
                    <a:cubicBezTo>
                      <a:pt x="1879921" y="2018076"/>
                      <a:pt x="1863324" y="2011639"/>
                      <a:pt x="1847590" y="2004273"/>
                    </a:cubicBezTo>
                    <a:cubicBezTo>
                      <a:pt x="1833250" y="1999495"/>
                      <a:pt x="1810678" y="1981047"/>
                      <a:pt x="1800587" y="2001088"/>
                    </a:cubicBezTo>
                    <a:cubicBezTo>
                      <a:pt x="1793218" y="2022390"/>
                      <a:pt x="1822163" y="2025641"/>
                      <a:pt x="1836105" y="2031547"/>
                    </a:cubicBezTo>
                    <a:cubicBezTo>
                      <a:pt x="1848254" y="2035661"/>
                      <a:pt x="1860137" y="2040373"/>
                      <a:pt x="1872153" y="2044753"/>
                    </a:cubicBezTo>
                    <a:cubicBezTo>
                      <a:pt x="1855424" y="2059086"/>
                      <a:pt x="1839424" y="2074283"/>
                      <a:pt x="1823491" y="2089413"/>
                    </a:cubicBezTo>
                    <a:cubicBezTo>
                      <a:pt x="1806629" y="2104742"/>
                      <a:pt x="1790496" y="2120934"/>
                      <a:pt x="1775161" y="2137789"/>
                    </a:cubicBezTo>
                    <a:cubicBezTo>
                      <a:pt x="1760755" y="2133409"/>
                      <a:pt x="1745884" y="2130357"/>
                      <a:pt x="1731345" y="2126640"/>
                    </a:cubicBezTo>
                    <a:cubicBezTo>
                      <a:pt x="1717470" y="2123920"/>
                      <a:pt x="1692641" y="2113302"/>
                      <a:pt x="1690782" y="2135665"/>
                    </a:cubicBezTo>
                    <a:cubicBezTo>
                      <a:pt x="1690915" y="2151393"/>
                      <a:pt x="1708574" y="2150331"/>
                      <a:pt x="1719926" y="2150795"/>
                    </a:cubicBezTo>
                    <a:cubicBezTo>
                      <a:pt x="1732075" y="2151592"/>
                      <a:pt x="1745950" y="2153848"/>
                      <a:pt x="1759560" y="2155441"/>
                    </a:cubicBezTo>
                    <a:cubicBezTo>
                      <a:pt x="1733934" y="2185302"/>
                      <a:pt x="1710632" y="2217155"/>
                      <a:pt x="1690184" y="2250799"/>
                    </a:cubicBezTo>
                    <a:cubicBezTo>
                      <a:pt x="1661903" y="2297782"/>
                      <a:pt x="1643381" y="2349741"/>
                      <a:pt x="1627713" y="2402033"/>
                    </a:cubicBezTo>
                    <a:cubicBezTo>
                      <a:pt x="1623996" y="2413248"/>
                      <a:pt x="1620544" y="2424529"/>
                      <a:pt x="1617423" y="2435876"/>
                    </a:cubicBezTo>
                    <a:cubicBezTo>
                      <a:pt x="1617025" y="2435876"/>
                      <a:pt x="1616693" y="2435876"/>
                      <a:pt x="1616295" y="2435876"/>
                    </a:cubicBezTo>
                    <a:cubicBezTo>
                      <a:pt x="1588943" y="2437004"/>
                      <a:pt x="1561790" y="2434284"/>
                      <a:pt x="1535235" y="2428112"/>
                    </a:cubicBezTo>
                    <a:cubicBezTo>
                      <a:pt x="1527070" y="2426520"/>
                      <a:pt x="1519037" y="2433288"/>
                      <a:pt x="1517974" y="2441251"/>
                    </a:cubicBezTo>
                    <a:cubicBezTo>
                      <a:pt x="1516647" y="2464544"/>
                      <a:pt x="1547185" y="2458969"/>
                      <a:pt x="1562521" y="2461491"/>
                    </a:cubicBezTo>
                    <a:cubicBezTo>
                      <a:pt x="1567367" y="2461889"/>
                      <a:pt x="1572280" y="2462088"/>
                      <a:pt x="1577126" y="2462088"/>
                    </a:cubicBezTo>
                    <a:cubicBezTo>
                      <a:pt x="1588545" y="2462088"/>
                      <a:pt x="1599963" y="2461027"/>
                      <a:pt x="1611316" y="2459699"/>
                    </a:cubicBezTo>
                    <a:cubicBezTo>
                      <a:pt x="1594188" y="2530107"/>
                      <a:pt x="1587018" y="2602505"/>
                      <a:pt x="1586155" y="2675169"/>
                    </a:cubicBezTo>
                    <a:cubicBezTo>
                      <a:pt x="1575201" y="2674505"/>
                      <a:pt x="1564247" y="2674638"/>
                      <a:pt x="1553293" y="2674970"/>
                    </a:cubicBezTo>
                    <a:cubicBezTo>
                      <a:pt x="1537028" y="2675434"/>
                      <a:pt x="1520696" y="2675833"/>
                      <a:pt x="1504630" y="2673178"/>
                    </a:cubicBezTo>
                    <a:cubicBezTo>
                      <a:pt x="1485112" y="2671386"/>
                      <a:pt x="1484050" y="2700319"/>
                      <a:pt x="1503502" y="2700386"/>
                    </a:cubicBezTo>
                    <a:cubicBezTo>
                      <a:pt x="1506290" y="2700518"/>
                      <a:pt x="1509145" y="2700651"/>
                      <a:pt x="1511933" y="2700585"/>
                    </a:cubicBezTo>
                    <a:cubicBezTo>
                      <a:pt x="1536563" y="2700585"/>
                      <a:pt x="1560927" y="2695011"/>
                      <a:pt x="1585491" y="2692356"/>
                    </a:cubicBezTo>
                    <a:cubicBezTo>
                      <a:pt x="1582304" y="2767608"/>
                      <a:pt x="1590735" y="2842860"/>
                      <a:pt x="1610253" y="2915523"/>
                    </a:cubicBezTo>
                    <a:cubicBezTo>
                      <a:pt x="1598569" y="2915192"/>
                      <a:pt x="1586885" y="2914860"/>
                      <a:pt x="1575267" y="2914064"/>
                    </a:cubicBezTo>
                    <a:cubicBezTo>
                      <a:pt x="1571549" y="2914329"/>
                      <a:pt x="1566637" y="2913665"/>
                      <a:pt x="1561392" y="2913002"/>
                    </a:cubicBezTo>
                    <a:cubicBezTo>
                      <a:pt x="1546720" y="2911277"/>
                      <a:pt x="1529460" y="2909485"/>
                      <a:pt x="1528265" y="2926672"/>
                    </a:cubicBezTo>
                    <a:cubicBezTo>
                      <a:pt x="1528265" y="2934104"/>
                      <a:pt x="1534571" y="2941337"/>
                      <a:pt x="1542206" y="2941337"/>
                    </a:cubicBezTo>
                    <a:cubicBezTo>
                      <a:pt x="1542405" y="2941337"/>
                      <a:pt x="1542671" y="2941337"/>
                      <a:pt x="1542870" y="2941337"/>
                    </a:cubicBezTo>
                    <a:cubicBezTo>
                      <a:pt x="1561126" y="2940408"/>
                      <a:pt x="1579317" y="2938749"/>
                      <a:pt x="1597507" y="2937356"/>
                    </a:cubicBezTo>
                    <a:cubicBezTo>
                      <a:pt x="1600694" y="2936626"/>
                      <a:pt x="1607930" y="2936360"/>
                      <a:pt x="1616029" y="2935829"/>
                    </a:cubicBezTo>
                    <a:cubicBezTo>
                      <a:pt x="1622469" y="2957396"/>
                      <a:pt x="1629838" y="2978698"/>
                      <a:pt x="1638269" y="2999667"/>
                    </a:cubicBezTo>
                    <a:cubicBezTo>
                      <a:pt x="1659580" y="3048774"/>
                      <a:pt x="1691047" y="3092704"/>
                      <a:pt x="1726034" y="3133117"/>
                    </a:cubicBezTo>
                    <a:cubicBezTo>
                      <a:pt x="1720922" y="3131458"/>
                      <a:pt x="1715810" y="3129799"/>
                      <a:pt x="1710831" y="3128007"/>
                    </a:cubicBezTo>
                    <a:cubicBezTo>
                      <a:pt x="1667679" y="3115664"/>
                      <a:pt x="1630834" y="3090381"/>
                      <a:pt x="1592063" y="3069146"/>
                    </a:cubicBezTo>
                    <a:close/>
                    <a:moveTo>
                      <a:pt x="2508348" y="1989475"/>
                    </a:moveTo>
                    <a:cubicBezTo>
                      <a:pt x="2533110" y="2038250"/>
                      <a:pt x="2558537" y="2086626"/>
                      <a:pt x="2589009" y="2132215"/>
                    </a:cubicBezTo>
                    <a:cubicBezTo>
                      <a:pt x="2658782" y="2233280"/>
                      <a:pt x="2696358" y="2353192"/>
                      <a:pt x="2716341" y="2473436"/>
                    </a:cubicBezTo>
                    <a:cubicBezTo>
                      <a:pt x="2729353" y="2594210"/>
                      <a:pt x="2718864" y="2719763"/>
                      <a:pt x="2680292" y="2835626"/>
                    </a:cubicBezTo>
                    <a:cubicBezTo>
                      <a:pt x="2680159" y="2835494"/>
                      <a:pt x="2680093" y="2835295"/>
                      <a:pt x="2679894" y="2835162"/>
                    </a:cubicBezTo>
                    <a:lnTo>
                      <a:pt x="2679894" y="2835162"/>
                    </a:lnTo>
                    <a:cubicBezTo>
                      <a:pt x="2678964" y="2839807"/>
                      <a:pt x="2677769" y="2844320"/>
                      <a:pt x="2676442" y="2848766"/>
                    </a:cubicBezTo>
                    <a:cubicBezTo>
                      <a:pt x="2673786" y="2857592"/>
                      <a:pt x="2670799" y="2866351"/>
                      <a:pt x="2667147" y="2874845"/>
                    </a:cubicBezTo>
                    <a:cubicBezTo>
                      <a:pt x="2665023" y="2879623"/>
                      <a:pt x="2663031" y="2884401"/>
                      <a:pt x="2660774" y="2889112"/>
                    </a:cubicBezTo>
                    <a:cubicBezTo>
                      <a:pt x="2658782" y="2893426"/>
                      <a:pt x="2656525" y="2897606"/>
                      <a:pt x="2654335" y="2901853"/>
                    </a:cubicBezTo>
                    <a:cubicBezTo>
                      <a:pt x="2649953" y="2910347"/>
                      <a:pt x="2645173" y="2918576"/>
                      <a:pt x="2640526" y="2926805"/>
                    </a:cubicBezTo>
                    <a:cubicBezTo>
                      <a:pt x="2637273" y="2932511"/>
                      <a:pt x="2634153" y="2938351"/>
                      <a:pt x="2631032" y="2944124"/>
                    </a:cubicBezTo>
                    <a:cubicBezTo>
                      <a:pt x="2630966" y="2944257"/>
                      <a:pt x="2630900" y="2944390"/>
                      <a:pt x="2630833" y="2944523"/>
                    </a:cubicBezTo>
                    <a:cubicBezTo>
                      <a:pt x="2628377" y="2949566"/>
                      <a:pt x="2625987" y="2954742"/>
                      <a:pt x="2623597" y="2959852"/>
                    </a:cubicBezTo>
                    <a:cubicBezTo>
                      <a:pt x="2623464" y="2960051"/>
                      <a:pt x="2623331" y="2960250"/>
                      <a:pt x="2623265" y="2960449"/>
                    </a:cubicBezTo>
                    <a:cubicBezTo>
                      <a:pt x="2621805" y="2963568"/>
                      <a:pt x="2620344" y="2966620"/>
                      <a:pt x="2618950" y="2969739"/>
                    </a:cubicBezTo>
                    <a:cubicBezTo>
                      <a:pt x="2618684" y="2970337"/>
                      <a:pt x="2618352" y="2971000"/>
                      <a:pt x="2618087" y="2971597"/>
                    </a:cubicBezTo>
                    <a:cubicBezTo>
                      <a:pt x="2616029" y="2976043"/>
                      <a:pt x="2613838" y="2980423"/>
                      <a:pt x="2611581" y="2984803"/>
                    </a:cubicBezTo>
                    <a:cubicBezTo>
                      <a:pt x="2610718" y="2986462"/>
                      <a:pt x="2609788" y="2988187"/>
                      <a:pt x="2608792" y="2989846"/>
                    </a:cubicBezTo>
                    <a:cubicBezTo>
                      <a:pt x="2608261" y="2990709"/>
                      <a:pt x="2607730" y="2991571"/>
                      <a:pt x="2607133" y="2992368"/>
                    </a:cubicBezTo>
                    <a:cubicBezTo>
                      <a:pt x="2605938" y="2994093"/>
                      <a:pt x="2604676" y="2995752"/>
                      <a:pt x="2602950" y="2996947"/>
                    </a:cubicBezTo>
                    <a:cubicBezTo>
                      <a:pt x="2601357" y="2998075"/>
                      <a:pt x="2599432" y="2998539"/>
                      <a:pt x="2597639" y="2998274"/>
                    </a:cubicBezTo>
                    <a:cubicBezTo>
                      <a:pt x="2567101" y="3040810"/>
                      <a:pt x="2532978" y="3081091"/>
                      <a:pt x="2502904" y="3123959"/>
                    </a:cubicBezTo>
                    <a:cubicBezTo>
                      <a:pt x="2494473" y="3135240"/>
                      <a:pt x="2486041" y="3146521"/>
                      <a:pt x="2476946" y="3157338"/>
                    </a:cubicBezTo>
                    <a:cubicBezTo>
                      <a:pt x="2475154" y="3158599"/>
                      <a:pt x="2473428" y="3159926"/>
                      <a:pt x="2471569" y="3161187"/>
                    </a:cubicBezTo>
                    <a:cubicBezTo>
                      <a:pt x="2413280" y="3197021"/>
                      <a:pt x="2350810" y="3224029"/>
                      <a:pt x="2286081" y="3247587"/>
                    </a:cubicBezTo>
                    <a:cubicBezTo>
                      <a:pt x="2243925" y="3264708"/>
                      <a:pt x="2199844" y="3278511"/>
                      <a:pt x="2153903" y="3282492"/>
                    </a:cubicBezTo>
                    <a:cubicBezTo>
                      <a:pt x="2056180" y="3291185"/>
                      <a:pt x="1971270" y="3259532"/>
                      <a:pt x="1886560" y="3213743"/>
                    </a:cubicBezTo>
                    <a:cubicBezTo>
                      <a:pt x="1823757" y="3185740"/>
                      <a:pt x="1771576" y="3139753"/>
                      <a:pt x="1730614" y="3084939"/>
                    </a:cubicBezTo>
                    <a:cubicBezTo>
                      <a:pt x="1692641" y="3038621"/>
                      <a:pt x="1665488" y="2984803"/>
                      <a:pt x="1649090" y="2927468"/>
                    </a:cubicBezTo>
                    <a:cubicBezTo>
                      <a:pt x="1650617" y="2925676"/>
                      <a:pt x="1651082" y="2923420"/>
                      <a:pt x="1649953" y="2920699"/>
                    </a:cubicBezTo>
                    <a:cubicBezTo>
                      <a:pt x="1649024" y="2919571"/>
                      <a:pt x="1647829" y="2918775"/>
                      <a:pt x="1646568" y="2918178"/>
                    </a:cubicBezTo>
                    <a:cubicBezTo>
                      <a:pt x="1644841" y="2911542"/>
                      <a:pt x="1643115" y="2904972"/>
                      <a:pt x="1641655" y="2898270"/>
                    </a:cubicBezTo>
                    <a:cubicBezTo>
                      <a:pt x="1622602" y="2828128"/>
                      <a:pt x="1616162" y="2756128"/>
                      <a:pt x="1620145" y="2683597"/>
                    </a:cubicBezTo>
                    <a:cubicBezTo>
                      <a:pt x="1621473" y="2638671"/>
                      <a:pt x="1623000" y="2593547"/>
                      <a:pt x="1628377" y="2548887"/>
                    </a:cubicBezTo>
                    <a:cubicBezTo>
                      <a:pt x="1632958" y="2516702"/>
                      <a:pt x="1639862" y="2484916"/>
                      <a:pt x="1648227" y="2453528"/>
                    </a:cubicBezTo>
                    <a:cubicBezTo>
                      <a:pt x="1648825" y="2453063"/>
                      <a:pt x="1649489" y="2452665"/>
                      <a:pt x="1650020" y="2452002"/>
                    </a:cubicBezTo>
                    <a:cubicBezTo>
                      <a:pt x="1652144" y="2449546"/>
                      <a:pt x="1652343" y="2445897"/>
                      <a:pt x="1651082" y="2442910"/>
                    </a:cubicBezTo>
                    <a:cubicBezTo>
                      <a:pt x="1660044" y="2410593"/>
                      <a:pt x="1670467" y="2378674"/>
                      <a:pt x="1681554" y="2347154"/>
                    </a:cubicBezTo>
                    <a:cubicBezTo>
                      <a:pt x="1715080" y="2255843"/>
                      <a:pt x="1776887" y="2177406"/>
                      <a:pt x="1847258" y="2111311"/>
                    </a:cubicBezTo>
                    <a:cubicBezTo>
                      <a:pt x="1907737" y="2047473"/>
                      <a:pt x="1982689" y="2001553"/>
                      <a:pt x="2059301" y="1959613"/>
                    </a:cubicBezTo>
                    <a:cubicBezTo>
                      <a:pt x="2078752" y="1949659"/>
                      <a:pt x="2099266" y="1938511"/>
                      <a:pt x="2116660" y="1924376"/>
                    </a:cubicBezTo>
                    <a:cubicBezTo>
                      <a:pt x="2121772" y="1923116"/>
                      <a:pt x="2125622" y="1918603"/>
                      <a:pt x="2129008" y="1913228"/>
                    </a:cubicBezTo>
                    <a:cubicBezTo>
                      <a:pt x="2138966" y="1903208"/>
                      <a:pt x="2147132" y="1891661"/>
                      <a:pt x="2152642" y="1878256"/>
                    </a:cubicBezTo>
                    <a:cubicBezTo>
                      <a:pt x="2181056" y="1839237"/>
                      <a:pt x="2209271" y="1799620"/>
                      <a:pt x="2230050" y="1755889"/>
                    </a:cubicBezTo>
                    <a:cubicBezTo>
                      <a:pt x="2232706" y="1750382"/>
                      <a:pt x="2235162" y="1744807"/>
                      <a:pt x="2237485" y="1739233"/>
                    </a:cubicBezTo>
                    <a:cubicBezTo>
                      <a:pt x="2242730" y="1773740"/>
                      <a:pt x="2262713" y="1806455"/>
                      <a:pt x="2288604" y="1828951"/>
                    </a:cubicBezTo>
                    <a:cubicBezTo>
                      <a:pt x="2321532" y="1853903"/>
                      <a:pt x="2364087" y="1859145"/>
                      <a:pt x="2404185" y="1860738"/>
                    </a:cubicBezTo>
                    <a:cubicBezTo>
                      <a:pt x="2406110" y="1860870"/>
                      <a:pt x="2408036" y="1860937"/>
                      <a:pt x="2409961" y="1860937"/>
                    </a:cubicBezTo>
                    <a:cubicBezTo>
                      <a:pt x="2437645" y="1860937"/>
                      <a:pt x="2463270" y="1848992"/>
                      <a:pt x="2487303" y="1835919"/>
                    </a:cubicBezTo>
                    <a:cubicBezTo>
                      <a:pt x="2507551" y="1825036"/>
                      <a:pt x="2528397" y="1814087"/>
                      <a:pt x="2544861" y="1797762"/>
                    </a:cubicBezTo>
                    <a:cubicBezTo>
                      <a:pt x="2546255" y="1796369"/>
                      <a:pt x="2547583" y="1794975"/>
                      <a:pt x="2548977" y="1793582"/>
                    </a:cubicBezTo>
                    <a:cubicBezTo>
                      <a:pt x="2545127" y="1799222"/>
                      <a:pt x="2541143" y="1804863"/>
                      <a:pt x="2536762" y="1810570"/>
                    </a:cubicBezTo>
                    <a:cubicBezTo>
                      <a:pt x="2499253" y="1860539"/>
                      <a:pt x="2472565" y="1931610"/>
                      <a:pt x="2508348" y="1989475"/>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11" name="Google Shape;497;p11">
                <a:extLst>
                  <a:ext uri="{FF2B5EF4-FFF2-40B4-BE49-F238E27FC236}">
                    <a16:creationId xmlns:a16="http://schemas.microsoft.com/office/drawing/2014/main" id="{E62F54D5-4219-19F3-7853-F5D9F4CC7AB6}"/>
                  </a:ext>
                </a:extLst>
              </p:cNvPr>
              <p:cNvSpPr/>
              <p:nvPr/>
            </p:nvSpPr>
            <p:spPr>
              <a:xfrm>
                <a:off x="-71895" y="2561677"/>
                <a:ext cx="704715" cy="939033"/>
              </a:xfrm>
              <a:custGeom>
                <a:avLst/>
                <a:gdLst/>
                <a:ahLst/>
                <a:cxnLst/>
                <a:rect l="l" t="t" r="r" b="b"/>
                <a:pathLst>
                  <a:path w="704715" h="939033" extrusionOk="0">
                    <a:moveTo>
                      <a:pt x="689137" y="357060"/>
                    </a:moveTo>
                    <a:cubicBezTo>
                      <a:pt x="682232" y="357724"/>
                      <a:pt x="629056" y="360113"/>
                      <a:pt x="603961" y="368142"/>
                    </a:cubicBezTo>
                    <a:cubicBezTo>
                      <a:pt x="599380" y="299526"/>
                      <a:pt x="581854" y="232304"/>
                      <a:pt x="546602" y="178951"/>
                    </a:cubicBezTo>
                    <a:cubicBezTo>
                      <a:pt x="560942" y="172315"/>
                      <a:pt x="574020" y="163025"/>
                      <a:pt x="583978" y="150616"/>
                    </a:cubicBezTo>
                    <a:cubicBezTo>
                      <a:pt x="595397" y="136879"/>
                      <a:pt x="603895" y="121019"/>
                      <a:pt x="611795" y="105093"/>
                    </a:cubicBezTo>
                    <a:cubicBezTo>
                      <a:pt x="615114" y="98391"/>
                      <a:pt x="611065" y="89963"/>
                      <a:pt x="604559" y="87242"/>
                    </a:cubicBezTo>
                    <a:cubicBezTo>
                      <a:pt x="597920" y="84455"/>
                      <a:pt x="589289" y="87574"/>
                      <a:pt x="586700" y="94475"/>
                    </a:cubicBezTo>
                    <a:cubicBezTo>
                      <a:pt x="581522" y="108145"/>
                      <a:pt x="575481" y="121417"/>
                      <a:pt x="567315" y="133627"/>
                    </a:cubicBezTo>
                    <a:cubicBezTo>
                      <a:pt x="559481" y="146103"/>
                      <a:pt x="547664" y="155062"/>
                      <a:pt x="535914" y="163821"/>
                    </a:cubicBezTo>
                    <a:cubicBezTo>
                      <a:pt x="526420" y="151478"/>
                      <a:pt x="515865" y="139932"/>
                      <a:pt x="504114" y="129579"/>
                    </a:cubicBezTo>
                    <a:cubicBezTo>
                      <a:pt x="473642" y="102107"/>
                      <a:pt x="436133" y="81734"/>
                      <a:pt x="395835" y="72709"/>
                    </a:cubicBezTo>
                    <a:cubicBezTo>
                      <a:pt x="393113" y="72311"/>
                      <a:pt x="390325" y="71780"/>
                      <a:pt x="387537" y="71249"/>
                    </a:cubicBezTo>
                    <a:cubicBezTo>
                      <a:pt x="389595" y="70652"/>
                      <a:pt x="391587" y="70055"/>
                      <a:pt x="393645" y="69524"/>
                    </a:cubicBezTo>
                    <a:cubicBezTo>
                      <a:pt x="411636" y="64348"/>
                      <a:pt x="429959" y="60167"/>
                      <a:pt x="448016" y="55190"/>
                    </a:cubicBezTo>
                    <a:cubicBezTo>
                      <a:pt x="453394" y="53598"/>
                      <a:pt x="466605" y="50943"/>
                      <a:pt x="461161" y="43046"/>
                    </a:cubicBezTo>
                    <a:cubicBezTo>
                      <a:pt x="449543" y="34884"/>
                      <a:pt x="432946" y="39397"/>
                      <a:pt x="419602" y="40525"/>
                    </a:cubicBezTo>
                    <a:cubicBezTo>
                      <a:pt x="360849" y="46895"/>
                      <a:pt x="307938" y="72908"/>
                      <a:pt x="260670" y="107084"/>
                    </a:cubicBezTo>
                    <a:cubicBezTo>
                      <a:pt x="261002" y="98059"/>
                      <a:pt x="260271" y="88901"/>
                      <a:pt x="259076" y="80473"/>
                    </a:cubicBezTo>
                    <a:cubicBezTo>
                      <a:pt x="255359" y="62954"/>
                      <a:pt x="229268" y="-16544"/>
                      <a:pt x="204174" y="3098"/>
                    </a:cubicBezTo>
                    <a:cubicBezTo>
                      <a:pt x="197601" y="8208"/>
                      <a:pt x="196738" y="17432"/>
                      <a:pt x="201452" y="24001"/>
                    </a:cubicBezTo>
                    <a:cubicBezTo>
                      <a:pt x="223293" y="52470"/>
                      <a:pt x="241683" y="90825"/>
                      <a:pt x="234646" y="126925"/>
                    </a:cubicBezTo>
                    <a:cubicBezTo>
                      <a:pt x="186714" y="164551"/>
                      <a:pt x="157238" y="219829"/>
                      <a:pt x="130682" y="274177"/>
                    </a:cubicBezTo>
                    <a:cubicBezTo>
                      <a:pt x="100874" y="251150"/>
                      <a:pt x="42121" y="208282"/>
                      <a:pt x="33690" y="230313"/>
                    </a:cubicBezTo>
                    <a:cubicBezTo>
                      <a:pt x="31300" y="235954"/>
                      <a:pt x="33955" y="243320"/>
                      <a:pt x="39864" y="245510"/>
                    </a:cubicBezTo>
                    <a:cubicBezTo>
                      <a:pt x="70203" y="254933"/>
                      <a:pt x="96559" y="272452"/>
                      <a:pt x="123911" y="287980"/>
                    </a:cubicBezTo>
                    <a:cubicBezTo>
                      <a:pt x="123048" y="289772"/>
                      <a:pt x="122185" y="291630"/>
                      <a:pt x="121255" y="293421"/>
                    </a:cubicBezTo>
                    <a:cubicBezTo>
                      <a:pt x="99414" y="350292"/>
                      <a:pt x="90850" y="411873"/>
                      <a:pt x="87331" y="472460"/>
                    </a:cubicBezTo>
                    <a:cubicBezTo>
                      <a:pt x="83348" y="522561"/>
                      <a:pt x="86136" y="572862"/>
                      <a:pt x="95231" y="622167"/>
                    </a:cubicBezTo>
                    <a:cubicBezTo>
                      <a:pt x="88061" y="635903"/>
                      <a:pt x="77904" y="647848"/>
                      <a:pt x="64162" y="656010"/>
                    </a:cubicBezTo>
                    <a:cubicBezTo>
                      <a:pt x="45308" y="668154"/>
                      <a:pt x="25391" y="678440"/>
                      <a:pt x="6537" y="690584"/>
                    </a:cubicBezTo>
                    <a:cubicBezTo>
                      <a:pt x="496" y="694432"/>
                      <a:pt x="-1960" y="702263"/>
                      <a:pt x="1757" y="708633"/>
                    </a:cubicBezTo>
                    <a:cubicBezTo>
                      <a:pt x="4413" y="713146"/>
                      <a:pt x="8330" y="714937"/>
                      <a:pt x="12512" y="714937"/>
                    </a:cubicBezTo>
                    <a:cubicBezTo>
                      <a:pt x="17358" y="714937"/>
                      <a:pt x="22537" y="712482"/>
                      <a:pt x="26454" y="709032"/>
                    </a:cubicBezTo>
                    <a:cubicBezTo>
                      <a:pt x="42719" y="698414"/>
                      <a:pt x="59183" y="688128"/>
                      <a:pt x="75049" y="676847"/>
                    </a:cubicBezTo>
                    <a:cubicBezTo>
                      <a:pt x="85871" y="670078"/>
                      <a:pt x="94567" y="661253"/>
                      <a:pt x="101339" y="651166"/>
                    </a:cubicBezTo>
                    <a:cubicBezTo>
                      <a:pt x="102335" y="655413"/>
                      <a:pt x="103264" y="659660"/>
                      <a:pt x="104326" y="663841"/>
                    </a:cubicBezTo>
                    <a:cubicBezTo>
                      <a:pt x="130085" y="743406"/>
                      <a:pt x="193950" y="809367"/>
                      <a:pt x="270761" y="845400"/>
                    </a:cubicBezTo>
                    <a:cubicBezTo>
                      <a:pt x="276536" y="861858"/>
                      <a:pt x="281914" y="878381"/>
                      <a:pt x="277798" y="896033"/>
                    </a:cubicBezTo>
                    <a:cubicBezTo>
                      <a:pt x="277333" y="909902"/>
                      <a:pt x="256355" y="926293"/>
                      <a:pt x="271757" y="937441"/>
                    </a:cubicBezTo>
                    <a:cubicBezTo>
                      <a:pt x="274080" y="938503"/>
                      <a:pt x="276138" y="939034"/>
                      <a:pt x="277997" y="939034"/>
                    </a:cubicBezTo>
                    <a:cubicBezTo>
                      <a:pt x="290146" y="939034"/>
                      <a:pt x="294262" y="919060"/>
                      <a:pt x="297449" y="908840"/>
                    </a:cubicBezTo>
                    <a:cubicBezTo>
                      <a:pt x="302162" y="890658"/>
                      <a:pt x="299108" y="871745"/>
                      <a:pt x="292138" y="854558"/>
                    </a:cubicBezTo>
                    <a:cubicBezTo>
                      <a:pt x="326526" y="867830"/>
                      <a:pt x="362841" y="875130"/>
                      <a:pt x="399155" y="875130"/>
                    </a:cubicBezTo>
                    <a:cubicBezTo>
                      <a:pt x="400084" y="875130"/>
                      <a:pt x="401080" y="875130"/>
                      <a:pt x="402009" y="875130"/>
                    </a:cubicBezTo>
                    <a:cubicBezTo>
                      <a:pt x="411436" y="875262"/>
                      <a:pt x="419270" y="867233"/>
                      <a:pt x="419270" y="857876"/>
                    </a:cubicBezTo>
                    <a:cubicBezTo>
                      <a:pt x="419270" y="848320"/>
                      <a:pt x="411436" y="840822"/>
                      <a:pt x="402009" y="840623"/>
                    </a:cubicBezTo>
                    <a:cubicBezTo>
                      <a:pt x="384018" y="840291"/>
                      <a:pt x="366094" y="838831"/>
                      <a:pt x="348434" y="835579"/>
                    </a:cubicBezTo>
                    <a:cubicBezTo>
                      <a:pt x="338078" y="833655"/>
                      <a:pt x="327854" y="831001"/>
                      <a:pt x="317896" y="827683"/>
                    </a:cubicBezTo>
                    <a:cubicBezTo>
                      <a:pt x="398823" y="821909"/>
                      <a:pt x="465675" y="768224"/>
                      <a:pt x="514537" y="701267"/>
                    </a:cubicBezTo>
                    <a:cubicBezTo>
                      <a:pt x="539897" y="705183"/>
                      <a:pt x="565788" y="711420"/>
                      <a:pt x="583447" y="730266"/>
                    </a:cubicBezTo>
                    <a:cubicBezTo>
                      <a:pt x="585970" y="733651"/>
                      <a:pt x="589555" y="735111"/>
                      <a:pt x="593140" y="735111"/>
                    </a:cubicBezTo>
                    <a:cubicBezTo>
                      <a:pt x="600376" y="735111"/>
                      <a:pt x="607679" y="729072"/>
                      <a:pt x="606285" y="720644"/>
                    </a:cubicBezTo>
                    <a:cubicBezTo>
                      <a:pt x="595463" y="697883"/>
                      <a:pt x="556029" y="688460"/>
                      <a:pt x="524760" y="686668"/>
                    </a:cubicBezTo>
                    <a:cubicBezTo>
                      <a:pt x="548859" y="650900"/>
                      <a:pt x="568045" y="612146"/>
                      <a:pt x="581655" y="575450"/>
                    </a:cubicBezTo>
                    <a:cubicBezTo>
                      <a:pt x="598119" y="519243"/>
                      <a:pt x="607480" y="451556"/>
                      <a:pt x="604891" y="384268"/>
                    </a:cubicBezTo>
                    <a:cubicBezTo>
                      <a:pt x="633304" y="383471"/>
                      <a:pt x="661519" y="381879"/>
                      <a:pt x="690995" y="384135"/>
                    </a:cubicBezTo>
                    <a:cubicBezTo>
                      <a:pt x="695112" y="384400"/>
                      <a:pt x="699360" y="382011"/>
                      <a:pt x="701817" y="378826"/>
                    </a:cubicBezTo>
                    <a:cubicBezTo>
                      <a:pt x="709451" y="369735"/>
                      <a:pt x="700887" y="355202"/>
                      <a:pt x="689137" y="357060"/>
                    </a:cubicBezTo>
                    <a:close/>
                    <a:moveTo>
                      <a:pt x="568975" y="458325"/>
                    </a:moveTo>
                    <a:cubicBezTo>
                      <a:pt x="564062" y="523424"/>
                      <a:pt x="547797" y="589319"/>
                      <a:pt x="510222" y="643866"/>
                    </a:cubicBezTo>
                    <a:cubicBezTo>
                      <a:pt x="484463" y="688261"/>
                      <a:pt x="452066" y="728408"/>
                      <a:pt x="409843" y="758337"/>
                    </a:cubicBezTo>
                    <a:cubicBezTo>
                      <a:pt x="369479" y="786075"/>
                      <a:pt x="320817" y="801139"/>
                      <a:pt x="271889" y="790189"/>
                    </a:cubicBezTo>
                    <a:cubicBezTo>
                      <a:pt x="255027" y="786340"/>
                      <a:pt x="238828" y="780169"/>
                      <a:pt x="222762" y="773931"/>
                    </a:cubicBezTo>
                    <a:cubicBezTo>
                      <a:pt x="221567" y="773002"/>
                      <a:pt x="220372" y="772007"/>
                      <a:pt x="219244" y="771078"/>
                    </a:cubicBezTo>
                    <a:cubicBezTo>
                      <a:pt x="185187" y="741680"/>
                      <a:pt x="156507" y="707373"/>
                      <a:pt x="140773" y="664571"/>
                    </a:cubicBezTo>
                    <a:cubicBezTo>
                      <a:pt x="125571" y="612611"/>
                      <a:pt x="118069" y="557665"/>
                      <a:pt x="120260" y="503516"/>
                    </a:cubicBezTo>
                    <a:cubicBezTo>
                      <a:pt x="122185" y="412802"/>
                      <a:pt x="135197" y="319102"/>
                      <a:pt x="185120" y="241263"/>
                    </a:cubicBezTo>
                    <a:cubicBezTo>
                      <a:pt x="202248" y="210007"/>
                      <a:pt x="220439" y="178486"/>
                      <a:pt x="248654" y="155393"/>
                    </a:cubicBezTo>
                    <a:cubicBezTo>
                      <a:pt x="280121" y="129646"/>
                      <a:pt x="313050" y="103766"/>
                      <a:pt x="349762" y="85981"/>
                    </a:cubicBezTo>
                    <a:cubicBezTo>
                      <a:pt x="353945" y="87375"/>
                      <a:pt x="358791" y="88237"/>
                      <a:pt x="361712" y="89100"/>
                    </a:cubicBezTo>
                    <a:cubicBezTo>
                      <a:pt x="423320" y="102306"/>
                      <a:pt x="479418" y="137543"/>
                      <a:pt x="515732" y="189370"/>
                    </a:cubicBezTo>
                    <a:cubicBezTo>
                      <a:pt x="568576" y="268669"/>
                      <a:pt x="573821" y="365023"/>
                      <a:pt x="568975" y="458325"/>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12" name="Google Shape;498;p11">
                <a:extLst>
                  <a:ext uri="{FF2B5EF4-FFF2-40B4-BE49-F238E27FC236}">
                    <a16:creationId xmlns:a16="http://schemas.microsoft.com/office/drawing/2014/main" id="{415CB83C-C734-3150-EAAC-609480D968C3}"/>
                  </a:ext>
                </a:extLst>
              </p:cNvPr>
              <p:cNvSpPr/>
              <p:nvPr/>
            </p:nvSpPr>
            <p:spPr>
              <a:xfrm>
                <a:off x="1199735" y="2864741"/>
                <a:ext cx="873019" cy="978053"/>
              </a:xfrm>
              <a:custGeom>
                <a:avLst/>
                <a:gdLst/>
                <a:ahLst/>
                <a:cxnLst/>
                <a:rect l="l" t="t" r="r" b="b"/>
                <a:pathLst>
                  <a:path w="873019" h="978053" extrusionOk="0">
                    <a:moveTo>
                      <a:pt x="497769" y="6350"/>
                    </a:moveTo>
                    <a:cubicBezTo>
                      <a:pt x="449305" y="2302"/>
                      <a:pt x="399116" y="-5263"/>
                      <a:pt x="351118" y="5620"/>
                    </a:cubicBezTo>
                    <a:cubicBezTo>
                      <a:pt x="276432" y="20418"/>
                      <a:pt x="211836" y="66406"/>
                      <a:pt x="168352" y="128253"/>
                    </a:cubicBezTo>
                    <a:cubicBezTo>
                      <a:pt x="128719" y="178089"/>
                      <a:pt x="84836" y="226465"/>
                      <a:pt x="61335" y="286587"/>
                    </a:cubicBezTo>
                    <a:cubicBezTo>
                      <a:pt x="27345" y="367745"/>
                      <a:pt x="10548" y="455738"/>
                      <a:pt x="1254" y="542934"/>
                    </a:cubicBezTo>
                    <a:cubicBezTo>
                      <a:pt x="-2995" y="629799"/>
                      <a:pt x="1653" y="723963"/>
                      <a:pt x="45336" y="801206"/>
                    </a:cubicBezTo>
                    <a:cubicBezTo>
                      <a:pt x="63725" y="834319"/>
                      <a:pt x="95857" y="855952"/>
                      <a:pt x="126329" y="876922"/>
                    </a:cubicBezTo>
                    <a:cubicBezTo>
                      <a:pt x="155606" y="898953"/>
                      <a:pt x="186078" y="919658"/>
                      <a:pt x="220732" y="932199"/>
                    </a:cubicBezTo>
                    <a:cubicBezTo>
                      <a:pt x="267536" y="948325"/>
                      <a:pt x="316663" y="962260"/>
                      <a:pt x="366520" y="962128"/>
                    </a:cubicBezTo>
                    <a:cubicBezTo>
                      <a:pt x="391946" y="971020"/>
                      <a:pt x="414983" y="976063"/>
                      <a:pt x="442800" y="977656"/>
                    </a:cubicBezTo>
                    <a:cubicBezTo>
                      <a:pt x="448310" y="977921"/>
                      <a:pt x="453753" y="978054"/>
                      <a:pt x="459330" y="978054"/>
                    </a:cubicBezTo>
                    <a:cubicBezTo>
                      <a:pt x="514299" y="978054"/>
                      <a:pt x="571194" y="965777"/>
                      <a:pt x="618063" y="937110"/>
                    </a:cubicBezTo>
                    <a:cubicBezTo>
                      <a:pt x="661016" y="909305"/>
                      <a:pt x="692816" y="868561"/>
                      <a:pt x="728267" y="832328"/>
                    </a:cubicBezTo>
                    <a:cubicBezTo>
                      <a:pt x="791999" y="769088"/>
                      <a:pt x="824131" y="681626"/>
                      <a:pt x="844114" y="595823"/>
                    </a:cubicBezTo>
                    <a:cubicBezTo>
                      <a:pt x="868478" y="500729"/>
                      <a:pt x="881158" y="400924"/>
                      <a:pt x="867283" y="303243"/>
                    </a:cubicBezTo>
                    <a:cubicBezTo>
                      <a:pt x="853474" y="243519"/>
                      <a:pt x="841060" y="179217"/>
                      <a:pt x="800298" y="131305"/>
                    </a:cubicBezTo>
                    <a:cubicBezTo>
                      <a:pt x="756880" y="85849"/>
                      <a:pt x="702575" y="47493"/>
                      <a:pt x="641100" y="31302"/>
                    </a:cubicBezTo>
                    <a:cubicBezTo>
                      <a:pt x="593965" y="19954"/>
                      <a:pt x="545701" y="13318"/>
                      <a:pt x="497769" y="6350"/>
                    </a:cubicBezTo>
                    <a:close/>
                    <a:moveTo>
                      <a:pt x="159722" y="858408"/>
                    </a:moveTo>
                    <a:cubicBezTo>
                      <a:pt x="131573" y="837571"/>
                      <a:pt x="99110" y="820118"/>
                      <a:pt x="79061" y="790588"/>
                    </a:cubicBezTo>
                    <a:cubicBezTo>
                      <a:pt x="52041" y="750109"/>
                      <a:pt x="42813" y="701334"/>
                      <a:pt x="36772" y="653887"/>
                    </a:cubicBezTo>
                    <a:cubicBezTo>
                      <a:pt x="25884" y="582285"/>
                      <a:pt x="34050" y="510683"/>
                      <a:pt x="48921" y="438484"/>
                    </a:cubicBezTo>
                    <a:cubicBezTo>
                      <a:pt x="79658" y="284862"/>
                      <a:pt x="122810" y="234893"/>
                      <a:pt x="220732" y="118631"/>
                    </a:cubicBezTo>
                    <a:cubicBezTo>
                      <a:pt x="277361" y="55125"/>
                      <a:pt x="344147" y="34819"/>
                      <a:pt x="418369" y="34819"/>
                    </a:cubicBezTo>
                    <a:cubicBezTo>
                      <a:pt x="444924" y="34819"/>
                      <a:pt x="472408" y="37407"/>
                      <a:pt x="500756" y="41521"/>
                    </a:cubicBezTo>
                    <a:cubicBezTo>
                      <a:pt x="433572" y="44175"/>
                      <a:pt x="373159" y="76758"/>
                      <a:pt x="322306" y="118763"/>
                    </a:cubicBezTo>
                    <a:cubicBezTo>
                      <a:pt x="205131" y="198262"/>
                      <a:pt x="144585" y="348036"/>
                      <a:pt x="122345" y="483542"/>
                    </a:cubicBezTo>
                    <a:cubicBezTo>
                      <a:pt x="112255" y="560453"/>
                      <a:pt x="118030" y="638160"/>
                      <a:pt x="140801" y="712416"/>
                    </a:cubicBezTo>
                    <a:cubicBezTo>
                      <a:pt x="147838" y="737567"/>
                      <a:pt x="154942" y="761854"/>
                      <a:pt x="166361" y="785744"/>
                    </a:cubicBezTo>
                    <a:cubicBezTo>
                      <a:pt x="188800" y="830470"/>
                      <a:pt x="213562" y="876391"/>
                      <a:pt x="254324" y="907049"/>
                    </a:cubicBezTo>
                    <a:cubicBezTo>
                      <a:pt x="220002" y="897095"/>
                      <a:pt x="187804" y="880505"/>
                      <a:pt x="159722" y="858408"/>
                    </a:cubicBezTo>
                    <a:close/>
                    <a:moveTo>
                      <a:pt x="786489" y="170059"/>
                    </a:moveTo>
                    <a:cubicBezTo>
                      <a:pt x="804480" y="197930"/>
                      <a:pt x="813841" y="231907"/>
                      <a:pt x="822670" y="263825"/>
                    </a:cubicBezTo>
                    <a:cubicBezTo>
                      <a:pt x="834620" y="304769"/>
                      <a:pt x="839666" y="346974"/>
                      <a:pt x="837807" y="389577"/>
                    </a:cubicBezTo>
                    <a:cubicBezTo>
                      <a:pt x="839135" y="459255"/>
                      <a:pt x="825857" y="528003"/>
                      <a:pt x="808729" y="595358"/>
                    </a:cubicBezTo>
                    <a:cubicBezTo>
                      <a:pt x="795053" y="653887"/>
                      <a:pt x="774207" y="711421"/>
                      <a:pt x="741213" y="763181"/>
                    </a:cubicBezTo>
                    <a:cubicBezTo>
                      <a:pt x="721695" y="791185"/>
                      <a:pt x="697065" y="814809"/>
                      <a:pt x="673829" y="839628"/>
                    </a:cubicBezTo>
                    <a:cubicBezTo>
                      <a:pt x="646544" y="869158"/>
                      <a:pt x="620387" y="898024"/>
                      <a:pt x="583940" y="917202"/>
                    </a:cubicBezTo>
                    <a:cubicBezTo>
                      <a:pt x="545701" y="933991"/>
                      <a:pt x="503411" y="943481"/>
                      <a:pt x="461587" y="943879"/>
                    </a:cubicBezTo>
                    <a:cubicBezTo>
                      <a:pt x="455612" y="943945"/>
                      <a:pt x="449704" y="943547"/>
                      <a:pt x="443729" y="943215"/>
                    </a:cubicBezTo>
                    <a:cubicBezTo>
                      <a:pt x="442335" y="938636"/>
                      <a:pt x="438020" y="935451"/>
                      <a:pt x="433107" y="935385"/>
                    </a:cubicBezTo>
                    <a:cubicBezTo>
                      <a:pt x="419033" y="935053"/>
                      <a:pt x="404759" y="934788"/>
                      <a:pt x="390818" y="931934"/>
                    </a:cubicBezTo>
                    <a:cubicBezTo>
                      <a:pt x="342288" y="920586"/>
                      <a:pt x="292497" y="898356"/>
                      <a:pt x="256382" y="863053"/>
                    </a:cubicBezTo>
                    <a:cubicBezTo>
                      <a:pt x="196036" y="796560"/>
                      <a:pt x="170477" y="707240"/>
                      <a:pt x="155539" y="620508"/>
                    </a:cubicBezTo>
                    <a:cubicBezTo>
                      <a:pt x="142461" y="523092"/>
                      <a:pt x="162576" y="424681"/>
                      <a:pt x="199687" y="334565"/>
                    </a:cubicBezTo>
                    <a:cubicBezTo>
                      <a:pt x="222525" y="278159"/>
                      <a:pt x="254988" y="224740"/>
                      <a:pt x="297277" y="180876"/>
                    </a:cubicBezTo>
                    <a:cubicBezTo>
                      <a:pt x="330073" y="153071"/>
                      <a:pt x="364064" y="125930"/>
                      <a:pt x="400444" y="103036"/>
                    </a:cubicBezTo>
                    <a:cubicBezTo>
                      <a:pt x="453886" y="71515"/>
                      <a:pt x="515760" y="66207"/>
                      <a:pt x="576903" y="66207"/>
                    </a:cubicBezTo>
                    <a:cubicBezTo>
                      <a:pt x="577500" y="66207"/>
                      <a:pt x="578098" y="66207"/>
                      <a:pt x="578629" y="66207"/>
                    </a:cubicBezTo>
                    <a:cubicBezTo>
                      <a:pt x="614213" y="66406"/>
                      <a:pt x="651589" y="66074"/>
                      <a:pt x="683322" y="84323"/>
                    </a:cubicBezTo>
                    <a:cubicBezTo>
                      <a:pt x="722093" y="106819"/>
                      <a:pt x="760133" y="132699"/>
                      <a:pt x="786489" y="170059"/>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sp>
          <p:nvSpPr>
            <p:cNvPr id="700" name="Google Shape;499;p11">
              <a:extLst>
                <a:ext uri="{FF2B5EF4-FFF2-40B4-BE49-F238E27FC236}">
                  <a16:creationId xmlns:a16="http://schemas.microsoft.com/office/drawing/2014/main" id="{1697508A-BE74-466D-C07E-B73FED4C4BB0}"/>
                </a:ext>
              </a:extLst>
            </p:cNvPr>
            <p:cNvSpPr/>
            <p:nvPr/>
          </p:nvSpPr>
          <p:spPr>
            <a:xfrm>
              <a:off x="-205237" y="836062"/>
              <a:ext cx="1020513" cy="1414517"/>
            </a:xfrm>
            <a:custGeom>
              <a:avLst/>
              <a:gdLst/>
              <a:ahLst/>
              <a:cxnLst/>
              <a:rect l="l" t="t" r="r" b="b"/>
              <a:pathLst>
                <a:path w="1020513" h="1414517" extrusionOk="0">
                  <a:moveTo>
                    <a:pt x="761269" y="24731"/>
                  </a:moveTo>
                  <a:cubicBezTo>
                    <a:pt x="846511" y="5819"/>
                    <a:pt x="933545" y="-1680"/>
                    <a:pt x="1020513" y="311"/>
                  </a:cubicBezTo>
                  <a:cubicBezTo>
                    <a:pt x="970258" y="24466"/>
                    <a:pt x="925247" y="58110"/>
                    <a:pt x="878045" y="87508"/>
                  </a:cubicBezTo>
                  <a:cubicBezTo>
                    <a:pt x="822279" y="130442"/>
                    <a:pt x="765119" y="172514"/>
                    <a:pt x="715727" y="222881"/>
                  </a:cubicBezTo>
                  <a:cubicBezTo>
                    <a:pt x="677222" y="264290"/>
                    <a:pt x="643829" y="310144"/>
                    <a:pt x="608245" y="354140"/>
                  </a:cubicBezTo>
                  <a:cubicBezTo>
                    <a:pt x="575582" y="399730"/>
                    <a:pt x="546372" y="448039"/>
                    <a:pt x="517825" y="496283"/>
                  </a:cubicBezTo>
                  <a:cubicBezTo>
                    <a:pt x="473013" y="582285"/>
                    <a:pt x="425546" y="667358"/>
                    <a:pt x="388568" y="757010"/>
                  </a:cubicBezTo>
                  <a:cubicBezTo>
                    <a:pt x="356237" y="848254"/>
                    <a:pt x="331740" y="942352"/>
                    <a:pt x="312620" y="1037180"/>
                  </a:cubicBezTo>
                  <a:cubicBezTo>
                    <a:pt x="301733" y="1090798"/>
                    <a:pt x="293301" y="1144948"/>
                    <a:pt x="289517" y="1199562"/>
                  </a:cubicBezTo>
                  <a:cubicBezTo>
                    <a:pt x="287990" y="1227897"/>
                    <a:pt x="283874" y="1257295"/>
                    <a:pt x="289252" y="1285298"/>
                  </a:cubicBezTo>
                  <a:cubicBezTo>
                    <a:pt x="290579" y="1290010"/>
                    <a:pt x="293700" y="1293129"/>
                    <a:pt x="297484" y="1294788"/>
                  </a:cubicBezTo>
                  <a:cubicBezTo>
                    <a:pt x="291642" y="1370570"/>
                    <a:pt x="242979" y="1424454"/>
                    <a:pt x="162783" y="1412974"/>
                  </a:cubicBezTo>
                  <a:cubicBezTo>
                    <a:pt x="16597" y="1401627"/>
                    <a:pt x="14804" y="1309851"/>
                    <a:pt x="0" y="1192528"/>
                  </a:cubicBezTo>
                  <a:cubicBezTo>
                    <a:pt x="863" y="1145678"/>
                    <a:pt x="1261" y="1098762"/>
                    <a:pt x="4050" y="1052111"/>
                  </a:cubicBezTo>
                  <a:cubicBezTo>
                    <a:pt x="15269" y="948590"/>
                    <a:pt x="41360" y="845533"/>
                    <a:pt x="72230" y="745662"/>
                  </a:cubicBezTo>
                  <a:cubicBezTo>
                    <a:pt x="98453" y="657537"/>
                    <a:pt x="136294" y="573724"/>
                    <a:pt x="176990" y="491438"/>
                  </a:cubicBezTo>
                  <a:cubicBezTo>
                    <a:pt x="240390" y="352813"/>
                    <a:pt x="326230" y="215781"/>
                    <a:pt x="460864" y="136746"/>
                  </a:cubicBezTo>
                  <a:cubicBezTo>
                    <a:pt x="552944" y="81469"/>
                    <a:pt x="656243" y="46298"/>
                    <a:pt x="761269" y="2473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1" name="Google Shape;500;p11">
              <a:extLst>
                <a:ext uri="{FF2B5EF4-FFF2-40B4-BE49-F238E27FC236}">
                  <a16:creationId xmlns:a16="http://schemas.microsoft.com/office/drawing/2014/main" id="{2F28E093-2274-98F2-D5CE-2F338CB4147C}"/>
                </a:ext>
              </a:extLst>
            </p:cNvPr>
            <p:cNvSpPr/>
            <p:nvPr/>
          </p:nvSpPr>
          <p:spPr>
            <a:xfrm>
              <a:off x="643995" y="743094"/>
              <a:ext cx="1549641" cy="1791222"/>
            </a:xfrm>
            <a:custGeom>
              <a:avLst/>
              <a:gdLst/>
              <a:ahLst/>
              <a:cxnLst/>
              <a:rect l="l" t="t" r="r" b="b"/>
              <a:pathLst>
                <a:path w="1549641" h="1791222" extrusionOk="0">
                  <a:moveTo>
                    <a:pt x="1518223" y="665764"/>
                  </a:moveTo>
                  <a:cubicBezTo>
                    <a:pt x="1535351" y="739755"/>
                    <a:pt x="1550222" y="812551"/>
                    <a:pt x="1549624" y="889330"/>
                  </a:cubicBezTo>
                  <a:cubicBezTo>
                    <a:pt x="1549491" y="987940"/>
                    <a:pt x="1544844" y="1087148"/>
                    <a:pt x="1524596" y="1183833"/>
                  </a:cubicBezTo>
                  <a:cubicBezTo>
                    <a:pt x="1504746" y="1293990"/>
                    <a:pt x="1467104" y="1399701"/>
                    <a:pt x="1418840" y="1500634"/>
                  </a:cubicBezTo>
                  <a:cubicBezTo>
                    <a:pt x="1386045" y="1580531"/>
                    <a:pt x="1343092" y="1658305"/>
                    <a:pt x="1282546" y="1720550"/>
                  </a:cubicBezTo>
                  <a:cubicBezTo>
                    <a:pt x="1261700" y="1747160"/>
                    <a:pt x="1231958" y="1763087"/>
                    <a:pt x="1202283" y="1777885"/>
                  </a:cubicBezTo>
                  <a:cubicBezTo>
                    <a:pt x="1188939" y="1784454"/>
                    <a:pt x="1174998" y="1790493"/>
                    <a:pt x="1159928" y="1791223"/>
                  </a:cubicBezTo>
                  <a:cubicBezTo>
                    <a:pt x="1125539" y="1790692"/>
                    <a:pt x="1089955" y="1788967"/>
                    <a:pt x="1059815" y="1770054"/>
                  </a:cubicBezTo>
                  <a:cubicBezTo>
                    <a:pt x="1030405" y="1747625"/>
                    <a:pt x="1010422" y="1707942"/>
                    <a:pt x="1017327" y="1670647"/>
                  </a:cubicBezTo>
                  <a:cubicBezTo>
                    <a:pt x="1027750" y="1634083"/>
                    <a:pt x="1044280" y="1599377"/>
                    <a:pt x="1058155" y="1563941"/>
                  </a:cubicBezTo>
                  <a:cubicBezTo>
                    <a:pt x="1073026" y="1524325"/>
                    <a:pt x="1088428" y="1484973"/>
                    <a:pt x="1107149" y="1446949"/>
                  </a:cubicBezTo>
                  <a:cubicBezTo>
                    <a:pt x="1158932" y="1333010"/>
                    <a:pt x="1196906" y="1212766"/>
                    <a:pt x="1218681" y="1089536"/>
                  </a:cubicBezTo>
                  <a:cubicBezTo>
                    <a:pt x="1249485" y="911494"/>
                    <a:pt x="1228108" y="723895"/>
                    <a:pt x="1147978" y="561115"/>
                  </a:cubicBezTo>
                  <a:cubicBezTo>
                    <a:pt x="1091349" y="457528"/>
                    <a:pt x="1009891" y="366880"/>
                    <a:pt x="914691" y="297203"/>
                  </a:cubicBezTo>
                  <a:cubicBezTo>
                    <a:pt x="861515" y="260174"/>
                    <a:pt x="803956" y="229848"/>
                    <a:pt x="746664" y="199721"/>
                  </a:cubicBezTo>
                  <a:cubicBezTo>
                    <a:pt x="687446" y="169062"/>
                    <a:pt x="628095" y="137873"/>
                    <a:pt x="563964" y="118695"/>
                  </a:cubicBezTo>
                  <a:cubicBezTo>
                    <a:pt x="476133" y="89962"/>
                    <a:pt x="383987" y="79212"/>
                    <a:pt x="292637" y="68196"/>
                  </a:cubicBezTo>
                  <a:cubicBezTo>
                    <a:pt x="243511" y="61759"/>
                    <a:pt x="194052" y="58507"/>
                    <a:pt x="144593" y="58507"/>
                  </a:cubicBezTo>
                  <a:cubicBezTo>
                    <a:pt x="96262" y="58507"/>
                    <a:pt x="47998" y="61626"/>
                    <a:pt x="0" y="68063"/>
                  </a:cubicBezTo>
                  <a:cubicBezTo>
                    <a:pt x="60944" y="48421"/>
                    <a:pt x="121224" y="26389"/>
                    <a:pt x="185156" y="18360"/>
                  </a:cubicBezTo>
                  <a:cubicBezTo>
                    <a:pt x="237004" y="10131"/>
                    <a:pt x="289385" y="6747"/>
                    <a:pt x="341565" y="708"/>
                  </a:cubicBezTo>
                  <a:cubicBezTo>
                    <a:pt x="362544" y="-287"/>
                    <a:pt x="385647" y="-22"/>
                    <a:pt x="408484" y="244"/>
                  </a:cubicBezTo>
                  <a:cubicBezTo>
                    <a:pt x="421231" y="376"/>
                    <a:pt x="433844" y="509"/>
                    <a:pt x="445993" y="443"/>
                  </a:cubicBezTo>
                  <a:cubicBezTo>
                    <a:pt x="484166" y="509"/>
                    <a:pt x="522406" y="310"/>
                    <a:pt x="560645" y="2633"/>
                  </a:cubicBezTo>
                  <a:cubicBezTo>
                    <a:pt x="656642" y="10994"/>
                    <a:pt x="749585" y="37670"/>
                    <a:pt x="842926" y="60034"/>
                  </a:cubicBezTo>
                  <a:cubicBezTo>
                    <a:pt x="946557" y="87042"/>
                    <a:pt x="1048264" y="118895"/>
                    <a:pt x="1139414" y="177291"/>
                  </a:cubicBezTo>
                  <a:cubicBezTo>
                    <a:pt x="1181305" y="209343"/>
                    <a:pt x="1225187" y="238740"/>
                    <a:pt x="1265418" y="272849"/>
                  </a:cubicBezTo>
                  <a:cubicBezTo>
                    <a:pt x="1299342" y="305697"/>
                    <a:pt x="1337781" y="339009"/>
                    <a:pt x="1369647" y="374976"/>
                  </a:cubicBezTo>
                  <a:cubicBezTo>
                    <a:pt x="1439686" y="458324"/>
                    <a:pt x="1496315" y="558129"/>
                    <a:pt x="1518223" y="66576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2" name="Google Shape;501;p11">
              <a:extLst>
                <a:ext uri="{FF2B5EF4-FFF2-40B4-BE49-F238E27FC236}">
                  <a16:creationId xmlns:a16="http://schemas.microsoft.com/office/drawing/2014/main" id="{82136CCB-F0B0-A3E5-ABB2-F51054E138C6}"/>
                </a:ext>
              </a:extLst>
            </p:cNvPr>
            <p:cNvSpPr/>
            <p:nvPr/>
          </p:nvSpPr>
          <p:spPr>
            <a:xfrm>
              <a:off x="1351276" y="2930948"/>
              <a:ext cx="686641" cy="877679"/>
            </a:xfrm>
            <a:custGeom>
              <a:avLst/>
              <a:gdLst/>
              <a:ahLst/>
              <a:cxnLst/>
              <a:rect l="l" t="t" r="r" b="b"/>
              <a:pathLst>
                <a:path w="686641" h="877679" extrusionOk="0">
                  <a:moveTo>
                    <a:pt x="671129" y="197619"/>
                  </a:moveTo>
                  <a:cubicBezTo>
                    <a:pt x="683079" y="238563"/>
                    <a:pt x="688125" y="280767"/>
                    <a:pt x="686266" y="323370"/>
                  </a:cubicBezTo>
                  <a:cubicBezTo>
                    <a:pt x="687594" y="393048"/>
                    <a:pt x="674316" y="461796"/>
                    <a:pt x="657188" y="529152"/>
                  </a:cubicBezTo>
                  <a:cubicBezTo>
                    <a:pt x="643512" y="587681"/>
                    <a:pt x="622666" y="645214"/>
                    <a:pt x="589672" y="696975"/>
                  </a:cubicBezTo>
                  <a:cubicBezTo>
                    <a:pt x="570154" y="724979"/>
                    <a:pt x="545524" y="748603"/>
                    <a:pt x="522288" y="773421"/>
                  </a:cubicBezTo>
                  <a:cubicBezTo>
                    <a:pt x="495003" y="802951"/>
                    <a:pt x="468846" y="831818"/>
                    <a:pt x="432399" y="850996"/>
                  </a:cubicBezTo>
                  <a:cubicBezTo>
                    <a:pt x="394160" y="867785"/>
                    <a:pt x="351870" y="877274"/>
                    <a:pt x="310046" y="877672"/>
                  </a:cubicBezTo>
                  <a:cubicBezTo>
                    <a:pt x="304071" y="877739"/>
                    <a:pt x="298163" y="877340"/>
                    <a:pt x="292188" y="877009"/>
                  </a:cubicBezTo>
                  <a:cubicBezTo>
                    <a:pt x="290794" y="872430"/>
                    <a:pt x="286479" y="869245"/>
                    <a:pt x="281566" y="869178"/>
                  </a:cubicBezTo>
                  <a:cubicBezTo>
                    <a:pt x="267492" y="868846"/>
                    <a:pt x="253218" y="868581"/>
                    <a:pt x="239277" y="865728"/>
                  </a:cubicBezTo>
                  <a:cubicBezTo>
                    <a:pt x="190747" y="854380"/>
                    <a:pt x="140956" y="832149"/>
                    <a:pt x="104842" y="796846"/>
                  </a:cubicBezTo>
                  <a:cubicBezTo>
                    <a:pt x="44495" y="730354"/>
                    <a:pt x="18936" y="641034"/>
                    <a:pt x="3998" y="554302"/>
                  </a:cubicBezTo>
                  <a:cubicBezTo>
                    <a:pt x="-9080" y="456886"/>
                    <a:pt x="11036" y="358475"/>
                    <a:pt x="48146" y="268358"/>
                  </a:cubicBezTo>
                  <a:cubicBezTo>
                    <a:pt x="70984" y="211953"/>
                    <a:pt x="103447" y="158533"/>
                    <a:pt x="145736" y="114669"/>
                  </a:cubicBezTo>
                  <a:cubicBezTo>
                    <a:pt x="178532" y="86865"/>
                    <a:pt x="212523" y="59724"/>
                    <a:pt x="248903" y="36830"/>
                  </a:cubicBezTo>
                  <a:cubicBezTo>
                    <a:pt x="302345" y="5309"/>
                    <a:pt x="364219" y="0"/>
                    <a:pt x="425362" y="0"/>
                  </a:cubicBezTo>
                  <a:cubicBezTo>
                    <a:pt x="425959" y="0"/>
                    <a:pt x="426557" y="0"/>
                    <a:pt x="427088" y="0"/>
                  </a:cubicBezTo>
                  <a:cubicBezTo>
                    <a:pt x="462672" y="199"/>
                    <a:pt x="500048" y="-133"/>
                    <a:pt x="531781" y="18116"/>
                  </a:cubicBezTo>
                  <a:cubicBezTo>
                    <a:pt x="570486" y="40678"/>
                    <a:pt x="608526" y="66559"/>
                    <a:pt x="634882" y="103919"/>
                  </a:cubicBezTo>
                  <a:cubicBezTo>
                    <a:pt x="652939" y="131724"/>
                    <a:pt x="662233" y="165700"/>
                    <a:pt x="671129" y="19761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3" name="Google Shape;502;p11">
              <a:extLst>
                <a:ext uri="{FF2B5EF4-FFF2-40B4-BE49-F238E27FC236}">
                  <a16:creationId xmlns:a16="http://schemas.microsoft.com/office/drawing/2014/main" id="{CEAE00FA-92FF-421E-47E8-EA4695D02191}"/>
                </a:ext>
              </a:extLst>
            </p:cNvPr>
            <p:cNvSpPr/>
            <p:nvPr/>
          </p:nvSpPr>
          <p:spPr>
            <a:xfrm>
              <a:off x="1231436" y="2899626"/>
              <a:ext cx="468987" cy="872297"/>
            </a:xfrm>
            <a:custGeom>
              <a:avLst/>
              <a:gdLst/>
              <a:ahLst/>
              <a:cxnLst/>
              <a:rect l="l" t="t" r="r" b="b"/>
              <a:pathLst>
                <a:path w="468987" h="872297" extrusionOk="0">
                  <a:moveTo>
                    <a:pt x="386601" y="0"/>
                  </a:moveTo>
                  <a:cubicBezTo>
                    <a:pt x="413156" y="0"/>
                    <a:pt x="440640" y="2588"/>
                    <a:pt x="468988" y="6769"/>
                  </a:cubicBezTo>
                  <a:cubicBezTo>
                    <a:pt x="401804" y="9423"/>
                    <a:pt x="341391" y="42006"/>
                    <a:pt x="290538" y="84011"/>
                  </a:cubicBezTo>
                  <a:cubicBezTo>
                    <a:pt x="173363" y="163510"/>
                    <a:pt x="112817" y="313284"/>
                    <a:pt x="90577" y="448790"/>
                  </a:cubicBezTo>
                  <a:cubicBezTo>
                    <a:pt x="80487" y="525701"/>
                    <a:pt x="86262" y="603408"/>
                    <a:pt x="109033" y="677664"/>
                  </a:cubicBezTo>
                  <a:cubicBezTo>
                    <a:pt x="116071" y="702815"/>
                    <a:pt x="123174" y="727102"/>
                    <a:pt x="134593" y="750992"/>
                  </a:cubicBezTo>
                  <a:cubicBezTo>
                    <a:pt x="157032" y="795718"/>
                    <a:pt x="181794" y="841639"/>
                    <a:pt x="222556" y="872297"/>
                  </a:cubicBezTo>
                  <a:cubicBezTo>
                    <a:pt x="188234" y="862277"/>
                    <a:pt x="156036" y="845687"/>
                    <a:pt x="127954" y="823589"/>
                  </a:cubicBezTo>
                  <a:cubicBezTo>
                    <a:pt x="99805" y="802752"/>
                    <a:pt x="67342" y="785300"/>
                    <a:pt x="47293" y="755770"/>
                  </a:cubicBezTo>
                  <a:cubicBezTo>
                    <a:pt x="20273" y="715290"/>
                    <a:pt x="11045" y="666516"/>
                    <a:pt x="5004" y="619069"/>
                  </a:cubicBezTo>
                  <a:cubicBezTo>
                    <a:pt x="-5884" y="547467"/>
                    <a:pt x="2282" y="475865"/>
                    <a:pt x="17153" y="403666"/>
                  </a:cubicBezTo>
                  <a:cubicBezTo>
                    <a:pt x="47890" y="250043"/>
                    <a:pt x="91042" y="200074"/>
                    <a:pt x="188964" y="83812"/>
                  </a:cubicBezTo>
                  <a:cubicBezTo>
                    <a:pt x="245659" y="20240"/>
                    <a:pt x="312379" y="0"/>
                    <a:pt x="386601"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4" name="Google Shape;503;p11">
              <a:extLst>
                <a:ext uri="{FF2B5EF4-FFF2-40B4-BE49-F238E27FC236}">
                  <a16:creationId xmlns:a16="http://schemas.microsoft.com/office/drawing/2014/main" id="{1B28CF24-F7C6-B92E-020C-081B61AA5BEA}"/>
                </a:ext>
              </a:extLst>
            </p:cNvPr>
            <p:cNvSpPr/>
            <p:nvPr/>
          </p:nvSpPr>
          <p:spPr>
            <a:xfrm>
              <a:off x="-576508" y="2586276"/>
              <a:ext cx="140308" cy="725111"/>
            </a:xfrm>
            <a:custGeom>
              <a:avLst/>
              <a:gdLst/>
              <a:ahLst/>
              <a:cxnLst/>
              <a:rect l="l" t="t" r="r" b="b"/>
              <a:pathLst>
                <a:path w="140308" h="725111" extrusionOk="0">
                  <a:moveTo>
                    <a:pt x="108508" y="0"/>
                  </a:moveTo>
                  <a:cubicBezTo>
                    <a:pt x="108376" y="465"/>
                    <a:pt x="108243" y="929"/>
                    <a:pt x="108110" y="1394"/>
                  </a:cubicBezTo>
                  <a:cubicBezTo>
                    <a:pt x="94368" y="52159"/>
                    <a:pt x="78302" y="102658"/>
                    <a:pt x="68477" y="154419"/>
                  </a:cubicBezTo>
                  <a:cubicBezTo>
                    <a:pt x="62303" y="192974"/>
                    <a:pt x="59979" y="232126"/>
                    <a:pt x="53871" y="270681"/>
                  </a:cubicBezTo>
                  <a:cubicBezTo>
                    <a:pt x="45307" y="336112"/>
                    <a:pt x="42453" y="403533"/>
                    <a:pt x="51149" y="469030"/>
                  </a:cubicBezTo>
                  <a:cubicBezTo>
                    <a:pt x="57921" y="521454"/>
                    <a:pt x="74120" y="571622"/>
                    <a:pt x="91911" y="621126"/>
                  </a:cubicBezTo>
                  <a:cubicBezTo>
                    <a:pt x="104525" y="657425"/>
                    <a:pt x="120724" y="692197"/>
                    <a:pt x="140308" y="725112"/>
                  </a:cubicBezTo>
                  <a:cubicBezTo>
                    <a:pt x="68344" y="695117"/>
                    <a:pt x="68543" y="659946"/>
                    <a:pt x="35283" y="579253"/>
                  </a:cubicBezTo>
                  <a:cubicBezTo>
                    <a:pt x="1027" y="481771"/>
                    <a:pt x="-6741" y="377188"/>
                    <a:pt x="5342" y="274928"/>
                  </a:cubicBezTo>
                  <a:cubicBezTo>
                    <a:pt x="12313" y="203790"/>
                    <a:pt x="22337" y="132454"/>
                    <a:pt x="44245" y="64236"/>
                  </a:cubicBezTo>
                  <a:cubicBezTo>
                    <a:pt x="53407" y="39683"/>
                    <a:pt x="66883" y="11746"/>
                    <a:pt x="94235" y="4114"/>
                  </a:cubicBezTo>
                  <a:cubicBezTo>
                    <a:pt x="96492" y="3384"/>
                    <a:pt x="101936" y="1924"/>
                    <a:pt x="108508"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5" name="Google Shape;504;p11">
              <a:extLst>
                <a:ext uri="{FF2B5EF4-FFF2-40B4-BE49-F238E27FC236}">
                  <a16:creationId xmlns:a16="http://schemas.microsoft.com/office/drawing/2014/main" id="{11894DF9-11FE-B60B-2DFA-2ECE5F6B1CAF}"/>
                </a:ext>
              </a:extLst>
            </p:cNvPr>
            <p:cNvSpPr/>
            <p:nvPr/>
          </p:nvSpPr>
          <p:spPr>
            <a:xfrm>
              <a:off x="761439" y="2645536"/>
              <a:ext cx="641501" cy="1195997"/>
            </a:xfrm>
            <a:custGeom>
              <a:avLst/>
              <a:gdLst/>
              <a:ahLst/>
              <a:cxnLst/>
              <a:rect l="l" t="t" r="r" b="b"/>
              <a:pathLst>
                <a:path w="641501" h="1195997" extrusionOk="0">
                  <a:moveTo>
                    <a:pt x="608109" y="13005"/>
                  </a:moveTo>
                  <a:cubicBezTo>
                    <a:pt x="619129" y="14133"/>
                    <a:pt x="630282" y="15925"/>
                    <a:pt x="641502" y="17451"/>
                  </a:cubicBezTo>
                  <a:cubicBezTo>
                    <a:pt x="614017" y="31852"/>
                    <a:pt x="587064" y="47380"/>
                    <a:pt x="560708" y="63638"/>
                  </a:cubicBezTo>
                  <a:cubicBezTo>
                    <a:pt x="547696" y="71136"/>
                    <a:pt x="535414" y="79564"/>
                    <a:pt x="523531" y="88589"/>
                  </a:cubicBezTo>
                  <a:cubicBezTo>
                    <a:pt x="507863" y="80891"/>
                    <a:pt x="491266" y="74454"/>
                    <a:pt x="475599" y="67088"/>
                  </a:cubicBezTo>
                  <a:cubicBezTo>
                    <a:pt x="461259" y="62311"/>
                    <a:pt x="438687" y="43863"/>
                    <a:pt x="428596" y="63903"/>
                  </a:cubicBezTo>
                  <a:cubicBezTo>
                    <a:pt x="421227" y="85205"/>
                    <a:pt x="450172" y="88456"/>
                    <a:pt x="464113" y="94362"/>
                  </a:cubicBezTo>
                  <a:cubicBezTo>
                    <a:pt x="476196" y="98477"/>
                    <a:pt x="488146" y="103188"/>
                    <a:pt x="500162" y="107634"/>
                  </a:cubicBezTo>
                  <a:cubicBezTo>
                    <a:pt x="483432" y="121902"/>
                    <a:pt x="467499" y="137164"/>
                    <a:pt x="451566" y="152228"/>
                  </a:cubicBezTo>
                  <a:cubicBezTo>
                    <a:pt x="434704" y="167557"/>
                    <a:pt x="418505" y="183682"/>
                    <a:pt x="403103" y="200538"/>
                  </a:cubicBezTo>
                  <a:cubicBezTo>
                    <a:pt x="388763" y="196158"/>
                    <a:pt x="373826" y="193172"/>
                    <a:pt x="359353" y="189456"/>
                  </a:cubicBezTo>
                  <a:cubicBezTo>
                    <a:pt x="345478" y="186735"/>
                    <a:pt x="320649" y="176117"/>
                    <a:pt x="318791" y="198480"/>
                  </a:cubicBezTo>
                  <a:cubicBezTo>
                    <a:pt x="318923" y="214208"/>
                    <a:pt x="336582" y="213146"/>
                    <a:pt x="347935" y="213611"/>
                  </a:cubicBezTo>
                  <a:cubicBezTo>
                    <a:pt x="360017" y="214407"/>
                    <a:pt x="373826" y="216663"/>
                    <a:pt x="387369" y="218256"/>
                  </a:cubicBezTo>
                  <a:cubicBezTo>
                    <a:pt x="361810" y="248117"/>
                    <a:pt x="338574" y="279970"/>
                    <a:pt x="318127" y="313614"/>
                  </a:cubicBezTo>
                  <a:cubicBezTo>
                    <a:pt x="289846" y="360597"/>
                    <a:pt x="271323" y="412557"/>
                    <a:pt x="255656" y="464848"/>
                  </a:cubicBezTo>
                  <a:cubicBezTo>
                    <a:pt x="251938" y="476063"/>
                    <a:pt x="248486" y="487344"/>
                    <a:pt x="245366" y="498691"/>
                  </a:cubicBezTo>
                  <a:cubicBezTo>
                    <a:pt x="244967" y="498758"/>
                    <a:pt x="244635" y="498691"/>
                    <a:pt x="244237" y="498691"/>
                  </a:cubicBezTo>
                  <a:cubicBezTo>
                    <a:pt x="216885" y="499819"/>
                    <a:pt x="189733" y="497099"/>
                    <a:pt x="163178" y="490927"/>
                  </a:cubicBezTo>
                  <a:cubicBezTo>
                    <a:pt x="155012" y="489335"/>
                    <a:pt x="146979" y="496103"/>
                    <a:pt x="145917" y="504066"/>
                  </a:cubicBezTo>
                  <a:cubicBezTo>
                    <a:pt x="144589" y="527359"/>
                    <a:pt x="175127" y="521784"/>
                    <a:pt x="190463" y="524306"/>
                  </a:cubicBezTo>
                  <a:cubicBezTo>
                    <a:pt x="195376" y="524771"/>
                    <a:pt x="200222" y="524903"/>
                    <a:pt x="205068" y="524903"/>
                  </a:cubicBezTo>
                  <a:cubicBezTo>
                    <a:pt x="216421" y="524903"/>
                    <a:pt x="227773" y="523908"/>
                    <a:pt x="239192" y="522581"/>
                  </a:cubicBezTo>
                  <a:cubicBezTo>
                    <a:pt x="222064" y="592922"/>
                    <a:pt x="214960" y="665320"/>
                    <a:pt x="214097" y="737918"/>
                  </a:cubicBezTo>
                  <a:cubicBezTo>
                    <a:pt x="203209" y="737188"/>
                    <a:pt x="192189" y="737520"/>
                    <a:pt x="181235" y="737785"/>
                  </a:cubicBezTo>
                  <a:cubicBezTo>
                    <a:pt x="164970" y="738250"/>
                    <a:pt x="148639" y="738648"/>
                    <a:pt x="132573" y="735993"/>
                  </a:cubicBezTo>
                  <a:cubicBezTo>
                    <a:pt x="113055" y="734202"/>
                    <a:pt x="111993" y="763134"/>
                    <a:pt x="131444" y="763201"/>
                  </a:cubicBezTo>
                  <a:cubicBezTo>
                    <a:pt x="134232" y="763400"/>
                    <a:pt x="137021" y="763466"/>
                    <a:pt x="139875" y="763466"/>
                  </a:cubicBezTo>
                  <a:cubicBezTo>
                    <a:pt x="164439" y="763466"/>
                    <a:pt x="188803" y="757826"/>
                    <a:pt x="213367" y="755238"/>
                  </a:cubicBezTo>
                  <a:cubicBezTo>
                    <a:pt x="210180" y="830556"/>
                    <a:pt x="218611" y="905741"/>
                    <a:pt x="238129" y="978471"/>
                  </a:cubicBezTo>
                  <a:cubicBezTo>
                    <a:pt x="226445" y="978139"/>
                    <a:pt x="214827" y="977808"/>
                    <a:pt x="203209" y="977011"/>
                  </a:cubicBezTo>
                  <a:cubicBezTo>
                    <a:pt x="199492" y="977277"/>
                    <a:pt x="194579" y="976613"/>
                    <a:pt x="189334" y="975950"/>
                  </a:cubicBezTo>
                  <a:cubicBezTo>
                    <a:pt x="174663" y="974224"/>
                    <a:pt x="157402" y="972432"/>
                    <a:pt x="156207" y="989620"/>
                  </a:cubicBezTo>
                  <a:cubicBezTo>
                    <a:pt x="156207" y="997052"/>
                    <a:pt x="162580" y="1004285"/>
                    <a:pt x="170215" y="1004285"/>
                  </a:cubicBezTo>
                  <a:cubicBezTo>
                    <a:pt x="170414" y="1004285"/>
                    <a:pt x="170679" y="1004285"/>
                    <a:pt x="170879" y="1004219"/>
                  </a:cubicBezTo>
                  <a:cubicBezTo>
                    <a:pt x="189135" y="1003290"/>
                    <a:pt x="207325" y="1001631"/>
                    <a:pt x="225516" y="1000237"/>
                  </a:cubicBezTo>
                  <a:cubicBezTo>
                    <a:pt x="228702" y="999507"/>
                    <a:pt x="235872" y="999242"/>
                    <a:pt x="243971" y="998711"/>
                  </a:cubicBezTo>
                  <a:cubicBezTo>
                    <a:pt x="250411" y="1020278"/>
                    <a:pt x="257847" y="1041579"/>
                    <a:pt x="266211" y="1062549"/>
                  </a:cubicBezTo>
                  <a:cubicBezTo>
                    <a:pt x="287522" y="1111655"/>
                    <a:pt x="318923" y="1155585"/>
                    <a:pt x="353976" y="1195998"/>
                  </a:cubicBezTo>
                  <a:cubicBezTo>
                    <a:pt x="348864" y="1194405"/>
                    <a:pt x="343819" y="1192746"/>
                    <a:pt x="338840" y="1190888"/>
                  </a:cubicBezTo>
                  <a:cubicBezTo>
                    <a:pt x="295820" y="1178612"/>
                    <a:pt x="259042" y="1153329"/>
                    <a:pt x="220271" y="1132094"/>
                  </a:cubicBezTo>
                  <a:cubicBezTo>
                    <a:pt x="176123" y="1107474"/>
                    <a:pt x="121619" y="1098582"/>
                    <a:pt x="86832" y="1059696"/>
                  </a:cubicBezTo>
                  <a:cubicBezTo>
                    <a:pt x="67048" y="1034412"/>
                    <a:pt x="58484" y="1002427"/>
                    <a:pt x="45937" y="973362"/>
                  </a:cubicBezTo>
                  <a:cubicBezTo>
                    <a:pt x="33987" y="942703"/>
                    <a:pt x="20709" y="912444"/>
                    <a:pt x="11813" y="880790"/>
                  </a:cubicBezTo>
                  <a:cubicBezTo>
                    <a:pt x="-11356" y="793394"/>
                    <a:pt x="5175" y="702084"/>
                    <a:pt x="14070" y="613825"/>
                  </a:cubicBezTo>
                  <a:cubicBezTo>
                    <a:pt x="18917" y="496568"/>
                    <a:pt x="65256" y="387207"/>
                    <a:pt x="119096" y="284615"/>
                  </a:cubicBezTo>
                  <a:cubicBezTo>
                    <a:pt x="160190" y="197419"/>
                    <a:pt x="228437" y="126281"/>
                    <a:pt x="297812" y="60718"/>
                  </a:cubicBezTo>
                  <a:cubicBezTo>
                    <a:pt x="338973" y="26078"/>
                    <a:pt x="391087" y="2189"/>
                    <a:pt x="445326" y="331"/>
                  </a:cubicBezTo>
                  <a:cubicBezTo>
                    <a:pt x="499697" y="-1594"/>
                    <a:pt x="554003" y="5175"/>
                    <a:pt x="608109" y="1300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6" name="Google Shape;505;p11">
              <a:extLst>
                <a:ext uri="{FF2B5EF4-FFF2-40B4-BE49-F238E27FC236}">
                  <a16:creationId xmlns:a16="http://schemas.microsoft.com/office/drawing/2014/main" id="{B1DBAEB3-FAC3-8FB9-211D-5DE10ECD23B5}"/>
                </a:ext>
              </a:extLst>
            </p:cNvPr>
            <p:cNvSpPr/>
            <p:nvPr/>
          </p:nvSpPr>
          <p:spPr>
            <a:xfrm>
              <a:off x="-271091" y="2388259"/>
              <a:ext cx="1026289" cy="1232817"/>
            </a:xfrm>
            <a:custGeom>
              <a:avLst/>
              <a:gdLst/>
              <a:ahLst/>
              <a:cxnLst/>
              <a:rect l="l" t="t" r="r" b="b"/>
              <a:pathLst>
                <a:path w="1026289" h="1232817" extrusionOk="0">
                  <a:moveTo>
                    <a:pt x="901013" y="552377"/>
                  </a:moveTo>
                  <a:cubicBezTo>
                    <a:pt x="908582" y="543153"/>
                    <a:pt x="900018" y="528621"/>
                    <a:pt x="888333" y="530479"/>
                  </a:cubicBezTo>
                  <a:cubicBezTo>
                    <a:pt x="881429" y="531142"/>
                    <a:pt x="828252" y="533531"/>
                    <a:pt x="803224" y="541561"/>
                  </a:cubicBezTo>
                  <a:cubicBezTo>
                    <a:pt x="798643" y="473011"/>
                    <a:pt x="781250" y="405723"/>
                    <a:pt x="745931" y="352436"/>
                  </a:cubicBezTo>
                  <a:cubicBezTo>
                    <a:pt x="760271" y="345800"/>
                    <a:pt x="773283" y="336510"/>
                    <a:pt x="783175" y="324034"/>
                  </a:cubicBezTo>
                  <a:cubicBezTo>
                    <a:pt x="794594" y="310298"/>
                    <a:pt x="803091" y="294438"/>
                    <a:pt x="810991" y="278511"/>
                  </a:cubicBezTo>
                  <a:cubicBezTo>
                    <a:pt x="814311" y="271809"/>
                    <a:pt x="810261" y="263381"/>
                    <a:pt x="803755" y="260661"/>
                  </a:cubicBezTo>
                  <a:cubicBezTo>
                    <a:pt x="797116" y="257874"/>
                    <a:pt x="788486" y="260992"/>
                    <a:pt x="785897" y="267894"/>
                  </a:cubicBezTo>
                  <a:cubicBezTo>
                    <a:pt x="780719" y="281564"/>
                    <a:pt x="774677" y="294836"/>
                    <a:pt x="766512" y="307046"/>
                  </a:cubicBezTo>
                  <a:cubicBezTo>
                    <a:pt x="758678" y="319521"/>
                    <a:pt x="746861" y="328480"/>
                    <a:pt x="735177" y="337240"/>
                  </a:cubicBezTo>
                  <a:cubicBezTo>
                    <a:pt x="725683" y="324897"/>
                    <a:pt x="715061" y="313416"/>
                    <a:pt x="703310" y="303064"/>
                  </a:cubicBezTo>
                  <a:cubicBezTo>
                    <a:pt x="672838" y="275591"/>
                    <a:pt x="635329" y="255219"/>
                    <a:pt x="595032" y="246194"/>
                  </a:cubicBezTo>
                  <a:cubicBezTo>
                    <a:pt x="592310" y="245796"/>
                    <a:pt x="589522" y="245265"/>
                    <a:pt x="586601" y="244734"/>
                  </a:cubicBezTo>
                  <a:cubicBezTo>
                    <a:pt x="588659" y="244137"/>
                    <a:pt x="590717" y="243540"/>
                    <a:pt x="592841" y="243009"/>
                  </a:cubicBezTo>
                  <a:cubicBezTo>
                    <a:pt x="610832" y="237833"/>
                    <a:pt x="629155" y="233652"/>
                    <a:pt x="647213" y="228675"/>
                  </a:cubicBezTo>
                  <a:cubicBezTo>
                    <a:pt x="652590" y="227083"/>
                    <a:pt x="665801" y="224428"/>
                    <a:pt x="660358" y="216531"/>
                  </a:cubicBezTo>
                  <a:cubicBezTo>
                    <a:pt x="648740" y="208369"/>
                    <a:pt x="632143" y="212882"/>
                    <a:pt x="618799" y="214010"/>
                  </a:cubicBezTo>
                  <a:cubicBezTo>
                    <a:pt x="560112" y="220380"/>
                    <a:pt x="507134" y="246327"/>
                    <a:pt x="459933" y="280568"/>
                  </a:cubicBezTo>
                  <a:cubicBezTo>
                    <a:pt x="460265" y="271544"/>
                    <a:pt x="459468" y="262452"/>
                    <a:pt x="458273" y="253958"/>
                  </a:cubicBezTo>
                  <a:cubicBezTo>
                    <a:pt x="454555" y="236439"/>
                    <a:pt x="428465" y="156940"/>
                    <a:pt x="403370" y="176583"/>
                  </a:cubicBezTo>
                  <a:cubicBezTo>
                    <a:pt x="396798" y="181693"/>
                    <a:pt x="395935" y="190917"/>
                    <a:pt x="400648" y="197486"/>
                  </a:cubicBezTo>
                  <a:cubicBezTo>
                    <a:pt x="422490" y="225955"/>
                    <a:pt x="440946" y="264178"/>
                    <a:pt x="433909" y="300277"/>
                  </a:cubicBezTo>
                  <a:cubicBezTo>
                    <a:pt x="385910" y="337903"/>
                    <a:pt x="356434" y="393313"/>
                    <a:pt x="329813" y="447662"/>
                  </a:cubicBezTo>
                  <a:cubicBezTo>
                    <a:pt x="300005" y="424635"/>
                    <a:pt x="241251" y="381767"/>
                    <a:pt x="232820" y="403798"/>
                  </a:cubicBezTo>
                  <a:cubicBezTo>
                    <a:pt x="230430" y="409439"/>
                    <a:pt x="233086" y="416805"/>
                    <a:pt x="238994" y="418995"/>
                  </a:cubicBezTo>
                  <a:cubicBezTo>
                    <a:pt x="269333" y="428418"/>
                    <a:pt x="295689" y="445937"/>
                    <a:pt x="323041" y="461465"/>
                  </a:cubicBezTo>
                  <a:cubicBezTo>
                    <a:pt x="322178" y="463256"/>
                    <a:pt x="321315" y="465048"/>
                    <a:pt x="320386" y="466906"/>
                  </a:cubicBezTo>
                  <a:cubicBezTo>
                    <a:pt x="298544" y="523776"/>
                    <a:pt x="289980" y="585358"/>
                    <a:pt x="286461" y="645944"/>
                  </a:cubicBezTo>
                  <a:cubicBezTo>
                    <a:pt x="282478" y="696112"/>
                    <a:pt x="285200" y="746479"/>
                    <a:pt x="294295" y="795851"/>
                  </a:cubicBezTo>
                  <a:cubicBezTo>
                    <a:pt x="287192" y="809521"/>
                    <a:pt x="276968" y="821333"/>
                    <a:pt x="263292" y="829561"/>
                  </a:cubicBezTo>
                  <a:cubicBezTo>
                    <a:pt x="244438" y="841705"/>
                    <a:pt x="224522" y="851991"/>
                    <a:pt x="205667" y="864135"/>
                  </a:cubicBezTo>
                  <a:cubicBezTo>
                    <a:pt x="199626" y="867984"/>
                    <a:pt x="197170" y="875814"/>
                    <a:pt x="200888" y="882185"/>
                  </a:cubicBezTo>
                  <a:cubicBezTo>
                    <a:pt x="203543" y="886763"/>
                    <a:pt x="207460" y="888555"/>
                    <a:pt x="211642" y="888555"/>
                  </a:cubicBezTo>
                  <a:cubicBezTo>
                    <a:pt x="216489" y="888555"/>
                    <a:pt x="221667" y="886100"/>
                    <a:pt x="225584" y="882649"/>
                  </a:cubicBezTo>
                  <a:cubicBezTo>
                    <a:pt x="241849" y="872032"/>
                    <a:pt x="258313" y="861746"/>
                    <a:pt x="274180" y="850465"/>
                  </a:cubicBezTo>
                  <a:cubicBezTo>
                    <a:pt x="284934" y="843696"/>
                    <a:pt x="293631" y="834937"/>
                    <a:pt x="300403" y="824916"/>
                  </a:cubicBezTo>
                  <a:cubicBezTo>
                    <a:pt x="301399" y="829163"/>
                    <a:pt x="302395" y="833344"/>
                    <a:pt x="303523" y="837525"/>
                  </a:cubicBezTo>
                  <a:cubicBezTo>
                    <a:pt x="329282" y="917090"/>
                    <a:pt x="393213" y="983051"/>
                    <a:pt x="469957" y="1019084"/>
                  </a:cubicBezTo>
                  <a:cubicBezTo>
                    <a:pt x="475733" y="1035475"/>
                    <a:pt x="481044" y="1051999"/>
                    <a:pt x="476928" y="1069650"/>
                  </a:cubicBezTo>
                  <a:cubicBezTo>
                    <a:pt x="476463" y="1083520"/>
                    <a:pt x="455485" y="1099910"/>
                    <a:pt x="470887" y="1111059"/>
                  </a:cubicBezTo>
                  <a:cubicBezTo>
                    <a:pt x="473210" y="1112121"/>
                    <a:pt x="475268" y="1112652"/>
                    <a:pt x="477127" y="1112652"/>
                  </a:cubicBezTo>
                  <a:cubicBezTo>
                    <a:pt x="489276" y="1112652"/>
                    <a:pt x="493392" y="1092611"/>
                    <a:pt x="496579" y="1082458"/>
                  </a:cubicBezTo>
                  <a:cubicBezTo>
                    <a:pt x="501292" y="1064275"/>
                    <a:pt x="498239" y="1045429"/>
                    <a:pt x="491268" y="1028176"/>
                  </a:cubicBezTo>
                  <a:cubicBezTo>
                    <a:pt x="525657" y="1041448"/>
                    <a:pt x="561971" y="1048747"/>
                    <a:pt x="598285" y="1048747"/>
                  </a:cubicBezTo>
                  <a:cubicBezTo>
                    <a:pt x="599214" y="1048747"/>
                    <a:pt x="600144" y="1048747"/>
                    <a:pt x="601140" y="1048747"/>
                  </a:cubicBezTo>
                  <a:cubicBezTo>
                    <a:pt x="610567" y="1048880"/>
                    <a:pt x="618400" y="1040850"/>
                    <a:pt x="618400" y="1031494"/>
                  </a:cubicBezTo>
                  <a:cubicBezTo>
                    <a:pt x="618400" y="1021938"/>
                    <a:pt x="610567" y="1014439"/>
                    <a:pt x="601140" y="1014240"/>
                  </a:cubicBezTo>
                  <a:cubicBezTo>
                    <a:pt x="583148" y="1013908"/>
                    <a:pt x="565224" y="1012448"/>
                    <a:pt x="547565" y="1009197"/>
                  </a:cubicBezTo>
                  <a:cubicBezTo>
                    <a:pt x="537142" y="1007339"/>
                    <a:pt x="526918" y="1004618"/>
                    <a:pt x="516960" y="1001300"/>
                  </a:cubicBezTo>
                  <a:cubicBezTo>
                    <a:pt x="597953" y="995593"/>
                    <a:pt x="664872" y="941908"/>
                    <a:pt x="713733" y="874885"/>
                  </a:cubicBezTo>
                  <a:cubicBezTo>
                    <a:pt x="739093" y="878800"/>
                    <a:pt x="764985" y="885038"/>
                    <a:pt x="782644" y="903884"/>
                  </a:cubicBezTo>
                  <a:cubicBezTo>
                    <a:pt x="785167" y="907268"/>
                    <a:pt x="788685" y="908728"/>
                    <a:pt x="792337" y="908728"/>
                  </a:cubicBezTo>
                  <a:cubicBezTo>
                    <a:pt x="799573" y="908728"/>
                    <a:pt x="806809" y="902756"/>
                    <a:pt x="805481" y="894328"/>
                  </a:cubicBezTo>
                  <a:cubicBezTo>
                    <a:pt x="794660" y="871633"/>
                    <a:pt x="755226" y="862144"/>
                    <a:pt x="723957" y="860352"/>
                  </a:cubicBezTo>
                  <a:cubicBezTo>
                    <a:pt x="748056" y="824584"/>
                    <a:pt x="767175" y="785897"/>
                    <a:pt x="780851" y="749134"/>
                  </a:cubicBezTo>
                  <a:cubicBezTo>
                    <a:pt x="797316" y="692927"/>
                    <a:pt x="806676" y="625240"/>
                    <a:pt x="804087" y="557952"/>
                  </a:cubicBezTo>
                  <a:cubicBezTo>
                    <a:pt x="832501" y="557155"/>
                    <a:pt x="860716" y="555496"/>
                    <a:pt x="890192" y="557819"/>
                  </a:cubicBezTo>
                  <a:cubicBezTo>
                    <a:pt x="894308" y="557952"/>
                    <a:pt x="898557" y="555563"/>
                    <a:pt x="901013" y="552377"/>
                  </a:cubicBezTo>
                  <a:close/>
                  <a:moveTo>
                    <a:pt x="1020113" y="566446"/>
                  </a:moveTo>
                  <a:cubicBezTo>
                    <a:pt x="1033656" y="668042"/>
                    <a:pt x="1023499" y="773819"/>
                    <a:pt x="1003516" y="874421"/>
                  </a:cubicBezTo>
                  <a:cubicBezTo>
                    <a:pt x="995616" y="909658"/>
                    <a:pt x="991965" y="945890"/>
                    <a:pt x="980413" y="980198"/>
                  </a:cubicBezTo>
                  <a:cubicBezTo>
                    <a:pt x="960962" y="1029105"/>
                    <a:pt x="931950" y="1076685"/>
                    <a:pt x="892250" y="1111722"/>
                  </a:cubicBezTo>
                  <a:cubicBezTo>
                    <a:pt x="807008" y="1179542"/>
                    <a:pt x="700389" y="1221083"/>
                    <a:pt x="591978" y="1232231"/>
                  </a:cubicBezTo>
                  <a:cubicBezTo>
                    <a:pt x="471551" y="1236346"/>
                    <a:pt x="339240" y="1220021"/>
                    <a:pt x="241185" y="1143774"/>
                  </a:cubicBezTo>
                  <a:cubicBezTo>
                    <a:pt x="208987" y="1118226"/>
                    <a:pt x="182432" y="1086639"/>
                    <a:pt x="154947" y="1056246"/>
                  </a:cubicBezTo>
                  <a:cubicBezTo>
                    <a:pt x="116442" y="1012382"/>
                    <a:pt x="80659" y="965134"/>
                    <a:pt x="59216" y="910387"/>
                  </a:cubicBezTo>
                  <a:cubicBezTo>
                    <a:pt x="17126" y="797775"/>
                    <a:pt x="-12151" y="675209"/>
                    <a:pt x="4977" y="554700"/>
                  </a:cubicBezTo>
                  <a:cubicBezTo>
                    <a:pt x="13143" y="489468"/>
                    <a:pt x="36312" y="427621"/>
                    <a:pt x="59548" y="366504"/>
                  </a:cubicBezTo>
                  <a:cubicBezTo>
                    <a:pt x="74352" y="327153"/>
                    <a:pt x="87962" y="287802"/>
                    <a:pt x="111795" y="252432"/>
                  </a:cubicBezTo>
                  <a:cubicBezTo>
                    <a:pt x="157337" y="186670"/>
                    <a:pt x="212439" y="122434"/>
                    <a:pt x="277565" y="74854"/>
                  </a:cubicBezTo>
                  <a:cubicBezTo>
                    <a:pt x="332800" y="40280"/>
                    <a:pt x="392284" y="6901"/>
                    <a:pt x="458339" y="1128"/>
                  </a:cubicBezTo>
                  <a:cubicBezTo>
                    <a:pt x="468231" y="332"/>
                    <a:pt x="478057" y="0"/>
                    <a:pt x="487948" y="0"/>
                  </a:cubicBezTo>
                  <a:cubicBezTo>
                    <a:pt x="509259" y="0"/>
                    <a:pt x="530503" y="1725"/>
                    <a:pt x="551548" y="4712"/>
                  </a:cubicBezTo>
                  <a:cubicBezTo>
                    <a:pt x="554801" y="5906"/>
                    <a:pt x="558187" y="6968"/>
                    <a:pt x="561572" y="7897"/>
                  </a:cubicBezTo>
                  <a:cubicBezTo>
                    <a:pt x="563299" y="8361"/>
                    <a:pt x="564892" y="8560"/>
                    <a:pt x="566485" y="8560"/>
                  </a:cubicBezTo>
                  <a:cubicBezTo>
                    <a:pt x="568145" y="8560"/>
                    <a:pt x="569738" y="8295"/>
                    <a:pt x="571199" y="7830"/>
                  </a:cubicBezTo>
                  <a:cubicBezTo>
                    <a:pt x="591115" y="11348"/>
                    <a:pt x="610965" y="15860"/>
                    <a:pt x="630682" y="20970"/>
                  </a:cubicBezTo>
                  <a:cubicBezTo>
                    <a:pt x="700323" y="37493"/>
                    <a:pt x="771756" y="60653"/>
                    <a:pt x="826393" y="108697"/>
                  </a:cubicBezTo>
                  <a:cubicBezTo>
                    <a:pt x="829115" y="117987"/>
                    <a:pt x="836949" y="124690"/>
                    <a:pt x="843389" y="131525"/>
                  </a:cubicBezTo>
                  <a:cubicBezTo>
                    <a:pt x="862176" y="153158"/>
                    <a:pt x="883952" y="174194"/>
                    <a:pt x="901345" y="199742"/>
                  </a:cubicBezTo>
                  <a:cubicBezTo>
                    <a:pt x="930490" y="246393"/>
                    <a:pt x="956248" y="295698"/>
                    <a:pt x="975567" y="347193"/>
                  </a:cubicBezTo>
                  <a:cubicBezTo>
                    <a:pt x="1000197" y="418198"/>
                    <a:pt x="1008495" y="492123"/>
                    <a:pt x="1020113" y="56644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7" name="Google Shape;506;p11">
              <a:extLst>
                <a:ext uri="{FF2B5EF4-FFF2-40B4-BE49-F238E27FC236}">
                  <a16:creationId xmlns:a16="http://schemas.microsoft.com/office/drawing/2014/main" id="{792F1AA6-E598-21C6-6930-1536BAD5404E}"/>
                </a:ext>
              </a:extLst>
            </p:cNvPr>
            <p:cNvSpPr/>
            <p:nvPr/>
          </p:nvSpPr>
          <p:spPr>
            <a:xfrm>
              <a:off x="47990" y="2647725"/>
              <a:ext cx="450512" cy="707800"/>
            </a:xfrm>
            <a:custGeom>
              <a:avLst/>
              <a:gdLst/>
              <a:ahLst/>
              <a:cxnLst/>
              <a:rect l="l" t="t" r="r" b="b"/>
              <a:pathLst>
                <a:path w="450512" h="707800" extrusionOk="0">
                  <a:moveTo>
                    <a:pt x="395846" y="103322"/>
                  </a:moveTo>
                  <a:cubicBezTo>
                    <a:pt x="448758" y="182622"/>
                    <a:pt x="453936" y="279042"/>
                    <a:pt x="449090" y="372344"/>
                  </a:cubicBezTo>
                  <a:cubicBezTo>
                    <a:pt x="444177" y="437443"/>
                    <a:pt x="427912" y="503338"/>
                    <a:pt x="390336" y="557885"/>
                  </a:cubicBezTo>
                  <a:cubicBezTo>
                    <a:pt x="364578" y="602280"/>
                    <a:pt x="332181" y="642427"/>
                    <a:pt x="289958" y="672356"/>
                  </a:cubicBezTo>
                  <a:cubicBezTo>
                    <a:pt x="249594" y="700094"/>
                    <a:pt x="200932" y="715157"/>
                    <a:pt x="152004" y="704208"/>
                  </a:cubicBezTo>
                  <a:cubicBezTo>
                    <a:pt x="135142" y="700359"/>
                    <a:pt x="118943" y="694188"/>
                    <a:pt x="102877" y="687950"/>
                  </a:cubicBezTo>
                  <a:cubicBezTo>
                    <a:pt x="101682" y="687021"/>
                    <a:pt x="100487" y="686092"/>
                    <a:pt x="99359" y="685096"/>
                  </a:cubicBezTo>
                  <a:cubicBezTo>
                    <a:pt x="65302" y="655699"/>
                    <a:pt x="36622" y="621391"/>
                    <a:pt x="20888" y="578589"/>
                  </a:cubicBezTo>
                  <a:cubicBezTo>
                    <a:pt x="5685" y="526630"/>
                    <a:pt x="-1816" y="471684"/>
                    <a:pt x="374" y="417535"/>
                  </a:cubicBezTo>
                  <a:cubicBezTo>
                    <a:pt x="2300" y="326821"/>
                    <a:pt x="15312" y="233121"/>
                    <a:pt x="65235" y="155281"/>
                  </a:cubicBezTo>
                  <a:cubicBezTo>
                    <a:pt x="82363" y="124026"/>
                    <a:pt x="100553" y="92505"/>
                    <a:pt x="128768" y="69412"/>
                  </a:cubicBezTo>
                  <a:cubicBezTo>
                    <a:pt x="160236" y="43665"/>
                    <a:pt x="193098" y="17784"/>
                    <a:pt x="229877" y="0"/>
                  </a:cubicBezTo>
                  <a:cubicBezTo>
                    <a:pt x="234059" y="1460"/>
                    <a:pt x="238906" y="2323"/>
                    <a:pt x="241893" y="3119"/>
                  </a:cubicBezTo>
                  <a:cubicBezTo>
                    <a:pt x="303501" y="16258"/>
                    <a:pt x="359532" y="51495"/>
                    <a:pt x="395846" y="103322"/>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8" name="Google Shape;507;p11">
              <a:extLst>
                <a:ext uri="{FF2B5EF4-FFF2-40B4-BE49-F238E27FC236}">
                  <a16:creationId xmlns:a16="http://schemas.microsoft.com/office/drawing/2014/main" id="{93408498-1415-E53B-7119-A833F320D488}"/>
                </a:ext>
              </a:extLst>
            </p:cNvPr>
            <p:cNvSpPr/>
            <p:nvPr/>
          </p:nvSpPr>
          <p:spPr>
            <a:xfrm>
              <a:off x="-495694" y="2220369"/>
              <a:ext cx="692900" cy="1288172"/>
            </a:xfrm>
            <a:custGeom>
              <a:avLst/>
              <a:gdLst/>
              <a:ahLst/>
              <a:cxnLst/>
              <a:rect l="l" t="t" r="r" b="b"/>
              <a:pathLst>
                <a:path w="692900" h="1288172" extrusionOk="0">
                  <a:moveTo>
                    <a:pt x="692901" y="135440"/>
                  </a:moveTo>
                  <a:cubicBezTo>
                    <a:pt x="689316" y="135573"/>
                    <a:pt x="685863" y="135772"/>
                    <a:pt x="682478" y="136037"/>
                  </a:cubicBezTo>
                  <a:cubicBezTo>
                    <a:pt x="612970" y="140682"/>
                    <a:pt x="549436" y="173597"/>
                    <a:pt x="491148" y="209564"/>
                  </a:cubicBezTo>
                  <a:cubicBezTo>
                    <a:pt x="418918" y="258271"/>
                    <a:pt x="360696" y="326622"/>
                    <a:pt x="310706" y="397295"/>
                  </a:cubicBezTo>
                  <a:cubicBezTo>
                    <a:pt x="280699" y="440097"/>
                    <a:pt x="264301" y="489999"/>
                    <a:pt x="246044" y="538442"/>
                  </a:cubicBezTo>
                  <a:cubicBezTo>
                    <a:pt x="221348" y="602744"/>
                    <a:pt x="199307" y="668838"/>
                    <a:pt x="193133" y="737852"/>
                  </a:cubicBezTo>
                  <a:cubicBezTo>
                    <a:pt x="184967" y="808061"/>
                    <a:pt x="192801" y="878800"/>
                    <a:pt x="208801" y="947350"/>
                  </a:cubicBezTo>
                  <a:cubicBezTo>
                    <a:pt x="231970" y="1060227"/>
                    <a:pt x="272400" y="1160762"/>
                    <a:pt x="352530" y="1245570"/>
                  </a:cubicBezTo>
                  <a:cubicBezTo>
                    <a:pt x="364945" y="1260965"/>
                    <a:pt x="377293" y="1275100"/>
                    <a:pt x="389707" y="1288173"/>
                  </a:cubicBezTo>
                  <a:cubicBezTo>
                    <a:pt x="353327" y="1280010"/>
                    <a:pt x="316880" y="1271118"/>
                    <a:pt x="282093" y="1257647"/>
                  </a:cubicBezTo>
                  <a:cubicBezTo>
                    <a:pt x="170362" y="1221083"/>
                    <a:pt x="135243" y="1160497"/>
                    <a:pt x="82996" y="1062152"/>
                  </a:cubicBezTo>
                  <a:cubicBezTo>
                    <a:pt x="49271" y="1001897"/>
                    <a:pt x="27031" y="935007"/>
                    <a:pt x="11164" y="867784"/>
                  </a:cubicBezTo>
                  <a:cubicBezTo>
                    <a:pt x="-2379" y="809720"/>
                    <a:pt x="-985" y="747076"/>
                    <a:pt x="1936" y="687486"/>
                  </a:cubicBezTo>
                  <a:cubicBezTo>
                    <a:pt x="5787" y="642427"/>
                    <a:pt x="13952" y="597900"/>
                    <a:pt x="17737" y="552842"/>
                  </a:cubicBezTo>
                  <a:cubicBezTo>
                    <a:pt x="21985" y="510637"/>
                    <a:pt x="34931" y="470158"/>
                    <a:pt x="45553" y="429280"/>
                  </a:cubicBezTo>
                  <a:cubicBezTo>
                    <a:pt x="55113" y="393711"/>
                    <a:pt x="63810" y="357678"/>
                    <a:pt x="79942" y="324366"/>
                  </a:cubicBezTo>
                  <a:cubicBezTo>
                    <a:pt x="105501" y="279838"/>
                    <a:pt x="137168" y="238496"/>
                    <a:pt x="175142" y="203790"/>
                  </a:cubicBezTo>
                  <a:cubicBezTo>
                    <a:pt x="217166" y="174791"/>
                    <a:pt x="260782" y="147385"/>
                    <a:pt x="305262" y="122168"/>
                  </a:cubicBezTo>
                  <a:cubicBezTo>
                    <a:pt x="310640" y="118717"/>
                    <a:pt x="317411" y="115864"/>
                    <a:pt x="323054" y="112081"/>
                  </a:cubicBezTo>
                  <a:cubicBezTo>
                    <a:pt x="330025" y="111949"/>
                    <a:pt x="335535" y="104317"/>
                    <a:pt x="338589" y="98079"/>
                  </a:cubicBezTo>
                  <a:cubicBezTo>
                    <a:pt x="349609" y="73858"/>
                    <a:pt x="342638" y="46651"/>
                    <a:pt x="331684" y="21567"/>
                  </a:cubicBezTo>
                  <a:cubicBezTo>
                    <a:pt x="365078" y="48442"/>
                    <a:pt x="412014" y="62378"/>
                    <a:pt x="468576" y="64369"/>
                  </a:cubicBezTo>
                  <a:cubicBezTo>
                    <a:pt x="470900" y="64502"/>
                    <a:pt x="473223" y="64502"/>
                    <a:pt x="475547" y="64502"/>
                  </a:cubicBezTo>
                  <a:cubicBezTo>
                    <a:pt x="529387" y="64502"/>
                    <a:pt x="571544" y="38754"/>
                    <a:pt x="594447" y="0"/>
                  </a:cubicBezTo>
                  <a:cubicBezTo>
                    <a:pt x="598099" y="36431"/>
                    <a:pt x="603343" y="74389"/>
                    <a:pt x="626181" y="104052"/>
                  </a:cubicBezTo>
                  <a:cubicBezTo>
                    <a:pt x="629567" y="108365"/>
                    <a:pt x="633882" y="110157"/>
                    <a:pt x="638064" y="110157"/>
                  </a:cubicBezTo>
                  <a:cubicBezTo>
                    <a:pt x="640189" y="110157"/>
                    <a:pt x="642313" y="109692"/>
                    <a:pt x="644238" y="108896"/>
                  </a:cubicBezTo>
                  <a:cubicBezTo>
                    <a:pt x="645765" y="110290"/>
                    <a:pt x="647425" y="111617"/>
                    <a:pt x="648885" y="112679"/>
                  </a:cubicBezTo>
                  <a:cubicBezTo>
                    <a:pt x="662097" y="122765"/>
                    <a:pt x="677499" y="129202"/>
                    <a:pt x="692901" y="135440"/>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9" name="Google Shape;508;p11">
              <a:extLst>
                <a:ext uri="{FF2B5EF4-FFF2-40B4-BE49-F238E27FC236}">
                  <a16:creationId xmlns:a16="http://schemas.microsoft.com/office/drawing/2014/main" id="{EFE045EE-B21F-8E25-8458-7AE188F0504B}"/>
                </a:ext>
              </a:extLst>
            </p:cNvPr>
            <p:cNvSpPr/>
            <p:nvPr/>
          </p:nvSpPr>
          <p:spPr>
            <a:xfrm>
              <a:off x="1008333" y="2447518"/>
              <a:ext cx="1102710" cy="1544632"/>
            </a:xfrm>
            <a:custGeom>
              <a:avLst/>
              <a:gdLst/>
              <a:ahLst/>
              <a:cxnLst/>
              <a:rect l="l" t="t" r="r" b="b"/>
              <a:pathLst>
                <a:path w="1102710" h="1544632" extrusionOk="0">
                  <a:moveTo>
                    <a:pt x="1035515" y="1012979"/>
                  </a:moveTo>
                  <a:cubicBezTo>
                    <a:pt x="1059880" y="917886"/>
                    <a:pt x="1072560" y="818081"/>
                    <a:pt x="1058685" y="720400"/>
                  </a:cubicBezTo>
                  <a:cubicBezTo>
                    <a:pt x="1044876" y="660676"/>
                    <a:pt x="1032461" y="596374"/>
                    <a:pt x="991699" y="548462"/>
                  </a:cubicBezTo>
                  <a:cubicBezTo>
                    <a:pt x="948282" y="503006"/>
                    <a:pt x="893976" y="464650"/>
                    <a:pt x="832501" y="448458"/>
                  </a:cubicBezTo>
                  <a:cubicBezTo>
                    <a:pt x="785366" y="437244"/>
                    <a:pt x="737168" y="430608"/>
                    <a:pt x="689236" y="423640"/>
                  </a:cubicBezTo>
                  <a:cubicBezTo>
                    <a:pt x="640773" y="419592"/>
                    <a:pt x="590584" y="412027"/>
                    <a:pt x="542586" y="422910"/>
                  </a:cubicBezTo>
                  <a:cubicBezTo>
                    <a:pt x="467900" y="437708"/>
                    <a:pt x="403304" y="483695"/>
                    <a:pt x="359820" y="545542"/>
                  </a:cubicBezTo>
                  <a:cubicBezTo>
                    <a:pt x="320187" y="595378"/>
                    <a:pt x="276304" y="643755"/>
                    <a:pt x="252803" y="703876"/>
                  </a:cubicBezTo>
                  <a:cubicBezTo>
                    <a:pt x="218813" y="785034"/>
                    <a:pt x="202016" y="873027"/>
                    <a:pt x="192722" y="960224"/>
                  </a:cubicBezTo>
                  <a:cubicBezTo>
                    <a:pt x="188473" y="1047088"/>
                    <a:pt x="193121" y="1141253"/>
                    <a:pt x="236804" y="1218495"/>
                  </a:cubicBezTo>
                  <a:cubicBezTo>
                    <a:pt x="255193" y="1251609"/>
                    <a:pt x="287325" y="1273242"/>
                    <a:pt x="317797" y="1294212"/>
                  </a:cubicBezTo>
                  <a:cubicBezTo>
                    <a:pt x="347074" y="1316243"/>
                    <a:pt x="377546" y="1336947"/>
                    <a:pt x="412200" y="1349489"/>
                  </a:cubicBezTo>
                  <a:cubicBezTo>
                    <a:pt x="459004" y="1365614"/>
                    <a:pt x="508131" y="1379550"/>
                    <a:pt x="557988" y="1379417"/>
                  </a:cubicBezTo>
                  <a:cubicBezTo>
                    <a:pt x="583414" y="1388309"/>
                    <a:pt x="606451" y="1393353"/>
                    <a:pt x="634267" y="1394945"/>
                  </a:cubicBezTo>
                  <a:cubicBezTo>
                    <a:pt x="639711" y="1395211"/>
                    <a:pt x="645288" y="1395344"/>
                    <a:pt x="650732" y="1395344"/>
                  </a:cubicBezTo>
                  <a:cubicBezTo>
                    <a:pt x="705767" y="1395344"/>
                    <a:pt x="762661" y="1383067"/>
                    <a:pt x="809531" y="1354400"/>
                  </a:cubicBezTo>
                  <a:cubicBezTo>
                    <a:pt x="852484" y="1326595"/>
                    <a:pt x="884284" y="1285850"/>
                    <a:pt x="919735" y="1249618"/>
                  </a:cubicBezTo>
                  <a:cubicBezTo>
                    <a:pt x="983401" y="1186244"/>
                    <a:pt x="1015532" y="1098849"/>
                    <a:pt x="1035515" y="1012979"/>
                  </a:cubicBezTo>
                  <a:close/>
                  <a:moveTo>
                    <a:pt x="1097389" y="734203"/>
                  </a:moveTo>
                  <a:cubicBezTo>
                    <a:pt x="1110401" y="855044"/>
                    <a:pt x="1099978" y="980530"/>
                    <a:pt x="1061406" y="1096393"/>
                  </a:cubicBezTo>
                  <a:cubicBezTo>
                    <a:pt x="1061274" y="1096194"/>
                    <a:pt x="1061141" y="1096062"/>
                    <a:pt x="1060942" y="1095929"/>
                  </a:cubicBezTo>
                  <a:cubicBezTo>
                    <a:pt x="1060477" y="1098251"/>
                    <a:pt x="1059946" y="1100508"/>
                    <a:pt x="1059348" y="1102764"/>
                  </a:cubicBezTo>
                  <a:cubicBezTo>
                    <a:pt x="1059017" y="1103892"/>
                    <a:pt x="1058751" y="1105087"/>
                    <a:pt x="1058419" y="1106148"/>
                  </a:cubicBezTo>
                  <a:cubicBezTo>
                    <a:pt x="1058087" y="1107276"/>
                    <a:pt x="1057755" y="1108405"/>
                    <a:pt x="1057423" y="1109533"/>
                  </a:cubicBezTo>
                  <a:cubicBezTo>
                    <a:pt x="1054768" y="1118359"/>
                    <a:pt x="1051780" y="1127118"/>
                    <a:pt x="1048129" y="1135612"/>
                  </a:cubicBezTo>
                  <a:cubicBezTo>
                    <a:pt x="1046005" y="1140390"/>
                    <a:pt x="1044013" y="1145168"/>
                    <a:pt x="1041756" y="1149879"/>
                  </a:cubicBezTo>
                  <a:cubicBezTo>
                    <a:pt x="1040428" y="1152799"/>
                    <a:pt x="1038967" y="1155653"/>
                    <a:pt x="1037507" y="1158440"/>
                  </a:cubicBezTo>
                  <a:cubicBezTo>
                    <a:pt x="1036777" y="1159833"/>
                    <a:pt x="1036046" y="1161227"/>
                    <a:pt x="1035316" y="1162554"/>
                  </a:cubicBezTo>
                  <a:cubicBezTo>
                    <a:pt x="1030934" y="1171048"/>
                    <a:pt x="1026155" y="1179277"/>
                    <a:pt x="1021508" y="1187505"/>
                  </a:cubicBezTo>
                  <a:cubicBezTo>
                    <a:pt x="1018254" y="1193212"/>
                    <a:pt x="1015068" y="1199052"/>
                    <a:pt x="1012014" y="1204825"/>
                  </a:cubicBezTo>
                  <a:cubicBezTo>
                    <a:pt x="1011948" y="1204958"/>
                    <a:pt x="1011881" y="1205090"/>
                    <a:pt x="1011815" y="1205223"/>
                  </a:cubicBezTo>
                  <a:cubicBezTo>
                    <a:pt x="1009226" y="1210532"/>
                    <a:pt x="1006703" y="1215841"/>
                    <a:pt x="1004180" y="1221150"/>
                  </a:cubicBezTo>
                  <a:cubicBezTo>
                    <a:pt x="1002454" y="1224866"/>
                    <a:pt x="1000728" y="1228582"/>
                    <a:pt x="999002" y="1232298"/>
                  </a:cubicBezTo>
                  <a:cubicBezTo>
                    <a:pt x="996944" y="1236744"/>
                    <a:pt x="994753" y="1241124"/>
                    <a:pt x="992496" y="1245503"/>
                  </a:cubicBezTo>
                  <a:cubicBezTo>
                    <a:pt x="991633" y="1247162"/>
                    <a:pt x="990703" y="1248888"/>
                    <a:pt x="989708" y="1250547"/>
                  </a:cubicBezTo>
                  <a:cubicBezTo>
                    <a:pt x="989177" y="1251410"/>
                    <a:pt x="988579" y="1252272"/>
                    <a:pt x="988048" y="1253201"/>
                  </a:cubicBezTo>
                  <a:cubicBezTo>
                    <a:pt x="986919" y="1254860"/>
                    <a:pt x="985592" y="1256519"/>
                    <a:pt x="983932" y="1257647"/>
                  </a:cubicBezTo>
                  <a:cubicBezTo>
                    <a:pt x="982339" y="1258775"/>
                    <a:pt x="980480" y="1259240"/>
                    <a:pt x="978621" y="1258974"/>
                  </a:cubicBezTo>
                  <a:cubicBezTo>
                    <a:pt x="948083" y="1301511"/>
                    <a:pt x="913959" y="1341791"/>
                    <a:pt x="883886" y="1384660"/>
                  </a:cubicBezTo>
                  <a:cubicBezTo>
                    <a:pt x="875388" y="1396007"/>
                    <a:pt x="866957" y="1407355"/>
                    <a:pt x="857861" y="1418237"/>
                  </a:cubicBezTo>
                  <a:cubicBezTo>
                    <a:pt x="856135" y="1419498"/>
                    <a:pt x="854409" y="1420693"/>
                    <a:pt x="852617" y="1421887"/>
                  </a:cubicBezTo>
                  <a:cubicBezTo>
                    <a:pt x="794328" y="1457721"/>
                    <a:pt x="731858" y="1484730"/>
                    <a:pt x="667129" y="1508287"/>
                  </a:cubicBezTo>
                  <a:cubicBezTo>
                    <a:pt x="624973" y="1525408"/>
                    <a:pt x="580892" y="1539211"/>
                    <a:pt x="534951" y="1543193"/>
                  </a:cubicBezTo>
                  <a:cubicBezTo>
                    <a:pt x="437228" y="1551886"/>
                    <a:pt x="352318" y="1520232"/>
                    <a:pt x="267608" y="1474444"/>
                  </a:cubicBezTo>
                  <a:cubicBezTo>
                    <a:pt x="204805" y="1446440"/>
                    <a:pt x="152624" y="1400453"/>
                    <a:pt x="111663" y="1345640"/>
                  </a:cubicBezTo>
                  <a:cubicBezTo>
                    <a:pt x="73689" y="1299321"/>
                    <a:pt x="46470" y="1245636"/>
                    <a:pt x="30072" y="1188368"/>
                  </a:cubicBezTo>
                  <a:cubicBezTo>
                    <a:pt x="31665" y="1186510"/>
                    <a:pt x="32064" y="1184254"/>
                    <a:pt x="30935" y="1181400"/>
                  </a:cubicBezTo>
                  <a:cubicBezTo>
                    <a:pt x="29939" y="1180206"/>
                    <a:pt x="28744" y="1179409"/>
                    <a:pt x="27416" y="1178746"/>
                  </a:cubicBezTo>
                  <a:cubicBezTo>
                    <a:pt x="25690" y="1172176"/>
                    <a:pt x="24097" y="1165540"/>
                    <a:pt x="22637" y="1158904"/>
                  </a:cubicBezTo>
                  <a:cubicBezTo>
                    <a:pt x="3583" y="1088762"/>
                    <a:pt x="-2856" y="1016762"/>
                    <a:pt x="1127" y="944231"/>
                  </a:cubicBezTo>
                  <a:cubicBezTo>
                    <a:pt x="2455" y="899305"/>
                    <a:pt x="3982" y="854181"/>
                    <a:pt x="9359" y="809521"/>
                  </a:cubicBezTo>
                  <a:cubicBezTo>
                    <a:pt x="13873" y="777469"/>
                    <a:pt x="20711" y="745749"/>
                    <a:pt x="29076" y="714428"/>
                  </a:cubicBezTo>
                  <a:cubicBezTo>
                    <a:pt x="29806" y="713963"/>
                    <a:pt x="30404" y="713366"/>
                    <a:pt x="31001" y="712702"/>
                  </a:cubicBezTo>
                  <a:cubicBezTo>
                    <a:pt x="33126" y="710247"/>
                    <a:pt x="33391" y="706531"/>
                    <a:pt x="32064" y="703545"/>
                  </a:cubicBezTo>
                  <a:cubicBezTo>
                    <a:pt x="41026" y="671228"/>
                    <a:pt x="51449" y="639375"/>
                    <a:pt x="62536" y="607854"/>
                  </a:cubicBezTo>
                  <a:cubicBezTo>
                    <a:pt x="96061" y="516543"/>
                    <a:pt x="157869" y="438106"/>
                    <a:pt x="228240" y="372012"/>
                  </a:cubicBezTo>
                  <a:cubicBezTo>
                    <a:pt x="288719" y="308174"/>
                    <a:pt x="363671" y="262253"/>
                    <a:pt x="440282" y="220314"/>
                  </a:cubicBezTo>
                  <a:cubicBezTo>
                    <a:pt x="459668" y="210360"/>
                    <a:pt x="480248" y="199278"/>
                    <a:pt x="497641" y="185143"/>
                  </a:cubicBezTo>
                  <a:cubicBezTo>
                    <a:pt x="502753" y="183949"/>
                    <a:pt x="506604" y="179370"/>
                    <a:pt x="509989" y="173995"/>
                  </a:cubicBezTo>
                  <a:cubicBezTo>
                    <a:pt x="520014" y="163908"/>
                    <a:pt x="528312" y="152295"/>
                    <a:pt x="533756" y="138758"/>
                  </a:cubicBezTo>
                  <a:cubicBezTo>
                    <a:pt x="562104" y="99805"/>
                    <a:pt x="590319" y="60255"/>
                    <a:pt x="611032" y="16590"/>
                  </a:cubicBezTo>
                  <a:cubicBezTo>
                    <a:pt x="613687" y="11082"/>
                    <a:pt x="616144" y="5574"/>
                    <a:pt x="618467" y="0"/>
                  </a:cubicBezTo>
                  <a:cubicBezTo>
                    <a:pt x="623645" y="34507"/>
                    <a:pt x="643695" y="67156"/>
                    <a:pt x="669586" y="89652"/>
                  </a:cubicBezTo>
                  <a:cubicBezTo>
                    <a:pt x="702514" y="114603"/>
                    <a:pt x="745069" y="119846"/>
                    <a:pt x="785167" y="121438"/>
                  </a:cubicBezTo>
                  <a:cubicBezTo>
                    <a:pt x="787092" y="121571"/>
                    <a:pt x="789017" y="121637"/>
                    <a:pt x="790943" y="121637"/>
                  </a:cubicBezTo>
                  <a:cubicBezTo>
                    <a:pt x="818626" y="121637"/>
                    <a:pt x="844252" y="109693"/>
                    <a:pt x="868284" y="96620"/>
                  </a:cubicBezTo>
                  <a:cubicBezTo>
                    <a:pt x="888533" y="85737"/>
                    <a:pt x="909378" y="74787"/>
                    <a:pt x="925843" y="58463"/>
                  </a:cubicBezTo>
                  <a:cubicBezTo>
                    <a:pt x="927237" y="57136"/>
                    <a:pt x="928631" y="55742"/>
                    <a:pt x="929959" y="54415"/>
                  </a:cubicBezTo>
                  <a:cubicBezTo>
                    <a:pt x="926108" y="59989"/>
                    <a:pt x="922125" y="65563"/>
                    <a:pt x="917810" y="71270"/>
                  </a:cubicBezTo>
                  <a:cubicBezTo>
                    <a:pt x="880234" y="121306"/>
                    <a:pt x="853546" y="192377"/>
                    <a:pt x="889329" y="250308"/>
                  </a:cubicBezTo>
                  <a:cubicBezTo>
                    <a:pt x="914092" y="299083"/>
                    <a:pt x="939519" y="347459"/>
                    <a:pt x="969991" y="393048"/>
                  </a:cubicBezTo>
                  <a:cubicBezTo>
                    <a:pt x="1039764" y="494114"/>
                    <a:pt x="1077406" y="613959"/>
                    <a:pt x="1097389" y="734203"/>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spTree>
    <p:extLst>
      <p:ext uri="{BB962C8B-B14F-4D97-AF65-F5344CB8AC3E}">
        <p14:creationId xmlns:p14="http://schemas.microsoft.com/office/powerpoint/2010/main" val="3287464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4.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freepik</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72602"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freepik.com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0CBCDFFD-55DE-31E6-3D58-AA5AB4AD32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549761"/>
            <a:ext cx="8125429" cy="4570554"/>
          </a:xfrm>
          <a:prstGeom prst="rect">
            <a:avLst/>
          </a:prstGeom>
          <a:ln>
            <a:noFill/>
          </a:ln>
          <a:effectLst>
            <a:outerShdw blurRad="292100" dist="139700" dir="2700000" algn="tl" rotWithShape="0">
              <a:srgbClr val="333333">
                <a:alpha val="65000"/>
              </a:srgbClr>
            </a:outerShdw>
          </a:effectLst>
        </p:spPr>
      </p:pic>
      <p:grpSp>
        <p:nvGrpSpPr>
          <p:cNvPr id="25" name="Google Shape;1869;p37">
            <a:extLst>
              <a:ext uri="{FF2B5EF4-FFF2-40B4-BE49-F238E27FC236}">
                <a16:creationId xmlns:a16="http://schemas.microsoft.com/office/drawing/2014/main" id="{A10BA2E5-8332-0288-715F-2155023D54A1}"/>
              </a:ext>
            </a:extLst>
          </p:cNvPr>
          <p:cNvGrpSpPr/>
          <p:nvPr/>
        </p:nvGrpSpPr>
        <p:grpSpPr>
          <a:xfrm>
            <a:off x="10925627" y="352233"/>
            <a:ext cx="797275" cy="770903"/>
            <a:chOff x="10484776" y="5586644"/>
            <a:chExt cx="1195912" cy="1156355"/>
          </a:xfrm>
        </p:grpSpPr>
        <p:sp>
          <p:nvSpPr>
            <p:cNvPr id="26" name="Google Shape;1870;p37">
              <a:extLst>
                <a:ext uri="{FF2B5EF4-FFF2-40B4-BE49-F238E27FC236}">
                  <a16:creationId xmlns:a16="http://schemas.microsoft.com/office/drawing/2014/main" id="{E643D245-9AD1-A64A-38BE-0BE00C4196A2}"/>
                </a:ext>
              </a:extLst>
            </p:cNvPr>
            <p:cNvSpPr/>
            <p:nvPr/>
          </p:nvSpPr>
          <p:spPr>
            <a:xfrm>
              <a:off x="10694792" y="5606718"/>
              <a:ext cx="368480" cy="221711"/>
            </a:xfrm>
            <a:custGeom>
              <a:avLst/>
              <a:gdLst/>
              <a:ahLst/>
              <a:cxnLst/>
              <a:rect l="l" t="t" r="r" b="b"/>
              <a:pathLst>
                <a:path w="368480" h="221711" extrusionOk="0">
                  <a:moveTo>
                    <a:pt x="363506" y="526"/>
                  </a:moveTo>
                  <a:cubicBezTo>
                    <a:pt x="365156" y="430"/>
                    <a:pt x="366830" y="167"/>
                    <a:pt x="368481" y="0"/>
                  </a:cubicBezTo>
                  <a:cubicBezTo>
                    <a:pt x="355971" y="4685"/>
                    <a:pt x="343892" y="10588"/>
                    <a:pt x="332004" y="16612"/>
                  </a:cubicBezTo>
                  <a:cubicBezTo>
                    <a:pt x="312629" y="28108"/>
                    <a:pt x="296435" y="44075"/>
                    <a:pt x="279931" y="59252"/>
                  </a:cubicBezTo>
                  <a:cubicBezTo>
                    <a:pt x="231470" y="102562"/>
                    <a:pt x="191691" y="155121"/>
                    <a:pt x="159448" y="211386"/>
                  </a:cubicBezTo>
                  <a:cubicBezTo>
                    <a:pt x="157367" y="214827"/>
                    <a:pt x="155334" y="218245"/>
                    <a:pt x="153300" y="221711"/>
                  </a:cubicBezTo>
                  <a:cubicBezTo>
                    <a:pt x="142776" y="217098"/>
                    <a:pt x="132347" y="212318"/>
                    <a:pt x="121703" y="207944"/>
                  </a:cubicBezTo>
                  <a:cubicBezTo>
                    <a:pt x="73313" y="187819"/>
                    <a:pt x="36932" y="171805"/>
                    <a:pt x="1459" y="131005"/>
                  </a:cubicBezTo>
                  <a:cubicBezTo>
                    <a:pt x="981" y="130407"/>
                    <a:pt x="478" y="129833"/>
                    <a:pt x="0" y="129284"/>
                  </a:cubicBezTo>
                  <a:cubicBezTo>
                    <a:pt x="1172" y="128256"/>
                    <a:pt x="2416" y="127228"/>
                    <a:pt x="3636" y="126224"/>
                  </a:cubicBezTo>
                  <a:cubicBezTo>
                    <a:pt x="6076" y="124217"/>
                    <a:pt x="8539" y="122209"/>
                    <a:pt x="10979" y="120177"/>
                  </a:cubicBezTo>
                  <a:cubicBezTo>
                    <a:pt x="12653" y="118815"/>
                    <a:pt x="14400" y="117524"/>
                    <a:pt x="16122" y="116210"/>
                  </a:cubicBezTo>
                  <a:cubicBezTo>
                    <a:pt x="23824" y="110306"/>
                    <a:pt x="31693" y="104689"/>
                    <a:pt x="39635" y="99096"/>
                  </a:cubicBezTo>
                  <a:cubicBezTo>
                    <a:pt x="42625" y="97064"/>
                    <a:pt x="45591" y="94985"/>
                    <a:pt x="48700" y="93121"/>
                  </a:cubicBezTo>
                  <a:cubicBezTo>
                    <a:pt x="50973" y="91710"/>
                    <a:pt x="53269" y="90324"/>
                    <a:pt x="55541" y="88914"/>
                  </a:cubicBezTo>
                  <a:cubicBezTo>
                    <a:pt x="57048" y="87982"/>
                    <a:pt x="58627" y="87169"/>
                    <a:pt x="60182" y="86309"/>
                  </a:cubicBezTo>
                  <a:cubicBezTo>
                    <a:pt x="66807" y="82580"/>
                    <a:pt x="73601" y="79114"/>
                    <a:pt x="80418" y="75672"/>
                  </a:cubicBezTo>
                  <a:cubicBezTo>
                    <a:pt x="86110" y="72876"/>
                    <a:pt x="91803" y="70079"/>
                    <a:pt x="97544" y="67331"/>
                  </a:cubicBezTo>
                  <a:cubicBezTo>
                    <a:pt x="102830" y="64773"/>
                    <a:pt x="108212" y="62455"/>
                    <a:pt x="113594" y="60208"/>
                  </a:cubicBezTo>
                  <a:cubicBezTo>
                    <a:pt x="124406" y="55715"/>
                    <a:pt x="135504" y="51938"/>
                    <a:pt x="146555" y="48066"/>
                  </a:cubicBezTo>
                  <a:lnTo>
                    <a:pt x="146603" y="48042"/>
                  </a:lnTo>
                  <a:cubicBezTo>
                    <a:pt x="146842" y="47947"/>
                    <a:pt x="147081" y="47875"/>
                    <a:pt x="147345" y="47779"/>
                  </a:cubicBezTo>
                  <a:cubicBezTo>
                    <a:pt x="154616" y="45317"/>
                    <a:pt x="162294" y="42736"/>
                    <a:pt x="169996" y="40298"/>
                  </a:cubicBezTo>
                  <a:cubicBezTo>
                    <a:pt x="178368" y="37645"/>
                    <a:pt x="186740" y="35088"/>
                    <a:pt x="195136" y="32554"/>
                  </a:cubicBezTo>
                  <a:cubicBezTo>
                    <a:pt x="203197" y="30116"/>
                    <a:pt x="211281" y="27798"/>
                    <a:pt x="219414" y="25575"/>
                  </a:cubicBezTo>
                  <a:cubicBezTo>
                    <a:pt x="226925" y="23519"/>
                    <a:pt x="234555" y="21918"/>
                    <a:pt x="242162" y="20292"/>
                  </a:cubicBezTo>
                  <a:cubicBezTo>
                    <a:pt x="260077" y="16707"/>
                    <a:pt x="278041" y="13098"/>
                    <a:pt x="296029" y="9561"/>
                  </a:cubicBezTo>
                  <a:cubicBezTo>
                    <a:pt x="305046" y="7792"/>
                    <a:pt x="314040" y="5904"/>
                    <a:pt x="323082" y="4159"/>
                  </a:cubicBezTo>
                  <a:cubicBezTo>
                    <a:pt x="327411" y="3322"/>
                    <a:pt x="331788" y="2414"/>
                    <a:pt x="336166" y="1817"/>
                  </a:cubicBezTo>
                  <a:cubicBezTo>
                    <a:pt x="340495" y="1219"/>
                    <a:pt x="344824" y="717"/>
                    <a:pt x="349202" y="406"/>
                  </a:cubicBezTo>
                  <a:cubicBezTo>
                    <a:pt x="351378" y="359"/>
                    <a:pt x="354081" y="287"/>
                    <a:pt x="356808" y="287"/>
                  </a:cubicBezTo>
                  <a:cubicBezTo>
                    <a:pt x="358052" y="287"/>
                    <a:pt x="359248" y="335"/>
                    <a:pt x="360492" y="382"/>
                  </a:cubicBezTo>
                  <a:cubicBezTo>
                    <a:pt x="360587" y="430"/>
                    <a:pt x="360683" y="478"/>
                    <a:pt x="360803" y="502"/>
                  </a:cubicBezTo>
                  <a:cubicBezTo>
                    <a:pt x="361496" y="550"/>
                    <a:pt x="362214" y="574"/>
                    <a:pt x="362931" y="526"/>
                  </a:cubicBezTo>
                  <a:cubicBezTo>
                    <a:pt x="363099" y="598"/>
                    <a:pt x="363314" y="598"/>
                    <a:pt x="363506" y="52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 name="Google Shape;1871;p37">
              <a:extLst>
                <a:ext uri="{FF2B5EF4-FFF2-40B4-BE49-F238E27FC236}">
                  <a16:creationId xmlns:a16="http://schemas.microsoft.com/office/drawing/2014/main" id="{BC5B8ED7-6241-1ACB-5450-C83D991BB21E}"/>
                </a:ext>
              </a:extLst>
            </p:cNvPr>
            <p:cNvSpPr/>
            <p:nvPr/>
          </p:nvSpPr>
          <p:spPr>
            <a:xfrm>
              <a:off x="10861201" y="5605642"/>
              <a:ext cx="240750" cy="286938"/>
            </a:xfrm>
            <a:custGeom>
              <a:avLst/>
              <a:gdLst/>
              <a:ahLst/>
              <a:cxnLst/>
              <a:rect l="l" t="t" r="r" b="b"/>
              <a:pathLst>
                <a:path w="240750" h="286938" extrusionOk="0">
                  <a:moveTo>
                    <a:pt x="240750" y="0"/>
                  </a:moveTo>
                  <a:cubicBezTo>
                    <a:pt x="240703" y="1362"/>
                    <a:pt x="240655" y="2725"/>
                    <a:pt x="240559" y="4087"/>
                  </a:cubicBezTo>
                  <a:cubicBezTo>
                    <a:pt x="240176" y="20340"/>
                    <a:pt x="240320" y="36617"/>
                    <a:pt x="240081" y="52894"/>
                  </a:cubicBezTo>
                  <a:cubicBezTo>
                    <a:pt x="237426" y="130909"/>
                    <a:pt x="238813" y="208924"/>
                    <a:pt x="240152" y="286939"/>
                  </a:cubicBezTo>
                  <a:cubicBezTo>
                    <a:pt x="227427" y="285983"/>
                    <a:pt x="214726" y="284286"/>
                    <a:pt x="202072" y="281632"/>
                  </a:cubicBezTo>
                  <a:cubicBezTo>
                    <a:pt x="180808" y="278143"/>
                    <a:pt x="159759" y="274916"/>
                    <a:pt x="138757" y="269873"/>
                  </a:cubicBezTo>
                  <a:cubicBezTo>
                    <a:pt x="123210" y="266096"/>
                    <a:pt x="108069" y="260886"/>
                    <a:pt x="92377" y="257803"/>
                  </a:cubicBezTo>
                  <a:cubicBezTo>
                    <a:pt x="66783" y="252903"/>
                    <a:pt x="42625" y="242912"/>
                    <a:pt x="17796" y="235359"/>
                  </a:cubicBezTo>
                  <a:cubicBezTo>
                    <a:pt x="11792" y="233232"/>
                    <a:pt x="5884" y="230913"/>
                    <a:pt x="0" y="228451"/>
                  </a:cubicBezTo>
                  <a:cubicBezTo>
                    <a:pt x="11146" y="209019"/>
                    <a:pt x="22987" y="189994"/>
                    <a:pt x="35497" y="171398"/>
                  </a:cubicBezTo>
                  <a:cubicBezTo>
                    <a:pt x="59273" y="138510"/>
                    <a:pt x="84101" y="106123"/>
                    <a:pt x="114096" y="78588"/>
                  </a:cubicBezTo>
                  <a:cubicBezTo>
                    <a:pt x="135289" y="59228"/>
                    <a:pt x="155023" y="37095"/>
                    <a:pt x="180975" y="23997"/>
                  </a:cubicBezTo>
                  <a:cubicBezTo>
                    <a:pt x="199920" y="13624"/>
                    <a:pt x="219725" y="5187"/>
                    <a:pt x="240750"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 name="Google Shape;1872;p37">
              <a:extLst>
                <a:ext uri="{FF2B5EF4-FFF2-40B4-BE49-F238E27FC236}">
                  <a16:creationId xmlns:a16="http://schemas.microsoft.com/office/drawing/2014/main" id="{F6D0330F-62F9-6C7B-3B78-2E156EB62BA6}"/>
                </a:ext>
              </a:extLst>
            </p:cNvPr>
            <p:cNvSpPr/>
            <p:nvPr/>
          </p:nvSpPr>
          <p:spPr>
            <a:xfrm>
              <a:off x="11109366" y="5608128"/>
              <a:ext cx="250987" cy="285389"/>
            </a:xfrm>
            <a:custGeom>
              <a:avLst/>
              <a:gdLst/>
              <a:ahLst/>
              <a:cxnLst/>
              <a:rect l="l" t="t" r="r" b="b"/>
              <a:pathLst>
                <a:path w="250987" h="285389" extrusionOk="0">
                  <a:moveTo>
                    <a:pt x="250988" y="237128"/>
                  </a:moveTo>
                  <a:cubicBezTo>
                    <a:pt x="244195" y="239542"/>
                    <a:pt x="237330" y="241789"/>
                    <a:pt x="230417" y="243820"/>
                  </a:cubicBezTo>
                  <a:cubicBezTo>
                    <a:pt x="202120" y="250871"/>
                    <a:pt x="175187" y="262487"/>
                    <a:pt x="146555" y="268367"/>
                  </a:cubicBezTo>
                  <a:cubicBezTo>
                    <a:pt x="100366" y="278597"/>
                    <a:pt x="52910" y="286771"/>
                    <a:pt x="5621" y="285194"/>
                  </a:cubicBezTo>
                  <a:cubicBezTo>
                    <a:pt x="4401" y="209832"/>
                    <a:pt x="1650" y="134518"/>
                    <a:pt x="2583" y="59133"/>
                  </a:cubicBezTo>
                  <a:cubicBezTo>
                    <a:pt x="2296" y="40991"/>
                    <a:pt x="1674" y="22826"/>
                    <a:pt x="359" y="4709"/>
                  </a:cubicBezTo>
                  <a:cubicBezTo>
                    <a:pt x="144" y="3179"/>
                    <a:pt x="48" y="1601"/>
                    <a:pt x="0" y="0"/>
                  </a:cubicBezTo>
                  <a:cubicBezTo>
                    <a:pt x="6721" y="4159"/>
                    <a:pt x="13802" y="7577"/>
                    <a:pt x="20619" y="11568"/>
                  </a:cubicBezTo>
                  <a:cubicBezTo>
                    <a:pt x="38487" y="21942"/>
                    <a:pt x="54824" y="32578"/>
                    <a:pt x="71639" y="45222"/>
                  </a:cubicBezTo>
                  <a:cubicBezTo>
                    <a:pt x="87593" y="56814"/>
                    <a:pt x="100797" y="69458"/>
                    <a:pt x="115460" y="83130"/>
                  </a:cubicBezTo>
                  <a:cubicBezTo>
                    <a:pt x="140384" y="103350"/>
                    <a:pt x="161529" y="126965"/>
                    <a:pt x="182865" y="150891"/>
                  </a:cubicBezTo>
                  <a:cubicBezTo>
                    <a:pt x="199824" y="168148"/>
                    <a:pt x="215922" y="186289"/>
                    <a:pt x="229149" y="206605"/>
                  </a:cubicBezTo>
                  <a:cubicBezTo>
                    <a:pt x="236373" y="216811"/>
                    <a:pt x="243860" y="226874"/>
                    <a:pt x="250988" y="237128"/>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3" name="Google Shape;1873;p37">
              <a:extLst>
                <a:ext uri="{FF2B5EF4-FFF2-40B4-BE49-F238E27FC236}">
                  <a16:creationId xmlns:a16="http://schemas.microsoft.com/office/drawing/2014/main" id="{C4F04E4B-A662-28F0-B0B1-D8F3110DD054}"/>
                </a:ext>
              </a:extLst>
            </p:cNvPr>
            <p:cNvSpPr/>
            <p:nvPr/>
          </p:nvSpPr>
          <p:spPr>
            <a:xfrm>
              <a:off x="11119915" y="5603157"/>
              <a:ext cx="396107" cy="237008"/>
            </a:xfrm>
            <a:custGeom>
              <a:avLst/>
              <a:gdLst/>
              <a:ahLst/>
              <a:cxnLst/>
              <a:rect l="l" t="t" r="r" b="b"/>
              <a:pathLst>
                <a:path w="396107" h="237008" extrusionOk="0">
                  <a:moveTo>
                    <a:pt x="395366" y="173334"/>
                  </a:moveTo>
                  <a:cubicBezTo>
                    <a:pt x="395606" y="173597"/>
                    <a:pt x="395845" y="173884"/>
                    <a:pt x="396108" y="174171"/>
                  </a:cubicBezTo>
                  <a:cubicBezTo>
                    <a:pt x="367022" y="191906"/>
                    <a:pt x="336118" y="206462"/>
                    <a:pt x="303970" y="218102"/>
                  </a:cubicBezTo>
                  <a:cubicBezTo>
                    <a:pt x="287394" y="224125"/>
                    <a:pt x="271056" y="230794"/>
                    <a:pt x="254528" y="237008"/>
                  </a:cubicBezTo>
                  <a:cubicBezTo>
                    <a:pt x="247926" y="227041"/>
                    <a:pt x="240966" y="217313"/>
                    <a:pt x="233622" y="207848"/>
                  </a:cubicBezTo>
                  <a:cubicBezTo>
                    <a:pt x="217524" y="183062"/>
                    <a:pt x="197839" y="161240"/>
                    <a:pt x="177124" y="140255"/>
                  </a:cubicBezTo>
                  <a:cubicBezTo>
                    <a:pt x="157989" y="117954"/>
                    <a:pt x="137131" y="96634"/>
                    <a:pt x="114072" y="78039"/>
                  </a:cubicBezTo>
                  <a:cubicBezTo>
                    <a:pt x="93836" y="58822"/>
                    <a:pt x="71950" y="40800"/>
                    <a:pt x="48198" y="26029"/>
                  </a:cubicBezTo>
                  <a:cubicBezTo>
                    <a:pt x="45830" y="24284"/>
                    <a:pt x="18275" y="7696"/>
                    <a:pt x="0" y="0"/>
                  </a:cubicBezTo>
                  <a:cubicBezTo>
                    <a:pt x="19638" y="1004"/>
                    <a:pt x="40998" y="120"/>
                    <a:pt x="60899" y="741"/>
                  </a:cubicBezTo>
                  <a:cubicBezTo>
                    <a:pt x="73720" y="1219"/>
                    <a:pt x="86708" y="1123"/>
                    <a:pt x="98716" y="6358"/>
                  </a:cubicBezTo>
                  <a:cubicBezTo>
                    <a:pt x="152176" y="25670"/>
                    <a:pt x="205947" y="44887"/>
                    <a:pt x="256489" y="71179"/>
                  </a:cubicBezTo>
                  <a:cubicBezTo>
                    <a:pt x="275266" y="81528"/>
                    <a:pt x="294856" y="93407"/>
                    <a:pt x="313442" y="104522"/>
                  </a:cubicBezTo>
                  <a:cubicBezTo>
                    <a:pt x="341595" y="126368"/>
                    <a:pt x="372117" y="145895"/>
                    <a:pt x="395366" y="17333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4" name="Google Shape;1874;p37">
              <a:extLst>
                <a:ext uri="{FF2B5EF4-FFF2-40B4-BE49-F238E27FC236}">
                  <a16:creationId xmlns:a16="http://schemas.microsoft.com/office/drawing/2014/main" id="{D5EF70AF-3404-458F-F64C-79F0007A17B9}"/>
                </a:ext>
              </a:extLst>
            </p:cNvPr>
            <p:cNvSpPr/>
            <p:nvPr/>
          </p:nvSpPr>
          <p:spPr>
            <a:xfrm>
              <a:off x="11382503" y="5788513"/>
              <a:ext cx="283521" cy="394125"/>
            </a:xfrm>
            <a:custGeom>
              <a:avLst/>
              <a:gdLst/>
              <a:ahLst/>
              <a:cxnLst/>
              <a:rect l="l" t="t" r="r" b="b"/>
              <a:pathLst>
                <a:path w="283521" h="394125" extrusionOk="0">
                  <a:moveTo>
                    <a:pt x="278065" y="273291"/>
                  </a:moveTo>
                  <a:cubicBezTo>
                    <a:pt x="281198" y="297862"/>
                    <a:pt x="284021" y="322528"/>
                    <a:pt x="283447" y="347362"/>
                  </a:cubicBezTo>
                  <a:cubicBezTo>
                    <a:pt x="283327" y="362922"/>
                    <a:pt x="283495" y="378506"/>
                    <a:pt x="283519" y="394089"/>
                  </a:cubicBezTo>
                  <a:cubicBezTo>
                    <a:pt x="276343" y="391747"/>
                    <a:pt x="263641" y="394711"/>
                    <a:pt x="256466" y="394018"/>
                  </a:cubicBezTo>
                  <a:cubicBezTo>
                    <a:pt x="206258" y="391580"/>
                    <a:pt x="155955" y="390528"/>
                    <a:pt x="105629" y="389500"/>
                  </a:cubicBezTo>
                  <a:cubicBezTo>
                    <a:pt x="101754" y="353266"/>
                    <a:pt x="94195" y="317413"/>
                    <a:pt x="85991" y="281752"/>
                  </a:cubicBezTo>
                  <a:cubicBezTo>
                    <a:pt x="80465" y="258400"/>
                    <a:pt x="76447" y="234666"/>
                    <a:pt x="68290" y="212055"/>
                  </a:cubicBezTo>
                  <a:cubicBezTo>
                    <a:pt x="60158" y="190161"/>
                    <a:pt x="50781" y="168745"/>
                    <a:pt x="41907" y="147138"/>
                  </a:cubicBezTo>
                  <a:cubicBezTo>
                    <a:pt x="30234" y="118385"/>
                    <a:pt x="16337" y="90587"/>
                    <a:pt x="0" y="64247"/>
                  </a:cubicBezTo>
                  <a:cubicBezTo>
                    <a:pt x="7343" y="61499"/>
                    <a:pt x="14639" y="58678"/>
                    <a:pt x="21910" y="55762"/>
                  </a:cubicBezTo>
                  <a:cubicBezTo>
                    <a:pt x="53556" y="43405"/>
                    <a:pt x="86015" y="32650"/>
                    <a:pt x="115651" y="15751"/>
                  </a:cubicBezTo>
                  <a:cubicBezTo>
                    <a:pt x="125099" y="10851"/>
                    <a:pt x="134213" y="5330"/>
                    <a:pt x="143422" y="0"/>
                  </a:cubicBezTo>
                  <a:cubicBezTo>
                    <a:pt x="152559" y="10397"/>
                    <a:pt x="161361" y="20794"/>
                    <a:pt x="169446" y="32960"/>
                  </a:cubicBezTo>
                  <a:cubicBezTo>
                    <a:pt x="179397" y="49118"/>
                    <a:pt x="190137" y="64702"/>
                    <a:pt x="201474" y="79951"/>
                  </a:cubicBezTo>
                  <a:cubicBezTo>
                    <a:pt x="228025" y="122783"/>
                    <a:pt x="253332" y="167478"/>
                    <a:pt x="268114" y="215903"/>
                  </a:cubicBezTo>
                  <a:cubicBezTo>
                    <a:pt x="273520" y="234618"/>
                    <a:pt x="275625" y="254002"/>
                    <a:pt x="278065" y="27329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0" name="Google Shape;1875;p37">
              <a:extLst>
                <a:ext uri="{FF2B5EF4-FFF2-40B4-BE49-F238E27FC236}">
                  <a16:creationId xmlns:a16="http://schemas.microsoft.com/office/drawing/2014/main" id="{FD9B5F1B-5E93-5D9C-F154-334FB7A6F964}"/>
                </a:ext>
              </a:extLst>
            </p:cNvPr>
            <p:cNvSpPr/>
            <p:nvPr/>
          </p:nvSpPr>
          <p:spPr>
            <a:xfrm>
              <a:off x="11110801" y="5857804"/>
              <a:ext cx="362524" cy="319922"/>
            </a:xfrm>
            <a:custGeom>
              <a:avLst/>
              <a:gdLst/>
              <a:ahLst/>
              <a:cxnLst/>
              <a:rect l="l" t="t" r="r" b="b"/>
              <a:pathLst>
                <a:path w="362524" h="319922" extrusionOk="0">
                  <a:moveTo>
                    <a:pt x="359511" y="298053"/>
                  </a:moveTo>
                  <a:cubicBezTo>
                    <a:pt x="360707" y="305319"/>
                    <a:pt x="361712" y="312609"/>
                    <a:pt x="362525" y="319923"/>
                  </a:cubicBezTo>
                  <a:cubicBezTo>
                    <a:pt x="306481" y="318752"/>
                    <a:pt x="250438" y="317509"/>
                    <a:pt x="194514" y="314258"/>
                  </a:cubicBezTo>
                  <a:cubicBezTo>
                    <a:pt x="132993" y="312035"/>
                    <a:pt x="71615" y="304650"/>
                    <a:pt x="10118" y="301925"/>
                  </a:cubicBezTo>
                  <a:cubicBezTo>
                    <a:pt x="6745" y="301901"/>
                    <a:pt x="3373" y="301901"/>
                    <a:pt x="0" y="301877"/>
                  </a:cubicBezTo>
                  <a:cubicBezTo>
                    <a:pt x="2368" y="221257"/>
                    <a:pt x="3947" y="140637"/>
                    <a:pt x="4521" y="59993"/>
                  </a:cubicBezTo>
                  <a:cubicBezTo>
                    <a:pt x="4497" y="56766"/>
                    <a:pt x="4449" y="53540"/>
                    <a:pt x="4401" y="50337"/>
                  </a:cubicBezTo>
                  <a:cubicBezTo>
                    <a:pt x="6769" y="50432"/>
                    <a:pt x="9137" y="50456"/>
                    <a:pt x="11505" y="50456"/>
                  </a:cubicBezTo>
                  <a:cubicBezTo>
                    <a:pt x="65348" y="50719"/>
                    <a:pt x="118354" y="40800"/>
                    <a:pt x="170403" y="27367"/>
                  </a:cubicBezTo>
                  <a:cubicBezTo>
                    <a:pt x="195734" y="19934"/>
                    <a:pt x="220682" y="11305"/>
                    <a:pt x="246132" y="4159"/>
                  </a:cubicBezTo>
                  <a:cubicBezTo>
                    <a:pt x="250079" y="2796"/>
                    <a:pt x="254002" y="1410"/>
                    <a:pt x="257925" y="0"/>
                  </a:cubicBezTo>
                  <a:cubicBezTo>
                    <a:pt x="261345" y="5306"/>
                    <a:pt x="264622" y="10732"/>
                    <a:pt x="267660" y="16301"/>
                  </a:cubicBezTo>
                  <a:cubicBezTo>
                    <a:pt x="291747" y="59252"/>
                    <a:pt x="309758" y="105478"/>
                    <a:pt x="327507" y="151369"/>
                  </a:cubicBezTo>
                  <a:cubicBezTo>
                    <a:pt x="341117" y="199530"/>
                    <a:pt x="351570" y="248600"/>
                    <a:pt x="359511" y="298053"/>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1" name="Google Shape;1876;p37">
              <a:extLst>
                <a:ext uri="{FF2B5EF4-FFF2-40B4-BE49-F238E27FC236}">
                  <a16:creationId xmlns:a16="http://schemas.microsoft.com/office/drawing/2014/main" id="{9106FC1C-7E55-020E-797C-4FA07060B59C}"/>
                </a:ext>
              </a:extLst>
            </p:cNvPr>
            <p:cNvSpPr/>
            <p:nvPr/>
          </p:nvSpPr>
          <p:spPr>
            <a:xfrm>
              <a:off x="10752295" y="5846547"/>
              <a:ext cx="349177" cy="313086"/>
            </a:xfrm>
            <a:custGeom>
              <a:avLst/>
              <a:gdLst/>
              <a:ahLst/>
              <a:cxnLst/>
              <a:rect l="l" t="t" r="r" b="b"/>
              <a:pathLst>
                <a:path w="349177" h="313086" extrusionOk="0">
                  <a:moveTo>
                    <a:pt x="349178" y="60806"/>
                  </a:moveTo>
                  <a:cubicBezTo>
                    <a:pt x="348508" y="144915"/>
                    <a:pt x="346451" y="229001"/>
                    <a:pt x="344035" y="313087"/>
                  </a:cubicBezTo>
                  <a:cubicBezTo>
                    <a:pt x="268545" y="312776"/>
                    <a:pt x="193079" y="312418"/>
                    <a:pt x="117589" y="311079"/>
                  </a:cubicBezTo>
                  <a:cubicBezTo>
                    <a:pt x="80561" y="310362"/>
                    <a:pt x="43581" y="309382"/>
                    <a:pt x="6626" y="312585"/>
                  </a:cubicBezTo>
                  <a:cubicBezTo>
                    <a:pt x="4425" y="312681"/>
                    <a:pt x="2201" y="312776"/>
                    <a:pt x="0" y="312872"/>
                  </a:cubicBezTo>
                  <a:cubicBezTo>
                    <a:pt x="3397" y="284118"/>
                    <a:pt x="9137" y="255532"/>
                    <a:pt x="14280" y="227113"/>
                  </a:cubicBezTo>
                  <a:cubicBezTo>
                    <a:pt x="32435" y="147688"/>
                    <a:pt x="62454" y="71275"/>
                    <a:pt x="101897" y="0"/>
                  </a:cubicBezTo>
                  <a:cubicBezTo>
                    <a:pt x="109121" y="3083"/>
                    <a:pt x="116417" y="5975"/>
                    <a:pt x="123856" y="8557"/>
                  </a:cubicBezTo>
                  <a:cubicBezTo>
                    <a:pt x="140312" y="13696"/>
                    <a:pt x="155142" y="19217"/>
                    <a:pt x="171982" y="24571"/>
                  </a:cubicBezTo>
                  <a:cubicBezTo>
                    <a:pt x="188510" y="29590"/>
                    <a:pt x="205636" y="32148"/>
                    <a:pt x="222189" y="37143"/>
                  </a:cubicBezTo>
                  <a:cubicBezTo>
                    <a:pt x="246611" y="44624"/>
                    <a:pt x="271774" y="49285"/>
                    <a:pt x="297009" y="53277"/>
                  </a:cubicBezTo>
                  <a:cubicBezTo>
                    <a:pt x="314327" y="56169"/>
                    <a:pt x="331693" y="59300"/>
                    <a:pt x="349178" y="6080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2" name="Google Shape;1877;p37">
              <a:extLst>
                <a:ext uri="{FF2B5EF4-FFF2-40B4-BE49-F238E27FC236}">
                  <a16:creationId xmlns:a16="http://schemas.microsoft.com/office/drawing/2014/main" id="{0ED56762-5D30-5689-788F-BCBD31EF635E}"/>
                </a:ext>
              </a:extLst>
            </p:cNvPr>
            <p:cNvSpPr/>
            <p:nvPr/>
          </p:nvSpPr>
          <p:spPr>
            <a:xfrm>
              <a:off x="10500183" y="5741810"/>
              <a:ext cx="340829" cy="420871"/>
            </a:xfrm>
            <a:custGeom>
              <a:avLst/>
              <a:gdLst/>
              <a:ahLst/>
              <a:cxnLst/>
              <a:rect l="l" t="t" r="r" b="b"/>
              <a:pathLst>
                <a:path w="340829" h="420871" extrusionOk="0">
                  <a:moveTo>
                    <a:pt x="303252" y="82198"/>
                  </a:moveTo>
                  <a:cubicBezTo>
                    <a:pt x="315906" y="87456"/>
                    <a:pt x="328320" y="93312"/>
                    <a:pt x="340830" y="98929"/>
                  </a:cubicBezTo>
                  <a:cubicBezTo>
                    <a:pt x="315427" y="143959"/>
                    <a:pt x="293995" y="191261"/>
                    <a:pt x="277826" y="240354"/>
                  </a:cubicBezTo>
                  <a:cubicBezTo>
                    <a:pt x="270458" y="263180"/>
                    <a:pt x="262445" y="285839"/>
                    <a:pt x="256561" y="309095"/>
                  </a:cubicBezTo>
                  <a:cubicBezTo>
                    <a:pt x="248572" y="343705"/>
                    <a:pt x="242616" y="378888"/>
                    <a:pt x="237760" y="414071"/>
                  </a:cubicBezTo>
                  <a:cubicBezTo>
                    <a:pt x="237641" y="415434"/>
                    <a:pt x="237497" y="416820"/>
                    <a:pt x="237378" y="418182"/>
                  </a:cubicBezTo>
                  <a:cubicBezTo>
                    <a:pt x="182147" y="420381"/>
                    <a:pt x="126869" y="421552"/>
                    <a:pt x="71615" y="420453"/>
                  </a:cubicBezTo>
                  <a:cubicBezTo>
                    <a:pt x="53580" y="420620"/>
                    <a:pt x="35568" y="420166"/>
                    <a:pt x="17557" y="419521"/>
                  </a:cubicBezTo>
                  <a:cubicBezTo>
                    <a:pt x="15356" y="419927"/>
                    <a:pt x="5071" y="418326"/>
                    <a:pt x="0" y="419377"/>
                  </a:cubicBezTo>
                  <a:cubicBezTo>
                    <a:pt x="335" y="411657"/>
                    <a:pt x="694" y="403985"/>
                    <a:pt x="1124" y="396288"/>
                  </a:cubicBezTo>
                  <a:cubicBezTo>
                    <a:pt x="1722" y="388449"/>
                    <a:pt x="2296" y="380585"/>
                    <a:pt x="3205" y="372793"/>
                  </a:cubicBezTo>
                  <a:cubicBezTo>
                    <a:pt x="4186" y="364404"/>
                    <a:pt x="5119" y="355990"/>
                    <a:pt x="6410" y="347649"/>
                  </a:cubicBezTo>
                  <a:cubicBezTo>
                    <a:pt x="7726" y="339283"/>
                    <a:pt x="9018" y="330941"/>
                    <a:pt x="10549" y="322624"/>
                  </a:cubicBezTo>
                  <a:cubicBezTo>
                    <a:pt x="12079" y="314258"/>
                    <a:pt x="13658" y="305916"/>
                    <a:pt x="15285" y="297575"/>
                  </a:cubicBezTo>
                  <a:cubicBezTo>
                    <a:pt x="17198" y="288349"/>
                    <a:pt x="19327" y="278191"/>
                    <a:pt x="21767" y="268104"/>
                  </a:cubicBezTo>
                  <a:cubicBezTo>
                    <a:pt x="23106" y="262583"/>
                    <a:pt x="24565" y="257086"/>
                    <a:pt x="26048" y="251588"/>
                  </a:cubicBezTo>
                  <a:cubicBezTo>
                    <a:pt x="27244" y="247166"/>
                    <a:pt x="28775" y="242792"/>
                    <a:pt x="30163" y="238442"/>
                  </a:cubicBezTo>
                  <a:cubicBezTo>
                    <a:pt x="32004" y="233471"/>
                    <a:pt x="33774" y="228499"/>
                    <a:pt x="35832" y="223623"/>
                  </a:cubicBezTo>
                  <a:cubicBezTo>
                    <a:pt x="37099" y="220588"/>
                    <a:pt x="38295" y="217528"/>
                    <a:pt x="39659" y="214541"/>
                  </a:cubicBezTo>
                  <a:cubicBezTo>
                    <a:pt x="40831" y="212007"/>
                    <a:pt x="42003" y="209450"/>
                    <a:pt x="43151" y="206916"/>
                  </a:cubicBezTo>
                  <a:cubicBezTo>
                    <a:pt x="47767" y="196806"/>
                    <a:pt x="52743" y="186863"/>
                    <a:pt x="57694" y="176896"/>
                  </a:cubicBezTo>
                  <a:cubicBezTo>
                    <a:pt x="63865" y="164873"/>
                    <a:pt x="70013" y="152827"/>
                    <a:pt x="76232" y="140828"/>
                  </a:cubicBezTo>
                  <a:cubicBezTo>
                    <a:pt x="77906" y="137578"/>
                    <a:pt x="79724" y="134399"/>
                    <a:pt x="81470" y="131220"/>
                  </a:cubicBezTo>
                  <a:cubicBezTo>
                    <a:pt x="82929" y="128519"/>
                    <a:pt x="84508" y="125914"/>
                    <a:pt x="86063" y="123308"/>
                  </a:cubicBezTo>
                  <a:cubicBezTo>
                    <a:pt x="87641" y="120679"/>
                    <a:pt x="89172" y="118074"/>
                    <a:pt x="90846" y="115540"/>
                  </a:cubicBezTo>
                  <a:cubicBezTo>
                    <a:pt x="92712" y="112696"/>
                    <a:pt x="94602" y="109852"/>
                    <a:pt x="96468" y="107007"/>
                  </a:cubicBezTo>
                  <a:cubicBezTo>
                    <a:pt x="100462" y="101343"/>
                    <a:pt x="104457" y="95702"/>
                    <a:pt x="108523" y="90085"/>
                  </a:cubicBezTo>
                  <a:cubicBezTo>
                    <a:pt x="112565" y="84516"/>
                    <a:pt x="116632" y="78971"/>
                    <a:pt x="120698" y="73426"/>
                  </a:cubicBezTo>
                  <a:cubicBezTo>
                    <a:pt x="124501" y="68239"/>
                    <a:pt x="128448" y="63148"/>
                    <a:pt x="132490" y="58129"/>
                  </a:cubicBezTo>
                  <a:cubicBezTo>
                    <a:pt x="134428" y="55715"/>
                    <a:pt x="136318" y="53301"/>
                    <a:pt x="138327" y="50958"/>
                  </a:cubicBezTo>
                  <a:cubicBezTo>
                    <a:pt x="140480" y="48496"/>
                    <a:pt x="142608" y="46011"/>
                    <a:pt x="144737" y="43549"/>
                  </a:cubicBezTo>
                  <a:cubicBezTo>
                    <a:pt x="151841" y="35924"/>
                    <a:pt x="158969" y="28347"/>
                    <a:pt x="166337" y="20962"/>
                  </a:cubicBezTo>
                  <a:cubicBezTo>
                    <a:pt x="170307" y="16970"/>
                    <a:pt x="174302" y="13074"/>
                    <a:pt x="178320" y="9154"/>
                  </a:cubicBezTo>
                  <a:cubicBezTo>
                    <a:pt x="181526" y="6071"/>
                    <a:pt x="184803" y="3035"/>
                    <a:pt x="188080" y="0"/>
                  </a:cubicBezTo>
                  <a:cubicBezTo>
                    <a:pt x="200063" y="17711"/>
                    <a:pt x="216376" y="32697"/>
                    <a:pt x="233096" y="45748"/>
                  </a:cubicBezTo>
                  <a:cubicBezTo>
                    <a:pt x="254863" y="60806"/>
                    <a:pt x="279213" y="71442"/>
                    <a:pt x="303252" y="82198"/>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3" name="Google Shape;1878;p37">
              <a:extLst>
                <a:ext uri="{FF2B5EF4-FFF2-40B4-BE49-F238E27FC236}">
                  <a16:creationId xmlns:a16="http://schemas.microsoft.com/office/drawing/2014/main" id="{68BEE9D3-CFB9-AD21-91F3-DBBC7DBBAEDC}"/>
                </a:ext>
              </a:extLst>
            </p:cNvPr>
            <p:cNvSpPr/>
            <p:nvPr/>
          </p:nvSpPr>
          <p:spPr>
            <a:xfrm>
              <a:off x="10499408" y="6166756"/>
              <a:ext cx="299529" cy="398965"/>
            </a:xfrm>
            <a:custGeom>
              <a:avLst/>
              <a:gdLst/>
              <a:ahLst/>
              <a:cxnLst/>
              <a:rect l="l" t="t" r="r" b="b"/>
              <a:pathLst>
                <a:path w="299529" h="398965" extrusionOk="0">
                  <a:moveTo>
                    <a:pt x="298358" y="337156"/>
                  </a:moveTo>
                  <a:cubicBezTo>
                    <a:pt x="298741" y="338040"/>
                    <a:pt x="299123" y="338877"/>
                    <a:pt x="299530" y="339737"/>
                  </a:cubicBezTo>
                  <a:cubicBezTo>
                    <a:pt x="271735" y="350493"/>
                    <a:pt x="245902" y="365336"/>
                    <a:pt x="219471" y="379031"/>
                  </a:cubicBezTo>
                  <a:cubicBezTo>
                    <a:pt x="215740" y="381661"/>
                    <a:pt x="197346" y="390934"/>
                    <a:pt x="186701" y="398965"/>
                  </a:cubicBezTo>
                  <a:cubicBezTo>
                    <a:pt x="185194" y="397675"/>
                    <a:pt x="183688" y="396384"/>
                    <a:pt x="182205" y="395093"/>
                  </a:cubicBezTo>
                  <a:cubicBezTo>
                    <a:pt x="172589" y="386441"/>
                    <a:pt x="162949" y="377789"/>
                    <a:pt x="153692" y="368778"/>
                  </a:cubicBezTo>
                  <a:cubicBezTo>
                    <a:pt x="151205" y="366364"/>
                    <a:pt x="148669" y="363997"/>
                    <a:pt x="146253" y="361512"/>
                  </a:cubicBezTo>
                  <a:cubicBezTo>
                    <a:pt x="143909" y="359121"/>
                    <a:pt x="141517" y="356779"/>
                    <a:pt x="139245" y="354317"/>
                  </a:cubicBezTo>
                  <a:cubicBezTo>
                    <a:pt x="136925" y="351808"/>
                    <a:pt x="134533" y="349322"/>
                    <a:pt x="132260" y="346740"/>
                  </a:cubicBezTo>
                  <a:cubicBezTo>
                    <a:pt x="130060" y="344231"/>
                    <a:pt x="127859" y="341745"/>
                    <a:pt x="125635" y="339235"/>
                  </a:cubicBezTo>
                  <a:cubicBezTo>
                    <a:pt x="120468" y="333260"/>
                    <a:pt x="114680" y="326615"/>
                    <a:pt x="108748" y="320066"/>
                  </a:cubicBezTo>
                  <a:cubicBezTo>
                    <a:pt x="103079" y="313804"/>
                    <a:pt x="97434" y="307542"/>
                    <a:pt x="91860" y="301232"/>
                  </a:cubicBezTo>
                  <a:cubicBezTo>
                    <a:pt x="89923" y="298913"/>
                    <a:pt x="87985" y="296595"/>
                    <a:pt x="86024" y="294276"/>
                  </a:cubicBezTo>
                  <a:cubicBezTo>
                    <a:pt x="84684" y="292651"/>
                    <a:pt x="83417" y="290978"/>
                    <a:pt x="82149" y="289305"/>
                  </a:cubicBezTo>
                  <a:cubicBezTo>
                    <a:pt x="80714" y="287441"/>
                    <a:pt x="79279" y="285576"/>
                    <a:pt x="77915" y="283616"/>
                  </a:cubicBezTo>
                  <a:cubicBezTo>
                    <a:pt x="76528" y="281609"/>
                    <a:pt x="75141" y="279601"/>
                    <a:pt x="73753" y="277617"/>
                  </a:cubicBezTo>
                  <a:cubicBezTo>
                    <a:pt x="66362" y="266144"/>
                    <a:pt x="59186" y="254552"/>
                    <a:pt x="51986" y="242960"/>
                  </a:cubicBezTo>
                  <a:cubicBezTo>
                    <a:pt x="50145" y="240020"/>
                    <a:pt x="48279" y="237080"/>
                    <a:pt x="46485" y="234116"/>
                  </a:cubicBezTo>
                  <a:cubicBezTo>
                    <a:pt x="44715" y="231152"/>
                    <a:pt x="42849" y="228236"/>
                    <a:pt x="41151" y="225225"/>
                  </a:cubicBezTo>
                  <a:cubicBezTo>
                    <a:pt x="40290" y="223719"/>
                    <a:pt x="39429" y="222189"/>
                    <a:pt x="38568" y="220683"/>
                  </a:cubicBezTo>
                  <a:cubicBezTo>
                    <a:pt x="37706" y="219178"/>
                    <a:pt x="36797" y="217696"/>
                    <a:pt x="35984" y="216142"/>
                  </a:cubicBezTo>
                  <a:cubicBezTo>
                    <a:pt x="34525" y="213298"/>
                    <a:pt x="33066" y="210454"/>
                    <a:pt x="31607" y="207609"/>
                  </a:cubicBezTo>
                  <a:cubicBezTo>
                    <a:pt x="30818" y="205841"/>
                    <a:pt x="30028" y="204120"/>
                    <a:pt x="29239" y="202351"/>
                  </a:cubicBezTo>
                  <a:cubicBezTo>
                    <a:pt x="28593" y="200917"/>
                    <a:pt x="27852" y="199483"/>
                    <a:pt x="27301" y="198001"/>
                  </a:cubicBezTo>
                  <a:cubicBezTo>
                    <a:pt x="26058" y="194798"/>
                    <a:pt x="24814" y="191619"/>
                    <a:pt x="23594" y="188416"/>
                  </a:cubicBezTo>
                  <a:cubicBezTo>
                    <a:pt x="22972" y="186600"/>
                    <a:pt x="22374" y="184783"/>
                    <a:pt x="21800" y="182943"/>
                  </a:cubicBezTo>
                  <a:cubicBezTo>
                    <a:pt x="21345" y="181580"/>
                    <a:pt x="20843" y="180242"/>
                    <a:pt x="20460" y="178856"/>
                  </a:cubicBezTo>
                  <a:cubicBezTo>
                    <a:pt x="19480" y="175438"/>
                    <a:pt x="18403" y="172044"/>
                    <a:pt x="17542" y="168602"/>
                  </a:cubicBezTo>
                  <a:cubicBezTo>
                    <a:pt x="16657" y="165064"/>
                    <a:pt x="15700" y="161527"/>
                    <a:pt x="14887" y="157990"/>
                  </a:cubicBezTo>
                  <a:cubicBezTo>
                    <a:pt x="14098" y="154500"/>
                    <a:pt x="13308" y="151034"/>
                    <a:pt x="12519" y="147545"/>
                  </a:cubicBezTo>
                  <a:cubicBezTo>
                    <a:pt x="11180" y="140828"/>
                    <a:pt x="9864" y="134136"/>
                    <a:pt x="8620" y="127395"/>
                  </a:cubicBezTo>
                  <a:cubicBezTo>
                    <a:pt x="7472" y="121133"/>
                    <a:pt x="6515" y="114847"/>
                    <a:pt x="5559" y="108561"/>
                  </a:cubicBezTo>
                  <a:cubicBezTo>
                    <a:pt x="4626" y="102227"/>
                    <a:pt x="3741" y="95869"/>
                    <a:pt x="3023" y="89511"/>
                  </a:cubicBezTo>
                  <a:cubicBezTo>
                    <a:pt x="2664" y="86213"/>
                    <a:pt x="2258" y="82915"/>
                    <a:pt x="1947" y="79616"/>
                  </a:cubicBezTo>
                  <a:cubicBezTo>
                    <a:pt x="1636" y="76174"/>
                    <a:pt x="1325" y="72709"/>
                    <a:pt x="1038" y="69243"/>
                  </a:cubicBezTo>
                  <a:cubicBezTo>
                    <a:pt x="607" y="62168"/>
                    <a:pt x="81" y="54089"/>
                    <a:pt x="57" y="45987"/>
                  </a:cubicBezTo>
                  <a:cubicBezTo>
                    <a:pt x="9" y="37645"/>
                    <a:pt x="-63" y="29303"/>
                    <a:pt x="105" y="20962"/>
                  </a:cubicBezTo>
                  <a:cubicBezTo>
                    <a:pt x="224" y="13982"/>
                    <a:pt x="344" y="6979"/>
                    <a:pt x="583" y="0"/>
                  </a:cubicBezTo>
                  <a:cubicBezTo>
                    <a:pt x="12758" y="5712"/>
                    <a:pt x="27158" y="4756"/>
                    <a:pt x="40362" y="6310"/>
                  </a:cubicBezTo>
                  <a:cubicBezTo>
                    <a:pt x="70859" y="7792"/>
                    <a:pt x="101404" y="8437"/>
                    <a:pt x="131950" y="9059"/>
                  </a:cubicBezTo>
                  <a:cubicBezTo>
                    <a:pt x="162758" y="9346"/>
                    <a:pt x="193518" y="7696"/>
                    <a:pt x="224327" y="7672"/>
                  </a:cubicBezTo>
                  <a:cubicBezTo>
                    <a:pt x="228561" y="7625"/>
                    <a:pt x="232770" y="7505"/>
                    <a:pt x="236980" y="7362"/>
                  </a:cubicBezTo>
                  <a:cubicBezTo>
                    <a:pt x="232172" y="73163"/>
                    <a:pt x="236311" y="139920"/>
                    <a:pt x="249490" y="204502"/>
                  </a:cubicBezTo>
                  <a:cubicBezTo>
                    <a:pt x="259800" y="250704"/>
                    <a:pt x="278624" y="294348"/>
                    <a:pt x="298358" y="33715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4" name="Google Shape;1879;p37">
              <a:extLst>
                <a:ext uri="{FF2B5EF4-FFF2-40B4-BE49-F238E27FC236}">
                  <a16:creationId xmlns:a16="http://schemas.microsoft.com/office/drawing/2014/main" id="{EAD2A082-83BD-380E-3B23-6B377E15AB9C}"/>
                </a:ext>
              </a:extLst>
            </p:cNvPr>
            <p:cNvSpPr/>
            <p:nvPr/>
          </p:nvSpPr>
          <p:spPr>
            <a:xfrm>
              <a:off x="10749287" y="6170907"/>
              <a:ext cx="346612" cy="330423"/>
            </a:xfrm>
            <a:custGeom>
              <a:avLst/>
              <a:gdLst/>
              <a:ahLst/>
              <a:cxnLst/>
              <a:rect l="l" t="t" r="r" b="b"/>
              <a:pathLst>
                <a:path w="346612" h="330423" extrusionOk="0">
                  <a:moveTo>
                    <a:pt x="346613" y="3474"/>
                  </a:moveTo>
                  <a:cubicBezTo>
                    <a:pt x="346087" y="21711"/>
                    <a:pt x="345560" y="39924"/>
                    <a:pt x="345010" y="58160"/>
                  </a:cubicBezTo>
                  <a:cubicBezTo>
                    <a:pt x="342140" y="130224"/>
                    <a:pt x="338911" y="202287"/>
                    <a:pt x="335203" y="274326"/>
                  </a:cubicBezTo>
                  <a:cubicBezTo>
                    <a:pt x="308916" y="274303"/>
                    <a:pt x="282604" y="274374"/>
                    <a:pt x="256508" y="277410"/>
                  </a:cubicBezTo>
                  <a:cubicBezTo>
                    <a:pt x="219193" y="283600"/>
                    <a:pt x="182261" y="293878"/>
                    <a:pt x="145377" y="302554"/>
                  </a:cubicBezTo>
                  <a:cubicBezTo>
                    <a:pt x="117320" y="310561"/>
                    <a:pt x="90913" y="320194"/>
                    <a:pt x="63501" y="330423"/>
                  </a:cubicBezTo>
                  <a:cubicBezTo>
                    <a:pt x="56995" y="317062"/>
                    <a:pt x="51230" y="303271"/>
                    <a:pt x="45250" y="289671"/>
                  </a:cubicBezTo>
                  <a:cubicBezTo>
                    <a:pt x="32884" y="261037"/>
                    <a:pt x="22096" y="231949"/>
                    <a:pt x="14920" y="201403"/>
                  </a:cubicBezTo>
                  <a:cubicBezTo>
                    <a:pt x="1023" y="139330"/>
                    <a:pt x="-1752" y="75131"/>
                    <a:pt x="903" y="11744"/>
                  </a:cubicBezTo>
                  <a:cubicBezTo>
                    <a:pt x="1095" y="8684"/>
                    <a:pt x="1334" y="5625"/>
                    <a:pt x="1597" y="2589"/>
                  </a:cubicBezTo>
                  <a:cubicBezTo>
                    <a:pt x="23914" y="1466"/>
                    <a:pt x="46231" y="-255"/>
                    <a:pt x="68596" y="32"/>
                  </a:cubicBezTo>
                  <a:cubicBezTo>
                    <a:pt x="161236" y="2685"/>
                    <a:pt x="253924" y="2350"/>
                    <a:pt x="346613" y="347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5" name="Google Shape;1880;p37">
              <a:extLst>
                <a:ext uri="{FF2B5EF4-FFF2-40B4-BE49-F238E27FC236}">
                  <a16:creationId xmlns:a16="http://schemas.microsoft.com/office/drawing/2014/main" id="{CFA74E30-12C4-7EBE-D00D-4DCF6B77DE9E}"/>
                </a:ext>
              </a:extLst>
            </p:cNvPr>
            <p:cNvSpPr/>
            <p:nvPr/>
          </p:nvSpPr>
          <p:spPr>
            <a:xfrm>
              <a:off x="11099272" y="6174596"/>
              <a:ext cx="377008" cy="338637"/>
            </a:xfrm>
            <a:custGeom>
              <a:avLst/>
              <a:gdLst/>
              <a:ahLst/>
              <a:cxnLst/>
              <a:rect l="l" t="t" r="r" b="b"/>
              <a:pathLst>
                <a:path w="377008" h="338637" extrusionOk="0">
                  <a:moveTo>
                    <a:pt x="375513" y="17807"/>
                  </a:moveTo>
                  <a:cubicBezTo>
                    <a:pt x="377235" y="38960"/>
                    <a:pt x="377475" y="60232"/>
                    <a:pt x="376207" y="81481"/>
                  </a:cubicBezTo>
                  <a:cubicBezTo>
                    <a:pt x="373719" y="117190"/>
                    <a:pt x="365156" y="150532"/>
                    <a:pt x="357717" y="185907"/>
                  </a:cubicBezTo>
                  <a:cubicBezTo>
                    <a:pt x="347384" y="235861"/>
                    <a:pt x="326263" y="282111"/>
                    <a:pt x="300956" y="326281"/>
                  </a:cubicBezTo>
                  <a:cubicBezTo>
                    <a:pt x="298899" y="330463"/>
                    <a:pt x="296722" y="334574"/>
                    <a:pt x="294402" y="338638"/>
                  </a:cubicBezTo>
                  <a:cubicBezTo>
                    <a:pt x="283519" y="333427"/>
                    <a:pt x="272444" y="328599"/>
                    <a:pt x="261178" y="324273"/>
                  </a:cubicBezTo>
                  <a:cubicBezTo>
                    <a:pt x="229484" y="313732"/>
                    <a:pt x="197145" y="304937"/>
                    <a:pt x="164782" y="296882"/>
                  </a:cubicBezTo>
                  <a:cubicBezTo>
                    <a:pt x="129261" y="289735"/>
                    <a:pt x="94052" y="281154"/>
                    <a:pt x="58125" y="276207"/>
                  </a:cubicBezTo>
                  <a:cubicBezTo>
                    <a:pt x="41333" y="272980"/>
                    <a:pt x="24326" y="270662"/>
                    <a:pt x="7224" y="270686"/>
                  </a:cubicBezTo>
                  <a:cubicBezTo>
                    <a:pt x="4808" y="270709"/>
                    <a:pt x="2416" y="270709"/>
                    <a:pt x="0" y="270709"/>
                  </a:cubicBezTo>
                  <a:cubicBezTo>
                    <a:pt x="4545" y="180505"/>
                    <a:pt x="8348" y="90276"/>
                    <a:pt x="11099" y="0"/>
                  </a:cubicBezTo>
                  <a:cubicBezTo>
                    <a:pt x="19734" y="96"/>
                    <a:pt x="28369" y="239"/>
                    <a:pt x="37004" y="382"/>
                  </a:cubicBezTo>
                  <a:cubicBezTo>
                    <a:pt x="114646" y="6453"/>
                    <a:pt x="193366" y="12429"/>
                    <a:pt x="271344" y="15273"/>
                  </a:cubicBezTo>
                  <a:cubicBezTo>
                    <a:pt x="306051" y="16540"/>
                    <a:pt x="340782" y="17185"/>
                    <a:pt x="375513" y="17807"/>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6" name="Google Shape;1881;p37">
              <a:extLst>
                <a:ext uri="{FF2B5EF4-FFF2-40B4-BE49-F238E27FC236}">
                  <a16:creationId xmlns:a16="http://schemas.microsoft.com/office/drawing/2014/main" id="{0A855FC9-2BF5-E450-4AA0-305749A5F39B}"/>
                </a:ext>
              </a:extLst>
            </p:cNvPr>
            <p:cNvSpPr/>
            <p:nvPr/>
          </p:nvSpPr>
          <p:spPr>
            <a:xfrm>
              <a:off x="11406638" y="6192642"/>
              <a:ext cx="259311" cy="395164"/>
            </a:xfrm>
            <a:custGeom>
              <a:avLst/>
              <a:gdLst/>
              <a:ahLst/>
              <a:cxnLst/>
              <a:rect l="l" t="t" r="r" b="b"/>
              <a:pathLst>
                <a:path w="259311" h="395164" extrusionOk="0">
                  <a:moveTo>
                    <a:pt x="258475" y="3729"/>
                  </a:moveTo>
                  <a:cubicBezTo>
                    <a:pt x="258762" y="3681"/>
                    <a:pt x="259049" y="3609"/>
                    <a:pt x="259312" y="3537"/>
                  </a:cubicBezTo>
                  <a:cubicBezTo>
                    <a:pt x="259216" y="14484"/>
                    <a:pt x="258929" y="25431"/>
                    <a:pt x="258355" y="36354"/>
                  </a:cubicBezTo>
                  <a:cubicBezTo>
                    <a:pt x="256083" y="70056"/>
                    <a:pt x="249720" y="103470"/>
                    <a:pt x="241516" y="136215"/>
                  </a:cubicBezTo>
                  <a:cubicBezTo>
                    <a:pt x="223528" y="198431"/>
                    <a:pt x="200781" y="259619"/>
                    <a:pt x="168633" y="316194"/>
                  </a:cubicBezTo>
                  <a:cubicBezTo>
                    <a:pt x="158898" y="333810"/>
                    <a:pt x="150119" y="352333"/>
                    <a:pt x="136724" y="367606"/>
                  </a:cubicBezTo>
                  <a:cubicBezTo>
                    <a:pt x="127324" y="377358"/>
                    <a:pt x="117445" y="386513"/>
                    <a:pt x="107184" y="395165"/>
                  </a:cubicBezTo>
                  <a:cubicBezTo>
                    <a:pt x="104983" y="393564"/>
                    <a:pt x="102352" y="392225"/>
                    <a:pt x="100414" y="390767"/>
                  </a:cubicBezTo>
                  <a:cubicBezTo>
                    <a:pt x="85823" y="379749"/>
                    <a:pt x="71496" y="368324"/>
                    <a:pt x="55948" y="358667"/>
                  </a:cubicBezTo>
                  <a:cubicBezTo>
                    <a:pt x="37697" y="347553"/>
                    <a:pt x="19112" y="336773"/>
                    <a:pt x="0" y="327022"/>
                  </a:cubicBezTo>
                  <a:cubicBezTo>
                    <a:pt x="4449" y="319015"/>
                    <a:pt x="8731" y="310912"/>
                    <a:pt x="13084" y="302833"/>
                  </a:cubicBezTo>
                  <a:cubicBezTo>
                    <a:pt x="39037" y="258137"/>
                    <a:pt x="57455" y="209163"/>
                    <a:pt x="67357" y="158444"/>
                  </a:cubicBezTo>
                  <a:cubicBezTo>
                    <a:pt x="75992" y="118385"/>
                    <a:pt x="85201" y="78039"/>
                    <a:pt x="84173" y="36785"/>
                  </a:cubicBezTo>
                  <a:cubicBezTo>
                    <a:pt x="84245" y="24475"/>
                    <a:pt x="83766" y="12214"/>
                    <a:pt x="82810" y="0"/>
                  </a:cubicBezTo>
                  <a:cubicBezTo>
                    <a:pt x="130481" y="860"/>
                    <a:pt x="178129" y="1840"/>
                    <a:pt x="225705" y="4494"/>
                  </a:cubicBezTo>
                  <a:cubicBezTo>
                    <a:pt x="236660" y="4517"/>
                    <a:pt x="247591" y="4159"/>
                    <a:pt x="258475" y="372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7" name="Google Shape;1882;p37">
              <a:extLst>
                <a:ext uri="{FF2B5EF4-FFF2-40B4-BE49-F238E27FC236}">
                  <a16:creationId xmlns:a16="http://schemas.microsoft.com/office/drawing/2014/main" id="{5D382E4C-9624-4DB2-0744-2D9F60638304}"/>
                </a:ext>
              </a:extLst>
            </p:cNvPr>
            <p:cNvSpPr/>
            <p:nvPr/>
          </p:nvSpPr>
          <p:spPr>
            <a:xfrm>
              <a:off x="11179426" y="6532403"/>
              <a:ext cx="322387" cy="194415"/>
            </a:xfrm>
            <a:custGeom>
              <a:avLst/>
              <a:gdLst/>
              <a:ahLst/>
              <a:cxnLst/>
              <a:rect l="l" t="t" r="r" b="b"/>
              <a:pathLst>
                <a:path w="322387" h="194415" extrusionOk="0">
                  <a:moveTo>
                    <a:pt x="311504" y="57149"/>
                  </a:moveTo>
                  <a:cubicBezTo>
                    <a:pt x="315068" y="59658"/>
                    <a:pt x="318561" y="62885"/>
                    <a:pt x="322388" y="65156"/>
                  </a:cubicBezTo>
                  <a:cubicBezTo>
                    <a:pt x="290814" y="89822"/>
                    <a:pt x="255891" y="110019"/>
                    <a:pt x="219151" y="127443"/>
                  </a:cubicBezTo>
                  <a:cubicBezTo>
                    <a:pt x="193485" y="140661"/>
                    <a:pt x="167509" y="153520"/>
                    <a:pt x="140169" y="162913"/>
                  </a:cubicBezTo>
                  <a:cubicBezTo>
                    <a:pt x="110078" y="172307"/>
                    <a:pt x="79533" y="180338"/>
                    <a:pt x="48628" y="186600"/>
                  </a:cubicBezTo>
                  <a:cubicBezTo>
                    <a:pt x="46715" y="187006"/>
                    <a:pt x="45184" y="188297"/>
                    <a:pt x="44275" y="189946"/>
                  </a:cubicBezTo>
                  <a:cubicBezTo>
                    <a:pt x="42960" y="189253"/>
                    <a:pt x="41477" y="188942"/>
                    <a:pt x="39946" y="189181"/>
                  </a:cubicBezTo>
                  <a:cubicBezTo>
                    <a:pt x="30521" y="190543"/>
                    <a:pt x="21073" y="191906"/>
                    <a:pt x="11625" y="193053"/>
                  </a:cubicBezTo>
                  <a:cubicBezTo>
                    <a:pt x="7750" y="193531"/>
                    <a:pt x="3875" y="194033"/>
                    <a:pt x="0" y="194416"/>
                  </a:cubicBezTo>
                  <a:cubicBezTo>
                    <a:pt x="16552" y="187962"/>
                    <a:pt x="33655" y="182489"/>
                    <a:pt x="49179" y="173789"/>
                  </a:cubicBezTo>
                  <a:cubicBezTo>
                    <a:pt x="74342" y="157033"/>
                    <a:pt x="98716" y="138749"/>
                    <a:pt x="118378" y="115612"/>
                  </a:cubicBezTo>
                  <a:cubicBezTo>
                    <a:pt x="148325" y="86930"/>
                    <a:pt x="176359" y="58200"/>
                    <a:pt x="202264" y="25431"/>
                  </a:cubicBezTo>
                  <a:cubicBezTo>
                    <a:pt x="208794" y="17377"/>
                    <a:pt x="214534" y="8820"/>
                    <a:pt x="219893" y="0"/>
                  </a:cubicBezTo>
                  <a:cubicBezTo>
                    <a:pt x="222524" y="1362"/>
                    <a:pt x="225155" y="2797"/>
                    <a:pt x="227762" y="4231"/>
                  </a:cubicBezTo>
                  <a:cubicBezTo>
                    <a:pt x="246539" y="13696"/>
                    <a:pt x="264790" y="24308"/>
                    <a:pt x="282394" y="35829"/>
                  </a:cubicBezTo>
                  <a:cubicBezTo>
                    <a:pt x="291986" y="42378"/>
                    <a:pt x="301865" y="49572"/>
                    <a:pt x="311504" y="5714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8" name="Google Shape;1883;p37">
              <a:extLst>
                <a:ext uri="{FF2B5EF4-FFF2-40B4-BE49-F238E27FC236}">
                  <a16:creationId xmlns:a16="http://schemas.microsoft.com/office/drawing/2014/main" id="{BFDA6BA0-5E21-794F-8DF0-CA3A5EDAD2D6}"/>
                </a:ext>
              </a:extLst>
            </p:cNvPr>
            <p:cNvSpPr/>
            <p:nvPr/>
          </p:nvSpPr>
          <p:spPr>
            <a:xfrm>
              <a:off x="11091115" y="6459885"/>
              <a:ext cx="294976" cy="268390"/>
            </a:xfrm>
            <a:custGeom>
              <a:avLst/>
              <a:gdLst/>
              <a:ahLst/>
              <a:cxnLst/>
              <a:rect l="l" t="t" r="r" b="b"/>
              <a:pathLst>
                <a:path w="294976" h="268390" extrusionOk="0">
                  <a:moveTo>
                    <a:pt x="294976" y="65921"/>
                  </a:moveTo>
                  <a:cubicBezTo>
                    <a:pt x="276127" y="95439"/>
                    <a:pt x="251969" y="121587"/>
                    <a:pt x="227762" y="147043"/>
                  </a:cubicBezTo>
                  <a:cubicBezTo>
                    <a:pt x="202455" y="169701"/>
                    <a:pt x="181645" y="197140"/>
                    <a:pt x="153779" y="216835"/>
                  </a:cubicBezTo>
                  <a:cubicBezTo>
                    <a:pt x="144713" y="223241"/>
                    <a:pt x="136102" y="230411"/>
                    <a:pt x="126319" y="235717"/>
                  </a:cubicBezTo>
                  <a:cubicBezTo>
                    <a:pt x="102543" y="246688"/>
                    <a:pt x="76854" y="255819"/>
                    <a:pt x="51858" y="263993"/>
                  </a:cubicBezTo>
                  <a:cubicBezTo>
                    <a:pt x="46117" y="265379"/>
                    <a:pt x="40304" y="266574"/>
                    <a:pt x="34588" y="267961"/>
                  </a:cubicBezTo>
                  <a:cubicBezTo>
                    <a:pt x="34205" y="268080"/>
                    <a:pt x="33846" y="268224"/>
                    <a:pt x="33487" y="268391"/>
                  </a:cubicBezTo>
                  <a:cubicBezTo>
                    <a:pt x="32913" y="268391"/>
                    <a:pt x="32315" y="268391"/>
                    <a:pt x="31765" y="268367"/>
                  </a:cubicBezTo>
                  <a:cubicBezTo>
                    <a:pt x="21384" y="268200"/>
                    <a:pt x="11051" y="267913"/>
                    <a:pt x="718" y="267435"/>
                  </a:cubicBezTo>
                  <a:cubicBezTo>
                    <a:pt x="2559" y="264280"/>
                    <a:pt x="1842" y="258567"/>
                    <a:pt x="1866" y="255365"/>
                  </a:cubicBezTo>
                  <a:cubicBezTo>
                    <a:pt x="1507" y="252066"/>
                    <a:pt x="2894" y="246736"/>
                    <a:pt x="0" y="244681"/>
                  </a:cubicBezTo>
                  <a:cubicBezTo>
                    <a:pt x="454" y="232180"/>
                    <a:pt x="789" y="219680"/>
                    <a:pt x="598" y="207203"/>
                  </a:cubicBezTo>
                  <a:cubicBezTo>
                    <a:pt x="-502" y="138844"/>
                    <a:pt x="2966" y="70557"/>
                    <a:pt x="7272" y="2342"/>
                  </a:cubicBezTo>
                  <a:cubicBezTo>
                    <a:pt x="7319" y="1578"/>
                    <a:pt x="7367" y="789"/>
                    <a:pt x="7391" y="0"/>
                  </a:cubicBezTo>
                  <a:cubicBezTo>
                    <a:pt x="14447" y="96"/>
                    <a:pt x="21528" y="263"/>
                    <a:pt x="28584" y="502"/>
                  </a:cubicBezTo>
                  <a:cubicBezTo>
                    <a:pt x="69797" y="4756"/>
                    <a:pt x="109958" y="13002"/>
                    <a:pt x="150574" y="22037"/>
                  </a:cubicBezTo>
                  <a:cubicBezTo>
                    <a:pt x="172125" y="25670"/>
                    <a:pt x="193055" y="31765"/>
                    <a:pt x="214008" y="37836"/>
                  </a:cubicBezTo>
                  <a:cubicBezTo>
                    <a:pt x="242186" y="44529"/>
                    <a:pt x="269047" y="53611"/>
                    <a:pt x="294976" y="6592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9" name="Google Shape;1884;p37">
              <a:extLst>
                <a:ext uri="{FF2B5EF4-FFF2-40B4-BE49-F238E27FC236}">
                  <a16:creationId xmlns:a16="http://schemas.microsoft.com/office/drawing/2014/main" id="{D0289911-1715-21A0-7160-31CB8D787E4F}"/>
                </a:ext>
              </a:extLst>
            </p:cNvPr>
            <p:cNvSpPr/>
            <p:nvPr/>
          </p:nvSpPr>
          <p:spPr>
            <a:xfrm>
              <a:off x="10818863" y="6459741"/>
              <a:ext cx="264861" cy="266551"/>
            </a:xfrm>
            <a:custGeom>
              <a:avLst/>
              <a:gdLst/>
              <a:ahLst/>
              <a:cxnLst/>
              <a:rect l="l" t="t" r="r" b="b"/>
              <a:pathLst>
                <a:path w="264861" h="266551" extrusionOk="0">
                  <a:moveTo>
                    <a:pt x="199106" y="1865"/>
                  </a:moveTo>
                  <a:cubicBezTo>
                    <a:pt x="220993" y="598"/>
                    <a:pt x="242927" y="-23"/>
                    <a:pt x="264861" y="1"/>
                  </a:cubicBezTo>
                  <a:cubicBezTo>
                    <a:pt x="263833" y="19767"/>
                    <a:pt x="262732" y="39534"/>
                    <a:pt x="261632" y="59301"/>
                  </a:cubicBezTo>
                  <a:cubicBezTo>
                    <a:pt x="258188" y="111382"/>
                    <a:pt x="257901" y="163535"/>
                    <a:pt x="258188" y="215713"/>
                  </a:cubicBezTo>
                  <a:cubicBezTo>
                    <a:pt x="258427" y="225847"/>
                    <a:pt x="257853" y="235957"/>
                    <a:pt x="257518" y="246068"/>
                  </a:cubicBezTo>
                  <a:cubicBezTo>
                    <a:pt x="257638" y="249557"/>
                    <a:pt x="256824" y="253334"/>
                    <a:pt x="257877" y="256608"/>
                  </a:cubicBezTo>
                  <a:cubicBezTo>
                    <a:pt x="257853" y="256823"/>
                    <a:pt x="257829" y="257014"/>
                    <a:pt x="257829" y="257206"/>
                  </a:cubicBezTo>
                  <a:cubicBezTo>
                    <a:pt x="257662" y="259883"/>
                    <a:pt x="256968" y="263468"/>
                    <a:pt x="257255" y="266551"/>
                  </a:cubicBezTo>
                  <a:cubicBezTo>
                    <a:pt x="256705" y="266503"/>
                    <a:pt x="256131" y="266456"/>
                    <a:pt x="255581" y="266408"/>
                  </a:cubicBezTo>
                  <a:cubicBezTo>
                    <a:pt x="254719" y="265213"/>
                    <a:pt x="253404" y="264257"/>
                    <a:pt x="251634" y="263826"/>
                  </a:cubicBezTo>
                  <a:cubicBezTo>
                    <a:pt x="229723" y="257230"/>
                    <a:pt x="206641" y="253525"/>
                    <a:pt x="185783" y="243916"/>
                  </a:cubicBezTo>
                  <a:cubicBezTo>
                    <a:pt x="150717" y="225106"/>
                    <a:pt x="120602" y="198503"/>
                    <a:pt x="93310" y="169774"/>
                  </a:cubicBezTo>
                  <a:cubicBezTo>
                    <a:pt x="62621" y="141450"/>
                    <a:pt x="36453" y="108610"/>
                    <a:pt x="12630" y="74430"/>
                  </a:cubicBezTo>
                  <a:cubicBezTo>
                    <a:pt x="8013" y="67666"/>
                    <a:pt x="3851" y="60639"/>
                    <a:pt x="0" y="53421"/>
                  </a:cubicBezTo>
                  <a:cubicBezTo>
                    <a:pt x="9209" y="50098"/>
                    <a:pt x="18490" y="46967"/>
                    <a:pt x="27866" y="43980"/>
                  </a:cubicBezTo>
                  <a:cubicBezTo>
                    <a:pt x="52456" y="35279"/>
                    <a:pt x="77212" y="27081"/>
                    <a:pt x="102854" y="21966"/>
                  </a:cubicBezTo>
                  <a:cubicBezTo>
                    <a:pt x="134811" y="14437"/>
                    <a:pt x="166193" y="5570"/>
                    <a:pt x="199106" y="186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0" name="Google Shape;1885;p37">
              <a:extLst>
                <a:ext uri="{FF2B5EF4-FFF2-40B4-BE49-F238E27FC236}">
                  <a16:creationId xmlns:a16="http://schemas.microsoft.com/office/drawing/2014/main" id="{72F7AF78-B915-A0C8-50EF-E9A4937559BC}"/>
                </a:ext>
              </a:extLst>
            </p:cNvPr>
            <p:cNvSpPr/>
            <p:nvPr/>
          </p:nvSpPr>
          <p:spPr>
            <a:xfrm>
              <a:off x="10693190" y="6518372"/>
              <a:ext cx="292631" cy="191619"/>
            </a:xfrm>
            <a:custGeom>
              <a:avLst/>
              <a:gdLst/>
              <a:ahLst/>
              <a:cxnLst/>
              <a:rect l="l" t="t" r="r" b="b"/>
              <a:pathLst>
                <a:path w="292631" h="191619" extrusionOk="0">
                  <a:moveTo>
                    <a:pt x="289785" y="189755"/>
                  </a:moveTo>
                  <a:cubicBezTo>
                    <a:pt x="290718" y="190400"/>
                    <a:pt x="291651" y="191022"/>
                    <a:pt x="292632" y="191619"/>
                  </a:cubicBezTo>
                  <a:cubicBezTo>
                    <a:pt x="283184" y="189205"/>
                    <a:pt x="273640" y="186552"/>
                    <a:pt x="264192" y="183564"/>
                  </a:cubicBezTo>
                  <a:cubicBezTo>
                    <a:pt x="254983" y="180672"/>
                    <a:pt x="245797" y="177613"/>
                    <a:pt x="236564" y="174745"/>
                  </a:cubicBezTo>
                  <a:cubicBezTo>
                    <a:pt x="227571" y="171948"/>
                    <a:pt x="218529" y="169271"/>
                    <a:pt x="209535" y="166427"/>
                  </a:cubicBezTo>
                  <a:cubicBezTo>
                    <a:pt x="205565" y="165064"/>
                    <a:pt x="201618" y="163654"/>
                    <a:pt x="197695" y="162172"/>
                  </a:cubicBezTo>
                  <a:cubicBezTo>
                    <a:pt x="193533" y="160595"/>
                    <a:pt x="189347" y="158970"/>
                    <a:pt x="185209" y="157296"/>
                  </a:cubicBezTo>
                  <a:cubicBezTo>
                    <a:pt x="176766" y="153926"/>
                    <a:pt x="168346" y="150461"/>
                    <a:pt x="159950" y="146971"/>
                  </a:cubicBezTo>
                  <a:cubicBezTo>
                    <a:pt x="151746" y="143553"/>
                    <a:pt x="143685" y="139848"/>
                    <a:pt x="135552" y="136239"/>
                  </a:cubicBezTo>
                  <a:cubicBezTo>
                    <a:pt x="131007" y="134231"/>
                    <a:pt x="126487" y="132224"/>
                    <a:pt x="121990" y="130168"/>
                  </a:cubicBezTo>
                  <a:cubicBezTo>
                    <a:pt x="118187" y="128447"/>
                    <a:pt x="114431" y="126631"/>
                    <a:pt x="110652" y="124838"/>
                  </a:cubicBezTo>
                  <a:cubicBezTo>
                    <a:pt x="105988" y="122496"/>
                    <a:pt x="100486" y="119747"/>
                    <a:pt x="95056" y="116783"/>
                  </a:cubicBezTo>
                  <a:cubicBezTo>
                    <a:pt x="89890" y="113963"/>
                    <a:pt x="84723" y="111142"/>
                    <a:pt x="79556" y="108274"/>
                  </a:cubicBezTo>
                  <a:cubicBezTo>
                    <a:pt x="74294" y="105358"/>
                    <a:pt x="68984" y="102490"/>
                    <a:pt x="63841" y="99359"/>
                  </a:cubicBezTo>
                  <a:cubicBezTo>
                    <a:pt x="61138" y="97710"/>
                    <a:pt x="58364" y="96132"/>
                    <a:pt x="55709" y="94387"/>
                  </a:cubicBezTo>
                  <a:cubicBezTo>
                    <a:pt x="53269" y="92810"/>
                    <a:pt x="50829" y="91208"/>
                    <a:pt x="48413" y="89631"/>
                  </a:cubicBezTo>
                  <a:cubicBezTo>
                    <a:pt x="43462" y="86141"/>
                    <a:pt x="38558" y="82628"/>
                    <a:pt x="33703" y="78995"/>
                  </a:cubicBezTo>
                  <a:cubicBezTo>
                    <a:pt x="28632" y="75218"/>
                    <a:pt x="23537" y="71442"/>
                    <a:pt x="18514" y="67594"/>
                  </a:cubicBezTo>
                  <a:cubicBezTo>
                    <a:pt x="13347" y="63650"/>
                    <a:pt x="8109" y="59754"/>
                    <a:pt x="3038" y="55643"/>
                  </a:cubicBezTo>
                  <a:cubicBezTo>
                    <a:pt x="2033" y="54830"/>
                    <a:pt x="1029" y="54018"/>
                    <a:pt x="0" y="53205"/>
                  </a:cubicBezTo>
                  <a:cubicBezTo>
                    <a:pt x="3062" y="51723"/>
                    <a:pt x="6076" y="50146"/>
                    <a:pt x="9113" y="48640"/>
                  </a:cubicBezTo>
                  <a:cubicBezTo>
                    <a:pt x="23035" y="41015"/>
                    <a:pt x="36142" y="34347"/>
                    <a:pt x="50853" y="27511"/>
                  </a:cubicBezTo>
                  <a:cubicBezTo>
                    <a:pt x="70634" y="17018"/>
                    <a:pt x="90918" y="7983"/>
                    <a:pt x="111704" y="0"/>
                  </a:cubicBezTo>
                  <a:cubicBezTo>
                    <a:pt x="126008" y="26746"/>
                    <a:pt x="145072" y="50647"/>
                    <a:pt x="164208" y="74143"/>
                  </a:cubicBezTo>
                  <a:cubicBezTo>
                    <a:pt x="178440" y="92762"/>
                    <a:pt x="195399" y="108896"/>
                    <a:pt x="212238" y="125101"/>
                  </a:cubicBezTo>
                  <a:cubicBezTo>
                    <a:pt x="235273" y="149911"/>
                    <a:pt x="261130" y="171709"/>
                    <a:pt x="289785" y="18975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1" name="Google Shape;1886;p37">
              <a:extLst>
                <a:ext uri="{FF2B5EF4-FFF2-40B4-BE49-F238E27FC236}">
                  <a16:creationId xmlns:a16="http://schemas.microsoft.com/office/drawing/2014/main" id="{D0A1B998-D32C-10FA-8BA4-A6E73588B773}"/>
                </a:ext>
              </a:extLst>
            </p:cNvPr>
            <p:cNvSpPr/>
            <p:nvPr/>
          </p:nvSpPr>
          <p:spPr>
            <a:xfrm>
              <a:off x="11055858" y="5601268"/>
              <a:ext cx="24063" cy="1697"/>
            </a:xfrm>
            <a:custGeom>
              <a:avLst/>
              <a:gdLst/>
              <a:ahLst/>
              <a:cxnLst/>
              <a:rect l="l" t="t" r="r" b="b"/>
              <a:pathLst>
                <a:path w="24063" h="1697" extrusionOk="0">
                  <a:moveTo>
                    <a:pt x="24063" y="72"/>
                  </a:moveTo>
                  <a:cubicBezTo>
                    <a:pt x="23704" y="167"/>
                    <a:pt x="23369" y="263"/>
                    <a:pt x="23011" y="359"/>
                  </a:cubicBezTo>
                  <a:cubicBezTo>
                    <a:pt x="21695" y="717"/>
                    <a:pt x="20379" y="1099"/>
                    <a:pt x="19088" y="1482"/>
                  </a:cubicBezTo>
                  <a:cubicBezTo>
                    <a:pt x="18179" y="-813"/>
                    <a:pt x="6530" y="1315"/>
                    <a:pt x="2033" y="1697"/>
                  </a:cubicBezTo>
                  <a:cubicBezTo>
                    <a:pt x="2009" y="1673"/>
                    <a:pt x="1985" y="1673"/>
                    <a:pt x="1985" y="1649"/>
                  </a:cubicBezTo>
                  <a:cubicBezTo>
                    <a:pt x="1387" y="1171"/>
                    <a:pt x="718" y="813"/>
                    <a:pt x="0" y="478"/>
                  </a:cubicBezTo>
                  <a:cubicBezTo>
                    <a:pt x="478" y="454"/>
                    <a:pt x="933" y="430"/>
                    <a:pt x="1387" y="406"/>
                  </a:cubicBezTo>
                  <a:cubicBezTo>
                    <a:pt x="7415" y="1123"/>
                    <a:pt x="13706" y="359"/>
                    <a:pt x="19853" y="0"/>
                  </a:cubicBezTo>
                  <a:cubicBezTo>
                    <a:pt x="21241" y="24"/>
                    <a:pt x="22652" y="48"/>
                    <a:pt x="24063" y="72"/>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2" name="Google Shape;1887;p37">
              <a:extLst>
                <a:ext uri="{FF2B5EF4-FFF2-40B4-BE49-F238E27FC236}">
                  <a16:creationId xmlns:a16="http://schemas.microsoft.com/office/drawing/2014/main" id="{531A2813-164F-AF09-E0C0-22E947C0A1E9}"/>
                </a:ext>
              </a:extLst>
            </p:cNvPr>
            <p:cNvSpPr/>
            <p:nvPr/>
          </p:nvSpPr>
          <p:spPr>
            <a:xfrm>
              <a:off x="10484776" y="5586644"/>
              <a:ext cx="1195912" cy="1156355"/>
            </a:xfrm>
            <a:custGeom>
              <a:avLst/>
              <a:gdLst/>
              <a:ahLst/>
              <a:cxnLst/>
              <a:rect l="l" t="t" r="r" b="b"/>
              <a:pathLst>
                <a:path w="1195912" h="1156355" extrusionOk="0">
                  <a:moveTo>
                    <a:pt x="1180744" y="416625"/>
                  </a:moveTo>
                  <a:cubicBezTo>
                    <a:pt x="1170028" y="377498"/>
                    <a:pt x="1150366" y="341717"/>
                    <a:pt x="1131111" y="306271"/>
                  </a:cubicBezTo>
                  <a:cubicBezTo>
                    <a:pt x="1120203" y="285812"/>
                    <a:pt x="1106784" y="266929"/>
                    <a:pt x="1093078" y="248286"/>
                  </a:cubicBezTo>
                  <a:cubicBezTo>
                    <a:pt x="1081214" y="228663"/>
                    <a:pt x="1067915" y="209374"/>
                    <a:pt x="1052343" y="192380"/>
                  </a:cubicBezTo>
                  <a:cubicBezTo>
                    <a:pt x="1052774" y="188269"/>
                    <a:pt x="1049497" y="183704"/>
                    <a:pt x="1044976" y="183967"/>
                  </a:cubicBezTo>
                  <a:cubicBezTo>
                    <a:pt x="1026965" y="162886"/>
                    <a:pt x="1005916" y="144744"/>
                    <a:pt x="983096" y="128946"/>
                  </a:cubicBezTo>
                  <a:cubicBezTo>
                    <a:pt x="928368" y="85086"/>
                    <a:pt x="863499" y="56165"/>
                    <a:pt x="798557" y="30638"/>
                  </a:cubicBezTo>
                  <a:cubicBezTo>
                    <a:pt x="788678" y="26671"/>
                    <a:pt x="778536" y="23516"/>
                    <a:pt x="768466" y="20098"/>
                  </a:cubicBezTo>
                  <a:cubicBezTo>
                    <a:pt x="752894" y="14696"/>
                    <a:pt x="737777" y="7454"/>
                    <a:pt x="721608" y="4036"/>
                  </a:cubicBezTo>
                  <a:cubicBezTo>
                    <a:pt x="702807" y="2387"/>
                    <a:pt x="683887" y="2195"/>
                    <a:pt x="665014" y="2315"/>
                  </a:cubicBezTo>
                  <a:cubicBezTo>
                    <a:pt x="635736" y="2841"/>
                    <a:pt x="606555" y="-673"/>
                    <a:pt x="577253" y="116"/>
                  </a:cubicBezTo>
                  <a:cubicBezTo>
                    <a:pt x="558117" y="331"/>
                    <a:pt x="539269" y="4825"/>
                    <a:pt x="520803" y="9270"/>
                  </a:cubicBezTo>
                  <a:cubicBezTo>
                    <a:pt x="519009" y="9700"/>
                    <a:pt x="517574" y="10943"/>
                    <a:pt x="516713" y="12545"/>
                  </a:cubicBezTo>
                  <a:cubicBezTo>
                    <a:pt x="506954" y="14983"/>
                    <a:pt x="497338" y="18138"/>
                    <a:pt x="487914" y="21317"/>
                  </a:cubicBezTo>
                  <a:cubicBezTo>
                    <a:pt x="487339" y="21532"/>
                    <a:pt x="486741" y="21723"/>
                    <a:pt x="486191" y="21914"/>
                  </a:cubicBezTo>
                  <a:cubicBezTo>
                    <a:pt x="476313" y="23611"/>
                    <a:pt x="466434" y="25404"/>
                    <a:pt x="456603" y="27196"/>
                  </a:cubicBezTo>
                  <a:cubicBezTo>
                    <a:pt x="453685" y="27746"/>
                    <a:pt x="450766" y="28248"/>
                    <a:pt x="447872" y="28822"/>
                  </a:cubicBezTo>
                  <a:cubicBezTo>
                    <a:pt x="444691" y="29467"/>
                    <a:pt x="441486" y="30017"/>
                    <a:pt x="438304" y="30734"/>
                  </a:cubicBezTo>
                  <a:cubicBezTo>
                    <a:pt x="434980" y="31499"/>
                    <a:pt x="431655" y="32240"/>
                    <a:pt x="428330" y="33005"/>
                  </a:cubicBezTo>
                  <a:cubicBezTo>
                    <a:pt x="425627" y="33602"/>
                    <a:pt x="422996" y="34391"/>
                    <a:pt x="420317" y="35060"/>
                  </a:cubicBezTo>
                  <a:cubicBezTo>
                    <a:pt x="408237" y="38215"/>
                    <a:pt x="396302" y="41824"/>
                    <a:pt x="384318" y="45386"/>
                  </a:cubicBezTo>
                  <a:cubicBezTo>
                    <a:pt x="373458" y="48612"/>
                    <a:pt x="362647" y="52006"/>
                    <a:pt x="351931" y="55663"/>
                  </a:cubicBezTo>
                  <a:cubicBezTo>
                    <a:pt x="345520" y="57862"/>
                    <a:pt x="339134" y="60061"/>
                    <a:pt x="332771" y="62308"/>
                  </a:cubicBezTo>
                  <a:cubicBezTo>
                    <a:pt x="327246" y="64244"/>
                    <a:pt x="321792" y="66347"/>
                    <a:pt x="316386" y="68570"/>
                  </a:cubicBezTo>
                  <a:cubicBezTo>
                    <a:pt x="311052" y="70721"/>
                    <a:pt x="305838" y="73087"/>
                    <a:pt x="300647" y="75549"/>
                  </a:cubicBezTo>
                  <a:cubicBezTo>
                    <a:pt x="295194" y="78131"/>
                    <a:pt x="289788" y="80688"/>
                    <a:pt x="284406" y="83365"/>
                  </a:cubicBezTo>
                  <a:cubicBezTo>
                    <a:pt x="284334" y="83413"/>
                    <a:pt x="284095" y="83509"/>
                    <a:pt x="283880" y="83628"/>
                  </a:cubicBezTo>
                  <a:cubicBezTo>
                    <a:pt x="283832" y="83652"/>
                    <a:pt x="283784" y="83676"/>
                    <a:pt x="283736" y="83700"/>
                  </a:cubicBezTo>
                  <a:cubicBezTo>
                    <a:pt x="277206" y="86974"/>
                    <a:pt x="270580" y="90249"/>
                    <a:pt x="264098" y="93858"/>
                  </a:cubicBezTo>
                  <a:cubicBezTo>
                    <a:pt x="262304" y="94862"/>
                    <a:pt x="260439" y="95794"/>
                    <a:pt x="258668" y="96870"/>
                  </a:cubicBezTo>
                  <a:cubicBezTo>
                    <a:pt x="256875" y="97969"/>
                    <a:pt x="255057" y="99069"/>
                    <a:pt x="253263" y="100168"/>
                  </a:cubicBezTo>
                  <a:cubicBezTo>
                    <a:pt x="249746" y="102295"/>
                    <a:pt x="246326" y="104614"/>
                    <a:pt x="242905" y="106884"/>
                  </a:cubicBezTo>
                  <a:cubicBezTo>
                    <a:pt x="236375" y="111187"/>
                    <a:pt x="230085" y="115824"/>
                    <a:pt x="223770" y="120413"/>
                  </a:cubicBezTo>
                  <a:cubicBezTo>
                    <a:pt x="217575" y="124906"/>
                    <a:pt x="211619" y="129686"/>
                    <a:pt x="205711" y="134515"/>
                  </a:cubicBezTo>
                  <a:cubicBezTo>
                    <a:pt x="196191" y="142283"/>
                    <a:pt x="187269" y="150768"/>
                    <a:pt x="178442" y="159301"/>
                  </a:cubicBezTo>
                  <a:cubicBezTo>
                    <a:pt x="169759" y="167690"/>
                    <a:pt x="161388" y="176414"/>
                    <a:pt x="153159" y="185234"/>
                  </a:cubicBezTo>
                  <a:cubicBezTo>
                    <a:pt x="145170" y="193791"/>
                    <a:pt x="137636" y="202754"/>
                    <a:pt x="130555" y="212075"/>
                  </a:cubicBezTo>
                  <a:cubicBezTo>
                    <a:pt x="126441" y="217501"/>
                    <a:pt x="122375" y="222974"/>
                    <a:pt x="118332" y="228448"/>
                  </a:cubicBezTo>
                  <a:cubicBezTo>
                    <a:pt x="114888" y="233133"/>
                    <a:pt x="111396" y="237817"/>
                    <a:pt x="108047" y="242574"/>
                  </a:cubicBezTo>
                  <a:cubicBezTo>
                    <a:pt x="104603" y="247450"/>
                    <a:pt x="101110" y="252302"/>
                    <a:pt x="97809" y="257273"/>
                  </a:cubicBezTo>
                  <a:cubicBezTo>
                    <a:pt x="96470" y="259305"/>
                    <a:pt x="95107" y="261336"/>
                    <a:pt x="93767" y="263392"/>
                  </a:cubicBezTo>
                  <a:cubicBezTo>
                    <a:pt x="93289" y="264109"/>
                    <a:pt x="92786" y="264826"/>
                    <a:pt x="92332" y="265567"/>
                  </a:cubicBezTo>
                  <a:cubicBezTo>
                    <a:pt x="90514" y="268626"/>
                    <a:pt x="88696" y="271662"/>
                    <a:pt x="86878" y="274697"/>
                  </a:cubicBezTo>
                  <a:cubicBezTo>
                    <a:pt x="85491" y="277016"/>
                    <a:pt x="84223" y="279358"/>
                    <a:pt x="82908" y="281748"/>
                  </a:cubicBezTo>
                  <a:cubicBezTo>
                    <a:pt x="81592" y="284162"/>
                    <a:pt x="80229" y="286553"/>
                    <a:pt x="78961" y="288991"/>
                  </a:cubicBezTo>
                  <a:cubicBezTo>
                    <a:pt x="75995" y="294727"/>
                    <a:pt x="73005" y="300463"/>
                    <a:pt x="70087" y="306200"/>
                  </a:cubicBezTo>
                  <a:cubicBezTo>
                    <a:pt x="64489" y="317147"/>
                    <a:pt x="58749" y="328022"/>
                    <a:pt x="53415" y="339088"/>
                  </a:cubicBezTo>
                  <a:cubicBezTo>
                    <a:pt x="50784" y="344538"/>
                    <a:pt x="48105" y="349987"/>
                    <a:pt x="45593" y="355485"/>
                  </a:cubicBezTo>
                  <a:cubicBezTo>
                    <a:pt x="44277" y="358377"/>
                    <a:pt x="42866" y="361245"/>
                    <a:pt x="41622" y="364161"/>
                  </a:cubicBezTo>
                  <a:cubicBezTo>
                    <a:pt x="40259" y="367436"/>
                    <a:pt x="38848" y="370710"/>
                    <a:pt x="37484" y="373985"/>
                  </a:cubicBezTo>
                  <a:cubicBezTo>
                    <a:pt x="36456" y="376423"/>
                    <a:pt x="35547" y="378884"/>
                    <a:pt x="34614" y="381370"/>
                  </a:cubicBezTo>
                  <a:cubicBezTo>
                    <a:pt x="33609" y="384071"/>
                    <a:pt x="32509" y="386748"/>
                    <a:pt x="31624" y="389497"/>
                  </a:cubicBezTo>
                  <a:cubicBezTo>
                    <a:pt x="30476" y="393082"/>
                    <a:pt x="29328" y="396691"/>
                    <a:pt x="28180" y="400300"/>
                  </a:cubicBezTo>
                  <a:cubicBezTo>
                    <a:pt x="27414" y="402714"/>
                    <a:pt x="26792" y="405200"/>
                    <a:pt x="26123" y="407638"/>
                  </a:cubicBezTo>
                  <a:cubicBezTo>
                    <a:pt x="23013" y="419135"/>
                    <a:pt x="20358" y="430751"/>
                    <a:pt x="17942" y="442415"/>
                  </a:cubicBezTo>
                  <a:cubicBezTo>
                    <a:pt x="15574" y="453983"/>
                    <a:pt x="13254" y="465576"/>
                    <a:pt x="11245" y="477216"/>
                  </a:cubicBezTo>
                  <a:cubicBezTo>
                    <a:pt x="10144" y="483621"/>
                    <a:pt x="9044" y="490027"/>
                    <a:pt x="8039" y="496456"/>
                  </a:cubicBezTo>
                  <a:cubicBezTo>
                    <a:pt x="7106" y="502432"/>
                    <a:pt x="6198" y="508407"/>
                    <a:pt x="5504" y="514383"/>
                  </a:cubicBezTo>
                  <a:cubicBezTo>
                    <a:pt x="4786" y="520382"/>
                    <a:pt x="4093" y="526357"/>
                    <a:pt x="3495" y="532357"/>
                  </a:cubicBezTo>
                  <a:cubicBezTo>
                    <a:pt x="2897" y="538332"/>
                    <a:pt x="2442" y="544331"/>
                    <a:pt x="1988" y="550331"/>
                  </a:cubicBezTo>
                  <a:cubicBezTo>
                    <a:pt x="1533" y="556354"/>
                    <a:pt x="1294" y="562401"/>
                    <a:pt x="1031" y="568448"/>
                  </a:cubicBezTo>
                  <a:cubicBezTo>
                    <a:pt x="768" y="575045"/>
                    <a:pt x="552" y="581642"/>
                    <a:pt x="337" y="588239"/>
                  </a:cubicBezTo>
                  <a:cubicBezTo>
                    <a:pt x="-45" y="600667"/>
                    <a:pt x="-22" y="613144"/>
                    <a:pt x="26" y="625573"/>
                  </a:cubicBezTo>
                  <a:cubicBezTo>
                    <a:pt x="50" y="631166"/>
                    <a:pt x="265" y="636807"/>
                    <a:pt x="600" y="642376"/>
                  </a:cubicBezTo>
                  <a:cubicBezTo>
                    <a:pt x="792" y="645531"/>
                    <a:pt x="911" y="648710"/>
                    <a:pt x="1198" y="651841"/>
                  </a:cubicBezTo>
                  <a:cubicBezTo>
                    <a:pt x="1509" y="655330"/>
                    <a:pt x="1820" y="658820"/>
                    <a:pt x="2131" y="662286"/>
                  </a:cubicBezTo>
                  <a:cubicBezTo>
                    <a:pt x="2610" y="667855"/>
                    <a:pt x="3327" y="673400"/>
                    <a:pt x="4045" y="678945"/>
                  </a:cubicBezTo>
                  <a:cubicBezTo>
                    <a:pt x="4834" y="684920"/>
                    <a:pt x="5600" y="690896"/>
                    <a:pt x="6604" y="696847"/>
                  </a:cubicBezTo>
                  <a:cubicBezTo>
                    <a:pt x="7704" y="703396"/>
                    <a:pt x="8805" y="709969"/>
                    <a:pt x="10025" y="716494"/>
                  </a:cubicBezTo>
                  <a:cubicBezTo>
                    <a:pt x="11005" y="721801"/>
                    <a:pt x="12034" y="727107"/>
                    <a:pt x="13230" y="732389"/>
                  </a:cubicBezTo>
                  <a:cubicBezTo>
                    <a:pt x="13971" y="735687"/>
                    <a:pt x="14641" y="738986"/>
                    <a:pt x="15454" y="742260"/>
                  </a:cubicBezTo>
                  <a:cubicBezTo>
                    <a:pt x="16292" y="745583"/>
                    <a:pt x="17105" y="748905"/>
                    <a:pt x="17942" y="752227"/>
                  </a:cubicBezTo>
                  <a:cubicBezTo>
                    <a:pt x="18707" y="755239"/>
                    <a:pt x="19640" y="758203"/>
                    <a:pt x="20477" y="761214"/>
                  </a:cubicBezTo>
                  <a:cubicBezTo>
                    <a:pt x="21243" y="763867"/>
                    <a:pt x="22128" y="766473"/>
                    <a:pt x="22989" y="769078"/>
                  </a:cubicBezTo>
                  <a:cubicBezTo>
                    <a:pt x="23922" y="771874"/>
                    <a:pt x="24879" y="774647"/>
                    <a:pt x="25955" y="777420"/>
                  </a:cubicBezTo>
                  <a:cubicBezTo>
                    <a:pt x="26912" y="779881"/>
                    <a:pt x="27797" y="782391"/>
                    <a:pt x="28873" y="784829"/>
                  </a:cubicBezTo>
                  <a:cubicBezTo>
                    <a:pt x="30308" y="787984"/>
                    <a:pt x="31624" y="791235"/>
                    <a:pt x="33203" y="794318"/>
                  </a:cubicBezTo>
                  <a:cubicBezTo>
                    <a:pt x="34710" y="797258"/>
                    <a:pt x="36217" y="800198"/>
                    <a:pt x="37723" y="803114"/>
                  </a:cubicBezTo>
                  <a:cubicBezTo>
                    <a:pt x="39207" y="806030"/>
                    <a:pt x="40929" y="808802"/>
                    <a:pt x="42531" y="811647"/>
                  </a:cubicBezTo>
                  <a:cubicBezTo>
                    <a:pt x="43943" y="814132"/>
                    <a:pt x="45450" y="816570"/>
                    <a:pt x="46909" y="819032"/>
                  </a:cubicBezTo>
                  <a:cubicBezTo>
                    <a:pt x="49922" y="824052"/>
                    <a:pt x="53056" y="828999"/>
                    <a:pt x="56142" y="833971"/>
                  </a:cubicBezTo>
                  <a:cubicBezTo>
                    <a:pt x="62648" y="844440"/>
                    <a:pt x="69130" y="854909"/>
                    <a:pt x="75803" y="865258"/>
                  </a:cubicBezTo>
                  <a:cubicBezTo>
                    <a:pt x="77693" y="868174"/>
                    <a:pt x="79750" y="870994"/>
                    <a:pt x="81735" y="873863"/>
                  </a:cubicBezTo>
                  <a:cubicBezTo>
                    <a:pt x="83386" y="876229"/>
                    <a:pt x="85252" y="878499"/>
                    <a:pt x="87022" y="880794"/>
                  </a:cubicBezTo>
                  <a:cubicBezTo>
                    <a:pt x="90562" y="885407"/>
                    <a:pt x="94437" y="889805"/>
                    <a:pt x="98288" y="894179"/>
                  </a:cubicBezTo>
                  <a:cubicBezTo>
                    <a:pt x="106516" y="903524"/>
                    <a:pt x="114936" y="912679"/>
                    <a:pt x="123188" y="922000"/>
                  </a:cubicBezTo>
                  <a:cubicBezTo>
                    <a:pt x="128092" y="927689"/>
                    <a:pt x="133593" y="934094"/>
                    <a:pt x="139334" y="940285"/>
                  </a:cubicBezTo>
                  <a:cubicBezTo>
                    <a:pt x="142419" y="943631"/>
                    <a:pt x="145577" y="946930"/>
                    <a:pt x="148758" y="950180"/>
                  </a:cubicBezTo>
                  <a:cubicBezTo>
                    <a:pt x="151748" y="953240"/>
                    <a:pt x="154858" y="956227"/>
                    <a:pt x="157919" y="959215"/>
                  </a:cubicBezTo>
                  <a:cubicBezTo>
                    <a:pt x="163756" y="964904"/>
                    <a:pt x="169783" y="970401"/>
                    <a:pt x="175787" y="975898"/>
                  </a:cubicBezTo>
                  <a:cubicBezTo>
                    <a:pt x="179088" y="978910"/>
                    <a:pt x="182413" y="981922"/>
                    <a:pt x="185762" y="984933"/>
                  </a:cubicBezTo>
                  <a:cubicBezTo>
                    <a:pt x="187101" y="986152"/>
                    <a:pt x="188465" y="987323"/>
                    <a:pt x="189852" y="988518"/>
                  </a:cubicBezTo>
                  <a:cubicBezTo>
                    <a:pt x="191502" y="989929"/>
                    <a:pt x="193105" y="991387"/>
                    <a:pt x="194803" y="992749"/>
                  </a:cubicBezTo>
                  <a:cubicBezTo>
                    <a:pt x="199707" y="996741"/>
                    <a:pt x="204610" y="1000660"/>
                    <a:pt x="209609" y="1004556"/>
                  </a:cubicBezTo>
                  <a:cubicBezTo>
                    <a:pt x="214178" y="1008118"/>
                    <a:pt x="218818" y="1011583"/>
                    <a:pt x="223435" y="1015073"/>
                  </a:cubicBezTo>
                  <a:cubicBezTo>
                    <a:pt x="232644" y="1022005"/>
                    <a:pt x="241853" y="1029079"/>
                    <a:pt x="251517" y="1035389"/>
                  </a:cubicBezTo>
                  <a:cubicBezTo>
                    <a:pt x="256540" y="1038664"/>
                    <a:pt x="261587" y="1041867"/>
                    <a:pt x="266777" y="1044855"/>
                  </a:cubicBezTo>
                  <a:cubicBezTo>
                    <a:pt x="272040" y="1047914"/>
                    <a:pt x="277350" y="1050878"/>
                    <a:pt x="282684" y="1053818"/>
                  </a:cubicBezTo>
                  <a:cubicBezTo>
                    <a:pt x="293184" y="1059602"/>
                    <a:pt x="303661" y="1065434"/>
                    <a:pt x="314497" y="1070597"/>
                  </a:cubicBezTo>
                  <a:cubicBezTo>
                    <a:pt x="325404" y="1075807"/>
                    <a:pt x="336455" y="1080683"/>
                    <a:pt x="347506" y="1085559"/>
                  </a:cubicBezTo>
                  <a:cubicBezTo>
                    <a:pt x="358533" y="1090435"/>
                    <a:pt x="369583" y="1095167"/>
                    <a:pt x="380754" y="1099637"/>
                  </a:cubicBezTo>
                  <a:cubicBezTo>
                    <a:pt x="386351" y="1101860"/>
                    <a:pt x="391924" y="1104154"/>
                    <a:pt x="397522" y="1106282"/>
                  </a:cubicBezTo>
                  <a:cubicBezTo>
                    <a:pt x="403190" y="1108409"/>
                    <a:pt x="408835" y="1110584"/>
                    <a:pt x="414576" y="1112400"/>
                  </a:cubicBezTo>
                  <a:cubicBezTo>
                    <a:pt x="426129" y="1116057"/>
                    <a:pt x="437778" y="1119404"/>
                    <a:pt x="449331" y="1123108"/>
                  </a:cubicBezTo>
                  <a:cubicBezTo>
                    <a:pt x="460621" y="1126741"/>
                    <a:pt x="471864" y="1130613"/>
                    <a:pt x="483297" y="1133745"/>
                  </a:cubicBezTo>
                  <a:cubicBezTo>
                    <a:pt x="494922" y="1136923"/>
                    <a:pt x="506571" y="1139911"/>
                    <a:pt x="518363" y="1142469"/>
                  </a:cubicBezTo>
                  <a:cubicBezTo>
                    <a:pt x="530538" y="1145098"/>
                    <a:pt x="542785" y="1147368"/>
                    <a:pt x="555056" y="1149472"/>
                  </a:cubicBezTo>
                  <a:cubicBezTo>
                    <a:pt x="566681" y="1151456"/>
                    <a:pt x="578377" y="1153272"/>
                    <a:pt x="590146" y="1154204"/>
                  </a:cubicBezTo>
                  <a:cubicBezTo>
                    <a:pt x="614735" y="1156116"/>
                    <a:pt x="639420" y="1156308"/>
                    <a:pt x="664081" y="1156355"/>
                  </a:cubicBezTo>
                  <a:cubicBezTo>
                    <a:pt x="664560" y="1156355"/>
                    <a:pt x="665062" y="1156355"/>
                    <a:pt x="665564" y="1156355"/>
                  </a:cubicBezTo>
                  <a:cubicBezTo>
                    <a:pt x="670803" y="1156355"/>
                    <a:pt x="676089" y="1156284"/>
                    <a:pt x="681327" y="1155901"/>
                  </a:cubicBezTo>
                  <a:cubicBezTo>
                    <a:pt x="687666" y="1155447"/>
                    <a:pt x="693957" y="1154874"/>
                    <a:pt x="700271" y="1154180"/>
                  </a:cubicBezTo>
                  <a:cubicBezTo>
                    <a:pt x="712399" y="1152818"/>
                    <a:pt x="724478" y="1151097"/>
                    <a:pt x="736533" y="1149352"/>
                  </a:cubicBezTo>
                  <a:cubicBezTo>
                    <a:pt x="738806" y="1149018"/>
                    <a:pt x="740719" y="1147655"/>
                    <a:pt x="741844" y="1145791"/>
                  </a:cubicBezTo>
                  <a:cubicBezTo>
                    <a:pt x="743446" y="1146580"/>
                    <a:pt x="745336" y="1146819"/>
                    <a:pt x="747130" y="1146412"/>
                  </a:cubicBezTo>
                  <a:cubicBezTo>
                    <a:pt x="757296" y="1144190"/>
                    <a:pt x="767438" y="1141943"/>
                    <a:pt x="777579" y="1139672"/>
                  </a:cubicBezTo>
                  <a:cubicBezTo>
                    <a:pt x="824534" y="1128869"/>
                    <a:pt x="870387" y="1113309"/>
                    <a:pt x="912677" y="1090005"/>
                  </a:cubicBezTo>
                  <a:cubicBezTo>
                    <a:pt x="958411" y="1068541"/>
                    <a:pt x="1002663" y="1043205"/>
                    <a:pt x="1040910" y="1009958"/>
                  </a:cubicBezTo>
                  <a:cubicBezTo>
                    <a:pt x="1064423" y="992056"/>
                    <a:pt x="1083008" y="968919"/>
                    <a:pt x="1096116" y="942508"/>
                  </a:cubicBezTo>
                  <a:cubicBezTo>
                    <a:pt x="1113075" y="911364"/>
                    <a:pt x="1130369" y="880268"/>
                    <a:pt x="1142735" y="846973"/>
                  </a:cubicBezTo>
                  <a:cubicBezTo>
                    <a:pt x="1165339" y="791545"/>
                    <a:pt x="1183494" y="734086"/>
                    <a:pt x="1191723" y="674667"/>
                  </a:cubicBezTo>
                  <a:cubicBezTo>
                    <a:pt x="1196554" y="640105"/>
                    <a:pt x="1195765" y="605185"/>
                    <a:pt x="1195789" y="570384"/>
                  </a:cubicBezTo>
                  <a:cubicBezTo>
                    <a:pt x="1196746" y="518924"/>
                    <a:pt x="1192177" y="466938"/>
                    <a:pt x="1180744" y="416625"/>
                  </a:cubicBezTo>
                  <a:close/>
                  <a:moveTo>
                    <a:pt x="641597" y="16751"/>
                  </a:moveTo>
                  <a:cubicBezTo>
                    <a:pt x="642195" y="16775"/>
                    <a:pt x="642817" y="16799"/>
                    <a:pt x="643439" y="16799"/>
                  </a:cubicBezTo>
                  <a:cubicBezTo>
                    <a:pt x="645687" y="16871"/>
                    <a:pt x="647959" y="16919"/>
                    <a:pt x="650232" y="16919"/>
                  </a:cubicBezTo>
                  <a:cubicBezTo>
                    <a:pt x="651332" y="16943"/>
                    <a:pt x="652408" y="16967"/>
                    <a:pt x="653509" y="16967"/>
                  </a:cubicBezTo>
                  <a:cubicBezTo>
                    <a:pt x="654824" y="16990"/>
                    <a:pt x="656140" y="16990"/>
                    <a:pt x="657431" y="16990"/>
                  </a:cubicBezTo>
                  <a:cubicBezTo>
                    <a:pt x="670348" y="17038"/>
                    <a:pt x="683480" y="16823"/>
                    <a:pt x="696038" y="17229"/>
                  </a:cubicBezTo>
                  <a:cubicBezTo>
                    <a:pt x="708859" y="17708"/>
                    <a:pt x="721847" y="17612"/>
                    <a:pt x="733854" y="22846"/>
                  </a:cubicBezTo>
                  <a:cubicBezTo>
                    <a:pt x="787315" y="42159"/>
                    <a:pt x="841086" y="61376"/>
                    <a:pt x="891628" y="87667"/>
                  </a:cubicBezTo>
                  <a:cubicBezTo>
                    <a:pt x="910405" y="98017"/>
                    <a:pt x="929995" y="109896"/>
                    <a:pt x="948580" y="121010"/>
                  </a:cubicBezTo>
                  <a:cubicBezTo>
                    <a:pt x="976758" y="142880"/>
                    <a:pt x="1007279" y="162384"/>
                    <a:pt x="1030529" y="189847"/>
                  </a:cubicBezTo>
                  <a:cubicBezTo>
                    <a:pt x="1030768" y="190110"/>
                    <a:pt x="1031007" y="190397"/>
                    <a:pt x="1031270" y="190683"/>
                  </a:cubicBezTo>
                  <a:cubicBezTo>
                    <a:pt x="1029620" y="191711"/>
                    <a:pt x="1027969" y="192691"/>
                    <a:pt x="1026319" y="193671"/>
                  </a:cubicBezTo>
                  <a:cubicBezTo>
                    <a:pt x="1025888" y="193958"/>
                    <a:pt x="1025434" y="194221"/>
                    <a:pt x="1025027" y="194436"/>
                  </a:cubicBezTo>
                  <a:cubicBezTo>
                    <a:pt x="1023473" y="195392"/>
                    <a:pt x="1021894" y="196300"/>
                    <a:pt x="1020291" y="197185"/>
                  </a:cubicBezTo>
                  <a:cubicBezTo>
                    <a:pt x="1018449" y="198260"/>
                    <a:pt x="1016584" y="199312"/>
                    <a:pt x="1014742" y="200340"/>
                  </a:cubicBezTo>
                  <a:cubicBezTo>
                    <a:pt x="1012876" y="201391"/>
                    <a:pt x="1011010" y="202395"/>
                    <a:pt x="1009145" y="203399"/>
                  </a:cubicBezTo>
                  <a:cubicBezTo>
                    <a:pt x="1007303" y="204403"/>
                    <a:pt x="1005461" y="205383"/>
                    <a:pt x="1003595" y="206339"/>
                  </a:cubicBezTo>
                  <a:cubicBezTo>
                    <a:pt x="1003476" y="206411"/>
                    <a:pt x="1003356" y="206458"/>
                    <a:pt x="1003260" y="206530"/>
                  </a:cubicBezTo>
                  <a:cubicBezTo>
                    <a:pt x="1001538" y="207438"/>
                    <a:pt x="999816" y="208323"/>
                    <a:pt x="998094" y="209183"/>
                  </a:cubicBezTo>
                  <a:cubicBezTo>
                    <a:pt x="995463" y="210522"/>
                    <a:pt x="992832" y="211836"/>
                    <a:pt x="990153" y="213103"/>
                  </a:cubicBezTo>
                  <a:cubicBezTo>
                    <a:pt x="988981" y="213701"/>
                    <a:pt x="987808" y="214250"/>
                    <a:pt x="986636" y="214800"/>
                  </a:cubicBezTo>
                  <a:cubicBezTo>
                    <a:pt x="980035" y="217955"/>
                    <a:pt x="973337" y="220967"/>
                    <a:pt x="966592" y="223811"/>
                  </a:cubicBezTo>
                  <a:cubicBezTo>
                    <a:pt x="965396" y="224337"/>
                    <a:pt x="964224" y="224839"/>
                    <a:pt x="963028" y="225317"/>
                  </a:cubicBezTo>
                  <a:cubicBezTo>
                    <a:pt x="955158" y="228591"/>
                    <a:pt x="947193" y="231698"/>
                    <a:pt x="939156" y="234614"/>
                  </a:cubicBezTo>
                  <a:cubicBezTo>
                    <a:pt x="936955" y="235427"/>
                    <a:pt x="934755" y="236216"/>
                    <a:pt x="932578" y="237052"/>
                  </a:cubicBezTo>
                  <a:cubicBezTo>
                    <a:pt x="930641" y="237769"/>
                    <a:pt x="928703" y="238486"/>
                    <a:pt x="926766" y="239251"/>
                  </a:cubicBezTo>
                  <a:cubicBezTo>
                    <a:pt x="924709" y="240016"/>
                    <a:pt x="922652" y="240829"/>
                    <a:pt x="920594" y="241618"/>
                  </a:cubicBezTo>
                  <a:cubicBezTo>
                    <a:pt x="917605" y="242789"/>
                    <a:pt x="914615" y="243936"/>
                    <a:pt x="911625" y="245107"/>
                  </a:cubicBezTo>
                  <a:cubicBezTo>
                    <a:pt x="908611" y="246278"/>
                    <a:pt x="905573" y="247473"/>
                    <a:pt x="902559" y="248621"/>
                  </a:cubicBezTo>
                  <a:cubicBezTo>
                    <a:pt x="898301" y="250270"/>
                    <a:pt x="893996" y="251919"/>
                    <a:pt x="889714" y="253521"/>
                  </a:cubicBezTo>
                  <a:cubicBezTo>
                    <a:pt x="883113" y="243554"/>
                    <a:pt x="876152" y="233826"/>
                    <a:pt x="868809" y="224361"/>
                  </a:cubicBezTo>
                  <a:cubicBezTo>
                    <a:pt x="852711" y="199575"/>
                    <a:pt x="833025" y="177753"/>
                    <a:pt x="812311" y="156767"/>
                  </a:cubicBezTo>
                  <a:cubicBezTo>
                    <a:pt x="793175" y="134467"/>
                    <a:pt x="772317" y="113147"/>
                    <a:pt x="749259" y="94551"/>
                  </a:cubicBezTo>
                  <a:cubicBezTo>
                    <a:pt x="729023" y="75334"/>
                    <a:pt x="707136" y="57312"/>
                    <a:pt x="683384" y="42541"/>
                  </a:cubicBezTo>
                  <a:cubicBezTo>
                    <a:pt x="683336" y="42517"/>
                    <a:pt x="683312" y="42493"/>
                    <a:pt x="683265" y="42446"/>
                  </a:cubicBezTo>
                  <a:cubicBezTo>
                    <a:pt x="683217" y="42398"/>
                    <a:pt x="683169" y="42350"/>
                    <a:pt x="683097" y="42326"/>
                  </a:cubicBezTo>
                  <a:cubicBezTo>
                    <a:pt x="681997" y="41561"/>
                    <a:pt x="679007" y="39697"/>
                    <a:pt x="674845" y="37259"/>
                  </a:cubicBezTo>
                  <a:cubicBezTo>
                    <a:pt x="674390" y="36996"/>
                    <a:pt x="673912" y="36709"/>
                    <a:pt x="673434" y="36422"/>
                  </a:cubicBezTo>
                  <a:cubicBezTo>
                    <a:pt x="672214" y="35705"/>
                    <a:pt x="670922" y="34941"/>
                    <a:pt x="669559" y="34152"/>
                  </a:cubicBezTo>
                  <a:cubicBezTo>
                    <a:pt x="669296" y="34008"/>
                    <a:pt x="669009" y="33841"/>
                    <a:pt x="668721" y="33674"/>
                  </a:cubicBezTo>
                  <a:cubicBezTo>
                    <a:pt x="668434" y="33506"/>
                    <a:pt x="668147" y="33339"/>
                    <a:pt x="667884" y="33196"/>
                  </a:cubicBezTo>
                  <a:cubicBezTo>
                    <a:pt x="667334" y="32861"/>
                    <a:pt x="666736" y="32526"/>
                    <a:pt x="666162" y="32216"/>
                  </a:cubicBezTo>
                  <a:cubicBezTo>
                    <a:pt x="665684" y="31953"/>
                    <a:pt x="665181" y="31666"/>
                    <a:pt x="664679" y="31379"/>
                  </a:cubicBezTo>
                  <a:cubicBezTo>
                    <a:pt x="664296" y="31164"/>
                    <a:pt x="663890" y="30925"/>
                    <a:pt x="663507" y="30710"/>
                  </a:cubicBezTo>
                  <a:cubicBezTo>
                    <a:pt x="660158" y="28846"/>
                    <a:pt x="656618" y="26910"/>
                    <a:pt x="653054" y="25045"/>
                  </a:cubicBezTo>
                  <a:cubicBezTo>
                    <a:pt x="652408" y="24711"/>
                    <a:pt x="651763" y="24376"/>
                    <a:pt x="651117" y="24018"/>
                  </a:cubicBezTo>
                  <a:cubicBezTo>
                    <a:pt x="650806" y="23850"/>
                    <a:pt x="650471" y="23683"/>
                    <a:pt x="650136" y="23516"/>
                  </a:cubicBezTo>
                  <a:cubicBezTo>
                    <a:pt x="649586" y="23253"/>
                    <a:pt x="649060" y="22966"/>
                    <a:pt x="648510" y="22703"/>
                  </a:cubicBezTo>
                  <a:cubicBezTo>
                    <a:pt x="648079" y="22464"/>
                    <a:pt x="647648" y="22249"/>
                    <a:pt x="647218" y="22034"/>
                  </a:cubicBezTo>
                  <a:cubicBezTo>
                    <a:pt x="646811" y="21842"/>
                    <a:pt x="646381" y="21627"/>
                    <a:pt x="645974" y="21412"/>
                  </a:cubicBezTo>
                  <a:cubicBezTo>
                    <a:pt x="645567" y="21197"/>
                    <a:pt x="645137" y="21006"/>
                    <a:pt x="644730" y="20791"/>
                  </a:cubicBezTo>
                  <a:cubicBezTo>
                    <a:pt x="644324" y="20600"/>
                    <a:pt x="643893" y="20384"/>
                    <a:pt x="643486" y="20193"/>
                  </a:cubicBezTo>
                  <a:cubicBezTo>
                    <a:pt x="642649" y="19787"/>
                    <a:pt x="641836" y="19405"/>
                    <a:pt x="641047" y="19022"/>
                  </a:cubicBezTo>
                  <a:cubicBezTo>
                    <a:pt x="640640" y="18831"/>
                    <a:pt x="640233" y="18640"/>
                    <a:pt x="639827" y="18448"/>
                  </a:cubicBezTo>
                  <a:cubicBezTo>
                    <a:pt x="639037" y="18090"/>
                    <a:pt x="638248" y="17731"/>
                    <a:pt x="637459" y="17397"/>
                  </a:cubicBezTo>
                  <a:cubicBezTo>
                    <a:pt x="637076" y="17229"/>
                    <a:pt x="636693" y="17062"/>
                    <a:pt x="636311" y="16895"/>
                  </a:cubicBezTo>
                  <a:cubicBezTo>
                    <a:pt x="635928" y="16728"/>
                    <a:pt x="635569" y="16584"/>
                    <a:pt x="635210" y="16417"/>
                  </a:cubicBezTo>
                  <a:cubicBezTo>
                    <a:pt x="637267" y="16608"/>
                    <a:pt x="639420" y="16704"/>
                    <a:pt x="641597" y="16751"/>
                  </a:cubicBezTo>
                  <a:close/>
                  <a:moveTo>
                    <a:pt x="630450" y="321497"/>
                  </a:moveTo>
                  <a:cubicBezTo>
                    <a:pt x="631192" y="321545"/>
                    <a:pt x="631933" y="321545"/>
                    <a:pt x="632675" y="321545"/>
                  </a:cubicBezTo>
                  <a:cubicBezTo>
                    <a:pt x="633990" y="321592"/>
                    <a:pt x="635306" y="321592"/>
                    <a:pt x="636645" y="321592"/>
                  </a:cubicBezTo>
                  <a:cubicBezTo>
                    <a:pt x="636956" y="321592"/>
                    <a:pt x="637243" y="321592"/>
                    <a:pt x="637554" y="321592"/>
                  </a:cubicBezTo>
                  <a:cubicBezTo>
                    <a:pt x="691397" y="321855"/>
                    <a:pt x="744403" y="311936"/>
                    <a:pt x="796452" y="298503"/>
                  </a:cubicBezTo>
                  <a:cubicBezTo>
                    <a:pt x="821807" y="291070"/>
                    <a:pt x="846731" y="282442"/>
                    <a:pt x="872181" y="275295"/>
                  </a:cubicBezTo>
                  <a:cubicBezTo>
                    <a:pt x="876128" y="273933"/>
                    <a:pt x="880051" y="272546"/>
                    <a:pt x="883974" y="271136"/>
                  </a:cubicBezTo>
                  <a:cubicBezTo>
                    <a:pt x="884811" y="272403"/>
                    <a:pt x="885600" y="273694"/>
                    <a:pt x="886413" y="274984"/>
                  </a:cubicBezTo>
                  <a:cubicBezTo>
                    <a:pt x="886844" y="275653"/>
                    <a:pt x="887251" y="276347"/>
                    <a:pt x="887657" y="277016"/>
                  </a:cubicBezTo>
                  <a:cubicBezTo>
                    <a:pt x="888207" y="277900"/>
                    <a:pt x="888734" y="278785"/>
                    <a:pt x="889260" y="279669"/>
                  </a:cubicBezTo>
                  <a:cubicBezTo>
                    <a:pt x="890025" y="280960"/>
                    <a:pt x="890767" y="282250"/>
                    <a:pt x="891508" y="283541"/>
                  </a:cubicBezTo>
                  <a:cubicBezTo>
                    <a:pt x="892250" y="284832"/>
                    <a:pt x="892991" y="286122"/>
                    <a:pt x="893709" y="287461"/>
                  </a:cubicBezTo>
                  <a:cubicBezTo>
                    <a:pt x="917796" y="330412"/>
                    <a:pt x="935807" y="376638"/>
                    <a:pt x="953556" y="422529"/>
                  </a:cubicBezTo>
                  <a:cubicBezTo>
                    <a:pt x="967142" y="470690"/>
                    <a:pt x="977619" y="519760"/>
                    <a:pt x="985560" y="569213"/>
                  </a:cubicBezTo>
                  <a:cubicBezTo>
                    <a:pt x="985799" y="570719"/>
                    <a:pt x="986038" y="572248"/>
                    <a:pt x="986278" y="573754"/>
                  </a:cubicBezTo>
                  <a:cubicBezTo>
                    <a:pt x="986469" y="574925"/>
                    <a:pt x="986636" y="576073"/>
                    <a:pt x="986804" y="577244"/>
                  </a:cubicBezTo>
                  <a:cubicBezTo>
                    <a:pt x="986995" y="578487"/>
                    <a:pt x="987163" y="579706"/>
                    <a:pt x="987330" y="580949"/>
                  </a:cubicBezTo>
                  <a:cubicBezTo>
                    <a:pt x="987545" y="582454"/>
                    <a:pt x="987737" y="583960"/>
                    <a:pt x="987928" y="585466"/>
                  </a:cubicBezTo>
                  <a:cubicBezTo>
                    <a:pt x="987952" y="585562"/>
                    <a:pt x="987952" y="585633"/>
                    <a:pt x="987952" y="585729"/>
                  </a:cubicBezTo>
                  <a:cubicBezTo>
                    <a:pt x="988191" y="587521"/>
                    <a:pt x="988406" y="589290"/>
                    <a:pt x="988598" y="591083"/>
                  </a:cubicBezTo>
                  <a:cubicBezTo>
                    <a:pt x="981254" y="590915"/>
                    <a:pt x="973887" y="590772"/>
                    <a:pt x="966544" y="590605"/>
                  </a:cubicBezTo>
                  <a:cubicBezTo>
                    <a:pt x="963052" y="590533"/>
                    <a:pt x="959583" y="590461"/>
                    <a:pt x="956115" y="590366"/>
                  </a:cubicBezTo>
                  <a:cubicBezTo>
                    <a:pt x="952623" y="590294"/>
                    <a:pt x="949178" y="590198"/>
                    <a:pt x="945686" y="590127"/>
                  </a:cubicBezTo>
                  <a:cubicBezTo>
                    <a:pt x="924804" y="589649"/>
                    <a:pt x="903947" y="589075"/>
                    <a:pt x="883089" y="588310"/>
                  </a:cubicBezTo>
                  <a:cubicBezTo>
                    <a:pt x="876654" y="588071"/>
                    <a:pt x="870220" y="587832"/>
                    <a:pt x="863762" y="587545"/>
                  </a:cubicBezTo>
                  <a:cubicBezTo>
                    <a:pt x="862996" y="587521"/>
                    <a:pt x="862255" y="587498"/>
                    <a:pt x="861465" y="587450"/>
                  </a:cubicBezTo>
                  <a:cubicBezTo>
                    <a:pt x="856299" y="587211"/>
                    <a:pt x="851108" y="586996"/>
                    <a:pt x="845942" y="586733"/>
                  </a:cubicBezTo>
                  <a:cubicBezTo>
                    <a:pt x="837498" y="586326"/>
                    <a:pt x="829030" y="585896"/>
                    <a:pt x="820587" y="585394"/>
                  </a:cubicBezTo>
                  <a:cubicBezTo>
                    <a:pt x="759066" y="583171"/>
                    <a:pt x="697688" y="575786"/>
                    <a:pt x="636191" y="573061"/>
                  </a:cubicBezTo>
                  <a:cubicBezTo>
                    <a:pt x="632818" y="573037"/>
                    <a:pt x="629446" y="573037"/>
                    <a:pt x="626073" y="573013"/>
                  </a:cubicBezTo>
                  <a:cubicBezTo>
                    <a:pt x="626288" y="565938"/>
                    <a:pt x="626480" y="558863"/>
                    <a:pt x="626671" y="551789"/>
                  </a:cubicBezTo>
                  <a:cubicBezTo>
                    <a:pt x="626838" y="546315"/>
                    <a:pt x="626982" y="540842"/>
                    <a:pt x="627125" y="535368"/>
                  </a:cubicBezTo>
                  <a:cubicBezTo>
                    <a:pt x="627604" y="517155"/>
                    <a:pt x="628034" y="498918"/>
                    <a:pt x="628441" y="480681"/>
                  </a:cubicBezTo>
                  <a:cubicBezTo>
                    <a:pt x="628608" y="473296"/>
                    <a:pt x="628752" y="465934"/>
                    <a:pt x="628895" y="458548"/>
                  </a:cubicBezTo>
                  <a:cubicBezTo>
                    <a:pt x="629063" y="450135"/>
                    <a:pt x="629206" y="441698"/>
                    <a:pt x="629350" y="433261"/>
                  </a:cubicBezTo>
                  <a:cubicBezTo>
                    <a:pt x="629446" y="428170"/>
                    <a:pt x="629517" y="423078"/>
                    <a:pt x="629613" y="417987"/>
                  </a:cubicBezTo>
                  <a:cubicBezTo>
                    <a:pt x="629709" y="411725"/>
                    <a:pt x="629804" y="405487"/>
                    <a:pt x="629876" y="399225"/>
                  </a:cubicBezTo>
                  <a:cubicBezTo>
                    <a:pt x="629948" y="394755"/>
                    <a:pt x="629996" y="390262"/>
                    <a:pt x="630068" y="385792"/>
                  </a:cubicBezTo>
                  <a:cubicBezTo>
                    <a:pt x="630163" y="377665"/>
                    <a:pt x="630259" y="369539"/>
                    <a:pt x="630331" y="361388"/>
                  </a:cubicBezTo>
                  <a:cubicBezTo>
                    <a:pt x="630450" y="351302"/>
                    <a:pt x="630522" y="341216"/>
                    <a:pt x="630594" y="331129"/>
                  </a:cubicBezTo>
                  <a:cubicBezTo>
                    <a:pt x="630522" y="327950"/>
                    <a:pt x="630498" y="324723"/>
                    <a:pt x="630450" y="321497"/>
                  </a:cubicBezTo>
                  <a:close/>
                  <a:moveTo>
                    <a:pt x="624590" y="21484"/>
                  </a:moveTo>
                  <a:cubicBezTo>
                    <a:pt x="625427" y="22010"/>
                    <a:pt x="626288" y="22512"/>
                    <a:pt x="627125" y="23014"/>
                  </a:cubicBezTo>
                  <a:cubicBezTo>
                    <a:pt x="633081" y="26503"/>
                    <a:pt x="639253" y="29563"/>
                    <a:pt x="645209" y="33052"/>
                  </a:cubicBezTo>
                  <a:cubicBezTo>
                    <a:pt x="663077" y="43426"/>
                    <a:pt x="679414" y="54062"/>
                    <a:pt x="696229" y="66706"/>
                  </a:cubicBezTo>
                  <a:cubicBezTo>
                    <a:pt x="712183" y="78298"/>
                    <a:pt x="725387" y="90942"/>
                    <a:pt x="740050" y="104614"/>
                  </a:cubicBezTo>
                  <a:cubicBezTo>
                    <a:pt x="764974" y="124834"/>
                    <a:pt x="786119" y="148449"/>
                    <a:pt x="807455" y="172375"/>
                  </a:cubicBezTo>
                  <a:cubicBezTo>
                    <a:pt x="824414" y="189632"/>
                    <a:pt x="840512" y="207773"/>
                    <a:pt x="853739" y="228089"/>
                  </a:cubicBezTo>
                  <a:cubicBezTo>
                    <a:pt x="860963" y="238271"/>
                    <a:pt x="868426" y="248334"/>
                    <a:pt x="875578" y="258588"/>
                  </a:cubicBezTo>
                  <a:cubicBezTo>
                    <a:pt x="873880" y="259185"/>
                    <a:pt x="872181" y="259783"/>
                    <a:pt x="870459" y="260356"/>
                  </a:cubicBezTo>
                  <a:cubicBezTo>
                    <a:pt x="865340" y="262077"/>
                    <a:pt x="860198" y="263750"/>
                    <a:pt x="855007" y="265280"/>
                  </a:cubicBezTo>
                  <a:cubicBezTo>
                    <a:pt x="826710" y="272331"/>
                    <a:pt x="799777" y="283947"/>
                    <a:pt x="771145" y="289827"/>
                  </a:cubicBezTo>
                  <a:cubicBezTo>
                    <a:pt x="728831" y="299197"/>
                    <a:pt x="685489" y="306845"/>
                    <a:pt x="642147" y="306845"/>
                  </a:cubicBezTo>
                  <a:cubicBezTo>
                    <a:pt x="640162" y="306845"/>
                    <a:pt x="638152" y="306821"/>
                    <a:pt x="636167" y="306797"/>
                  </a:cubicBezTo>
                  <a:cubicBezTo>
                    <a:pt x="634182" y="306773"/>
                    <a:pt x="632196" y="306726"/>
                    <a:pt x="630211" y="306654"/>
                  </a:cubicBezTo>
                  <a:cubicBezTo>
                    <a:pt x="630211" y="306558"/>
                    <a:pt x="630211" y="306463"/>
                    <a:pt x="630211" y="306391"/>
                  </a:cubicBezTo>
                  <a:cubicBezTo>
                    <a:pt x="630139" y="302447"/>
                    <a:pt x="630068" y="298480"/>
                    <a:pt x="629996" y="294512"/>
                  </a:cubicBezTo>
                  <a:cubicBezTo>
                    <a:pt x="629924" y="290472"/>
                    <a:pt x="629852" y="286409"/>
                    <a:pt x="629757" y="282370"/>
                  </a:cubicBezTo>
                  <a:cubicBezTo>
                    <a:pt x="629063" y="247497"/>
                    <a:pt x="628178" y="212625"/>
                    <a:pt x="627604" y="177729"/>
                  </a:cubicBezTo>
                  <a:cubicBezTo>
                    <a:pt x="627556" y="174215"/>
                    <a:pt x="627484" y="170678"/>
                    <a:pt x="627436" y="167140"/>
                  </a:cubicBezTo>
                  <a:cubicBezTo>
                    <a:pt x="627388" y="164487"/>
                    <a:pt x="627365" y="161834"/>
                    <a:pt x="627341" y="159205"/>
                  </a:cubicBezTo>
                  <a:cubicBezTo>
                    <a:pt x="627293" y="155715"/>
                    <a:pt x="627245" y="152273"/>
                    <a:pt x="627221" y="148784"/>
                  </a:cubicBezTo>
                  <a:cubicBezTo>
                    <a:pt x="627173" y="144744"/>
                    <a:pt x="627125" y="140705"/>
                    <a:pt x="627101" y="136642"/>
                  </a:cubicBezTo>
                  <a:cubicBezTo>
                    <a:pt x="627078" y="132602"/>
                    <a:pt x="627054" y="128563"/>
                    <a:pt x="627030" y="124500"/>
                  </a:cubicBezTo>
                  <a:cubicBezTo>
                    <a:pt x="626958" y="109872"/>
                    <a:pt x="627006" y="95244"/>
                    <a:pt x="627197" y="80593"/>
                  </a:cubicBezTo>
                  <a:cubicBezTo>
                    <a:pt x="626910" y="62451"/>
                    <a:pt x="626288" y="44286"/>
                    <a:pt x="624973" y="26169"/>
                  </a:cubicBezTo>
                  <a:cubicBezTo>
                    <a:pt x="624805" y="24926"/>
                    <a:pt x="624710" y="23659"/>
                    <a:pt x="624638" y="22368"/>
                  </a:cubicBezTo>
                  <a:cubicBezTo>
                    <a:pt x="624614" y="22105"/>
                    <a:pt x="624614" y="21819"/>
                    <a:pt x="624590" y="21484"/>
                  </a:cubicBezTo>
                  <a:lnTo>
                    <a:pt x="624590" y="21484"/>
                  </a:lnTo>
                  <a:close/>
                  <a:moveTo>
                    <a:pt x="620571" y="726342"/>
                  </a:moveTo>
                  <a:cubicBezTo>
                    <a:pt x="620882" y="718717"/>
                    <a:pt x="621193" y="711117"/>
                    <a:pt x="621504" y="703492"/>
                  </a:cubicBezTo>
                  <a:cubicBezTo>
                    <a:pt x="621696" y="698497"/>
                    <a:pt x="621911" y="693525"/>
                    <a:pt x="622102" y="688530"/>
                  </a:cubicBezTo>
                  <a:cubicBezTo>
                    <a:pt x="622557" y="677200"/>
                    <a:pt x="622963" y="665847"/>
                    <a:pt x="623370" y="654494"/>
                  </a:cubicBezTo>
                  <a:cubicBezTo>
                    <a:pt x="623753" y="643881"/>
                    <a:pt x="624112" y="633269"/>
                    <a:pt x="624470" y="622681"/>
                  </a:cubicBezTo>
                  <a:cubicBezTo>
                    <a:pt x="624494" y="621940"/>
                    <a:pt x="624518" y="621199"/>
                    <a:pt x="624542" y="620482"/>
                  </a:cubicBezTo>
                  <a:cubicBezTo>
                    <a:pt x="624877" y="610634"/>
                    <a:pt x="625188" y="600787"/>
                    <a:pt x="625499" y="590939"/>
                  </a:cubicBezTo>
                  <a:cubicBezTo>
                    <a:pt x="625547" y="589936"/>
                    <a:pt x="625571" y="588932"/>
                    <a:pt x="625595" y="587928"/>
                  </a:cubicBezTo>
                  <a:cubicBezTo>
                    <a:pt x="628680" y="587952"/>
                    <a:pt x="631742" y="587999"/>
                    <a:pt x="634828" y="588047"/>
                  </a:cubicBezTo>
                  <a:cubicBezTo>
                    <a:pt x="640401" y="588119"/>
                    <a:pt x="645950" y="588215"/>
                    <a:pt x="651523" y="588310"/>
                  </a:cubicBezTo>
                  <a:cubicBezTo>
                    <a:pt x="729166" y="594381"/>
                    <a:pt x="807886" y="600357"/>
                    <a:pt x="885863" y="603201"/>
                  </a:cubicBezTo>
                  <a:cubicBezTo>
                    <a:pt x="888590" y="603296"/>
                    <a:pt x="891317" y="603392"/>
                    <a:pt x="894044" y="603488"/>
                  </a:cubicBezTo>
                  <a:cubicBezTo>
                    <a:pt x="896771" y="603583"/>
                    <a:pt x="899497" y="603679"/>
                    <a:pt x="902224" y="603751"/>
                  </a:cubicBezTo>
                  <a:cubicBezTo>
                    <a:pt x="915930" y="604205"/>
                    <a:pt x="929612" y="604539"/>
                    <a:pt x="943318" y="604850"/>
                  </a:cubicBezTo>
                  <a:cubicBezTo>
                    <a:pt x="948006" y="604970"/>
                    <a:pt x="952695" y="605041"/>
                    <a:pt x="957407" y="605161"/>
                  </a:cubicBezTo>
                  <a:cubicBezTo>
                    <a:pt x="968290" y="605376"/>
                    <a:pt x="979150" y="605567"/>
                    <a:pt x="990033" y="605782"/>
                  </a:cubicBezTo>
                  <a:cubicBezTo>
                    <a:pt x="991755" y="626935"/>
                    <a:pt x="991994" y="648208"/>
                    <a:pt x="990727" y="669456"/>
                  </a:cubicBezTo>
                  <a:cubicBezTo>
                    <a:pt x="988239" y="705165"/>
                    <a:pt x="979676" y="738508"/>
                    <a:pt x="972237" y="773882"/>
                  </a:cubicBezTo>
                  <a:cubicBezTo>
                    <a:pt x="961904" y="823837"/>
                    <a:pt x="940783" y="870086"/>
                    <a:pt x="915476" y="914256"/>
                  </a:cubicBezTo>
                  <a:cubicBezTo>
                    <a:pt x="914734" y="915738"/>
                    <a:pt x="914017" y="917196"/>
                    <a:pt x="913251" y="918654"/>
                  </a:cubicBezTo>
                  <a:cubicBezTo>
                    <a:pt x="912797" y="919538"/>
                    <a:pt x="912342" y="920447"/>
                    <a:pt x="911864" y="921307"/>
                  </a:cubicBezTo>
                  <a:cubicBezTo>
                    <a:pt x="911338" y="922287"/>
                    <a:pt x="910811" y="923243"/>
                    <a:pt x="910285" y="924223"/>
                  </a:cubicBezTo>
                  <a:cubicBezTo>
                    <a:pt x="909855" y="925036"/>
                    <a:pt x="909400" y="925825"/>
                    <a:pt x="908946" y="926613"/>
                  </a:cubicBezTo>
                  <a:cubicBezTo>
                    <a:pt x="904855" y="924653"/>
                    <a:pt x="900717" y="922741"/>
                    <a:pt x="896579" y="920901"/>
                  </a:cubicBezTo>
                  <a:cubicBezTo>
                    <a:pt x="895216" y="920279"/>
                    <a:pt x="893852" y="919682"/>
                    <a:pt x="892465" y="919108"/>
                  </a:cubicBezTo>
                  <a:cubicBezTo>
                    <a:pt x="892417" y="919084"/>
                    <a:pt x="892369" y="919060"/>
                    <a:pt x="892346" y="919060"/>
                  </a:cubicBezTo>
                  <a:cubicBezTo>
                    <a:pt x="891006" y="918463"/>
                    <a:pt x="889667" y="917889"/>
                    <a:pt x="888327" y="917340"/>
                  </a:cubicBezTo>
                  <a:cubicBezTo>
                    <a:pt x="886964" y="916742"/>
                    <a:pt x="885552" y="916168"/>
                    <a:pt x="884189" y="915619"/>
                  </a:cubicBezTo>
                  <a:cubicBezTo>
                    <a:pt x="881390" y="914471"/>
                    <a:pt x="878568" y="913348"/>
                    <a:pt x="875745" y="912272"/>
                  </a:cubicBezTo>
                  <a:cubicBezTo>
                    <a:pt x="844052" y="901732"/>
                    <a:pt x="811713" y="892936"/>
                    <a:pt x="779349" y="884881"/>
                  </a:cubicBezTo>
                  <a:cubicBezTo>
                    <a:pt x="743829" y="877735"/>
                    <a:pt x="708619" y="869154"/>
                    <a:pt x="672692" y="864206"/>
                  </a:cubicBezTo>
                  <a:cubicBezTo>
                    <a:pt x="655901" y="860980"/>
                    <a:pt x="638894" y="858661"/>
                    <a:pt x="621791" y="858685"/>
                  </a:cubicBezTo>
                  <a:cubicBezTo>
                    <a:pt x="619375" y="858709"/>
                    <a:pt x="616984" y="858709"/>
                    <a:pt x="614568" y="858709"/>
                  </a:cubicBezTo>
                  <a:cubicBezTo>
                    <a:pt x="614855" y="852829"/>
                    <a:pt x="615166" y="846925"/>
                    <a:pt x="615453" y="841046"/>
                  </a:cubicBezTo>
                  <a:cubicBezTo>
                    <a:pt x="615907" y="832011"/>
                    <a:pt x="616338" y="823000"/>
                    <a:pt x="616768" y="813965"/>
                  </a:cubicBezTo>
                  <a:cubicBezTo>
                    <a:pt x="617677" y="794844"/>
                    <a:pt x="618538" y="775746"/>
                    <a:pt x="619399" y="756625"/>
                  </a:cubicBezTo>
                  <a:cubicBezTo>
                    <a:pt x="619734" y="746467"/>
                    <a:pt x="620165" y="736404"/>
                    <a:pt x="620571" y="726342"/>
                  </a:cubicBezTo>
                  <a:close/>
                  <a:moveTo>
                    <a:pt x="614065" y="478387"/>
                  </a:moveTo>
                  <a:cubicBezTo>
                    <a:pt x="613898" y="485509"/>
                    <a:pt x="613730" y="492656"/>
                    <a:pt x="613539" y="499779"/>
                  </a:cubicBezTo>
                  <a:cubicBezTo>
                    <a:pt x="613372" y="506567"/>
                    <a:pt x="613204" y="513355"/>
                    <a:pt x="613013" y="520167"/>
                  </a:cubicBezTo>
                  <a:cubicBezTo>
                    <a:pt x="612702" y="532094"/>
                    <a:pt x="612367" y="544021"/>
                    <a:pt x="612032" y="555947"/>
                  </a:cubicBezTo>
                  <a:cubicBezTo>
                    <a:pt x="611865" y="561636"/>
                    <a:pt x="611721" y="567325"/>
                    <a:pt x="611554" y="572989"/>
                  </a:cubicBezTo>
                  <a:cubicBezTo>
                    <a:pt x="598829" y="572941"/>
                    <a:pt x="586103" y="572894"/>
                    <a:pt x="573378" y="572822"/>
                  </a:cubicBezTo>
                  <a:cubicBezTo>
                    <a:pt x="557783" y="572750"/>
                    <a:pt x="542211" y="572655"/>
                    <a:pt x="526615" y="572559"/>
                  </a:cubicBezTo>
                  <a:cubicBezTo>
                    <a:pt x="517382" y="572511"/>
                    <a:pt x="508173" y="572440"/>
                    <a:pt x="498940" y="572368"/>
                  </a:cubicBezTo>
                  <a:cubicBezTo>
                    <a:pt x="491191" y="572320"/>
                    <a:pt x="483441" y="572248"/>
                    <a:pt x="475691" y="572177"/>
                  </a:cubicBezTo>
                  <a:cubicBezTo>
                    <a:pt x="468108" y="572129"/>
                    <a:pt x="460526" y="572033"/>
                    <a:pt x="452919" y="571938"/>
                  </a:cubicBezTo>
                  <a:cubicBezTo>
                    <a:pt x="446581" y="571866"/>
                    <a:pt x="440218" y="571794"/>
                    <a:pt x="433855" y="571699"/>
                  </a:cubicBezTo>
                  <a:cubicBezTo>
                    <a:pt x="427038" y="571603"/>
                    <a:pt x="420221" y="571507"/>
                    <a:pt x="413404" y="571412"/>
                  </a:cubicBezTo>
                  <a:cubicBezTo>
                    <a:pt x="403956" y="571292"/>
                    <a:pt x="394532" y="571125"/>
                    <a:pt x="385107" y="570958"/>
                  </a:cubicBezTo>
                  <a:cubicBezTo>
                    <a:pt x="348080" y="570241"/>
                    <a:pt x="311100" y="569261"/>
                    <a:pt x="274144" y="572463"/>
                  </a:cubicBezTo>
                  <a:cubicBezTo>
                    <a:pt x="271944" y="572559"/>
                    <a:pt x="269719" y="572655"/>
                    <a:pt x="267519" y="572750"/>
                  </a:cubicBezTo>
                  <a:cubicBezTo>
                    <a:pt x="267567" y="572344"/>
                    <a:pt x="267614" y="571914"/>
                    <a:pt x="267686" y="571507"/>
                  </a:cubicBezTo>
                  <a:cubicBezTo>
                    <a:pt x="267925" y="569428"/>
                    <a:pt x="268188" y="567349"/>
                    <a:pt x="268452" y="565269"/>
                  </a:cubicBezTo>
                  <a:cubicBezTo>
                    <a:pt x="268763" y="562975"/>
                    <a:pt x="269073" y="560680"/>
                    <a:pt x="269408" y="558362"/>
                  </a:cubicBezTo>
                  <a:cubicBezTo>
                    <a:pt x="269552" y="557310"/>
                    <a:pt x="269695" y="556282"/>
                    <a:pt x="269863" y="555254"/>
                  </a:cubicBezTo>
                  <a:cubicBezTo>
                    <a:pt x="270891" y="548323"/>
                    <a:pt x="272016" y="541391"/>
                    <a:pt x="273188" y="534508"/>
                  </a:cubicBezTo>
                  <a:cubicBezTo>
                    <a:pt x="273451" y="532930"/>
                    <a:pt x="273738" y="531353"/>
                    <a:pt x="274025" y="529751"/>
                  </a:cubicBezTo>
                  <a:cubicBezTo>
                    <a:pt x="275340" y="522270"/>
                    <a:pt x="276704" y="514789"/>
                    <a:pt x="278067" y="507308"/>
                  </a:cubicBezTo>
                  <a:cubicBezTo>
                    <a:pt x="278474" y="505037"/>
                    <a:pt x="278904" y="502790"/>
                    <a:pt x="279311" y="500520"/>
                  </a:cubicBezTo>
                  <a:cubicBezTo>
                    <a:pt x="280148" y="496002"/>
                    <a:pt x="280962" y="491485"/>
                    <a:pt x="281799" y="486967"/>
                  </a:cubicBezTo>
                  <a:cubicBezTo>
                    <a:pt x="282277" y="484816"/>
                    <a:pt x="282779" y="482665"/>
                    <a:pt x="283306" y="480514"/>
                  </a:cubicBezTo>
                  <a:cubicBezTo>
                    <a:pt x="286726" y="466149"/>
                    <a:pt x="290505" y="451880"/>
                    <a:pt x="294691" y="437730"/>
                  </a:cubicBezTo>
                  <a:cubicBezTo>
                    <a:pt x="295074" y="436392"/>
                    <a:pt x="295481" y="435029"/>
                    <a:pt x="295887" y="433691"/>
                  </a:cubicBezTo>
                  <a:cubicBezTo>
                    <a:pt x="296079" y="432998"/>
                    <a:pt x="296294" y="432328"/>
                    <a:pt x="296509" y="431635"/>
                  </a:cubicBezTo>
                  <a:cubicBezTo>
                    <a:pt x="297322" y="428934"/>
                    <a:pt x="298136" y="426257"/>
                    <a:pt x="298997" y="423580"/>
                  </a:cubicBezTo>
                  <a:cubicBezTo>
                    <a:pt x="299380" y="422385"/>
                    <a:pt x="299738" y="421214"/>
                    <a:pt x="300121" y="420019"/>
                  </a:cubicBezTo>
                  <a:cubicBezTo>
                    <a:pt x="300815" y="417820"/>
                    <a:pt x="301532" y="415621"/>
                    <a:pt x="302250" y="413422"/>
                  </a:cubicBezTo>
                  <a:cubicBezTo>
                    <a:pt x="303039" y="411008"/>
                    <a:pt x="303829" y="408594"/>
                    <a:pt x="304666" y="406204"/>
                  </a:cubicBezTo>
                  <a:cubicBezTo>
                    <a:pt x="305216" y="404579"/>
                    <a:pt x="305766" y="402977"/>
                    <a:pt x="306316" y="401352"/>
                  </a:cubicBezTo>
                  <a:cubicBezTo>
                    <a:pt x="306795" y="399894"/>
                    <a:pt x="307321" y="398436"/>
                    <a:pt x="307823" y="396978"/>
                  </a:cubicBezTo>
                  <a:cubicBezTo>
                    <a:pt x="308421" y="395257"/>
                    <a:pt x="309019" y="393536"/>
                    <a:pt x="309665" y="391791"/>
                  </a:cubicBezTo>
                  <a:cubicBezTo>
                    <a:pt x="310502" y="389401"/>
                    <a:pt x="311387" y="387011"/>
                    <a:pt x="312248" y="384621"/>
                  </a:cubicBezTo>
                  <a:cubicBezTo>
                    <a:pt x="313133" y="382231"/>
                    <a:pt x="314018" y="379864"/>
                    <a:pt x="314903" y="377474"/>
                  </a:cubicBezTo>
                  <a:cubicBezTo>
                    <a:pt x="315788" y="375108"/>
                    <a:pt x="316697" y="372718"/>
                    <a:pt x="317630" y="370352"/>
                  </a:cubicBezTo>
                  <a:cubicBezTo>
                    <a:pt x="317630" y="370352"/>
                    <a:pt x="317630" y="370352"/>
                    <a:pt x="317630" y="370328"/>
                  </a:cubicBezTo>
                  <a:cubicBezTo>
                    <a:pt x="318539" y="367961"/>
                    <a:pt x="319472" y="365595"/>
                    <a:pt x="320429" y="363253"/>
                  </a:cubicBezTo>
                  <a:cubicBezTo>
                    <a:pt x="321362" y="360887"/>
                    <a:pt x="322318" y="358520"/>
                    <a:pt x="323275" y="356178"/>
                  </a:cubicBezTo>
                  <a:cubicBezTo>
                    <a:pt x="324184" y="353907"/>
                    <a:pt x="325141" y="351637"/>
                    <a:pt x="326074" y="349366"/>
                  </a:cubicBezTo>
                  <a:cubicBezTo>
                    <a:pt x="327102" y="346952"/>
                    <a:pt x="328107" y="344514"/>
                    <a:pt x="329136" y="342100"/>
                  </a:cubicBezTo>
                  <a:cubicBezTo>
                    <a:pt x="330044" y="339973"/>
                    <a:pt x="330977" y="337845"/>
                    <a:pt x="331910" y="335718"/>
                  </a:cubicBezTo>
                  <a:cubicBezTo>
                    <a:pt x="333034" y="333185"/>
                    <a:pt x="334135" y="330651"/>
                    <a:pt x="335283" y="328117"/>
                  </a:cubicBezTo>
                  <a:cubicBezTo>
                    <a:pt x="336335" y="325799"/>
                    <a:pt x="337364" y="323481"/>
                    <a:pt x="338440" y="321186"/>
                  </a:cubicBezTo>
                  <a:cubicBezTo>
                    <a:pt x="339493" y="318868"/>
                    <a:pt x="340569" y="316573"/>
                    <a:pt x="341645" y="314255"/>
                  </a:cubicBezTo>
                  <a:cubicBezTo>
                    <a:pt x="342746" y="311960"/>
                    <a:pt x="343822" y="309642"/>
                    <a:pt x="344922" y="307347"/>
                  </a:cubicBezTo>
                  <a:cubicBezTo>
                    <a:pt x="346023" y="305052"/>
                    <a:pt x="347123" y="302758"/>
                    <a:pt x="348247" y="300487"/>
                  </a:cubicBezTo>
                  <a:cubicBezTo>
                    <a:pt x="349371" y="298217"/>
                    <a:pt x="350496" y="295946"/>
                    <a:pt x="351620" y="293651"/>
                  </a:cubicBezTo>
                  <a:cubicBezTo>
                    <a:pt x="352744" y="291381"/>
                    <a:pt x="353916" y="289110"/>
                    <a:pt x="355064" y="286839"/>
                  </a:cubicBezTo>
                  <a:cubicBezTo>
                    <a:pt x="355064" y="286839"/>
                    <a:pt x="355064" y="286839"/>
                    <a:pt x="355064" y="286816"/>
                  </a:cubicBezTo>
                  <a:cubicBezTo>
                    <a:pt x="356165" y="284688"/>
                    <a:pt x="357265" y="282561"/>
                    <a:pt x="358365" y="280410"/>
                  </a:cubicBezTo>
                  <a:cubicBezTo>
                    <a:pt x="359609" y="278020"/>
                    <a:pt x="360877" y="275653"/>
                    <a:pt x="362145" y="273287"/>
                  </a:cubicBezTo>
                  <a:cubicBezTo>
                    <a:pt x="363340" y="271040"/>
                    <a:pt x="364536" y="268794"/>
                    <a:pt x="365756" y="266571"/>
                  </a:cubicBezTo>
                  <a:cubicBezTo>
                    <a:pt x="366976" y="264348"/>
                    <a:pt x="368196" y="262101"/>
                    <a:pt x="369416" y="259878"/>
                  </a:cubicBezTo>
                  <a:cubicBezTo>
                    <a:pt x="372119" y="261050"/>
                    <a:pt x="374846" y="262173"/>
                    <a:pt x="377573" y="263249"/>
                  </a:cubicBezTo>
                  <a:cubicBezTo>
                    <a:pt x="378960" y="263798"/>
                    <a:pt x="380347" y="264348"/>
                    <a:pt x="381759" y="264898"/>
                  </a:cubicBezTo>
                  <a:cubicBezTo>
                    <a:pt x="384940" y="266141"/>
                    <a:pt x="388145" y="267312"/>
                    <a:pt x="391374" y="268411"/>
                  </a:cubicBezTo>
                  <a:cubicBezTo>
                    <a:pt x="407831" y="273550"/>
                    <a:pt x="422661" y="279071"/>
                    <a:pt x="439500" y="284425"/>
                  </a:cubicBezTo>
                  <a:cubicBezTo>
                    <a:pt x="456029" y="289445"/>
                    <a:pt x="473155" y="292002"/>
                    <a:pt x="489708" y="296998"/>
                  </a:cubicBezTo>
                  <a:cubicBezTo>
                    <a:pt x="514129" y="304479"/>
                    <a:pt x="539293" y="309140"/>
                    <a:pt x="564528" y="313131"/>
                  </a:cubicBezTo>
                  <a:cubicBezTo>
                    <a:pt x="567757" y="313681"/>
                    <a:pt x="571010" y="314231"/>
                    <a:pt x="574263" y="314780"/>
                  </a:cubicBezTo>
                  <a:cubicBezTo>
                    <a:pt x="575507" y="314995"/>
                    <a:pt x="576751" y="315211"/>
                    <a:pt x="577995" y="315402"/>
                  </a:cubicBezTo>
                  <a:cubicBezTo>
                    <a:pt x="579502" y="315665"/>
                    <a:pt x="581009" y="315904"/>
                    <a:pt x="582492" y="316143"/>
                  </a:cubicBezTo>
                  <a:cubicBezTo>
                    <a:pt x="583783" y="316358"/>
                    <a:pt x="585075" y="316573"/>
                    <a:pt x="586343" y="316764"/>
                  </a:cubicBezTo>
                  <a:cubicBezTo>
                    <a:pt x="588065" y="317027"/>
                    <a:pt x="589787" y="317314"/>
                    <a:pt x="591509" y="317577"/>
                  </a:cubicBezTo>
                  <a:cubicBezTo>
                    <a:pt x="593016" y="317816"/>
                    <a:pt x="594523" y="318031"/>
                    <a:pt x="596030" y="318246"/>
                  </a:cubicBezTo>
                  <a:cubicBezTo>
                    <a:pt x="597393" y="318437"/>
                    <a:pt x="598781" y="318652"/>
                    <a:pt x="600168" y="318820"/>
                  </a:cubicBezTo>
                  <a:cubicBezTo>
                    <a:pt x="601412" y="319011"/>
                    <a:pt x="602656" y="319154"/>
                    <a:pt x="603900" y="319298"/>
                  </a:cubicBezTo>
                  <a:cubicBezTo>
                    <a:pt x="604593" y="319393"/>
                    <a:pt x="605311" y="319489"/>
                    <a:pt x="606028" y="319561"/>
                  </a:cubicBezTo>
                  <a:cubicBezTo>
                    <a:pt x="607224" y="319704"/>
                    <a:pt x="608396" y="319824"/>
                    <a:pt x="609592" y="319967"/>
                  </a:cubicBezTo>
                  <a:cubicBezTo>
                    <a:pt x="610860" y="320110"/>
                    <a:pt x="612152" y="320230"/>
                    <a:pt x="613443" y="320373"/>
                  </a:cubicBezTo>
                  <a:lnTo>
                    <a:pt x="613467" y="320373"/>
                  </a:lnTo>
                  <a:cubicBezTo>
                    <a:pt x="614161" y="320445"/>
                    <a:pt x="614831" y="320493"/>
                    <a:pt x="615524" y="320565"/>
                  </a:cubicBezTo>
                  <a:cubicBezTo>
                    <a:pt x="615931" y="320612"/>
                    <a:pt x="616338" y="320660"/>
                    <a:pt x="616744" y="320684"/>
                  </a:cubicBezTo>
                  <a:cubicBezTo>
                    <a:pt x="616673" y="331201"/>
                    <a:pt x="616553" y="341717"/>
                    <a:pt x="616433" y="352210"/>
                  </a:cubicBezTo>
                  <a:cubicBezTo>
                    <a:pt x="616386" y="358090"/>
                    <a:pt x="616290" y="363970"/>
                    <a:pt x="616194" y="369850"/>
                  </a:cubicBezTo>
                  <a:cubicBezTo>
                    <a:pt x="616146" y="374224"/>
                    <a:pt x="616075" y="378598"/>
                    <a:pt x="616003" y="382972"/>
                  </a:cubicBezTo>
                  <a:cubicBezTo>
                    <a:pt x="615907" y="388780"/>
                    <a:pt x="615811" y="394588"/>
                    <a:pt x="615716" y="400396"/>
                  </a:cubicBezTo>
                  <a:cubicBezTo>
                    <a:pt x="615548" y="409741"/>
                    <a:pt x="615381" y="419087"/>
                    <a:pt x="615190" y="428432"/>
                  </a:cubicBezTo>
                  <a:cubicBezTo>
                    <a:pt x="614998" y="438615"/>
                    <a:pt x="614759" y="448797"/>
                    <a:pt x="614520" y="459003"/>
                  </a:cubicBezTo>
                  <a:cubicBezTo>
                    <a:pt x="614376" y="465480"/>
                    <a:pt x="614233" y="471933"/>
                    <a:pt x="614065" y="478387"/>
                  </a:cubicBezTo>
                  <a:close/>
                  <a:moveTo>
                    <a:pt x="600670" y="23802"/>
                  </a:moveTo>
                  <a:cubicBezTo>
                    <a:pt x="601627" y="23492"/>
                    <a:pt x="602560" y="23181"/>
                    <a:pt x="603517" y="22870"/>
                  </a:cubicBezTo>
                  <a:cubicBezTo>
                    <a:pt x="604163" y="22655"/>
                    <a:pt x="604832" y="22464"/>
                    <a:pt x="605478" y="22249"/>
                  </a:cubicBezTo>
                  <a:cubicBezTo>
                    <a:pt x="609329" y="21054"/>
                    <a:pt x="613228" y="19954"/>
                    <a:pt x="617175" y="18974"/>
                  </a:cubicBezTo>
                  <a:cubicBezTo>
                    <a:pt x="617151" y="19476"/>
                    <a:pt x="617127" y="19954"/>
                    <a:pt x="617127" y="20456"/>
                  </a:cubicBezTo>
                  <a:cubicBezTo>
                    <a:pt x="617103" y="20767"/>
                    <a:pt x="617103" y="21054"/>
                    <a:pt x="617079" y="21341"/>
                  </a:cubicBezTo>
                  <a:cubicBezTo>
                    <a:pt x="617055" y="21914"/>
                    <a:pt x="617031" y="22512"/>
                    <a:pt x="616984" y="23061"/>
                  </a:cubicBezTo>
                  <a:cubicBezTo>
                    <a:pt x="616601" y="39315"/>
                    <a:pt x="616744" y="55592"/>
                    <a:pt x="616505" y="71869"/>
                  </a:cubicBezTo>
                  <a:cubicBezTo>
                    <a:pt x="615405" y="104470"/>
                    <a:pt x="614998" y="137072"/>
                    <a:pt x="614998" y="169674"/>
                  </a:cubicBezTo>
                  <a:cubicBezTo>
                    <a:pt x="614998" y="175721"/>
                    <a:pt x="615022" y="181768"/>
                    <a:pt x="615046" y="187815"/>
                  </a:cubicBezTo>
                  <a:cubicBezTo>
                    <a:pt x="615070" y="193934"/>
                    <a:pt x="615094" y="200077"/>
                    <a:pt x="615166" y="206172"/>
                  </a:cubicBezTo>
                  <a:cubicBezTo>
                    <a:pt x="615309" y="224528"/>
                    <a:pt x="615548" y="242884"/>
                    <a:pt x="615835" y="261241"/>
                  </a:cubicBezTo>
                  <a:cubicBezTo>
                    <a:pt x="615979" y="270156"/>
                    <a:pt x="616122" y="279048"/>
                    <a:pt x="616266" y="287963"/>
                  </a:cubicBezTo>
                  <a:cubicBezTo>
                    <a:pt x="616362" y="293938"/>
                    <a:pt x="616457" y="299938"/>
                    <a:pt x="616577" y="305937"/>
                  </a:cubicBezTo>
                  <a:cubicBezTo>
                    <a:pt x="615213" y="305841"/>
                    <a:pt x="613802" y="305722"/>
                    <a:pt x="612415" y="305602"/>
                  </a:cubicBezTo>
                  <a:cubicBezTo>
                    <a:pt x="612008" y="305578"/>
                    <a:pt x="611602" y="305554"/>
                    <a:pt x="611219" y="305507"/>
                  </a:cubicBezTo>
                  <a:cubicBezTo>
                    <a:pt x="609832" y="305387"/>
                    <a:pt x="608444" y="305244"/>
                    <a:pt x="607033" y="305100"/>
                  </a:cubicBezTo>
                  <a:cubicBezTo>
                    <a:pt x="604139" y="304790"/>
                    <a:pt x="601221" y="304455"/>
                    <a:pt x="598326" y="304049"/>
                  </a:cubicBezTo>
                  <a:cubicBezTo>
                    <a:pt x="597848" y="303977"/>
                    <a:pt x="597346" y="303929"/>
                    <a:pt x="596867" y="303857"/>
                  </a:cubicBezTo>
                  <a:cubicBezTo>
                    <a:pt x="595815" y="303714"/>
                    <a:pt x="594762" y="303547"/>
                    <a:pt x="593710" y="303403"/>
                  </a:cubicBezTo>
                  <a:cubicBezTo>
                    <a:pt x="592729" y="303236"/>
                    <a:pt x="591748" y="303093"/>
                    <a:pt x="590768" y="302925"/>
                  </a:cubicBezTo>
                  <a:cubicBezTo>
                    <a:pt x="589620" y="302734"/>
                    <a:pt x="588471" y="302543"/>
                    <a:pt x="587347" y="302352"/>
                  </a:cubicBezTo>
                  <a:cubicBezTo>
                    <a:pt x="586558" y="302208"/>
                    <a:pt x="585792" y="302089"/>
                    <a:pt x="585003" y="301921"/>
                  </a:cubicBezTo>
                  <a:cubicBezTo>
                    <a:pt x="584166" y="301778"/>
                    <a:pt x="583305" y="301611"/>
                    <a:pt x="582468" y="301443"/>
                  </a:cubicBezTo>
                  <a:cubicBezTo>
                    <a:pt x="581128" y="301204"/>
                    <a:pt x="579813" y="300917"/>
                    <a:pt x="578497" y="300655"/>
                  </a:cubicBezTo>
                  <a:cubicBezTo>
                    <a:pt x="557232" y="297165"/>
                    <a:pt x="536183" y="293938"/>
                    <a:pt x="515182" y="288895"/>
                  </a:cubicBezTo>
                  <a:cubicBezTo>
                    <a:pt x="499634" y="285119"/>
                    <a:pt x="484493" y="279908"/>
                    <a:pt x="468802" y="276825"/>
                  </a:cubicBezTo>
                  <a:cubicBezTo>
                    <a:pt x="443208" y="271925"/>
                    <a:pt x="419049" y="261934"/>
                    <a:pt x="394221" y="254381"/>
                  </a:cubicBezTo>
                  <a:cubicBezTo>
                    <a:pt x="392714" y="253855"/>
                    <a:pt x="391231" y="253305"/>
                    <a:pt x="389748" y="252756"/>
                  </a:cubicBezTo>
                  <a:cubicBezTo>
                    <a:pt x="388336" y="252230"/>
                    <a:pt x="386925" y="251704"/>
                    <a:pt x="385514" y="251154"/>
                  </a:cubicBezTo>
                  <a:cubicBezTo>
                    <a:pt x="384366" y="250700"/>
                    <a:pt x="383218" y="250270"/>
                    <a:pt x="382093" y="249816"/>
                  </a:cubicBezTo>
                  <a:cubicBezTo>
                    <a:pt x="381184" y="249457"/>
                    <a:pt x="380299" y="249075"/>
                    <a:pt x="379414" y="248716"/>
                  </a:cubicBezTo>
                  <a:cubicBezTo>
                    <a:pt x="378410" y="248310"/>
                    <a:pt x="377429" y="247904"/>
                    <a:pt x="376424" y="247473"/>
                  </a:cubicBezTo>
                  <a:cubicBezTo>
                    <a:pt x="379223" y="242598"/>
                    <a:pt x="382046" y="237793"/>
                    <a:pt x="384916" y="232965"/>
                  </a:cubicBezTo>
                  <a:cubicBezTo>
                    <a:pt x="386351" y="230551"/>
                    <a:pt x="387786" y="228161"/>
                    <a:pt x="389245" y="225771"/>
                  </a:cubicBezTo>
                  <a:cubicBezTo>
                    <a:pt x="392474" y="220465"/>
                    <a:pt x="395775" y="215182"/>
                    <a:pt x="399124" y="209948"/>
                  </a:cubicBezTo>
                  <a:cubicBezTo>
                    <a:pt x="400296" y="208108"/>
                    <a:pt x="401468" y="206267"/>
                    <a:pt x="402664" y="204427"/>
                  </a:cubicBezTo>
                  <a:cubicBezTo>
                    <a:pt x="404171" y="202084"/>
                    <a:pt x="405726" y="199742"/>
                    <a:pt x="407257" y="197400"/>
                  </a:cubicBezTo>
                  <a:cubicBezTo>
                    <a:pt x="408788" y="195057"/>
                    <a:pt x="410342" y="192739"/>
                    <a:pt x="411921" y="190397"/>
                  </a:cubicBezTo>
                  <a:cubicBezTo>
                    <a:pt x="435697" y="157508"/>
                    <a:pt x="460526" y="125121"/>
                    <a:pt x="490521" y="97587"/>
                  </a:cubicBezTo>
                  <a:cubicBezTo>
                    <a:pt x="511714" y="78226"/>
                    <a:pt x="531447" y="56093"/>
                    <a:pt x="557400" y="42995"/>
                  </a:cubicBezTo>
                  <a:cubicBezTo>
                    <a:pt x="560318" y="41418"/>
                    <a:pt x="563236" y="39840"/>
                    <a:pt x="566202" y="38358"/>
                  </a:cubicBezTo>
                  <a:cubicBezTo>
                    <a:pt x="567087" y="37904"/>
                    <a:pt x="567996" y="37450"/>
                    <a:pt x="568881" y="37020"/>
                  </a:cubicBezTo>
                  <a:cubicBezTo>
                    <a:pt x="570388" y="36279"/>
                    <a:pt x="571895" y="35538"/>
                    <a:pt x="573402" y="34845"/>
                  </a:cubicBezTo>
                  <a:cubicBezTo>
                    <a:pt x="574311" y="34391"/>
                    <a:pt x="575196" y="33961"/>
                    <a:pt x="576129" y="33554"/>
                  </a:cubicBezTo>
                  <a:cubicBezTo>
                    <a:pt x="576655" y="33315"/>
                    <a:pt x="577181" y="33076"/>
                    <a:pt x="577708" y="32837"/>
                  </a:cubicBezTo>
                  <a:cubicBezTo>
                    <a:pt x="578664" y="32407"/>
                    <a:pt x="579597" y="32001"/>
                    <a:pt x="580554" y="31570"/>
                  </a:cubicBezTo>
                  <a:cubicBezTo>
                    <a:pt x="580578" y="31547"/>
                    <a:pt x="580602" y="31547"/>
                    <a:pt x="580602" y="31547"/>
                  </a:cubicBezTo>
                  <a:cubicBezTo>
                    <a:pt x="581630" y="31092"/>
                    <a:pt x="582659" y="30638"/>
                    <a:pt x="583687" y="30208"/>
                  </a:cubicBezTo>
                  <a:cubicBezTo>
                    <a:pt x="584453" y="29873"/>
                    <a:pt x="585218" y="29563"/>
                    <a:pt x="585984" y="29252"/>
                  </a:cubicBezTo>
                  <a:cubicBezTo>
                    <a:pt x="586343" y="29085"/>
                    <a:pt x="586677" y="28941"/>
                    <a:pt x="587036" y="28798"/>
                  </a:cubicBezTo>
                  <a:cubicBezTo>
                    <a:pt x="587945" y="28415"/>
                    <a:pt x="588854" y="28057"/>
                    <a:pt x="589763" y="27698"/>
                  </a:cubicBezTo>
                  <a:cubicBezTo>
                    <a:pt x="590074" y="27579"/>
                    <a:pt x="590361" y="27459"/>
                    <a:pt x="590672" y="27364"/>
                  </a:cubicBezTo>
                  <a:cubicBezTo>
                    <a:pt x="591653" y="26981"/>
                    <a:pt x="592633" y="26599"/>
                    <a:pt x="593614" y="26240"/>
                  </a:cubicBezTo>
                  <a:cubicBezTo>
                    <a:pt x="593997" y="26073"/>
                    <a:pt x="594380" y="25930"/>
                    <a:pt x="594786" y="25810"/>
                  </a:cubicBezTo>
                  <a:cubicBezTo>
                    <a:pt x="595647" y="25499"/>
                    <a:pt x="596508" y="25189"/>
                    <a:pt x="597369" y="24878"/>
                  </a:cubicBezTo>
                  <a:cubicBezTo>
                    <a:pt x="598494" y="24519"/>
                    <a:pt x="599570" y="24161"/>
                    <a:pt x="600670" y="23802"/>
                  </a:cubicBezTo>
                  <a:close/>
                  <a:moveTo>
                    <a:pt x="594714" y="14815"/>
                  </a:moveTo>
                  <a:cubicBezTo>
                    <a:pt x="594714" y="14768"/>
                    <a:pt x="594690" y="14744"/>
                    <a:pt x="594690" y="14696"/>
                  </a:cubicBezTo>
                  <a:cubicBezTo>
                    <a:pt x="594834" y="14696"/>
                    <a:pt x="594978" y="14696"/>
                    <a:pt x="595121" y="14696"/>
                  </a:cubicBezTo>
                  <a:cubicBezTo>
                    <a:pt x="595001" y="14744"/>
                    <a:pt x="594858" y="14768"/>
                    <a:pt x="594714" y="14815"/>
                  </a:cubicBezTo>
                  <a:close/>
                  <a:moveTo>
                    <a:pt x="213652" y="146322"/>
                  </a:moveTo>
                  <a:cubicBezTo>
                    <a:pt x="216092" y="144314"/>
                    <a:pt x="218555" y="142306"/>
                    <a:pt x="220995" y="140275"/>
                  </a:cubicBezTo>
                  <a:cubicBezTo>
                    <a:pt x="222670" y="138889"/>
                    <a:pt x="224416" y="137622"/>
                    <a:pt x="226138" y="136307"/>
                  </a:cubicBezTo>
                  <a:cubicBezTo>
                    <a:pt x="233840" y="130404"/>
                    <a:pt x="241710" y="124787"/>
                    <a:pt x="249651" y="119194"/>
                  </a:cubicBezTo>
                  <a:cubicBezTo>
                    <a:pt x="252641" y="117162"/>
                    <a:pt x="255607" y="115083"/>
                    <a:pt x="258716" y="113218"/>
                  </a:cubicBezTo>
                  <a:cubicBezTo>
                    <a:pt x="260989" y="111808"/>
                    <a:pt x="263285" y="110422"/>
                    <a:pt x="265557" y="109012"/>
                  </a:cubicBezTo>
                  <a:cubicBezTo>
                    <a:pt x="267064" y="108079"/>
                    <a:pt x="268643" y="107267"/>
                    <a:pt x="270198" y="106406"/>
                  </a:cubicBezTo>
                  <a:cubicBezTo>
                    <a:pt x="276823" y="102678"/>
                    <a:pt x="283617" y="99212"/>
                    <a:pt x="290434" y="95770"/>
                  </a:cubicBezTo>
                  <a:cubicBezTo>
                    <a:pt x="296127" y="92974"/>
                    <a:pt x="301819" y="90177"/>
                    <a:pt x="307560" y="87428"/>
                  </a:cubicBezTo>
                  <a:cubicBezTo>
                    <a:pt x="312846" y="84871"/>
                    <a:pt x="318228" y="82553"/>
                    <a:pt x="323610" y="80306"/>
                  </a:cubicBezTo>
                  <a:cubicBezTo>
                    <a:pt x="334422" y="75812"/>
                    <a:pt x="345520" y="72036"/>
                    <a:pt x="356571" y="68164"/>
                  </a:cubicBezTo>
                  <a:lnTo>
                    <a:pt x="356619" y="68140"/>
                  </a:lnTo>
                  <a:cubicBezTo>
                    <a:pt x="356858" y="68044"/>
                    <a:pt x="357097" y="67973"/>
                    <a:pt x="357361" y="67877"/>
                  </a:cubicBezTo>
                  <a:cubicBezTo>
                    <a:pt x="364632" y="65415"/>
                    <a:pt x="372310" y="62834"/>
                    <a:pt x="380012" y="60396"/>
                  </a:cubicBezTo>
                  <a:cubicBezTo>
                    <a:pt x="388384" y="57743"/>
                    <a:pt x="396756" y="55185"/>
                    <a:pt x="405152" y="52652"/>
                  </a:cubicBezTo>
                  <a:cubicBezTo>
                    <a:pt x="413213" y="50214"/>
                    <a:pt x="421298" y="47895"/>
                    <a:pt x="429430" y="45672"/>
                  </a:cubicBezTo>
                  <a:cubicBezTo>
                    <a:pt x="436941" y="43617"/>
                    <a:pt x="444571" y="42015"/>
                    <a:pt x="452178" y="40390"/>
                  </a:cubicBezTo>
                  <a:cubicBezTo>
                    <a:pt x="470093" y="36805"/>
                    <a:pt x="488057" y="33196"/>
                    <a:pt x="506045" y="29658"/>
                  </a:cubicBezTo>
                  <a:cubicBezTo>
                    <a:pt x="515062" y="27890"/>
                    <a:pt x="524056" y="26001"/>
                    <a:pt x="533098" y="24257"/>
                  </a:cubicBezTo>
                  <a:cubicBezTo>
                    <a:pt x="537427" y="23420"/>
                    <a:pt x="541804" y="22512"/>
                    <a:pt x="546182" y="21914"/>
                  </a:cubicBezTo>
                  <a:cubicBezTo>
                    <a:pt x="550511" y="21317"/>
                    <a:pt x="554840" y="20815"/>
                    <a:pt x="559218" y="20504"/>
                  </a:cubicBezTo>
                  <a:cubicBezTo>
                    <a:pt x="561394" y="20456"/>
                    <a:pt x="564097" y="20384"/>
                    <a:pt x="566824" y="20384"/>
                  </a:cubicBezTo>
                  <a:cubicBezTo>
                    <a:pt x="568044" y="20384"/>
                    <a:pt x="569264" y="20432"/>
                    <a:pt x="570484" y="20480"/>
                  </a:cubicBezTo>
                  <a:lnTo>
                    <a:pt x="570508" y="20480"/>
                  </a:lnTo>
                  <a:cubicBezTo>
                    <a:pt x="570603" y="20528"/>
                    <a:pt x="570699" y="20576"/>
                    <a:pt x="570819" y="20600"/>
                  </a:cubicBezTo>
                  <a:cubicBezTo>
                    <a:pt x="571512" y="20647"/>
                    <a:pt x="572230" y="20647"/>
                    <a:pt x="572924" y="20623"/>
                  </a:cubicBezTo>
                  <a:lnTo>
                    <a:pt x="572948" y="20623"/>
                  </a:lnTo>
                  <a:cubicBezTo>
                    <a:pt x="572948" y="20623"/>
                    <a:pt x="572972" y="20647"/>
                    <a:pt x="572972" y="20623"/>
                  </a:cubicBezTo>
                  <a:cubicBezTo>
                    <a:pt x="573043" y="20647"/>
                    <a:pt x="573139" y="20671"/>
                    <a:pt x="573211" y="20671"/>
                  </a:cubicBezTo>
                  <a:cubicBezTo>
                    <a:pt x="573306" y="20671"/>
                    <a:pt x="573402" y="20647"/>
                    <a:pt x="573474" y="20623"/>
                  </a:cubicBezTo>
                  <a:cubicBezTo>
                    <a:pt x="573498" y="20623"/>
                    <a:pt x="573522" y="20623"/>
                    <a:pt x="573522" y="20600"/>
                  </a:cubicBezTo>
                  <a:cubicBezTo>
                    <a:pt x="573617" y="20600"/>
                    <a:pt x="573689" y="20576"/>
                    <a:pt x="573785" y="20576"/>
                  </a:cubicBezTo>
                  <a:cubicBezTo>
                    <a:pt x="574072" y="20552"/>
                    <a:pt x="574383" y="20528"/>
                    <a:pt x="574670" y="20504"/>
                  </a:cubicBezTo>
                  <a:cubicBezTo>
                    <a:pt x="575961" y="20384"/>
                    <a:pt x="577253" y="20193"/>
                    <a:pt x="578521" y="20074"/>
                  </a:cubicBezTo>
                  <a:cubicBezTo>
                    <a:pt x="578473" y="20098"/>
                    <a:pt x="578425" y="20098"/>
                    <a:pt x="578401" y="20122"/>
                  </a:cubicBezTo>
                  <a:cubicBezTo>
                    <a:pt x="576966" y="20647"/>
                    <a:pt x="575507" y="21221"/>
                    <a:pt x="574072" y="21795"/>
                  </a:cubicBezTo>
                  <a:cubicBezTo>
                    <a:pt x="573904" y="21842"/>
                    <a:pt x="573761" y="21914"/>
                    <a:pt x="573617" y="21986"/>
                  </a:cubicBezTo>
                  <a:cubicBezTo>
                    <a:pt x="572134" y="22583"/>
                    <a:pt x="570675" y="23181"/>
                    <a:pt x="569240" y="23802"/>
                  </a:cubicBezTo>
                  <a:cubicBezTo>
                    <a:pt x="565939" y="25213"/>
                    <a:pt x="562638" y="26671"/>
                    <a:pt x="559385" y="28200"/>
                  </a:cubicBezTo>
                  <a:cubicBezTo>
                    <a:pt x="558094" y="28798"/>
                    <a:pt x="556802" y="29395"/>
                    <a:pt x="555534" y="30017"/>
                  </a:cubicBezTo>
                  <a:cubicBezTo>
                    <a:pt x="554027" y="30734"/>
                    <a:pt x="552520" y="31451"/>
                    <a:pt x="551013" y="32216"/>
                  </a:cubicBezTo>
                  <a:cubicBezTo>
                    <a:pt x="549506" y="32957"/>
                    <a:pt x="548023" y="33698"/>
                    <a:pt x="546517" y="34439"/>
                  </a:cubicBezTo>
                  <a:cubicBezTo>
                    <a:pt x="545033" y="35180"/>
                    <a:pt x="543527" y="35944"/>
                    <a:pt x="542044" y="36685"/>
                  </a:cubicBezTo>
                  <a:cubicBezTo>
                    <a:pt x="522669" y="48182"/>
                    <a:pt x="506475" y="64148"/>
                    <a:pt x="489971" y="79326"/>
                  </a:cubicBezTo>
                  <a:cubicBezTo>
                    <a:pt x="441510" y="122635"/>
                    <a:pt x="401731" y="175195"/>
                    <a:pt x="369488" y="231459"/>
                  </a:cubicBezTo>
                  <a:cubicBezTo>
                    <a:pt x="367407" y="234901"/>
                    <a:pt x="365374" y="238319"/>
                    <a:pt x="363340" y="241785"/>
                  </a:cubicBezTo>
                  <a:cubicBezTo>
                    <a:pt x="352816" y="237172"/>
                    <a:pt x="342387" y="232392"/>
                    <a:pt x="331743" y="228018"/>
                  </a:cubicBezTo>
                  <a:cubicBezTo>
                    <a:pt x="283353" y="207892"/>
                    <a:pt x="246972" y="191878"/>
                    <a:pt x="211499" y="151078"/>
                  </a:cubicBezTo>
                  <a:cubicBezTo>
                    <a:pt x="211021" y="150481"/>
                    <a:pt x="210518" y="149907"/>
                    <a:pt x="210040" y="149357"/>
                  </a:cubicBezTo>
                  <a:cubicBezTo>
                    <a:pt x="211188" y="148378"/>
                    <a:pt x="212432" y="147350"/>
                    <a:pt x="213652" y="146322"/>
                  </a:cubicBezTo>
                  <a:close/>
                  <a:moveTo>
                    <a:pt x="16507" y="551478"/>
                  </a:moveTo>
                  <a:cubicBezTo>
                    <a:pt x="17105" y="543638"/>
                    <a:pt x="17679" y="535774"/>
                    <a:pt x="18588" y="527983"/>
                  </a:cubicBezTo>
                  <a:cubicBezTo>
                    <a:pt x="19569" y="519593"/>
                    <a:pt x="20501" y="511180"/>
                    <a:pt x="21793" y="502838"/>
                  </a:cubicBezTo>
                  <a:cubicBezTo>
                    <a:pt x="23109" y="494473"/>
                    <a:pt x="24400" y="486131"/>
                    <a:pt x="25931" y="477813"/>
                  </a:cubicBezTo>
                  <a:cubicBezTo>
                    <a:pt x="27462" y="469448"/>
                    <a:pt x="29041" y="461106"/>
                    <a:pt x="30667" y="452764"/>
                  </a:cubicBezTo>
                  <a:cubicBezTo>
                    <a:pt x="32581" y="443538"/>
                    <a:pt x="34710" y="433380"/>
                    <a:pt x="37149" y="423294"/>
                  </a:cubicBezTo>
                  <a:cubicBezTo>
                    <a:pt x="38489" y="417772"/>
                    <a:pt x="39948" y="412275"/>
                    <a:pt x="41431" y="406778"/>
                  </a:cubicBezTo>
                  <a:cubicBezTo>
                    <a:pt x="42627" y="402356"/>
                    <a:pt x="44158" y="397982"/>
                    <a:pt x="45545" y="393632"/>
                  </a:cubicBezTo>
                  <a:cubicBezTo>
                    <a:pt x="47387" y="388660"/>
                    <a:pt x="49157" y="383689"/>
                    <a:pt x="51214" y="378813"/>
                  </a:cubicBezTo>
                  <a:cubicBezTo>
                    <a:pt x="52482" y="375777"/>
                    <a:pt x="53678" y="372718"/>
                    <a:pt x="55041" y="369730"/>
                  </a:cubicBezTo>
                  <a:cubicBezTo>
                    <a:pt x="56213" y="367197"/>
                    <a:pt x="57385" y="364639"/>
                    <a:pt x="58534" y="362106"/>
                  </a:cubicBezTo>
                  <a:cubicBezTo>
                    <a:pt x="63150" y="351995"/>
                    <a:pt x="68125" y="342052"/>
                    <a:pt x="73077" y="332085"/>
                  </a:cubicBezTo>
                  <a:cubicBezTo>
                    <a:pt x="79248" y="320063"/>
                    <a:pt x="85395" y="308016"/>
                    <a:pt x="91614" y="296018"/>
                  </a:cubicBezTo>
                  <a:cubicBezTo>
                    <a:pt x="93289" y="292767"/>
                    <a:pt x="95107" y="289588"/>
                    <a:pt x="96853" y="286409"/>
                  </a:cubicBezTo>
                  <a:cubicBezTo>
                    <a:pt x="98312" y="283708"/>
                    <a:pt x="99890" y="281103"/>
                    <a:pt x="101445" y="278498"/>
                  </a:cubicBezTo>
                  <a:cubicBezTo>
                    <a:pt x="103024" y="275869"/>
                    <a:pt x="104555" y="273263"/>
                    <a:pt x="106229" y="270730"/>
                  </a:cubicBezTo>
                  <a:cubicBezTo>
                    <a:pt x="108095" y="267885"/>
                    <a:pt x="109984" y="265041"/>
                    <a:pt x="111850" y="262197"/>
                  </a:cubicBezTo>
                  <a:cubicBezTo>
                    <a:pt x="115845" y="256532"/>
                    <a:pt x="119839" y="250891"/>
                    <a:pt x="123906" y="245275"/>
                  </a:cubicBezTo>
                  <a:cubicBezTo>
                    <a:pt x="127948" y="239705"/>
                    <a:pt x="132014" y="234160"/>
                    <a:pt x="136081" y="228615"/>
                  </a:cubicBezTo>
                  <a:cubicBezTo>
                    <a:pt x="139884" y="223429"/>
                    <a:pt x="143831" y="218337"/>
                    <a:pt x="147873" y="213318"/>
                  </a:cubicBezTo>
                  <a:cubicBezTo>
                    <a:pt x="149811" y="210904"/>
                    <a:pt x="151700" y="208490"/>
                    <a:pt x="153709" y="206148"/>
                  </a:cubicBezTo>
                  <a:cubicBezTo>
                    <a:pt x="155862" y="203686"/>
                    <a:pt x="157991" y="201200"/>
                    <a:pt x="160120" y="198738"/>
                  </a:cubicBezTo>
                  <a:cubicBezTo>
                    <a:pt x="167224" y="191114"/>
                    <a:pt x="174352" y="183537"/>
                    <a:pt x="181719" y="176151"/>
                  </a:cubicBezTo>
                  <a:cubicBezTo>
                    <a:pt x="185690" y="172160"/>
                    <a:pt x="189684" y="168264"/>
                    <a:pt x="193703" y="164344"/>
                  </a:cubicBezTo>
                  <a:cubicBezTo>
                    <a:pt x="196908" y="161260"/>
                    <a:pt x="200185" y="158225"/>
                    <a:pt x="203462" y="155189"/>
                  </a:cubicBezTo>
                  <a:cubicBezTo>
                    <a:pt x="204132" y="156169"/>
                    <a:pt x="204802" y="157125"/>
                    <a:pt x="205471" y="158105"/>
                  </a:cubicBezTo>
                  <a:cubicBezTo>
                    <a:pt x="205711" y="158440"/>
                    <a:pt x="205950" y="158775"/>
                    <a:pt x="206213" y="159109"/>
                  </a:cubicBezTo>
                  <a:cubicBezTo>
                    <a:pt x="206715" y="159802"/>
                    <a:pt x="207218" y="160472"/>
                    <a:pt x="207720" y="161141"/>
                  </a:cubicBezTo>
                  <a:cubicBezTo>
                    <a:pt x="207911" y="161428"/>
                    <a:pt x="208150" y="161715"/>
                    <a:pt x="208366" y="162001"/>
                  </a:cubicBezTo>
                  <a:cubicBezTo>
                    <a:pt x="209107" y="162981"/>
                    <a:pt x="209849" y="163937"/>
                    <a:pt x="210638" y="164870"/>
                  </a:cubicBezTo>
                  <a:cubicBezTo>
                    <a:pt x="211308" y="165706"/>
                    <a:pt x="211977" y="166519"/>
                    <a:pt x="212647" y="167331"/>
                  </a:cubicBezTo>
                  <a:cubicBezTo>
                    <a:pt x="214728" y="169817"/>
                    <a:pt x="216881" y="172231"/>
                    <a:pt x="219106" y="174598"/>
                  </a:cubicBezTo>
                  <a:cubicBezTo>
                    <a:pt x="219751" y="175291"/>
                    <a:pt x="220421" y="176008"/>
                    <a:pt x="221091" y="176677"/>
                  </a:cubicBezTo>
                  <a:cubicBezTo>
                    <a:pt x="229606" y="185473"/>
                    <a:pt x="238959" y="193528"/>
                    <a:pt x="248479" y="200937"/>
                  </a:cubicBezTo>
                  <a:cubicBezTo>
                    <a:pt x="270198" y="215995"/>
                    <a:pt x="294572" y="226631"/>
                    <a:pt x="318611" y="237387"/>
                  </a:cubicBezTo>
                  <a:cubicBezTo>
                    <a:pt x="321649" y="238654"/>
                    <a:pt x="324663" y="239944"/>
                    <a:pt x="327700" y="241283"/>
                  </a:cubicBezTo>
                  <a:cubicBezTo>
                    <a:pt x="329399" y="242024"/>
                    <a:pt x="331073" y="242765"/>
                    <a:pt x="332771" y="243506"/>
                  </a:cubicBezTo>
                  <a:cubicBezTo>
                    <a:pt x="335594" y="244773"/>
                    <a:pt x="338416" y="246063"/>
                    <a:pt x="341239" y="247354"/>
                  </a:cubicBezTo>
                  <a:cubicBezTo>
                    <a:pt x="343105" y="248191"/>
                    <a:pt x="344970" y="249051"/>
                    <a:pt x="346836" y="249888"/>
                  </a:cubicBezTo>
                  <a:cubicBezTo>
                    <a:pt x="349467" y="251083"/>
                    <a:pt x="352098" y="252278"/>
                    <a:pt x="354753" y="253473"/>
                  </a:cubicBezTo>
                  <a:cubicBezTo>
                    <a:pt x="355232" y="253712"/>
                    <a:pt x="355710" y="253927"/>
                    <a:pt x="356189" y="254118"/>
                  </a:cubicBezTo>
                  <a:cubicBezTo>
                    <a:pt x="355399" y="255528"/>
                    <a:pt x="354610" y="256939"/>
                    <a:pt x="353820" y="258349"/>
                  </a:cubicBezTo>
                  <a:cubicBezTo>
                    <a:pt x="353031" y="259759"/>
                    <a:pt x="352242" y="261193"/>
                    <a:pt x="351476" y="262603"/>
                  </a:cubicBezTo>
                  <a:cubicBezTo>
                    <a:pt x="344898" y="274530"/>
                    <a:pt x="338632" y="286600"/>
                    <a:pt x="332676" y="298838"/>
                  </a:cubicBezTo>
                  <a:cubicBezTo>
                    <a:pt x="332269" y="299675"/>
                    <a:pt x="331862" y="300511"/>
                    <a:pt x="331456" y="301348"/>
                  </a:cubicBezTo>
                  <a:cubicBezTo>
                    <a:pt x="330044" y="304264"/>
                    <a:pt x="328657" y="307156"/>
                    <a:pt x="327294" y="310096"/>
                  </a:cubicBezTo>
                  <a:cubicBezTo>
                    <a:pt x="326600" y="311554"/>
                    <a:pt x="325930" y="313012"/>
                    <a:pt x="325237" y="314494"/>
                  </a:cubicBezTo>
                  <a:cubicBezTo>
                    <a:pt x="324710" y="315665"/>
                    <a:pt x="324160" y="316812"/>
                    <a:pt x="323658" y="317983"/>
                  </a:cubicBezTo>
                  <a:cubicBezTo>
                    <a:pt x="319950" y="326086"/>
                    <a:pt x="316386" y="334260"/>
                    <a:pt x="312966" y="342482"/>
                  </a:cubicBezTo>
                  <a:cubicBezTo>
                    <a:pt x="312320" y="344036"/>
                    <a:pt x="311674" y="345590"/>
                    <a:pt x="311052" y="347143"/>
                  </a:cubicBezTo>
                  <a:cubicBezTo>
                    <a:pt x="309211" y="351637"/>
                    <a:pt x="307417" y="356154"/>
                    <a:pt x="305670" y="360695"/>
                  </a:cubicBezTo>
                  <a:cubicBezTo>
                    <a:pt x="304714" y="363109"/>
                    <a:pt x="303805" y="365547"/>
                    <a:pt x="302896" y="367985"/>
                  </a:cubicBezTo>
                  <a:cubicBezTo>
                    <a:pt x="301126" y="372694"/>
                    <a:pt x="299427" y="377403"/>
                    <a:pt x="297777" y="382135"/>
                  </a:cubicBezTo>
                  <a:cubicBezTo>
                    <a:pt x="297275" y="383545"/>
                    <a:pt x="296796" y="384955"/>
                    <a:pt x="296294" y="386366"/>
                  </a:cubicBezTo>
                  <a:cubicBezTo>
                    <a:pt x="295241" y="389425"/>
                    <a:pt x="294213" y="392484"/>
                    <a:pt x="293208" y="395544"/>
                  </a:cubicBezTo>
                  <a:cubicBezTo>
                    <a:pt x="285841" y="418370"/>
                    <a:pt x="277828" y="441029"/>
                    <a:pt x="271944" y="464285"/>
                  </a:cubicBezTo>
                  <a:cubicBezTo>
                    <a:pt x="263955" y="498894"/>
                    <a:pt x="257999" y="534078"/>
                    <a:pt x="253143" y="569261"/>
                  </a:cubicBezTo>
                  <a:cubicBezTo>
                    <a:pt x="253023" y="570623"/>
                    <a:pt x="252880" y="572009"/>
                    <a:pt x="252760" y="573372"/>
                  </a:cubicBezTo>
                  <a:cubicBezTo>
                    <a:pt x="238887" y="573921"/>
                    <a:pt x="225014" y="574423"/>
                    <a:pt x="211140" y="574806"/>
                  </a:cubicBezTo>
                  <a:cubicBezTo>
                    <a:pt x="210662" y="574830"/>
                    <a:pt x="210184" y="574830"/>
                    <a:pt x="209705" y="574854"/>
                  </a:cubicBezTo>
                  <a:cubicBezTo>
                    <a:pt x="207194" y="574925"/>
                    <a:pt x="204658" y="574997"/>
                    <a:pt x="202147" y="575045"/>
                  </a:cubicBezTo>
                  <a:cubicBezTo>
                    <a:pt x="192985" y="575284"/>
                    <a:pt x="183824" y="575499"/>
                    <a:pt x="174663" y="575666"/>
                  </a:cubicBezTo>
                  <a:cubicBezTo>
                    <a:pt x="170597" y="575714"/>
                    <a:pt x="166506" y="575786"/>
                    <a:pt x="162440" y="575834"/>
                  </a:cubicBezTo>
                  <a:cubicBezTo>
                    <a:pt x="161531" y="575857"/>
                    <a:pt x="160622" y="575857"/>
                    <a:pt x="159713" y="575881"/>
                  </a:cubicBezTo>
                  <a:cubicBezTo>
                    <a:pt x="156771" y="575905"/>
                    <a:pt x="153829" y="575929"/>
                    <a:pt x="150911" y="575953"/>
                  </a:cubicBezTo>
                  <a:cubicBezTo>
                    <a:pt x="150002" y="575977"/>
                    <a:pt x="149069" y="575977"/>
                    <a:pt x="148136" y="575977"/>
                  </a:cubicBezTo>
                  <a:cubicBezTo>
                    <a:pt x="146151" y="576001"/>
                    <a:pt x="144166" y="576001"/>
                    <a:pt x="142180" y="576025"/>
                  </a:cubicBezTo>
                  <a:cubicBezTo>
                    <a:pt x="138162" y="576049"/>
                    <a:pt x="134167" y="576049"/>
                    <a:pt x="130149" y="576049"/>
                  </a:cubicBezTo>
                  <a:cubicBezTo>
                    <a:pt x="115773" y="576049"/>
                    <a:pt x="101397" y="575929"/>
                    <a:pt x="87022" y="575642"/>
                  </a:cubicBezTo>
                  <a:cubicBezTo>
                    <a:pt x="68986" y="575810"/>
                    <a:pt x="50975" y="575356"/>
                    <a:pt x="32964" y="574710"/>
                  </a:cubicBezTo>
                  <a:cubicBezTo>
                    <a:pt x="32366" y="574830"/>
                    <a:pt x="31146" y="574782"/>
                    <a:pt x="29591" y="574686"/>
                  </a:cubicBezTo>
                  <a:cubicBezTo>
                    <a:pt x="29160" y="574662"/>
                    <a:pt x="28706" y="574639"/>
                    <a:pt x="28251" y="574591"/>
                  </a:cubicBezTo>
                  <a:cubicBezTo>
                    <a:pt x="28227" y="574591"/>
                    <a:pt x="28180" y="574591"/>
                    <a:pt x="28156" y="574591"/>
                  </a:cubicBezTo>
                  <a:cubicBezTo>
                    <a:pt x="27462" y="574543"/>
                    <a:pt x="26720" y="574495"/>
                    <a:pt x="25931" y="574423"/>
                  </a:cubicBezTo>
                  <a:cubicBezTo>
                    <a:pt x="25907" y="574423"/>
                    <a:pt x="25883" y="574423"/>
                    <a:pt x="25835" y="574423"/>
                  </a:cubicBezTo>
                  <a:cubicBezTo>
                    <a:pt x="25357" y="574399"/>
                    <a:pt x="24855" y="574376"/>
                    <a:pt x="24352" y="574328"/>
                  </a:cubicBezTo>
                  <a:cubicBezTo>
                    <a:pt x="24305" y="574328"/>
                    <a:pt x="24233" y="574328"/>
                    <a:pt x="24161" y="574328"/>
                  </a:cubicBezTo>
                  <a:cubicBezTo>
                    <a:pt x="21004" y="574160"/>
                    <a:pt x="17703" y="574089"/>
                    <a:pt x="15430" y="574567"/>
                  </a:cubicBezTo>
                  <a:cubicBezTo>
                    <a:pt x="15718" y="566847"/>
                    <a:pt x="16076" y="559150"/>
                    <a:pt x="16507" y="551478"/>
                  </a:cubicBezTo>
                  <a:close/>
                  <a:moveTo>
                    <a:pt x="202745" y="978050"/>
                  </a:moveTo>
                  <a:cubicBezTo>
                    <a:pt x="202266" y="978384"/>
                    <a:pt x="201788" y="978743"/>
                    <a:pt x="201333" y="979077"/>
                  </a:cubicBezTo>
                  <a:cubicBezTo>
                    <a:pt x="199826" y="977787"/>
                    <a:pt x="198319" y="976496"/>
                    <a:pt x="196836" y="975205"/>
                  </a:cubicBezTo>
                  <a:cubicBezTo>
                    <a:pt x="187221" y="966553"/>
                    <a:pt x="177581" y="957924"/>
                    <a:pt x="168324" y="948890"/>
                  </a:cubicBezTo>
                  <a:cubicBezTo>
                    <a:pt x="165837" y="946476"/>
                    <a:pt x="163301" y="944109"/>
                    <a:pt x="160885" y="941624"/>
                  </a:cubicBezTo>
                  <a:cubicBezTo>
                    <a:pt x="158541" y="939233"/>
                    <a:pt x="156149" y="936891"/>
                    <a:pt x="153877" y="934429"/>
                  </a:cubicBezTo>
                  <a:cubicBezTo>
                    <a:pt x="151557" y="931920"/>
                    <a:pt x="149165" y="929434"/>
                    <a:pt x="146892" y="926852"/>
                  </a:cubicBezTo>
                  <a:cubicBezTo>
                    <a:pt x="144692" y="924343"/>
                    <a:pt x="142491" y="921857"/>
                    <a:pt x="140267" y="919347"/>
                  </a:cubicBezTo>
                  <a:cubicBezTo>
                    <a:pt x="135100" y="913372"/>
                    <a:pt x="129311" y="906727"/>
                    <a:pt x="123379" y="900178"/>
                  </a:cubicBezTo>
                  <a:cubicBezTo>
                    <a:pt x="117711" y="893916"/>
                    <a:pt x="112065" y="887654"/>
                    <a:pt x="106492" y="881344"/>
                  </a:cubicBezTo>
                  <a:cubicBezTo>
                    <a:pt x="104555" y="879025"/>
                    <a:pt x="102617" y="876707"/>
                    <a:pt x="100656" y="874388"/>
                  </a:cubicBezTo>
                  <a:cubicBezTo>
                    <a:pt x="99316" y="872763"/>
                    <a:pt x="98049" y="871090"/>
                    <a:pt x="96781" y="869417"/>
                  </a:cubicBezTo>
                  <a:cubicBezTo>
                    <a:pt x="95346" y="867552"/>
                    <a:pt x="93911" y="865688"/>
                    <a:pt x="92547" y="863728"/>
                  </a:cubicBezTo>
                  <a:cubicBezTo>
                    <a:pt x="91160" y="861720"/>
                    <a:pt x="89772" y="859713"/>
                    <a:pt x="88385" y="857729"/>
                  </a:cubicBezTo>
                  <a:cubicBezTo>
                    <a:pt x="80994" y="846256"/>
                    <a:pt x="73818" y="834664"/>
                    <a:pt x="66618" y="823072"/>
                  </a:cubicBezTo>
                  <a:cubicBezTo>
                    <a:pt x="64777" y="820132"/>
                    <a:pt x="62911" y="817192"/>
                    <a:pt x="61117" y="814228"/>
                  </a:cubicBezTo>
                  <a:cubicBezTo>
                    <a:pt x="59347" y="811264"/>
                    <a:pt x="57481" y="808348"/>
                    <a:pt x="55783" y="805337"/>
                  </a:cubicBezTo>
                  <a:cubicBezTo>
                    <a:pt x="54922" y="803831"/>
                    <a:pt x="54061" y="802301"/>
                    <a:pt x="53199" y="800795"/>
                  </a:cubicBezTo>
                  <a:cubicBezTo>
                    <a:pt x="52338" y="799290"/>
                    <a:pt x="51429" y="797808"/>
                    <a:pt x="50616" y="796254"/>
                  </a:cubicBezTo>
                  <a:cubicBezTo>
                    <a:pt x="49157" y="793410"/>
                    <a:pt x="47698" y="790565"/>
                    <a:pt x="46239" y="787721"/>
                  </a:cubicBezTo>
                  <a:cubicBezTo>
                    <a:pt x="45450" y="785952"/>
                    <a:pt x="44660" y="784232"/>
                    <a:pt x="43871" y="782463"/>
                  </a:cubicBezTo>
                  <a:cubicBezTo>
                    <a:pt x="43225" y="781029"/>
                    <a:pt x="42483" y="779595"/>
                    <a:pt x="41933" y="778113"/>
                  </a:cubicBezTo>
                  <a:cubicBezTo>
                    <a:pt x="40690" y="774910"/>
                    <a:pt x="39446" y="771731"/>
                    <a:pt x="38226" y="768528"/>
                  </a:cubicBezTo>
                  <a:cubicBezTo>
                    <a:pt x="37604" y="766712"/>
                    <a:pt x="37006" y="764895"/>
                    <a:pt x="36432" y="763055"/>
                  </a:cubicBezTo>
                  <a:cubicBezTo>
                    <a:pt x="35977" y="761692"/>
                    <a:pt x="35475" y="760354"/>
                    <a:pt x="35092" y="758968"/>
                  </a:cubicBezTo>
                  <a:cubicBezTo>
                    <a:pt x="34112" y="755550"/>
                    <a:pt x="33035" y="752156"/>
                    <a:pt x="32174" y="748714"/>
                  </a:cubicBezTo>
                  <a:cubicBezTo>
                    <a:pt x="31289" y="745176"/>
                    <a:pt x="30332" y="741639"/>
                    <a:pt x="29519" y="738101"/>
                  </a:cubicBezTo>
                  <a:cubicBezTo>
                    <a:pt x="28730" y="734612"/>
                    <a:pt x="27940" y="731146"/>
                    <a:pt x="27151" y="727656"/>
                  </a:cubicBezTo>
                  <a:cubicBezTo>
                    <a:pt x="25812" y="720940"/>
                    <a:pt x="24496" y="714248"/>
                    <a:pt x="23252" y="707507"/>
                  </a:cubicBezTo>
                  <a:cubicBezTo>
                    <a:pt x="22104" y="701245"/>
                    <a:pt x="21147" y="694959"/>
                    <a:pt x="20190" y="688673"/>
                  </a:cubicBezTo>
                  <a:cubicBezTo>
                    <a:pt x="19258" y="682339"/>
                    <a:pt x="18373" y="675981"/>
                    <a:pt x="17655" y="669623"/>
                  </a:cubicBezTo>
                  <a:cubicBezTo>
                    <a:pt x="17296" y="666325"/>
                    <a:pt x="16890" y="663027"/>
                    <a:pt x="16579" y="659728"/>
                  </a:cubicBezTo>
                  <a:cubicBezTo>
                    <a:pt x="16268" y="656286"/>
                    <a:pt x="15957" y="652821"/>
                    <a:pt x="15670" y="649355"/>
                  </a:cubicBezTo>
                  <a:cubicBezTo>
                    <a:pt x="15239" y="642280"/>
                    <a:pt x="14713" y="634201"/>
                    <a:pt x="14689" y="626099"/>
                  </a:cubicBezTo>
                  <a:cubicBezTo>
                    <a:pt x="14641" y="617757"/>
                    <a:pt x="14569" y="609415"/>
                    <a:pt x="14737" y="601074"/>
                  </a:cubicBezTo>
                  <a:cubicBezTo>
                    <a:pt x="14809" y="596915"/>
                    <a:pt x="14880" y="592780"/>
                    <a:pt x="14976" y="588645"/>
                  </a:cubicBezTo>
                  <a:cubicBezTo>
                    <a:pt x="15000" y="587067"/>
                    <a:pt x="15048" y="585442"/>
                    <a:pt x="15096" y="583865"/>
                  </a:cubicBezTo>
                  <a:cubicBezTo>
                    <a:pt x="15120" y="582622"/>
                    <a:pt x="15167" y="581379"/>
                    <a:pt x="15215" y="580136"/>
                  </a:cubicBezTo>
                  <a:lnTo>
                    <a:pt x="15215" y="580112"/>
                  </a:lnTo>
                  <a:cubicBezTo>
                    <a:pt x="15981" y="580471"/>
                    <a:pt x="16746" y="580805"/>
                    <a:pt x="17511" y="581116"/>
                  </a:cubicBezTo>
                  <a:cubicBezTo>
                    <a:pt x="19066" y="581713"/>
                    <a:pt x="20645" y="582239"/>
                    <a:pt x="22271" y="582693"/>
                  </a:cubicBezTo>
                  <a:cubicBezTo>
                    <a:pt x="22678" y="582789"/>
                    <a:pt x="23085" y="582908"/>
                    <a:pt x="23491" y="583004"/>
                  </a:cubicBezTo>
                  <a:cubicBezTo>
                    <a:pt x="23898" y="583100"/>
                    <a:pt x="24305" y="583195"/>
                    <a:pt x="24711" y="583291"/>
                  </a:cubicBezTo>
                  <a:cubicBezTo>
                    <a:pt x="25525" y="583482"/>
                    <a:pt x="26338" y="583625"/>
                    <a:pt x="27175" y="583793"/>
                  </a:cubicBezTo>
                  <a:cubicBezTo>
                    <a:pt x="28012" y="583960"/>
                    <a:pt x="28825" y="584080"/>
                    <a:pt x="29663" y="584199"/>
                  </a:cubicBezTo>
                  <a:cubicBezTo>
                    <a:pt x="30093" y="584271"/>
                    <a:pt x="30548" y="584319"/>
                    <a:pt x="30978" y="584390"/>
                  </a:cubicBezTo>
                  <a:cubicBezTo>
                    <a:pt x="31385" y="584438"/>
                    <a:pt x="31791" y="584486"/>
                    <a:pt x="32198" y="584558"/>
                  </a:cubicBezTo>
                  <a:cubicBezTo>
                    <a:pt x="33274" y="584677"/>
                    <a:pt x="34351" y="584797"/>
                    <a:pt x="35451" y="584892"/>
                  </a:cubicBezTo>
                  <a:cubicBezTo>
                    <a:pt x="35882" y="584940"/>
                    <a:pt x="36336" y="584988"/>
                    <a:pt x="36743" y="585012"/>
                  </a:cubicBezTo>
                  <a:cubicBezTo>
                    <a:pt x="36910" y="585036"/>
                    <a:pt x="37078" y="585036"/>
                    <a:pt x="37269" y="585060"/>
                  </a:cubicBezTo>
                  <a:cubicBezTo>
                    <a:pt x="37963" y="585107"/>
                    <a:pt x="38680" y="585179"/>
                    <a:pt x="39374" y="585227"/>
                  </a:cubicBezTo>
                  <a:cubicBezTo>
                    <a:pt x="42986" y="585490"/>
                    <a:pt x="46598" y="585681"/>
                    <a:pt x="50162" y="585968"/>
                  </a:cubicBezTo>
                  <a:cubicBezTo>
                    <a:pt x="50927" y="586016"/>
                    <a:pt x="51669" y="586087"/>
                    <a:pt x="52434" y="586159"/>
                  </a:cubicBezTo>
                  <a:cubicBezTo>
                    <a:pt x="53295" y="586255"/>
                    <a:pt x="54156" y="586326"/>
                    <a:pt x="54993" y="586422"/>
                  </a:cubicBezTo>
                  <a:cubicBezTo>
                    <a:pt x="85491" y="587904"/>
                    <a:pt x="116036" y="588549"/>
                    <a:pt x="146581" y="589171"/>
                  </a:cubicBezTo>
                  <a:cubicBezTo>
                    <a:pt x="177390" y="589457"/>
                    <a:pt x="208150" y="587808"/>
                    <a:pt x="238959" y="587784"/>
                  </a:cubicBezTo>
                  <a:cubicBezTo>
                    <a:pt x="241710" y="587760"/>
                    <a:pt x="244484" y="587689"/>
                    <a:pt x="247235" y="587617"/>
                  </a:cubicBezTo>
                  <a:cubicBezTo>
                    <a:pt x="248718" y="587569"/>
                    <a:pt x="250177" y="587521"/>
                    <a:pt x="251636" y="587474"/>
                  </a:cubicBezTo>
                  <a:cubicBezTo>
                    <a:pt x="251445" y="589912"/>
                    <a:pt x="251301" y="592350"/>
                    <a:pt x="251134" y="594788"/>
                  </a:cubicBezTo>
                  <a:cubicBezTo>
                    <a:pt x="251062" y="596054"/>
                    <a:pt x="250966" y="597345"/>
                    <a:pt x="250919" y="598612"/>
                  </a:cubicBezTo>
                  <a:cubicBezTo>
                    <a:pt x="250823" y="599855"/>
                    <a:pt x="250751" y="601098"/>
                    <a:pt x="250727" y="602317"/>
                  </a:cubicBezTo>
                  <a:cubicBezTo>
                    <a:pt x="250632" y="603822"/>
                    <a:pt x="250560" y="605304"/>
                    <a:pt x="250488" y="606786"/>
                  </a:cubicBezTo>
                  <a:cubicBezTo>
                    <a:pt x="250440" y="607503"/>
                    <a:pt x="250416" y="608220"/>
                    <a:pt x="250392" y="608937"/>
                  </a:cubicBezTo>
                  <a:cubicBezTo>
                    <a:pt x="250225" y="612092"/>
                    <a:pt x="250129" y="615247"/>
                    <a:pt x="250034" y="618402"/>
                  </a:cubicBezTo>
                  <a:cubicBezTo>
                    <a:pt x="249986" y="619358"/>
                    <a:pt x="249962" y="620314"/>
                    <a:pt x="249938" y="621247"/>
                  </a:cubicBezTo>
                  <a:cubicBezTo>
                    <a:pt x="249914" y="622250"/>
                    <a:pt x="249890" y="623230"/>
                    <a:pt x="249866" y="624234"/>
                  </a:cubicBezTo>
                  <a:cubicBezTo>
                    <a:pt x="249818" y="626577"/>
                    <a:pt x="249770" y="628919"/>
                    <a:pt x="249746" y="631285"/>
                  </a:cubicBezTo>
                  <a:cubicBezTo>
                    <a:pt x="249746" y="631476"/>
                    <a:pt x="249723" y="631668"/>
                    <a:pt x="249746" y="631835"/>
                  </a:cubicBezTo>
                  <a:cubicBezTo>
                    <a:pt x="249699" y="634703"/>
                    <a:pt x="249699" y="637595"/>
                    <a:pt x="249699" y="640464"/>
                  </a:cubicBezTo>
                  <a:cubicBezTo>
                    <a:pt x="249675" y="688840"/>
                    <a:pt x="254506" y="737313"/>
                    <a:pt x="264146" y="784590"/>
                  </a:cubicBezTo>
                  <a:cubicBezTo>
                    <a:pt x="274455" y="830768"/>
                    <a:pt x="293280" y="874412"/>
                    <a:pt x="313038" y="917220"/>
                  </a:cubicBezTo>
                  <a:cubicBezTo>
                    <a:pt x="313420" y="918104"/>
                    <a:pt x="313803" y="918941"/>
                    <a:pt x="314210" y="919801"/>
                  </a:cubicBezTo>
                  <a:cubicBezTo>
                    <a:pt x="312631" y="920423"/>
                    <a:pt x="311028" y="921044"/>
                    <a:pt x="309450" y="921690"/>
                  </a:cubicBezTo>
                  <a:cubicBezTo>
                    <a:pt x="309019" y="921857"/>
                    <a:pt x="308613" y="922024"/>
                    <a:pt x="308182" y="922215"/>
                  </a:cubicBezTo>
                  <a:cubicBezTo>
                    <a:pt x="306747" y="922813"/>
                    <a:pt x="305312" y="923410"/>
                    <a:pt x="303876" y="924032"/>
                  </a:cubicBezTo>
                  <a:cubicBezTo>
                    <a:pt x="302585" y="924582"/>
                    <a:pt x="301293" y="925131"/>
                    <a:pt x="300025" y="925705"/>
                  </a:cubicBezTo>
                  <a:cubicBezTo>
                    <a:pt x="290123" y="930079"/>
                    <a:pt x="280411" y="934883"/>
                    <a:pt x="270796" y="939855"/>
                  </a:cubicBezTo>
                  <a:cubicBezTo>
                    <a:pt x="269050" y="940763"/>
                    <a:pt x="267303" y="941647"/>
                    <a:pt x="265557" y="942580"/>
                  </a:cubicBezTo>
                  <a:cubicBezTo>
                    <a:pt x="255081" y="948053"/>
                    <a:pt x="244676" y="953670"/>
                    <a:pt x="234175" y="959119"/>
                  </a:cubicBezTo>
                  <a:cubicBezTo>
                    <a:pt x="234079" y="959167"/>
                    <a:pt x="234007" y="959239"/>
                    <a:pt x="233912" y="959311"/>
                  </a:cubicBezTo>
                  <a:cubicBezTo>
                    <a:pt x="233744" y="959430"/>
                    <a:pt x="233529" y="959550"/>
                    <a:pt x="233314" y="959693"/>
                  </a:cubicBezTo>
                  <a:cubicBezTo>
                    <a:pt x="231831" y="960625"/>
                    <a:pt x="229367" y="961988"/>
                    <a:pt x="226377" y="963685"/>
                  </a:cubicBezTo>
                  <a:cubicBezTo>
                    <a:pt x="226138" y="963804"/>
                    <a:pt x="225899" y="963948"/>
                    <a:pt x="225636" y="964091"/>
                  </a:cubicBezTo>
                  <a:cubicBezTo>
                    <a:pt x="222359" y="965931"/>
                    <a:pt x="218508" y="968106"/>
                    <a:pt x="214656" y="970401"/>
                  </a:cubicBezTo>
                  <a:cubicBezTo>
                    <a:pt x="214369" y="970568"/>
                    <a:pt x="214058" y="970760"/>
                    <a:pt x="213771" y="970927"/>
                  </a:cubicBezTo>
                  <a:cubicBezTo>
                    <a:pt x="210207" y="973054"/>
                    <a:pt x="206691" y="975301"/>
                    <a:pt x="203606" y="977476"/>
                  </a:cubicBezTo>
                  <a:cubicBezTo>
                    <a:pt x="203271" y="977691"/>
                    <a:pt x="203008" y="977858"/>
                    <a:pt x="202745" y="978050"/>
                  </a:cubicBezTo>
                  <a:close/>
                  <a:moveTo>
                    <a:pt x="497888" y="1122535"/>
                  </a:moveTo>
                  <a:cubicBezTo>
                    <a:pt x="497768" y="1122511"/>
                    <a:pt x="497625" y="1122487"/>
                    <a:pt x="497481" y="1122439"/>
                  </a:cubicBezTo>
                  <a:cubicBezTo>
                    <a:pt x="496094" y="1122081"/>
                    <a:pt x="494707" y="1121698"/>
                    <a:pt x="493319" y="1121340"/>
                  </a:cubicBezTo>
                  <a:cubicBezTo>
                    <a:pt x="490760" y="1120646"/>
                    <a:pt x="488224" y="1119953"/>
                    <a:pt x="485665" y="1119212"/>
                  </a:cubicBezTo>
                  <a:cubicBezTo>
                    <a:pt x="483752" y="1118663"/>
                    <a:pt x="481838" y="1118113"/>
                    <a:pt x="479924" y="1117563"/>
                  </a:cubicBezTo>
                  <a:cubicBezTo>
                    <a:pt x="479542" y="1117444"/>
                    <a:pt x="479159" y="1117324"/>
                    <a:pt x="478752" y="1117229"/>
                  </a:cubicBezTo>
                  <a:cubicBezTo>
                    <a:pt x="476695" y="1116607"/>
                    <a:pt x="474638" y="1115962"/>
                    <a:pt x="472557" y="1115316"/>
                  </a:cubicBezTo>
                  <a:cubicBezTo>
                    <a:pt x="463348" y="1112424"/>
                    <a:pt x="454163" y="1109365"/>
                    <a:pt x="444930" y="1106497"/>
                  </a:cubicBezTo>
                  <a:cubicBezTo>
                    <a:pt x="435936" y="1103700"/>
                    <a:pt x="426895" y="1101023"/>
                    <a:pt x="417901" y="1098179"/>
                  </a:cubicBezTo>
                  <a:cubicBezTo>
                    <a:pt x="413930" y="1096817"/>
                    <a:pt x="409984" y="1095406"/>
                    <a:pt x="406061" y="1093925"/>
                  </a:cubicBezTo>
                  <a:cubicBezTo>
                    <a:pt x="401899" y="1092347"/>
                    <a:pt x="397713" y="1090722"/>
                    <a:pt x="393575" y="1089049"/>
                  </a:cubicBezTo>
                  <a:cubicBezTo>
                    <a:pt x="385131" y="1085678"/>
                    <a:pt x="376712" y="1082213"/>
                    <a:pt x="368316" y="1078723"/>
                  </a:cubicBezTo>
                  <a:cubicBezTo>
                    <a:pt x="360111" y="1075305"/>
                    <a:pt x="352050" y="1071600"/>
                    <a:pt x="343918" y="1067991"/>
                  </a:cubicBezTo>
                  <a:cubicBezTo>
                    <a:pt x="339373" y="1065984"/>
                    <a:pt x="334852" y="1063976"/>
                    <a:pt x="330355" y="1061920"/>
                  </a:cubicBezTo>
                  <a:cubicBezTo>
                    <a:pt x="326552" y="1060199"/>
                    <a:pt x="322797" y="1058383"/>
                    <a:pt x="319018" y="1056590"/>
                  </a:cubicBezTo>
                  <a:cubicBezTo>
                    <a:pt x="314353" y="1054248"/>
                    <a:pt x="308852" y="1051499"/>
                    <a:pt x="303422" y="1048535"/>
                  </a:cubicBezTo>
                  <a:cubicBezTo>
                    <a:pt x="298255" y="1045715"/>
                    <a:pt x="293089" y="1042895"/>
                    <a:pt x="287922" y="1040026"/>
                  </a:cubicBezTo>
                  <a:cubicBezTo>
                    <a:pt x="282660" y="1037110"/>
                    <a:pt x="277350" y="1034242"/>
                    <a:pt x="272207" y="1031111"/>
                  </a:cubicBezTo>
                  <a:cubicBezTo>
                    <a:pt x="269504" y="1029462"/>
                    <a:pt x="266729" y="1027884"/>
                    <a:pt x="264074" y="1026140"/>
                  </a:cubicBezTo>
                  <a:cubicBezTo>
                    <a:pt x="261635" y="1024562"/>
                    <a:pt x="259195" y="1022961"/>
                    <a:pt x="256779" y="1021383"/>
                  </a:cubicBezTo>
                  <a:cubicBezTo>
                    <a:pt x="251827" y="1017893"/>
                    <a:pt x="246924" y="1014380"/>
                    <a:pt x="242068" y="1010747"/>
                  </a:cubicBezTo>
                  <a:cubicBezTo>
                    <a:pt x="236997" y="1006970"/>
                    <a:pt x="231902" y="1003194"/>
                    <a:pt x="226879" y="999346"/>
                  </a:cubicBezTo>
                  <a:cubicBezTo>
                    <a:pt x="221713" y="995402"/>
                    <a:pt x="216474" y="991506"/>
                    <a:pt x="211403" y="987395"/>
                  </a:cubicBezTo>
                  <a:cubicBezTo>
                    <a:pt x="210399" y="986582"/>
                    <a:pt x="209394" y="985770"/>
                    <a:pt x="208366" y="984957"/>
                  </a:cubicBezTo>
                  <a:cubicBezTo>
                    <a:pt x="209681" y="984336"/>
                    <a:pt x="210973" y="983666"/>
                    <a:pt x="212265" y="983021"/>
                  </a:cubicBezTo>
                  <a:cubicBezTo>
                    <a:pt x="212719" y="982806"/>
                    <a:pt x="213150" y="982591"/>
                    <a:pt x="213580" y="982352"/>
                  </a:cubicBezTo>
                  <a:cubicBezTo>
                    <a:pt x="214130" y="982089"/>
                    <a:pt x="214680" y="981802"/>
                    <a:pt x="215207" y="981539"/>
                  </a:cubicBezTo>
                  <a:cubicBezTo>
                    <a:pt x="215972" y="981157"/>
                    <a:pt x="216714" y="980774"/>
                    <a:pt x="217479" y="980392"/>
                  </a:cubicBezTo>
                  <a:cubicBezTo>
                    <a:pt x="231400" y="972767"/>
                    <a:pt x="244508" y="966099"/>
                    <a:pt x="259219" y="959263"/>
                  </a:cubicBezTo>
                  <a:cubicBezTo>
                    <a:pt x="261013" y="958307"/>
                    <a:pt x="262830" y="957351"/>
                    <a:pt x="264624" y="956442"/>
                  </a:cubicBezTo>
                  <a:cubicBezTo>
                    <a:pt x="265294" y="956084"/>
                    <a:pt x="265964" y="955749"/>
                    <a:pt x="266634" y="955391"/>
                  </a:cubicBezTo>
                  <a:cubicBezTo>
                    <a:pt x="268284" y="954554"/>
                    <a:pt x="269935" y="953742"/>
                    <a:pt x="271585" y="952905"/>
                  </a:cubicBezTo>
                  <a:cubicBezTo>
                    <a:pt x="273235" y="952069"/>
                    <a:pt x="274934" y="951256"/>
                    <a:pt x="276584" y="950467"/>
                  </a:cubicBezTo>
                  <a:cubicBezTo>
                    <a:pt x="279168" y="949200"/>
                    <a:pt x="281799" y="947981"/>
                    <a:pt x="284430" y="946762"/>
                  </a:cubicBezTo>
                  <a:cubicBezTo>
                    <a:pt x="286415" y="945830"/>
                    <a:pt x="288424" y="944922"/>
                    <a:pt x="290410" y="944038"/>
                  </a:cubicBezTo>
                  <a:cubicBezTo>
                    <a:pt x="292515" y="943082"/>
                    <a:pt x="294620" y="942173"/>
                    <a:pt x="296748" y="941241"/>
                  </a:cubicBezTo>
                  <a:cubicBezTo>
                    <a:pt x="296796" y="941217"/>
                    <a:pt x="296868" y="941193"/>
                    <a:pt x="296916" y="941169"/>
                  </a:cubicBezTo>
                  <a:cubicBezTo>
                    <a:pt x="298638" y="940428"/>
                    <a:pt x="300408" y="939688"/>
                    <a:pt x="302154" y="938947"/>
                  </a:cubicBezTo>
                  <a:cubicBezTo>
                    <a:pt x="306747" y="937010"/>
                    <a:pt x="311363" y="935146"/>
                    <a:pt x="315980" y="933330"/>
                  </a:cubicBezTo>
                  <a:cubicBezTo>
                    <a:pt x="317343" y="932780"/>
                    <a:pt x="318730" y="932254"/>
                    <a:pt x="320094" y="931728"/>
                  </a:cubicBezTo>
                  <a:cubicBezTo>
                    <a:pt x="320979" y="933401"/>
                    <a:pt x="321888" y="935074"/>
                    <a:pt x="322821" y="936700"/>
                  </a:cubicBezTo>
                  <a:cubicBezTo>
                    <a:pt x="323634" y="938134"/>
                    <a:pt x="324447" y="939568"/>
                    <a:pt x="325308" y="941002"/>
                  </a:cubicBezTo>
                  <a:cubicBezTo>
                    <a:pt x="325524" y="941385"/>
                    <a:pt x="325763" y="941767"/>
                    <a:pt x="325978" y="942125"/>
                  </a:cubicBezTo>
                  <a:cubicBezTo>
                    <a:pt x="326839" y="943583"/>
                    <a:pt x="327700" y="945041"/>
                    <a:pt x="328609" y="946452"/>
                  </a:cubicBezTo>
                  <a:cubicBezTo>
                    <a:pt x="328657" y="946547"/>
                    <a:pt x="328705" y="946619"/>
                    <a:pt x="328777" y="946715"/>
                  </a:cubicBezTo>
                  <a:cubicBezTo>
                    <a:pt x="329734" y="948244"/>
                    <a:pt x="330690" y="949774"/>
                    <a:pt x="331647" y="951256"/>
                  </a:cubicBezTo>
                  <a:cubicBezTo>
                    <a:pt x="332484" y="952547"/>
                    <a:pt x="333345" y="953861"/>
                    <a:pt x="334183" y="955152"/>
                  </a:cubicBezTo>
                  <a:cubicBezTo>
                    <a:pt x="334446" y="955534"/>
                    <a:pt x="334709" y="955917"/>
                    <a:pt x="334948" y="956323"/>
                  </a:cubicBezTo>
                  <a:cubicBezTo>
                    <a:pt x="335929" y="957805"/>
                    <a:pt x="336933" y="959263"/>
                    <a:pt x="337938" y="960697"/>
                  </a:cubicBezTo>
                  <a:cubicBezTo>
                    <a:pt x="348702" y="976305"/>
                    <a:pt x="360638" y="991172"/>
                    <a:pt x="372597" y="1005847"/>
                  </a:cubicBezTo>
                  <a:cubicBezTo>
                    <a:pt x="386829" y="1024466"/>
                    <a:pt x="403788" y="1040600"/>
                    <a:pt x="420628" y="1056805"/>
                  </a:cubicBezTo>
                  <a:cubicBezTo>
                    <a:pt x="443686" y="1081591"/>
                    <a:pt x="469519" y="1103390"/>
                    <a:pt x="498199" y="1121435"/>
                  </a:cubicBezTo>
                  <a:cubicBezTo>
                    <a:pt x="498821" y="1121865"/>
                    <a:pt x="499467" y="1122296"/>
                    <a:pt x="500113" y="1122702"/>
                  </a:cubicBezTo>
                  <a:cubicBezTo>
                    <a:pt x="500423" y="1122917"/>
                    <a:pt x="500711" y="1123108"/>
                    <a:pt x="501021" y="1123300"/>
                  </a:cubicBezTo>
                  <a:cubicBezTo>
                    <a:pt x="499969" y="1123108"/>
                    <a:pt x="498940" y="1122822"/>
                    <a:pt x="497888" y="1122535"/>
                  </a:cubicBezTo>
                  <a:close/>
                  <a:moveTo>
                    <a:pt x="595695" y="932398"/>
                  </a:moveTo>
                  <a:cubicBezTo>
                    <a:pt x="592251" y="984479"/>
                    <a:pt x="591964" y="1036632"/>
                    <a:pt x="592251" y="1088810"/>
                  </a:cubicBezTo>
                  <a:cubicBezTo>
                    <a:pt x="592490" y="1098944"/>
                    <a:pt x="591916" y="1109054"/>
                    <a:pt x="591581" y="1119165"/>
                  </a:cubicBezTo>
                  <a:cubicBezTo>
                    <a:pt x="591677" y="1121411"/>
                    <a:pt x="591342" y="1123778"/>
                    <a:pt x="591413" y="1126072"/>
                  </a:cubicBezTo>
                  <a:cubicBezTo>
                    <a:pt x="591413" y="1126263"/>
                    <a:pt x="591413" y="1126431"/>
                    <a:pt x="591437" y="1126622"/>
                  </a:cubicBezTo>
                  <a:cubicBezTo>
                    <a:pt x="591437" y="1126789"/>
                    <a:pt x="591461" y="1126956"/>
                    <a:pt x="591461" y="1127148"/>
                  </a:cubicBezTo>
                  <a:cubicBezTo>
                    <a:pt x="591485" y="1127315"/>
                    <a:pt x="591485" y="1127482"/>
                    <a:pt x="591509" y="1127674"/>
                  </a:cubicBezTo>
                  <a:cubicBezTo>
                    <a:pt x="591533" y="1128008"/>
                    <a:pt x="591605" y="1128367"/>
                    <a:pt x="591677" y="1128701"/>
                  </a:cubicBezTo>
                  <a:cubicBezTo>
                    <a:pt x="591724" y="1128869"/>
                    <a:pt x="591772" y="1129036"/>
                    <a:pt x="591796" y="1129227"/>
                  </a:cubicBezTo>
                  <a:cubicBezTo>
                    <a:pt x="591844" y="1129394"/>
                    <a:pt x="591892" y="1129562"/>
                    <a:pt x="591940" y="1129705"/>
                  </a:cubicBezTo>
                  <a:cubicBezTo>
                    <a:pt x="591940" y="1129729"/>
                    <a:pt x="591940" y="1129729"/>
                    <a:pt x="591940" y="1129729"/>
                  </a:cubicBezTo>
                  <a:lnTo>
                    <a:pt x="591940" y="1129753"/>
                  </a:lnTo>
                  <a:cubicBezTo>
                    <a:pt x="591916" y="1129944"/>
                    <a:pt x="591892" y="1130159"/>
                    <a:pt x="591892" y="1130351"/>
                  </a:cubicBezTo>
                  <a:cubicBezTo>
                    <a:pt x="591724" y="1133027"/>
                    <a:pt x="591031" y="1136613"/>
                    <a:pt x="591318" y="1139696"/>
                  </a:cubicBezTo>
                  <a:cubicBezTo>
                    <a:pt x="590768" y="1139648"/>
                    <a:pt x="590194" y="1139600"/>
                    <a:pt x="589643" y="1139553"/>
                  </a:cubicBezTo>
                  <a:cubicBezTo>
                    <a:pt x="589500" y="1139361"/>
                    <a:pt x="589332" y="1139170"/>
                    <a:pt x="589165" y="1138979"/>
                  </a:cubicBezTo>
                  <a:cubicBezTo>
                    <a:pt x="589093" y="1138883"/>
                    <a:pt x="588998" y="1138788"/>
                    <a:pt x="588902" y="1138716"/>
                  </a:cubicBezTo>
                  <a:cubicBezTo>
                    <a:pt x="588089" y="1137903"/>
                    <a:pt x="587012" y="1137306"/>
                    <a:pt x="585673" y="1136971"/>
                  </a:cubicBezTo>
                  <a:cubicBezTo>
                    <a:pt x="563762" y="1130374"/>
                    <a:pt x="540680" y="1126670"/>
                    <a:pt x="519822" y="1117061"/>
                  </a:cubicBezTo>
                  <a:cubicBezTo>
                    <a:pt x="484756" y="1098251"/>
                    <a:pt x="454641" y="1071648"/>
                    <a:pt x="427349" y="1042918"/>
                  </a:cubicBezTo>
                  <a:cubicBezTo>
                    <a:pt x="396660" y="1014595"/>
                    <a:pt x="370492" y="981754"/>
                    <a:pt x="346669" y="947575"/>
                  </a:cubicBezTo>
                  <a:cubicBezTo>
                    <a:pt x="344731" y="944731"/>
                    <a:pt x="342865" y="941839"/>
                    <a:pt x="341071" y="938899"/>
                  </a:cubicBezTo>
                  <a:cubicBezTo>
                    <a:pt x="340617" y="938158"/>
                    <a:pt x="340186" y="937417"/>
                    <a:pt x="339732" y="936700"/>
                  </a:cubicBezTo>
                  <a:cubicBezTo>
                    <a:pt x="337962" y="933760"/>
                    <a:pt x="336287" y="930748"/>
                    <a:pt x="334637" y="927737"/>
                  </a:cubicBezTo>
                  <a:cubicBezTo>
                    <a:pt x="334422" y="927354"/>
                    <a:pt x="334230" y="926972"/>
                    <a:pt x="334015" y="926566"/>
                  </a:cubicBezTo>
                  <a:lnTo>
                    <a:pt x="334039" y="926566"/>
                  </a:lnTo>
                  <a:cubicBezTo>
                    <a:pt x="335594" y="925992"/>
                    <a:pt x="337149" y="925442"/>
                    <a:pt x="338703" y="924916"/>
                  </a:cubicBezTo>
                  <a:cubicBezTo>
                    <a:pt x="339804" y="924510"/>
                    <a:pt x="340904" y="924128"/>
                    <a:pt x="342028" y="923745"/>
                  </a:cubicBezTo>
                  <a:cubicBezTo>
                    <a:pt x="348606" y="921451"/>
                    <a:pt x="355232" y="919276"/>
                    <a:pt x="361881" y="917124"/>
                  </a:cubicBezTo>
                  <a:cubicBezTo>
                    <a:pt x="386471" y="908424"/>
                    <a:pt x="411227" y="900226"/>
                    <a:pt x="436869" y="895111"/>
                  </a:cubicBezTo>
                  <a:cubicBezTo>
                    <a:pt x="468874" y="887534"/>
                    <a:pt x="500256" y="878643"/>
                    <a:pt x="533169" y="874962"/>
                  </a:cubicBezTo>
                  <a:cubicBezTo>
                    <a:pt x="555056" y="873695"/>
                    <a:pt x="576990" y="873074"/>
                    <a:pt x="598924" y="873098"/>
                  </a:cubicBezTo>
                  <a:cubicBezTo>
                    <a:pt x="597920" y="892888"/>
                    <a:pt x="596819" y="912631"/>
                    <a:pt x="595695" y="932398"/>
                  </a:cubicBezTo>
                  <a:close/>
                  <a:moveTo>
                    <a:pt x="602943" y="793434"/>
                  </a:moveTo>
                  <a:cubicBezTo>
                    <a:pt x="602464" y="803520"/>
                    <a:pt x="601962" y="813607"/>
                    <a:pt x="601460" y="823693"/>
                  </a:cubicBezTo>
                  <a:cubicBezTo>
                    <a:pt x="600886" y="835333"/>
                    <a:pt x="600288" y="846973"/>
                    <a:pt x="599690" y="858613"/>
                  </a:cubicBezTo>
                  <a:cubicBezTo>
                    <a:pt x="591126" y="858613"/>
                    <a:pt x="582563" y="858613"/>
                    <a:pt x="574000" y="858733"/>
                  </a:cubicBezTo>
                  <a:cubicBezTo>
                    <a:pt x="571488" y="858757"/>
                    <a:pt x="568977" y="858804"/>
                    <a:pt x="566441" y="858852"/>
                  </a:cubicBezTo>
                  <a:cubicBezTo>
                    <a:pt x="565030" y="858876"/>
                    <a:pt x="563595" y="858900"/>
                    <a:pt x="562184" y="858948"/>
                  </a:cubicBezTo>
                  <a:cubicBezTo>
                    <a:pt x="559601" y="859020"/>
                    <a:pt x="557017" y="859115"/>
                    <a:pt x="554410" y="859211"/>
                  </a:cubicBezTo>
                  <a:cubicBezTo>
                    <a:pt x="547784" y="859474"/>
                    <a:pt x="541182" y="859832"/>
                    <a:pt x="534581" y="860382"/>
                  </a:cubicBezTo>
                  <a:cubicBezTo>
                    <a:pt x="533074" y="860502"/>
                    <a:pt x="531543" y="860621"/>
                    <a:pt x="530036" y="860764"/>
                  </a:cubicBezTo>
                  <a:cubicBezTo>
                    <a:pt x="527022" y="861027"/>
                    <a:pt x="523984" y="861362"/>
                    <a:pt x="520970" y="861697"/>
                  </a:cubicBezTo>
                  <a:cubicBezTo>
                    <a:pt x="483656" y="867887"/>
                    <a:pt x="446724" y="878165"/>
                    <a:pt x="409840" y="886841"/>
                  </a:cubicBezTo>
                  <a:cubicBezTo>
                    <a:pt x="405965" y="887964"/>
                    <a:pt x="402114" y="889088"/>
                    <a:pt x="398287" y="890259"/>
                  </a:cubicBezTo>
                  <a:cubicBezTo>
                    <a:pt x="396373" y="890857"/>
                    <a:pt x="394484" y="891430"/>
                    <a:pt x="392570" y="892028"/>
                  </a:cubicBezTo>
                  <a:cubicBezTo>
                    <a:pt x="387762" y="893533"/>
                    <a:pt x="382978" y="895087"/>
                    <a:pt x="378242" y="896689"/>
                  </a:cubicBezTo>
                  <a:cubicBezTo>
                    <a:pt x="376735" y="897190"/>
                    <a:pt x="375252" y="897692"/>
                    <a:pt x="373745" y="898194"/>
                  </a:cubicBezTo>
                  <a:cubicBezTo>
                    <a:pt x="365254" y="901063"/>
                    <a:pt x="356834" y="904074"/>
                    <a:pt x="348391" y="907157"/>
                  </a:cubicBezTo>
                  <a:cubicBezTo>
                    <a:pt x="346692" y="907779"/>
                    <a:pt x="344994" y="908400"/>
                    <a:pt x="343296" y="909022"/>
                  </a:cubicBezTo>
                  <a:cubicBezTo>
                    <a:pt x="338201" y="910886"/>
                    <a:pt x="333106" y="912774"/>
                    <a:pt x="327963" y="914686"/>
                  </a:cubicBezTo>
                  <a:cubicBezTo>
                    <a:pt x="327437" y="913635"/>
                    <a:pt x="326935" y="912583"/>
                    <a:pt x="326457" y="911531"/>
                  </a:cubicBezTo>
                  <a:cubicBezTo>
                    <a:pt x="326098" y="910790"/>
                    <a:pt x="325763" y="910050"/>
                    <a:pt x="325404" y="909309"/>
                  </a:cubicBezTo>
                  <a:cubicBezTo>
                    <a:pt x="324304" y="906966"/>
                    <a:pt x="323227" y="904624"/>
                    <a:pt x="322175" y="902281"/>
                  </a:cubicBezTo>
                  <a:cubicBezTo>
                    <a:pt x="321457" y="900704"/>
                    <a:pt x="320764" y="899150"/>
                    <a:pt x="320046" y="897573"/>
                  </a:cubicBezTo>
                  <a:cubicBezTo>
                    <a:pt x="316554" y="889709"/>
                    <a:pt x="313181" y="881822"/>
                    <a:pt x="309713" y="873958"/>
                  </a:cubicBezTo>
                  <a:cubicBezTo>
                    <a:pt x="297346" y="845324"/>
                    <a:pt x="286559" y="816236"/>
                    <a:pt x="279383" y="785690"/>
                  </a:cubicBezTo>
                  <a:cubicBezTo>
                    <a:pt x="265486" y="723617"/>
                    <a:pt x="262711" y="659417"/>
                    <a:pt x="265366" y="596030"/>
                  </a:cubicBezTo>
                  <a:cubicBezTo>
                    <a:pt x="265462" y="594477"/>
                    <a:pt x="265581" y="592947"/>
                    <a:pt x="265701" y="591394"/>
                  </a:cubicBezTo>
                  <a:cubicBezTo>
                    <a:pt x="265820" y="589959"/>
                    <a:pt x="265940" y="588525"/>
                    <a:pt x="266060" y="587067"/>
                  </a:cubicBezTo>
                  <a:cubicBezTo>
                    <a:pt x="266060" y="586996"/>
                    <a:pt x="266084" y="586948"/>
                    <a:pt x="266084" y="586876"/>
                  </a:cubicBezTo>
                  <a:cubicBezTo>
                    <a:pt x="266347" y="586852"/>
                    <a:pt x="266610" y="586852"/>
                    <a:pt x="266873" y="586828"/>
                  </a:cubicBezTo>
                  <a:cubicBezTo>
                    <a:pt x="268739" y="586733"/>
                    <a:pt x="270604" y="586637"/>
                    <a:pt x="272470" y="586518"/>
                  </a:cubicBezTo>
                  <a:cubicBezTo>
                    <a:pt x="276800" y="586279"/>
                    <a:pt x="281177" y="586040"/>
                    <a:pt x="285506" y="585801"/>
                  </a:cubicBezTo>
                  <a:cubicBezTo>
                    <a:pt x="288090" y="585633"/>
                    <a:pt x="290673" y="585490"/>
                    <a:pt x="293280" y="585370"/>
                  </a:cubicBezTo>
                  <a:cubicBezTo>
                    <a:pt x="297538" y="585131"/>
                    <a:pt x="301819" y="584940"/>
                    <a:pt x="306077" y="584773"/>
                  </a:cubicBezTo>
                  <a:cubicBezTo>
                    <a:pt x="307919" y="584677"/>
                    <a:pt x="309737" y="584629"/>
                    <a:pt x="311555" y="584582"/>
                  </a:cubicBezTo>
                  <a:cubicBezTo>
                    <a:pt x="314521" y="584486"/>
                    <a:pt x="317511" y="584390"/>
                    <a:pt x="320477" y="584343"/>
                  </a:cubicBezTo>
                  <a:cubicBezTo>
                    <a:pt x="320692" y="584343"/>
                    <a:pt x="320907" y="584319"/>
                    <a:pt x="321122" y="584319"/>
                  </a:cubicBezTo>
                  <a:cubicBezTo>
                    <a:pt x="322007" y="584295"/>
                    <a:pt x="322869" y="584295"/>
                    <a:pt x="323754" y="584295"/>
                  </a:cubicBezTo>
                  <a:cubicBezTo>
                    <a:pt x="326863" y="584247"/>
                    <a:pt x="329997" y="584247"/>
                    <a:pt x="333106" y="584295"/>
                  </a:cubicBezTo>
                  <a:cubicBezTo>
                    <a:pt x="339732" y="584486"/>
                    <a:pt x="346382" y="584653"/>
                    <a:pt x="353007" y="584821"/>
                  </a:cubicBezTo>
                  <a:cubicBezTo>
                    <a:pt x="359561" y="584988"/>
                    <a:pt x="366139" y="585131"/>
                    <a:pt x="372717" y="585275"/>
                  </a:cubicBezTo>
                  <a:cubicBezTo>
                    <a:pt x="372956" y="585275"/>
                    <a:pt x="373171" y="585299"/>
                    <a:pt x="373387" y="585299"/>
                  </a:cubicBezTo>
                  <a:cubicBezTo>
                    <a:pt x="379223" y="585418"/>
                    <a:pt x="385083" y="585538"/>
                    <a:pt x="390920" y="585633"/>
                  </a:cubicBezTo>
                  <a:cubicBezTo>
                    <a:pt x="392570" y="585657"/>
                    <a:pt x="394221" y="585681"/>
                    <a:pt x="395895" y="585705"/>
                  </a:cubicBezTo>
                  <a:cubicBezTo>
                    <a:pt x="400918" y="585801"/>
                    <a:pt x="405941" y="585872"/>
                    <a:pt x="410988" y="585944"/>
                  </a:cubicBezTo>
                  <a:cubicBezTo>
                    <a:pt x="421943" y="586111"/>
                    <a:pt x="432899" y="586255"/>
                    <a:pt x="443878" y="586350"/>
                  </a:cubicBezTo>
                  <a:cubicBezTo>
                    <a:pt x="447513" y="586398"/>
                    <a:pt x="451149" y="586446"/>
                    <a:pt x="454785" y="586470"/>
                  </a:cubicBezTo>
                  <a:cubicBezTo>
                    <a:pt x="460669" y="586518"/>
                    <a:pt x="466553" y="586589"/>
                    <a:pt x="472438" y="586637"/>
                  </a:cubicBezTo>
                  <a:cubicBezTo>
                    <a:pt x="479063" y="586685"/>
                    <a:pt x="485713" y="586757"/>
                    <a:pt x="492339" y="586804"/>
                  </a:cubicBezTo>
                  <a:cubicBezTo>
                    <a:pt x="498964" y="586852"/>
                    <a:pt x="505614" y="586900"/>
                    <a:pt x="512240" y="586948"/>
                  </a:cubicBezTo>
                  <a:cubicBezTo>
                    <a:pt x="533648" y="587091"/>
                    <a:pt x="555056" y="587235"/>
                    <a:pt x="576440" y="587426"/>
                  </a:cubicBezTo>
                  <a:cubicBezTo>
                    <a:pt x="582228" y="587474"/>
                    <a:pt x="588041" y="587521"/>
                    <a:pt x="593829" y="587593"/>
                  </a:cubicBezTo>
                  <a:cubicBezTo>
                    <a:pt x="599618" y="587641"/>
                    <a:pt x="605406" y="587713"/>
                    <a:pt x="611195" y="587784"/>
                  </a:cubicBezTo>
                  <a:cubicBezTo>
                    <a:pt x="610860" y="599233"/>
                    <a:pt x="610525" y="610658"/>
                    <a:pt x="610190" y="622107"/>
                  </a:cubicBezTo>
                  <a:cubicBezTo>
                    <a:pt x="609999" y="628895"/>
                    <a:pt x="609784" y="635683"/>
                    <a:pt x="609592" y="642495"/>
                  </a:cubicBezTo>
                  <a:cubicBezTo>
                    <a:pt x="609114" y="654565"/>
                    <a:pt x="608612" y="666636"/>
                    <a:pt x="608109" y="678706"/>
                  </a:cubicBezTo>
                  <a:cubicBezTo>
                    <a:pt x="606746" y="712025"/>
                    <a:pt x="605263" y="745344"/>
                    <a:pt x="603708" y="778662"/>
                  </a:cubicBezTo>
                  <a:cubicBezTo>
                    <a:pt x="603421" y="783538"/>
                    <a:pt x="603182" y="788486"/>
                    <a:pt x="602943" y="793434"/>
                  </a:cubicBezTo>
                  <a:close/>
                  <a:moveTo>
                    <a:pt x="658197" y="1137234"/>
                  </a:moveTo>
                  <a:cubicBezTo>
                    <a:pt x="652456" y="1138620"/>
                    <a:pt x="646644" y="1139816"/>
                    <a:pt x="640927" y="1141202"/>
                  </a:cubicBezTo>
                  <a:cubicBezTo>
                    <a:pt x="640616" y="1141297"/>
                    <a:pt x="640329" y="1141393"/>
                    <a:pt x="640042" y="1141536"/>
                  </a:cubicBezTo>
                  <a:cubicBezTo>
                    <a:pt x="639970" y="1141560"/>
                    <a:pt x="639898" y="1141584"/>
                    <a:pt x="639851" y="1141632"/>
                  </a:cubicBezTo>
                  <a:cubicBezTo>
                    <a:pt x="639277" y="1141632"/>
                    <a:pt x="638679" y="1141632"/>
                    <a:pt x="638128" y="1141608"/>
                  </a:cubicBezTo>
                  <a:cubicBezTo>
                    <a:pt x="628082" y="1141441"/>
                    <a:pt x="618060" y="1141178"/>
                    <a:pt x="608038" y="1140724"/>
                  </a:cubicBezTo>
                  <a:cubicBezTo>
                    <a:pt x="607703" y="1140700"/>
                    <a:pt x="607392" y="1140700"/>
                    <a:pt x="607081" y="1140676"/>
                  </a:cubicBezTo>
                  <a:cubicBezTo>
                    <a:pt x="607129" y="1140580"/>
                    <a:pt x="607177" y="1140509"/>
                    <a:pt x="607224" y="1140413"/>
                  </a:cubicBezTo>
                  <a:cubicBezTo>
                    <a:pt x="607416" y="1140078"/>
                    <a:pt x="607559" y="1139696"/>
                    <a:pt x="607679" y="1139314"/>
                  </a:cubicBezTo>
                  <a:cubicBezTo>
                    <a:pt x="607751" y="1139122"/>
                    <a:pt x="607798" y="1138907"/>
                    <a:pt x="607846" y="1138692"/>
                  </a:cubicBezTo>
                  <a:cubicBezTo>
                    <a:pt x="607870" y="1138644"/>
                    <a:pt x="607870" y="1138597"/>
                    <a:pt x="607894" y="1138573"/>
                  </a:cubicBezTo>
                  <a:cubicBezTo>
                    <a:pt x="607942" y="1138381"/>
                    <a:pt x="607990" y="1138214"/>
                    <a:pt x="608014" y="1138023"/>
                  </a:cubicBezTo>
                  <a:cubicBezTo>
                    <a:pt x="608038" y="1137832"/>
                    <a:pt x="608062" y="1137664"/>
                    <a:pt x="608109" y="1137473"/>
                  </a:cubicBezTo>
                  <a:cubicBezTo>
                    <a:pt x="608157" y="1137186"/>
                    <a:pt x="608205" y="1136876"/>
                    <a:pt x="608229" y="1136589"/>
                  </a:cubicBezTo>
                  <a:cubicBezTo>
                    <a:pt x="608253" y="1136374"/>
                    <a:pt x="608277" y="1136183"/>
                    <a:pt x="608277" y="1135967"/>
                  </a:cubicBezTo>
                  <a:cubicBezTo>
                    <a:pt x="608301" y="1135561"/>
                    <a:pt x="608325" y="1135131"/>
                    <a:pt x="608325" y="1134701"/>
                  </a:cubicBezTo>
                  <a:cubicBezTo>
                    <a:pt x="608372" y="1132478"/>
                    <a:pt x="608205" y="1130231"/>
                    <a:pt x="608229" y="1128606"/>
                  </a:cubicBezTo>
                  <a:cubicBezTo>
                    <a:pt x="608062" y="1126980"/>
                    <a:pt x="608301" y="1124877"/>
                    <a:pt x="608253" y="1122893"/>
                  </a:cubicBezTo>
                  <a:cubicBezTo>
                    <a:pt x="608253" y="1122726"/>
                    <a:pt x="608253" y="1122583"/>
                    <a:pt x="608229" y="1122439"/>
                  </a:cubicBezTo>
                  <a:cubicBezTo>
                    <a:pt x="608205" y="1122033"/>
                    <a:pt x="608181" y="1121626"/>
                    <a:pt x="608109" y="1121220"/>
                  </a:cubicBezTo>
                  <a:cubicBezTo>
                    <a:pt x="608085" y="1121053"/>
                    <a:pt x="608062" y="1120909"/>
                    <a:pt x="608014" y="1120766"/>
                  </a:cubicBezTo>
                  <a:cubicBezTo>
                    <a:pt x="607990" y="1120599"/>
                    <a:pt x="607942" y="1120431"/>
                    <a:pt x="607894" y="1120288"/>
                  </a:cubicBezTo>
                  <a:cubicBezTo>
                    <a:pt x="607846" y="1120121"/>
                    <a:pt x="607798" y="1119977"/>
                    <a:pt x="607727" y="1119810"/>
                  </a:cubicBezTo>
                  <a:cubicBezTo>
                    <a:pt x="607679" y="1119643"/>
                    <a:pt x="607607" y="1119499"/>
                    <a:pt x="607535" y="1119356"/>
                  </a:cubicBezTo>
                  <a:cubicBezTo>
                    <a:pt x="607511" y="1119332"/>
                    <a:pt x="607487" y="1119284"/>
                    <a:pt x="607487" y="1119236"/>
                  </a:cubicBezTo>
                  <a:cubicBezTo>
                    <a:pt x="607368" y="1118997"/>
                    <a:pt x="607224" y="1118782"/>
                    <a:pt x="607033" y="1118567"/>
                  </a:cubicBezTo>
                  <a:cubicBezTo>
                    <a:pt x="606937" y="1118448"/>
                    <a:pt x="606842" y="1118328"/>
                    <a:pt x="606722" y="1118232"/>
                  </a:cubicBezTo>
                  <a:cubicBezTo>
                    <a:pt x="606602" y="1118113"/>
                    <a:pt x="606483" y="1118017"/>
                    <a:pt x="606339" y="1117922"/>
                  </a:cubicBezTo>
                  <a:cubicBezTo>
                    <a:pt x="606315" y="1117922"/>
                    <a:pt x="606315" y="1117898"/>
                    <a:pt x="606315" y="1117898"/>
                  </a:cubicBezTo>
                  <a:cubicBezTo>
                    <a:pt x="606507" y="1112831"/>
                    <a:pt x="606650" y="1107787"/>
                    <a:pt x="606770" y="1102720"/>
                  </a:cubicBezTo>
                  <a:cubicBezTo>
                    <a:pt x="606842" y="1100187"/>
                    <a:pt x="606889" y="1097653"/>
                    <a:pt x="606913" y="1095143"/>
                  </a:cubicBezTo>
                  <a:cubicBezTo>
                    <a:pt x="606961" y="1092634"/>
                    <a:pt x="606961" y="1090124"/>
                    <a:pt x="606961" y="1087638"/>
                  </a:cubicBezTo>
                  <a:cubicBezTo>
                    <a:pt x="606961" y="1085224"/>
                    <a:pt x="606937" y="1082834"/>
                    <a:pt x="606913" y="1080420"/>
                  </a:cubicBezTo>
                  <a:cubicBezTo>
                    <a:pt x="605813" y="1012062"/>
                    <a:pt x="609281" y="943775"/>
                    <a:pt x="613587" y="875560"/>
                  </a:cubicBezTo>
                  <a:cubicBezTo>
                    <a:pt x="613635" y="874795"/>
                    <a:pt x="613683" y="874006"/>
                    <a:pt x="613706" y="873217"/>
                  </a:cubicBezTo>
                  <a:cubicBezTo>
                    <a:pt x="616936" y="873265"/>
                    <a:pt x="620189" y="873313"/>
                    <a:pt x="623418" y="873408"/>
                  </a:cubicBezTo>
                  <a:cubicBezTo>
                    <a:pt x="627245" y="873504"/>
                    <a:pt x="631072" y="873600"/>
                    <a:pt x="634899" y="873719"/>
                  </a:cubicBezTo>
                  <a:cubicBezTo>
                    <a:pt x="676113" y="877974"/>
                    <a:pt x="716274" y="886220"/>
                    <a:pt x="756889" y="895254"/>
                  </a:cubicBezTo>
                  <a:cubicBezTo>
                    <a:pt x="778441" y="898888"/>
                    <a:pt x="799370" y="904982"/>
                    <a:pt x="820324" y="911053"/>
                  </a:cubicBezTo>
                  <a:cubicBezTo>
                    <a:pt x="822094" y="911460"/>
                    <a:pt x="823840" y="911890"/>
                    <a:pt x="825586" y="912344"/>
                  </a:cubicBezTo>
                  <a:cubicBezTo>
                    <a:pt x="830848" y="913635"/>
                    <a:pt x="836063" y="915045"/>
                    <a:pt x="841205" y="916527"/>
                  </a:cubicBezTo>
                  <a:cubicBezTo>
                    <a:pt x="842928" y="917005"/>
                    <a:pt x="844626" y="917507"/>
                    <a:pt x="846324" y="918033"/>
                  </a:cubicBezTo>
                  <a:cubicBezTo>
                    <a:pt x="847688" y="918439"/>
                    <a:pt x="849027" y="918869"/>
                    <a:pt x="850367" y="919276"/>
                  </a:cubicBezTo>
                  <a:cubicBezTo>
                    <a:pt x="851347" y="919586"/>
                    <a:pt x="852352" y="919897"/>
                    <a:pt x="853333" y="920232"/>
                  </a:cubicBezTo>
                  <a:cubicBezTo>
                    <a:pt x="854433" y="920566"/>
                    <a:pt x="855485" y="920925"/>
                    <a:pt x="856562" y="921283"/>
                  </a:cubicBezTo>
                  <a:cubicBezTo>
                    <a:pt x="858260" y="921833"/>
                    <a:pt x="859934" y="922407"/>
                    <a:pt x="861609" y="923004"/>
                  </a:cubicBezTo>
                  <a:cubicBezTo>
                    <a:pt x="863164" y="923530"/>
                    <a:pt x="864694" y="924056"/>
                    <a:pt x="866201" y="924629"/>
                  </a:cubicBezTo>
                  <a:cubicBezTo>
                    <a:pt x="867469" y="925084"/>
                    <a:pt x="868737" y="925538"/>
                    <a:pt x="870005" y="926016"/>
                  </a:cubicBezTo>
                  <a:cubicBezTo>
                    <a:pt x="870866" y="926326"/>
                    <a:pt x="871727" y="926637"/>
                    <a:pt x="872588" y="926972"/>
                  </a:cubicBezTo>
                  <a:cubicBezTo>
                    <a:pt x="874932" y="927856"/>
                    <a:pt x="877276" y="928764"/>
                    <a:pt x="879596" y="929697"/>
                  </a:cubicBezTo>
                  <a:cubicBezTo>
                    <a:pt x="880434" y="930007"/>
                    <a:pt x="881271" y="930366"/>
                    <a:pt x="882108" y="930701"/>
                  </a:cubicBezTo>
                  <a:cubicBezTo>
                    <a:pt x="883758" y="931370"/>
                    <a:pt x="885433" y="932063"/>
                    <a:pt x="887083" y="932780"/>
                  </a:cubicBezTo>
                  <a:cubicBezTo>
                    <a:pt x="888399" y="933330"/>
                    <a:pt x="889738" y="933903"/>
                    <a:pt x="891054" y="934501"/>
                  </a:cubicBezTo>
                  <a:cubicBezTo>
                    <a:pt x="894474" y="935983"/>
                    <a:pt x="897871" y="937560"/>
                    <a:pt x="901244" y="939162"/>
                  </a:cubicBezTo>
                  <a:cubicBezTo>
                    <a:pt x="901076" y="939425"/>
                    <a:pt x="900909" y="939711"/>
                    <a:pt x="900717" y="939974"/>
                  </a:cubicBezTo>
                  <a:cubicBezTo>
                    <a:pt x="900119" y="940906"/>
                    <a:pt x="899521" y="941815"/>
                    <a:pt x="898923" y="942747"/>
                  </a:cubicBezTo>
                  <a:cubicBezTo>
                    <a:pt x="895503" y="947957"/>
                    <a:pt x="891891" y="953072"/>
                    <a:pt x="888160" y="958092"/>
                  </a:cubicBezTo>
                  <a:cubicBezTo>
                    <a:pt x="887538" y="958976"/>
                    <a:pt x="886868" y="959860"/>
                    <a:pt x="886198" y="960721"/>
                  </a:cubicBezTo>
                  <a:cubicBezTo>
                    <a:pt x="884883" y="962466"/>
                    <a:pt x="883543" y="964211"/>
                    <a:pt x="882180" y="965955"/>
                  </a:cubicBezTo>
                  <a:cubicBezTo>
                    <a:pt x="881510" y="966840"/>
                    <a:pt x="880840" y="967676"/>
                    <a:pt x="880147" y="968537"/>
                  </a:cubicBezTo>
                  <a:cubicBezTo>
                    <a:pt x="879477" y="969397"/>
                    <a:pt x="878783" y="970258"/>
                    <a:pt x="878089" y="971094"/>
                  </a:cubicBezTo>
                  <a:cubicBezTo>
                    <a:pt x="877348" y="972050"/>
                    <a:pt x="876583" y="972959"/>
                    <a:pt x="875817" y="973891"/>
                  </a:cubicBezTo>
                  <a:cubicBezTo>
                    <a:pt x="874645" y="975325"/>
                    <a:pt x="873449" y="976759"/>
                    <a:pt x="872253" y="978193"/>
                  </a:cubicBezTo>
                  <a:cubicBezTo>
                    <a:pt x="863690" y="988423"/>
                    <a:pt x="854696" y="998318"/>
                    <a:pt x="845583" y="1008070"/>
                  </a:cubicBezTo>
                  <a:cubicBezTo>
                    <a:pt x="844769" y="1008954"/>
                    <a:pt x="843932" y="1009839"/>
                    <a:pt x="843119" y="1010699"/>
                  </a:cubicBezTo>
                  <a:cubicBezTo>
                    <a:pt x="841612" y="1012301"/>
                    <a:pt x="840105" y="1013902"/>
                    <a:pt x="838598" y="1015503"/>
                  </a:cubicBezTo>
                  <a:cubicBezTo>
                    <a:pt x="837091" y="1017081"/>
                    <a:pt x="835584" y="1018706"/>
                    <a:pt x="834054" y="1020284"/>
                  </a:cubicBezTo>
                  <a:cubicBezTo>
                    <a:pt x="808747" y="1042918"/>
                    <a:pt x="787937" y="1070381"/>
                    <a:pt x="760070" y="1090076"/>
                  </a:cubicBezTo>
                  <a:cubicBezTo>
                    <a:pt x="751005" y="1096482"/>
                    <a:pt x="742394" y="1103652"/>
                    <a:pt x="732611" y="1108959"/>
                  </a:cubicBezTo>
                  <a:cubicBezTo>
                    <a:pt x="708882" y="1119929"/>
                    <a:pt x="683193" y="1129060"/>
                    <a:pt x="658197" y="1137234"/>
                  </a:cubicBezTo>
                  <a:close/>
                  <a:moveTo>
                    <a:pt x="1005031" y="1019949"/>
                  </a:moveTo>
                  <a:cubicBezTo>
                    <a:pt x="1003021" y="1021431"/>
                    <a:pt x="1000988" y="1022889"/>
                    <a:pt x="998931" y="1024323"/>
                  </a:cubicBezTo>
                  <a:cubicBezTo>
                    <a:pt x="996946" y="1025733"/>
                    <a:pt x="994984" y="1027096"/>
                    <a:pt x="992975" y="1028434"/>
                  </a:cubicBezTo>
                  <a:cubicBezTo>
                    <a:pt x="992832" y="1028530"/>
                    <a:pt x="992664" y="1028625"/>
                    <a:pt x="992521" y="1028745"/>
                  </a:cubicBezTo>
                  <a:cubicBezTo>
                    <a:pt x="990511" y="1030107"/>
                    <a:pt x="988502" y="1031446"/>
                    <a:pt x="986493" y="1032784"/>
                  </a:cubicBezTo>
                  <a:cubicBezTo>
                    <a:pt x="986445" y="1032808"/>
                    <a:pt x="986397" y="1032832"/>
                    <a:pt x="986373" y="1032880"/>
                  </a:cubicBezTo>
                  <a:cubicBezTo>
                    <a:pt x="984436" y="1034147"/>
                    <a:pt x="982450" y="1035437"/>
                    <a:pt x="980489" y="1036680"/>
                  </a:cubicBezTo>
                  <a:cubicBezTo>
                    <a:pt x="980178" y="1036871"/>
                    <a:pt x="979891" y="1037063"/>
                    <a:pt x="979604" y="1037230"/>
                  </a:cubicBezTo>
                  <a:cubicBezTo>
                    <a:pt x="977834" y="1038353"/>
                    <a:pt x="976088" y="1039453"/>
                    <a:pt x="974294" y="1040552"/>
                  </a:cubicBezTo>
                  <a:cubicBezTo>
                    <a:pt x="974055" y="1040720"/>
                    <a:pt x="973816" y="1040863"/>
                    <a:pt x="973576" y="1041006"/>
                  </a:cubicBezTo>
                  <a:cubicBezTo>
                    <a:pt x="971519" y="1042273"/>
                    <a:pt x="969438" y="1043540"/>
                    <a:pt x="967333" y="1044783"/>
                  </a:cubicBezTo>
                  <a:cubicBezTo>
                    <a:pt x="965635" y="1045811"/>
                    <a:pt x="963937" y="1046791"/>
                    <a:pt x="962215" y="1047794"/>
                  </a:cubicBezTo>
                  <a:cubicBezTo>
                    <a:pt x="961019" y="1048488"/>
                    <a:pt x="959847" y="1049157"/>
                    <a:pt x="958651" y="1049850"/>
                  </a:cubicBezTo>
                  <a:cubicBezTo>
                    <a:pt x="958172" y="1050137"/>
                    <a:pt x="957670" y="1050424"/>
                    <a:pt x="957168" y="1050686"/>
                  </a:cubicBezTo>
                  <a:cubicBezTo>
                    <a:pt x="955900" y="1051428"/>
                    <a:pt x="954608" y="1052145"/>
                    <a:pt x="953316" y="1052862"/>
                  </a:cubicBezTo>
                  <a:cubicBezTo>
                    <a:pt x="944466" y="1057809"/>
                    <a:pt x="935472" y="1062542"/>
                    <a:pt x="926335" y="1067083"/>
                  </a:cubicBezTo>
                  <a:cubicBezTo>
                    <a:pt x="924446" y="1068039"/>
                    <a:pt x="922556" y="1068971"/>
                    <a:pt x="920642" y="1069879"/>
                  </a:cubicBezTo>
                  <a:cubicBezTo>
                    <a:pt x="918370" y="1071003"/>
                    <a:pt x="916074" y="1072102"/>
                    <a:pt x="913777" y="1073178"/>
                  </a:cubicBezTo>
                  <a:cubicBezTo>
                    <a:pt x="888112" y="1086395"/>
                    <a:pt x="862135" y="1099255"/>
                    <a:pt x="834795" y="1108648"/>
                  </a:cubicBezTo>
                  <a:cubicBezTo>
                    <a:pt x="804704" y="1118041"/>
                    <a:pt x="774159" y="1126072"/>
                    <a:pt x="743255" y="1132334"/>
                  </a:cubicBezTo>
                  <a:cubicBezTo>
                    <a:pt x="743016" y="1132382"/>
                    <a:pt x="742776" y="1132454"/>
                    <a:pt x="742561" y="1132526"/>
                  </a:cubicBezTo>
                  <a:cubicBezTo>
                    <a:pt x="742179" y="1132645"/>
                    <a:pt x="741820" y="1132812"/>
                    <a:pt x="741485" y="1133004"/>
                  </a:cubicBezTo>
                  <a:cubicBezTo>
                    <a:pt x="741341" y="1133099"/>
                    <a:pt x="741222" y="1133171"/>
                    <a:pt x="741078" y="1133267"/>
                  </a:cubicBezTo>
                  <a:cubicBezTo>
                    <a:pt x="740169" y="1133888"/>
                    <a:pt x="739428" y="1134701"/>
                    <a:pt x="738902" y="1135681"/>
                  </a:cubicBezTo>
                  <a:cubicBezTo>
                    <a:pt x="738662" y="1135561"/>
                    <a:pt x="738399" y="1135418"/>
                    <a:pt x="738136" y="1135322"/>
                  </a:cubicBezTo>
                  <a:cubicBezTo>
                    <a:pt x="738136" y="1135322"/>
                    <a:pt x="738136" y="1135322"/>
                    <a:pt x="738112" y="1135322"/>
                  </a:cubicBezTo>
                  <a:cubicBezTo>
                    <a:pt x="737873" y="1135226"/>
                    <a:pt x="737634" y="1135155"/>
                    <a:pt x="737371" y="1135083"/>
                  </a:cubicBezTo>
                  <a:cubicBezTo>
                    <a:pt x="737275" y="1135059"/>
                    <a:pt x="737203" y="1135035"/>
                    <a:pt x="737108" y="1135035"/>
                  </a:cubicBezTo>
                  <a:cubicBezTo>
                    <a:pt x="736916" y="1134987"/>
                    <a:pt x="736749" y="1134940"/>
                    <a:pt x="736557" y="1134940"/>
                  </a:cubicBezTo>
                  <a:cubicBezTo>
                    <a:pt x="736510" y="1134916"/>
                    <a:pt x="736438" y="1134916"/>
                    <a:pt x="736390" y="1134916"/>
                  </a:cubicBezTo>
                  <a:cubicBezTo>
                    <a:pt x="736127" y="1134868"/>
                    <a:pt x="735840" y="1134868"/>
                    <a:pt x="735553" y="1134868"/>
                  </a:cubicBezTo>
                  <a:cubicBezTo>
                    <a:pt x="735218" y="1134868"/>
                    <a:pt x="734883" y="1134892"/>
                    <a:pt x="734548" y="1134940"/>
                  </a:cubicBezTo>
                  <a:cubicBezTo>
                    <a:pt x="725124" y="1136302"/>
                    <a:pt x="715676" y="1137664"/>
                    <a:pt x="706227" y="1138812"/>
                  </a:cubicBezTo>
                  <a:cubicBezTo>
                    <a:pt x="704410" y="1139051"/>
                    <a:pt x="702592" y="1139266"/>
                    <a:pt x="700774" y="1139481"/>
                  </a:cubicBezTo>
                  <a:cubicBezTo>
                    <a:pt x="699578" y="1139624"/>
                    <a:pt x="698406" y="1139768"/>
                    <a:pt x="697210" y="1139887"/>
                  </a:cubicBezTo>
                  <a:cubicBezTo>
                    <a:pt x="696325" y="1139983"/>
                    <a:pt x="695487" y="1140078"/>
                    <a:pt x="694602" y="1140150"/>
                  </a:cubicBezTo>
                  <a:cubicBezTo>
                    <a:pt x="706443" y="1135537"/>
                    <a:pt x="718546" y="1131426"/>
                    <a:pt x="730147" y="1126263"/>
                  </a:cubicBezTo>
                  <a:cubicBezTo>
                    <a:pt x="730721" y="1126024"/>
                    <a:pt x="731295" y="1125761"/>
                    <a:pt x="731869" y="1125499"/>
                  </a:cubicBezTo>
                  <a:cubicBezTo>
                    <a:pt x="735912" y="1123658"/>
                    <a:pt x="739882" y="1121698"/>
                    <a:pt x="743781" y="1119523"/>
                  </a:cubicBezTo>
                  <a:cubicBezTo>
                    <a:pt x="768945" y="1102768"/>
                    <a:pt x="793319" y="1084483"/>
                    <a:pt x="812980" y="1061347"/>
                  </a:cubicBezTo>
                  <a:cubicBezTo>
                    <a:pt x="842928" y="1032665"/>
                    <a:pt x="870961" y="1003935"/>
                    <a:pt x="896866" y="971166"/>
                  </a:cubicBezTo>
                  <a:cubicBezTo>
                    <a:pt x="897990" y="969780"/>
                    <a:pt x="899091" y="968393"/>
                    <a:pt x="900167" y="966983"/>
                  </a:cubicBezTo>
                  <a:cubicBezTo>
                    <a:pt x="900861" y="966099"/>
                    <a:pt x="901507" y="965214"/>
                    <a:pt x="902176" y="964306"/>
                  </a:cubicBezTo>
                  <a:cubicBezTo>
                    <a:pt x="903349" y="962729"/>
                    <a:pt x="904497" y="961103"/>
                    <a:pt x="905621" y="959502"/>
                  </a:cubicBezTo>
                  <a:cubicBezTo>
                    <a:pt x="906075" y="958857"/>
                    <a:pt x="906530" y="958187"/>
                    <a:pt x="906960" y="957542"/>
                  </a:cubicBezTo>
                  <a:cubicBezTo>
                    <a:pt x="909591" y="953694"/>
                    <a:pt x="912103" y="949750"/>
                    <a:pt x="914519" y="945735"/>
                  </a:cubicBezTo>
                  <a:cubicBezTo>
                    <a:pt x="914591" y="945758"/>
                    <a:pt x="914639" y="945806"/>
                    <a:pt x="914710" y="945830"/>
                  </a:cubicBezTo>
                  <a:cubicBezTo>
                    <a:pt x="915954" y="946499"/>
                    <a:pt x="917198" y="947145"/>
                    <a:pt x="918442" y="947814"/>
                  </a:cubicBezTo>
                  <a:cubicBezTo>
                    <a:pt x="919733" y="948507"/>
                    <a:pt x="921073" y="949224"/>
                    <a:pt x="922365" y="949965"/>
                  </a:cubicBezTo>
                  <a:cubicBezTo>
                    <a:pt x="941141" y="959430"/>
                    <a:pt x="959392" y="970043"/>
                    <a:pt x="976997" y="981563"/>
                  </a:cubicBezTo>
                  <a:cubicBezTo>
                    <a:pt x="986612" y="988112"/>
                    <a:pt x="996515" y="995307"/>
                    <a:pt x="1006131" y="1002883"/>
                  </a:cubicBezTo>
                  <a:cubicBezTo>
                    <a:pt x="1006514" y="1003146"/>
                    <a:pt x="1006896" y="1003433"/>
                    <a:pt x="1007303" y="1003720"/>
                  </a:cubicBezTo>
                  <a:cubicBezTo>
                    <a:pt x="1008475" y="1004604"/>
                    <a:pt x="1009647" y="1005512"/>
                    <a:pt x="1010819" y="1006445"/>
                  </a:cubicBezTo>
                  <a:cubicBezTo>
                    <a:pt x="1011202" y="1006755"/>
                    <a:pt x="1011585" y="1007066"/>
                    <a:pt x="1011991" y="1007353"/>
                  </a:cubicBezTo>
                  <a:cubicBezTo>
                    <a:pt x="1012398" y="1007664"/>
                    <a:pt x="1012781" y="1007974"/>
                    <a:pt x="1013187" y="1008261"/>
                  </a:cubicBezTo>
                  <a:cubicBezTo>
                    <a:pt x="1013522" y="1008500"/>
                    <a:pt x="1013881" y="1008763"/>
                    <a:pt x="1014216" y="1009002"/>
                  </a:cubicBezTo>
                  <a:cubicBezTo>
                    <a:pt x="1014670" y="1009337"/>
                    <a:pt x="1015149" y="1009671"/>
                    <a:pt x="1015627" y="1009982"/>
                  </a:cubicBezTo>
                  <a:cubicBezTo>
                    <a:pt x="1016034" y="1010245"/>
                    <a:pt x="1016440" y="1010508"/>
                    <a:pt x="1016871" y="1010771"/>
                  </a:cubicBezTo>
                  <a:cubicBezTo>
                    <a:pt x="1016919" y="1010819"/>
                    <a:pt x="1016990" y="1010843"/>
                    <a:pt x="1017038" y="1010866"/>
                  </a:cubicBezTo>
                  <a:cubicBezTo>
                    <a:pt x="1013091" y="1013998"/>
                    <a:pt x="1009073" y="1017009"/>
                    <a:pt x="1005031" y="1019949"/>
                  </a:cubicBezTo>
                  <a:close/>
                  <a:moveTo>
                    <a:pt x="1181055" y="619334"/>
                  </a:moveTo>
                  <a:cubicBezTo>
                    <a:pt x="1181031" y="620984"/>
                    <a:pt x="1180983" y="622681"/>
                    <a:pt x="1180935" y="624330"/>
                  </a:cubicBezTo>
                  <a:cubicBezTo>
                    <a:pt x="1180911" y="624880"/>
                    <a:pt x="1180911" y="625429"/>
                    <a:pt x="1180887" y="625955"/>
                  </a:cubicBezTo>
                  <a:cubicBezTo>
                    <a:pt x="1180815" y="628513"/>
                    <a:pt x="1180720" y="631046"/>
                    <a:pt x="1180624" y="633580"/>
                  </a:cubicBezTo>
                  <a:cubicBezTo>
                    <a:pt x="1180600" y="633938"/>
                    <a:pt x="1180600" y="634297"/>
                    <a:pt x="1180576" y="634655"/>
                  </a:cubicBezTo>
                  <a:cubicBezTo>
                    <a:pt x="1180528" y="635850"/>
                    <a:pt x="1180481" y="637069"/>
                    <a:pt x="1180409" y="638265"/>
                  </a:cubicBezTo>
                  <a:cubicBezTo>
                    <a:pt x="1180361" y="639627"/>
                    <a:pt x="1180289" y="640989"/>
                    <a:pt x="1180217" y="642352"/>
                  </a:cubicBezTo>
                  <a:cubicBezTo>
                    <a:pt x="1177945" y="676053"/>
                    <a:pt x="1171582" y="709467"/>
                    <a:pt x="1163378" y="742213"/>
                  </a:cubicBezTo>
                  <a:cubicBezTo>
                    <a:pt x="1145391" y="804428"/>
                    <a:pt x="1122643" y="865616"/>
                    <a:pt x="1090495" y="922192"/>
                  </a:cubicBezTo>
                  <a:cubicBezTo>
                    <a:pt x="1080760" y="939807"/>
                    <a:pt x="1071981" y="958331"/>
                    <a:pt x="1058586" y="973604"/>
                  </a:cubicBezTo>
                  <a:cubicBezTo>
                    <a:pt x="1057414" y="974823"/>
                    <a:pt x="1056242" y="976018"/>
                    <a:pt x="1055022" y="977237"/>
                  </a:cubicBezTo>
                  <a:cubicBezTo>
                    <a:pt x="1053826" y="978432"/>
                    <a:pt x="1052630" y="979651"/>
                    <a:pt x="1051434" y="980822"/>
                  </a:cubicBezTo>
                  <a:cubicBezTo>
                    <a:pt x="1050478" y="981778"/>
                    <a:pt x="1049545" y="982686"/>
                    <a:pt x="1048588" y="983595"/>
                  </a:cubicBezTo>
                  <a:cubicBezTo>
                    <a:pt x="1048229" y="983929"/>
                    <a:pt x="1047894" y="984288"/>
                    <a:pt x="1047536" y="984622"/>
                  </a:cubicBezTo>
                  <a:cubicBezTo>
                    <a:pt x="1046411" y="985698"/>
                    <a:pt x="1045287" y="986774"/>
                    <a:pt x="1044139" y="987825"/>
                  </a:cubicBezTo>
                  <a:cubicBezTo>
                    <a:pt x="1043063" y="988853"/>
                    <a:pt x="1041986" y="989833"/>
                    <a:pt x="1040886" y="990813"/>
                  </a:cubicBezTo>
                  <a:cubicBezTo>
                    <a:pt x="1040623" y="991076"/>
                    <a:pt x="1040360" y="991291"/>
                    <a:pt x="1040097" y="991554"/>
                  </a:cubicBezTo>
                  <a:cubicBezTo>
                    <a:pt x="1039044" y="992534"/>
                    <a:pt x="1037944" y="993490"/>
                    <a:pt x="1036867" y="994446"/>
                  </a:cubicBezTo>
                  <a:cubicBezTo>
                    <a:pt x="1035863" y="995330"/>
                    <a:pt x="1034858" y="996215"/>
                    <a:pt x="1033854" y="997099"/>
                  </a:cubicBezTo>
                  <a:cubicBezTo>
                    <a:pt x="1033088" y="997768"/>
                    <a:pt x="1032347" y="998414"/>
                    <a:pt x="1031581" y="999059"/>
                  </a:cubicBezTo>
                  <a:cubicBezTo>
                    <a:pt x="1030840" y="999704"/>
                    <a:pt x="1030098" y="1000326"/>
                    <a:pt x="1029381" y="1000923"/>
                  </a:cubicBezTo>
                  <a:cubicBezTo>
                    <a:pt x="1029285" y="1001019"/>
                    <a:pt x="1029165" y="1001115"/>
                    <a:pt x="1029070" y="1001186"/>
                  </a:cubicBezTo>
                  <a:cubicBezTo>
                    <a:pt x="1028998" y="1001139"/>
                    <a:pt x="1028950" y="1001091"/>
                    <a:pt x="1028902" y="1001067"/>
                  </a:cubicBezTo>
                  <a:cubicBezTo>
                    <a:pt x="1028687" y="1000899"/>
                    <a:pt x="1028448" y="1000756"/>
                    <a:pt x="1028233" y="1000613"/>
                  </a:cubicBezTo>
                  <a:cubicBezTo>
                    <a:pt x="1028041" y="1000493"/>
                    <a:pt x="1027850" y="1000350"/>
                    <a:pt x="1027682" y="1000230"/>
                  </a:cubicBezTo>
                  <a:cubicBezTo>
                    <a:pt x="1027204" y="999919"/>
                    <a:pt x="1026702" y="999609"/>
                    <a:pt x="1026199" y="999298"/>
                  </a:cubicBezTo>
                  <a:cubicBezTo>
                    <a:pt x="1025888" y="999107"/>
                    <a:pt x="1025577" y="998916"/>
                    <a:pt x="1025290" y="998748"/>
                  </a:cubicBezTo>
                  <a:cubicBezTo>
                    <a:pt x="1024979" y="998557"/>
                    <a:pt x="1024669" y="998366"/>
                    <a:pt x="1024381" y="998175"/>
                  </a:cubicBezTo>
                  <a:cubicBezTo>
                    <a:pt x="1024094" y="998007"/>
                    <a:pt x="1023807" y="997816"/>
                    <a:pt x="1023544" y="997625"/>
                  </a:cubicBezTo>
                  <a:cubicBezTo>
                    <a:pt x="1023114" y="997362"/>
                    <a:pt x="1022707" y="997075"/>
                    <a:pt x="1022348" y="996788"/>
                  </a:cubicBezTo>
                  <a:cubicBezTo>
                    <a:pt x="1007757" y="985770"/>
                    <a:pt x="993430" y="974345"/>
                    <a:pt x="977882" y="964689"/>
                  </a:cubicBezTo>
                  <a:cubicBezTo>
                    <a:pt x="968434" y="958928"/>
                    <a:pt x="958866" y="953264"/>
                    <a:pt x="949202" y="947766"/>
                  </a:cubicBezTo>
                  <a:cubicBezTo>
                    <a:pt x="947217" y="946643"/>
                    <a:pt x="945208" y="945543"/>
                    <a:pt x="943222" y="944420"/>
                  </a:cubicBezTo>
                  <a:cubicBezTo>
                    <a:pt x="941309" y="943368"/>
                    <a:pt x="939395" y="942293"/>
                    <a:pt x="937482" y="941265"/>
                  </a:cubicBezTo>
                  <a:cubicBezTo>
                    <a:pt x="936429" y="940667"/>
                    <a:pt x="935377" y="940118"/>
                    <a:pt x="934324" y="939544"/>
                  </a:cubicBezTo>
                  <a:cubicBezTo>
                    <a:pt x="930234" y="937345"/>
                    <a:pt x="926096" y="935170"/>
                    <a:pt x="921958" y="933067"/>
                  </a:cubicBezTo>
                  <a:cubicBezTo>
                    <a:pt x="926407" y="925060"/>
                    <a:pt x="930689" y="916957"/>
                    <a:pt x="935042" y="908878"/>
                  </a:cubicBezTo>
                  <a:cubicBezTo>
                    <a:pt x="960995" y="864182"/>
                    <a:pt x="979413" y="815208"/>
                    <a:pt x="989315" y="764489"/>
                  </a:cubicBezTo>
                  <a:cubicBezTo>
                    <a:pt x="997950" y="724430"/>
                    <a:pt x="1007159" y="684084"/>
                    <a:pt x="1006131" y="642830"/>
                  </a:cubicBezTo>
                  <a:cubicBezTo>
                    <a:pt x="1006179" y="636520"/>
                    <a:pt x="1006059" y="630257"/>
                    <a:pt x="1005820" y="623995"/>
                  </a:cubicBezTo>
                  <a:cubicBezTo>
                    <a:pt x="1005796" y="623446"/>
                    <a:pt x="1005772" y="622872"/>
                    <a:pt x="1005748" y="622322"/>
                  </a:cubicBezTo>
                  <a:cubicBezTo>
                    <a:pt x="1005700" y="621199"/>
                    <a:pt x="1005652" y="620052"/>
                    <a:pt x="1005581" y="618928"/>
                  </a:cubicBezTo>
                  <a:cubicBezTo>
                    <a:pt x="1005365" y="614626"/>
                    <a:pt x="1005078" y="610347"/>
                    <a:pt x="1004767" y="606069"/>
                  </a:cubicBezTo>
                  <a:cubicBezTo>
                    <a:pt x="1006059" y="606093"/>
                    <a:pt x="1007351" y="606117"/>
                    <a:pt x="1008642" y="606141"/>
                  </a:cubicBezTo>
                  <a:cubicBezTo>
                    <a:pt x="1021750" y="606380"/>
                    <a:pt x="1034858" y="606619"/>
                    <a:pt x="1047966" y="606930"/>
                  </a:cubicBezTo>
                  <a:cubicBezTo>
                    <a:pt x="1057390" y="607145"/>
                    <a:pt x="1066815" y="607384"/>
                    <a:pt x="1076239" y="607647"/>
                  </a:cubicBezTo>
                  <a:cubicBezTo>
                    <a:pt x="1082195" y="607814"/>
                    <a:pt x="1088151" y="608005"/>
                    <a:pt x="1094107" y="608196"/>
                  </a:cubicBezTo>
                  <a:cubicBezTo>
                    <a:pt x="1098580" y="608364"/>
                    <a:pt x="1103077" y="608507"/>
                    <a:pt x="1107550" y="608674"/>
                  </a:cubicBezTo>
                  <a:cubicBezTo>
                    <a:pt x="1110014" y="608770"/>
                    <a:pt x="1112501" y="608866"/>
                    <a:pt x="1114965" y="608985"/>
                  </a:cubicBezTo>
                  <a:cubicBezTo>
                    <a:pt x="1125872" y="609439"/>
                    <a:pt x="1136756" y="609941"/>
                    <a:pt x="1147663" y="610563"/>
                  </a:cubicBezTo>
                  <a:cubicBezTo>
                    <a:pt x="1158570" y="610586"/>
                    <a:pt x="1169501" y="610204"/>
                    <a:pt x="1180409" y="609798"/>
                  </a:cubicBezTo>
                  <a:cubicBezTo>
                    <a:pt x="1180600" y="609774"/>
                    <a:pt x="1180815" y="609726"/>
                    <a:pt x="1181007" y="609678"/>
                  </a:cubicBezTo>
                  <a:cubicBezTo>
                    <a:pt x="1181102" y="609654"/>
                    <a:pt x="1181174" y="609630"/>
                    <a:pt x="1181246" y="609607"/>
                  </a:cubicBezTo>
                  <a:cubicBezTo>
                    <a:pt x="1181150" y="612809"/>
                    <a:pt x="1181102" y="616060"/>
                    <a:pt x="1181055" y="619334"/>
                  </a:cubicBezTo>
                  <a:close/>
                  <a:moveTo>
                    <a:pt x="1181246" y="595959"/>
                  </a:moveTo>
                  <a:cubicBezTo>
                    <a:pt x="1174070" y="593616"/>
                    <a:pt x="1161369" y="596580"/>
                    <a:pt x="1154193" y="595887"/>
                  </a:cubicBezTo>
                  <a:cubicBezTo>
                    <a:pt x="1119510" y="594214"/>
                    <a:pt x="1084754" y="593186"/>
                    <a:pt x="1049999" y="592373"/>
                  </a:cubicBezTo>
                  <a:cubicBezTo>
                    <a:pt x="1045263" y="592254"/>
                    <a:pt x="1040527" y="592158"/>
                    <a:pt x="1035791" y="592063"/>
                  </a:cubicBezTo>
                  <a:cubicBezTo>
                    <a:pt x="1031270" y="591967"/>
                    <a:pt x="1026726" y="591872"/>
                    <a:pt x="1022205" y="591752"/>
                  </a:cubicBezTo>
                  <a:cubicBezTo>
                    <a:pt x="1015914" y="591633"/>
                    <a:pt x="1009623" y="591489"/>
                    <a:pt x="1003332" y="591370"/>
                  </a:cubicBezTo>
                  <a:cubicBezTo>
                    <a:pt x="1003021" y="588645"/>
                    <a:pt x="1002710" y="585920"/>
                    <a:pt x="1002375" y="583219"/>
                  </a:cubicBezTo>
                  <a:cubicBezTo>
                    <a:pt x="1002232" y="581952"/>
                    <a:pt x="1002065" y="580709"/>
                    <a:pt x="1001897" y="579467"/>
                  </a:cubicBezTo>
                  <a:cubicBezTo>
                    <a:pt x="1001777" y="578343"/>
                    <a:pt x="1001610" y="577244"/>
                    <a:pt x="1001467" y="576144"/>
                  </a:cubicBezTo>
                  <a:cubicBezTo>
                    <a:pt x="1000318" y="567659"/>
                    <a:pt x="999027" y="559198"/>
                    <a:pt x="997544" y="550761"/>
                  </a:cubicBezTo>
                  <a:cubicBezTo>
                    <a:pt x="997161" y="548586"/>
                    <a:pt x="996778" y="546411"/>
                    <a:pt x="996396" y="544236"/>
                  </a:cubicBezTo>
                  <a:cubicBezTo>
                    <a:pt x="996156" y="542993"/>
                    <a:pt x="995941" y="541750"/>
                    <a:pt x="995702" y="540507"/>
                  </a:cubicBezTo>
                  <a:cubicBezTo>
                    <a:pt x="995223" y="537950"/>
                    <a:pt x="994745" y="535416"/>
                    <a:pt x="994267" y="532859"/>
                  </a:cubicBezTo>
                  <a:cubicBezTo>
                    <a:pt x="992951" y="526094"/>
                    <a:pt x="991564" y="519354"/>
                    <a:pt x="990129" y="512638"/>
                  </a:cubicBezTo>
                  <a:cubicBezTo>
                    <a:pt x="989794" y="511060"/>
                    <a:pt x="989459" y="509435"/>
                    <a:pt x="989100" y="507834"/>
                  </a:cubicBezTo>
                  <a:cubicBezTo>
                    <a:pt x="987354" y="499755"/>
                    <a:pt x="985536" y="491676"/>
                    <a:pt x="983670" y="483621"/>
                  </a:cubicBezTo>
                  <a:cubicBezTo>
                    <a:pt x="978145" y="460269"/>
                    <a:pt x="974126" y="436535"/>
                    <a:pt x="965970" y="413924"/>
                  </a:cubicBezTo>
                  <a:cubicBezTo>
                    <a:pt x="957837" y="392030"/>
                    <a:pt x="948461" y="370615"/>
                    <a:pt x="939587" y="349007"/>
                  </a:cubicBezTo>
                  <a:cubicBezTo>
                    <a:pt x="938845" y="347215"/>
                    <a:pt x="938128" y="345422"/>
                    <a:pt x="937362" y="343630"/>
                  </a:cubicBezTo>
                  <a:cubicBezTo>
                    <a:pt x="936573" y="341741"/>
                    <a:pt x="935783" y="339853"/>
                    <a:pt x="934970" y="337965"/>
                  </a:cubicBezTo>
                  <a:cubicBezTo>
                    <a:pt x="934253" y="336292"/>
                    <a:pt x="933535" y="334619"/>
                    <a:pt x="932770" y="332946"/>
                  </a:cubicBezTo>
                  <a:cubicBezTo>
                    <a:pt x="932698" y="332778"/>
                    <a:pt x="932626" y="332611"/>
                    <a:pt x="932554" y="332444"/>
                  </a:cubicBezTo>
                  <a:cubicBezTo>
                    <a:pt x="931837" y="330818"/>
                    <a:pt x="931119" y="329217"/>
                    <a:pt x="930402" y="327639"/>
                  </a:cubicBezTo>
                  <a:cubicBezTo>
                    <a:pt x="929564" y="325775"/>
                    <a:pt x="928703" y="323911"/>
                    <a:pt x="927842" y="322070"/>
                  </a:cubicBezTo>
                  <a:cubicBezTo>
                    <a:pt x="927244" y="320804"/>
                    <a:pt x="926646" y="319513"/>
                    <a:pt x="926048" y="318246"/>
                  </a:cubicBezTo>
                  <a:cubicBezTo>
                    <a:pt x="925020" y="316119"/>
                    <a:pt x="924015" y="313992"/>
                    <a:pt x="922963" y="311864"/>
                  </a:cubicBezTo>
                  <a:cubicBezTo>
                    <a:pt x="922101" y="310143"/>
                    <a:pt x="921240" y="308375"/>
                    <a:pt x="920379" y="306678"/>
                  </a:cubicBezTo>
                  <a:cubicBezTo>
                    <a:pt x="919781" y="305483"/>
                    <a:pt x="919183" y="304264"/>
                    <a:pt x="918537" y="303093"/>
                  </a:cubicBezTo>
                  <a:cubicBezTo>
                    <a:pt x="918035" y="302065"/>
                    <a:pt x="917509" y="301061"/>
                    <a:pt x="916983" y="300057"/>
                  </a:cubicBezTo>
                  <a:cubicBezTo>
                    <a:pt x="916289" y="298719"/>
                    <a:pt x="915595" y="297404"/>
                    <a:pt x="914902" y="296089"/>
                  </a:cubicBezTo>
                  <a:cubicBezTo>
                    <a:pt x="914615" y="295540"/>
                    <a:pt x="914328" y="294990"/>
                    <a:pt x="914017" y="294440"/>
                  </a:cubicBezTo>
                  <a:cubicBezTo>
                    <a:pt x="913466" y="293388"/>
                    <a:pt x="912892" y="292313"/>
                    <a:pt x="912294" y="291237"/>
                  </a:cubicBezTo>
                  <a:cubicBezTo>
                    <a:pt x="911385" y="289540"/>
                    <a:pt x="910429" y="287843"/>
                    <a:pt x="909496" y="286146"/>
                  </a:cubicBezTo>
                  <a:cubicBezTo>
                    <a:pt x="908539" y="284449"/>
                    <a:pt x="907606" y="282776"/>
                    <a:pt x="906625" y="281103"/>
                  </a:cubicBezTo>
                  <a:cubicBezTo>
                    <a:pt x="905740" y="279549"/>
                    <a:pt x="904855" y="277996"/>
                    <a:pt x="903947" y="276466"/>
                  </a:cubicBezTo>
                  <a:cubicBezTo>
                    <a:pt x="902774" y="274458"/>
                    <a:pt x="901578" y="272475"/>
                    <a:pt x="900359" y="270491"/>
                  </a:cubicBezTo>
                  <a:cubicBezTo>
                    <a:pt x="899473" y="269033"/>
                    <a:pt x="898588" y="267575"/>
                    <a:pt x="897703" y="266141"/>
                  </a:cubicBezTo>
                  <a:cubicBezTo>
                    <a:pt x="905047" y="263392"/>
                    <a:pt x="912342" y="260572"/>
                    <a:pt x="919614" y="257656"/>
                  </a:cubicBezTo>
                  <a:cubicBezTo>
                    <a:pt x="951259" y="245298"/>
                    <a:pt x="983718" y="234543"/>
                    <a:pt x="1013355" y="217644"/>
                  </a:cubicBezTo>
                  <a:cubicBezTo>
                    <a:pt x="1014885" y="216832"/>
                    <a:pt x="1016416" y="216019"/>
                    <a:pt x="1017947" y="215206"/>
                  </a:cubicBezTo>
                  <a:cubicBezTo>
                    <a:pt x="1017971" y="215182"/>
                    <a:pt x="1017995" y="215182"/>
                    <a:pt x="1018019" y="215159"/>
                  </a:cubicBezTo>
                  <a:cubicBezTo>
                    <a:pt x="1019287" y="214465"/>
                    <a:pt x="1020578" y="213772"/>
                    <a:pt x="1021822" y="213055"/>
                  </a:cubicBezTo>
                  <a:cubicBezTo>
                    <a:pt x="1028304" y="209422"/>
                    <a:pt x="1034691" y="205622"/>
                    <a:pt x="1041125" y="201869"/>
                  </a:cubicBezTo>
                  <a:cubicBezTo>
                    <a:pt x="1045168" y="206482"/>
                    <a:pt x="1049162" y="211095"/>
                    <a:pt x="1053037" y="215852"/>
                  </a:cubicBezTo>
                  <a:cubicBezTo>
                    <a:pt x="1053539" y="216473"/>
                    <a:pt x="1054042" y="217071"/>
                    <a:pt x="1054520" y="217692"/>
                  </a:cubicBezTo>
                  <a:cubicBezTo>
                    <a:pt x="1058873" y="223118"/>
                    <a:pt x="1063083" y="228759"/>
                    <a:pt x="1067150" y="234853"/>
                  </a:cubicBezTo>
                  <a:cubicBezTo>
                    <a:pt x="1077100" y="251011"/>
                    <a:pt x="1087840" y="266595"/>
                    <a:pt x="1099178" y="281844"/>
                  </a:cubicBezTo>
                  <a:cubicBezTo>
                    <a:pt x="1125729" y="324676"/>
                    <a:pt x="1151036" y="369372"/>
                    <a:pt x="1165818" y="417796"/>
                  </a:cubicBezTo>
                  <a:cubicBezTo>
                    <a:pt x="1171224" y="436511"/>
                    <a:pt x="1173329" y="455895"/>
                    <a:pt x="1175792" y="475184"/>
                  </a:cubicBezTo>
                  <a:cubicBezTo>
                    <a:pt x="1178926" y="499755"/>
                    <a:pt x="1181748" y="524421"/>
                    <a:pt x="1181174" y="549255"/>
                  </a:cubicBezTo>
                  <a:cubicBezTo>
                    <a:pt x="1181102" y="559007"/>
                    <a:pt x="1181150" y="568807"/>
                    <a:pt x="1181198" y="578582"/>
                  </a:cubicBezTo>
                  <a:cubicBezTo>
                    <a:pt x="1181222" y="584271"/>
                    <a:pt x="1181246" y="589983"/>
                    <a:pt x="1181246" y="595696"/>
                  </a:cubicBezTo>
                  <a:cubicBezTo>
                    <a:pt x="1181246" y="595768"/>
                    <a:pt x="1181246" y="595863"/>
                    <a:pt x="1181246" y="59595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Tree>
    <p:extLst>
      <p:ext uri="{BB962C8B-B14F-4D97-AF65-F5344CB8AC3E}">
        <p14:creationId xmlns:p14="http://schemas.microsoft.com/office/powerpoint/2010/main" val="4019981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1451"/>
        <p:cNvGrpSpPr/>
        <p:nvPr/>
      </p:nvGrpSpPr>
      <p:grpSpPr>
        <a:xfrm>
          <a:off x="0" y="0"/>
          <a:ext cx="0" cy="0"/>
          <a:chOff x="0" y="0"/>
          <a:chExt cx="0" cy="0"/>
        </a:xfrm>
      </p:grpSpPr>
      <p:grpSp>
        <p:nvGrpSpPr>
          <p:cNvPr id="1452" name="Google Shape;1452;p20"/>
          <p:cNvGrpSpPr/>
          <p:nvPr/>
        </p:nvGrpSpPr>
        <p:grpSpPr>
          <a:xfrm>
            <a:off x="5257963" y="541957"/>
            <a:ext cx="5637477" cy="7580931"/>
            <a:chOff x="7886944" y="812936"/>
            <a:chExt cx="8456216" cy="11371396"/>
          </a:xfrm>
        </p:grpSpPr>
        <p:sp>
          <p:nvSpPr>
            <p:cNvPr id="1453" name="Google Shape;1453;p20"/>
            <p:cNvSpPr/>
            <p:nvPr/>
          </p:nvSpPr>
          <p:spPr>
            <a:xfrm>
              <a:off x="7895985" y="812936"/>
              <a:ext cx="8447175" cy="11371396"/>
            </a:xfrm>
            <a:custGeom>
              <a:avLst/>
              <a:gdLst/>
              <a:ahLst/>
              <a:cxnLst/>
              <a:rect l="l" t="t" r="r" b="b"/>
              <a:pathLst>
                <a:path w="8447175" h="11371396" extrusionOk="0">
                  <a:moveTo>
                    <a:pt x="8399804" y="10959719"/>
                  </a:moveTo>
                  <a:cubicBezTo>
                    <a:pt x="8383597" y="10684054"/>
                    <a:pt x="8427332" y="10359992"/>
                    <a:pt x="8409306" y="10024196"/>
                  </a:cubicBezTo>
                  <a:cubicBezTo>
                    <a:pt x="8365048" y="9246598"/>
                    <a:pt x="8390303" y="9811505"/>
                    <a:pt x="8390303" y="9045074"/>
                  </a:cubicBezTo>
                  <a:cubicBezTo>
                    <a:pt x="8392008" y="8181714"/>
                    <a:pt x="8276326" y="7635001"/>
                    <a:pt x="8317357" y="6239505"/>
                  </a:cubicBezTo>
                  <a:cubicBezTo>
                    <a:pt x="8332678" y="5912487"/>
                    <a:pt x="8338724" y="6085310"/>
                    <a:pt x="8294489" y="5305460"/>
                  </a:cubicBezTo>
                  <a:cubicBezTo>
                    <a:pt x="8217793" y="4200503"/>
                    <a:pt x="8210359" y="14221"/>
                    <a:pt x="8128298" y="12197"/>
                  </a:cubicBezTo>
                  <a:cubicBezTo>
                    <a:pt x="7434187" y="-6907"/>
                    <a:pt x="6635193" y="26888"/>
                    <a:pt x="6639512" y="26888"/>
                  </a:cubicBezTo>
                  <a:cubicBezTo>
                    <a:pt x="5856520" y="26888"/>
                    <a:pt x="6581978" y="-50005"/>
                    <a:pt x="5627272" y="56272"/>
                  </a:cubicBezTo>
                  <a:cubicBezTo>
                    <a:pt x="5202940" y="103281"/>
                    <a:pt x="4156603" y="45014"/>
                    <a:pt x="4107388" y="42058"/>
                  </a:cubicBezTo>
                  <a:cubicBezTo>
                    <a:pt x="4068108" y="44992"/>
                    <a:pt x="3186234" y="114061"/>
                    <a:pt x="3094717" y="106215"/>
                  </a:cubicBezTo>
                  <a:cubicBezTo>
                    <a:pt x="2192020" y="29254"/>
                    <a:pt x="456505" y="147789"/>
                    <a:pt x="564298" y="139556"/>
                  </a:cubicBezTo>
                  <a:cubicBezTo>
                    <a:pt x="536247" y="139556"/>
                    <a:pt x="77818" y="130732"/>
                    <a:pt x="82137" y="131232"/>
                  </a:cubicBezTo>
                  <a:cubicBezTo>
                    <a:pt x="79228" y="131232"/>
                    <a:pt x="76954" y="1491659"/>
                    <a:pt x="76954" y="2491590"/>
                  </a:cubicBezTo>
                  <a:cubicBezTo>
                    <a:pt x="76864" y="2493272"/>
                    <a:pt x="23285" y="3304348"/>
                    <a:pt x="18671" y="3670529"/>
                  </a:cubicBezTo>
                  <a:cubicBezTo>
                    <a:pt x="18671" y="3716583"/>
                    <a:pt x="75659" y="4256701"/>
                    <a:pt x="68316" y="4328340"/>
                  </a:cubicBezTo>
                  <a:cubicBezTo>
                    <a:pt x="-27884" y="5282513"/>
                    <a:pt x="120849" y="6223631"/>
                    <a:pt x="32491" y="8126245"/>
                  </a:cubicBezTo>
                  <a:cubicBezTo>
                    <a:pt x="-2447" y="8807594"/>
                    <a:pt x="44494" y="8706207"/>
                    <a:pt x="32923" y="9060289"/>
                  </a:cubicBezTo>
                  <a:cubicBezTo>
                    <a:pt x="-25247" y="10667725"/>
                    <a:pt x="7032" y="9835294"/>
                    <a:pt x="28604" y="10872546"/>
                  </a:cubicBezTo>
                  <a:cubicBezTo>
                    <a:pt x="38061" y="11314710"/>
                    <a:pt x="20012" y="11333928"/>
                    <a:pt x="48449" y="11334429"/>
                  </a:cubicBezTo>
                  <a:cubicBezTo>
                    <a:pt x="1870004" y="11362243"/>
                    <a:pt x="3433077" y="11379346"/>
                    <a:pt x="5801191" y="11337362"/>
                  </a:cubicBezTo>
                  <a:cubicBezTo>
                    <a:pt x="6740918" y="11319236"/>
                    <a:pt x="6754306" y="11378504"/>
                    <a:pt x="6854872" y="11370680"/>
                  </a:cubicBezTo>
                  <a:cubicBezTo>
                    <a:pt x="8767579" y="11224694"/>
                    <a:pt x="8443404" y="11607728"/>
                    <a:pt x="8399804" y="10959719"/>
                  </a:cubicBezTo>
                  <a:close/>
                  <a:moveTo>
                    <a:pt x="457687" y="1280287"/>
                  </a:moveTo>
                  <a:cubicBezTo>
                    <a:pt x="377830" y="1247970"/>
                    <a:pt x="335527" y="1140215"/>
                    <a:pt x="370056" y="1052519"/>
                  </a:cubicBezTo>
                  <a:cubicBezTo>
                    <a:pt x="427908" y="904099"/>
                    <a:pt x="626901" y="919792"/>
                    <a:pt x="678684" y="1063299"/>
                  </a:cubicBezTo>
                  <a:cubicBezTo>
                    <a:pt x="729625" y="1185769"/>
                    <a:pt x="604874" y="1340533"/>
                    <a:pt x="457687" y="1280287"/>
                  </a:cubicBezTo>
                  <a:close/>
                  <a:moveTo>
                    <a:pt x="442570" y="2210921"/>
                  </a:moveTo>
                  <a:cubicBezTo>
                    <a:pt x="378694" y="2176625"/>
                    <a:pt x="345438" y="2091408"/>
                    <a:pt x="364010" y="2014515"/>
                  </a:cubicBezTo>
                  <a:cubicBezTo>
                    <a:pt x="405018" y="1846514"/>
                    <a:pt x="624310" y="1846013"/>
                    <a:pt x="680411" y="2001779"/>
                  </a:cubicBezTo>
                  <a:cubicBezTo>
                    <a:pt x="734808" y="2132049"/>
                    <a:pt x="591508" y="2291249"/>
                    <a:pt x="442570" y="2210921"/>
                  </a:cubicBezTo>
                  <a:close/>
                  <a:moveTo>
                    <a:pt x="461142" y="3157702"/>
                  </a:moveTo>
                  <a:cubicBezTo>
                    <a:pt x="381286" y="3125385"/>
                    <a:pt x="338982" y="3018607"/>
                    <a:pt x="373080" y="2930434"/>
                  </a:cubicBezTo>
                  <a:cubicBezTo>
                    <a:pt x="430500" y="2781037"/>
                    <a:pt x="630788" y="2797207"/>
                    <a:pt x="682139" y="2940713"/>
                  </a:cubicBezTo>
                  <a:cubicBezTo>
                    <a:pt x="733513" y="3063661"/>
                    <a:pt x="607897" y="3217447"/>
                    <a:pt x="461142" y="3157702"/>
                  </a:cubicBezTo>
                  <a:close/>
                  <a:moveTo>
                    <a:pt x="463301" y="4096637"/>
                  </a:moveTo>
                  <a:cubicBezTo>
                    <a:pt x="383445" y="4064319"/>
                    <a:pt x="341142" y="3957542"/>
                    <a:pt x="375239" y="3869869"/>
                  </a:cubicBezTo>
                  <a:cubicBezTo>
                    <a:pt x="432659" y="3719994"/>
                    <a:pt x="632948" y="3736164"/>
                    <a:pt x="684299" y="3879671"/>
                  </a:cubicBezTo>
                  <a:cubicBezTo>
                    <a:pt x="736104" y="4003574"/>
                    <a:pt x="608761" y="4155905"/>
                    <a:pt x="463301" y="4096637"/>
                  </a:cubicBezTo>
                  <a:close/>
                  <a:moveTo>
                    <a:pt x="369624" y="4831342"/>
                  </a:moveTo>
                  <a:cubicBezTo>
                    <a:pt x="410632" y="4663341"/>
                    <a:pt x="629924" y="4662363"/>
                    <a:pt x="686026" y="4818606"/>
                  </a:cubicBezTo>
                  <a:cubicBezTo>
                    <a:pt x="799116" y="5089472"/>
                    <a:pt x="294519" y="5140416"/>
                    <a:pt x="369624" y="4831342"/>
                  </a:cubicBezTo>
                  <a:close/>
                  <a:moveTo>
                    <a:pt x="371784" y="5769799"/>
                  </a:moveTo>
                  <a:cubicBezTo>
                    <a:pt x="412792" y="5602298"/>
                    <a:pt x="631652" y="5600320"/>
                    <a:pt x="688186" y="5757063"/>
                  </a:cubicBezTo>
                  <a:cubicBezTo>
                    <a:pt x="801707" y="6029385"/>
                    <a:pt x="297110" y="6078873"/>
                    <a:pt x="371784" y="5769799"/>
                  </a:cubicBezTo>
                  <a:close/>
                  <a:moveTo>
                    <a:pt x="468916" y="6912986"/>
                  </a:moveTo>
                  <a:cubicBezTo>
                    <a:pt x="389060" y="6880669"/>
                    <a:pt x="346756" y="6773892"/>
                    <a:pt x="380854" y="6686219"/>
                  </a:cubicBezTo>
                  <a:cubicBezTo>
                    <a:pt x="438274" y="6536344"/>
                    <a:pt x="638562" y="6552514"/>
                    <a:pt x="689913" y="6696021"/>
                  </a:cubicBezTo>
                  <a:cubicBezTo>
                    <a:pt x="741287" y="6819446"/>
                    <a:pt x="614808" y="6972254"/>
                    <a:pt x="468916" y="6912986"/>
                  </a:cubicBezTo>
                  <a:close/>
                  <a:moveTo>
                    <a:pt x="375239" y="7647692"/>
                  </a:moveTo>
                  <a:cubicBezTo>
                    <a:pt x="416247" y="7479190"/>
                    <a:pt x="635539" y="7479190"/>
                    <a:pt x="691641" y="7634956"/>
                  </a:cubicBezTo>
                  <a:cubicBezTo>
                    <a:pt x="804731" y="7905821"/>
                    <a:pt x="300134" y="7956766"/>
                    <a:pt x="375239" y="7647692"/>
                  </a:cubicBezTo>
                  <a:close/>
                  <a:moveTo>
                    <a:pt x="455959" y="8782555"/>
                  </a:moveTo>
                  <a:cubicBezTo>
                    <a:pt x="392083" y="8748259"/>
                    <a:pt x="358827" y="8663041"/>
                    <a:pt x="377399" y="8586148"/>
                  </a:cubicBezTo>
                  <a:cubicBezTo>
                    <a:pt x="418407" y="8418147"/>
                    <a:pt x="637699" y="8417647"/>
                    <a:pt x="693800" y="8573412"/>
                  </a:cubicBezTo>
                  <a:cubicBezTo>
                    <a:pt x="748197" y="8703705"/>
                    <a:pt x="605306" y="8862882"/>
                    <a:pt x="455959" y="8782555"/>
                  </a:cubicBezTo>
                  <a:close/>
                  <a:moveTo>
                    <a:pt x="474508" y="9729336"/>
                  </a:moveTo>
                  <a:cubicBezTo>
                    <a:pt x="394652" y="9697018"/>
                    <a:pt x="352348" y="9590241"/>
                    <a:pt x="386446" y="9502568"/>
                  </a:cubicBezTo>
                  <a:cubicBezTo>
                    <a:pt x="443866" y="9352693"/>
                    <a:pt x="644154" y="9368863"/>
                    <a:pt x="695505" y="9512370"/>
                  </a:cubicBezTo>
                  <a:cubicBezTo>
                    <a:pt x="746901" y="9635795"/>
                    <a:pt x="620423" y="9788603"/>
                    <a:pt x="474508" y="9729336"/>
                  </a:cubicBezTo>
                  <a:close/>
                  <a:moveTo>
                    <a:pt x="476236" y="10668293"/>
                  </a:moveTo>
                  <a:cubicBezTo>
                    <a:pt x="307453" y="10599724"/>
                    <a:pt x="364010" y="10303386"/>
                    <a:pt x="566026" y="10337682"/>
                  </a:cubicBezTo>
                  <a:cubicBezTo>
                    <a:pt x="810777" y="10380279"/>
                    <a:pt x="707189" y="10762335"/>
                    <a:pt x="476236" y="1066829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54" name="Google Shape;1454;p20"/>
            <p:cNvGrpSpPr/>
            <p:nvPr/>
          </p:nvGrpSpPr>
          <p:grpSpPr>
            <a:xfrm>
              <a:off x="7886944" y="1405620"/>
              <a:ext cx="8422489" cy="10367034"/>
              <a:chOff x="7886944" y="1405620"/>
              <a:chExt cx="8422489" cy="10367034"/>
            </a:xfrm>
          </p:grpSpPr>
          <p:sp>
            <p:nvSpPr>
              <p:cNvPr id="1455" name="Google Shape;1455;p20"/>
              <p:cNvSpPr/>
              <p:nvPr/>
            </p:nvSpPr>
            <p:spPr>
              <a:xfrm>
                <a:off x="7963580" y="1405620"/>
                <a:ext cx="8114222" cy="82214"/>
              </a:xfrm>
              <a:custGeom>
                <a:avLst/>
                <a:gdLst/>
                <a:ahLst/>
                <a:cxnLst/>
                <a:rect l="l" t="t" r="r" b="b"/>
                <a:pathLst>
                  <a:path w="8114222" h="82214" extrusionOk="0">
                    <a:moveTo>
                      <a:pt x="8110326" y="82214"/>
                    </a:moveTo>
                    <a:cubicBezTo>
                      <a:pt x="8108143" y="82237"/>
                      <a:pt x="14383" y="54809"/>
                      <a:pt x="11518" y="54786"/>
                    </a:cubicBezTo>
                    <a:cubicBezTo>
                      <a:pt x="11518" y="-28611"/>
                      <a:pt x="-572526" y="295"/>
                      <a:pt x="6577076" y="30292"/>
                    </a:cubicBezTo>
                    <a:cubicBezTo>
                      <a:pt x="8278540" y="36842"/>
                      <a:pt x="8108325" y="11643"/>
                      <a:pt x="8110326" y="822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6" name="Google Shape;1456;p20"/>
              <p:cNvSpPr/>
              <p:nvPr/>
            </p:nvSpPr>
            <p:spPr>
              <a:xfrm>
                <a:off x="7964116" y="2336936"/>
                <a:ext cx="8137537" cy="85920"/>
              </a:xfrm>
              <a:custGeom>
                <a:avLst/>
                <a:gdLst/>
                <a:ahLst/>
                <a:cxnLst/>
                <a:rect l="l" t="t" r="r" b="b"/>
                <a:pathLst>
                  <a:path w="8137537" h="85920" extrusionOk="0">
                    <a:moveTo>
                      <a:pt x="8133113" y="85921"/>
                    </a:moveTo>
                    <a:cubicBezTo>
                      <a:pt x="8130521" y="85966"/>
                      <a:pt x="10915" y="58516"/>
                      <a:pt x="9255" y="58493"/>
                    </a:cubicBezTo>
                    <a:cubicBezTo>
                      <a:pt x="11188" y="-28862"/>
                      <a:pt x="-541441" y="-1957"/>
                      <a:pt x="6598545" y="33999"/>
                    </a:cubicBezTo>
                    <a:cubicBezTo>
                      <a:pt x="8299054" y="40526"/>
                      <a:pt x="8133113" y="14486"/>
                      <a:pt x="8133113" y="8592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7" name="Google Shape;1457;p20"/>
              <p:cNvSpPr/>
              <p:nvPr/>
            </p:nvSpPr>
            <p:spPr>
              <a:xfrm>
                <a:off x="7966462" y="3271685"/>
                <a:ext cx="8191612" cy="68022"/>
              </a:xfrm>
              <a:custGeom>
                <a:avLst/>
                <a:gdLst/>
                <a:ahLst/>
                <a:cxnLst/>
                <a:rect l="l" t="t" r="r" b="b"/>
                <a:pathLst>
                  <a:path w="8191612" h="68022" extrusionOk="0">
                    <a:moveTo>
                      <a:pt x="1087367" y="62702"/>
                    </a:moveTo>
                    <a:cubicBezTo>
                      <a:pt x="-151235" y="62702"/>
                      <a:pt x="6500" y="79099"/>
                      <a:pt x="6500" y="0"/>
                    </a:cubicBezTo>
                    <a:cubicBezTo>
                      <a:pt x="9978894" y="56766"/>
                      <a:pt x="11422581" y="79281"/>
                      <a:pt x="1087367" y="62702"/>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8" name="Google Shape;1458;p20"/>
              <p:cNvSpPr/>
              <p:nvPr/>
            </p:nvSpPr>
            <p:spPr>
              <a:xfrm>
                <a:off x="7912546" y="4209573"/>
                <a:ext cx="8224042" cy="83352"/>
              </a:xfrm>
              <a:custGeom>
                <a:avLst/>
                <a:gdLst/>
                <a:ahLst/>
                <a:cxnLst/>
                <a:rect l="l" t="t" r="r" b="b"/>
                <a:pathLst>
                  <a:path w="8224042" h="83352" extrusionOk="0">
                    <a:moveTo>
                      <a:pt x="8219644" y="83353"/>
                    </a:moveTo>
                    <a:cubicBezTo>
                      <a:pt x="8217871" y="83376"/>
                      <a:pt x="11065" y="55447"/>
                      <a:pt x="8588" y="55425"/>
                    </a:cubicBezTo>
                    <a:cubicBezTo>
                      <a:pt x="12611" y="-29292"/>
                      <a:pt x="-546019" y="569"/>
                      <a:pt x="6694578" y="30931"/>
                    </a:cubicBezTo>
                    <a:cubicBezTo>
                      <a:pt x="8384584" y="37458"/>
                      <a:pt x="8219644" y="12236"/>
                      <a:pt x="8219644" y="8335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9" name="Google Shape;1459;p20"/>
              <p:cNvSpPr/>
              <p:nvPr/>
            </p:nvSpPr>
            <p:spPr>
              <a:xfrm>
                <a:off x="7950403" y="5144726"/>
                <a:ext cx="8207265" cy="82745"/>
              </a:xfrm>
              <a:custGeom>
                <a:avLst/>
                <a:gdLst/>
                <a:ahLst/>
                <a:cxnLst/>
                <a:rect l="l" t="t" r="r" b="b"/>
                <a:pathLst>
                  <a:path w="8207265" h="82745" extrusionOk="0">
                    <a:moveTo>
                      <a:pt x="8203359" y="82745"/>
                    </a:moveTo>
                    <a:cubicBezTo>
                      <a:pt x="8201359" y="82768"/>
                      <a:pt x="8511" y="54840"/>
                      <a:pt x="6124" y="54817"/>
                    </a:cubicBezTo>
                    <a:cubicBezTo>
                      <a:pt x="18695" y="-28967"/>
                      <a:pt x="-548846" y="485"/>
                      <a:pt x="6679157" y="30824"/>
                    </a:cubicBezTo>
                    <a:cubicBezTo>
                      <a:pt x="8371369" y="37351"/>
                      <a:pt x="8201313" y="12720"/>
                      <a:pt x="8203359" y="8274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0" name="Google Shape;1460;p20"/>
              <p:cNvSpPr/>
              <p:nvPr/>
            </p:nvSpPr>
            <p:spPr>
              <a:xfrm>
                <a:off x="7920877" y="6079208"/>
                <a:ext cx="8275423" cy="83286"/>
              </a:xfrm>
              <a:custGeom>
                <a:avLst/>
                <a:gdLst/>
                <a:ahLst/>
                <a:cxnLst/>
                <a:rect l="l" t="t" r="r" b="b"/>
                <a:pathLst>
                  <a:path w="8275423" h="83286" extrusionOk="0">
                    <a:moveTo>
                      <a:pt x="8273030" y="83286"/>
                    </a:moveTo>
                    <a:cubicBezTo>
                      <a:pt x="8271370" y="83309"/>
                      <a:pt x="202978" y="56200"/>
                      <a:pt x="11055" y="54880"/>
                    </a:cubicBezTo>
                    <a:cubicBezTo>
                      <a:pt x="9191" y="-29427"/>
                      <a:pt x="-560260" y="775"/>
                      <a:pt x="6730710" y="31364"/>
                    </a:cubicBezTo>
                    <a:cubicBezTo>
                      <a:pt x="8441585" y="37914"/>
                      <a:pt x="8266619" y="12715"/>
                      <a:pt x="8273030" y="8328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1" name="Google Shape;1461;p20"/>
              <p:cNvSpPr/>
              <p:nvPr/>
            </p:nvSpPr>
            <p:spPr>
              <a:xfrm>
                <a:off x="7946001" y="7011299"/>
                <a:ext cx="8292539" cy="75822"/>
              </a:xfrm>
              <a:custGeom>
                <a:avLst/>
                <a:gdLst/>
                <a:ahLst/>
                <a:cxnLst/>
                <a:rect l="l" t="t" r="r" b="b"/>
                <a:pathLst>
                  <a:path w="8292539" h="75822" extrusionOk="0">
                    <a:moveTo>
                      <a:pt x="3029583" y="66136"/>
                    </a:moveTo>
                    <a:cubicBezTo>
                      <a:pt x="-276870" y="53423"/>
                      <a:pt x="7366" y="90994"/>
                      <a:pt x="5366" y="0"/>
                    </a:cubicBezTo>
                    <a:cubicBezTo>
                      <a:pt x="8844974" y="24585"/>
                      <a:pt x="11763307" y="102980"/>
                      <a:pt x="3029583" y="6613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2" name="Google Shape;1462;p20"/>
              <p:cNvSpPr/>
              <p:nvPr/>
            </p:nvSpPr>
            <p:spPr>
              <a:xfrm>
                <a:off x="7944527" y="7947407"/>
                <a:ext cx="8274491" cy="85132"/>
              </a:xfrm>
              <a:custGeom>
                <a:avLst/>
                <a:gdLst/>
                <a:ahLst/>
                <a:cxnLst/>
                <a:rect l="l" t="t" r="r" b="b"/>
                <a:pathLst>
                  <a:path w="8274491" h="85132" extrusionOk="0">
                    <a:moveTo>
                      <a:pt x="8270110" y="85133"/>
                    </a:moveTo>
                    <a:cubicBezTo>
                      <a:pt x="8268451" y="85155"/>
                      <a:pt x="186988" y="57932"/>
                      <a:pt x="9840" y="56727"/>
                    </a:cubicBezTo>
                    <a:cubicBezTo>
                      <a:pt x="9840" y="-31719"/>
                      <a:pt x="-548767" y="2099"/>
                      <a:pt x="6751523" y="32733"/>
                    </a:cubicBezTo>
                    <a:cubicBezTo>
                      <a:pt x="8434369" y="40875"/>
                      <a:pt x="8270110" y="11036"/>
                      <a:pt x="8270110" y="8513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3" name="Google Shape;1463;p20"/>
              <p:cNvSpPr/>
              <p:nvPr/>
            </p:nvSpPr>
            <p:spPr>
              <a:xfrm>
                <a:off x="7919979" y="8881147"/>
                <a:ext cx="8336674" cy="86415"/>
              </a:xfrm>
              <a:custGeom>
                <a:avLst/>
                <a:gdLst/>
                <a:ahLst/>
                <a:cxnLst/>
                <a:rect l="l" t="t" r="r" b="b"/>
                <a:pathLst>
                  <a:path w="8336674" h="86415" extrusionOk="0">
                    <a:moveTo>
                      <a:pt x="8334803" y="86416"/>
                    </a:moveTo>
                    <a:cubicBezTo>
                      <a:pt x="8333143" y="86439"/>
                      <a:pt x="155957" y="58965"/>
                      <a:pt x="8497" y="58010"/>
                    </a:cubicBezTo>
                    <a:cubicBezTo>
                      <a:pt x="12748" y="-33529"/>
                      <a:pt x="-550792" y="3177"/>
                      <a:pt x="6798507" y="34017"/>
                    </a:cubicBezTo>
                    <a:cubicBezTo>
                      <a:pt x="8502198" y="40567"/>
                      <a:pt x="8326960" y="15300"/>
                      <a:pt x="8334803" y="8641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4" name="Google Shape;1464;p20"/>
              <p:cNvSpPr/>
              <p:nvPr/>
            </p:nvSpPr>
            <p:spPr>
              <a:xfrm>
                <a:off x="7921626" y="9815413"/>
                <a:ext cx="8387807" cy="77294"/>
              </a:xfrm>
              <a:custGeom>
                <a:avLst/>
                <a:gdLst/>
                <a:ahLst/>
                <a:cxnLst/>
                <a:rect l="l" t="t" r="r" b="b"/>
                <a:pathLst>
                  <a:path w="8387807" h="77294" extrusionOk="0">
                    <a:moveTo>
                      <a:pt x="3120858" y="66614"/>
                    </a:moveTo>
                    <a:cubicBezTo>
                      <a:pt x="-328033" y="53378"/>
                      <a:pt x="9009" y="94064"/>
                      <a:pt x="9009" y="0"/>
                    </a:cubicBezTo>
                    <a:cubicBezTo>
                      <a:pt x="8795198" y="33864"/>
                      <a:pt x="11979038" y="104003"/>
                      <a:pt x="3120858" y="666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5" name="Google Shape;1465;p20"/>
              <p:cNvSpPr/>
              <p:nvPr/>
            </p:nvSpPr>
            <p:spPr>
              <a:xfrm>
                <a:off x="7886944" y="10752581"/>
                <a:ext cx="8421509" cy="84550"/>
              </a:xfrm>
              <a:custGeom>
                <a:avLst/>
                <a:gdLst/>
                <a:ahLst/>
                <a:cxnLst/>
                <a:rect l="l" t="t" r="r" b="b"/>
                <a:pathLst>
                  <a:path w="8421509" h="84550" extrusionOk="0">
                    <a:moveTo>
                      <a:pt x="8418347" y="84550"/>
                    </a:moveTo>
                    <a:cubicBezTo>
                      <a:pt x="8416620" y="84573"/>
                      <a:pt x="357116" y="58101"/>
                      <a:pt x="10458" y="55166"/>
                    </a:cubicBezTo>
                    <a:cubicBezTo>
                      <a:pt x="10458" y="-30483"/>
                      <a:pt x="-567835" y="1403"/>
                      <a:pt x="6876028" y="32628"/>
                    </a:cubicBezTo>
                    <a:cubicBezTo>
                      <a:pt x="8586402" y="39179"/>
                      <a:pt x="8414324" y="13957"/>
                      <a:pt x="8418347" y="84550"/>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6" name="Google Shape;1466;p20"/>
              <p:cNvSpPr/>
              <p:nvPr/>
            </p:nvSpPr>
            <p:spPr>
              <a:xfrm>
                <a:off x="7915124" y="11685260"/>
                <a:ext cx="8383690" cy="87394"/>
              </a:xfrm>
              <a:custGeom>
                <a:avLst/>
                <a:gdLst/>
                <a:ahLst/>
                <a:cxnLst/>
                <a:rect l="l" t="t" r="r" b="b"/>
                <a:pathLst>
                  <a:path w="8383690" h="87394" extrusionOk="0">
                    <a:moveTo>
                      <a:pt x="8380665" y="87395"/>
                    </a:moveTo>
                    <a:cubicBezTo>
                      <a:pt x="8379029" y="87418"/>
                      <a:pt x="230530" y="59353"/>
                      <a:pt x="10761" y="57511"/>
                    </a:cubicBezTo>
                    <a:cubicBezTo>
                      <a:pt x="8715" y="-28366"/>
                      <a:pt x="-560463" y="-2439"/>
                      <a:pt x="6869852" y="34973"/>
                    </a:cubicBezTo>
                    <a:cubicBezTo>
                      <a:pt x="8546038" y="41523"/>
                      <a:pt x="8376369" y="14391"/>
                      <a:pt x="8380665" y="8739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67" name="Google Shape;1467;p20"/>
            <p:cNvSpPr/>
            <p:nvPr/>
          </p:nvSpPr>
          <p:spPr>
            <a:xfrm>
              <a:off x="8996402" y="912803"/>
              <a:ext cx="226186" cy="11261988"/>
            </a:xfrm>
            <a:custGeom>
              <a:avLst/>
              <a:gdLst/>
              <a:ahLst/>
              <a:cxnLst/>
              <a:rect l="l" t="t" r="r" b="b"/>
              <a:pathLst>
                <a:path w="226186" h="11261988" extrusionOk="0">
                  <a:moveTo>
                    <a:pt x="226186" y="11261989"/>
                  </a:moveTo>
                  <a:cubicBezTo>
                    <a:pt x="101344" y="11261989"/>
                    <a:pt x="-95216" y="4756309"/>
                    <a:pt x="53085" y="3"/>
                  </a:cubicBezTo>
                  <a:cubicBezTo>
                    <a:pt x="179473" y="-3841"/>
                    <a:pt x="-125018" y="4388127"/>
                    <a:pt x="226186" y="11261989"/>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72" name="Google Shape;1472;p20"/>
          <p:cNvSpPr/>
          <p:nvPr/>
        </p:nvSpPr>
        <p:spPr>
          <a:xfrm rot="1432517">
            <a:off x="9027480" y="454873"/>
            <a:ext cx="2419745" cy="813847"/>
          </a:xfrm>
          <a:custGeom>
            <a:avLst/>
            <a:gdLst/>
            <a:ahLst/>
            <a:cxnLst/>
            <a:rect l="l" t="t" r="r" b="b"/>
            <a:pathLst>
              <a:path w="3627351" h="1220008" extrusionOk="0">
                <a:moveTo>
                  <a:pt x="3480013" y="1000759"/>
                </a:moveTo>
                <a:cubicBezTo>
                  <a:pt x="3636620" y="910740"/>
                  <a:pt x="3621559" y="923115"/>
                  <a:pt x="3576406" y="856837"/>
                </a:cubicBezTo>
                <a:cubicBezTo>
                  <a:pt x="3538594" y="804554"/>
                  <a:pt x="3493427" y="758850"/>
                  <a:pt x="3447903" y="713438"/>
                </a:cubicBezTo>
                <a:cubicBezTo>
                  <a:pt x="3631201" y="580315"/>
                  <a:pt x="3610068" y="629635"/>
                  <a:pt x="3457835" y="414082"/>
                </a:cubicBezTo>
                <a:cubicBezTo>
                  <a:pt x="3544623" y="362975"/>
                  <a:pt x="3610314" y="339888"/>
                  <a:pt x="3574244" y="300082"/>
                </a:cubicBezTo>
                <a:cubicBezTo>
                  <a:pt x="3476226" y="158977"/>
                  <a:pt x="3510736" y="201369"/>
                  <a:pt x="3527103" y="145694"/>
                </a:cubicBezTo>
                <a:cubicBezTo>
                  <a:pt x="3535112" y="128526"/>
                  <a:pt x="3544347" y="113281"/>
                  <a:pt x="3553873" y="96665"/>
                </a:cubicBezTo>
                <a:cubicBezTo>
                  <a:pt x="3572851" y="68682"/>
                  <a:pt x="3593179" y="1046"/>
                  <a:pt x="3541046" y="0"/>
                </a:cubicBezTo>
                <a:cubicBezTo>
                  <a:pt x="3022422" y="28571"/>
                  <a:pt x="420906" y="92227"/>
                  <a:pt x="420420" y="92213"/>
                </a:cubicBezTo>
                <a:cubicBezTo>
                  <a:pt x="330396" y="97260"/>
                  <a:pt x="145459" y="56975"/>
                  <a:pt x="78201" y="116266"/>
                </a:cubicBezTo>
                <a:cubicBezTo>
                  <a:pt x="56640" y="135490"/>
                  <a:pt x="72129" y="158244"/>
                  <a:pt x="97774" y="219809"/>
                </a:cubicBezTo>
                <a:cubicBezTo>
                  <a:pt x="115207" y="272818"/>
                  <a:pt x="91760" y="260493"/>
                  <a:pt x="36095" y="283697"/>
                </a:cubicBezTo>
                <a:cubicBezTo>
                  <a:pt x="-45289" y="311230"/>
                  <a:pt x="74588" y="370696"/>
                  <a:pt x="126880" y="454542"/>
                </a:cubicBezTo>
                <a:cubicBezTo>
                  <a:pt x="-11431" y="631487"/>
                  <a:pt x="-52667" y="556704"/>
                  <a:pt x="154825" y="771001"/>
                </a:cubicBezTo>
                <a:cubicBezTo>
                  <a:pt x="-28944" y="986778"/>
                  <a:pt x="-69860" y="890085"/>
                  <a:pt x="146170" y="1038735"/>
                </a:cubicBezTo>
                <a:cubicBezTo>
                  <a:pt x="74320" y="1136917"/>
                  <a:pt x="25887" y="1196071"/>
                  <a:pt x="46520" y="1220008"/>
                </a:cubicBezTo>
                <a:cubicBezTo>
                  <a:pt x="426761" y="1094853"/>
                  <a:pt x="2665795" y="1178074"/>
                  <a:pt x="3552995" y="1179861"/>
                </a:cubicBezTo>
                <a:cubicBezTo>
                  <a:pt x="3699881" y="1144136"/>
                  <a:pt x="3604373" y="1087169"/>
                  <a:pt x="3480013" y="1000759"/>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73" name="Google Shape;1473;p20"/>
          <p:cNvGrpSpPr/>
          <p:nvPr/>
        </p:nvGrpSpPr>
        <p:grpSpPr>
          <a:xfrm rot="1112402">
            <a:off x="3804549" y="5420877"/>
            <a:ext cx="2018455" cy="2026056"/>
            <a:chOff x="5706696" y="8130252"/>
            <a:chExt cx="3027369" cy="3038769"/>
          </a:xfrm>
        </p:grpSpPr>
        <p:sp>
          <p:nvSpPr>
            <p:cNvPr id="1474" name="Google Shape;1474;p20"/>
            <p:cNvSpPr/>
            <p:nvPr/>
          </p:nvSpPr>
          <p:spPr>
            <a:xfrm>
              <a:off x="5706700" y="8130252"/>
              <a:ext cx="3027365" cy="3038769"/>
            </a:xfrm>
            <a:custGeom>
              <a:avLst/>
              <a:gdLst/>
              <a:ahLst/>
              <a:cxnLst/>
              <a:rect l="l" t="t" r="r" b="b"/>
              <a:pathLst>
                <a:path w="3027365" h="3038769" extrusionOk="0">
                  <a:moveTo>
                    <a:pt x="3024239" y="1416925"/>
                  </a:moveTo>
                  <a:cubicBezTo>
                    <a:pt x="3023455" y="1404685"/>
                    <a:pt x="3022458" y="1392451"/>
                    <a:pt x="3021322" y="1380284"/>
                  </a:cubicBezTo>
                  <a:cubicBezTo>
                    <a:pt x="3020750" y="1374237"/>
                    <a:pt x="3020112" y="1368117"/>
                    <a:pt x="3019474" y="1361997"/>
                  </a:cubicBezTo>
                  <a:cubicBezTo>
                    <a:pt x="3008443" y="1257835"/>
                    <a:pt x="2985750" y="1155879"/>
                    <a:pt x="2952950" y="1057624"/>
                  </a:cubicBezTo>
                  <a:cubicBezTo>
                    <a:pt x="2952737" y="1057126"/>
                    <a:pt x="2952591" y="1056700"/>
                    <a:pt x="2952451" y="1056202"/>
                  </a:cubicBezTo>
                  <a:cubicBezTo>
                    <a:pt x="2946830" y="1039270"/>
                    <a:pt x="2940856" y="1022478"/>
                    <a:pt x="2934523" y="1005759"/>
                  </a:cubicBezTo>
                  <a:cubicBezTo>
                    <a:pt x="2927619" y="987472"/>
                    <a:pt x="2920435" y="969403"/>
                    <a:pt x="2912893" y="951402"/>
                  </a:cubicBezTo>
                  <a:cubicBezTo>
                    <a:pt x="2908627" y="941301"/>
                    <a:pt x="2904281" y="931267"/>
                    <a:pt x="2899802" y="921306"/>
                  </a:cubicBezTo>
                  <a:cubicBezTo>
                    <a:pt x="2899802" y="921233"/>
                    <a:pt x="2899729" y="921166"/>
                    <a:pt x="2899729" y="921093"/>
                  </a:cubicBezTo>
                  <a:cubicBezTo>
                    <a:pt x="2659097" y="382062"/>
                    <a:pt x="2107194" y="-14737"/>
                    <a:pt x="1494747" y="420"/>
                  </a:cubicBezTo>
                  <a:cubicBezTo>
                    <a:pt x="1398911" y="-364"/>
                    <a:pt x="1303713" y="8959"/>
                    <a:pt x="1210648" y="27526"/>
                  </a:cubicBezTo>
                  <a:cubicBezTo>
                    <a:pt x="1200687" y="29519"/>
                    <a:pt x="1190726" y="31579"/>
                    <a:pt x="1180838" y="33785"/>
                  </a:cubicBezTo>
                  <a:cubicBezTo>
                    <a:pt x="1155720" y="39334"/>
                    <a:pt x="1130747" y="45527"/>
                    <a:pt x="1105988" y="52425"/>
                  </a:cubicBezTo>
                  <a:cubicBezTo>
                    <a:pt x="1101436" y="53707"/>
                    <a:pt x="1096951" y="55057"/>
                    <a:pt x="1092399" y="56339"/>
                  </a:cubicBezTo>
                  <a:cubicBezTo>
                    <a:pt x="797269" y="141296"/>
                    <a:pt x="530036" y="318814"/>
                    <a:pt x="337294" y="558018"/>
                  </a:cubicBezTo>
                  <a:cubicBezTo>
                    <a:pt x="331673" y="564989"/>
                    <a:pt x="326124" y="571966"/>
                    <a:pt x="320715" y="579009"/>
                  </a:cubicBezTo>
                  <a:cubicBezTo>
                    <a:pt x="315665" y="585415"/>
                    <a:pt x="310754" y="591888"/>
                    <a:pt x="305916" y="598360"/>
                  </a:cubicBezTo>
                  <a:cubicBezTo>
                    <a:pt x="304209" y="600566"/>
                    <a:pt x="302574" y="602772"/>
                    <a:pt x="301006" y="604978"/>
                  </a:cubicBezTo>
                  <a:cubicBezTo>
                    <a:pt x="297450" y="609676"/>
                    <a:pt x="294035" y="614441"/>
                    <a:pt x="290619" y="619139"/>
                  </a:cubicBezTo>
                  <a:cubicBezTo>
                    <a:pt x="288839" y="621558"/>
                    <a:pt x="287064" y="623977"/>
                    <a:pt x="285423" y="626396"/>
                  </a:cubicBezTo>
                  <a:cubicBezTo>
                    <a:pt x="281795" y="631446"/>
                    <a:pt x="278166" y="636569"/>
                    <a:pt x="274611" y="641693"/>
                  </a:cubicBezTo>
                  <a:cubicBezTo>
                    <a:pt x="274186" y="642331"/>
                    <a:pt x="273687" y="642975"/>
                    <a:pt x="273262" y="643686"/>
                  </a:cubicBezTo>
                  <a:cubicBezTo>
                    <a:pt x="219257" y="721739"/>
                    <a:pt x="172868" y="805408"/>
                    <a:pt x="135449" y="893635"/>
                  </a:cubicBezTo>
                  <a:cubicBezTo>
                    <a:pt x="-172553" y="1556817"/>
                    <a:pt x="67356" y="2347353"/>
                    <a:pt x="626164" y="2755821"/>
                  </a:cubicBezTo>
                  <a:cubicBezTo>
                    <a:pt x="626735" y="2756247"/>
                    <a:pt x="627300" y="2756678"/>
                    <a:pt x="627871" y="2757104"/>
                  </a:cubicBezTo>
                  <a:cubicBezTo>
                    <a:pt x="636483" y="2763436"/>
                    <a:pt x="645229" y="2769623"/>
                    <a:pt x="653980" y="2775676"/>
                  </a:cubicBezTo>
                  <a:cubicBezTo>
                    <a:pt x="658393" y="2778733"/>
                    <a:pt x="662805" y="2781724"/>
                    <a:pt x="667211" y="2784781"/>
                  </a:cubicBezTo>
                  <a:cubicBezTo>
                    <a:pt x="671623" y="2787771"/>
                    <a:pt x="676036" y="2790755"/>
                    <a:pt x="680515" y="2793672"/>
                  </a:cubicBezTo>
                  <a:cubicBezTo>
                    <a:pt x="687984" y="2798582"/>
                    <a:pt x="695453" y="2803493"/>
                    <a:pt x="702995" y="2808331"/>
                  </a:cubicBezTo>
                  <a:cubicBezTo>
                    <a:pt x="707480" y="2811108"/>
                    <a:pt x="711960" y="2813952"/>
                    <a:pt x="716445" y="2816724"/>
                  </a:cubicBezTo>
                  <a:cubicBezTo>
                    <a:pt x="721568" y="2819927"/>
                    <a:pt x="726764" y="2823057"/>
                    <a:pt x="731955" y="2826186"/>
                  </a:cubicBezTo>
                  <a:cubicBezTo>
                    <a:pt x="737218" y="2829316"/>
                    <a:pt x="742414" y="2832446"/>
                    <a:pt x="747677" y="2835509"/>
                  </a:cubicBezTo>
                  <a:cubicBezTo>
                    <a:pt x="877948" y="2911855"/>
                    <a:pt x="1022453" y="2968631"/>
                    <a:pt x="1178772" y="3000720"/>
                  </a:cubicBezTo>
                  <a:cubicBezTo>
                    <a:pt x="1227866" y="3012103"/>
                    <a:pt x="1276960" y="3020855"/>
                    <a:pt x="1325835" y="3027048"/>
                  </a:cubicBezTo>
                  <a:cubicBezTo>
                    <a:pt x="1332241" y="3027905"/>
                    <a:pt x="1338713" y="3028682"/>
                    <a:pt x="1345119" y="3029393"/>
                  </a:cubicBezTo>
                  <a:cubicBezTo>
                    <a:pt x="1351950" y="3030250"/>
                    <a:pt x="1358708" y="3030961"/>
                    <a:pt x="1365466" y="3031600"/>
                  </a:cubicBezTo>
                  <a:cubicBezTo>
                    <a:pt x="1365965" y="3031600"/>
                    <a:pt x="1366463" y="3031673"/>
                    <a:pt x="1366888" y="3031673"/>
                  </a:cubicBezTo>
                  <a:cubicBezTo>
                    <a:pt x="1372510" y="3032311"/>
                    <a:pt x="1378132" y="3032809"/>
                    <a:pt x="1383681" y="3033240"/>
                  </a:cubicBezTo>
                  <a:cubicBezTo>
                    <a:pt x="1389515" y="3033812"/>
                    <a:pt x="1395276" y="3034237"/>
                    <a:pt x="1401044" y="3034663"/>
                  </a:cubicBezTo>
                  <a:cubicBezTo>
                    <a:pt x="1404460" y="3034948"/>
                    <a:pt x="1407948" y="3035234"/>
                    <a:pt x="1411363" y="3035447"/>
                  </a:cubicBezTo>
                  <a:cubicBezTo>
                    <a:pt x="1416912" y="3035805"/>
                    <a:pt x="1422394" y="3036158"/>
                    <a:pt x="1427870" y="3036443"/>
                  </a:cubicBezTo>
                  <a:cubicBezTo>
                    <a:pt x="1431571" y="3036656"/>
                    <a:pt x="1435272" y="3036869"/>
                    <a:pt x="1438901" y="3037015"/>
                  </a:cubicBezTo>
                  <a:cubicBezTo>
                    <a:pt x="1448503" y="3037513"/>
                    <a:pt x="1458185" y="3037872"/>
                    <a:pt x="1467787" y="3038151"/>
                  </a:cubicBezTo>
                  <a:cubicBezTo>
                    <a:pt x="1964051" y="3052597"/>
                    <a:pt x="2431428" y="2812822"/>
                    <a:pt x="2722285" y="2429685"/>
                  </a:cubicBezTo>
                  <a:cubicBezTo>
                    <a:pt x="2725560" y="2425418"/>
                    <a:pt x="2728757" y="2421073"/>
                    <a:pt x="2732033" y="2416734"/>
                  </a:cubicBezTo>
                  <a:cubicBezTo>
                    <a:pt x="2735309" y="2412467"/>
                    <a:pt x="2738439" y="2408122"/>
                    <a:pt x="2741569" y="2403716"/>
                  </a:cubicBezTo>
                  <a:cubicBezTo>
                    <a:pt x="2744771" y="2399376"/>
                    <a:pt x="2747901" y="2394964"/>
                    <a:pt x="2751031" y="2390552"/>
                  </a:cubicBezTo>
                  <a:cubicBezTo>
                    <a:pt x="2754161" y="2386139"/>
                    <a:pt x="2757291" y="2381727"/>
                    <a:pt x="2760354" y="2377321"/>
                  </a:cubicBezTo>
                  <a:cubicBezTo>
                    <a:pt x="2772734" y="2359605"/>
                    <a:pt x="2784615" y="2341604"/>
                    <a:pt x="2796144" y="2323317"/>
                  </a:cubicBezTo>
                  <a:cubicBezTo>
                    <a:pt x="2925923" y="2118262"/>
                    <a:pt x="3007672" y="1879562"/>
                    <a:pt x="3022823" y="1621287"/>
                  </a:cubicBezTo>
                  <a:cubicBezTo>
                    <a:pt x="3024032" y="1606203"/>
                    <a:pt x="3025029" y="1591118"/>
                    <a:pt x="3025740" y="1576034"/>
                  </a:cubicBezTo>
                  <a:cubicBezTo>
                    <a:pt x="3026026" y="1570485"/>
                    <a:pt x="3026238" y="1564937"/>
                    <a:pt x="3026451" y="1559315"/>
                  </a:cubicBezTo>
                  <a:cubicBezTo>
                    <a:pt x="3026664" y="1553766"/>
                    <a:pt x="3026810" y="1548217"/>
                    <a:pt x="3026949" y="1542669"/>
                  </a:cubicBezTo>
                  <a:cubicBezTo>
                    <a:pt x="3027022" y="1539253"/>
                    <a:pt x="3027089" y="1535838"/>
                    <a:pt x="3027162" y="1532422"/>
                  </a:cubicBezTo>
                  <a:cubicBezTo>
                    <a:pt x="3027235" y="1529432"/>
                    <a:pt x="3027302" y="1526448"/>
                    <a:pt x="3027302" y="1523531"/>
                  </a:cubicBezTo>
                  <a:cubicBezTo>
                    <a:pt x="3027648" y="1487789"/>
                    <a:pt x="3026585" y="1452290"/>
                    <a:pt x="3024239" y="141692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5" name="Google Shape;1475;p20"/>
            <p:cNvSpPr/>
            <p:nvPr/>
          </p:nvSpPr>
          <p:spPr>
            <a:xfrm>
              <a:off x="5706696" y="8688257"/>
              <a:ext cx="892757" cy="2277485"/>
            </a:xfrm>
            <a:custGeom>
              <a:avLst/>
              <a:gdLst/>
              <a:ahLst/>
              <a:cxnLst/>
              <a:rect l="l" t="t" r="r" b="b"/>
              <a:pathLst>
                <a:path w="892757" h="2277485" extrusionOk="0">
                  <a:moveTo>
                    <a:pt x="892758" y="1256005"/>
                  </a:moveTo>
                  <a:cubicBezTo>
                    <a:pt x="891974" y="1301112"/>
                    <a:pt x="888491" y="1347927"/>
                    <a:pt x="887562" y="1394602"/>
                  </a:cubicBezTo>
                  <a:cubicBezTo>
                    <a:pt x="824951" y="1419648"/>
                    <a:pt x="738359" y="1422917"/>
                    <a:pt x="685710" y="1447039"/>
                  </a:cubicBezTo>
                  <a:cubicBezTo>
                    <a:pt x="649142" y="1504599"/>
                    <a:pt x="648212" y="1581582"/>
                    <a:pt x="642450" y="1644831"/>
                  </a:cubicBezTo>
                  <a:cubicBezTo>
                    <a:pt x="681869" y="1692144"/>
                    <a:pt x="749104" y="1706305"/>
                    <a:pt x="785460" y="1755964"/>
                  </a:cubicBezTo>
                  <a:cubicBezTo>
                    <a:pt x="825729" y="1831878"/>
                    <a:pt x="794071" y="1924590"/>
                    <a:pt x="787094" y="2005627"/>
                  </a:cubicBezTo>
                  <a:cubicBezTo>
                    <a:pt x="773293" y="2096127"/>
                    <a:pt x="757637" y="2186414"/>
                    <a:pt x="747676" y="2277486"/>
                  </a:cubicBezTo>
                  <a:cubicBezTo>
                    <a:pt x="742413" y="2274429"/>
                    <a:pt x="737217" y="2271299"/>
                    <a:pt x="731953" y="2268163"/>
                  </a:cubicBezTo>
                  <a:cubicBezTo>
                    <a:pt x="726757" y="2265033"/>
                    <a:pt x="721567" y="2261903"/>
                    <a:pt x="716444" y="2258700"/>
                  </a:cubicBezTo>
                  <a:cubicBezTo>
                    <a:pt x="711958" y="2255923"/>
                    <a:pt x="707479" y="2253078"/>
                    <a:pt x="702994" y="2250307"/>
                  </a:cubicBezTo>
                  <a:cubicBezTo>
                    <a:pt x="695452" y="2245469"/>
                    <a:pt x="687983" y="2240559"/>
                    <a:pt x="680513" y="2235648"/>
                  </a:cubicBezTo>
                  <a:cubicBezTo>
                    <a:pt x="676028" y="2232731"/>
                    <a:pt x="671622" y="2229741"/>
                    <a:pt x="667210" y="2226757"/>
                  </a:cubicBezTo>
                  <a:cubicBezTo>
                    <a:pt x="662798" y="2223700"/>
                    <a:pt x="658385" y="2220710"/>
                    <a:pt x="653979" y="2217653"/>
                  </a:cubicBezTo>
                  <a:cubicBezTo>
                    <a:pt x="645228" y="2211606"/>
                    <a:pt x="636476" y="2205413"/>
                    <a:pt x="627870" y="2199080"/>
                  </a:cubicBezTo>
                  <a:cubicBezTo>
                    <a:pt x="627299" y="2198654"/>
                    <a:pt x="626734" y="2198229"/>
                    <a:pt x="626163" y="2197797"/>
                  </a:cubicBezTo>
                  <a:cubicBezTo>
                    <a:pt x="67361" y="1789335"/>
                    <a:pt x="-172554" y="998799"/>
                    <a:pt x="135448" y="335617"/>
                  </a:cubicBezTo>
                  <a:cubicBezTo>
                    <a:pt x="172873" y="247390"/>
                    <a:pt x="219262" y="163722"/>
                    <a:pt x="273261" y="85668"/>
                  </a:cubicBezTo>
                  <a:cubicBezTo>
                    <a:pt x="273686" y="84957"/>
                    <a:pt x="274185" y="84319"/>
                    <a:pt x="274610" y="83675"/>
                  </a:cubicBezTo>
                  <a:cubicBezTo>
                    <a:pt x="278165" y="78552"/>
                    <a:pt x="281794" y="73428"/>
                    <a:pt x="285422" y="68378"/>
                  </a:cubicBezTo>
                  <a:cubicBezTo>
                    <a:pt x="287057" y="65959"/>
                    <a:pt x="288837" y="63540"/>
                    <a:pt x="290618" y="61121"/>
                  </a:cubicBezTo>
                  <a:cubicBezTo>
                    <a:pt x="294034" y="56423"/>
                    <a:pt x="297449" y="51659"/>
                    <a:pt x="301005" y="46961"/>
                  </a:cubicBezTo>
                  <a:cubicBezTo>
                    <a:pt x="302573" y="44755"/>
                    <a:pt x="304207" y="42549"/>
                    <a:pt x="305915" y="40342"/>
                  </a:cubicBezTo>
                  <a:cubicBezTo>
                    <a:pt x="310753" y="33870"/>
                    <a:pt x="315663" y="27391"/>
                    <a:pt x="320714" y="20992"/>
                  </a:cubicBezTo>
                  <a:cubicBezTo>
                    <a:pt x="326123" y="13948"/>
                    <a:pt x="331672" y="6977"/>
                    <a:pt x="337293" y="0"/>
                  </a:cubicBezTo>
                  <a:cubicBezTo>
                    <a:pt x="349673" y="8326"/>
                    <a:pt x="360844" y="19284"/>
                    <a:pt x="371941" y="28315"/>
                  </a:cubicBezTo>
                  <a:cubicBezTo>
                    <a:pt x="409792" y="61899"/>
                    <a:pt x="449350" y="93271"/>
                    <a:pt x="487985" y="125932"/>
                  </a:cubicBezTo>
                  <a:cubicBezTo>
                    <a:pt x="508405" y="164354"/>
                    <a:pt x="528327" y="203487"/>
                    <a:pt x="540707" y="245251"/>
                  </a:cubicBezTo>
                  <a:cubicBezTo>
                    <a:pt x="565394" y="344928"/>
                    <a:pt x="526194" y="445182"/>
                    <a:pt x="516585" y="544148"/>
                  </a:cubicBezTo>
                  <a:cubicBezTo>
                    <a:pt x="519290" y="566204"/>
                    <a:pt x="528114" y="587693"/>
                    <a:pt x="524200" y="610247"/>
                  </a:cubicBezTo>
                  <a:cubicBezTo>
                    <a:pt x="510611" y="687869"/>
                    <a:pt x="463796" y="775172"/>
                    <a:pt x="521283" y="846248"/>
                  </a:cubicBezTo>
                  <a:cubicBezTo>
                    <a:pt x="557785" y="893136"/>
                    <a:pt x="609577" y="924867"/>
                    <a:pt x="657887" y="958305"/>
                  </a:cubicBezTo>
                  <a:cubicBezTo>
                    <a:pt x="687770" y="981430"/>
                    <a:pt x="736505" y="991743"/>
                    <a:pt x="745403" y="1033155"/>
                  </a:cubicBezTo>
                  <a:cubicBezTo>
                    <a:pt x="751098" y="1082176"/>
                    <a:pt x="765112" y="1131842"/>
                    <a:pt x="805667" y="1163925"/>
                  </a:cubicBezTo>
                  <a:cubicBezTo>
                    <a:pt x="834274" y="1194318"/>
                    <a:pt x="886498" y="1210254"/>
                    <a:pt x="892758" y="125600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6" name="Google Shape;1476;p20"/>
            <p:cNvSpPr/>
            <p:nvPr/>
          </p:nvSpPr>
          <p:spPr>
            <a:xfrm>
              <a:off x="6945422" y="9492261"/>
              <a:ext cx="1788641" cy="1676741"/>
            </a:xfrm>
            <a:custGeom>
              <a:avLst/>
              <a:gdLst/>
              <a:ahLst/>
              <a:cxnLst/>
              <a:rect l="l" t="t" r="r" b="b"/>
              <a:pathLst>
                <a:path w="1788641" h="1676741" extrusionOk="0">
                  <a:moveTo>
                    <a:pt x="1785517" y="54916"/>
                  </a:moveTo>
                  <a:cubicBezTo>
                    <a:pt x="1787863" y="90275"/>
                    <a:pt x="1788932" y="125780"/>
                    <a:pt x="1788574" y="161497"/>
                  </a:cubicBezTo>
                  <a:cubicBezTo>
                    <a:pt x="1788574" y="164414"/>
                    <a:pt x="1788501" y="167405"/>
                    <a:pt x="1788434" y="170389"/>
                  </a:cubicBezTo>
                  <a:cubicBezTo>
                    <a:pt x="1788361" y="173804"/>
                    <a:pt x="1788294" y="177220"/>
                    <a:pt x="1788221" y="180635"/>
                  </a:cubicBezTo>
                  <a:cubicBezTo>
                    <a:pt x="1788081" y="186184"/>
                    <a:pt x="1787936" y="191733"/>
                    <a:pt x="1787723" y="197281"/>
                  </a:cubicBezTo>
                  <a:cubicBezTo>
                    <a:pt x="1787510" y="202903"/>
                    <a:pt x="1787297" y="208452"/>
                    <a:pt x="1787012" y="214001"/>
                  </a:cubicBezTo>
                  <a:cubicBezTo>
                    <a:pt x="1786301" y="229085"/>
                    <a:pt x="1785304" y="244169"/>
                    <a:pt x="1784095" y="259254"/>
                  </a:cubicBezTo>
                  <a:cubicBezTo>
                    <a:pt x="1768937" y="517523"/>
                    <a:pt x="1687189" y="756228"/>
                    <a:pt x="1557416" y="961283"/>
                  </a:cubicBezTo>
                  <a:cubicBezTo>
                    <a:pt x="1545887" y="979570"/>
                    <a:pt x="1534006" y="997572"/>
                    <a:pt x="1521626" y="1015288"/>
                  </a:cubicBezTo>
                  <a:cubicBezTo>
                    <a:pt x="1518569" y="1019700"/>
                    <a:pt x="1515439" y="1024112"/>
                    <a:pt x="1512303" y="1028524"/>
                  </a:cubicBezTo>
                  <a:cubicBezTo>
                    <a:pt x="1509167" y="1032937"/>
                    <a:pt x="1506043" y="1037349"/>
                    <a:pt x="1502840" y="1041688"/>
                  </a:cubicBezTo>
                  <a:cubicBezTo>
                    <a:pt x="1499711" y="1046101"/>
                    <a:pt x="1496581" y="1050440"/>
                    <a:pt x="1493305" y="1054706"/>
                  </a:cubicBezTo>
                  <a:cubicBezTo>
                    <a:pt x="1490029" y="1059046"/>
                    <a:pt x="1486832" y="1063385"/>
                    <a:pt x="1483557" y="1067657"/>
                  </a:cubicBezTo>
                  <a:cubicBezTo>
                    <a:pt x="1192700" y="1450795"/>
                    <a:pt x="725323" y="1690570"/>
                    <a:pt x="229059" y="1676124"/>
                  </a:cubicBezTo>
                  <a:cubicBezTo>
                    <a:pt x="219456" y="1675838"/>
                    <a:pt x="209775" y="1675486"/>
                    <a:pt x="200173" y="1674987"/>
                  </a:cubicBezTo>
                  <a:cubicBezTo>
                    <a:pt x="196544" y="1674847"/>
                    <a:pt x="192843" y="1674629"/>
                    <a:pt x="189142" y="1674416"/>
                  </a:cubicBezTo>
                  <a:cubicBezTo>
                    <a:pt x="183666" y="1674130"/>
                    <a:pt x="178184" y="1673778"/>
                    <a:pt x="172635" y="1673419"/>
                  </a:cubicBezTo>
                  <a:cubicBezTo>
                    <a:pt x="169220" y="1673207"/>
                    <a:pt x="165731" y="1672921"/>
                    <a:pt x="162316" y="1672635"/>
                  </a:cubicBezTo>
                  <a:cubicBezTo>
                    <a:pt x="156554" y="1672210"/>
                    <a:pt x="150787" y="1671778"/>
                    <a:pt x="144952" y="1671213"/>
                  </a:cubicBezTo>
                  <a:cubicBezTo>
                    <a:pt x="139404" y="1670788"/>
                    <a:pt x="133782" y="1670289"/>
                    <a:pt x="128160" y="1669645"/>
                  </a:cubicBezTo>
                  <a:cubicBezTo>
                    <a:pt x="127735" y="1669645"/>
                    <a:pt x="127237" y="1669572"/>
                    <a:pt x="126738" y="1669572"/>
                  </a:cubicBezTo>
                  <a:cubicBezTo>
                    <a:pt x="119980" y="1668934"/>
                    <a:pt x="113222" y="1668223"/>
                    <a:pt x="106391" y="1667366"/>
                  </a:cubicBezTo>
                  <a:cubicBezTo>
                    <a:pt x="99985" y="1666655"/>
                    <a:pt x="93513" y="1665871"/>
                    <a:pt x="87107" y="1665020"/>
                  </a:cubicBezTo>
                  <a:cubicBezTo>
                    <a:pt x="71451" y="1619980"/>
                    <a:pt x="55164" y="1575304"/>
                    <a:pt x="37016" y="1531188"/>
                  </a:cubicBezTo>
                  <a:cubicBezTo>
                    <a:pt x="23141" y="1493410"/>
                    <a:pt x="-3466" y="1456410"/>
                    <a:pt x="375" y="1414646"/>
                  </a:cubicBezTo>
                  <a:cubicBezTo>
                    <a:pt x="19938" y="1319521"/>
                    <a:pt x="183301" y="1207458"/>
                    <a:pt x="162383" y="1110340"/>
                  </a:cubicBezTo>
                  <a:cubicBezTo>
                    <a:pt x="127589" y="1021116"/>
                    <a:pt x="60354" y="947767"/>
                    <a:pt x="30185" y="856124"/>
                  </a:cubicBezTo>
                  <a:cubicBezTo>
                    <a:pt x="-482" y="773519"/>
                    <a:pt x="12968" y="676972"/>
                    <a:pt x="80841" y="616920"/>
                  </a:cubicBezTo>
                  <a:cubicBezTo>
                    <a:pt x="144023" y="552316"/>
                    <a:pt x="205211" y="484084"/>
                    <a:pt x="280061" y="432645"/>
                  </a:cubicBezTo>
                  <a:cubicBezTo>
                    <a:pt x="443205" y="318096"/>
                    <a:pt x="421576" y="490417"/>
                    <a:pt x="524601" y="485865"/>
                  </a:cubicBezTo>
                  <a:cubicBezTo>
                    <a:pt x="651031" y="480316"/>
                    <a:pt x="777747" y="468787"/>
                    <a:pt x="903259" y="458401"/>
                  </a:cubicBezTo>
                  <a:cubicBezTo>
                    <a:pt x="975758" y="476117"/>
                    <a:pt x="992052" y="565341"/>
                    <a:pt x="1028839" y="620549"/>
                  </a:cubicBezTo>
                  <a:cubicBezTo>
                    <a:pt x="1094081" y="625034"/>
                    <a:pt x="1157335" y="642816"/>
                    <a:pt x="1220942" y="656837"/>
                  </a:cubicBezTo>
                  <a:cubicBezTo>
                    <a:pt x="1250685" y="662459"/>
                    <a:pt x="1282489" y="665729"/>
                    <a:pt x="1306392" y="686295"/>
                  </a:cubicBezTo>
                  <a:cubicBezTo>
                    <a:pt x="1331437" y="709274"/>
                    <a:pt x="1335491" y="745064"/>
                    <a:pt x="1343319" y="777153"/>
                  </a:cubicBezTo>
                  <a:cubicBezTo>
                    <a:pt x="1423079" y="704655"/>
                    <a:pt x="1515786" y="645527"/>
                    <a:pt x="1585440" y="563068"/>
                  </a:cubicBezTo>
                  <a:cubicBezTo>
                    <a:pt x="1566441" y="473844"/>
                    <a:pt x="1543535" y="376087"/>
                    <a:pt x="1564096" y="285800"/>
                  </a:cubicBezTo>
                  <a:cubicBezTo>
                    <a:pt x="1630261" y="198783"/>
                    <a:pt x="1702693" y="120237"/>
                    <a:pt x="1757196" y="26109"/>
                  </a:cubicBezTo>
                  <a:cubicBezTo>
                    <a:pt x="1762605" y="13802"/>
                    <a:pt x="1770998" y="5190"/>
                    <a:pt x="1780746" y="0"/>
                  </a:cubicBezTo>
                  <a:cubicBezTo>
                    <a:pt x="1781384" y="6120"/>
                    <a:pt x="1782028" y="12240"/>
                    <a:pt x="1782594" y="18287"/>
                  </a:cubicBezTo>
                  <a:cubicBezTo>
                    <a:pt x="1783736" y="30442"/>
                    <a:pt x="1784733" y="42682"/>
                    <a:pt x="1785517" y="5491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7" name="Google Shape;1477;p20"/>
            <p:cNvSpPr/>
            <p:nvPr/>
          </p:nvSpPr>
          <p:spPr>
            <a:xfrm>
              <a:off x="6543983" y="8130258"/>
              <a:ext cx="2115660" cy="1475403"/>
            </a:xfrm>
            <a:custGeom>
              <a:avLst/>
              <a:gdLst/>
              <a:ahLst/>
              <a:cxnLst/>
              <a:rect l="l" t="t" r="r" b="b"/>
              <a:pathLst>
                <a:path w="2115660" h="1475403" extrusionOk="0">
                  <a:moveTo>
                    <a:pt x="2115163" y="1056196"/>
                  </a:moveTo>
                  <a:cubicBezTo>
                    <a:pt x="2115303" y="1056694"/>
                    <a:pt x="2115448" y="1057120"/>
                    <a:pt x="2115661" y="1057618"/>
                  </a:cubicBezTo>
                  <a:cubicBezTo>
                    <a:pt x="2012848" y="1060177"/>
                    <a:pt x="1911038" y="997639"/>
                    <a:pt x="1805879" y="1010159"/>
                  </a:cubicBezTo>
                  <a:cubicBezTo>
                    <a:pt x="1827363" y="1065300"/>
                    <a:pt x="1816478" y="1139865"/>
                    <a:pt x="1754938" y="1162345"/>
                  </a:cubicBezTo>
                  <a:cubicBezTo>
                    <a:pt x="1717658" y="1183975"/>
                    <a:pt x="1683503" y="1210795"/>
                    <a:pt x="1644655" y="1230079"/>
                  </a:cubicBezTo>
                  <a:cubicBezTo>
                    <a:pt x="1625943" y="1356655"/>
                    <a:pt x="1634555" y="1518875"/>
                    <a:pt x="1453974" y="1464658"/>
                  </a:cubicBezTo>
                  <a:cubicBezTo>
                    <a:pt x="1406661" y="1454199"/>
                    <a:pt x="1380266" y="1411650"/>
                    <a:pt x="1354151" y="1374796"/>
                  </a:cubicBezTo>
                  <a:cubicBezTo>
                    <a:pt x="1311104" y="1322931"/>
                    <a:pt x="1290617" y="1246513"/>
                    <a:pt x="1234905" y="1207738"/>
                  </a:cubicBezTo>
                  <a:cubicBezTo>
                    <a:pt x="1233483" y="1207665"/>
                    <a:pt x="1232127" y="1207598"/>
                    <a:pt x="1230705" y="1207525"/>
                  </a:cubicBezTo>
                  <a:cubicBezTo>
                    <a:pt x="1229994" y="1159854"/>
                    <a:pt x="1260442" y="1115670"/>
                    <a:pt x="1255179" y="1067719"/>
                  </a:cubicBezTo>
                  <a:cubicBezTo>
                    <a:pt x="1244082" y="1009733"/>
                    <a:pt x="1225157" y="953237"/>
                    <a:pt x="1218678" y="894401"/>
                  </a:cubicBezTo>
                  <a:cubicBezTo>
                    <a:pt x="1266490" y="818554"/>
                    <a:pt x="1383031" y="726917"/>
                    <a:pt x="1347387" y="626736"/>
                  </a:cubicBezTo>
                  <a:cubicBezTo>
                    <a:pt x="1335505" y="595431"/>
                    <a:pt x="1317929" y="546549"/>
                    <a:pt x="1276165" y="553593"/>
                  </a:cubicBezTo>
                  <a:cubicBezTo>
                    <a:pt x="1199181" y="571880"/>
                    <a:pt x="1132870" y="618124"/>
                    <a:pt x="1057953" y="641322"/>
                  </a:cubicBezTo>
                  <a:cubicBezTo>
                    <a:pt x="1017397" y="654984"/>
                    <a:pt x="976769" y="643668"/>
                    <a:pt x="936646" y="636199"/>
                  </a:cubicBezTo>
                  <a:cubicBezTo>
                    <a:pt x="924479" y="635129"/>
                    <a:pt x="913095" y="639827"/>
                    <a:pt x="902995" y="646020"/>
                  </a:cubicBezTo>
                  <a:cubicBezTo>
                    <a:pt x="835474" y="682734"/>
                    <a:pt x="781402" y="738373"/>
                    <a:pt x="738070" y="801269"/>
                  </a:cubicBezTo>
                  <a:cubicBezTo>
                    <a:pt x="721636" y="823252"/>
                    <a:pt x="708898" y="847799"/>
                    <a:pt x="695169" y="871635"/>
                  </a:cubicBezTo>
                  <a:cubicBezTo>
                    <a:pt x="666708" y="884798"/>
                    <a:pt x="637749" y="894401"/>
                    <a:pt x="608151" y="882519"/>
                  </a:cubicBezTo>
                  <a:cubicBezTo>
                    <a:pt x="577557" y="867933"/>
                    <a:pt x="555143" y="841824"/>
                    <a:pt x="527114" y="823464"/>
                  </a:cubicBezTo>
                  <a:cubicBezTo>
                    <a:pt x="477734" y="807316"/>
                    <a:pt x="420320" y="824315"/>
                    <a:pt x="372150" y="800340"/>
                  </a:cubicBezTo>
                  <a:cubicBezTo>
                    <a:pt x="332233" y="797349"/>
                    <a:pt x="300861" y="775294"/>
                    <a:pt x="269769" y="752242"/>
                  </a:cubicBezTo>
                  <a:cubicBezTo>
                    <a:pt x="200965" y="713608"/>
                    <a:pt x="119503" y="710192"/>
                    <a:pt x="42805" y="716525"/>
                  </a:cubicBezTo>
                  <a:cubicBezTo>
                    <a:pt x="-382" y="711827"/>
                    <a:pt x="2037" y="660101"/>
                    <a:pt x="2535" y="627301"/>
                  </a:cubicBezTo>
                  <a:cubicBezTo>
                    <a:pt x="3459" y="604820"/>
                    <a:pt x="-1731" y="586108"/>
                    <a:pt x="615" y="565116"/>
                  </a:cubicBezTo>
                  <a:cubicBezTo>
                    <a:pt x="16836" y="505849"/>
                    <a:pt x="134733" y="506985"/>
                    <a:pt x="185316" y="488206"/>
                  </a:cubicBezTo>
                  <a:cubicBezTo>
                    <a:pt x="271975" y="471201"/>
                    <a:pt x="262725" y="414352"/>
                    <a:pt x="280441" y="345980"/>
                  </a:cubicBezTo>
                  <a:cubicBezTo>
                    <a:pt x="291611" y="315745"/>
                    <a:pt x="318863" y="297956"/>
                    <a:pt x="344260" y="279814"/>
                  </a:cubicBezTo>
                  <a:cubicBezTo>
                    <a:pt x="279796" y="230295"/>
                    <a:pt x="246431" y="154594"/>
                    <a:pt x="254399" y="69144"/>
                  </a:cubicBezTo>
                  <a:cubicBezTo>
                    <a:pt x="254824" y="64945"/>
                    <a:pt x="255037" y="60678"/>
                    <a:pt x="255110" y="56339"/>
                  </a:cubicBezTo>
                  <a:cubicBezTo>
                    <a:pt x="259662" y="55057"/>
                    <a:pt x="264147" y="53707"/>
                    <a:pt x="268699" y="52425"/>
                  </a:cubicBezTo>
                  <a:cubicBezTo>
                    <a:pt x="293459" y="45521"/>
                    <a:pt x="318431" y="39334"/>
                    <a:pt x="343549" y="33785"/>
                  </a:cubicBezTo>
                  <a:cubicBezTo>
                    <a:pt x="353437" y="31579"/>
                    <a:pt x="363398" y="29519"/>
                    <a:pt x="373359" y="27526"/>
                  </a:cubicBezTo>
                  <a:cubicBezTo>
                    <a:pt x="466424" y="8953"/>
                    <a:pt x="561622" y="-364"/>
                    <a:pt x="657458" y="420"/>
                  </a:cubicBezTo>
                  <a:cubicBezTo>
                    <a:pt x="1269911" y="-14737"/>
                    <a:pt x="1821814" y="382062"/>
                    <a:pt x="2062440" y="921087"/>
                  </a:cubicBezTo>
                  <a:cubicBezTo>
                    <a:pt x="2062440" y="921160"/>
                    <a:pt x="2062513" y="921227"/>
                    <a:pt x="2062513" y="921300"/>
                  </a:cubicBezTo>
                  <a:cubicBezTo>
                    <a:pt x="2066999" y="931261"/>
                    <a:pt x="2071338" y="941295"/>
                    <a:pt x="2075604" y="951396"/>
                  </a:cubicBezTo>
                  <a:cubicBezTo>
                    <a:pt x="2083146" y="969397"/>
                    <a:pt x="2090330" y="987465"/>
                    <a:pt x="2097234" y="1005753"/>
                  </a:cubicBezTo>
                  <a:cubicBezTo>
                    <a:pt x="2103567" y="1022472"/>
                    <a:pt x="2109541" y="1039264"/>
                    <a:pt x="2115163" y="105619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1501" name="Google Shape;1501;p20"/>
          <p:cNvGrpSpPr/>
          <p:nvPr/>
        </p:nvGrpSpPr>
        <p:grpSpPr>
          <a:xfrm>
            <a:off x="6415900" y="4955565"/>
            <a:ext cx="528557" cy="640791"/>
            <a:chOff x="9625986" y="1978443"/>
            <a:chExt cx="792835" cy="961187"/>
          </a:xfrm>
        </p:grpSpPr>
        <p:sp>
          <p:nvSpPr>
            <p:cNvPr id="1502" name="Google Shape;1502;p20"/>
            <p:cNvSpPr/>
            <p:nvPr/>
          </p:nvSpPr>
          <p:spPr>
            <a:xfrm>
              <a:off x="9829102" y="1978443"/>
              <a:ext cx="589719" cy="956121"/>
            </a:xfrm>
            <a:custGeom>
              <a:avLst/>
              <a:gdLst/>
              <a:ahLst/>
              <a:cxnLst/>
              <a:rect l="l" t="t" r="r" b="b"/>
              <a:pathLst>
                <a:path w="589719" h="956121" extrusionOk="0">
                  <a:moveTo>
                    <a:pt x="105002" y="947373"/>
                  </a:moveTo>
                  <a:cubicBezTo>
                    <a:pt x="70182" y="940399"/>
                    <a:pt x="35262" y="928901"/>
                    <a:pt x="6307" y="907828"/>
                  </a:cubicBezTo>
                  <a:cubicBezTo>
                    <a:pt x="4171" y="906254"/>
                    <a:pt x="2059" y="904604"/>
                    <a:pt x="0" y="902916"/>
                  </a:cubicBezTo>
                  <a:cubicBezTo>
                    <a:pt x="3942" y="896632"/>
                    <a:pt x="5642" y="887918"/>
                    <a:pt x="5656" y="876465"/>
                  </a:cubicBezTo>
                  <a:cubicBezTo>
                    <a:pt x="6328" y="803632"/>
                    <a:pt x="6939" y="730682"/>
                    <a:pt x="10218" y="657868"/>
                  </a:cubicBezTo>
                  <a:cubicBezTo>
                    <a:pt x="13352" y="599274"/>
                    <a:pt x="17298" y="540744"/>
                    <a:pt x="18237" y="482060"/>
                  </a:cubicBezTo>
                  <a:cubicBezTo>
                    <a:pt x="17851" y="460275"/>
                    <a:pt x="19486" y="438481"/>
                    <a:pt x="19128" y="416701"/>
                  </a:cubicBezTo>
                  <a:cubicBezTo>
                    <a:pt x="19002" y="412627"/>
                    <a:pt x="18120" y="409090"/>
                    <a:pt x="16656" y="406066"/>
                  </a:cubicBezTo>
                  <a:cubicBezTo>
                    <a:pt x="28432" y="393423"/>
                    <a:pt x="42919" y="381654"/>
                    <a:pt x="60699" y="370820"/>
                  </a:cubicBezTo>
                  <a:cubicBezTo>
                    <a:pt x="63152" y="368611"/>
                    <a:pt x="65642" y="366471"/>
                    <a:pt x="68203" y="364386"/>
                  </a:cubicBezTo>
                  <a:cubicBezTo>
                    <a:pt x="83051" y="351529"/>
                    <a:pt x="101357" y="340252"/>
                    <a:pt x="107753" y="320629"/>
                  </a:cubicBezTo>
                  <a:cubicBezTo>
                    <a:pt x="123463" y="272366"/>
                    <a:pt x="113577" y="220562"/>
                    <a:pt x="111799" y="170891"/>
                  </a:cubicBezTo>
                  <a:cubicBezTo>
                    <a:pt x="109364" y="126140"/>
                    <a:pt x="100689" y="58204"/>
                    <a:pt x="132823" y="22913"/>
                  </a:cubicBezTo>
                  <a:cubicBezTo>
                    <a:pt x="199268" y="-42173"/>
                    <a:pt x="293852" y="45078"/>
                    <a:pt x="312087" y="114391"/>
                  </a:cubicBezTo>
                  <a:cubicBezTo>
                    <a:pt x="330088" y="179384"/>
                    <a:pt x="329698" y="247513"/>
                    <a:pt x="323950" y="314216"/>
                  </a:cubicBezTo>
                  <a:cubicBezTo>
                    <a:pt x="322146" y="330377"/>
                    <a:pt x="320834" y="346586"/>
                    <a:pt x="319001" y="362727"/>
                  </a:cubicBezTo>
                  <a:cubicBezTo>
                    <a:pt x="319668" y="356858"/>
                    <a:pt x="343545" y="342449"/>
                    <a:pt x="348987" y="339539"/>
                  </a:cubicBezTo>
                  <a:cubicBezTo>
                    <a:pt x="378582" y="323712"/>
                    <a:pt x="426454" y="325704"/>
                    <a:pt x="458607" y="330869"/>
                  </a:cubicBezTo>
                  <a:cubicBezTo>
                    <a:pt x="495517" y="336798"/>
                    <a:pt x="549952" y="352899"/>
                    <a:pt x="569664" y="387287"/>
                  </a:cubicBezTo>
                  <a:cubicBezTo>
                    <a:pt x="590253" y="423204"/>
                    <a:pt x="593916" y="466498"/>
                    <a:pt x="579114" y="505430"/>
                  </a:cubicBezTo>
                  <a:cubicBezTo>
                    <a:pt x="578198" y="507841"/>
                    <a:pt x="584922" y="520728"/>
                    <a:pt x="585857" y="524092"/>
                  </a:cubicBezTo>
                  <a:cubicBezTo>
                    <a:pt x="587824" y="531167"/>
                    <a:pt x="589148" y="538427"/>
                    <a:pt x="589571" y="545763"/>
                  </a:cubicBezTo>
                  <a:cubicBezTo>
                    <a:pt x="590395" y="560044"/>
                    <a:pt x="587742" y="574579"/>
                    <a:pt x="582999" y="588023"/>
                  </a:cubicBezTo>
                  <a:cubicBezTo>
                    <a:pt x="579304" y="598494"/>
                    <a:pt x="575601" y="609238"/>
                    <a:pt x="570521" y="619152"/>
                  </a:cubicBezTo>
                  <a:cubicBezTo>
                    <a:pt x="569199" y="621729"/>
                    <a:pt x="551900" y="648745"/>
                    <a:pt x="549547" y="646599"/>
                  </a:cubicBezTo>
                  <a:cubicBezTo>
                    <a:pt x="555394" y="651932"/>
                    <a:pt x="559872" y="659039"/>
                    <a:pt x="562745" y="666307"/>
                  </a:cubicBezTo>
                  <a:cubicBezTo>
                    <a:pt x="580563" y="712886"/>
                    <a:pt x="561054" y="781334"/>
                    <a:pt x="514412" y="803739"/>
                  </a:cubicBezTo>
                  <a:cubicBezTo>
                    <a:pt x="508633" y="806515"/>
                    <a:pt x="507544" y="805435"/>
                    <a:pt x="510014" y="811679"/>
                  </a:cubicBezTo>
                  <a:cubicBezTo>
                    <a:pt x="515512" y="825572"/>
                    <a:pt x="514767" y="841579"/>
                    <a:pt x="509907" y="855538"/>
                  </a:cubicBezTo>
                  <a:cubicBezTo>
                    <a:pt x="504996" y="869638"/>
                    <a:pt x="499750" y="883860"/>
                    <a:pt x="491925" y="896661"/>
                  </a:cubicBezTo>
                  <a:cubicBezTo>
                    <a:pt x="479434" y="917100"/>
                    <a:pt x="460060" y="933945"/>
                    <a:pt x="436048" y="938450"/>
                  </a:cubicBezTo>
                  <a:cubicBezTo>
                    <a:pt x="409181" y="943490"/>
                    <a:pt x="381298" y="937900"/>
                    <a:pt x="355035" y="932038"/>
                  </a:cubicBezTo>
                  <a:cubicBezTo>
                    <a:pt x="354718" y="931965"/>
                    <a:pt x="354416" y="931894"/>
                    <a:pt x="354101" y="931821"/>
                  </a:cubicBezTo>
                  <a:cubicBezTo>
                    <a:pt x="341209" y="940818"/>
                    <a:pt x="322901" y="943219"/>
                    <a:pt x="308345" y="947315"/>
                  </a:cubicBezTo>
                  <a:cubicBezTo>
                    <a:pt x="268958" y="956491"/>
                    <a:pt x="228456" y="957325"/>
                    <a:pt x="188272" y="955063"/>
                  </a:cubicBezTo>
                  <a:cubicBezTo>
                    <a:pt x="166667" y="954178"/>
                    <a:pt x="145007" y="953213"/>
                    <a:pt x="123583" y="950366"/>
                  </a:cubicBezTo>
                  <a:cubicBezTo>
                    <a:pt x="117368" y="949545"/>
                    <a:pt x="111172" y="948559"/>
                    <a:pt x="105002" y="94737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dirty="0">
                <a:solidFill>
                  <a:srgbClr val="1D3557"/>
                </a:solidFill>
                <a:latin typeface="Calibri"/>
                <a:ea typeface="Calibri"/>
                <a:cs typeface="Calibri"/>
                <a:sym typeface="Calibri"/>
              </a:endParaRPr>
            </a:p>
          </p:txBody>
        </p:sp>
        <p:sp>
          <p:nvSpPr>
            <p:cNvPr id="1503" name="Google Shape;1503;p20"/>
            <p:cNvSpPr/>
            <p:nvPr/>
          </p:nvSpPr>
          <p:spPr>
            <a:xfrm>
              <a:off x="9625986" y="2369303"/>
              <a:ext cx="222292" cy="528529"/>
            </a:xfrm>
            <a:custGeom>
              <a:avLst/>
              <a:gdLst/>
              <a:ahLst/>
              <a:cxnLst/>
              <a:rect l="l" t="t" r="r" b="b"/>
              <a:pathLst>
                <a:path w="222292" h="528529" extrusionOk="0">
                  <a:moveTo>
                    <a:pt x="51373" y="523481"/>
                  </a:moveTo>
                  <a:cubicBezTo>
                    <a:pt x="30791" y="519486"/>
                    <a:pt x="1165" y="511772"/>
                    <a:pt x="754" y="486191"/>
                  </a:cubicBezTo>
                  <a:cubicBezTo>
                    <a:pt x="-664" y="467255"/>
                    <a:pt x="155" y="448228"/>
                    <a:pt x="1267" y="429302"/>
                  </a:cubicBezTo>
                  <a:cubicBezTo>
                    <a:pt x="3367" y="376262"/>
                    <a:pt x="5778" y="323230"/>
                    <a:pt x="9989" y="270314"/>
                  </a:cubicBezTo>
                  <a:cubicBezTo>
                    <a:pt x="13818" y="215140"/>
                    <a:pt x="16642" y="159926"/>
                    <a:pt x="18044" y="104646"/>
                  </a:cubicBezTo>
                  <a:cubicBezTo>
                    <a:pt x="18722" y="81636"/>
                    <a:pt x="19214" y="58260"/>
                    <a:pt x="25905" y="36064"/>
                  </a:cubicBezTo>
                  <a:cubicBezTo>
                    <a:pt x="29457" y="23588"/>
                    <a:pt x="36421" y="10320"/>
                    <a:pt x="49930" y="6861"/>
                  </a:cubicBezTo>
                  <a:cubicBezTo>
                    <a:pt x="67328" y="3018"/>
                    <a:pt x="85363" y="3255"/>
                    <a:pt x="103080" y="2967"/>
                  </a:cubicBezTo>
                  <a:cubicBezTo>
                    <a:pt x="126815" y="1815"/>
                    <a:pt x="150592" y="219"/>
                    <a:pt x="174306" y="2157"/>
                  </a:cubicBezTo>
                  <a:cubicBezTo>
                    <a:pt x="190275" y="-2622"/>
                    <a:pt x="212400" y="39"/>
                    <a:pt x="219769" y="15210"/>
                  </a:cubicBezTo>
                  <a:cubicBezTo>
                    <a:pt x="221231" y="18234"/>
                    <a:pt x="222115" y="21771"/>
                    <a:pt x="222242" y="25845"/>
                  </a:cubicBezTo>
                  <a:cubicBezTo>
                    <a:pt x="222597" y="47623"/>
                    <a:pt x="220962" y="69419"/>
                    <a:pt x="221350" y="91203"/>
                  </a:cubicBezTo>
                  <a:cubicBezTo>
                    <a:pt x="220413" y="149886"/>
                    <a:pt x="216465" y="208418"/>
                    <a:pt x="213332" y="267012"/>
                  </a:cubicBezTo>
                  <a:cubicBezTo>
                    <a:pt x="210052" y="339825"/>
                    <a:pt x="209442" y="412775"/>
                    <a:pt x="208769" y="485608"/>
                  </a:cubicBezTo>
                  <a:cubicBezTo>
                    <a:pt x="208756" y="497064"/>
                    <a:pt x="207055" y="505776"/>
                    <a:pt x="203113" y="512060"/>
                  </a:cubicBezTo>
                  <a:cubicBezTo>
                    <a:pt x="197317" y="521316"/>
                    <a:pt x="186688" y="525328"/>
                    <a:pt x="169411" y="525100"/>
                  </a:cubicBezTo>
                  <a:cubicBezTo>
                    <a:pt x="135412" y="528016"/>
                    <a:pt x="100913" y="530598"/>
                    <a:pt x="66998" y="526091"/>
                  </a:cubicBezTo>
                  <a:cubicBezTo>
                    <a:pt x="61772" y="525397"/>
                    <a:pt x="56568" y="524536"/>
                    <a:pt x="51373" y="52348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4" name="Google Shape;1504;p20"/>
            <p:cNvSpPr/>
            <p:nvPr/>
          </p:nvSpPr>
          <p:spPr>
            <a:xfrm>
              <a:off x="10162910" y="2626144"/>
              <a:ext cx="187843" cy="17850"/>
            </a:xfrm>
            <a:custGeom>
              <a:avLst/>
              <a:gdLst/>
              <a:ahLst/>
              <a:cxnLst/>
              <a:rect l="l" t="t" r="r" b="b"/>
              <a:pathLst>
                <a:path w="187843" h="17850" extrusionOk="0">
                  <a:moveTo>
                    <a:pt x="76488" y="42"/>
                  </a:moveTo>
                  <a:cubicBezTo>
                    <a:pt x="112017" y="-320"/>
                    <a:pt x="147578" y="1657"/>
                    <a:pt x="182809" y="6120"/>
                  </a:cubicBezTo>
                  <a:cubicBezTo>
                    <a:pt x="190349" y="7122"/>
                    <a:pt x="189051" y="18671"/>
                    <a:pt x="181366" y="17805"/>
                  </a:cubicBezTo>
                  <a:cubicBezTo>
                    <a:pt x="122583" y="10317"/>
                    <a:pt x="62360" y="9092"/>
                    <a:pt x="3857" y="17047"/>
                  </a:cubicBezTo>
                  <a:cubicBezTo>
                    <a:pt x="-19429" y="2295"/>
                    <a:pt x="70077" y="123"/>
                    <a:pt x="76488" y="4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5" name="Google Shape;1505;p20"/>
            <p:cNvSpPr/>
            <p:nvPr/>
          </p:nvSpPr>
          <p:spPr>
            <a:xfrm>
              <a:off x="10140243" y="2452185"/>
              <a:ext cx="229946" cy="27042"/>
            </a:xfrm>
            <a:custGeom>
              <a:avLst/>
              <a:gdLst/>
              <a:ahLst/>
              <a:cxnLst/>
              <a:rect l="l" t="t" r="r" b="b"/>
              <a:pathLst>
                <a:path w="229946" h="27042" extrusionOk="0">
                  <a:moveTo>
                    <a:pt x="177" y="14968"/>
                  </a:moveTo>
                  <a:cubicBezTo>
                    <a:pt x="-2666" y="5371"/>
                    <a:pt x="29635" y="4985"/>
                    <a:pt x="36172" y="3368"/>
                  </a:cubicBezTo>
                  <a:cubicBezTo>
                    <a:pt x="99480" y="-2860"/>
                    <a:pt x="164779" y="-1380"/>
                    <a:pt x="226371" y="15744"/>
                  </a:cubicBezTo>
                  <a:cubicBezTo>
                    <a:pt x="232966" y="18253"/>
                    <a:pt x="229666" y="28728"/>
                    <a:pt x="222727" y="26809"/>
                  </a:cubicBezTo>
                  <a:cubicBezTo>
                    <a:pt x="169777" y="12109"/>
                    <a:pt x="114052" y="9552"/>
                    <a:pt x="59416" y="12240"/>
                  </a:cubicBezTo>
                  <a:cubicBezTo>
                    <a:pt x="42481" y="13424"/>
                    <a:pt x="25512" y="14635"/>
                    <a:pt x="8735" y="17319"/>
                  </a:cubicBezTo>
                  <a:cubicBezTo>
                    <a:pt x="7202" y="17897"/>
                    <a:pt x="5375" y="18313"/>
                    <a:pt x="3783" y="18101"/>
                  </a:cubicBezTo>
                  <a:cubicBezTo>
                    <a:pt x="2148" y="17882"/>
                    <a:pt x="757" y="17003"/>
                    <a:pt x="177" y="1496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6" name="Google Shape;1506;p20"/>
            <p:cNvSpPr/>
            <p:nvPr/>
          </p:nvSpPr>
          <p:spPr>
            <a:xfrm>
              <a:off x="10135034" y="2766253"/>
              <a:ext cx="180008" cy="18969"/>
            </a:xfrm>
            <a:custGeom>
              <a:avLst/>
              <a:gdLst/>
              <a:ahLst/>
              <a:cxnLst/>
              <a:rect l="l" t="t" r="r" b="b"/>
              <a:pathLst>
                <a:path w="180008" h="18969" extrusionOk="0">
                  <a:moveTo>
                    <a:pt x="1565" y="16610"/>
                  </a:moveTo>
                  <a:cubicBezTo>
                    <a:pt x="-5677" y="6693"/>
                    <a:pt x="14241" y="6201"/>
                    <a:pt x="20006" y="5024"/>
                  </a:cubicBezTo>
                  <a:cubicBezTo>
                    <a:pt x="51833" y="145"/>
                    <a:pt x="84084" y="-683"/>
                    <a:pt x="116230" y="449"/>
                  </a:cubicBezTo>
                  <a:cubicBezTo>
                    <a:pt x="136064" y="1531"/>
                    <a:pt x="155945" y="3552"/>
                    <a:pt x="175431" y="7618"/>
                  </a:cubicBezTo>
                  <a:cubicBezTo>
                    <a:pt x="178480" y="8287"/>
                    <a:pt x="180535" y="11297"/>
                    <a:pt x="179890" y="14398"/>
                  </a:cubicBezTo>
                  <a:cubicBezTo>
                    <a:pt x="179256" y="17531"/>
                    <a:pt x="176193" y="19425"/>
                    <a:pt x="173112" y="18875"/>
                  </a:cubicBezTo>
                  <a:cubicBezTo>
                    <a:pt x="131267" y="10997"/>
                    <a:pt x="88407" y="9809"/>
                    <a:pt x="46010" y="12864"/>
                  </a:cubicBezTo>
                  <a:cubicBezTo>
                    <a:pt x="32816" y="14188"/>
                    <a:pt x="19487" y="15121"/>
                    <a:pt x="6383" y="17281"/>
                  </a:cubicBezTo>
                  <a:cubicBezTo>
                    <a:pt x="5607" y="17639"/>
                    <a:pt x="4752" y="17754"/>
                    <a:pt x="3924" y="17645"/>
                  </a:cubicBezTo>
                  <a:cubicBezTo>
                    <a:pt x="3075" y="17533"/>
                    <a:pt x="2253" y="17181"/>
                    <a:pt x="1565" y="16610"/>
                  </a:cubicBezTo>
                  <a:close/>
                </a:path>
              </a:pathLst>
            </a:custGeom>
            <a:solidFill>
              <a:srgbClr val="457B9D"/>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7" name="Google Shape;1507;p20"/>
            <p:cNvSpPr/>
            <p:nvPr/>
          </p:nvSpPr>
          <p:spPr>
            <a:xfrm>
              <a:off x="10092440" y="2794084"/>
              <a:ext cx="65174" cy="111412"/>
            </a:xfrm>
            <a:custGeom>
              <a:avLst/>
              <a:gdLst/>
              <a:ahLst/>
              <a:cxnLst/>
              <a:rect l="l" t="t" r="r" b="b"/>
              <a:pathLst>
                <a:path w="65174" h="111412" extrusionOk="0">
                  <a:moveTo>
                    <a:pt x="58140" y="111303"/>
                  </a:moveTo>
                  <a:cubicBezTo>
                    <a:pt x="25345" y="102996"/>
                    <a:pt x="-2801" y="70558"/>
                    <a:pt x="223" y="35719"/>
                  </a:cubicBezTo>
                  <a:cubicBezTo>
                    <a:pt x="750" y="25202"/>
                    <a:pt x="2738" y="14089"/>
                    <a:pt x="9779" y="5867"/>
                  </a:cubicBezTo>
                  <a:cubicBezTo>
                    <a:pt x="12316" y="3018"/>
                    <a:pt x="15555" y="-1961"/>
                    <a:pt x="19832" y="815"/>
                  </a:cubicBezTo>
                  <a:cubicBezTo>
                    <a:pt x="24975" y="4327"/>
                    <a:pt x="19167" y="10038"/>
                    <a:pt x="17284" y="13224"/>
                  </a:cubicBezTo>
                  <a:cubicBezTo>
                    <a:pt x="10503" y="25225"/>
                    <a:pt x="10459" y="41013"/>
                    <a:pt x="13185" y="54060"/>
                  </a:cubicBezTo>
                  <a:cubicBezTo>
                    <a:pt x="17978" y="70149"/>
                    <a:pt x="29843" y="83992"/>
                    <a:pt x="43817" y="92829"/>
                  </a:cubicBezTo>
                  <a:cubicBezTo>
                    <a:pt x="49029" y="95697"/>
                    <a:pt x="54550" y="97987"/>
                    <a:pt x="60215" y="99780"/>
                  </a:cubicBezTo>
                  <a:cubicBezTo>
                    <a:pt x="63414" y="100501"/>
                    <a:pt x="65748" y="103392"/>
                    <a:pt x="65051" y="106766"/>
                  </a:cubicBezTo>
                  <a:cubicBezTo>
                    <a:pt x="64436" y="109815"/>
                    <a:pt x="61489" y="111758"/>
                    <a:pt x="58484" y="111361"/>
                  </a:cubicBezTo>
                  <a:cubicBezTo>
                    <a:pt x="58369" y="111343"/>
                    <a:pt x="58254" y="111324"/>
                    <a:pt x="58140" y="11130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8" name="Google Shape;1508;p20"/>
            <p:cNvSpPr/>
            <p:nvPr/>
          </p:nvSpPr>
          <p:spPr>
            <a:xfrm>
              <a:off x="10100384" y="2641764"/>
              <a:ext cx="46155" cy="135252"/>
            </a:xfrm>
            <a:custGeom>
              <a:avLst/>
              <a:gdLst/>
              <a:ahLst/>
              <a:cxnLst/>
              <a:rect l="l" t="t" r="r" b="b"/>
              <a:pathLst>
                <a:path w="46155" h="135252" extrusionOk="0">
                  <a:moveTo>
                    <a:pt x="15656" y="133284"/>
                  </a:moveTo>
                  <a:cubicBezTo>
                    <a:pt x="-7901" y="96932"/>
                    <a:pt x="-5096" y="42914"/>
                    <a:pt x="25576" y="11375"/>
                  </a:cubicBezTo>
                  <a:cubicBezTo>
                    <a:pt x="29878" y="6942"/>
                    <a:pt x="34173" y="673"/>
                    <a:pt x="40770" y="10"/>
                  </a:cubicBezTo>
                  <a:cubicBezTo>
                    <a:pt x="46282" y="-315"/>
                    <a:pt x="48255" y="7284"/>
                    <a:pt x="43379" y="9622"/>
                  </a:cubicBezTo>
                  <a:cubicBezTo>
                    <a:pt x="12006" y="34025"/>
                    <a:pt x="4646" y="79417"/>
                    <a:pt x="18977" y="115164"/>
                  </a:cubicBezTo>
                  <a:cubicBezTo>
                    <a:pt x="20699" y="119280"/>
                    <a:pt x="22904" y="123148"/>
                    <a:pt x="25008" y="127081"/>
                  </a:cubicBezTo>
                  <a:cubicBezTo>
                    <a:pt x="27332" y="131429"/>
                    <a:pt x="22952" y="135739"/>
                    <a:pt x="18960" y="135208"/>
                  </a:cubicBezTo>
                  <a:cubicBezTo>
                    <a:pt x="17759" y="135049"/>
                    <a:pt x="16593" y="134451"/>
                    <a:pt x="15656" y="1332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9" name="Google Shape;1509;p20"/>
            <p:cNvSpPr/>
            <p:nvPr/>
          </p:nvSpPr>
          <p:spPr>
            <a:xfrm>
              <a:off x="10103777" y="2476784"/>
              <a:ext cx="32282" cy="155326"/>
            </a:xfrm>
            <a:custGeom>
              <a:avLst/>
              <a:gdLst/>
              <a:ahLst/>
              <a:cxnLst/>
              <a:rect l="l" t="t" r="r" b="b"/>
              <a:pathLst>
                <a:path w="32282" h="155326" extrusionOk="0">
                  <a:moveTo>
                    <a:pt x="21320" y="152087"/>
                  </a:moveTo>
                  <a:cubicBezTo>
                    <a:pt x="-790" y="112214"/>
                    <a:pt x="-9961" y="53618"/>
                    <a:pt x="14787" y="13115"/>
                  </a:cubicBezTo>
                  <a:cubicBezTo>
                    <a:pt x="17297" y="8942"/>
                    <a:pt x="20592" y="5307"/>
                    <a:pt x="23725" y="1602"/>
                  </a:cubicBezTo>
                  <a:cubicBezTo>
                    <a:pt x="24701" y="334"/>
                    <a:pt x="26611" y="-237"/>
                    <a:pt x="28152" y="91"/>
                  </a:cubicBezTo>
                  <a:cubicBezTo>
                    <a:pt x="34941" y="1958"/>
                    <a:pt x="30955" y="8936"/>
                    <a:pt x="27848" y="12441"/>
                  </a:cubicBezTo>
                  <a:cubicBezTo>
                    <a:pt x="4605" y="46053"/>
                    <a:pt x="9617" y="91629"/>
                    <a:pt x="22788" y="128156"/>
                  </a:cubicBezTo>
                  <a:cubicBezTo>
                    <a:pt x="25447" y="134573"/>
                    <a:pt x="28636" y="140747"/>
                    <a:pt x="31708" y="146985"/>
                  </a:cubicBezTo>
                  <a:cubicBezTo>
                    <a:pt x="33089" y="149811"/>
                    <a:pt x="31890" y="153337"/>
                    <a:pt x="29064" y="154733"/>
                  </a:cubicBezTo>
                  <a:cubicBezTo>
                    <a:pt x="28015" y="155255"/>
                    <a:pt x="26905" y="155419"/>
                    <a:pt x="25846" y="155278"/>
                  </a:cubicBezTo>
                  <a:cubicBezTo>
                    <a:pt x="23996" y="155032"/>
                    <a:pt x="22298" y="153868"/>
                    <a:pt x="21320" y="15208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0" name="Google Shape;1510;p20"/>
            <p:cNvSpPr/>
            <p:nvPr/>
          </p:nvSpPr>
          <p:spPr>
            <a:xfrm>
              <a:off x="10123029" y="2319135"/>
              <a:ext cx="58746" cy="132095"/>
            </a:xfrm>
            <a:custGeom>
              <a:avLst/>
              <a:gdLst/>
              <a:ahLst/>
              <a:cxnLst/>
              <a:rect l="l" t="t" r="r" b="b"/>
              <a:pathLst>
                <a:path w="58746" h="132095" extrusionOk="0">
                  <a:moveTo>
                    <a:pt x="6744" y="128882"/>
                  </a:moveTo>
                  <a:cubicBezTo>
                    <a:pt x="-12636" y="87504"/>
                    <a:pt x="11935" y="20600"/>
                    <a:pt x="52603" y="261"/>
                  </a:cubicBezTo>
                  <a:cubicBezTo>
                    <a:pt x="54745" y="-542"/>
                    <a:pt x="57237" y="583"/>
                    <a:pt x="58228" y="2595"/>
                  </a:cubicBezTo>
                  <a:cubicBezTo>
                    <a:pt x="60370" y="7061"/>
                    <a:pt x="55375" y="9102"/>
                    <a:pt x="52472" y="11204"/>
                  </a:cubicBezTo>
                  <a:cubicBezTo>
                    <a:pt x="24038" y="33478"/>
                    <a:pt x="10273" y="70357"/>
                    <a:pt x="11866" y="105871"/>
                  </a:cubicBezTo>
                  <a:cubicBezTo>
                    <a:pt x="13278" y="112199"/>
                    <a:pt x="14801" y="118510"/>
                    <a:pt x="17512" y="124420"/>
                  </a:cubicBezTo>
                  <a:cubicBezTo>
                    <a:pt x="19045" y="129128"/>
                    <a:pt x="14869" y="132551"/>
                    <a:pt x="11051" y="132046"/>
                  </a:cubicBezTo>
                  <a:cubicBezTo>
                    <a:pt x="9374" y="131825"/>
                    <a:pt x="7768" y="130844"/>
                    <a:pt x="6744" y="12888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1" name="Google Shape;1511;p20"/>
            <p:cNvSpPr/>
            <p:nvPr/>
          </p:nvSpPr>
          <p:spPr>
            <a:xfrm>
              <a:off x="10048963" y="1987849"/>
              <a:ext cx="111837" cy="273602"/>
            </a:xfrm>
            <a:custGeom>
              <a:avLst/>
              <a:gdLst/>
              <a:ahLst/>
              <a:cxnLst/>
              <a:rect l="l" t="t" r="r" b="b"/>
              <a:pathLst>
                <a:path w="111837" h="273602" extrusionOk="0">
                  <a:moveTo>
                    <a:pt x="100613" y="268949"/>
                  </a:moveTo>
                  <a:cubicBezTo>
                    <a:pt x="101656" y="182671"/>
                    <a:pt x="95447" y="84098"/>
                    <a:pt x="25869" y="23334"/>
                  </a:cubicBezTo>
                  <a:cubicBezTo>
                    <a:pt x="18599" y="17005"/>
                    <a:pt x="10548" y="11769"/>
                    <a:pt x="2003" y="7338"/>
                  </a:cubicBezTo>
                  <a:cubicBezTo>
                    <a:pt x="299" y="6365"/>
                    <a:pt x="-456" y="4212"/>
                    <a:pt x="283" y="2384"/>
                  </a:cubicBezTo>
                  <a:cubicBezTo>
                    <a:pt x="1914" y="-1240"/>
                    <a:pt x="5459" y="25"/>
                    <a:pt x="8339" y="1263"/>
                  </a:cubicBezTo>
                  <a:cubicBezTo>
                    <a:pt x="32316" y="10808"/>
                    <a:pt x="51241" y="31029"/>
                    <a:pt x="65920" y="51758"/>
                  </a:cubicBezTo>
                  <a:cubicBezTo>
                    <a:pt x="100601" y="101092"/>
                    <a:pt x="109919" y="162442"/>
                    <a:pt x="111483" y="221474"/>
                  </a:cubicBezTo>
                  <a:cubicBezTo>
                    <a:pt x="111840" y="237269"/>
                    <a:pt x="112034" y="253136"/>
                    <a:pt x="111540" y="268911"/>
                  </a:cubicBezTo>
                  <a:cubicBezTo>
                    <a:pt x="111196" y="272354"/>
                    <a:pt x="108030" y="273924"/>
                    <a:pt x="105191" y="273548"/>
                  </a:cubicBezTo>
                  <a:cubicBezTo>
                    <a:pt x="102941" y="273248"/>
                    <a:pt x="100895" y="271729"/>
                    <a:pt x="100613" y="26894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2" name="Google Shape;1512;p20"/>
            <p:cNvSpPr/>
            <p:nvPr/>
          </p:nvSpPr>
          <p:spPr>
            <a:xfrm>
              <a:off x="10224622" y="2812374"/>
              <a:ext cx="12737" cy="31904"/>
            </a:xfrm>
            <a:custGeom>
              <a:avLst/>
              <a:gdLst/>
              <a:ahLst/>
              <a:cxnLst/>
              <a:rect l="l" t="t" r="r" b="b"/>
              <a:pathLst>
                <a:path w="12737" h="31904" extrusionOk="0">
                  <a:moveTo>
                    <a:pt x="19" y="26141"/>
                  </a:moveTo>
                  <a:cubicBezTo>
                    <a:pt x="405" y="21249"/>
                    <a:pt x="1381" y="16466"/>
                    <a:pt x="2146" y="11641"/>
                  </a:cubicBezTo>
                  <a:cubicBezTo>
                    <a:pt x="2530" y="9096"/>
                    <a:pt x="2807" y="6552"/>
                    <a:pt x="3129" y="4000"/>
                  </a:cubicBezTo>
                  <a:cubicBezTo>
                    <a:pt x="3648" y="-968"/>
                    <a:pt x="11062" y="-1460"/>
                    <a:pt x="12253" y="3379"/>
                  </a:cubicBezTo>
                  <a:cubicBezTo>
                    <a:pt x="13611" y="11518"/>
                    <a:pt x="11868" y="20086"/>
                    <a:pt x="10063" y="28070"/>
                  </a:cubicBezTo>
                  <a:cubicBezTo>
                    <a:pt x="9394" y="30530"/>
                    <a:pt x="7016" y="32187"/>
                    <a:pt x="4463" y="31864"/>
                  </a:cubicBezTo>
                  <a:cubicBezTo>
                    <a:pt x="4453" y="31862"/>
                    <a:pt x="4443" y="31862"/>
                    <a:pt x="4434" y="31860"/>
                  </a:cubicBezTo>
                  <a:cubicBezTo>
                    <a:pt x="1610" y="31484"/>
                    <a:pt x="-208" y="28900"/>
                    <a:pt x="19" y="2614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3" name="Google Shape;1513;p20"/>
            <p:cNvSpPr/>
            <p:nvPr/>
          </p:nvSpPr>
          <p:spPr>
            <a:xfrm>
              <a:off x="10240877" y="2678953"/>
              <a:ext cx="15010" cy="53842"/>
            </a:xfrm>
            <a:custGeom>
              <a:avLst/>
              <a:gdLst/>
              <a:ahLst/>
              <a:cxnLst/>
              <a:rect l="l" t="t" r="r" b="b"/>
              <a:pathLst>
                <a:path w="15010" h="53842" extrusionOk="0">
                  <a:moveTo>
                    <a:pt x="34" y="48064"/>
                  </a:moveTo>
                  <a:cubicBezTo>
                    <a:pt x="1734" y="33025"/>
                    <a:pt x="3709" y="17804"/>
                    <a:pt x="5152" y="2838"/>
                  </a:cubicBezTo>
                  <a:cubicBezTo>
                    <a:pt x="6099" y="508"/>
                    <a:pt x="8904" y="-613"/>
                    <a:pt x="11138" y="339"/>
                  </a:cubicBezTo>
                  <a:cubicBezTo>
                    <a:pt x="19842" y="3578"/>
                    <a:pt x="11278" y="40713"/>
                    <a:pt x="10393" y="49379"/>
                  </a:cubicBezTo>
                  <a:cubicBezTo>
                    <a:pt x="9859" y="52758"/>
                    <a:pt x="7061" y="54133"/>
                    <a:pt x="4506" y="53792"/>
                  </a:cubicBezTo>
                  <a:cubicBezTo>
                    <a:pt x="1982" y="53456"/>
                    <a:pt x="-308" y="51453"/>
                    <a:pt x="34" y="4806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4" name="Google Shape;1514;p20"/>
            <p:cNvSpPr/>
            <p:nvPr/>
          </p:nvSpPr>
          <p:spPr>
            <a:xfrm>
              <a:off x="10264259" y="2521259"/>
              <a:ext cx="12775" cy="51986"/>
            </a:xfrm>
            <a:custGeom>
              <a:avLst/>
              <a:gdLst/>
              <a:ahLst/>
              <a:cxnLst/>
              <a:rect l="l" t="t" r="r" b="b"/>
              <a:pathLst>
                <a:path w="12775" h="51986" extrusionOk="0">
                  <a:moveTo>
                    <a:pt x="4368" y="51868"/>
                  </a:moveTo>
                  <a:cubicBezTo>
                    <a:pt x="1573" y="51512"/>
                    <a:pt x="-204" y="48975"/>
                    <a:pt x="19" y="46252"/>
                  </a:cubicBezTo>
                  <a:cubicBezTo>
                    <a:pt x="689" y="32771"/>
                    <a:pt x="4165" y="18993"/>
                    <a:pt x="2047" y="5575"/>
                  </a:cubicBezTo>
                  <a:cubicBezTo>
                    <a:pt x="2063" y="5577"/>
                    <a:pt x="2076" y="5594"/>
                    <a:pt x="2090" y="5612"/>
                  </a:cubicBezTo>
                  <a:cubicBezTo>
                    <a:pt x="1212" y="-1936"/>
                    <a:pt x="10414" y="-1739"/>
                    <a:pt x="11716" y="5414"/>
                  </a:cubicBezTo>
                  <a:cubicBezTo>
                    <a:pt x="13132" y="11804"/>
                    <a:pt x="14746" y="53269"/>
                    <a:pt x="4829" y="51956"/>
                  </a:cubicBezTo>
                  <a:cubicBezTo>
                    <a:pt x="4677" y="51937"/>
                    <a:pt x="4524" y="51908"/>
                    <a:pt x="4368" y="5186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5" name="Google Shape;1515;p20"/>
            <p:cNvSpPr/>
            <p:nvPr/>
          </p:nvSpPr>
          <p:spPr>
            <a:xfrm>
              <a:off x="10261065" y="2375945"/>
              <a:ext cx="13942" cy="60333"/>
            </a:xfrm>
            <a:custGeom>
              <a:avLst/>
              <a:gdLst/>
              <a:ahLst/>
              <a:cxnLst/>
              <a:rect l="l" t="t" r="r" b="b"/>
              <a:pathLst>
                <a:path w="13942" h="60333" extrusionOk="0">
                  <a:moveTo>
                    <a:pt x="1516" y="54663"/>
                  </a:moveTo>
                  <a:cubicBezTo>
                    <a:pt x="2354" y="39463"/>
                    <a:pt x="3789" y="24076"/>
                    <a:pt x="1115" y="9001"/>
                  </a:cubicBezTo>
                  <a:cubicBezTo>
                    <a:pt x="116" y="6460"/>
                    <a:pt x="-918" y="3476"/>
                    <a:pt x="1409" y="1283"/>
                  </a:cubicBezTo>
                  <a:cubicBezTo>
                    <a:pt x="18703" y="-9042"/>
                    <a:pt x="13016" y="46088"/>
                    <a:pt x="13156" y="54625"/>
                  </a:cubicBezTo>
                  <a:cubicBezTo>
                    <a:pt x="13089" y="58808"/>
                    <a:pt x="9558" y="60696"/>
                    <a:pt x="6402" y="60277"/>
                  </a:cubicBezTo>
                  <a:cubicBezTo>
                    <a:pt x="3837" y="59936"/>
                    <a:pt x="1518" y="58068"/>
                    <a:pt x="1516" y="5466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6" name="Google Shape;1516;p20"/>
            <p:cNvSpPr/>
            <p:nvPr/>
          </p:nvSpPr>
          <p:spPr>
            <a:xfrm>
              <a:off x="9845580" y="2892760"/>
              <a:ext cx="292702" cy="46870"/>
            </a:xfrm>
            <a:custGeom>
              <a:avLst/>
              <a:gdLst/>
              <a:ahLst/>
              <a:cxnLst/>
              <a:rect l="l" t="t" r="r" b="b"/>
              <a:pathLst>
                <a:path w="292702" h="46870" extrusionOk="0">
                  <a:moveTo>
                    <a:pt x="89309" y="38618"/>
                  </a:moveTo>
                  <a:cubicBezTo>
                    <a:pt x="59841" y="31701"/>
                    <a:pt x="29658" y="24550"/>
                    <a:pt x="2727" y="10338"/>
                  </a:cubicBezTo>
                  <a:cubicBezTo>
                    <a:pt x="-3014" y="7010"/>
                    <a:pt x="1144" y="-2075"/>
                    <a:pt x="7491" y="432"/>
                  </a:cubicBezTo>
                  <a:cubicBezTo>
                    <a:pt x="17661" y="4924"/>
                    <a:pt x="28469" y="9624"/>
                    <a:pt x="38799" y="12800"/>
                  </a:cubicBezTo>
                  <a:cubicBezTo>
                    <a:pt x="67247" y="21789"/>
                    <a:pt x="96084" y="29709"/>
                    <a:pt x="126027" y="31188"/>
                  </a:cubicBezTo>
                  <a:cubicBezTo>
                    <a:pt x="170154" y="36618"/>
                    <a:pt x="215540" y="35515"/>
                    <a:pt x="259495" y="31128"/>
                  </a:cubicBezTo>
                  <a:cubicBezTo>
                    <a:pt x="268634" y="30167"/>
                    <a:pt x="277965" y="30319"/>
                    <a:pt x="287002" y="28596"/>
                  </a:cubicBezTo>
                  <a:cubicBezTo>
                    <a:pt x="288963" y="27862"/>
                    <a:pt x="291236" y="28646"/>
                    <a:pt x="292281" y="30496"/>
                  </a:cubicBezTo>
                  <a:cubicBezTo>
                    <a:pt x="295587" y="39873"/>
                    <a:pt x="278539" y="39225"/>
                    <a:pt x="272885" y="40509"/>
                  </a:cubicBezTo>
                  <a:cubicBezTo>
                    <a:pt x="244958" y="43514"/>
                    <a:pt x="216952" y="46880"/>
                    <a:pt x="188820" y="46870"/>
                  </a:cubicBezTo>
                  <a:cubicBezTo>
                    <a:pt x="160026" y="46236"/>
                    <a:pt x="131087" y="44310"/>
                    <a:pt x="102487" y="40509"/>
                  </a:cubicBezTo>
                  <a:cubicBezTo>
                    <a:pt x="98084" y="39921"/>
                    <a:pt x="93693" y="39292"/>
                    <a:pt x="89309" y="38618"/>
                  </a:cubicBezTo>
                  <a:close/>
                </a:path>
              </a:pathLst>
            </a:custGeom>
            <a:solidFill>
              <a:srgbClr val="457B9D"/>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7" name="Google Shape;1517;p20"/>
            <p:cNvSpPr/>
            <p:nvPr/>
          </p:nvSpPr>
          <p:spPr>
            <a:xfrm>
              <a:off x="9932951" y="2445178"/>
              <a:ext cx="166244" cy="200444"/>
            </a:xfrm>
            <a:custGeom>
              <a:avLst/>
              <a:gdLst/>
              <a:ahLst/>
              <a:cxnLst/>
              <a:rect l="l" t="t" r="r" b="b"/>
              <a:pathLst>
                <a:path w="166244" h="200444" extrusionOk="0">
                  <a:moveTo>
                    <a:pt x="694" y="198057"/>
                  </a:moveTo>
                  <a:cubicBezTo>
                    <a:pt x="-590" y="195789"/>
                    <a:pt x="-88" y="192480"/>
                    <a:pt x="2163" y="190962"/>
                  </a:cubicBezTo>
                  <a:cubicBezTo>
                    <a:pt x="7671" y="187263"/>
                    <a:pt x="13141" y="183513"/>
                    <a:pt x="18508" y="179595"/>
                  </a:cubicBezTo>
                  <a:cubicBezTo>
                    <a:pt x="27326" y="173088"/>
                    <a:pt x="35454" y="165804"/>
                    <a:pt x="43427" y="158283"/>
                  </a:cubicBezTo>
                  <a:cubicBezTo>
                    <a:pt x="89049" y="114182"/>
                    <a:pt x="132351" y="63945"/>
                    <a:pt x="156829" y="4861"/>
                  </a:cubicBezTo>
                  <a:cubicBezTo>
                    <a:pt x="156351" y="-193"/>
                    <a:pt x="164001" y="-2006"/>
                    <a:pt x="165766" y="2831"/>
                  </a:cubicBezTo>
                  <a:cubicBezTo>
                    <a:pt x="167691" y="9630"/>
                    <a:pt x="163350" y="16361"/>
                    <a:pt x="160902" y="22503"/>
                  </a:cubicBezTo>
                  <a:cubicBezTo>
                    <a:pt x="156843" y="31088"/>
                    <a:pt x="152370" y="39494"/>
                    <a:pt x="147685" y="47763"/>
                  </a:cubicBezTo>
                  <a:cubicBezTo>
                    <a:pt x="124689" y="89570"/>
                    <a:pt x="92701" y="125394"/>
                    <a:pt x="59504" y="159331"/>
                  </a:cubicBezTo>
                  <a:cubicBezTo>
                    <a:pt x="52619" y="165071"/>
                    <a:pt x="16366" y="202035"/>
                    <a:pt x="3998" y="200391"/>
                  </a:cubicBezTo>
                  <a:cubicBezTo>
                    <a:pt x="2530" y="200197"/>
                    <a:pt x="1399" y="199459"/>
                    <a:pt x="694" y="19805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8" name="Google Shape;1518;p20"/>
            <p:cNvSpPr/>
            <p:nvPr/>
          </p:nvSpPr>
          <p:spPr>
            <a:xfrm>
              <a:off x="9647696" y="2363597"/>
              <a:ext cx="201137" cy="130366"/>
            </a:xfrm>
            <a:custGeom>
              <a:avLst/>
              <a:gdLst/>
              <a:ahLst/>
              <a:cxnLst/>
              <a:rect l="l" t="t" r="r" b="b"/>
              <a:pathLst>
                <a:path w="201137" h="130366" extrusionOk="0">
                  <a:moveTo>
                    <a:pt x="2810" y="129115"/>
                  </a:moveTo>
                  <a:cubicBezTo>
                    <a:pt x="-1147" y="124750"/>
                    <a:pt x="697" y="118123"/>
                    <a:pt x="384" y="112750"/>
                  </a:cubicBezTo>
                  <a:cubicBezTo>
                    <a:pt x="445" y="101985"/>
                    <a:pt x="444" y="91227"/>
                    <a:pt x="288" y="80466"/>
                  </a:cubicBezTo>
                  <a:cubicBezTo>
                    <a:pt x="-749" y="58439"/>
                    <a:pt x="878" y="36224"/>
                    <a:pt x="7444" y="15086"/>
                  </a:cubicBezTo>
                  <a:cubicBezTo>
                    <a:pt x="8785" y="9434"/>
                    <a:pt x="12322" y="4557"/>
                    <a:pt x="17793" y="2316"/>
                  </a:cubicBezTo>
                  <a:cubicBezTo>
                    <a:pt x="26682" y="-1446"/>
                    <a:pt x="37717" y="378"/>
                    <a:pt x="46827" y="920"/>
                  </a:cubicBezTo>
                  <a:cubicBezTo>
                    <a:pt x="53011" y="1028"/>
                    <a:pt x="58870" y="780"/>
                    <a:pt x="65021" y="664"/>
                  </a:cubicBezTo>
                  <a:cubicBezTo>
                    <a:pt x="94101" y="207"/>
                    <a:pt x="123137" y="197"/>
                    <a:pt x="152220" y="657"/>
                  </a:cubicBezTo>
                  <a:cubicBezTo>
                    <a:pt x="165209" y="1233"/>
                    <a:pt x="193920" y="-314"/>
                    <a:pt x="198578" y="14684"/>
                  </a:cubicBezTo>
                  <a:cubicBezTo>
                    <a:pt x="199689" y="21764"/>
                    <a:pt x="202465" y="29642"/>
                    <a:pt x="200386" y="36642"/>
                  </a:cubicBezTo>
                  <a:cubicBezTo>
                    <a:pt x="191021" y="45408"/>
                    <a:pt x="190419" y="21730"/>
                    <a:pt x="188028" y="16920"/>
                  </a:cubicBezTo>
                  <a:cubicBezTo>
                    <a:pt x="178924" y="12833"/>
                    <a:pt x="167727" y="12793"/>
                    <a:pt x="158008" y="12402"/>
                  </a:cubicBezTo>
                  <a:cubicBezTo>
                    <a:pt x="123970" y="12060"/>
                    <a:pt x="89965" y="11939"/>
                    <a:pt x="55931" y="12624"/>
                  </a:cubicBezTo>
                  <a:cubicBezTo>
                    <a:pt x="44243" y="14194"/>
                    <a:pt x="30805" y="8337"/>
                    <a:pt x="20250" y="14596"/>
                  </a:cubicBezTo>
                  <a:cubicBezTo>
                    <a:pt x="8199" y="45344"/>
                    <a:pt x="12913" y="79003"/>
                    <a:pt x="12143" y="111251"/>
                  </a:cubicBezTo>
                  <a:cubicBezTo>
                    <a:pt x="11968" y="116814"/>
                    <a:pt x="13361" y="131286"/>
                    <a:pt x="6095" y="130321"/>
                  </a:cubicBezTo>
                  <a:cubicBezTo>
                    <a:pt x="5150" y="130196"/>
                    <a:pt x="4065" y="129811"/>
                    <a:pt x="2810" y="129115"/>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9" name="Google Shape;1519;p20"/>
            <p:cNvSpPr/>
            <p:nvPr/>
          </p:nvSpPr>
          <p:spPr>
            <a:xfrm>
              <a:off x="9659988" y="2370434"/>
              <a:ext cx="37785" cy="13199"/>
            </a:xfrm>
            <a:custGeom>
              <a:avLst/>
              <a:gdLst/>
              <a:ahLst/>
              <a:cxnLst/>
              <a:rect l="l" t="t" r="r" b="b"/>
              <a:pathLst>
                <a:path w="37785" h="13199" extrusionOk="0">
                  <a:moveTo>
                    <a:pt x="22" y="8308"/>
                  </a:moveTo>
                  <a:cubicBezTo>
                    <a:pt x="-589" y="-1131"/>
                    <a:pt x="11495" y="55"/>
                    <a:pt x="17808" y="1190"/>
                  </a:cubicBezTo>
                  <a:cubicBezTo>
                    <a:pt x="22200" y="1105"/>
                    <a:pt x="26491" y="1318"/>
                    <a:pt x="30693" y="555"/>
                  </a:cubicBezTo>
                  <a:cubicBezTo>
                    <a:pt x="32963" y="-512"/>
                    <a:pt x="35778" y="-75"/>
                    <a:pt x="37175" y="2162"/>
                  </a:cubicBezTo>
                  <a:cubicBezTo>
                    <a:pt x="41240" y="12620"/>
                    <a:pt x="23904" y="10861"/>
                    <a:pt x="17919" y="12522"/>
                  </a:cubicBezTo>
                  <a:cubicBezTo>
                    <a:pt x="14459" y="12257"/>
                    <a:pt x="9516" y="13595"/>
                    <a:pt x="5645" y="13081"/>
                  </a:cubicBezTo>
                  <a:cubicBezTo>
                    <a:pt x="2994" y="12728"/>
                    <a:pt x="846" y="11505"/>
                    <a:pt x="22" y="8308"/>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pic>
        <p:nvPicPr>
          <p:cNvPr id="6" name="Picture 5">
            <a:extLst>
              <a:ext uri="{FF2B5EF4-FFF2-40B4-BE49-F238E27FC236}">
                <a16:creationId xmlns:a16="http://schemas.microsoft.com/office/drawing/2014/main" id="{6C4D6118-FE9A-F8F0-49DF-FEFB9F8199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450" y="1732077"/>
            <a:ext cx="3395685" cy="339568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grpSp>
        <p:nvGrpSpPr>
          <p:cNvPr id="1478" name="Google Shape;1478;p20"/>
          <p:cNvGrpSpPr/>
          <p:nvPr/>
        </p:nvGrpSpPr>
        <p:grpSpPr>
          <a:xfrm rot="548186">
            <a:off x="-44133" y="502822"/>
            <a:ext cx="1455475" cy="1223748"/>
            <a:chOff x="-159508" y="1396323"/>
            <a:chExt cx="2183020" cy="1835461"/>
          </a:xfrm>
        </p:grpSpPr>
        <p:sp>
          <p:nvSpPr>
            <p:cNvPr id="1479" name="Google Shape;1479;p20"/>
            <p:cNvSpPr/>
            <p:nvPr/>
          </p:nvSpPr>
          <p:spPr>
            <a:xfrm>
              <a:off x="1085308" y="2828710"/>
              <a:ext cx="198265" cy="387954"/>
            </a:xfrm>
            <a:custGeom>
              <a:avLst/>
              <a:gdLst/>
              <a:ahLst/>
              <a:cxnLst/>
              <a:rect l="l" t="t" r="r" b="b"/>
              <a:pathLst>
                <a:path w="198265" h="387954" extrusionOk="0">
                  <a:moveTo>
                    <a:pt x="191358" y="264991"/>
                  </a:moveTo>
                  <a:cubicBezTo>
                    <a:pt x="171545" y="274042"/>
                    <a:pt x="150998" y="279644"/>
                    <a:pt x="129932" y="282298"/>
                  </a:cubicBezTo>
                  <a:cubicBezTo>
                    <a:pt x="145628" y="290437"/>
                    <a:pt x="161341" y="298339"/>
                    <a:pt x="177024" y="306717"/>
                  </a:cubicBezTo>
                  <a:cubicBezTo>
                    <a:pt x="185691" y="311210"/>
                    <a:pt x="182403" y="327002"/>
                    <a:pt x="172636" y="327775"/>
                  </a:cubicBezTo>
                  <a:cubicBezTo>
                    <a:pt x="141131" y="330425"/>
                    <a:pt x="110324" y="326565"/>
                    <a:pt x="80683" y="316480"/>
                  </a:cubicBezTo>
                  <a:cubicBezTo>
                    <a:pt x="86128" y="335800"/>
                    <a:pt x="91572" y="355119"/>
                    <a:pt x="97021" y="374434"/>
                  </a:cubicBezTo>
                  <a:cubicBezTo>
                    <a:pt x="100330" y="386079"/>
                    <a:pt x="84346" y="392483"/>
                    <a:pt x="77156" y="384210"/>
                  </a:cubicBezTo>
                  <a:cubicBezTo>
                    <a:pt x="56212" y="360891"/>
                    <a:pt x="34831" y="336817"/>
                    <a:pt x="20799" y="308398"/>
                  </a:cubicBezTo>
                  <a:cubicBezTo>
                    <a:pt x="6317" y="279465"/>
                    <a:pt x="3374" y="248667"/>
                    <a:pt x="2951" y="216590"/>
                  </a:cubicBezTo>
                  <a:cubicBezTo>
                    <a:pt x="1632" y="148759"/>
                    <a:pt x="-1603" y="80553"/>
                    <a:pt x="960" y="12753"/>
                  </a:cubicBezTo>
                  <a:cubicBezTo>
                    <a:pt x="7085" y="11967"/>
                    <a:pt x="12984" y="10924"/>
                    <a:pt x="19144" y="9658"/>
                  </a:cubicBezTo>
                  <a:cubicBezTo>
                    <a:pt x="27269" y="8042"/>
                    <a:pt x="35635" y="6444"/>
                    <a:pt x="43760" y="4829"/>
                  </a:cubicBezTo>
                  <a:cubicBezTo>
                    <a:pt x="50903" y="3388"/>
                    <a:pt x="57818" y="1685"/>
                    <a:pt x="64979" y="0"/>
                  </a:cubicBezTo>
                  <a:cubicBezTo>
                    <a:pt x="64560" y="9439"/>
                    <a:pt x="63900" y="18861"/>
                    <a:pt x="63726" y="28318"/>
                  </a:cubicBezTo>
                  <a:cubicBezTo>
                    <a:pt x="62726" y="53012"/>
                    <a:pt x="61962" y="77724"/>
                    <a:pt x="61447" y="102453"/>
                  </a:cubicBezTo>
                  <a:cubicBezTo>
                    <a:pt x="60862" y="128147"/>
                    <a:pt x="60517" y="153859"/>
                    <a:pt x="60429" y="179343"/>
                  </a:cubicBezTo>
                  <a:cubicBezTo>
                    <a:pt x="60600" y="190769"/>
                    <a:pt x="60530" y="202173"/>
                    <a:pt x="60700" y="213594"/>
                  </a:cubicBezTo>
                  <a:cubicBezTo>
                    <a:pt x="60761" y="219668"/>
                    <a:pt x="61303" y="225776"/>
                    <a:pt x="61124" y="231831"/>
                  </a:cubicBezTo>
                  <a:cubicBezTo>
                    <a:pt x="81535" y="231561"/>
                    <a:pt x="102369" y="235691"/>
                    <a:pt x="122680" y="236870"/>
                  </a:cubicBezTo>
                  <a:cubicBezTo>
                    <a:pt x="143943" y="238359"/>
                    <a:pt x="165445" y="239865"/>
                    <a:pt x="186721" y="241114"/>
                  </a:cubicBezTo>
                  <a:cubicBezTo>
                    <a:pt x="199042" y="241978"/>
                    <a:pt x="202897" y="259730"/>
                    <a:pt x="191358" y="26499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0" name="Google Shape;1480;p20"/>
            <p:cNvSpPr/>
            <p:nvPr/>
          </p:nvSpPr>
          <p:spPr>
            <a:xfrm>
              <a:off x="831413" y="2856705"/>
              <a:ext cx="154444" cy="375079"/>
            </a:xfrm>
            <a:custGeom>
              <a:avLst/>
              <a:gdLst/>
              <a:ahLst/>
              <a:cxnLst/>
              <a:rect l="l" t="t" r="r" b="b"/>
              <a:pathLst>
                <a:path w="154444" h="375079" extrusionOk="0">
                  <a:moveTo>
                    <a:pt x="149005" y="307049"/>
                  </a:moveTo>
                  <a:cubicBezTo>
                    <a:pt x="141862" y="308490"/>
                    <a:pt x="133475" y="306931"/>
                    <a:pt x="126245" y="306185"/>
                  </a:cubicBezTo>
                  <a:cubicBezTo>
                    <a:pt x="118530" y="305403"/>
                    <a:pt x="111060" y="304635"/>
                    <a:pt x="103328" y="304093"/>
                  </a:cubicBezTo>
                  <a:cubicBezTo>
                    <a:pt x="99721" y="303596"/>
                    <a:pt x="96097" y="303342"/>
                    <a:pt x="92474" y="303089"/>
                  </a:cubicBezTo>
                  <a:cubicBezTo>
                    <a:pt x="95879" y="306486"/>
                    <a:pt x="99525" y="309896"/>
                    <a:pt x="102913" y="313533"/>
                  </a:cubicBezTo>
                  <a:cubicBezTo>
                    <a:pt x="108340" y="319252"/>
                    <a:pt x="114007" y="324993"/>
                    <a:pt x="119434" y="330713"/>
                  </a:cubicBezTo>
                  <a:cubicBezTo>
                    <a:pt x="125293" y="337192"/>
                    <a:pt x="133082" y="343807"/>
                    <a:pt x="134392" y="352884"/>
                  </a:cubicBezTo>
                  <a:cubicBezTo>
                    <a:pt x="135684" y="362201"/>
                    <a:pt x="127978" y="368217"/>
                    <a:pt x="119159" y="365899"/>
                  </a:cubicBezTo>
                  <a:cubicBezTo>
                    <a:pt x="117949" y="365816"/>
                    <a:pt x="116792" y="365004"/>
                    <a:pt x="115618" y="364436"/>
                  </a:cubicBezTo>
                  <a:cubicBezTo>
                    <a:pt x="112754" y="363751"/>
                    <a:pt x="109938" y="362340"/>
                    <a:pt x="107349" y="361183"/>
                  </a:cubicBezTo>
                  <a:cubicBezTo>
                    <a:pt x="103358" y="359206"/>
                    <a:pt x="99372" y="357228"/>
                    <a:pt x="95381" y="355246"/>
                  </a:cubicBezTo>
                  <a:cubicBezTo>
                    <a:pt x="88592" y="351613"/>
                    <a:pt x="81567" y="347967"/>
                    <a:pt x="75058" y="343868"/>
                  </a:cubicBezTo>
                  <a:cubicBezTo>
                    <a:pt x="68321" y="339511"/>
                    <a:pt x="61361" y="334896"/>
                    <a:pt x="55157" y="329848"/>
                  </a:cubicBezTo>
                  <a:cubicBezTo>
                    <a:pt x="52411" y="327469"/>
                    <a:pt x="49420" y="325076"/>
                    <a:pt x="46451" y="322439"/>
                  </a:cubicBezTo>
                  <a:cubicBezTo>
                    <a:pt x="46434" y="322679"/>
                    <a:pt x="46416" y="322924"/>
                    <a:pt x="46159" y="323147"/>
                  </a:cubicBezTo>
                  <a:cubicBezTo>
                    <a:pt x="44094" y="328342"/>
                    <a:pt x="41789" y="333525"/>
                    <a:pt x="39728" y="338720"/>
                  </a:cubicBezTo>
                  <a:cubicBezTo>
                    <a:pt x="37440" y="343658"/>
                    <a:pt x="35379" y="348854"/>
                    <a:pt x="33297" y="354294"/>
                  </a:cubicBezTo>
                  <a:cubicBezTo>
                    <a:pt x="32402" y="356660"/>
                    <a:pt x="31506" y="359022"/>
                    <a:pt x="30354" y="361616"/>
                  </a:cubicBezTo>
                  <a:cubicBezTo>
                    <a:pt x="28289" y="366811"/>
                    <a:pt x="26071" y="370784"/>
                    <a:pt x="21002" y="373827"/>
                  </a:cubicBezTo>
                  <a:cubicBezTo>
                    <a:pt x="15448" y="376840"/>
                    <a:pt x="5922" y="374229"/>
                    <a:pt x="3446" y="367986"/>
                  </a:cubicBezTo>
                  <a:cubicBezTo>
                    <a:pt x="2455" y="364759"/>
                    <a:pt x="1660" y="362275"/>
                    <a:pt x="2123" y="359153"/>
                  </a:cubicBezTo>
                  <a:cubicBezTo>
                    <a:pt x="2158" y="358669"/>
                    <a:pt x="2433" y="358206"/>
                    <a:pt x="2468" y="357721"/>
                  </a:cubicBezTo>
                  <a:cubicBezTo>
                    <a:pt x="-1112" y="339506"/>
                    <a:pt x="32" y="319676"/>
                    <a:pt x="818" y="301522"/>
                  </a:cubicBezTo>
                  <a:cubicBezTo>
                    <a:pt x="1363" y="283350"/>
                    <a:pt x="2372" y="265454"/>
                    <a:pt x="3385" y="247562"/>
                  </a:cubicBezTo>
                  <a:cubicBezTo>
                    <a:pt x="4171" y="229408"/>
                    <a:pt x="5424" y="211529"/>
                    <a:pt x="6677" y="193650"/>
                  </a:cubicBezTo>
                  <a:cubicBezTo>
                    <a:pt x="7384" y="180103"/>
                    <a:pt x="6651" y="162818"/>
                    <a:pt x="11257" y="149056"/>
                  </a:cubicBezTo>
                  <a:cubicBezTo>
                    <a:pt x="11519" y="138390"/>
                    <a:pt x="11279" y="127933"/>
                    <a:pt x="11541" y="117271"/>
                  </a:cubicBezTo>
                  <a:cubicBezTo>
                    <a:pt x="12043" y="92787"/>
                    <a:pt x="13283" y="68106"/>
                    <a:pt x="14767" y="43446"/>
                  </a:cubicBezTo>
                  <a:cubicBezTo>
                    <a:pt x="15715" y="29916"/>
                    <a:pt x="15815" y="14626"/>
                    <a:pt x="18522" y="249"/>
                  </a:cubicBezTo>
                  <a:cubicBezTo>
                    <a:pt x="26512" y="563"/>
                    <a:pt x="34275" y="624"/>
                    <a:pt x="42282" y="698"/>
                  </a:cubicBezTo>
                  <a:cubicBezTo>
                    <a:pt x="43731" y="799"/>
                    <a:pt x="45198" y="659"/>
                    <a:pt x="46648" y="760"/>
                  </a:cubicBezTo>
                  <a:cubicBezTo>
                    <a:pt x="54895" y="851"/>
                    <a:pt x="63160" y="703"/>
                    <a:pt x="71670" y="567"/>
                  </a:cubicBezTo>
                  <a:cubicBezTo>
                    <a:pt x="79192" y="611"/>
                    <a:pt x="86977" y="428"/>
                    <a:pt x="94775" y="0"/>
                  </a:cubicBezTo>
                  <a:cubicBezTo>
                    <a:pt x="94137" y="12583"/>
                    <a:pt x="92757" y="25349"/>
                    <a:pt x="92168" y="37207"/>
                  </a:cubicBezTo>
                  <a:cubicBezTo>
                    <a:pt x="90911" y="62128"/>
                    <a:pt x="88941" y="86753"/>
                    <a:pt x="86955" y="111622"/>
                  </a:cubicBezTo>
                  <a:cubicBezTo>
                    <a:pt x="82881" y="159408"/>
                    <a:pt x="77839" y="207128"/>
                    <a:pt x="72089" y="254552"/>
                  </a:cubicBezTo>
                  <a:cubicBezTo>
                    <a:pt x="72089" y="254552"/>
                    <a:pt x="72329" y="254570"/>
                    <a:pt x="72316" y="254810"/>
                  </a:cubicBezTo>
                  <a:cubicBezTo>
                    <a:pt x="81292" y="258350"/>
                    <a:pt x="90251" y="262136"/>
                    <a:pt x="99215" y="265921"/>
                  </a:cubicBezTo>
                  <a:cubicBezTo>
                    <a:pt x="116893" y="273470"/>
                    <a:pt x="134785" y="281521"/>
                    <a:pt x="151310" y="291663"/>
                  </a:cubicBezTo>
                  <a:cubicBezTo>
                    <a:pt x="153415" y="292781"/>
                    <a:pt x="153746" y="294990"/>
                    <a:pt x="153838" y="297182"/>
                  </a:cubicBezTo>
                  <a:cubicBezTo>
                    <a:pt x="155501" y="300950"/>
                    <a:pt x="153694" y="305918"/>
                    <a:pt x="149005" y="30704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1" name="Google Shape;1481;p20"/>
            <p:cNvSpPr/>
            <p:nvPr/>
          </p:nvSpPr>
          <p:spPr>
            <a:xfrm>
              <a:off x="-159508" y="1396323"/>
              <a:ext cx="1886934" cy="1525868"/>
            </a:xfrm>
            <a:custGeom>
              <a:avLst/>
              <a:gdLst/>
              <a:ahLst/>
              <a:cxnLst/>
              <a:rect l="l" t="t" r="r" b="b"/>
              <a:pathLst>
                <a:path w="1886934" h="1525868" extrusionOk="0">
                  <a:moveTo>
                    <a:pt x="1873820" y="852972"/>
                  </a:moveTo>
                  <a:cubicBezTo>
                    <a:pt x="1852505" y="987441"/>
                    <a:pt x="1799711" y="1106834"/>
                    <a:pt x="1716416" y="1214627"/>
                  </a:cubicBezTo>
                  <a:cubicBezTo>
                    <a:pt x="1637408" y="1316647"/>
                    <a:pt x="1546857" y="1410089"/>
                    <a:pt x="1424927" y="1459333"/>
                  </a:cubicBezTo>
                  <a:cubicBezTo>
                    <a:pt x="1386192" y="1475073"/>
                    <a:pt x="1346003" y="1487311"/>
                    <a:pt x="1305259" y="1497082"/>
                  </a:cubicBezTo>
                  <a:cubicBezTo>
                    <a:pt x="1298099" y="1498763"/>
                    <a:pt x="1291183" y="1500466"/>
                    <a:pt x="1284040" y="1501907"/>
                  </a:cubicBezTo>
                  <a:cubicBezTo>
                    <a:pt x="1275915" y="1503522"/>
                    <a:pt x="1267550" y="1505120"/>
                    <a:pt x="1259424" y="1506735"/>
                  </a:cubicBezTo>
                  <a:cubicBezTo>
                    <a:pt x="1253264" y="1508006"/>
                    <a:pt x="1247365" y="1509049"/>
                    <a:pt x="1241240" y="1509831"/>
                  </a:cubicBezTo>
                  <a:cubicBezTo>
                    <a:pt x="1188175" y="1518738"/>
                    <a:pt x="1134430" y="1523470"/>
                    <a:pt x="1081147" y="1525081"/>
                  </a:cubicBezTo>
                  <a:cubicBezTo>
                    <a:pt x="1073349" y="1525505"/>
                    <a:pt x="1065569" y="1525688"/>
                    <a:pt x="1058042" y="1525649"/>
                  </a:cubicBezTo>
                  <a:cubicBezTo>
                    <a:pt x="1049532" y="1525780"/>
                    <a:pt x="1041267" y="1525933"/>
                    <a:pt x="1033020" y="1525841"/>
                  </a:cubicBezTo>
                  <a:cubicBezTo>
                    <a:pt x="1031570" y="1525741"/>
                    <a:pt x="1030103" y="1525880"/>
                    <a:pt x="1028654" y="1525780"/>
                  </a:cubicBezTo>
                  <a:cubicBezTo>
                    <a:pt x="1020647" y="1525706"/>
                    <a:pt x="1012879" y="1525645"/>
                    <a:pt x="1004894" y="1525330"/>
                  </a:cubicBezTo>
                  <a:cubicBezTo>
                    <a:pt x="872040" y="1522580"/>
                    <a:pt x="740086" y="1499985"/>
                    <a:pt x="611214" y="1468140"/>
                  </a:cubicBezTo>
                  <a:cubicBezTo>
                    <a:pt x="583992" y="1461621"/>
                    <a:pt x="557045" y="1454636"/>
                    <a:pt x="530137" y="1447165"/>
                  </a:cubicBezTo>
                  <a:cubicBezTo>
                    <a:pt x="466061" y="1429566"/>
                    <a:pt x="402619" y="1409827"/>
                    <a:pt x="339844" y="1387464"/>
                  </a:cubicBezTo>
                  <a:cubicBezTo>
                    <a:pt x="282771" y="1366957"/>
                    <a:pt x="223782" y="1349471"/>
                    <a:pt x="170835" y="1318573"/>
                  </a:cubicBezTo>
                  <a:cubicBezTo>
                    <a:pt x="150062" y="1306680"/>
                    <a:pt x="130371" y="1293158"/>
                    <a:pt x="111732" y="1278502"/>
                  </a:cubicBezTo>
                  <a:cubicBezTo>
                    <a:pt x="94941" y="1265185"/>
                    <a:pt x="78118" y="1252354"/>
                    <a:pt x="74115" y="1229737"/>
                  </a:cubicBezTo>
                  <a:cubicBezTo>
                    <a:pt x="69701" y="1206122"/>
                    <a:pt x="82126" y="1184654"/>
                    <a:pt x="99014" y="1168840"/>
                  </a:cubicBezTo>
                  <a:cubicBezTo>
                    <a:pt x="135392" y="1134728"/>
                    <a:pt x="187810" y="1131602"/>
                    <a:pt x="235007" y="1133694"/>
                  </a:cubicBezTo>
                  <a:cubicBezTo>
                    <a:pt x="246381" y="1134248"/>
                    <a:pt x="257767" y="1134558"/>
                    <a:pt x="269141" y="1135113"/>
                  </a:cubicBezTo>
                  <a:cubicBezTo>
                    <a:pt x="256571" y="1130834"/>
                    <a:pt x="244211" y="1127057"/>
                    <a:pt x="231833" y="1123517"/>
                  </a:cubicBezTo>
                  <a:cubicBezTo>
                    <a:pt x="189679" y="1111824"/>
                    <a:pt x="146028" y="1104153"/>
                    <a:pt x="104494" y="1090562"/>
                  </a:cubicBezTo>
                  <a:cubicBezTo>
                    <a:pt x="67706" y="1078516"/>
                    <a:pt x="28595" y="1058052"/>
                    <a:pt x="9733" y="1022260"/>
                  </a:cubicBezTo>
                  <a:cubicBezTo>
                    <a:pt x="-6133" y="992256"/>
                    <a:pt x="-2902" y="956551"/>
                    <a:pt x="21635" y="932049"/>
                  </a:cubicBezTo>
                  <a:cubicBezTo>
                    <a:pt x="70714" y="883045"/>
                    <a:pt x="149193" y="896064"/>
                    <a:pt x="213491" y="913926"/>
                  </a:cubicBezTo>
                  <a:cubicBezTo>
                    <a:pt x="208283" y="901661"/>
                    <a:pt x="205812" y="888380"/>
                    <a:pt x="210832" y="875623"/>
                  </a:cubicBezTo>
                  <a:cubicBezTo>
                    <a:pt x="229388" y="829094"/>
                    <a:pt x="291538" y="863795"/>
                    <a:pt x="320926" y="877509"/>
                  </a:cubicBezTo>
                  <a:cubicBezTo>
                    <a:pt x="360657" y="896073"/>
                    <a:pt x="398667" y="918401"/>
                    <a:pt x="433731" y="944649"/>
                  </a:cubicBezTo>
                  <a:cubicBezTo>
                    <a:pt x="451282" y="957533"/>
                    <a:pt x="468262" y="971588"/>
                    <a:pt x="484486" y="986079"/>
                  </a:cubicBezTo>
                  <a:cubicBezTo>
                    <a:pt x="486765" y="988179"/>
                    <a:pt x="489031" y="990523"/>
                    <a:pt x="491555" y="992645"/>
                  </a:cubicBezTo>
                  <a:cubicBezTo>
                    <a:pt x="502037" y="960843"/>
                    <a:pt x="515349" y="930215"/>
                    <a:pt x="529185" y="902535"/>
                  </a:cubicBezTo>
                  <a:cubicBezTo>
                    <a:pt x="564511" y="831443"/>
                    <a:pt x="612240" y="767048"/>
                    <a:pt x="671112" y="713390"/>
                  </a:cubicBezTo>
                  <a:cubicBezTo>
                    <a:pt x="768915" y="623852"/>
                    <a:pt x="911138" y="551751"/>
                    <a:pt x="1048489" y="549232"/>
                  </a:cubicBezTo>
                  <a:cubicBezTo>
                    <a:pt x="1059653" y="434929"/>
                    <a:pt x="1084600" y="321356"/>
                    <a:pt x="1142611" y="221021"/>
                  </a:cubicBezTo>
                  <a:cubicBezTo>
                    <a:pt x="1204478" y="114158"/>
                    <a:pt x="1310708" y="29095"/>
                    <a:pt x="1433742" y="5667"/>
                  </a:cubicBezTo>
                  <a:cubicBezTo>
                    <a:pt x="1546687" y="-15801"/>
                    <a:pt x="1656248" y="24890"/>
                    <a:pt x="1734186" y="108041"/>
                  </a:cubicBezTo>
                  <a:cubicBezTo>
                    <a:pt x="1821628" y="201085"/>
                    <a:pt x="1856919" y="328106"/>
                    <a:pt x="1872034" y="452014"/>
                  </a:cubicBezTo>
                  <a:cubicBezTo>
                    <a:pt x="1888044" y="583990"/>
                    <a:pt x="1894689" y="721388"/>
                    <a:pt x="1873820" y="85297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2" name="Google Shape;1482;p20"/>
            <p:cNvSpPr/>
            <p:nvPr/>
          </p:nvSpPr>
          <p:spPr>
            <a:xfrm>
              <a:off x="325840" y="2111306"/>
              <a:ext cx="764334" cy="587758"/>
            </a:xfrm>
            <a:custGeom>
              <a:avLst/>
              <a:gdLst/>
              <a:ahLst/>
              <a:cxnLst/>
              <a:rect l="l" t="t" r="r" b="b"/>
              <a:pathLst>
                <a:path w="764334" h="587758" extrusionOk="0">
                  <a:moveTo>
                    <a:pt x="763396" y="64828"/>
                  </a:moveTo>
                  <a:cubicBezTo>
                    <a:pt x="762824" y="53424"/>
                    <a:pt x="746089" y="51499"/>
                    <a:pt x="745181" y="63553"/>
                  </a:cubicBezTo>
                  <a:cubicBezTo>
                    <a:pt x="737593" y="164487"/>
                    <a:pt x="727009" y="267914"/>
                    <a:pt x="682153" y="360159"/>
                  </a:cubicBezTo>
                  <a:cubicBezTo>
                    <a:pt x="636991" y="453024"/>
                    <a:pt x="551683" y="532442"/>
                    <a:pt x="448968" y="555049"/>
                  </a:cubicBezTo>
                  <a:cubicBezTo>
                    <a:pt x="399986" y="565829"/>
                    <a:pt x="354391" y="558848"/>
                    <a:pt x="311146" y="539410"/>
                  </a:cubicBezTo>
                  <a:cubicBezTo>
                    <a:pt x="389773" y="521850"/>
                    <a:pt x="459639" y="473230"/>
                    <a:pt x="513900" y="414660"/>
                  </a:cubicBezTo>
                  <a:cubicBezTo>
                    <a:pt x="551709" y="373846"/>
                    <a:pt x="584996" y="327409"/>
                    <a:pt x="611323" y="278357"/>
                  </a:cubicBezTo>
                  <a:cubicBezTo>
                    <a:pt x="616536" y="268651"/>
                    <a:pt x="603717" y="259326"/>
                    <a:pt x="596941" y="268542"/>
                  </a:cubicBezTo>
                  <a:cubicBezTo>
                    <a:pt x="543855" y="340765"/>
                    <a:pt x="492410" y="413883"/>
                    <a:pt x="416389" y="464131"/>
                  </a:cubicBezTo>
                  <a:cubicBezTo>
                    <a:pt x="347785" y="509477"/>
                    <a:pt x="261998" y="533966"/>
                    <a:pt x="181113" y="510250"/>
                  </a:cubicBezTo>
                  <a:cubicBezTo>
                    <a:pt x="150708" y="501334"/>
                    <a:pt x="124057" y="485638"/>
                    <a:pt x="99219" y="466982"/>
                  </a:cubicBezTo>
                  <a:cubicBezTo>
                    <a:pt x="114147" y="466397"/>
                    <a:pt x="128843" y="464673"/>
                    <a:pt x="141875" y="462856"/>
                  </a:cubicBezTo>
                  <a:cubicBezTo>
                    <a:pt x="233514" y="450090"/>
                    <a:pt x="318206" y="403151"/>
                    <a:pt x="384512" y="339660"/>
                  </a:cubicBezTo>
                  <a:cubicBezTo>
                    <a:pt x="422139" y="303632"/>
                    <a:pt x="454142" y="262604"/>
                    <a:pt x="482019" y="218687"/>
                  </a:cubicBezTo>
                  <a:cubicBezTo>
                    <a:pt x="488694" y="208165"/>
                    <a:pt x="473479" y="197830"/>
                    <a:pt x="466074" y="207807"/>
                  </a:cubicBezTo>
                  <a:cubicBezTo>
                    <a:pt x="406591" y="287962"/>
                    <a:pt x="333771" y="361731"/>
                    <a:pt x="241979" y="403880"/>
                  </a:cubicBezTo>
                  <a:cubicBezTo>
                    <a:pt x="196695" y="424671"/>
                    <a:pt x="147162" y="437686"/>
                    <a:pt x="97163" y="438363"/>
                  </a:cubicBezTo>
                  <a:cubicBezTo>
                    <a:pt x="74726" y="438664"/>
                    <a:pt x="41937" y="439476"/>
                    <a:pt x="28782" y="417009"/>
                  </a:cubicBezTo>
                  <a:cubicBezTo>
                    <a:pt x="21818" y="405116"/>
                    <a:pt x="27132" y="392590"/>
                    <a:pt x="32035" y="381059"/>
                  </a:cubicBezTo>
                  <a:cubicBezTo>
                    <a:pt x="36850" y="369725"/>
                    <a:pt x="42566" y="358412"/>
                    <a:pt x="48848" y="347685"/>
                  </a:cubicBezTo>
                  <a:cubicBezTo>
                    <a:pt x="89513" y="328370"/>
                    <a:pt x="129751" y="301069"/>
                    <a:pt x="160601" y="270088"/>
                  </a:cubicBezTo>
                  <a:cubicBezTo>
                    <a:pt x="167796" y="262862"/>
                    <a:pt x="159745" y="247646"/>
                    <a:pt x="149944" y="254073"/>
                  </a:cubicBezTo>
                  <a:cubicBezTo>
                    <a:pt x="127790" y="268599"/>
                    <a:pt x="106144" y="283911"/>
                    <a:pt x="83619" y="297864"/>
                  </a:cubicBezTo>
                  <a:cubicBezTo>
                    <a:pt x="73036" y="304418"/>
                    <a:pt x="62326" y="310740"/>
                    <a:pt x="51394" y="316695"/>
                  </a:cubicBezTo>
                  <a:cubicBezTo>
                    <a:pt x="46207" y="319520"/>
                    <a:pt x="36532" y="326322"/>
                    <a:pt x="28158" y="330252"/>
                  </a:cubicBezTo>
                  <a:cubicBezTo>
                    <a:pt x="29018" y="326279"/>
                    <a:pt x="29908" y="321904"/>
                    <a:pt x="30162" y="320537"/>
                  </a:cubicBezTo>
                  <a:cubicBezTo>
                    <a:pt x="31655" y="312552"/>
                    <a:pt x="33340" y="304610"/>
                    <a:pt x="35200" y="296703"/>
                  </a:cubicBezTo>
                  <a:cubicBezTo>
                    <a:pt x="38671" y="281924"/>
                    <a:pt x="42710" y="267276"/>
                    <a:pt x="47281" y="252803"/>
                  </a:cubicBezTo>
                  <a:cubicBezTo>
                    <a:pt x="56672" y="223061"/>
                    <a:pt x="68281" y="193962"/>
                    <a:pt x="81969" y="165936"/>
                  </a:cubicBezTo>
                  <a:cubicBezTo>
                    <a:pt x="109283" y="110012"/>
                    <a:pt x="145586" y="59440"/>
                    <a:pt x="184208" y="10855"/>
                  </a:cubicBezTo>
                  <a:cubicBezTo>
                    <a:pt x="189233" y="4533"/>
                    <a:pt x="179724" y="-3487"/>
                    <a:pt x="173834" y="1626"/>
                  </a:cubicBezTo>
                  <a:cubicBezTo>
                    <a:pt x="98879" y="66640"/>
                    <a:pt x="47927" y="159514"/>
                    <a:pt x="19884" y="253864"/>
                  </a:cubicBezTo>
                  <a:cubicBezTo>
                    <a:pt x="12829" y="277606"/>
                    <a:pt x="7236" y="301794"/>
                    <a:pt x="3009" y="326200"/>
                  </a:cubicBezTo>
                  <a:cubicBezTo>
                    <a:pt x="1481" y="335028"/>
                    <a:pt x="-824" y="344406"/>
                    <a:pt x="4808" y="352230"/>
                  </a:cubicBezTo>
                  <a:cubicBezTo>
                    <a:pt x="8646" y="357565"/>
                    <a:pt x="14012" y="359133"/>
                    <a:pt x="19618" y="358858"/>
                  </a:cubicBezTo>
                  <a:cubicBezTo>
                    <a:pt x="988" y="385443"/>
                    <a:pt x="-11390" y="416729"/>
                    <a:pt x="15745" y="443441"/>
                  </a:cubicBezTo>
                  <a:cubicBezTo>
                    <a:pt x="29385" y="456866"/>
                    <a:pt x="47604" y="463092"/>
                    <a:pt x="67024" y="465655"/>
                  </a:cubicBezTo>
                  <a:cubicBezTo>
                    <a:pt x="109632" y="530045"/>
                    <a:pt x="202183" y="552133"/>
                    <a:pt x="275039" y="545230"/>
                  </a:cubicBezTo>
                  <a:cubicBezTo>
                    <a:pt x="276340" y="545108"/>
                    <a:pt x="277589" y="544772"/>
                    <a:pt x="278890" y="544632"/>
                  </a:cubicBezTo>
                  <a:cubicBezTo>
                    <a:pt x="313992" y="578390"/>
                    <a:pt x="367874" y="590257"/>
                    <a:pt x="415166" y="587332"/>
                  </a:cubicBezTo>
                  <a:cubicBezTo>
                    <a:pt x="472117" y="583808"/>
                    <a:pt x="526015" y="561000"/>
                    <a:pt x="572880" y="529290"/>
                  </a:cubicBezTo>
                  <a:cubicBezTo>
                    <a:pt x="666754" y="465773"/>
                    <a:pt x="722552" y="363818"/>
                    <a:pt x="747359" y="255156"/>
                  </a:cubicBezTo>
                  <a:cubicBezTo>
                    <a:pt x="761610" y="192709"/>
                    <a:pt x="766618" y="128786"/>
                    <a:pt x="763396" y="6482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3" name="Google Shape;1483;p20"/>
            <p:cNvSpPr/>
            <p:nvPr/>
          </p:nvSpPr>
          <p:spPr>
            <a:xfrm>
              <a:off x="-74914" y="2288471"/>
              <a:ext cx="311182" cy="108098"/>
            </a:xfrm>
            <a:custGeom>
              <a:avLst/>
              <a:gdLst/>
              <a:ahLst/>
              <a:cxnLst/>
              <a:rect l="l" t="t" r="r" b="b"/>
              <a:pathLst>
                <a:path w="311182" h="108098" extrusionOk="0">
                  <a:moveTo>
                    <a:pt x="307839" y="92438"/>
                  </a:moveTo>
                  <a:cubicBezTo>
                    <a:pt x="286201" y="76664"/>
                    <a:pt x="261000" y="64688"/>
                    <a:pt x="236996" y="52912"/>
                  </a:cubicBezTo>
                  <a:cubicBezTo>
                    <a:pt x="212594" y="40941"/>
                    <a:pt x="187572" y="30266"/>
                    <a:pt x="161734" y="21778"/>
                  </a:cubicBezTo>
                  <a:cubicBezTo>
                    <a:pt x="112748" y="5685"/>
                    <a:pt x="56592" y="-6164"/>
                    <a:pt x="5138" y="3463"/>
                  </a:cubicBezTo>
                  <a:cubicBezTo>
                    <a:pt x="-2088" y="4816"/>
                    <a:pt x="-1590" y="16369"/>
                    <a:pt x="5985" y="16561"/>
                  </a:cubicBezTo>
                  <a:cubicBezTo>
                    <a:pt x="59617" y="17932"/>
                    <a:pt x="109910" y="23066"/>
                    <a:pt x="160922" y="41006"/>
                  </a:cubicBezTo>
                  <a:cubicBezTo>
                    <a:pt x="184783" y="49393"/>
                    <a:pt x="208071" y="59435"/>
                    <a:pt x="230766" y="70582"/>
                  </a:cubicBezTo>
                  <a:cubicBezTo>
                    <a:pt x="254277" y="82130"/>
                    <a:pt x="276500" y="96442"/>
                    <a:pt x="300290" y="107339"/>
                  </a:cubicBezTo>
                  <a:cubicBezTo>
                    <a:pt x="309245" y="111439"/>
                    <a:pt x="315266" y="97856"/>
                    <a:pt x="307839" y="92438"/>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4" name="Google Shape;1484;p20"/>
            <p:cNvSpPr/>
            <p:nvPr/>
          </p:nvSpPr>
          <p:spPr>
            <a:xfrm>
              <a:off x="-140432" y="2438418"/>
              <a:ext cx="375024" cy="127195"/>
            </a:xfrm>
            <a:custGeom>
              <a:avLst/>
              <a:gdLst/>
              <a:ahLst/>
              <a:cxnLst/>
              <a:rect l="l" t="t" r="r" b="b"/>
              <a:pathLst>
                <a:path w="375024" h="127195" extrusionOk="0">
                  <a:moveTo>
                    <a:pt x="369152" y="109932"/>
                  </a:moveTo>
                  <a:cubicBezTo>
                    <a:pt x="337119" y="101016"/>
                    <a:pt x="304133" y="96633"/>
                    <a:pt x="271515" y="90398"/>
                  </a:cubicBezTo>
                  <a:cubicBezTo>
                    <a:pt x="237630" y="83919"/>
                    <a:pt x="203859" y="76846"/>
                    <a:pt x="170345" y="68655"/>
                  </a:cubicBezTo>
                  <a:cubicBezTo>
                    <a:pt x="114045" y="54893"/>
                    <a:pt x="56894" y="36927"/>
                    <a:pt x="10256" y="1235"/>
                  </a:cubicBezTo>
                  <a:cubicBezTo>
                    <a:pt x="4388" y="-3253"/>
                    <a:pt x="-3457" y="5536"/>
                    <a:pt x="1651" y="10910"/>
                  </a:cubicBezTo>
                  <a:cubicBezTo>
                    <a:pt x="43394" y="54889"/>
                    <a:pt x="99982" y="75309"/>
                    <a:pt x="157592" y="89979"/>
                  </a:cubicBezTo>
                  <a:cubicBezTo>
                    <a:pt x="189970" y="98226"/>
                    <a:pt x="222637" y="105421"/>
                    <a:pt x="255408" y="111936"/>
                  </a:cubicBezTo>
                  <a:cubicBezTo>
                    <a:pt x="291690" y="119153"/>
                    <a:pt x="328483" y="126798"/>
                    <a:pt x="365576" y="127195"/>
                  </a:cubicBezTo>
                  <a:cubicBezTo>
                    <a:pt x="375055" y="127295"/>
                    <a:pt x="379338" y="112769"/>
                    <a:pt x="369152" y="109932"/>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5" name="Google Shape;1485;p20"/>
            <p:cNvSpPr/>
            <p:nvPr/>
          </p:nvSpPr>
          <p:spPr>
            <a:xfrm>
              <a:off x="-96169" y="2581125"/>
              <a:ext cx="566666" cy="294994"/>
            </a:xfrm>
            <a:custGeom>
              <a:avLst/>
              <a:gdLst/>
              <a:ahLst/>
              <a:cxnLst/>
              <a:rect l="l" t="t" r="r" b="b"/>
              <a:pathLst>
                <a:path w="566666" h="294994" extrusionOk="0">
                  <a:moveTo>
                    <a:pt x="561798" y="280156"/>
                  </a:moveTo>
                  <a:cubicBezTo>
                    <a:pt x="534244" y="270424"/>
                    <a:pt x="505311" y="263993"/>
                    <a:pt x="477259" y="255780"/>
                  </a:cubicBezTo>
                  <a:cubicBezTo>
                    <a:pt x="451823" y="248336"/>
                    <a:pt x="426439" y="240695"/>
                    <a:pt x="401006" y="233234"/>
                  </a:cubicBezTo>
                  <a:cubicBezTo>
                    <a:pt x="351448" y="218695"/>
                    <a:pt x="301976" y="203672"/>
                    <a:pt x="253518" y="185749"/>
                  </a:cubicBezTo>
                  <a:cubicBezTo>
                    <a:pt x="204767" y="167717"/>
                    <a:pt x="156282" y="146900"/>
                    <a:pt x="111286" y="120743"/>
                  </a:cubicBezTo>
                  <a:cubicBezTo>
                    <a:pt x="70909" y="97272"/>
                    <a:pt x="7493" y="64365"/>
                    <a:pt x="20599" y="8515"/>
                  </a:cubicBezTo>
                  <a:cubicBezTo>
                    <a:pt x="22232" y="1560"/>
                    <a:pt x="13863" y="-3308"/>
                    <a:pt x="9217" y="2747"/>
                  </a:cubicBezTo>
                  <a:cubicBezTo>
                    <a:pt x="-14901" y="34170"/>
                    <a:pt x="13160" y="73416"/>
                    <a:pt x="37867" y="93905"/>
                  </a:cubicBezTo>
                  <a:cubicBezTo>
                    <a:pt x="70861" y="121272"/>
                    <a:pt x="109649" y="143617"/>
                    <a:pt x="147799" y="162924"/>
                  </a:cubicBezTo>
                  <a:cubicBezTo>
                    <a:pt x="227475" y="203253"/>
                    <a:pt x="313843" y="229187"/>
                    <a:pt x="399264" y="254186"/>
                  </a:cubicBezTo>
                  <a:cubicBezTo>
                    <a:pt x="451076" y="269350"/>
                    <a:pt x="504970" y="288407"/>
                    <a:pt x="558729" y="294935"/>
                  </a:cubicBezTo>
                  <a:cubicBezTo>
                    <a:pt x="567365" y="295987"/>
                    <a:pt x="569788" y="282980"/>
                    <a:pt x="561798" y="28015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6" name="Google Shape;1486;p20"/>
            <p:cNvSpPr/>
            <p:nvPr/>
          </p:nvSpPr>
          <p:spPr>
            <a:xfrm>
              <a:off x="21204" y="2619203"/>
              <a:ext cx="245559" cy="74196"/>
            </a:xfrm>
            <a:custGeom>
              <a:avLst/>
              <a:gdLst/>
              <a:ahLst/>
              <a:cxnLst/>
              <a:rect l="l" t="t" r="r" b="b"/>
              <a:pathLst>
                <a:path w="245559" h="74196" extrusionOk="0">
                  <a:moveTo>
                    <a:pt x="240579" y="59905"/>
                  </a:moveTo>
                  <a:cubicBezTo>
                    <a:pt x="202591" y="47946"/>
                    <a:pt x="163681" y="38869"/>
                    <a:pt x="125124" y="28923"/>
                  </a:cubicBezTo>
                  <a:cubicBezTo>
                    <a:pt x="86450" y="18943"/>
                    <a:pt x="47793" y="9150"/>
                    <a:pt x="8874" y="199"/>
                  </a:cubicBezTo>
                  <a:cubicBezTo>
                    <a:pt x="697" y="-1683"/>
                    <a:pt x="-3949" y="10324"/>
                    <a:pt x="4439" y="12782"/>
                  </a:cubicBezTo>
                  <a:cubicBezTo>
                    <a:pt x="42676" y="23990"/>
                    <a:pt x="81097" y="34333"/>
                    <a:pt x="119623" y="44523"/>
                  </a:cubicBezTo>
                  <a:cubicBezTo>
                    <a:pt x="158158" y="54718"/>
                    <a:pt x="196579" y="65829"/>
                    <a:pt x="235602" y="74007"/>
                  </a:cubicBezTo>
                  <a:cubicBezTo>
                    <a:pt x="244705" y="75915"/>
                    <a:pt x="250032" y="62882"/>
                    <a:pt x="240579" y="5990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7" name="Google Shape;1487;p20"/>
            <p:cNvSpPr/>
            <p:nvPr/>
          </p:nvSpPr>
          <p:spPr>
            <a:xfrm>
              <a:off x="-9215" y="2387415"/>
              <a:ext cx="213352" cy="62542"/>
            </a:xfrm>
            <a:custGeom>
              <a:avLst/>
              <a:gdLst/>
              <a:ahLst/>
              <a:cxnLst/>
              <a:rect l="l" t="t" r="r" b="b"/>
              <a:pathLst>
                <a:path w="213352" h="62542" extrusionOk="0">
                  <a:moveTo>
                    <a:pt x="208500" y="47685"/>
                  </a:moveTo>
                  <a:cubicBezTo>
                    <a:pt x="176357" y="36359"/>
                    <a:pt x="142411" y="29758"/>
                    <a:pt x="109269" y="22039"/>
                  </a:cubicBezTo>
                  <a:cubicBezTo>
                    <a:pt x="75838" y="14250"/>
                    <a:pt x="42163" y="7749"/>
                    <a:pt x="8702" y="187"/>
                  </a:cubicBezTo>
                  <a:cubicBezTo>
                    <a:pt x="664" y="-1630"/>
                    <a:pt x="-3863" y="10359"/>
                    <a:pt x="4358" y="12503"/>
                  </a:cubicBezTo>
                  <a:cubicBezTo>
                    <a:pt x="38037" y="21283"/>
                    <a:pt x="71420" y="31102"/>
                    <a:pt x="105174" y="39669"/>
                  </a:cubicBezTo>
                  <a:cubicBezTo>
                    <a:pt x="138268" y="48064"/>
                    <a:pt x="171563" y="57731"/>
                    <a:pt x="205431" y="62464"/>
                  </a:cubicBezTo>
                  <a:cubicBezTo>
                    <a:pt x="214071" y="63677"/>
                    <a:pt x="216450" y="50488"/>
                    <a:pt x="208500" y="4768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8" name="Google Shape;1488;p20"/>
            <p:cNvSpPr/>
            <p:nvPr/>
          </p:nvSpPr>
          <p:spPr>
            <a:xfrm>
              <a:off x="1380335" y="2264462"/>
              <a:ext cx="244021" cy="93134"/>
            </a:xfrm>
            <a:custGeom>
              <a:avLst/>
              <a:gdLst/>
              <a:ahLst/>
              <a:cxnLst/>
              <a:rect l="l" t="t" r="r" b="b"/>
              <a:pathLst>
                <a:path w="244021" h="93134" extrusionOk="0">
                  <a:moveTo>
                    <a:pt x="243773" y="6773"/>
                  </a:moveTo>
                  <a:cubicBezTo>
                    <a:pt x="243049" y="-187"/>
                    <a:pt x="231732" y="-2706"/>
                    <a:pt x="228392" y="3655"/>
                  </a:cubicBezTo>
                  <a:cubicBezTo>
                    <a:pt x="219088" y="21373"/>
                    <a:pt x="213600" y="38356"/>
                    <a:pt x="197921" y="51996"/>
                  </a:cubicBezTo>
                  <a:cubicBezTo>
                    <a:pt x="190573" y="58388"/>
                    <a:pt x="182051" y="63579"/>
                    <a:pt x="172834" y="66818"/>
                  </a:cubicBezTo>
                  <a:cubicBezTo>
                    <a:pt x="167547" y="68674"/>
                    <a:pt x="160321" y="70997"/>
                    <a:pt x="154755" y="69263"/>
                  </a:cubicBezTo>
                  <a:cubicBezTo>
                    <a:pt x="150065" y="67801"/>
                    <a:pt x="145900" y="63378"/>
                    <a:pt x="141975" y="60641"/>
                  </a:cubicBezTo>
                  <a:cubicBezTo>
                    <a:pt x="123524" y="47778"/>
                    <a:pt x="101581" y="53672"/>
                    <a:pt x="81427" y="58628"/>
                  </a:cubicBezTo>
                  <a:cubicBezTo>
                    <a:pt x="56803" y="64683"/>
                    <a:pt x="32563" y="61933"/>
                    <a:pt x="9545" y="51371"/>
                  </a:cubicBezTo>
                  <a:cubicBezTo>
                    <a:pt x="2258" y="48027"/>
                    <a:pt x="-3990" y="60169"/>
                    <a:pt x="3144" y="64011"/>
                  </a:cubicBezTo>
                  <a:cubicBezTo>
                    <a:pt x="26538" y="76611"/>
                    <a:pt x="52769" y="80654"/>
                    <a:pt x="78895" y="75284"/>
                  </a:cubicBezTo>
                  <a:cubicBezTo>
                    <a:pt x="92076" y="72577"/>
                    <a:pt x="109361" y="64068"/>
                    <a:pt x="122022" y="71678"/>
                  </a:cubicBezTo>
                  <a:cubicBezTo>
                    <a:pt x="133060" y="78310"/>
                    <a:pt x="138456" y="89299"/>
                    <a:pt x="152021" y="92211"/>
                  </a:cubicBezTo>
                  <a:cubicBezTo>
                    <a:pt x="174406" y="97014"/>
                    <a:pt x="199895" y="82231"/>
                    <a:pt x="215578" y="67386"/>
                  </a:cubicBezTo>
                  <a:cubicBezTo>
                    <a:pt x="231378" y="52432"/>
                    <a:pt x="246127" y="29358"/>
                    <a:pt x="243773" y="677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9" name="Google Shape;1489;p20"/>
            <p:cNvSpPr/>
            <p:nvPr/>
          </p:nvSpPr>
          <p:spPr>
            <a:xfrm>
              <a:off x="1375329" y="2445651"/>
              <a:ext cx="167345" cy="41583"/>
            </a:xfrm>
            <a:custGeom>
              <a:avLst/>
              <a:gdLst/>
              <a:ahLst/>
              <a:cxnLst/>
              <a:rect l="l" t="t" r="r" b="b"/>
              <a:pathLst>
                <a:path w="167345" h="41583" extrusionOk="0">
                  <a:moveTo>
                    <a:pt x="156578" y="1717"/>
                  </a:moveTo>
                  <a:cubicBezTo>
                    <a:pt x="146942" y="9843"/>
                    <a:pt x="134971" y="18828"/>
                    <a:pt x="122314" y="21203"/>
                  </a:cubicBezTo>
                  <a:cubicBezTo>
                    <a:pt x="115686" y="22447"/>
                    <a:pt x="110285" y="20618"/>
                    <a:pt x="103876" y="19391"/>
                  </a:cubicBezTo>
                  <a:cubicBezTo>
                    <a:pt x="97563" y="18182"/>
                    <a:pt x="92647" y="19937"/>
                    <a:pt x="86573" y="21513"/>
                  </a:cubicBezTo>
                  <a:cubicBezTo>
                    <a:pt x="61840" y="27931"/>
                    <a:pt x="34203" y="21509"/>
                    <a:pt x="12373" y="9074"/>
                  </a:cubicBezTo>
                  <a:cubicBezTo>
                    <a:pt x="3641" y="4101"/>
                    <a:pt x="-5004" y="16247"/>
                    <a:pt x="3466" y="22124"/>
                  </a:cubicBezTo>
                  <a:cubicBezTo>
                    <a:pt x="28112" y="39230"/>
                    <a:pt x="58133" y="43653"/>
                    <a:pt x="87294" y="37859"/>
                  </a:cubicBezTo>
                  <a:cubicBezTo>
                    <a:pt x="90765" y="37169"/>
                    <a:pt x="93965" y="35868"/>
                    <a:pt x="97454" y="36864"/>
                  </a:cubicBezTo>
                  <a:cubicBezTo>
                    <a:pt x="100959" y="37864"/>
                    <a:pt x="103885" y="40099"/>
                    <a:pt x="107613" y="40854"/>
                  </a:cubicBezTo>
                  <a:cubicBezTo>
                    <a:pt x="114503" y="42247"/>
                    <a:pt x="121842" y="41549"/>
                    <a:pt x="128557" y="39580"/>
                  </a:cubicBezTo>
                  <a:cubicBezTo>
                    <a:pt x="144563" y="34886"/>
                    <a:pt x="154365" y="23421"/>
                    <a:pt x="165336" y="11781"/>
                  </a:cubicBezTo>
                  <a:cubicBezTo>
                    <a:pt x="171108" y="5651"/>
                    <a:pt x="163276" y="-3932"/>
                    <a:pt x="156578" y="1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0" name="Google Shape;1490;p20"/>
            <p:cNvSpPr/>
            <p:nvPr/>
          </p:nvSpPr>
          <p:spPr>
            <a:xfrm>
              <a:off x="1395476" y="1650484"/>
              <a:ext cx="90119" cy="153189"/>
            </a:xfrm>
            <a:custGeom>
              <a:avLst/>
              <a:gdLst/>
              <a:ahLst/>
              <a:cxnLst/>
              <a:rect l="l" t="t" r="r" b="b"/>
              <a:pathLst>
                <a:path w="90119" h="153189" extrusionOk="0">
                  <a:moveTo>
                    <a:pt x="72805" y="138126"/>
                  </a:moveTo>
                  <a:cubicBezTo>
                    <a:pt x="68299" y="144457"/>
                    <a:pt x="62554" y="149687"/>
                    <a:pt x="55232" y="151988"/>
                  </a:cubicBezTo>
                  <a:cubicBezTo>
                    <a:pt x="40265" y="156691"/>
                    <a:pt x="23819" y="146967"/>
                    <a:pt x="15654" y="133572"/>
                  </a:cubicBezTo>
                  <a:cubicBezTo>
                    <a:pt x="-1430" y="105551"/>
                    <a:pt x="-4211" y="63686"/>
                    <a:pt x="5752" y="32722"/>
                  </a:cubicBezTo>
                  <a:cubicBezTo>
                    <a:pt x="19553" y="-10153"/>
                    <a:pt x="64239" y="-10930"/>
                    <a:pt x="81240" y="30600"/>
                  </a:cubicBezTo>
                  <a:cubicBezTo>
                    <a:pt x="93618" y="60839"/>
                    <a:pt x="93024" y="96134"/>
                    <a:pt x="79647" y="125941"/>
                  </a:cubicBezTo>
                  <a:cubicBezTo>
                    <a:pt x="77761" y="130141"/>
                    <a:pt x="75503" y="134332"/>
                    <a:pt x="72805" y="13812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1" name="Google Shape;1491;p20"/>
            <p:cNvSpPr/>
            <p:nvPr/>
          </p:nvSpPr>
          <p:spPr>
            <a:xfrm>
              <a:off x="1580622" y="1650552"/>
              <a:ext cx="232787" cy="310184"/>
            </a:xfrm>
            <a:custGeom>
              <a:avLst/>
              <a:gdLst/>
              <a:ahLst/>
              <a:cxnLst/>
              <a:rect l="l" t="t" r="r" b="b"/>
              <a:pathLst>
                <a:path w="232787" h="310184" extrusionOk="0">
                  <a:moveTo>
                    <a:pt x="225301" y="226658"/>
                  </a:moveTo>
                  <a:cubicBezTo>
                    <a:pt x="209750" y="261499"/>
                    <a:pt x="181877" y="295484"/>
                    <a:pt x="144189" y="306678"/>
                  </a:cubicBezTo>
                  <a:cubicBezTo>
                    <a:pt x="104515" y="318467"/>
                    <a:pt x="64597" y="299164"/>
                    <a:pt x="38532" y="269174"/>
                  </a:cubicBezTo>
                  <a:cubicBezTo>
                    <a:pt x="-4124" y="219572"/>
                    <a:pt x="-11354" y="142586"/>
                    <a:pt x="16793" y="83863"/>
                  </a:cubicBezTo>
                  <a:cubicBezTo>
                    <a:pt x="28390" y="46555"/>
                    <a:pt x="59803" y="14037"/>
                    <a:pt x="96696" y="3755"/>
                  </a:cubicBezTo>
                  <a:cubicBezTo>
                    <a:pt x="150184" y="-11194"/>
                    <a:pt x="210640" y="19988"/>
                    <a:pt x="231606" y="70743"/>
                  </a:cubicBezTo>
                  <a:cubicBezTo>
                    <a:pt x="233907" y="76004"/>
                    <a:pt x="232811" y="81265"/>
                    <a:pt x="228642" y="85343"/>
                  </a:cubicBezTo>
                  <a:cubicBezTo>
                    <a:pt x="203572" y="110535"/>
                    <a:pt x="175127" y="131850"/>
                    <a:pt x="144059" y="149100"/>
                  </a:cubicBezTo>
                  <a:cubicBezTo>
                    <a:pt x="164038" y="158513"/>
                    <a:pt x="183772" y="167904"/>
                    <a:pt x="203751" y="177317"/>
                  </a:cubicBezTo>
                  <a:cubicBezTo>
                    <a:pt x="212919" y="181601"/>
                    <a:pt x="222830" y="185696"/>
                    <a:pt x="227467" y="195729"/>
                  </a:cubicBezTo>
                  <a:cubicBezTo>
                    <a:pt x="232348" y="205784"/>
                    <a:pt x="229620" y="217005"/>
                    <a:pt x="225301" y="22665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2" name="Google Shape;1492;p20"/>
            <p:cNvSpPr/>
            <p:nvPr/>
          </p:nvSpPr>
          <p:spPr>
            <a:xfrm>
              <a:off x="1893806" y="1594035"/>
              <a:ext cx="103386" cy="101037"/>
            </a:xfrm>
            <a:custGeom>
              <a:avLst/>
              <a:gdLst/>
              <a:ahLst/>
              <a:cxnLst/>
              <a:rect l="l" t="t" r="r" b="b"/>
              <a:pathLst>
                <a:path w="103386" h="101037" extrusionOk="0">
                  <a:moveTo>
                    <a:pt x="92853" y="915"/>
                  </a:moveTo>
                  <a:cubicBezTo>
                    <a:pt x="90338" y="2256"/>
                    <a:pt x="87880" y="3081"/>
                    <a:pt x="85513" y="4797"/>
                  </a:cubicBezTo>
                  <a:cubicBezTo>
                    <a:pt x="83361" y="6355"/>
                    <a:pt x="81261" y="7993"/>
                    <a:pt x="79143" y="9599"/>
                  </a:cubicBezTo>
                  <a:cubicBezTo>
                    <a:pt x="75153" y="12634"/>
                    <a:pt x="71315" y="15865"/>
                    <a:pt x="67525" y="19148"/>
                  </a:cubicBezTo>
                  <a:cubicBezTo>
                    <a:pt x="59505" y="26103"/>
                    <a:pt x="51637" y="33211"/>
                    <a:pt x="43800" y="40375"/>
                  </a:cubicBezTo>
                  <a:cubicBezTo>
                    <a:pt x="36190" y="47331"/>
                    <a:pt x="28401" y="54150"/>
                    <a:pt x="21049" y="61376"/>
                  </a:cubicBezTo>
                  <a:cubicBezTo>
                    <a:pt x="13264" y="69025"/>
                    <a:pt x="3764" y="77312"/>
                    <a:pt x="424" y="88048"/>
                  </a:cubicBezTo>
                  <a:cubicBezTo>
                    <a:pt x="-1619" y="94615"/>
                    <a:pt x="3995" y="102757"/>
                    <a:pt x="11439" y="100718"/>
                  </a:cubicBezTo>
                  <a:cubicBezTo>
                    <a:pt x="22167" y="97780"/>
                    <a:pt x="30222" y="89777"/>
                    <a:pt x="38129" y="82377"/>
                  </a:cubicBezTo>
                  <a:cubicBezTo>
                    <a:pt x="45887" y="75111"/>
                    <a:pt x="53183" y="67314"/>
                    <a:pt x="60623" y="59730"/>
                  </a:cubicBezTo>
                  <a:cubicBezTo>
                    <a:pt x="67879" y="52330"/>
                    <a:pt x="75092" y="44912"/>
                    <a:pt x="82156" y="37328"/>
                  </a:cubicBezTo>
                  <a:cubicBezTo>
                    <a:pt x="85810" y="33403"/>
                    <a:pt x="89447" y="29439"/>
                    <a:pt x="92918" y="25348"/>
                  </a:cubicBezTo>
                  <a:cubicBezTo>
                    <a:pt x="94603" y="23357"/>
                    <a:pt x="96223" y="21300"/>
                    <a:pt x="97865" y="19274"/>
                  </a:cubicBezTo>
                  <a:cubicBezTo>
                    <a:pt x="99847" y="16829"/>
                    <a:pt x="100825" y="14454"/>
                    <a:pt x="102344" y="11835"/>
                  </a:cubicBezTo>
                  <a:cubicBezTo>
                    <a:pt x="105868" y="5740"/>
                    <a:pt x="99895" y="-2831"/>
                    <a:pt x="92853" y="9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3" name="Google Shape;1493;p20"/>
            <p:cNvSpPr/>
            <p:nvPr/>
          </p:nvSpPr>
          <p:spPr>
            <a:xfrm>
              <a:off x="1914828" y="1785499"/>
              <a:ext cx="108684" cy="21706"/>
            </a:xfrm>
            <a:custGeom>
              <a:avLst/>
              <a:gdLst/>
              <a:ahLst/>
              <a:cxnLst/>
              <a:rect l="l" t="t" r="r" b="b"/>
              <a:pathLst>
                <a:path w="108684" h="21706" extrusionOk="0">
                  <a:moveTo>
                    <a:pt x="102489" y="4120"/>
                  </a:moveTo>
                  <a:cubicBezTo>
                    <a:pt x="94547" y="3971"/>
                    <a:pt x="86727" y="2819"/>
                    <a:pt x="78807" y="2286"/>
                  </a:cubicBezTo>
                  <a:cubicBezTo>
                    <a:pt x="70604" y="1736"/>
                    <a:pt x="62391" y="1264"/>
                    <a:pt x="54174" y="967"/>
                  </a:cubicBezTo>
                  <a:cubicBezTo>
                    <a:pt x="46259" y="679"/>
                    <a:pt x="38343" y="339"/>
                    <a:pt x="30427" y="103"/>
                  </a:cubicBezTo>
                  <a:cubicBezTo>
                    <a:pt x="21490" y="-159"/>
                    <a:pt x="13195" y="-150"/>
                    <a:pt x="4760" y="3015"/>
                  </a:cubicBezTo>
                  <a:cubicBezTo>
                    <a:pt x="-2628" y="5783"/>
                    <a:pt x="-720" y="16571"/>
                    <a:pt x="5725" y="19030"/>
                  </a:cubicBezTo>
                  <a:cubicBezTo>
                    <a:pt x="13566" y="22020"/>
                    <a:pt x="21564" y="21819"/>
                    <a:pt x="29842" y="21588"/>
                  </a:cubicBezTo>
                  <a:cubicBezTo>
                    <a:pt x="37797" y="21365"/>
                    <a:pt x="45752" y="21077"/>
                    <a:pt x="53703" y="20824"/>
                  </a:cubicBezTo>
                  <a:cubicBezTo>
                    <a:pt x="61671" y="20571"/>
                    <a:pt x="69634" y="20091"/>
                    <a:pt x="77594" y="19636"/>
                  </a:cubicBezTo>
                  <a:cubicBezTo>
                    <a:pt x="85588" y="19178"/>
                    <a:pt x="93517" y="18021"/>
                    <a:pt x="101524" y="17899"/>
                  </a:cubicBezTo>
                  <a:cubicBezTo>
                    <a:pt x="110291" y="17768"/>
                    <a:pt x="111465" y="4290"/>
                    <a:pt x="102489" y="41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4" name="Google Shape;1494;p20"/>
            <p:cNvSpPr/>
            <p:nvPr/>
          </p:nvSpPr>
          <p:spPr>
            <a:xfrm>
              <a:off x="1892295" y="1904775"/>
              <a:ext cx="108772" cy="132524"/>
            </a:xfrm>
            <a:custGeom>
              <a:avLst/>
              <a:gdLst/>
              <a:ahLst/>
              <a:cxnLst/>
              <a:rect l="l" t="t" r="r" b="b"/>
              <a:pathLst>
                <a:path w="108772" h="132524" extrusionOk="0">
                  <a:moveTo>
                    <a:pt x="107820" y="122019"/>
                  </a:moveTo>
                  <a:cubicBezTo>
                    <a:pt x="104480" y="116479"/>
                    <a:pt x="101424" y="111082"/>
                    <a:pt x="97420" y="105865"/>
                  </a:cubicBezTo>
                  <a:cubicBezTo>
                    <a:pt x="93521" y="100783"/>
                    <a:pt x="89631" y="95701"/>
                    <a:pt x="85684" y="90654"/>
                  </a:cubicBezTo>
                  <a:cubicBezTo>
                    <a:pt x="77590" y="80306"/>
                    <a:pt x="69486" y="69954"/>
                    <a:pt x="61632" y="59423"/>
                  </a:cubicBezTo>
                  <a:cubicBezTo>
                    <a:pt x="53982" y="49163"/>
                    <a:pt x="46303" y="38934"/>
                    <a:pt x="38933" y="28468"/>
                  </a:cubicBezTo>
                  <a:cubicBezTo>
                    <a:pt x="35257" y="23242"/>
                    <a:pt x="31711" y="17916"/>
                    <a:pt x="27900" y="12786"/>
                  </a:cubicBezTo>
                  <a:cubicBezTo>
                    <a:pt x="23678" y="7110"/>
                    <a:pt x="18522" y="142"/>
                    <a:pt x="10772" y="2"/>
                  </a:cubicBezTo>
                  <a:cubicBezTo>
                    <a:pt x="6314" y="-77"/>
                    <a:pt x="2608" y="2316"/>
                    <a:pt x="948" y="6450"/>
                  </a:cubicBezTo>
                  <a:cubicBezTo>
                    <a:pt x="-1959" y="13681"/>
                    <a:pt x="2398" y="21190"/>
                    <a:pt x="6214" y="27215"/>
                  </a:cubicBezTo>
                  <a:cubicBezTo>
                    <a:pt x="9877" y="33005"/>
                    <a:pt x="13846" y="38567"/>
                    <a:pt x="17871" y="44107"/>
                  </a:cubicBezTo>
                  <a:cubicBezTo>
                    <a:pt x="25577" y="54704"/>
                    <a:pt x="33432" y="65235"/>
                    <a:pt x="41766" y="75351"/>
                  </a:cubicBezTo>
                  <a:cubicBezTo>
                    <a:pt x="49896" y="85218"/>
                    <a:pt x="58191" y="94937"/>
                    <a:pt x="66941" y="104262"/>
                  </a:cubicBezTo>
                  <a:cubicBezTo>
                    <a:pt x="71560" y="109192"/>
                    <a:pt x="76289" y="113972"/>
                    <a:pt x="81165" y="118648"/>
                  </a:cubicBezTo>
                  <a:cubicBezTo>
                    <a:pt x="83475" y="120862"/>
                    <a:pt x="85824" y="123023"/>
                    <a:pt x="88247" y="125115"/>
                  </a:cubicBezTo>
                  <a:cubicBezTo>
                    <a:pt x="91129" y="127599"/>
                    <a:pt x="94041" y="129166"/>
                    <a:pt x="97106" y="131323"/>
                  </a:cubicBezTo>
                  <a:cubicBezTo>
                    <a:pt x="102843" y="135357"/>
                    <a:pt x="111701" y="128459"/>
                    <a:pt x="107820" y="12201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8" name="TextBox 7">
            <a:extLst>
              <a:ext uri="{FF2B5EF4-FFF2-40B4-BE49-F238E27FC236}">
                <a16:creationId xmlns:a16="http://schemas.microsoft.com/office/drawing/2014/main" id="{290A0B09-CF1D-E8D7-AFEE-C945D18B2DC8}"/>
              </a:ext>
            </a:extLst>
          </p:cNvPr>
          <p:cNvSpPr txBox="1"/>
          <p:nvPr/>
        </p:nvSpPr>
        <p:spPr>
          <a:xfrm>
            <a:off x="5719248" y="1714220"/>
            <a:ext cx="4720933" cy="3539430"/>
          </a:xfrm>
          <a:prstGeom prst="rect">
            <a:avLst/>
          </a:prstGeom>
          <a:noFill/>
        </p:spPr>
        <p:txBody>
          <a:bodyPr wrap="square">
            <a:spAutoFit/>
          </a:bodyPr>
          <a:lstStyle/>
          <a:p>
            <a:pPr algn="ctr" rtl="1"/>
            <a:r>
              <a:rPr lang="fa-IR" sz="2800" b="0" i="0" dirty="0">
                <a:solidFill>
                  <a:srgbClr val="1D3557"/>
                </a:solidFill>
                <a:effectLst/>
                <a:latin typeface="iranyekan"/>
                <a:cs typeface="B Koodak" panose="00000700000000000000" pitchFamily="2" charset="-78"/>
              </a:rPr>
              <a:t>سایت</a:t>
            </a:r>
            <a:r>
              <a:rPr lang="en-US" sz="2800" b="0" i="0" dirty="0">
                <a:solidFill>
                  <a:srgbClr val="1D3557"/>
                </a:solidFill>
                <a:effectLst/>
                <a:latin typeface="iranyekan"/>
                <a:cs typeface="B Koodak" panose="00000700000000000000" pitchFamily="2" charset="-78"/>
              </a:rPr>
              <a:t> </a:t>
            </a:r>
            <a:r>
              <a:rPr lang="en-US" sz="2800" b="0" i="0" u="none" strike="noStrike" dirty="0" err="1">
                <a:solidFill>
                  <a:srgbClr val="1D3557"/>
                </a:solidFill>
                <a:effectLst/>
                <a:latin typeface="iranyekan"/>
                <a:cs typeface="B Koodak" panose="00000700000000000000" pitchFamily="2" charset="-78"/>
              </a:rPr>
              <a:t>freepik</a:t>
            </a:r>
            <a:r>
              <a:rPr lang="en-US" sz="2800" b="0" i="0" dirty="0">
                <a:solidFill>
                  <a:srgbClr val="1D3557"/>
                </a:solidFill>
                <a:effectLst/>
                <a:latin typeface="iranyekan"/>
                <a:cs typeface="B Koodak" panose="00000700000000000000" pitchFamily="2" charset="-78"/>
              </a:rPr>
              <a:t> </a:t>
            </a:r>
            <a:r>
              <a:rPr lang="fa-IR" sz="2800" b="0" i="0" dirty="0">
                <a:solidFill>
                  <a:srgbClr val="1D3557"/>
                </a:solidFill>
                <a:effectLst/>
                <a:latin typeface="iranyekan"/>
                <a:cs typeface="B Koodak" panose="00000700000000000000" pitchFamily="2" charset="-78"/>
              </a:rPr>
              <a:t>یکی از معتبرترین مراجع گرافیکی برای گرافیستان و طراحان سایت است.</a:t>
            </a:r>
          </a:p>
          <a:p>
            <a:pPr algn="ctr" rtl="1"/>
            <a:r>
              <a:rPr lang="fa-IR" sz="2800" b="0" i="0" dirty="0">
                <a:solidFill>
                  <a:srgbClr val="1D3557"/>
                </a:solidFill>
                <a:effectLst/>
                <a:latin typeface="iranyekan"/>
                <a:cs typeface="B Koodak" panose="00000700000000000000" pitchFamily="2" charset="-78"/>
              </a:rPr>
              <a:t>این سایت در سال ۲۰۱۰ تاسیس شد و امروزه بسیار پرمخاطب است. در </a:t>
            </a:r>
            <a:r>
              <a:rPr lang="en-US" sz="2800" b="0" i="0" dirty="0" err="1">
                <a:solidFill>
                  <a:srgbClr val="1D3557"/>
                </a:solidFill>
                <a:effectLst/>
                <a:latin typeface="iranyekan"/>
                <a:cs typeface="B Koodak" panose="00000700000000000000" pitchFamily="2" charset="-78"/>
              </a:rPr>
              <a:t>freepik</a:t>
            </a:r>
            <a:r>
              <a:rPr lang="fa-IR" sz="2800" b="0" i="0" dirty="0">
                <a:solidFill>
                  <a:srgbClr val="1D3557"/>
                </a:solidFill>
                <a:effectLst/>
                <a:latin typeface="iranyekan"/>
                <a:cs typeface="B Koodak" panose="00000700000000000000" pitchFamily="2" charset="-78"/>
              </a:rPr>
              <a:t>می توانید تصاویری برای ساخت بروشور، کارت ویزیت، استوک و … را پیدا کنید.</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68412"/>
            <a:ext cx="4594274"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5.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behance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46453"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behance.net</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30970BBE-C944-BC30-AB90-DBCE7595DF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1019" y="1516535"/>
            <a:ext cx="8168706" cy="4594898"/>
          </a:xfrm>
          <a:prstGeom prst="rect">
            <a:avLst/>
          </a:prstGeom>
          <a:ln>
            <a:noFill/>
          </a:ln>
          <a:effectLst>
            <a:outerShdw blurRad="292100" dist="139700" dir="2700000" algn="tl" rotWithShape="0">
              <a:srgbClr val="333333">
                <a:alpha val="65000"/>
              </a:srgbClr>
            </a:outerShdw>
          </a:effectLst>
        </p:spPr>
      </p:pic>
      <p:grpSp>
        <p:nvGrpSpPr>
          <p:cNvPr id="6" name="Google Shape;4369;p34">
            <a:extLst>
              <a:ext uri="{FF2B5EF4-FFF2-40B4-BE49-F238E27FC236}">
                <a16:creationId xmlns:a16="http://schemas.microsoft.com/office/drawing/2014/main" id="{270A7E10-C389-5C73-E511-F5F585766D3B}"/>
              </a:ext>
            </a:extLst>
          </p:cNvPr>
          <p:cNvGrpSpPr/>
          <p:nvPr/>
        </p:nvGrpSpPr>
        <p:grpSpPr>
          <a:xfrm>
            <a:off x="11114257" y="280797"/>
            <a:ext cx="455468" cy="806335"/>
            <a:chOff x="4443752" y="7544663"/>
            <a:chExt cx="683202" cy="1209503"/>
          </a:xfrm>
        </p:grpSpPr>
        <p:grpSp>
          <p:nvGrpSpPr>
            <p:cNvPr id="7" name="Google Shape;4370;p34">
              <a:extLst>
                <a:ext uri="{FF2B5EF4-FFF2-40B4-BE49-F238E27FC236}">
                  <a16:creationId xmlns:a16="http://schemas.microsoft.com/office/drawing/2014/main" id="{7F2DB1DE-F2B9-09F7-EC77-B1A74A000D0B}"/>
                </a:ext>
              </a:extLst>
            </p:cNvPr>
            <p:cNvGrpSpPr/>
            <p:nvPr/>
          </p:nvGrpSpPr>
          <p:grpSpPr>
            <a:xfrm>
              <a:off x="4443752" y="7544663"/>
              <a:ext cx="683202" cy="1209503"/>
              <a:chOff x="4443752" y="7544663"/>
              <a:chExt cx="683202" cy="1209503"/>
            </a:xfrm>
          </p:grpSpPr>
          <p:sp>
            <p:nvSpPr>
              <p:cNvPr id="9" name="Google Shape;4371;p34">
                <a:extLst>
                  <a:ext uri="{FF2B5EF4-FFF2-40B4-BE49-F238E27FC236}">
                    <a16:creationId xmlns:a16="http://schemas.microsoft.com/office/drawing/2014/main" id="{B93B3ED8-9B10-7BFC-DFC9-2CDED00170EB}"/>
                  </a:ext>
                </a:extLst>
              </p:cNvPr>
              <p:cNvSpPr/>
              <p:nvPr/>
            </p:nvSpPr>
            <p:spPr>
              <a:xfrm>
                <a:off x="4506630" y="8193836"/>
                <a:ext cx="256835" cy="560330"/>
              </a:xfrm>
              <a:custGeom>
                <a:avLst/>
                <a:gdLst/>
                <a:ahLst/>
                <a:cxnLst/>
                <a:rect l="l" t="t" r="r" b="b"/>
                <a:pathLst>
                  <a:path w="256835" h="560330" extrusionOk="0">
                    <a:moveTo>
                      <a:pt x="235942" y="149752"/>
                    </a:moveTo>
                    <a:cubicBezTo>
                      <a:pt x="169124" y="289195"/>
                      <a:pt x="101263" y="415707"/>
                      <a:pt x="20711" y="554735"/>
                    </a:cubicBezTo>
                    <a:cubicBezTo>
                      <a:pt x="14749" y="565027"/>
                      <a:pt x="-2562" y="560204"/>
                      <a:pt x="321" y="547729"/>
                    </a:cubicBezTo>
                    <a:cubicBezTo>
                      <a:pt x="76712" y="217419"/>
                      <a:pt x="124111" y="-3884"/>
                      <a:pt x="144527" y="52"/>
                    </a:cubicBezTo>
                    <a:cubicBezTo>
                      <a:pt x="189015" y="8644"/>
                      <a:pt x="245060" y="24140"/>
                      <a:pt x="255631" y="75793"/>
                    </a:cubicBezTo>
                    <a:cubicBezTo>
                      <a:pt x="261064" y="102376"/>
                      <a:pt x="246994" y="126612"/>
                      <a:pt x="235942" y="14975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0" name="Google Shape;4372;p34">
                <a:extLst>
                  <a:ext uri="{FF2B5EF4-FFF2-40B4-BE49-F238E27FC236}">
                    <a16:creationId xmlns:a16="http://schemas.microsoft.com/office/drawing/2014/main" id="{E0768F43-0CF7-2A5C-9F17-3F428C897A9A}"/>
                  </a:ext>
                </a:extLst>
              </p:cNvPr>
              <p:cNvSpPr/>
              <p:nvPr/>
            </p:nvSpPr>
            <p:spPr>
              <a:xfrm>
                <a:off x="4607811" y="8193437"/>
                <a:ext cx="154246" cy="224965"/>
              </a:xfrm>
              <a:custGeom>
                <a:avLst/>
                <a:gdLst/>
                <a:ahLst/>
                <a:cxnLst/>
                <a:rect l="l" t="t" r="r" b="b"/>
                <a:pathLst>
                  <a:path w="154246" h="224965" extrusionOk="0">
                    <a:moveTo>
                      <a:pt x="98211" y="224965"/>
                    </a:moveTo>
                    <a:cubicBezTo>
                      <a:pt x="10880" y="134451"/>
                      <a:pt x="15563" y="139526"/>
                      <a:pt x="0" y="122706"/>
                    </a:cubicBezTo>
                    <a:cubicBezTo>
                      <a:pt x="31956" y="-624"/>
                      <a:pt x="31874" y="-1761"/>
                      <a:pt x="43345" y="450"/>
                    </a:cubicBezTo>
                    <a:cubicBezTo>
                      <a:pt x="212757" y="33169"/>
                      <a:pt x="151335" y="118219"/>
                      <a:pt x="98211" y="22496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1" name="Google Shape;4373;p34">
                <a:extLst>
                  <a:ext uri="{FF2B5EF4-FFF2-40B4-BE49-F238E27FC236}">
                    <a16:creationId xmlns:a16="http://schemas.microsoft.com/office/drawing/2014/main" id="{A1AC8290-BA39-542B-93E1-A1E179256DFA}"/>
                  </a:ext>
                </a:extLst>
              </p:cNvPr>
              <p:cNvSpPr/>
              <p:nvPr/>
            </p:nvSpPr>
            <p:spPr>
              <a:xfrm>
                <a:off x="4443752" y="7544663"/>
                <a:ext cx="683202" cy="806492"/>
              </a:xfrm>
              <a:custGeom>
                <a:avLst/>
                <a:gdLst/>
                <a:ahLst/>
                <a:cxnLst/>
                <a:rect l="l" t="t" r="r" b="b"/>
                <a:pathLst>
                  <a:path w="683202" h="806492" extrusionOk="0">
                    <a:moveTo>
                      <a:pt x="423791" y="2179"/>
                    </a:moveTo>
                    <a:cubicBezTo>
                      <a:pt x="221650" y="-16239"/>
                      <a:pt x="377050" y="79171"/>
                      <a:pt x="214671" y="400841"/>
                    </a:cubicBezTo>
                    <a:cubicBezTo>
                      <a:pt x="138797" y="400841"/>
                      <a:pt x="43812" y="456241"/>
                      <a:pt x="6673" y="505388"/>
                    </a:cubicBezTo>
                    <a:cubicBezTo>
                      <a:pt x="-27859" y="551083"/>
                      <a:pt x="75067" y="717474"/>
                      <a:pt x="236196" y="779130"/>
                    </a:cubicBezTo>
                    <a:cubicBezTo>
                      <a:pt x="393991" y="840236"/>
                      <a:pt x="584775" y="787986"/>
                      <a:pt x="589821" y="729867"/>
                    </a:cubicBezTo>
                    <a:cubicBezTo>
                      <a:pt x="595179" y="668146"/>
                      <a:pt x="561517" y="563456"/>
                      <a:pt x="505404" y="512756"/>
                    </a:cubicBezTo>
                    <a:cubicBezTo>
                      <a:pt x="601356" y="160810"/>
                      <a:pt x="780514" y="199294"/>
                      <a:pt x="617038" y="76568"/>
                    </a:cubicBezTo>
                    <a:cubicBezTo>
                      <a:pt x="582629" y="50736"/>
                      <a:pt x="508108" y="9859"/>
                      <a:pt x="423791" y="217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2" name="Google Shape;4374;p34">
                <a:extLst>
                  <a:ext uri="{FF2B5EF4-FFF2-40B4-BE49-F238E27FC236}">
                    <a16:creationId xmlns:a16="http://schemas.microsoft.com/office/drawing/2014/main" id="{04850818-2FFD-DE59-6C49-11A821B21CB7}"/>
                  </a:ext>
                </a:extLst>
              </p:cNvPr>
              <p:cNvSpPr/>
              <p:nvPr/>
            </p:nvSpPr>
            <p:spPr>
              <a:xfrm>
                <a:off x="4655722" y="7970918"/>
                <a:ext cx="284517" cy="121979"/>
              </a:xfrm>
              <a:custGeom>
                <a:avLst/>
                <a:gdLst/>
                <a:ahLst/>
                <a:cxnLst/>
                <a:rect l="l" t="t" r="r" b="b"/>
                <a:pathLst>
                  <a:path w="284517" h="121979" extrusionOk="0">
                    <a:moveTo>
                      <a:pt x="278969" y="105352"/>
                    </a:moveTo>
                    <a:cubicBezTo>
                      <a:pt x="167123" y="98739"/>
                      <a:pt x="127199" y="97916"/>
                      <a:pt x="13040" y="1778"/>
                    </a:cubicBezTo>
                    <a:cubicBezTo>
                      <a:pt x="7030" y="-3285"/>
                      <a:pt x="-3785" y="3326"/>
                      <a:pt x="1339" y="10815"/>
                    </a:cubicBezTo>
                    <a:cubicBezTo>
                      <a:pt x="55516" y="90006"/>
                      <a:pt x="197838" y="139013"/>
                      <a:pt x="280477" y="116485"/>
                    </a:cubicBezTo>
                    <a:cubicBezTo>
                      <a:pt x="286823" y="114755"/>
                      <a:pt x="285218" y="105723"/>
                      <a:pt x="278969" y="10535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8" name="Google Shape;4375;p34">
              <a:extLst>
                <a:ext uri="{FF2B5EF4-FFF2-40B4-BE49-F238E27FC236}">
                  <a16:creationId xmlns:a16="http://schemas.microsoft.com/office/drawing/2014/main" id="{52DC9A97-CF86-A75B-3E4B-C33E08AD6224}"/>
                </a:ext>
              </a:extLst>
            </p:cNvPr>
            <p:cNvSpPr/>
            <p:nvPr/>
          </p:nvSpPr>
          <p:spPr>
            <a:xfrm>
              <a:off x="4773295" y="7564706"/>
              <a:ext cx="322821" cy="167324"/>
            </a:xfrm>
            <a:custGeom>
              <a:avLst/>
              <a:gdLst/>
              <a:ahLst/>
              <a:cxnLst/>
              <a:rect l="l" t="t" r="r" b="b"/>
              <a:pathLst>
                <a:path w="322821" h="167324" extrusionOk="0">
                  <a:moveTo>
                    <a:pt x="312742" y="108437"/>
                  </a:moveTo>
                  <a:cubicBezTo>
                    <a:pt x="309642" y="104143"/>
                    <a:pt x="300920" y="106584"/>
                    <a:pt x="303346" y="112402"/>
                  </a:cubicBezTo>
                  <a:cubicBezTo>
                    <a:pt x="352298" y="229823"/>
                    <a:pt x="-68800" y="55795"/>
                    <a:pt x="23338" y="11648"/>
                  </a:cubicBezTo>
                  <a:cubicBezTo>
                    <a:pt x="29607" y="8643"/>
                    <a:pt x="25192" y="-2010"/>
                    <a:pt x="18572" y="334"/>
                  </a:cubicBezTo>
                  <a:cubicBezTo>
                    <a:pt x="-17985" y="13273"/>
                    <a:pt x="7497" y="56990"/>
                    <a:pt x="26448" y="73511"/>
                  </a:cubicBezTo>
                  <a:cubicBezTo>
                    <a:pt x="57834" y="100875"/>
                    <a:pt x="100512" y="117774"/>
                    <a:pt x="138696" y="133198"/>
                  </a:cubicBezTo>
                  <a:cubicBezTo>
                    <a:pt x="313743" y="203901"/>
                    <a:pt x="342175" y="149200"/>
                    <a:pt x="312742" y="10843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Tree>
    <p:extLst>
      <p:ext uri="{BB962C8B-B14F-4D97-AF65-F5344CB8AC3E}">
        <p14:creationId xmlns:p14="http://schemas.microsoft.com/office/powerpoint/2010/main" val="28465907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81"/>
        <p:cNvGrpSpPr/>
        <p:nvPr/>
      </p:nvGrpSpPr>
      <p:grpSpPr>
        <a:xfrm>
          <a:off x="0" y="0"/>
          <a:ext cx="0" cy="0"/>
          <a:chOff x="0" y="0"/>
          <a:chExt cx="0" cy="0"/>
        </a:xfrm>
      </p:grpSpPr>
      <p:sp>
        <p:nvSpPr>
          <p:cNvPr id="83" name="Google Shape;83;p11"/>
          <p:cNvSpPr/>
          <p:nvPr/>
        </p:nvSpPr>
        <p:spPr>
          <a:xfrm rot="1024905">
            <a:off x="9860003" y="4444205"/>
            <a:ext cx="2044083" cy="1470899"/>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4" name="Google Shape;84;p11"/>
          <p:cNvSpPr/>
          <p:nvPr/>
        </p:nvSpPr>
        <p:spPr>
          <a:xfrm rot="-9770043">
            <a:off x="600352" y="795393"/>
            <a:ext cx="2034357" cy="1466027"/>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5" name="Google Shape;85;p11"/>
          <p:cNvSpPr/>
          <p:nvPr/>
        </p:nvSpPr>
        <p:spPr>
          <a:xfrm>
            <a:off x="3896630" y="5348601"/>
            <a:ext cx="4399415" cy="823215"/>
          </a:xfrm>
          <a:custGeom>
            <a:avLst/>
            <a:gdLst/>
            <a:ahLst/>
            <a:cxnLst/>
            <a:rect l="l" t="t" r="r" b="b"/>
            <a:pathLst>
              <a:path w="6599122" h="1234823" extrusionOk="0">
                <a:moveTo>
                  <a:pt x="4352462" y="48744"/>
                </a:moveTo>
                <a:cubicBezTo>
                  <a:pt x="4345234" y="104369"/>
                  <a:pt x="4389545" y="124796"/>
                  <a:pt x="4409658" y="165336"/>
                </a:cubicBezTo>
                <a:cubicBezTo>
                  <a:pt x="4338320" y="216875"/>
                  <a:pt x="4252212" y="237302"/>
                  <a:pt x="4178675" y="282241"/>
                </a:cubicBezTo>
                <a:cubicBezTo>
                  <a:pt x="4104194" y="327809"/>
                  <a:pt x="4023743" y="364264"/>
                  <a:pt x="3947378" y="407004"/>
                </a:cubicBezTo>
                <a:cubicBezTo>
                  <a:pt x="3868812" y="451315"/>
                  <a:pt x="3792760" y="499397"/>
                  <a:pt x="3714509" y="544336"/>
                </a:cubicBezTo>
                <a:cubicBezTo>
                  <a:pt x="3638458" y="588019"/>
                  <a:pt x="3559892" y="627301"/>
                  <a:pt x="3485098" y="672555"/>
                </a:cubicBezTo>
                <a:cubicBezTo>
                  <a:pt x="3410932" y="717495"/>
                  <a:pt x="3340223" y="768091"/>
                  <a:pt x="3272028" y="825601"/>
                </a:cubicBezTo>
                <a:cubicBezTo>
                  <a:pt x="3293083" y="820259"/>
                  <a:pt x="3315082" y="817744"/>
                  <a:pt x="3334880" y="809259"/>
                </a:cubicBezTo>
                <a:cubicBezTo>
                  <a:pt x="3374163" y="792918"/>
                  <a:pt x="3411875" y="772176"/>
                  <a:pt x="3450843" y="755206"/>
                </a:cubicBezTo>
                <a:cubicBezTo>
                  <a:pt x="3469385" y="747350"/>
                  <a:pt x="3489497" y="743579"/>
                  <a:pt x="3508982" y="737922"/>
                </a:cubicBezTo>
                <a:cubicBezTo>
                  <a:pt x="3519666" y="734779"/>
                  <a:pt x="3532237" y="734779"/>
                  <a:pt x="3540408" y="728494"/>
                </a:cubicBezTo>
                <a:cubicBezTo>
                  <a:pt x="3593833" y="688583"/>
                  <a:pt x="3661085" y="684497"/>
                  <a:pt x="3719852" y="657471"/>
                </a:cubicBezTo>
                <a:cubicBezTo>
                  <a:pt x="3754735" y="641443"/>
                  <a:pt x="3788675" y="616617"/>
                  <a:pt x="3831101" y="623845"/>
                </a:cubicBezTo>
                <a:cubicBezTo>
                  <a:pt x="3862212" y="586762"/>
                  <a:pt x="3911866" y="593675"/>
                  <a:pt x="3951149" y="573877"/>
                </a:cubicBezTo>
                <a:cubicBezTo>
                  <a:pt x="4015887" y="541508"/>
                  <a:pt x="4086282" y="520138"/>
                  <a:pt x="4155733" y="497511"/>
                </a:cubicBezTo>
                <a:cubicBezTo>
                  <a:pt x="4196273" y="484312"/>
                  <a:pt x="4239327" y="478341"/>
                  <a:pt x="4281124" y="468913"/>
                </a:cubicBezTo>
                <a:cubicBezTo>
                  <a:pt x="4290238" y="466713"/>
                  <a:pt x="4300608" y="465771"/>
                  <a:pt x="4307837" y="460742"/>
                </a:cubicBezTo>
                <a:cubicBezTo>
                  <a:pt x="4379489" y="408261"/>
                  <a:pt x="4467482" y="399775"/>
                  <a:pt x="4548247" y="372749"/>
                </a:cubicBezTo>
                <a:cubicBezTo>
                  <a:pt x="4609843" y="352008"/>
                  <a:pt x="4673952" y="338180"/>
                  <a:pt x="4736176" y="318067"/>
                </a:cubicBezTo>
                <a:cubicBezTo>
                  <a:pt x="4820084" y="291041"/>
                  <a:pt x="4904307" y="266843"/>
                  <a:pt x="4991671" y="253958"/>
                </a:cubicBezTo>
                <a:cubicBezTo>
                  <a:pt x="5020584" y="249558"/>
                  <a:pt x="5047610" y="232274"/>
                  <a:pt x="5076522" y="226617"/>
                </a:cubicBezTo>
                <a:cubicBezTo>
                  <a:pt x="5129318" y="215618"/>
                  <a:pt x="5184943" y="214361"/>
                  <a:pt x="5236167" y="198962"/>
                </a:cubicBezTo>
                <a:cubicBezTo>
                  <a:pt x="5310333" y="176649"/>
                  <a:pt x="5386385" y="162822"/>
                  <a:pt x="5461493" y="144594"/>
                </a:cubicBezTo>
                <a:cubicBezTo>
                  <a:pt x="5508319" y="133281"/>
                  <a:pt x="5557029" y="130453"/>
                  <a:pt x="5604483" y="121968"/>
                </a:cubicBezTo>
                <a:cubicBezTo>
                  <a:pt x="5668278" y="110340"/>
                  <a:pt x="5731759" y="95255"/>
                  <a:pt x="5795869" y="84570"/>
                </a:cubicBezTo>
                <a:cubicBezTo>
                  <a:pt x="5830123" y="78914"/>
                  <a:pt x="5865635" y="79228"/>
                  <a:pt x="5900518" y="77028"/>
                </a:cubicBezTo>
                <a:cubicBezTo>
                  <a:pt x="5913717" y="76400"/>
                  <a:pt x="5930687" y="81742"/>
                  <a:pt x="5939172" y="75457"/>
                </a:cubicBezTo>
                <a:cubicBezTo>
                  <a:pt x="5986626" y="40888"/>
                  <a:pt x="6043822" y="60058"/>
                  <a:pt x="6092532" y="44031"/>
                </a:cubicBezTo>
                <a:cubicBezTo>
                  <a:pt x="6156642" y="23289"/>
                  <a:pt x="6221380" y="23603"/>
                  <a:pt x="6286118" y="19832"/>
                </a:cubicBezTo>
                <a:cubicBezTo>
                  <a:pt x="6319744" y="17947"/>
                  <a:pt x="6351170" y="9147"/>
                  <a:pt x="6383853" y="5376"/>
                </a:cubicBezTo>
                <a:cubicBezTo>
                  <a:pt x="6416851" y="1605"/>
                  <a:pt x="6450477" y="-280"/>
                  <a:pt x="6483475" y="34"/>
                </a:cubicBezTo>
                <a:cubicBezTo>
                  <a:pt x="6507673" y="348"/>
                  <a:pt x="6531871" y="5376"/>
                  <a:pt x="6558897" y="8519"/>
                </a:cubicBezTo>
                <a:cubicBezTo>
                  <a:pt x="6571153" y="34288"/>
                  <a:pt x="6583410" y="60686"/>
                  <a:pt x="6599123" y="93684"/>
                </a:cubicBezTo>
                <a:cubicBezTo>
                  <a:pt x="6558583" y="98712"/>
                  <a:pt x="6524014" y="103426"/>
                  <a:pt x="6489445" y="106883"/>
                </a:cubicBezTo>
                <a:cubicBezTo>
                  <a:pt x="6398624" y="116311"/>
                  <a:pt x="6307802" y="126367"/>
                  <a:pt x="6216666" y="134538"/>
                </a:cubicBezTo>
                <a:cubicBezTo>
                  <a:pt x="6134643" y="141766"/>
                  <a:pt x="6054192" y="161250"/>
                  <a:pt x="5970912" y="161250"/>
                </a:cubicBezTo>
                <a:cubicBezTo>
                  <a:pt x="5939486" y="161250"/>
                  <a:pt x="5908375" y="173192"/>
                  <a:pt x="5876634" y="178849"/>
                </a:cubicBezTo>
                <a:cubicBezTo>
                  <a:pt x="5704732" y="209647"/>
                  <a:pt x="5532831" y="239187"/>
                  <a:pt x="5361244" y="271871"/>
                </a:cubicBezTo>
                <a:cubicBezTo>
                  <a:pt x="5278593" y="287584"/>
                  <a:pt x="5196885" y="308954"/>
                  <a:pt x="5115176" y="329695"/>
                </a:cubicBezTo>
                <a:cubicBezTo>
                  <a:pt x="4952074" y="370863"/>
                  <a:pt x="4788972" y="412346"/>
                  <a:pt x="4626499" y="455714"/>
                </a:cubicBezTo>
                <a:cubicBezTo>
                  <a:pt x="4574017" y="469542"/>
                  <a:pt x="4523106" y="489655"/>
                  <a:pt x="4471567" y="506625"/>
                </a:cubicBezTo>
                <a:cubicBezTo>
                  <a:pt x="4328892" y="554078"/>
                  <a:pt x="4185274" y="599018"/>
                  <a:pt x="4043542" y="649300"/>
                </a:cubicBezTo>
                <a:cubicBezTo>
                  <a:pt x="3908409" y="697068"/>
                  <a:pt x="3775162" y="750492"/>
                  <a:pt x="3640972" y="801403"/>
                </a:cubicBezTo>
                <a:cubicBezTo>
                  <a:pt x="3549836" y="835972"/>
                  <a:pt x="3458385" y="869912"/>
                  <a:pt x="3367878" y="905424"/>
                </a:cubicBezTo>
                <a:cubicBezTo>
                  <a:pt x="3327652" y="921137"/>
                  <a:pt x="3289312" y="941878"/>
                  <a:pt x="3249401" y="957905"/>
                </a:cubicBezTo>
                <a:cubicBezTo>
                  <a:pt x="3173350" y="989017"/>
                  <a:pt x="3097927" y="1021701"/>
                  <a:pt x="3019990" y="1047156"/>
                </a:cubicBezTo>
                <a:cubicBezTo>
                  <a:pt x="2983849" y="1058784"/>
                  <a:pt x="2941738" y="1061612"/>
                  <a:pt x="2904027" y="1056584"/>
                </a:cubicBezTo>
                <a:cubicBezTo>
                  <a:pt x="2845260" y="1049042"/>
                  <a:pt x="2826718" y="984932"/>
                  <a:pt x="2869144" y="942507"/>
                </a:cubicBezTo>
                <a:cubicBezTo>
                  <a:pt x="2898370" y="913594"/>
                  <a:pt x="2930425" y="886254"/>
                  <a:pt x="2964994" y="864884"/>
                </a:cubicBezTo>
                <a:cubicBezTo>
                  <a:pt x="3062101" y="805488"/>
                  <a:pt x="3162036" y="750807"/>
                  <a:pt x="3259458" y="692354"/>
                </a:cubicBezTo>
                <a:cubicBezTo>
                  <a:pt x="3312568" y="660299"/>
                  <a:pt x="3361907" y="622902"/>
                  <a:pt x="3414389" y="589904"/>
                </a:cubicBezTo>
                <a:cubicBezTo>
                  <a:pt x="3476927" y="550621"/>
                  <a:pt x="3540722" y="513853"/>
                  <a:pt x="3604203" y="475827"/>
                </a:cubicBezTo>
                <a:cubicBezTo>
                  <a:pt x="3712624" y="410775"/>
                  <a:pt x="3820730" y="345408"/>
                  <a:pt x="3928836" y="280042"/>
                </a:cubicBezTo>
                <a:cubicBezTo>
                  <a:pt x="3963719" y="258986"/>
                  <a:pt x="3998916" y="238873"/>
                  <a:pt x="4031600" y="210590"/>
                </a:cubicBezTo>
                <a:cubicBezTo>
                  <a:pt x="3986975" y="213104"/>
                  <a:pt x="3941721" y="212789"/>
                  <a:pt x="3897410" y="218446"/>
                </a:cubicBezTo>
                <a:cubicBezTo>
                  <a:pt x="3765734" y="234474"/>
                  <a:pt x="3634058" y="250501"/>
                  <a:pt x="3502697" y="270299"/>
                </a:cubicBezTo>
                <a:cubicBezTo>
                  <a:pt x="3404647" y="285070"/>
                  <a:pt x="3307225" y="305183"/>
                  <a:pt x="3209490" y="322781"/>
                </a:cubicBezTo>
                <a:cubicBezTo>
                  <a:pt x="3109869" y="341008"/>
                  <a:pt x="3009619" y="357036"/>
                  <a:pt x="2910626" y="378091"/>
                </a:cubicBezTo>
                <a:cubicBezTo>
                  <a:pt x="2775494" y="407004"/>
                  <a:pt x="2640675" y="437801"/>
                  <a:pt x="2506485" y="471427"/>
                </a:cubicBezTo>
                <a:cubicBezTo>
                  <a:pt x="2403407" y="497197"/>
                  <a:pt x="2301900" y="528937"/>
                  <a:pt x="2199765" y="557221"/>
                </a:cubicBezTo>
                <a:cubicBezTo>
                  <a:pt x="2160482" y="568220"/>
                  <a:pt x="2119942" y="575448"/>
                  <a:pt x="2080660" y="586133"/>
                </a:cubicBezTo>
                <a:cubicBezTo>
                  <a:pt x="2034149" y="598704"/>
                  <a:pt x="1988267" y="613788"/>
                  <a:pt x="1942070" y="627301"/>
                </a:cubicBezTo>
                <a:cubicBezTo>
                  <a:pt x="1886445" y="643329"/>
                  <a:pt x="1830192" y="657156"/>
                  <a:pt x="1774882" y="673812"/>
                </a:cubicBezTo>
                <a:cubicBezTo>
                  <a:pt x="1658291" y="708695"/>
                  <a:pt x="1542014" y="745150"/>
                  <a:pt x="1425423" y="780033"/>
                </a:cubicBezTo>
                <a:cubicBezTo>
                  <a:pt x="1321088" y="811145"/>
                  <a:pt x="1216438" y="840057"/>
                  <a:pt x="1112418" y="872112"/>
                </a:cubicBezTo>
                <a:cubicBezTo>
                  <a:pt x="1020967" y="900081"/>
                  <a:pt x="930460" y="930565"/>
                  <a:pt x="839638" y="960734"/>
                </a:cubicBezTo>
                <a:cubicBezTo>
                  <a:pt x="750702" y="990274"/>
                  <a:pt x="661765" y="1020129"/>
                  <a:pt x="572829" y="1050299"/>
                </a:cubicBezTo>
                <a:cubicBezTo>
                  <a:pt x="551774" y="1057527"/>
                  <a:pt x="531661" y="1067897"/>
                  <a:pt x="510605" y="1074497"/>
                </a:cubicBezTo>
                <a:cubicBezTo>
                  <a:pt x="396842" y="1110008"/>
                  <a:pt x="285908" y="1154005"/>
                  <a:pt x="175287" y="1198316"/>
                </a:cubicBezTo>
                <a:cubicBezTo>
                  <a:pt x="130034" y="1216543"/>
                  <a:pt x="87608" y="1240742"/>
                  <a:pt x="29784" y="1233514"/>
                </a:cubicBezTo>
                <a:cubicBezTo>
                  <a:pt x="23184" y="1223143"/>
                  <a:pt x="11242" y="1209001"/>
                  <a:pt x="4329" y="1192345"/>
                </a:cubicBezTo>
                <a:cubicBezTo>
                  <a:pt x="-8556" y="1160605"/>
                  <a:pt x="8414" y="1128236"/>
                  <a:pt x="40783" y="1115037"/>
                </a:cubicBezTo>
                <a:cubicBezTo>
                  <a:pt x="141661" y="1074497"/>
                  <a:pt x="244111" y="1037414"/>
                  <a:pt x="341846" y="990274"/>
                </a:cubicBezTo>
                <a:cubicBezTo>
                  <a:pt x="390871" y="966705"/>
                  <a:pt x="440525" y="951306"/>
                  <a:pt x="491749" y="936850"/>
                </a:cubicBezTo>
                <a:cubicBezTo>
                  <a:pt x="517833" y="929308"/>
                  <a:pt x="542031" y="915166"/>
                  <a:pt x="567801" y="905738"/>
                </a:cubicBezTo>
                <a:cubicBezTo>
                  <a:pt x="628768" y="883425"/>
                  <a:pt x="690049" y="861741"/>
                  <a:pt x="751330" y="841000"/>
                </a:cubicBezTo>
                <a:cubicBezTo>
                  <a:pt x="838695" y="811459"/>
                  <a:pt x="926060" y="782233"/>
                  <a:pt x="1014053" y="754578"/>
                </a:cubicBezTo>
                <a:cubicBezTo>
                  <a:pt x="1090105" y="730694"/>
                  <a:pt x="1166785" y="708381"/>
                  <a:pt x="1243465" y="686383"/>
                </a:cubicBezTo>
                <a:cubicBezTo>
                  <a:pt x="1312603" y="666584"/>
                  <a:pt x="1382369" y="648986"/>
                  <a:pt x="1451506" y="629187"/>
                </a:cubicBezTo>
                <a:cubicBezTo>
                  <a:pt x="1499589" y="615359"/>
                  <a:pt x="1546728" y="598389"/>
                  <a:pt x="1595124" y="585190"/>
                </a:cubicBezTo>
                <a:cubicBezTo>
                  <a:pt x="1675261" y="563192"/>
                  <a:pt x="1756027" y="543079"/>
                  <a:pt x="1836164" y="521395"/>
                </a:cubicBezTo>
                <a:cubicBezTo>
                  <a:pt x="1890531" y="506625"/>
                  <a:pt x="1944584" y="490283"/>
                  <a:pt x="1998951" y="475827"/>
                </a:cubicBezTo>
                <a:cubicBezTo>
                  <a:pt x="2016236" y="471427"/>
                  <a:pt x="2035092" y="472999"/>
                  <a:pt x="2052062" y="467970"/>
                </a:cubicBezTo>
                <a:cubicBezTo>
                  <a:pt x="2069346" y="462942"/>
                  <a:pt x="2088516" y="456971"/>
                  <a:pt x="2101715" y="445344"/>
                </a:cubicBezTo>
                <a:cubicBezTo>
                  <a:pt x="2124342" y="425231"/>
                  <a:pt x="2148226" y="419260"/>
                  <a:pt x="2178081" y="419260"/>
                </a:cubicBezTo>
                <a:cubicBezTo>
                  <a:pt x="2205736" y="419260"/>
                  <a:pt x="2234334" y="413917"/>
                  <a:pt x="2261046" y="405746"/>
                </a:cubicBezTo>
                <a:cubicBezTo>
                  <a:pt x="2303472" y="392547"/>
                  <a:pt x="2345897" y="377777"/>
                  <a:pt x="2386123" y="358921"/>
                </a:cubicBezTo>
                <a:cubicBezTo>
                  <a:pt x="2415035" y="345408"/>
                  <a:pt x="2445518" y="352636"/>
                  <a:pt x="2476002" y="340066"/>
                </a:cubicBezTo>
                <a:cubicBezTo>
                  <a:pt x="2530369" y="318067"/>
                  <a:pt x="2591650" y="313353"/>
                  <a:pt x="2649789" y="300783"/>
                </a:cubicBezTo>
                <a:cubicBezTo>
                  <a:pt x="2683415" y="293555"/>
                  <a:pt x="2714527" y="273442"/>
                  <a:pt x="2751295" y="285070"/>
                </a:cubicBezTo>
                <a:cubicBezTo>
                  <a:pt x="2756324" y="286641"/>
                  <a:pt x="2764180" y="278470"/>
                  <a:pt x="2771094" y="275642"/>
                </a:cubicBezTo>
                <a:cubicBezTo>
                  <a:pt x="2791521" y="267471"/>
                  <a:pt x="2811948" y="252701"/>
                  <a:pt x="2832061" y="253015"/>
                </a:cubicBezTo>
                <a:cubicBezTo>
                  <a:pt x="2888314" y="253958"/>
                  <a:pt x="2941110" y="240444"/>
                  <a:pt x="2993906" y="224731"/>
                </a:cubicBezTo>
                <a:cubicBezTo>
                  <a:pt x="3009305" y="220017"/>
                  <a:pt x="3025961" y="220332"/>
                  <a:pt x="3041674" y="216875"/>
                </a:cubicBezTo>
                <a:cubicBezTo>
                  <a:pt x="3083156" y="208075"/>
                  <a:pt x="3124325" y="198962"/>
                  <a:pt x="3165493" y="189534"/>
                </a:cubicBezTo>
                <a:cubicBezTo>
                  <a:pt x="3176492" y="187020"/>
                  <a:pt x="3186863" y="181363"/>
                  <a:pt x="3197862" y="180735"/>
                </a:cubicBezTo>
                <a:cubicBezTo>
                  <a:pt x="3279570" y="177278"/>
                  <a:pt x="3358450" y="158422"/>
                  <a:pt x="3438273" y="144909"/>
                </a:cubicBezTo>
                <a:cubicBezTo>
                  <a:pt x="3479755" y="137995"/>
                  <a:pt x="3521552" y="137681"/>
                  <a:pt x="3563349" y="127624"/>
                </a:cubicBezTo>
                <a:cubicBezTo>
                  <a:pt x="3591633" y="120711"/>
                  <a:pt x="3625887" y="127310"/>
                  <a:pt x="3657628" y="123539"/>
                </a:cubicBezTo>
                <a:cubicBezTo>
                  <a:pt x="3769820" y="110654"/>
                  <a:pt x="3882325" y="100912"/>
                  <a:pt x="3993888" y="84256"/>
                </a:cubicBezTo>
                <a:cubicBezTo>
                  <a:pt x="4020915" y="80171"/>
                  <a:pt x="4045742" y="64772"/>
                  <a:pt x="4073083" y="80799"/>
                </a:cubicBezTo>
                <a:cubicBezTo>
                  <a:pt x="4144106" y="50944"/>
                  <a:pt x="4218900" y="78914"/>
                  <a:pt x="4290552" y="65715"/>
                </a:cubicBezTo>
                <a:cubicBezTo>
                  <a:pt x="4308151" y="64143"/>
                  <a:pt x="4325121" y="57230"/>
                  <a:pt x="4352462" y="4874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6" name="Google Shape;86;p11"/>
          <p:cNvSpPr/>
          <p:nvPr/>
        </p:nvSpPr>
        <p:spPr>
          <a:xfrm rot="1448193">
            <a:off x="996139" y="4555585"/>
            <a:ext cx="710637" cy="1986172"/>
          </a:xfrm>
          <a:custGeom>
            <a:avLst/>
            <a:gdLst/>
            <a:ahLst/>
            <a:cxnLst/>
            <a:rect l="l" t="t" r="r" b="b"/>
            <a:pathLst>
              <a:path w="1063129" h="2971358" extrusionOk="0">
                <a:moveTo>
                  <a:pt x="482763" y="1735521"/>
                </a:moveTo>
                <a:cubicBezTo>
                  <a:pt x="467944" y="1745220"/>
                  <a:pt x="458283" y="1750147"/>
                  <a:pt x="450238" y="1756999"/>
                </a:cubicBezTo>
                <a:cubicBezTo>
                  <a:pt x="372255" y="1823819"/>
                  <a:pt x="294619" y="1891063"/>
                  <a:pt x="216559" y="1957806"/>
                </a:cubicBezTo>
                <a:cubicBezTo>
                  <a:pt x="204165" y="1968391"/>
                  <a:pt x="189616" y="1976397"/>
                  <a:pt x="177029" y="1986905"/>
                </a:cubicBezTo>
                <a:cubicBezTo>
                  <a:pt x="161633" y="1999723"/>
                  <a:pt x="145159" y="2004804"/>
                  <a:pt x="129531" y="1991178"/>
                </a:cubicBezTo>
                <a:cubicBezTo>
                  <a:pt x="112826" y="1976590"/>
                  <a:pt x="98738" y="1958230"/>
                  <a:pt x="107245" y="1933711"/>
                </a:cubicBezTo>
                <a:cubicBezTo>
                  <a:pt x="123373" y="1887098"/>
                  <a:pt x="139115" y="1840255"/>
                  <a:pt x="158015" y="1794835"/>
                </a:cubicBezTo>
                <a:cubicBezTo>
                  <a:pt x="177260" y="1748646"/>
                  <a:pt x="201432" y="1704689"/>
                  <a:pt x="221486" y="1658924"/>
                </a:cubicBezTo>
                <a:cubicBezTo>
                  <a:pt x="243311" y="1609155"/>
                  <a:pt x="260439" y="1557192"/>
                  <a:pt x="283996" y="1508308"/>
                </a:cubicBezTo>
                <a:cubicBezTo>
                  <a:pt x="331570" y="1409656"/>
                  <a:pt x="381955" y="1312389"/>
                  <a:pt x="431416" y="1214660"/>
                </a:cubicBezTo>
                <a:cubicBezTo>
                  <a:pt x="456012" y="1166046"/>
                  <a:pt x="480569" y="1117432"/>
                  <a:pt x="506358" y="1069511"/>
                </a:cubicBezTo>
                <a:cubicBezTo>
                  <a:pt x="514595" y="1054115"/>
                  <a:pt x="526797" y="1040989"/>
                  <a:pt x="534687" y="1021936"/>
                </a:cubicBezTo>
                <a:cubicBezTo>
                  <a:pt x="520985" y="1029403"/>
                  <a:pt x="506512" y="1035716"/>
                  <a:pt x="493771" y="1044492"/>
                </a:cubicBezTo>
                <a:cubicBezTo>
                  <a:pt x="433033" y="1086524"/>
                  <a:pt x="372602" y="1128979"/>
                  <a:pt x="312479" y="1171859"/>
                </a:cubicBezTo>
                <a:cubicBezTo>
                  <a:pt x="287488" y="1190580"/>
                  <a:pt x="258076" y="1202515"/>
                  <a:pt x="227106" y="1206500"/>
                </a:cubicBezTo>
                <a:cubicBezTo>
                  <a:pt x="213365" y="1208117"/>
                  <a:pt x="206359" y="1203960"/>
                  <a:pt x="197391" y="1191989"/>
                </a:cubicBezTo>
                <a:cubicBezTo>
                  <a:pt x="179493" y="1167971"/>
                  <a:pt x="178145" y="1144761"/>
                  <a:pt x="189346" y="1119087"/>
                </a:cubicBezTo>
                <a:cubicBezTo>
                  <a:pt x="222294" y="1042644"/>
                  <a:pt x="261170" y="968972"/>
                  <a:pt x="291694" y="891298"/>
                </a:cubicBezTo>
                <a:cubicBezTo>
                  <a:pt x="315135" y="831483"/>
                  <a:pt x="348468" y="775517"/>
                  <a:pt x="377144" y="717703"/>
                </a:cubicBezTo>
                <a:cubicBezTo>
                  <a:pt x="411170" y="649074"/>
                  <a:pt x="443271" y="579444"/>
                  <a:pt x="479145" y="511815"/>
                </a:cubicBezTo>
                <a:cubicBezTo>
                  <a:pt x="524757" y="426288"/>
                  <a:pt x="573717" y="342454"/>
                  <a:pt x="619906" y="257120"/>
                </a:cubicBezTo>
                <a:cubicBezTo>
                  <a:pt x="639152" y="222209"/>
                  <a:pt x="655703" y="186027"/>
                  <a:pt x="672600" y="149999"/>
                </a:cubicBezTo>
                <a:cubicBezTo>
                  <a:pt x="677720" y="139068"/>
                  <a:pt x="679375" y="126520"/>
                  <a:pt x="683840" y="115358"/>
                </a:cubicBezTo>
                <a:cubicBezTo>
                  <a:pt x="690075" y="99461"/>
                  <a:pt x="681299" y="74596"/>
                  <a:pt x="711207" y="71632"/>
                </a:cubicBezTo>
                <a:cubicBezTo>
                  <a:pt x="715710" y="71170"/>
                  <a:pt x="719944" y="52964"/>
                  <a:pt x="721561" y="42571"/>
                </a:cubicBezTo>
                <a:cubicBezTo>
                  <a:pt x="723332" y="31024"/>
                  <a:pt x="721946" y="18938"/>
                  <a:pt x="721946" y="0"/>
                </a:cubicBezTo>
                <a:cubicBezTo>
                  <a:pt x="740499" y="9122"/>
                  <a:pt x="753239" y="13703"/>
                  <a:pt x="763824" y="21286"/>
                </a:cubicBezTo>
                <a:cubicBezTo>
                  <a:pt x="769713" y="25520"/>
                  <a:pt x="775795" y="35142"/>
                  <a:pt x="775371" y="41724"/>
                </a:cubicBezTo>
                <a:cubicBezTo>
                  <a:pt x="769136" y="108275"/>
                  <a:pt x="764209" y="175134"/>
                  <a:pt x="753278" y="240954"/>
                </a:cubicBezTo>
                <a:cubicBezTo>
                  <a:pt x="746426" y="282331"/>
                  <a:pt x="730683" y="322362"/>
                  <a:pt x="717635" y="362624"/>
                </a:cubicBezTo>
                <a:cubicBezTo>
                  <a:pt x="689806" y="448382"/>
                  <a:pt x="661246" y="533947"/>
                  <a:pt x="632647" y="619474"/>
                </a:cubicBezTo>
                <a:cubicBezTo>
                  <a:pt x="626257" y="638720"/>
                  <a:pt x="618405" y="657311"/>
                  <a:pt x="608821" y="682599"/>
                </a:cubicBezTo>
                <a:cubicBezTo>
                  <a:pt x="632262" y="675286"/>
                  <a:pt x="648852" y="674016"/>
                  <a:pt x="665942" y="663354"/>
                </a:cubicBezTo>
                <a:cubicBezTo>
                  <a:pt x="695580" y="644878"/>
                  <a:pt x="728913" y="632215"/>
                  <a:pt x="760899" y="617588"/>
                </a:cubicBezTo>
                <a:cubicBezTo>
                  <a:pt x="794925" y="602192"/>
                  <a:pt x="833839" y="597765"/>
                  <a:pt x="863208" y="571399"/>
                </a:cubicBezTo>
                <a:cubicBezTo>
                  <a:pt x="868366" y="566741"/>
                  <a:pt x="878335" y="567550"/>
                  <a:pt x="886302" y="565856"/>
                </a:cubicBezTo>
                <a:cubicBezTo>
                  <a:pt x="892846" y="564509"/>
                  <a:pt x="901930" y="565856"/>
                  <a:pt x="905548" y="562007"/>
                </a:cubicBezTo>
                <a:cubicBezTo>
                  <a:pt x="924793" y="541337"/>
                  <a:pt x="946926" y="542030"/>
                  <a:pt x="972946" y="544263"/>
                </a:cubicBezTo>
                <a:cubicBezTo>
                  <a:pt x="985032" y="545302"/>
                  <a:pt x="996040" y="544263"/>
                  <a:pt x="1006279" y="551461"/>
                </a:cubicBezTo>
                <a:lnTo>
                  <a:pt x="1063130" y="591376"/>
                </a:lnTo>
                <a:cubicBezTo>
                  <a:pt x="1061321" y="621707"/>
                  <a:pt x="1044654" y="649997"/>
                  <a:pt x="1030143" y="678134"/>
                </a:cubicBezTo>
                <a:cubicBezTo>
                  <a:pt x="978642" y="777865"/>
                  <a:pt x="924331" y="876171"/>
                  <a:pt x="873485" y="976209"/>
                </a:cubicBezTo>
                <a:cubicBezTo>
                  <a:pt x="840190" y="1041643"/>
                  <a:pt x="810899" y="1109272"/>
                  <a:pt x="780183" y="1176054"/>
                </a:cubicBezTo>
                <a:cubicBezTo>
                  <a:pt x="778836" y="1179018"/>
                  <a:pt x="780991" y="1183560"/>
                  <a:pt x="781414" y="1186524"/>
                </a:cubicBezTo>
                <a:cubicBezTo>
                  <a:pt x="813747" y="1172667"/>
                  <a:pt x="845002" y="1158348"/>
                  <a:pt x="876988" y="1145916"/>
                </a:cubicBezTo>
                <a:cubicBezTo>
                  <a:pt x="894655" y="1139064"/>
                  <a:pt x="917519" y="1126324"/>
                  <a:pt x="930875" y="1132251"/>
                </a:cubicBezTo>
                <a:cubicBezTo>
                  <a:pt x="951545" y="1141335"/>
                  <a:pt x="973215" y="1128672"/>
                  <a:pt x="992191" y="1143221"/>
                </a:cubicBezTo>
                <a:cubicBezTo>
                  <a:pt x="1011167" y="1157771"/>
                  <a:pt x="1033723" y="1169511"/>
                  <a:pt x="1056817" y="1183752"/>
                </a:cubicBezTo>
                <a:cubicBezTo>
                  <a:pt x="1037149" y="1225553"/>
                  <a:pt x="1018326" y="1269202"/>
                  <a:pt x="996502" y="1311273"/>
                </a:cubicBezTo>
                <a:cubicBezTo>
                  <a:pt x="943461" y="1413710"/>
                  <a:pt x="889574" y="1515711"/>
                  <a:pt x="834840" y="1617276"/>
                </a:cubicBezTo>
                <a:cubicBezTo>
                  <a:pt x="809705" y="1664351"/>
                  <a:pt x="782300" y="1710232"/>
                  <a:pt x="757088" y="1757306"/>
                </a:cubicBezTo>
                <a:cubicBezTo>
                  <a:pt x="730645" y="1806614"/>
                  <a:pt x="706242" y="1857037"/>
                  <a:pt x="679875" y="1906382"/>
                </a:cubicBezTo>
                <a:cubicBezTo>
                  <a:pt x="655395" y="1952186"/>
                  <a:pt x="628451" y="1996682"/>
                  <a:pt x="604433" y="2042679"/>
                </a:cubicBezTo>
                <a:cubicBezTo>
                  <a:pt x="562093" y="2123702"/>
                  <a:pt x="521754" y="2205765"/>
                  <a:pt x="479376" y="2286750"/>
                </a:cubicBezTo>
                <a:cubicBezTo>
                  <a:pt x="447736" y="2347258"/>
                  <a:pt x="414249" y="2406765"/>
                  <a:pt x="381570" y="2466696"/>
                </a:cubicBezTo>
                <a:cubicBezTo>
                  <a:pt x="359977" y="2506188"/>
                  <a:pt x="338653" y="2545872"/>
                  <a:pt x="316674" y="2585171"/>
                </a:cubicBezTo>
                <a:cubicBezTo>
                  <a:pt x="300624" y="2613808"/>
                  <a:pt x="284650" y="2642523"/>
                  <a:pt x="267060" y="2670198"/>
                </a:cubicBezTo>
                <a:cubicBezTo>
                  <a:pt x="211171" y="2758111"/>
                  <a:pt x="155243" y="2845986"/>
                  <a:pt x="97699" y="2932706"/>
                </a:cubicBezTo>
                <a:cubicBezTo>
                  <a:pt x="86674" y="2948129"/>
                  <a:pt x="71741" y="2960338"/>
                  <a:pt x="54435" y="2968079"/>
                </a:cubicBezTo>
                <a:cubicBezTo>
                  <a:pt x="28569" y="2979627"/>
                  <a:pt x="663" y="2959150"/>
                  <a:pt x="202" y="2930512"/>
                </a:cubicBezTo>
                <a:cubicBezTo>
                  <a:pt x="-601" y="2915370"/>
                  <a:pt x="997" y="2900197"/>
                  <a:pt x="4936" y="2885555"/>
                </a:cubicBezTo>
                <a:cubicBezTo>
                  <a:pt x="15136" y="2853030"/>
                  <a:pt x="28261" y="2821467"/>
                  <a:pt x="39578" y="2789327"/>
                </a:cubicBezTo>
                <a:cubicBezTo>
                  <a:pt x="55667" y="2744177"/>
                  <a:pt x="72796" y="2699335"/>
                  <a:pt x="86845" y="2653569"/>
                </a:cubicBezTo>
                <a:cubicBezTo>
                  <a:pt x="111824" y="2570663"/>
                  <a:pt x="143624" y="2489967"/>
                  <a:pt x="181917" y="2412308"/>
                </a:cubicBezTo>
                <a:cubicBezTo>
                  <a:pt x="204204" y="2368274"/>
                  <a:pt x="218599" y="2321161"/>
                  <a:pt x="245505" y="2278552"/>
                </a:cubicBezTo>
                <a:cubicBezTo>
                  <a:pt x="264211" y="2248837"/>
                  <a:pt x="267136" y="2209614"/>
                  <a:pt x="280339" y="2175896"/>
                </a:cubicBezTo>
                <a:cubicBezTo>
                  <a:pt x="296197" y="2135519"/>
                  <a:pt x="315404" y="2096451"/>
                  <a:pt x="333302" y="2056920"/>
                </a:cubicBezTo>
                <a:cubicBezTo>
                  <a:pt x="361901" y="1993718"/>
                  <a:pt x="387190" y="1928668"/>
                  <a:pt x="420677" y="1868315"/>
                </a:cubicBezTo>
                <a:cubicBezTo>
                  <a:pt x="437844" y="1837522"/>
                  <a:pt x="446427" y="1800186"/>
                  <a:pt x="476681" y="1775936"/>
                </a:cubicBezTo>
                <a:cubicBezTo>
                  <a:pt x="483225" y="1770470"/>
                  <a:pt x="480415" y="1753457"/>
                  <a:pt x="482763" y="1735521"/>
                </a:cubicBezTo>
                <a:close/>
                <a:moveTo>
                  <a:pt x="203241" y="2622353"/>
                </a:moveTo>
                <a:cubicBezTo>
                  <a:pt x="211286" y="2617272"/>
                  <a:pt x="219177" y="2615040"/>
                  <a:pt x="222179" y="2609921"/>
                </a:cubicBezTo>
                <a:cubicBezTo>
                  <a:pt x="237999" y="2582977"/>
                  <a:pt x="252972" y="2555186"/>
                  <a:pt x="267483" y="2527473"/>
                </a:cubicBezTo>
                <a:cubicBezTo>
                  <a:pt x="289654" y="2485556"/>
                  <a:pt x="310631" y="2443024"/>
                  <a:pt x="333495" y="2401723"/>
                </a:cubicBezTo>
                <a:cubicBezTo>
                  <a:pt x="354780" y="2363001"/>
                  <a:pt x="379184" y="2325973"/>
                  <a:pt x="399853" y="2286981"/>
                </a:cubicBezTo>
                <a:cubicBezTo>
                  <a:pt x="438999" y="2213117"/>
                  <a:pt x="476181" y="2138752"/>
                  <a:pt x="514326" y="2064734"/>
                </a:cubicBezTo>
                <a:cubicBezTo>
                  <a:pt x="539075" y="2016813"/>
                  <a:pt x="560746" y="1967814"/>
                  <a:pt x="593848" y="1924434"/>
                </a:cubicBezTo>
                <a:cubicBezTo>
                  <a:pt x="611053" y="1901956"/>
                  <a:pt x="629029" y="1877091"/>
                  <a:pt x="636188" y="1850455"/>
                </a:cubicBezTo>
                <a:cubicBezTo>
                  <a:pt x="651584" y="1792718"/>
                  <a:pt x="688266" y="1746837"/>
                  <a:pt x="714517" y="1695298"/>
                </a:cubicBezTo>
                <a:cubicBezTo>
                  <a:pt x="734225" y="1656653"/>
                  <a:pt x="758474" y="1620356"/>
                  <a:pt x="778566" y="1581865"/>
                </a:cubicBezTo>
                <a:cubicBezTo>
                  <a:pt x="811591" y="1518662"/>
                  <a:pt x="842846" y="1454536"/>
                  <a:pt x="874986" y="1390872"/>
                </a:cubicBezTo>
                <a:cubicBezTo>
                  <a:pt x="904278" y="1332866"/>
                  <a:pt x="933800" y="1274976"/>
                  <a:pt x="963515" y="1216354"/>
                </a:cubicBezTo>
                <a:cubicBezTo>
                  <a:pt x="950159" y="1205923"/>
                  <a:pt x="939497" y="1210234"/>
                  <a:pt x="928142" y="1216354"/>
                </a:cubicBezTo>
                <a:cubicBezTo>
                  <a:pt x="890690" y="1236446"/>
                  <a:pt x="852353" y="1254845"/>
                  <a:pt x="815594" y="1276092"/>
                </a:cubicBezTo>
                <a:cubicBezTo>
                  <a:pt x="776565" y="1298455"/>
                  <a:pt x="739228" y="1323744"/>
                  <a:pt x="700737" y="1347454"/>
                </a:cubicBezTo>
                <a:cubicBezTo>
                  <a:pt x="674140" y="1363852"/>
                  <a:pt x="641384" y="1363197"/>
                  <a:pt x="625526" y="1346685"/>
                </a:cubicBezTo>
                <a:cubicBezTo>
                  <a:pt x="603278" y="1323590"/>
                  <a:pt x="603317" y="1312659"/>
                  <a:pt x="626450" y="1275091"/>
                </a:cubicBezTo>
                <a:cubicBezTo>
                  <a:pt x="638497" y="1255461"/>
                  <a:pt x="652316" y="1236831"/>
                  <a:pt x="662978" y="1216547"/>
                </a:cubicBezTo>
                <a:cubicBezTo>
                  <a:pt x="707165" y="1132380"/>
                  <a:pt x="750788" y="1047930"/>
                  <a:pt x="793847" y="963199"/>
                </a:cubicBezTo>
                <a:cubicBezTo>
                  <a:pt x="808166" y="935216"/>
                  <a:pt x="819251" y="905462"/>
                  <a:pt x="834186" y="877903"/>
                </a:cubicBezTo>
                <a:cubicBezTo>
                  <a:pt x="869366" y="812814"/>
                  <a:pt x="906626" y="748881"/>
                  <a:pt x="941575" y="683716"/>
                </a:cubicBezTo>
                <a:cubicBezTo>
                  <a:pt x="950659" y="666818"/>
                  <a:pt x="962361" y="649613"/>
                  <a:pt x="963400" y="624478"/>
                </a:cubicBezTo>
                <a:cubicBezTo>
                  <a:pt x="941922" y="632176"/>
                  <a:pt x="924909" y="636949"/>
                  <a:pt x="908512" y="643954"/>
                </a:cubicBezTo>
                <a:cubicBezTo>
                  <a:pt x="857242" y="666087"/>
                  <a:pt x="806472" y="689528"/>
                  <a:pt x="755125" y="711468"/>
                </a:cubicBezTo>
                <a:cubicBezTo>
                  <a:pt x="693540" y="737834"/>
                  <a:pt x="631608" y="763969"/>
                  <a:pt x="569175" y="788450"/>
                </a:cubicBezTo>
                <a:cubicBezTo>
                  <a:pt x="540576" y="799727"/>
                  <a:pt x="507782" y="770782"/>
                  <a:pt x="511439" y="738796"/>
                </a:cubicBezTo>
                <a:cubicBezTo>
                  <a:pt x="513064" y="729278"/>
                  <a:pt x="515857" y="719995"/>
                  <a:pt x="519753" y="711160"/>
                </a:cubicBezTo>
                <a:cubicBezTo>
                  <a:pt x="549853" y="631483"/>
                  <a:pt x="580107" y="551884"/>
                  <a:pt x="611900" y="468166"/>
                </a:cubicBezTo>
                <a:cubicBezTo>
                  <a:pt x="603625" y="471592"/>
                  <a:pt x="598467" y="472015"/>
                  <a:pt x="597043" y="474594"/>
                </a:cubicBezTo>
                <a:cubicBezTo>
                  <a:pt x="500815" y="645148"/>
                  <a:pt x="422640" y="824554"/>
                  <a:pt x="340462" y="1001921"/>
                </a:cubicBezTo>
                <a:cubicBezTo>
                  <a:pt x="336189" y="1011120"/>
                  <a:pt x="337036" y="1022706"/>
                  <a:pt x="334958" y="1036563"/>
                </a:cubicBezTo>
                <a:cubicBezTo>
                  <a:pt x="397351" y="1029134"/>
                  <a:pt x="433418" y="978172"/>
                  <a:pt x="486766" y="959234"/>
                </a:cubicBezTo>
                <a:cubicBezTo>
                  <a:pt x="524295" y="945916"/>
                  <a:pt x="554780" y="912776"/>
                  <a:pt x="585534" y="890566"/>
                </a:cubicBezTo>
                <a:lnTo>
                  <a:pt x="655164" y="940605"/>
                </a:lnTo>
                <a:cubicBezTo>
                  <a:pt x="648928" y="960427"/>
                  <a:pt x="644156" y="984677"/>
                  <a:pt x="633840" y="1006039"/>
                </a:cubicBezTo>
                <a:cubicBezTo>
                  <a:pt x="616943" y="1041336"/>
                  <a:pt x="596119" y="1074168"/>
                  <a:pt x="580799" y="1110889"/>
                </a:cubicBezTo>
                <a:cubicBezTo>
                  <a:pt x="552470" y="1178748"/>
                  <a:pt x="515827" y="1243144"/>
                  <a:pt x="482878" y="1309117"/>
                </a:cubicBezTo>
                <a:cubicBezTo>
                  <a:pt x="446774" y="1381352"/>
                  <a:pt x="410772" y="1453677"/>
                  <a:pt x="374873" y="1526091"/>
                </a:cubicBezTo>
                <a:cubicBezTo>
                  <a:pt x="360246" y="1555421"/>
                  <a:pt x="343811" y="1583828"/>
                  <a:pt x="330878" y="1614005"/>
                </a:cubicBezTo>
                <a:cubicBezTo>
                  <a:pt x="310901" y="1660194"/>
                  <a:pt x="291193" y="1706729"/>
                  <a:pt x="275451" y="1754497"/>
                </a:cubicBezTo>
                <a:cubicBezTo>
                  <a:pt x="267752" y="1778092"/>
                  <a:pt x="249777" y="1800686"/>
                  <a:pt x="255474" y="1830478"/>
                </a:cubicBezTo>
                <a:cubicBezTo>
                  <a:pt x="268561" y="1818199"/>
                  <a:pt x="278568" y="1807614"/>
                  <a:pt x="289615" y="1798723"/>
                </a:cubicBezTo>
                <a:cubicBezTo>
                  <a:pt x="312710" y="1780401"/>
                  <a:pt x="336536" y="1762888"/>
                  <a:pt x="360169" y="1745182"/>
                </a:cubicBezTo>
                <a:cubicBezTo>
                  <a:pt x="409592" y="1708077"/>
                  <a:pt x="451778" y="1661079"/>
                  <a:pt x="510823" y="1637022"/>
                </a:cubicBezTo>
                <a:cubicBezTo>
                  <a:pt x="520138" y="1633173"/>
                  <a:pt x="526604" y="1622242"/>
                  <a:pt x="533917" y="1614274"/>
                </a:cubicBezTo>
                <a:cubicBezTo>
                  <a:pt x="541231" y="1606306"/>
                  <a:pt x="547813" y="1598339"/>
                  <a:pt x="554857" y="1590217"/>
                </a:cubicBezTo>
                <a:lnTo>
                  <a:pt x="622293" y="1624551"/>
                </a:lnTo>
                <a:cubicBezTo>
                  <a:pt x="618136" y="1642411"/>
                  <a:pt x="615595" y="1659924"/>
                  <a:pt x="609745" y="1676283"/>
                </a:cubicBezTo>
                <a:cubicBezTo>
                  <a:pt x="602454" y="1695582"/>
                  <a:pt x="593983" y="1714414"/>
                  <a:pt x="584379" y="1732672"/>
                </a:cubicBezTo>
                <a:cubicBezTo>
                  <a:pt x="557974" y="1784982"/>
                  <a:pt x="529106" y="1836098"/>
                  <a:pt x="504703" y="1889292"/>
                </a:cubicBezTo>
                <a:cubicBezTo>
                  <a:pt x="472755" y="1958922"/>
                  <a:pt x="444195" y="2030092"/>
                  <a:pt x="414172" y="2100569"/>
                </a:cubicBezTo>
                <a:cubicBezTo>
                  <a:pt x="373833" y="2195257"/>
                  <a:pt x="333469" y="2289919"/>
                  <a:pt x="293079" y="2384556"/>
                </a:cubicBezTo>
                <a:cubicBezTo>
                  <a:pt x="291305" y="2389764"/>
                  <a:pt x="289063" y="2394801"/>
                  <a:pt x="286382" y="2399606"/>
                </a:cubicBezTo>
                <a:cubicBezTo>
                  <a:pt x="243465" y="2463770"/>
                  <a:pt x="230686" y="2540290"/>
                  <a:pt x="200085" y="2609497"/>
                </a:cubicBezTo>
                <a:cubicBezTo>
                  <a:pt x="199161" y="2611845"/>
                  <a:pt x="201240" y="2615078"/>
                  <a:pt x="203241" y="262235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7" name="Google Shape;87;p11"/>
          <p:cNvSpPr/>
          <p:nvPr/>
        </p:nvSpPr>
        <p:spPr>
          <a:xfrm>
            <a:off x="10611576" y="685800"/>
            <a:ext cx="774169" cy="1047405"/>
          </a:xfrm>
          <a:custGeom>
            <a:avLst/>
            <a:gdLst/>
            <a:ahLst/>
            <a:cxnLst/>
            <a:rect l="l" t="t" r="r" b="b"/>
            <a:pathLst>
              <a:path w="1161255" h="1571108" extrusionOk="0">
                <a:moveTo>
                  <a:pt x="486022" y="0"/>
                </a:moveTo>
                <a:cubicBezTo>
                  <a:pt x="537625" y="20516"/>
                  <a:pt x="555192" y="59349"/>
                  <a:pt x="557388" y="106608"/>
                </a:cubicBezTo>
                <a:cubicBezTo>
                  <a:pt x="562146" y="199661"/>
                  <a:pt x="583739" y="286486"/>
                  <a:pt x="627656" y="370014"/>
                </a:cubicBezTo>
                <a:cubicBezTo>
                  <a:pt x="652177" y="416540"/>
                  <a:pt x="692435" y="435224"/>
                  <a:pt x="733059" y="457938"/>
                </a:cubicBezTo>
                <a:cubicBezTo>
                  <a:pt x="744770" y="464532"/>
                  <a:pt x="756116" y="471127"/>
                  <a:pt x="767827" y="476988"/>
                </a:cubicBezTo>
                <a:cubicBezTo>
                  <a:pt x="774415" y="480285"/>
                  <a:pt x="781002" y="484315"/>
                  <a:pt x="787956" y="485048"/>
                </a:cubicBezTo>
                <a:cubicBezTo>
                  <a:pt x="824920" y="489444"/>
                  <a:pt x="859688" y="498603"/>
                  <a:pt x="892626" y="517287"/>
                </a:cubicBezTo>
                <a:cubicBezTo>
                  <a:pt x="904704" y="524247"/>
                  <a:pt x="921539" y="522782"/>
                  <a:pt x="936178" y="524247"/>
                </a:cubicBezTo>
                <a:cubicBezTo>
                  <a:pt x="964724" y="526812"/>
                  <a:pt x="993271" y="528277"/>
                  <a:pt x="1019256" y="544030"/>
                </a:cubicBezTo>
                <a:cubicBezTo>
                  <a:pt x="1024013" y="546961"/>
                  <a:pt x="1031699" y="545129"/>
                  <a:pt x="1037921" y="543664"/>
                </a:cubicBezTo>
                <a:cubicBezTo>
                  <a:pt x="1039018" y="543298"/>
                  <a:pt x="1039018" y="535971"/>
                  <a:pt x="1039384" y="531941"/>
                </a:cubicBezTo>
                <a:cubicBezTo>
                  <a:pt x="1045240" y="533406"/>
                  <a:pt x="1051462" y="534872"/>
                  <a:pt x="1056952" y="537070"/>
                </a:cubicBezTo>
                <a:cubicBezTo>
                  <a:pt x="1061343" y="538901"/>
                  <a:pt x="1065003" y="544030"/>
                  <a:pt x="1069029" y="544030"/>
                </a:cubicBezTo>
                <a:cubicBezTo>
                  <a:pt x="1080008" y="544763"/>
                  <a:pt x="1090988" y="543664"/>
                  <a:pt x="1102333" y="543664"/>
                </a:cubicBezTo>
                <a:cubicBezTo>
                  <a:pt x="1104529" y="543664"/>
                  <a:pt x="1107091" y="545496"/>
                  <a:pt x="1108921" y="546961"/>
                </a:cubicBezTo>
                <a:cubicBezTo>
                  <a:pt x="1125756" y="561615"/>
                  <a:pt x="1142591" y="576635"/>
                  <a:pt x="1161256" y="593121"/>
                </a:cubicBezTo>
                <a:cubicBezTo>
                  <a:pt x="1133442" y="612904"/>
                  <a:pt x="1102333" y="619498"/>
                  <a:pt x="1072689" y="629390"/>
                </a:cubicBezTo>
                <a:cubicBezTo>
                  <a:pt x="1022183" y="646608"/>
                  <a:pt x="969848" y="660896"/>
                  <a:pt x="922637" y="685442"/>
                </a:cubicBezTo>
                <a:cubicBezTo>
                  <a:pt x="888601" y="703026"/>
                  <a:pt x="861518" y="734899"/>
                  <a:pt x="831508" y="760177"/>
                </a:cubicBezTo>
                <a:cubicBezTo>
                  <a:pt x="757214" y="822823"/>
                  <a:pt x="730131" y="910747"/>
                  <a:pt x="703048" y="999037"/>
                </a:cubicBezTo>
                <a:cubicBezTo>
                  <a:pt x="690971" y="1038970"/>
                  <a:pt x="675966" y="1077803"/>
                  <a:pt x="664255" y="1117735"/>
                </a:cubicBezTo>
                <a:cubicBezTo>
                  <a:pt x="656203" y="1144112"/>
                  <a:pt x="650713" y="1171588"/>
                  <a:pt x="645224" y="1198698"/>
                </a:cubicBezTo>
                <a:cubicBezTo>
                  <a:pt x="632048" y="1267572"/>
                  <a:pt x="618507" y="1336446"/>
                  <a:pt x="606796" y="1406053"/>
                </a:cubicBezTo>
                <a:cubicBezTo>
                  <a:pt x="601672" y="1436093"/>
                  <a:pt x="601672" y="1466867"/>
                  <a:pt x="598744" y="1497274"/>
                </a:cubicBezTo>
                <a:cubicBezTo>
                  <a:pt x="596914" y="1517423"/>
                  <a:pt x="594352" y="1537573"/>
                  <a:pt x="592522" y="1556623"/>
                </a:cubicBezTo>
                <a:cubicBezTo>
                  <a:pt x="548239" y="1581535"/>
                  <a:pt x="535795" y="1575673"/>
                  <a:pt x="528110" y="1528414"/>
                </a:cubicBezTo>
                <a:cubicBezTo>
                  <a:pt x="527378" y="1523285"/>
                  <a:pt x="525548" y="1518522"/>
                  <a:pt x="525182" y="1513393"/>
                </a:cubicBezTo>
                <a:cubicBezTo>
                  <a:pt x="522986" y="1478224"/>
                  <a:pt x="527378" y="1440856"/>
                  <a:pt x="517862" y="1407884"/>
                </a:cubicBezTo>
                <a:cubicBezTo>
                  <a:pt x="507615" y="1373814"/>
                  <a:pt x="509445" y="1340110"/>
                  <a:pt x="506517" y="1306039"/>
                </a:cubicBezTo>
                <a:cubicBezTo>
                  <a:pt x="503589" y="1274899"/>
                  <a:pt x="502125" y="1243027"/>
                  <a:pt x="502491" y="1211887"/>
                </a:cubicBezTo>
                <a:cubicBezTo>
                  <a:pt x="503955" y="1091724"/>
                  <a:pt x="476873" y="979621"/>
                  <a:pt x="404408" y="882538"/>
                </a:cubicBezTo>
                <a:cubicBezTo>
                  <a:pt x="372934" y="840408"/>
                  <a:pt x="327187" y="809634"/>
                  <a:pt x="276681" y="795347"/>
                </a:cubicBezTo>
                <a:cubicBezTo>
                  <a:pt x="235691" y="783623"/>
                  <a:pt x="191042" y="784356"/>
                  <a:pt x="147856" y="782158"/>
                </a:cubicBezTo>
                <a:cubicBezTo>
                  <a:pt x="116016" y="780326"/>
                  <a:pt x="83810" y="784722"/>
                  <a:pt x="51969" y="782524"/>
                </a:cubicBezTo>
                <a:cubicBezTo>
                  <a:pt x="32938" y="781059"/>
                  <a:pt x="8784" y="783257"/>
                  <a:pt x="0" y="752850"/>
                </a:cubicBezTo>
                <a:cubicBezTo>
                  <a:pt x="32206" y="739661"/>
                  <a:pt x="64047" y="725740"/>
                  <a:pt x="96619" y="712918"/>
                </a:cubicBezTo>
                <a:cubicBezTo>
                  <a:pt x="150418" y="691670"/>
                  <a:pt x="204217" y="671154"/>
                  <a:pt x="258016" y="649906"/>
                </a:cubicBezTo>
                <a:cubicBezTo>
                  <a:pt x="262408" y="648074"/>
                  <a:pt x="266434" y="644044"/>
                  <a:pt x="269728" y="640014"/>
                </a:cubicBezTo>
                <a:cubicBezTo>
                  <a:pt x="307790" y="597884"/>
                  <a:pt x="345852" y="556853"/>
                  <a:pt x="373666" y="505197"/>
                </a:cubicBezTo>
                <a:cubicBezTo>
                  <a:pt x="415022" y="427531"/>
                  <a:pt x="438445" y="344369"/>
                  <a:pt x="458208" y="260109"/>
                </a:cubicBezTo>
                <a:cubicBezTo>
                  <a:pt x="476873" y="179145"/>
                  <a:pt x="491146" y="97083"/>
                  <a:pt x="483826" y="13189"/>
                </a:cubicBezTo>
                <a:cubicBezTo>
                  <a:pt x="483094" y="10258"/>
                  <a:pt x="484924" y="6594"/>
                  <a:pt x="486022" y="0"/>
                </a:cubicBezTo>
                <a:close/>
                <a:moveTo>
                  <a:pt x="146026" y="744790"/>
                </a:moveTo>
                <a:cubicBezTo>
                  <a:pt x="146758" y="747355"/>
                  <a:pt x="147490" y="750286"/>
                  <a:pt x="148222" y="752850"/>
                </a:cubicBezTo>
                <a:cubicBezTo>
                  <a:pt x="155542" y="752850"/>
                  <a:pt x="163227" y="752484"/>
                  <a:pt x="170547" y="752850"/>
                </a:cubicBezTo>
                <a:cubicBezTo>
                  <a:pt x="190676" y="753949"/>
                  <a:pt x="212269" y="751385"/>
                  <a:pt x="231300" y="756880"/>
                </a:cubicBezTo>
                <a:cubicBezTo>
                  <a:pt x="268630" y="767870"/>
                  <a:pt x="305228" y="782891"/>
                  <a:pt x="341460" y="797178"/>
                </a:cubicBezTo>
                <a:cubicBezTo>
                  <a:pt x="382816" y="813298"/>
                  <a:pt x="415022" y="841507"/>
                  <a:pt x="445032" y="873379"/>
                </a:cubicBezTo>
                <a:cubicBezTo>
                  <a:pt x="498099" y="929065"/>
                  <a:pt x="522254" y="999037"/>
                  <a:pt x="541285" y="1070109"/>
                </a:cubicBezTo>
                <a:cubicBezTo>
                  <a:pt x="552264" y="1111141"/>
                  <a:pt x="567270" y="1153271"/>
                  <a:pt x="555558" y="1197966"/>
                </a:cubicBezTo>
                <a:cubicBezTo>
                  <a:pt x="554094" y="1204194"/>
                  <a:pt x="564342" y="1213352"/>
                  <a:pt x="573857" y="1229105"/>
                </a:cubicBezTo>
                <a:cubicBezTo>
                  <a:pt x="581543" y="1170856"/>
                  <a:pt x="605698" y="1127260"/>
                  <a:pt x="614115" y="1078535"/>
                </a:cubicBezTo>
                <a:cubicBezTo>
                  <a:pt x="618873" y="1051426"/>
                  <a:pt x="629852" y="1025415"/>
                  <a:pt x="636440" y="998305"/>
                </a:cubicBezTo>
                <a:cubicBezTo>
                  <a:pt x="659131" y="905252"/>
                  <a:pt x="685481" y="813664"/>
                  <a:pt x="753554" y="741493"/>
                </a:cubicBezTo>
                <a:cubicBezTo>
                  <a:pt x="774781" y="718779"/>
                  <a:pt x="796739" y="696432"/>
                  <a:pt x="818698" y="674451"/>
                </a:cubicBezTo>
                <a:cubicBezTo>
                  <a:pt x="850539" y="642579"/>
                  <a:pt x="884575" y="614003"/>
                  <a:pt x="931420" y="605943"/>
                </a:cubicBezTo>
                <a:cubicBezTo>
                  <a:pt x="940204" y="604478"/>
                  <a:pt x="947889" y="596418"/>
                  <a:pt x="958869" y="589458"/>
                </a:cubicBezTo>
                <a:cubicBezTo>
                  <a:pt x="939106" y="581032"/>
                  <a:pt x="923003" y="567110"/>
                  <a:pt x="909461" y="569308"/>
                </a:cubicBezTo>
                <a:cubicBezTo>
                  <a:pt x="864812" y="576269"/>
                  <a:pt x="836997" y="540000"/>
                  <a:pt x="797837" y="531208"/>
                </a:cubicBezTo>
                <a:cubicBezTo>
                  <a:pt x="755750" y="521317"/>
                  <a:pt x="716590" y="493108"/>
                  <a:pt x="677064" y="470760"/>
                </a:cubicBezTo>
                <a:cubicBezTo>
                  <a:pt x="611919" y="434492"/>
                  <a:pt x="578615" y="378074"/>
                  <a:pt x="552264" y="313962"/>
                </a:cubicBezTo>
                <a:cubicBezTo>
                  <a:pt x="540187" y="285021"/>
                  <a:pt x="529208" y="256079"/>
                  <a:pt x="515300" y="220909"/>
                </a:cubicBezTo>
                <a:cubicBezTo>
                  <a:pt x="510543" y="240692"/>
                  <a:pt x="506883" y="255346"/>
                  <a:pt x="503955" y="270000"/>
                </a:cubicBezTo>
                <a:cubicBezTo>
                  <a:pt x="481630" y="380272"/>
                  <a:pt x="453084" y="488345"/>
                  <a:pt x="394527" y="586527"/>
                </a:cubicBezTo>
                <a:cubicBezTo>
                  <a:pt x="368542" y="630123"/>
                  <a:pt x="334506" y="662728"/>
                  <a:pt x="289491" y="683610"/>
                </a:cubicBezTo>
                <a:cubicBezTo>
                  <a:pt x="254722" y="699729"/>
                  <a:pt x="218856" y="713651"/>
                  <a:pt x="183722" y="728671"/>
                </a:cubicBezTo>
                <a:cubicBezTo>
                  <a:pt x="170913" y="734166"/>
                  <a:pt x="158470" y="739295"/>
                  <a:pt x="146026" y="74479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 name="TextBox 2">
            <a:extLst>
              <a:ext uri="{FF2B5EF4-FFF2-40B4-BE49-F238E27FC236}">
                <a16:creationId xmlns:a16="http://schemas.microsoft.com/office/drawing/2014/main" id="{583B957F-DCAA-4954-7697-6856C8F4E8A4}"/>
              </a:ext>
            </a:extLst>
          </p:cNvPr>
          <p:cNvSpPr txBox="1"/>
          <p:nvPr/>
        </p:nvSpPr>
        <p:spPr>
          <a:xfrm>
            <a:off x="3048965" y="1640224"/>
            <a:ext cx="6094070" cy="3539430"/>
          </a:xfrm>
          <a:prstGeom prst="rect">
            <a:avLst/>
          </a:prstGeom>
          <a:noFill/>
        </p:spPr>
        <p:txBody>
          <a:bodyPr wrap="square">
            <a:spAutoFit/>
          </a:bodyPr>
          <a:lstStyle/>
          <a:p>
            <a:pPr algn="ctr" rtl="1"/>
            <a:r>
              <a:rPr lang="fa-IR" sz="2800" b="0" i="0" dirty="0">
                <a:solidFill>
                  <a:schemeClr val="bg1"/>
                </a:solidFill>
                <a:effectLst/>
                <a:latin typeface="IRANSansWeb"/>
                <a:cs typeface="B Koodak" panose="00000700000000000000" pitchFamily="2" charset="-78"/>
              </a:rPr>
              <a:t>این سایت در حقیقت یک پلتفورم شبکه اجتماعی کمپانی </a:t>
            </a:r>
            <a:r>
              <a:rPr lang="en-US" sz="2800" b="1" dirty="0">
                <a:effectLst/>
                <a:latin typeface="IRANSansWeb"/>
                <a:cs typeface="B Koodak" panose="00000700000000000000" pitchFamily="2" charset="-78"/>
              </a:rPr>
              <a:t>Adobe</a:t>
            </a:r>
            <a:r>
              <a:rPr lang="fa-IR" sz="2800" b="0" i="0" dirty="0">
                <a:solidFill>
                  <a:schemeClr val="bg1"/>
                </a:solidFill>
                <a:effectLst/>
                <a:latin typeface="IRANSansWeb"/>
                <a:cs typeface="B Koodak" panose="00000700000000000000" pitchFamily="2" charset="-78"/>
              </a:rPr>
              <a:t> است که باهدف نمایش و یافتن کارهای خلاقانه طراحی ایجاد شده است. طراحان و گرافیست‌ها به عضویت این سایت در می‌آیند و نمونه کارهای خود را جهت دریافت بازخورد به نمایش می‌گذارند. تصاویر ویدیویی، عکس و فرایند تولید فعالیت کار گرافیکی از جمله مواردی است که در </a:t>
            </a:r>
            <a:r>
              <a:rPr lang="en-US" sz="2800" b="1" dirty="0" err="1">
                <a:latin typeface="IRANSansWeb"/>
                <a:cs typeface="B Koodak" panose="00000700000000000000" pitchFamily="2" charset="-78"/>
              </a:rPr>
              <a:t>Behance</a:t>
            </a:r>
            <a:r>
              <a:rPr lang="fa-IR" sz="2800" b="0" i="0" dirty="0">
                <a:solidFill>
                  <a:schemeClr val="bg1"/>
                </a:solidFill>
                <a:effectLst/>
                <a:latin typeface="IRANSansWeb"/>
                <a:cs typeface="B Koodak" panose="00000700000000000000" pitchFamily="2" charset="-78"/>
              </a:rPr>
              <a:t> قابل اشتراک‌گذاری است</a:t>
            </a:r>
            <a:endParaRPr lang="en-US" sz="2800" dirty="0">
              <a:solidFill>
                <a:schemeClr val="bg1"/>
              </a:solidFill>
              <a:cs typeface="B Koodak" panose="00000700000000000000" pitchFamily="2" charset="-78"/>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404546" y="34541"/>
            <a:ext cx="3436806"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6.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psdfa</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10292" y="129376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psdfa.com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B1ADEA06-3CA5-ADF4-0CEF-89707B6DE0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1019" y="1495142"/>
            <a:ext cx="8186160" cy="4604715"/>
          </a:xfrm>
          <a:prstGeom prst="rect">
            <a:avLst/>
          </a:prstGeom>
          <a:ln>
            <a:noFill/>
          </a:ln>
          <a:effectLst>
            <a:outerShdw blurRad="292100" dist="139700" dir="2700000" algn="tl" rotWithShape="0">
              <a:srgbClr val="333333">
                <a:alpha val="65000"/>
              </a:srgbClr>
            </a:outerShdw>
          </a:effectLst>
        </p:spPr>
      </p:pic>
      <p:grpSp>
        <p:nvGrpSpPr>
          <p:cNvPr id="6" name="Google Shape;4270;p34">
            <a:extLst>
              <a:ext uri="{FF2B5EF4-FFF2-40B4-BE49-F238E27FC236}">
                <a16:creationId xmlns:a16="http://schemas.microsoft.com/office/drawing/2014/main" id="{4D6BD1C9-1813-6ADB-03F0-F15391686625}"/>
              </a:ext>
            </a:extLst>
          </p:cNvPr>
          <p:cNvGrpSpPr/>
          <p:nvPr/>
        </p:nvGrpSpPr>
        <p:grpSpPr>
          <a:xfrm>
            <a:off x="10470067" y="376007"/>
            <a:ext cx="1001687" cy="764271"/>
            <a:chOff x="11347230" y="4100588"/>
            <a:chExt cx="1502531" cy="1146406"/>
          </a:xfrm>
        </p:grpSpPr>
        <p:sp>
          <p:nvSpPr>
            <p:cNvPr id="7" name="Google Shape;4271;p34">
              <a:extLst>
                <a:ext uri="{FF2B5EF4-FFF2-40B4-BE49-F238E27FC236}">
                  <a16:creationId xmlns:a16="http://schemas.microsoft.com/office/drawing/2014/main" id="{A67B4C60-4445-2AFE-39A0-A8A09C696E79}"/>
                </a:ext>
              </a:extLst>
            </p:cNvPr>
            <p:cNvSpPr/>
            <p:nvPr/>
          </p:nvSpPr>
          <p:spPr>
            <a:xfrm>
              <a:off x="11347230" y="4100588"/>
              <a:ext cx="1502531" cy="516030"/>
            </a:xfrm>
            <a:custGeom>
              <a:avLst/>
              <a:gdLst/>
              <a:ahLst/>
              <a:cxnLst/>
              <a:rect l="l" t="t" r="r" b="b"/>
              <a:pathLst>
                <a:path w="1502531" h="516030" extrusionOk="0">
                  <a:moveTo>
                    <a:pt x="1453865" y="264131"/>
                  </a:moveTo>
                  <a:cubicBezTo>
                    <a:pt x="1052984" y="-88480"/>
                    <a:pt x="448813" y="-87976"/>
                    <a:pt x="48502" y="265239"/>
                  </a:cubicBezTo>
                  <a:cubicBezTo>
                    <a:pt x="-10887" y="317639"/>
                    <a:pt x="-16515" y="408224"/>
                    <a:pt x="35923" y="467560"/>
                  </a:cubicBezTo>
                  <a:cubicBezTo>
                    <a:pt x="88362" y="526912"/>
                    <a:pt x="179024" y="532536"/>
                    <a:pt x="238386" y="480124"/>
                  </a:cubicBezTo>
                  <a:cubicBezTo>
                    <a:pt x="530629" y="222292"/>
                    <a:pt x="971676" y="221929"/>
                    <a:pt x="1264312" y="479316"/>
                  </a:cubicBezTo>
                  <a:cubicBezTo>
                    <a:pt x="1291604" y="503315"/>
                    <a:pt x="1325444" y="515089"/>
                    <a:pt x="1359145" y="515062"/>
                  </a:cubicBezTo>
                  <a:cubicBezTo>
                    <a:pt x="1398887" y="515032"/>
                    <a:pt x="1438431" y="498580"/>
                    <a:pt x="1466760" y="466434"/>
                  </a:cubicBezTo>
                  <a:cubicBezTo>
                    <a:pt x="1519102" y="407010"/>
                    <a:pt x="1513329" y="316435"/>
                    <a:pt x="1453865" y="26413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8" name="Google Shape;4272;p34">
              <a:extLst>
                <a:ext uri="{FF2B5EF4-FFF2-40B4-BE49-F238E27FC236}">
                  <a16:creationId xmlns:a16="http://schemas.microsoft.com/office/drawing/2014/main" id="{750846DF-9161-F724-E151-60E9242FAE7E}"/>
                </a:ext>
              </a:extLst>
            </p:cNvPr>
            <p:cNvSpPr/>
            <p:nvPr/>
          </p:nvSpPr>
          <p:spPr>
            <a:xfrm>
              <a:off x="11689279" y="4522120"/>
              <a:ext cx="818893" cy="387008"/>
            </a:xfrm>
            <a:custGeom>
              <a:avLst/>
              <a:gdLst/>
              <a:ahLst/>
              <a:cxnLst/>
              <a:rect l="l" t="t" r="r" b="b"/>
              <a:pathLst>
                <a:path w="818893" h="387008" extrusionOk="0">
                  <a:moveTo>
                    <a:pt x="770221" y="135649"/>
                  </a:moveTo>
                  <a:cubicBezTo>
                    <a:pt x="564362" y="-45432"/>
                    <a:pt x="254089" y="-45189"/>
                    <a:pt x="48504" y="136217"/>
                  </a:cubicBezTo>
                  <a:cubicBezTo>
                    <a:pt x="-10885" y="188617"/>
                    <a:pt x="-16514" y="279186"/>
                    <a:pt x="35916" y="338538"/>
                  </a:cubicBezTo>
                  <a:cubicBezTo>
                    <a:pt x="88366" y="397904"/>
                    <a:pt x="179026" y="403502"/>
                    <a:pt x="238385" y="351102"/>
                  </a:cubicBezTo>
                  <a:cubicBezTo>
                    <a:pt x="335911" y="265079"/>
                    <a:pt x="483045" y="264977"/>
                    <a:pt x="580679" y="350831"/>
                  </a:cubicBezTo>
                  <a:cubicBezTo>
                    <a:pt x="607965" y="374830"/>
                    <a:pt x="641805" y="386605"/>
                    <a:pt x="675507" y="386578"/>
                  </a:cubicBezTo>
                  <a:cubicBezTo>
                    <a:pt x="715255" y="386547"/>
                    <a:pt x="754802" y="370095"/>
                    <a:pt x="783121" y="337949"/>
                  </a:cubicBezTo>
                  <a:cubicBezTo>
                    <a:pt x="835467" y="278514"/>
                    <a:pt x="829691" y="187953"/>
                    <a:pt x="770221" y="13564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9" name="Google Shape;4273;p34">
              <a:extLst>
                <a:ext uri="{FF2B5EF4-FFF2-40B4-BE49-F238E27FC236}">
                  <a16:creationId xmlns:a16="http://schemas.microsoft.com/office/drawing/2014/main" id="{E204B3D7-11A8-E90F-46DD-099D23AA9F41}"/>
                </a:ext>
              </a:extLst>
            </p:cNvPr>
            <p:cNvSpPr/>
            <p:nvPr/>
          </p:nvSpPr>
          <p:spPr>
            <a:xfrm rot="-798371">
              <a:off x="11963439" y="4948905"/>
              <a:ext cx="270760" cy="270562"/>
            </a:xfrm>
            <a:custGeom>
              <a:avLst/>
              <a:gdLst/>
              <a:ahLst/>
              <a:cxnLst/>
              <a:rect l="l" t="t" r="r" b="b"/>
              <a:pathLst>
                <a:path w="270942" h="270744" extrusionOk="0">
                  <a:moveTo>
                    <a:pt x="270942" y="135372"/>
                  </a:moveTo>
                  <a:cubicBezTo>
                    <a:pt x="270942" y="210136"/>
                    <a:pt x="210290" y="270744"/>
                    <a:pt x="135471" y="270744"/>
                  </a:cubicBezTo>
                  <a:cubicBezTo>
                    <a:pt x="60653" y="270744"/>
                    <a:pt x="0" y="210136"/>
                    <a:pt x="0" y="135372"/>
                  </a:cubicBezTo>
                  <a:cubicBezTo>
                    <a:pt x="0" y="60608"/>
                    <a:pt x="60653" y="0"/>
                    <a:pt x="135471" y="0"/>
                  </a:cubicBezTo>
                  <a:cubicBezTo>
                    <a:pt x="210290" y="0"/>
                    <a:pt x="270942" y="60608"/>
                    <a:pt x="270942" y="13537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Tree>
    <p:extLst>
      <p:ext uri="{BB962C8B-B14F-4D97-AF65-F5344CB8AC3E}">
        <p14:creationId xmlns:p14="http://schemas.microsoft.com/office/powerpoint/2010/main" val="2689247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5BE49"/>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911B32D-3859-82BC-E32E-2D97A7FA6140}"/>
              </a:ext>
            </a:extLst>
          </p:cNvPr>
          <p:cNvSpPr txBox="1"/>
          <p:nvPr/>
        </p:nvSpPr>
        <p:spPr>
          <a:xfrm>
            <a:off x="1762728" y="1413063"/>
            <a:ext cx="8666543" cy="4031873"/>
          </a:xfrm>
          <a:prstGeom prst="rect">
            <a:avLst/>
          </a:prstGeom>
          <a:noFill/>
        </p:spPr>
        <p:txBody>
          <a:bodyPr wrap="square">
            <a:spAutoFit/>
          </a:bodyPr>
          <a:lstStyle/>
          <a:p>
            <a:pPr algn="ctr" rtl="1"/>
            <a:r>
              <a:rPr lang="fa-IR" sz="3200" b="0" i="0" u="none" strike="noStrike" dirty="0">
                <a:solidFill>
                  <a:schemeClr val="bg1"/>
                </a:solidFill>
                <a:effectLst/>
                <a:latin typeface="iranyekan"/>
                <a:cs typeface="B Koodak" panose="00000700000000000000" pitchFamily="2" charset="-78"/>
              </a:rPr>
              <a:t>پی دی اس فا</a:t>
            </a:r>
            <a:r>
              <a:rPr lang="fa-IR" sz="3200" b="0" i="0" dirty="0">
                <a:solidFill>
                  <a:schemeClr val="bg1"/>
                </a:solidFill>
                <a:effectLst/>
                <a:latin typeface="iranyekan"/>
                <a:cs typeface="B Koodak" panose="00000700000000000000" pitchFamily="2" charset="-78"/>
              </a:rPr>
              <a:t> یک سایت جامع ایرانی است که منحصرا برای گرافیست ها و طراحان رابط کاربری </a:t>
            </a:r>
            <a:r>
              <a:rPr lang="en-US" sz="3200" b="0" i="0" dirty="0">
                <a:solidFill>
                  <a:schemeClr val="bg1"/>
                </a:solidFill>
                <a:effectLst/>
                <a:latin typeface="iranyekan"/>
                <a:cs typeface="B Koodak" panose="00000700000000000000" pitchFamily="2" charset="-78"/>
              </a:rPr>
              <a:t>UI</a:t>
            </a:r>
            <a:r>
              <a:rPr lang="fa-IR" sz="3200" b="0" i="0" dirty="0">
                <a:solidFill>
                  <a:schemeClr val="bg1"/>
                </a:solidFill>
                <a:effectLst/>
                <a:latin typeface="iranyekan"/>
                <a:cs typeface="B Koodak" panose="00000700000000000000" pitchFamily="2" charset="-78"/>
              </a:rPr>
              <a:t> طراحی شده است.</a:t>
            </a:r>
          </a:p>
          <a:p>
            <a:pPr algn="ctr" rtl="1"/>
            <a:r>
              <a:rPr lang="fa-IR" sz="3200" b="0" i="0" dirty="0">
                <a:solidFill>
                  <a:schemeClr val="bg1"/>
                </a:solidFill>
                <a:effectLst/>
                <a:latin typeface="iranyekan"/>
                <a:cs typeface="B Koodak" panose="00000700000000000000" pitchFamily="2" charset="-78"/>
              </a:rPr>
              <a:t>این سایت که از سال ۱۳۹۵ تاسیس شده دارای طرح های گرافیکی زیبا، موکاپ، وکتور، بروشور، قالب مجله و .. است که نیاز طراحان سایت را برطرف می کند.</a:t>
            </a:r>
          </a:p>
          <a:p>
            <a:pPr algn="ctr" rtl="1"/>
            <a:r>
              <a:rPr lang="fa-IR" sz="3200" b="0" i="0" dirty="0">
                <a:solidFill>
                  <a:schemeClr val="bg1"/>
                </a:solidFill>
                <a:effectLst/>
                <a:latin typeface="iranyekan"/>
                <a:cs typeface="B Koodak" panose="00000700000000000000" pitchFamily="2" charset="-78"/>
              </a:rPr>
              <a:t>توجه کنید که این سایت تمامی محتوای خود را به صورت رایگان در اختیار کاربران قرار نمی دهد و باید بعضی از آن ها را خریداری کنید.</a:t>
            </a:r>
          </a:p>
        </p:txBody>
      </p:sp>
      <p:sp>
        <p:nvSpPr>
          <p:cNvPr id="5" name="Google Shape;354;p25">
            <a:extLst>
              <a:ext uri="{FF2B5EF4-FFF2-40B4-BE49-F238E27FC236}">
                <a16:creationId xmlns:a16="http://schemas.microsoft.com/office/drawing/2014/main" id="{6281ECCB-E612-7CF8-8CEC-5B610711F7C2}"/>
              </a:ext>
            </a:extLst>
          </p:cNvPr>
          <p:cNvSpPr/>
          <p:nvPr/>
        </p:nvSpPr>
        <p:spPr>
          <a:xfrm>
            <a:off x="8163715" y="1914470"/>
            <a:ext cx="1929409" cy="165355"/>
          </a:xfrm>
          <a:custGeom>
            <a:avLst/>
            <a:gdLst/>
            <a:ahLst/>
            <a:cxnLst/>
            <a:rect l="l" t="t" r="r" b="b"/>
            <a:pathLst>
              <a:path w="7424602" h="611605" extrusionOk="0">
                <a:moveTo>
                  <a:pt x="7358162" y="0"/>
                </a:moveTo>
                <a:cubicBezTo>
                  <a:pt x="7369167" y="38093"/>
                  <a:pt x="7375516" y="68991"/>
                  <a:pt x="7386943" y="98619"/>
                </a:cubicBezTo>
                <a:cubicBezTo>
                  <a:pt x="7397949" y="127401"/>
                  <a:pt x="7436042" y="144755"/>
                  <a:pt x="7421228" y="187081"/>
                </a:cubicBezTo>
                <a:cubicBezTo>
                  <a:pt x="7372976" y="200202"/>
                  <a:pt x="7326418" y="209937"/>
                  <a:pt x="7271394" y="198085"/>
                </a:cubicBezTo>
                <a:cubicBezTo>
                  <a:pt x="7209174" y="184541"/>
                  <a:pt x="7142300" y="191736"/>
                  <a:pt x="7077541" y="192160"/>
                </a:cubicBezTo>
                <a:cubicBezTo>
                  <a:pt x="6893000" y="193430"/>
                  <a:pt x="6708459" y="193430"/>
                  <a:pt x="6524341" y="198085"/>
                </a:cubicBezTo>
                <a:cubicBezTo>
                  <a:pt x="6347841" y="202741"/>
                  <a:pt x="6171766" y="213746"/>
                  <a:pt x="5995267" y="220095"/>
                </a:cubicBezTo>
                <a:cubicBezTo>
                  <a:pt x="5781944" y="227714"/>
                  <a:pt x="5569044" y="232369"/>
                  <a:pt x="5355722" y="240835"/>
                </a:cubicBezTo>
                <a:cubicBezTo>
                  <a:pt x="5194460" y="247183"/>
                  <a:pt x="5033198" y="259035"/>
                  <a:pt x="4871936" y="266230"/>
                </a:cubicBezTo>
                <a:cubicBezTo>
                  <a:pt x="4683586" y="275119"/>
                  <a:pt x="4494812" y="281467"/>
                  <a:pt x="4306038" y="289509"/>
                </a:cubicBezTo>
                <a:cubicBezTo>
                  <a:pt x="4263712" y="291202"/>
                  <a:pt x="4221386" y="295435"/>
                  <a:pt x="4179060" y="298398"/>
                </a:cubicBezTo>
                <a:cubicBezTo>
                  <a:pt x="3963198" y="313212"/>
                  <a:pt x="3747759" y="328026"/>
                  <a:pt x="3531897" y="342840"/>
                </a:cubicBezTo>
                <a:cubicBezTo>
                  <a:pt x="3368942" y="353845"/>
                  <a:pt x="3205564" y="364850"/>
                  <a:pt x="3042609" y="375854"/>
                </a:cubicBezTo>
                <a:cubicBezTo>
                  <a:pt x="2903780" y="385166"/>
                  <a:pt x="2764527" y="393631"/>
                  <a:pt x="2625698" y="403789"/>
                </a:cubicBezTo>
                <a:cubicBezTo>
                  <a:pt x="2489409" y="413524"/>
                  <a:pt x="2353543" y="426222"/>
                  <a:pt x="2217676" y="435534"/>
                </a:cubicBezTo>
                <a:cubicBezTo>
                  <a:pt x="1917162" y="456697"/>
                  <a:pt x="1616225" y="472357"/>
                  <a:pt x="1316134" y="497753"/>
                </a:cubicBezTo>
                <a:cubicBezTo>
                  <a:pt x="1033396" y="521879"/>
                  <a:pt x="751929" y="556163"/>
                  <a:pt x="469615" y="584098"/>
                </a:cubicBezTo>
                <a:cubicBezTo>
                  <a:pt x="348563" y="595949"/>
                  <a:pt x="226664" y="604838"/>
                  <a:pt x="105188" y="611186"/>
                </a:cubicBezTo>
                <a:cubicBezTo>
                  <a:pt x="43393" y="614573"/>
                  <a:pt x="21806" y="597642"/>
                  <a:pt x="6569" y="553200"/>
                </a:cubicBezTo>
                <a:cubicBezTo>
                  <a:pt x="-13324" y="491404"/>
                  <a:pt x="12495" y="448655"/>
                  <a:pt x="76830" y="457120"/>
                </a:cubicBezTo>
                <a:cubicBezTo>
                  <a:pt x="156826" y="468125"/>
                  <a:pt x="233013" y="453734"/>
                  <a:pt x="310893" y="444846"/>
                </a:cubicBezTo>
                <a:cubicBezTo>
                  <a:pt x="440833" y="430031"/>
                  <a:pt x="570774" y="414371"/>
                  <a:pt x="700714" y="400827"/>
                </a:cubicBezTo>
                <a:cubicBezTo>
                  <a:pt x="838274" y="386436"/>
                  <a:pt x="974987" y="358924"/>
                  <a:pt x="1114662" y="358501"/>
                </a:cubicBezTo>
                <a:cubicBezTo>
                  <a:pt x="1212012" y="358077"/>
                  <a:pt x="1308938" y="336491"/>
                  <a:pt x="1406711" y="331412"/>
                </a:cubicBezTo>
                <a:cubicBezTo>
                  <a:pt x="1502368" y="326333"/>
                  <a:pt x="1598448" y="316598"/>
                  <a:pt x="1694951" y="325486"/>
                </a:cubicBezTo>
                <a:cubicBezTo>
                  <a:pt x="1705956" y="326333"/>
                  <a:pt x="1718230" y="322524"/>
                  <a:pt x="1729235" y="318714"/>
                </a:cubicBezTo>
                <a:cubicBezTo>
                  <a:pt x="1738123" y="315751"/>
                  <a:pt x="1750398" y="303477"/>
                  <a:pt x="1753784" y="306017"/>
                </a:cubicBezTo>
                <a:cubicBezTo>
                  <a:pt x="1800766" y="338184"/>
                  <a:pt x="1843092" y="296282"/>
                  <a:pt x="1888804" y="299244"/>
                </a:cubicBezTo>
                <a:cubicBezTo>
                  <a:pt x="1934516" y="302207"/>
                  <a:pt x="1982767" y="282737"/>
                  <a:pt x="2026786" y="290779"/>
                </a:cubicBezTo>
                <a:cubicBezTo>
                  <a:pt x="2087312" y="301784"/>
                  <a:pt x="2142336" y="278505"/>
                  <a:pt x="2199476" y="278928"/>
                </a:cubicBezTo>
                <a:cubicBezTo>
                  <a:pt x="2306137" y="279774"/>
                  <a:pt x="2410683" y="252686"/>
                  <a:pt x="2515651" y="256918"/>
                </a:cubicBezTo>
                <a:cubicBezTo>
                  <a:pt x="2615540" y="261151"/>
                  <a:pt x="2715853" y="259881"/>
                  <a:pt x="2810240" y="239988"/>
                </a:cubicBezTo>
                <a:cubicBezTo>
                  <a:pt x="2923673" y="216286"/>
                  <a:pt x="3039223" y="246760"/>
                  <a:pt x="3149693" y="210783"/>
                </a:cubicBezTo>
                <a:cubicBezTo>
                  <a:pt x="3305876" y="227290"/>
                  <a:pt x="3457826" y="179462"/>
                  <a:pt x="3612739" y="178192"/>
                </a:cubicBezTo>
                <a:cubicBezTo>
                  <a:pt x="3711782" y="177346"/>
                  <a:pt x="3810401" y="175229"/>
                  <a:pt x="3909444" y="170574"/>
                </a:cubicBezTo>
                <a:cubicBezTo>
                  <a:pt x="3956003" y="168457"/>
                  <a:pt x="4002138" y="157452"/>
                  <a:pt x="4048696" y="153643"/>
                </a:cubicBezTo>
                <a:cubicBezTo>
                  <a:pt x="4086367" y="150680"/>
                  <a:pt x="4124460" y="153643"/>
                  <a:pt x="4162130" y="151950"/>
                </a:cubicBezTo>
                <a:cubicBezTo>
                  <a:pt x="4281912" y="147294"/>
                  <a:pt x="4402118" y="144331"/>
                  <a:pt x="4521477" y="135443"/>
                </a:cubicBezTo>
                <a:cubicBezTo>
                  <a:pt x="4571422" y="131634"/>
                  <a:pt x="4625176" y="161685"/>
                  <a:pt x="4672581" y="122322"/>
                </a:cubicBezTo>
                <a:cubicBezTo>
                  <a:pt x="4675967" y="119359"/>
                  <a:pt x="4688665" y="129941"/>
                  <a:pt x="4697553" y="131634"/>
                </a:cubicBezTo>
                <a:cubicBezTo>
                  <a:pt x="4720409" y="135443"/>
                  <a:pt x="4753847" y="148987"/>
                  <a:pt x="4765275" y="138829"/>
                </a:cubicBezTo>
                <a:cubicBezTo>
                  <a:pt x="4809717" y="99043"/>
                  <a:pt x="4862625" y="114703"/>
                  <a:pt x="4910453" y="110471"/>
                </a:cubicBezTo>
                <a:cubicBezTo>
                  <a:pt x="5016268" y="101159"/>
                  <a:pt x="5122929" y="100312"/>
                  <a:pt x="5229590" y="98196"/>
                </a:cubicBezTo>
                <a:cubicBezTo>
                  <a:pt x="5308316" y="96926"/>
                  <a:pt x="5386619" y="100312"/>
                  <a:pt x="5465346" y="100312"/>
                </a:cubicBezTo>
                <a:cubicBezTo>
                  <a:pt x="5482276" y="100312"/>
                  <a:pt x="5499206" y="96503"/>
                  <a:pt x="5516137" y="93117"/>
                </a:cubicBezTo>
                <a:cubicBezTo>
                  <a:pt x="5528411" y="90577"/>
                  <a:pt x="5541956" y="79996"/>
                  <a:pt x="5551691" y="83382"/>
                </a:cubicBezTo>
                <a:cubicBezTo>
                  <a:pt x="5662161" y="121052"/>
                  <a:pt x="5771362" y="64759"/>
                  <a:pt x="5883526" y="79996"/>
                </a:cubicBezTo>
                <a:cubicBezTo>
                  <a:pt x="5968178" y="91424"/>
                  <a:pt x="6057486" y="67298"/>
                  <a:pt x="6145101" y="61373"/>
                </a:cubicBezTo>
                <a:cubicBezTo>
                  <a:pt x="6168380" y="59680"/>
                  <a:pt x="6192082" y="65605"/>
                  <a:pt x="6215785" y="68145"/>
                </a:cubicBezTo>
                <a:cubicBezTo>
                  <a:pt x="6222980" y="68991"/>
                  <a:pt x="6232715" y="73647"/>
                  <a:pt x="6236948" y="70684"/>
                </a:cubicBezTo>
                <a:cubicBezTo>
                  <a:pt x="6280544" y="41056"/>
                  <a:pt x="6331335" y="47828"/>
                  <a:pt x="6379163" y="45289"/>
                </a:cubicBezTo>
                <a:cubicBezTo>
                  <a:pt x="6474396" y="40210"/>
                  <a:pt x="6570053" y="40210"/>
                  <a:pt x="6665286" y="38517"/>
                </a:cubicBezTo>
                <a:cubicBezTo>
                  <a:pt x="6679677" y="38093"/>
                  <a:pt x="6695338" y="44865"/>
                  <a:pt x="6708882" y="42326"/>
                </a:cubicBezTo>
                <a:cubicBezTo>
                  <a:pt x="6817659" y="22856"/>
                  <a:pt x="6927284" y="25396"/>
                  <a:pt x="7036908" y="26665"/>
                </a:cubicBezTo>
                <a:cubicBezTo>
                  <a:pt x="7120714" y="27935"/>
                  <a:pt x="7204519" y="26665"/>
                  <a:pt x="7288324" y="23279"/>
                </a:cubicBezTo>
                <a:cubicBezTo>
                  <a:pt x="7308217" y="23279"/>
                  <a:pt x="7328957" y="10158"/>
                  <a:pt x="7358162" y="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 name="Google Shape;355;p25">
            <a:extLst>
              <a:ext uri="{FF2B5EF4-FFF2-40B4-BE49-F238E27FC236}">
                <a16:creationId xmlns:a16="http://schemas.microsoft.com/office/drawing/2014/main" id="{9AD78E61-2187-55AA-7CC6-7481B9EA6555}"/>
              </a:ext>
            </a:extLst>
          </p:cNvPr>
          <p:cNvSpPr/>
          <p:nvPr/>
        </p:nvSpPr>
        <p:spPr>
          <a:xfrm>
            <a:off x="1364698" y="1059673"/>
            <a:ext cx="796059" cy="1020152"/>
          </a:xfrm>
          <a:custGeom>
            <a:avLst/>
            <a:gdLst/>
            <a:ahLst/>
            <a:cxnLst/>
            <a:rect l="l" t="t" r="r" b="b"/>
            <a:pathLst>
              <a:path w="1194088" h="1530227" extrusionOk="0">
                <a:moveTo>
                  <a:pt x="547738" y="1312293"/>
                </a:moveTo>
                <a:cubicBezTo>
                  <a:pt x="514852" y="1313041"/>
                  <a:pt x="498409" y="1301448"/>
                  <a:pt x="486824" y="1274895"/>
                </a:cubicBezTo>
                <a:cubicBezTo>
                  <a:pt x="470381" y="1238619"/>
                  <a:pt x="447959" y="1205335"/>
                  <a:pt x="429274" y="1170181"/>
                </a:cubicBezTo>
                <a:cubicBezTo>
                  <a:pt x="422174" y="1156718"/>
                  <a:pt x="417689" y="1142133"/>
                  <a:pt x="410215" y="1123808"/>
                </a:cubicBezTo>
                <a:cubicBezTo>
                  <a:pt x="403115" y="1134653"/>
                  <a:pt x="396762" y="1143255"/>
                  <a:pt x="391530" y="1152230"/>
                </a:cubicBezTo>
                <a:cubicBezTo>
                  <a:pt x="345938" y="1228148"/>
                  <a:pt x="299599" y="1303692"/>
                  <a:pt x="254755" y="1380357"/>
                </a:cubicBezTo>
                <a:cubicBezTo>
                  <a:pt x="236070" y="1412520"/>
                  <a:pt x="219627" y="1446178"/>
                  <a:pt x="203184" y="1479836"/>
                </a:cubicBezTo>
                <a:cubicBezTo>
                  <a:pt x="175904" y="1534811"/>
                  <a:pt x="171419" y="1538551"/>
                  <a:pt x="115364" y="1520600"/>
                </a:cubicBezTo>
                <a:cubicBezTo>
                  <a:pt x="86215" y="1511250"/>
                  <a:pt x="57066" y="1498909"/>
                  <a:pt x="30533" y="1483950"/>
                </a:cubicBezTo>
                <a:cubicBezTo>
                  <a:pt x="-3100" y="1465251"/>
                  <a:pt x="-7958" y="1436080"/>
                  <a:pt x="11101" y="1402048"/>
                </a:cubicBezTo>
                <a:cubicBezTo>
                  <a:pt x="41744" y="1347073"/>
                  <a:pt x="70893" y="1291350"/>
                  <a:pt x="101537" y="1236375"/>
                </a:cubicBezTo>
                <a:cubicBezTo>
                  <a:pt x="117606" y="1207205"/>
                  <a:pt x="135917" y="1178783"/>
                  <a:pt x="151987" y="1149612"/>
                </a:cubicBezTo>
                <a:cubicBezTo>
                  <a:pt x="178146" y="1102865"/>
                  <a:pt x="203931" y="1055743"/>
                  <a:pt x="230838" y="1006752"/>
                </a:cubicBezTo>
                <a:cubicBezTo>
                  <a:pt x="198699" y="989549"/>
                  <a:pt x="168430" y="998151"/>
                  <a:pt x="139654" y="994037"/>
                </a:cubicBezTo>
                <a:cubicBezTo>
                  <a:pt x="109011" y="989923"/>
                  <a:pt x="78367" y="986557"/>
                  <a:pt x="47723" y="983565"/>
                </a:cubicBezTo>
                <a:cubicBezTo>
                  <a:pt x="22685" y="981321"/>
                  <a:pt x="11848" y="964118"/>
                  <a:pt x="5869" y="943924"/>
                </a:cubicBezTo>
                <a:cubicBezTo>
                  <a:pt x="263" y="924851"/>
                  <a:pt x="14090" y="912135"/>
                  <a:pt x="27544" y="902412"/>
                </a:cubicBezTo>
                <a:cubicBezTo>
                  <a:pt x="70146" y="871372"/>
                  <a:pt x="113869" y="841827"/>
                  <a:pt x="156471" y="810413"/>
                </a:cubicBezTo>
                <a:cubicBezTo>
                  <a:pt x="218506" y="764788"/>
                  <a:pt x="279046" y="717292"/>
                  <a:pt x="341080" y="672041"/>
                </a:cubicBezTo>
                <a:cubicBezTo>
                  <a:pt x="396015" y="632025"/>
                  <a:pt x="452070" y="592757"/>
                  <a:pt x="508125" y="554237"/>
                </a:cubicBezTo>
                <a:cubicBezTo>
                  <a:pt x="544001" y="529555"/>
                  <a:pt x="580250" y="505246"/>
                  <a:pt x="618368" y="484303"/>
                </a:cubicBezTo>
                <a:cubicBezTo>
                  <a:pt x="648638" y="467848"/>
                  <a:pt x="681150" y="454759"/>
                  <a:pt x="713662" y="443913"/>
                </a:cubicBezTo>
                <a:cubicBezTo>
                  <a:pt x="742811" y="434190"/>
                  <a:pt x="760375" y="450271"/>
                  <a:pt x="756264" y="480937"/>
                </a:cubicBezTo>
                <a:cubicBezTo>
                  <a:pt x="753648" y="502628"/>
                  <a:pt x="747669" y="523945"/>
                  <a:pt x="742811" y="545262"/>
                </a:cubicBezTo>
                <a:cubicBezTo>
                  <a:pt x="716652" y="663439"/>
                  <a:pt x="692361" y="781991"/>
                  <a:pt x="663586" y="899420"/>
                </a:cubicBezTo>
                <a:cubicBezTo>
                  <a:pt x="645274" y="974216"/>
                  <a:pt x="620610" y="1047516"/>
                  <a:pt x="600056" y="1121938"/>
                </a:cubicBezTo>
                <a:cubicBezTo>
                  <a:pt x="585108" y="1175043"/>
                  <a:pt x="572029" y="1228896"/>
                  <a:pt x="557828" y="1282375"/>
                </a:cubicBezTo>
                <a:cubicBezTo>
                  <a:pt x="555959" y="1292846"/>
                  <a:pt x="551849" y="1301822"/>
                  <a:pt x="547738" y="1312293"/>
                </a:cubicBezTo>
                <a:close/>
                <a:moveTo>
                  <a:pt x="1079143" y="485051"/>
                </a:moveTo>
                <a:cubicBezTo>
                  <a:pt x="1048500" y="486547"/>
                  <a:pt x="1017856" y="487669"/>
                  <a:pt x="987586" y="489913"/>
                </a:cubicBezTo>
                <a:cubicBezTo>
                  <a:pt x="958064" y="491783"/>
                  <a:pt x="947226" y="510856"/>
                  <a:pt x="959185" y="537782"/>
                </a:cubicBezTo>
                <a:cubicBezTo>
                  <a:pt x="966659" y="554611"/>
                  <a:pt x="979738" y="564335"/>
                  <a:pt x="997302" y="566579"/>
                </a:cubicBezTo>
                <a:cubicBezTo>
                  <a:pt x="1051116" y="573310"/>
                  <a:pt x="1104929" y="574058"/>
                  <a:pt x="1157995" y="561343"/>
                </a:cubicBezTo>
                <a:cubicBezTo>
                  <a:pt x="1174437" y="557603"/>
                  <a:pt x="1191254" y="553115"/>
                  <a:pt x="1193870" y="532172"/>
                </a:cubicBezTo>
                <a:cubicBezTo>
                  <a:pt x="1195739" y="515717"/>
                  <a:pt x="1185649" y="501880"/>
                  <a:pt x="1163226" y="493279"/>
                </a:cubicBezTo>
                <a:cubicBezTo>
                  <a:pt x="1152763" y="489165"/>
                  <a:pt x="1140804" y="486921"/>
                  <a:pt x="1129593" y="486173"/>
                </a:cubicBezTo>
                <a:cubicBezTo>
                  <a:pt x="1113150" y="485051"/>
                  <a:pt x="1096334" y="485799"/>
                  <a:pt x="1079517" y="485799"/>
                </a:cubicBezTo>
                <a:cubicBezTo>
                  <a:pt x="1079143" y="485425"/>
                  <a:pt x="1079143" y="485051"/>
                  <a:pt x="1079143" y="485051"/>
                </a:cubicBezTo>
                <a:close/>
                <a:moveTo>
                  <a:pt x="578382" y="43756"/>
                </a:moveTo>
                <a:cubicBezTo>
                  <a:pt x="576513" y="89755"/>
                  <a:pt x="573897" y="136128"/>
                  <a:pt x="576887" y="182128"/>
                </a:cubicBezTo>
                <a:cubicBezTo>
                  <a:pt x="578755" y="208306"/>
                  <a:pt x="589593" y="234111"/>
                  <a:pt x="598935" y="258794"/>
                </a:cubicBezTo>
                <a:cubicBezTo>
                  <a:pt x="601925" y="266273"/>
                  <a:pt x="615004" y="274501"/>
                  <a:pt x="622105" y="273379"/>
                </a:cubicBezTo>
                <a:cubicBezTo>
                  <a:pt x="628831" y="272631"/>
                  <a:pt x="637427" y="261038"/>
                  <a:pt x="639669" y="252810"/>
                </a:cubicBezTo>
                <a:cubicBezTo>
                  <a:pt x="643780" y="236729"/>
                  <a:pt x="645648" y="219900"/>
                  <a:pt x="645274" y="203445"/>
                </a:cubicBezTo>
                <a:cubicBezTo>
                  <a:pt x="644527" y="159689"/>
                  <a:pt x="642285" y="116308"/>
                  <a:pt x="640042" y="72926"/>
                </a:cubicBezTo>
                <a:cubicBezTo>
                  <a:pt x="639295" y="60211"/>
                  <a:pt x="637053" y="47495"/>
                  <a:pt x="633690" y="35154"/>
                </a:cubicBezTo>
                <a:cubicBezTo>
                  <a:pt x="629205" y="18325"/>
                  <a:pt x="620610" y="4114"/>
                  <a:pt x="599683" y="0"/>
                </a:cubicBezTo>
                <a:cubicBezTo>
                  <a:pt x="580997" y="10097"/>
                  <a:pt x="579129" y="28048"/>
                  <a:pt x="578382" y="43756"/>
                </a:cubicBezTo>
                <a:close/>
                <a:moveTo>
                  <a:pt x="976749" y="73674"/>
                </a:moveTo>
                <a:cubicBezTo>
                  <a:pt x="949468" y="108080"/>
                  <a:pt x="922188" y="142112"/>
                  <a:pt x="896776" y="177640"/>
                </a:cubicBezTo>
                <a:cubicBezTo>
                  <a:pt x="889676" y="187738"/>
                  <a:pt x="886313" y="201201"/>
                  <a:pt x="883323" y="213542"/>
                </a:cubicBezTo>
                <a:cubicBezTo>
                  <a:pt x="878091" y="234859"/>
                  <a:pt x="885939" y="258794"/>
                  <a:pt x="900140" y="265151"/>
                </a:cubicBezTo>
                <a:cubicBezTo>
                  <a:pt x="922562" y="275249"/>
                  <a:pt x="935641" y="258420"/>
                  <a:pt x="944237" y="244208"/>
                </a:cubicBezTo>
                <a:cubicBezTo>
                  <a:pt x="971143" y="198957"/>
                  <a:pt x="996555" y="152584"/>
                  <a:pt x="1019351" y="105462"/>
                </a:cubicBezTo>
                <a:cubicBezTo>
                  <a:pt x="1029815" y="84145"/>
                  <a:pt x="1024209" y="77788"/>
                  <a:pt x="995808" y="58341"/>
                </a:cubicBezTo>
                <a:cubicBezTo>
                  <a:pt x="988334" y="63950"/>
                  <a:pt x="981233" y="67690"/>
                  <a:pt x="976749" y="7367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 name="Google Shape;356;p25">
            <a:extLst>
              <a:ext uri="{FF2B5EF4-FFF2-40B4-BE49-F238E27FC236}">
                <a16:creationId xmlns:a16="http://schemas.microsoft.com/office/drawing/2014/main" id="{AD97ECE3-8C40-8080-53EE-F27E6CB80DBC}"/>
              </a:ext>
            </a:extLst>
          </p:cNvPr>
          <p:cNvSpPr/>
          <p:nvPr/>
        </p:nvSpPr>
        <p:spPr>
          <a:xfrm rot="16200000">
            <a:off x="446448" y="4703788"/>
            <a:ext cx="1432053" cy="3831825"/>
          </a:xfrm>
          <a:custGeom>
            <a:avLst/>
            <a:gdLst/>
            <a:ahLst/>
            <a:cxnLst/>
            <a:rect l="l" t="t" r="r" b="b"/>
            <a:pathLst>
              <a:path w="2148081" h="5747738" extrusionOk="0">
                <a:moveTo>
                  <a:pt x="577617" y="5747738"/>
                </a:moveTo>
                <a:cubicBezTo>
                  <a:pt x="487944" y="5650521"/>
                  <a:pt x="491584" y="5578386"/>
                  <a:pt x="587875" y="5472764"/>
                </a:cubicBezTo>
                <a:cubicBezTo>
                  <a:pt x="611756" y="5447400"/>
                  <a:pt x="634162" y="5420686"/>
                  <a:pt x="654981" y="5392753"/>
                </a:cubicBezTo>
                <a:cubicBezTo>
                  <a:pt x="732675" y="5284682"/>
                  <a:pt x="812487" y="5179788"/>
                  <a:pt x="906462" y="5083498"/>
                </a:cubicBezTo>
                <a:cubicBezTo>
                  <a:pt x="988789" y="4998987"/>
                  <a:pt x="1050004" y="4893629"/>
                  <a:pt x="1118235" y="4795949"/>
                </a:cubicBezTo>
                <a:cubicBezTo>
                  <a:pt x="1185010" y="4700717"/>
                  <a:pt x="1249468" y="4604029"/>
                  <a:pt x="1314126" y="4507275"/>
                </a:cubicBezTo>
                <a:cubicBezTo>
                  <a:pt x="1398239" y="4381535"/>
                  <a:pt x="1480500" y="4254140"/>
                  <a:pt x="1565607" y="4128730"/>
                </a:cubicBezTo>
                <a:cubicBezTo>
                  <a:pt x="1705377" y="3922383"/>
                  <a:pt x="1813580" y="3698565"/>
                  <a:pt x="1906760" y="3469452"/>
                </a:cubicBezTo>
                <a:cubicBezTo>
                  <a:pt x="1965726" y="3324454"/>
                  <a:pt x="2007948" y="3168205"/>
                  <a:pt x="2015493" y="3009904"/>
                </a:cubicBezTo>
                <a:cubicBezTo>
                  <a:pt x="2018669" y="2943725"/>
                  <a:pt x="2020919" y="2866295"/>
                  <a:pt x="1974925" y="2806800"/>
                </a:cubicBezTo>
                <a:cubicBezTo>
                  <a:pt x="1849714" y="2806204"/>
                  <a:pt x="1757791" y="2882575"/>
                  <a:pt x="1660971" y="2937107"/>
                </a:cubicBezTo>
                <a:cubicBezTo>
                  <a:pt x="1617822" y="2961395"/>
                  <a:pt x="1599424" y="3033265"/>
                  <a:pt x="1574938" y="3085878"/>
                </a:cubicBezTo>
                <a:cubicBezTo>
                  <a:pt x="1528281" y="3185147"/>
                  <a:pt x="1487912" y="3287857"/>
                  <a:pt x="1439800" y="3386596"/>
                </a:cubicBezTo>
                <a:cubicBezTo>
                  <a:pt x="1387386" y="3494137"/>
                  <a:pt x="1331067" y="3599892"/>
                  <a:pt x="1272830" y="3704257"/>
                </a:cubicBezTo>
                <a:cubicBezTo>
                  <a:pt x="1217305" y="3804054"/>
                  <a:pt x="1167803" y="3909941"/>
                  <a:pt x="1096594" y="3997695"/>
                </a:cubicBezTo>
                <a:cubicBezTo>
                  <a:pt x="981774" y="4139252"/>
                  <a:pt x="888924" y="4299406"/>
                  <a:pt x="747962" y="4419654"/>
                </a:cubicBezTo>
                <a:cubicBezTo>
                  <a:pt x="708255" y="4453405"/>
                  <a:pt x="673709" y="4484046"/>
                  <a:pt x="613950" y="4479877"/>
                </a:cubicBezTo>
                <a:cubicBezTo>
                  <a:pt x="548498" y="4475377"/>
                  <a:pt x="527917" y="4470347"/>
                  <a:pt x="515872" y="4406153"/>
                </a:cubicBezTo>
                <a:cubicBezTo>
                  <a:pt x="506673" y="4355857"/>
                  <a:pt x="505283" y="4304039"/>
                  <a:pt x="502636" y="4252750"/>
                </a:cubicBezTo>
                <a:cubicBezTo>
                  <a:pt x="489400" y="4015365"/>
                  <a:pt x="537049" y="3789495"/>
                  <a:pt x="658621" y="3586126"/>
                </a:cubicBezTo>
                <a:cubicBezTo>
                  <a:pt x="715601" y="3490894"/>
                  <a:pt x="798656" y="3408965"/>
                  <a:pt x="879659" y="3331138"/>
                </a:cubicBezTo>
                <a:cubicBezTo>
                  <a:pt x="981244" y="3233457"/>
                  <a:pt x="1091102" y="3143983"/>
                  <a:pt x="1200827" y="3055171"/>
                </a:cubicBezTo>
                <a:cubicBezTo>
                  <a:pt x="1262241" y="3005404"/>
                  <a:pt x="1331398" y="2965233"/>
                  <a:pt x="1395460" y="2918577"/>
                </a:cubicBezTo>
                <a:cubicBezTo>
                  <a:pt x="1460779" y="2870928"/>
                  <a:pt x="1513259" y="2818514"/>
                  <a:pt x="1548201" y="2737378"/>
                </a:cubicBezTo>
                <a:cubicBezTo>
                  <a:pt x="1607763" y="2598799"/>
                  <a:pt x="1642639" y="2456249"/>
                  <a:pt x="1663949" y="2309463"/>
                </a:cubicBezTo>
                <a:cubicBezTo>
                  <a:pt x="1684200" y="2170156"/>
                  <a:pt x="1683008" y="2030650"/>
                  <a:pt x="1635955" y="1895115"/>
                </a:cubicBezTo>
                <a:cubicBezTo>
                  <a:pt x="1631336" y="1882987"/>
                  <a:pt x="1625481" y="1871367"/>
                  <a:pt x="1618484" y="1860437"/>
                </a:cubicBezTo>
                <a:cubicBezTo>
                  <a:pt x="1615241" y="1855143"/>
                  <a:pt x="1609152" y="1851701"/>
                  <a:pt x="1596843" y="1840583"/>
                </a:cubicBezTo>
                <a:cubicBezTo>
                  <a:pt x="1553231" y="1908086"/>
                  <a:pt x="1512398" y="1975721"/>
                  <a:pt x="1467198" y="2040312"/>
                </a:cubicBezTo>
                <a:cubicBezTo>
                  <a:pt x="1326567" y="2241299"/>
                  <a:pt x="1200827" y="2452609"/>
                  <a:pt x="1038688" y="2638639"/>
                </a:cubicBezTo>
                <a:cubicBezTo>
                  <a:pt x="926183" y="2767754"/>
                  <a:pt x="824267" y="2906334"/>
                  <a:pt x="713218" y="3036839"/>
                </a:cubicBezTo>
                <a:cubicBezTo>
                  <a:pt x="591449" y="3179786"/>
                  <a:pt x="466833" y="3320152"/>
                  <a:pt x="310849" y="3428223"/>
                </a:cubicBezTo>
                <a:cubicBezTo>
                  <a:pt x="292186" y="3441128"/>
                  <a:pt x="274450" y="3456018"/>
                  <a:pt x="254199" y="3465614"/>
                </a:cubicBezTo>
                <a:cubicBezTo>
                  <a:pt x="138783" y="3520410"/>
                  <a:pt x="47654" y="3463761"/>
                  <a:pt x="19660" y="3337293"/>
                </a:cubicBezTo>
                <a:cubicBezTo>
                  <a:pt x="-13826" y="3187066"/>
                  <a:pt x="-1186" y="3040942"/>
                  <a:pt x="32433" y="2895282"/>
                </a:cubicBezTo>
                <a:cubicBezTo>
                  <a:pt x="50855" y="2816998"/>
                  <a:pt x="76601" y="2740621"/>
                  <a:pt x="109333" y="2667162"/>
                </a:cubicBezTo>
                <a:cubicBezTo>
                  <a:pt x="151291" y="2572393"/>
                  <a:pt x="194837" y="2476500"/>
                  <a:pt x="252214" y="2390864"/>
                </a:cubicBezTo>
                <a:cubicBezTo>
                  <a:pt x="328452" y="2277102"/>
                  <a:pt x="421236" y="2174590"/>
                  <a:pt x="502371" y="2063938"/>
                </a:cubicBezTo>
                <a:cubicBezTo>
                  <a:pt x="596809" y="1935087"/>
                  <a:pt x="736381" y="1862158"/>
                  <a:pt x="859408" y="1769176"/>
                </a:cubicBezTo>
                <a:cubicBezTo>
                  <a:pt x="887733" y="1747734"/>
                  <a:pt x="934124" y="1751440"/>
                  <a:pt x="970655" y="1738932"/>
                </a:cubicBezTo>
                <a:cubicBezTo>
                  <a:pt x="996532" y="1730064"/>
                  <a:pt x="1019496" y="1712924"/>
                  <a:pt x="1044313" y="1700482"/>
                </a:cubicBezTo>
                <a:cubicBezTo>
                  <a:pt x="1073035" y="1686121"/>
                  <a:pt x="1101558" y="1663223"/>
                  <a:pt x="1131471" y="1660774"/>
                </a:cubicBezTo>
                <a:cubicBezTo>
                  <a:pt x="1252777" y="1651178"/>
                  <a:pt x="1375209" y="1639862"/>
                  <a:pt x="1495457" y="1686650"/>
                </a:cubicBezTo>
                <a:cubicBezTo>
                  <a:pt x="1589960" y="1558991"/>
                  <a:pt x="1657199" y="1416706"/>
                  <a:pt x="1715701" y="1271111"/>
                </a:cubicBezTo>
                <a:cubicBezTo>
                  <a:pt x="1781880" y="1105994"/>
                  <a:pt x="1848523" y="940215"/>
                  <a:pt x="1898753" y="769671"/>
                </a:cubicBezTo>
                <a:cubicBezTo>
                  <a:pt x="1943688" y="617459"/>
                  <a:pt x="1967645" y="459092"/>
                  <a:pt x="1931048" y="297946"/>
                </a:cubicBezTo>
                <a:cubicBezTo>
                  <a:pt x="1907885" y="194574"/>
                  <a:pt x="1832970" y="135079"/>
                  <a:pt x="1723311" y="141498"/>
                </a:cubicBezTo>
                <a:cubicBezTo>
                  <a:pt x="1612329" y="148116"/>
                  <a:pt x="1519744" y="200464"/>
                  <a:pt x="1427888" y="255657"/>
                </a:cubicBezTo>
                <a:cubicBezTo>
                  <a:pt x="1227894" y="375773"/>
                  <a:pt x="1070057" y="542147"/>
                  <a:pt x="928565" y="723677"/>
                </a:cubicBezTo>
                <a:cubicBezTo>
                  <a:pt x="831613" y="848094"/>
                  <a:pt x="741609" y="978401"/>
                  <a:pt x="655709" y="1110693"/>
                </a:cubicBezTo>
                <a:cubicBezTo>
                  <a:pt x="610773" y="1179850"/>
                  <a:pt x="581456" y="1259133"/>
                  <a:pt x="544263" y="1335702"/>
                </a:cubicBezTo>
                <a:lnTo>
                  <a:pt x="443737" y="1324849"/>
                </a:lnTo>
                <a:cubicBezTo>
                  <a:pt x="426530" y="1272501"/>
                  <a:pt x="422758" y="1232198"/>
                  <a:pt x="440163" y="1175284"/>
                </a:cubicBezTo>
                <a:cubicBezTo>
                  <a:pt x="493570" y="1000372"/>
                  <a:pt x="611038" y="866227"/>
                  <a:pt x="707659" y="720368"/>
                </a:cubicBezTo>
                <a:cubicBezTo>
                  <a:pt x="795689" y="588550"/>
                  <a:pt x="897567" y="466528"/>
                  <a:pt x="1011554" y="356382"/>
                </a:cubicBezTo>
                <a:cubicBezTo>
                  <a:pt x="1135045" y="236465"/>
                  <a:pt x="1261712" y="112048"/>
                  <a:pt x="1426035" y="48185"/>
                </a:cubicBezTo>
                <a:cubicBezTo>
                  <a:pt x="1485596" y="25155"/>
                  <a:pt x="1547473" y="-1581"/>
                  <a:pt x="1618682" y="73"/>
                </a:cubicBezTo>
                <a:cubicBezTo>
                  <a:pt x="1738599" y="2919"/>
                  <a:pt x="1768247" y="801"/>
                  <a:pt x="1839390" y="34023"/>
                </a:cubicBezTo>
                <a:cubicBezTo>
                  <a:pt x="1853552" y="40641"/>
                  <a:pt x="1872479" y="45207"/>
                  <a:pt x="1879958" y="56656"/>
                </a:cubicBezTo>
                <a:cubicBezTo>
                  <a:pt x="1940379" y="148116"/>
                  <a:pt x="2025221" y="227730"/>
                  <a:pt x="2048979" y="337786"/>
                </a:cubicBezTo>
                <a:cubicBezTo>
                  <a:pt x="2076311" y="464784"/>
                  <a:pt x="2084518" y="593502"/>
                  <a:pt x="2055134" y="724339"/>
                </a:cubicBezTo>
                <a:cubicBezTo>
                  <a:pt x="1993654" y="998387"/>
                  <a:pt x="1889686" y="1256353"/>
                  <a:pt x="1771093" y="1509026"/>
                </a:cubicBezTo>
                <a:cubicBezTo>
                  <a:pt x="1729135" y="1598566"/>
                  <a:pt x="1675530" y="1682680"/>
                  <a:pt x="1625499" y="1772816"/>
                </a:cubicBezTo>
                <a:cubicBezTo>
                  <a:pt x="1644691" y="1796045"/>
                  <a:pt x="1661765" y="1819141"/>
                  <a:pt x="1681420" y="1840054"/>
                </a:cubicBezTo>
                <a:cubicBezTo>
                  <a:pt x="1761364" y="1924763"/>
                  <a:pt x="1789160" y="2029128"/>
                  <a:pt x="1798293" y="2141368"/>
                </a:cubicBezTo>
                <a:cubicBezTo>
                  <a:pt x="1813166" y="2313569"/>
                  <a:pt x="1790914" y="2486958"/>
                  <a:pt x="1733040" y="2649823"/>
                </a:cubicBezTo>
                <a:cubicBezTo>
                  <a:pt x="1728335" y="2665332"/>
                  <a:pt x="1724795" y="2681171"/>
                  <a:pt x="1722451" y="2697207"/>
                </a:cubicBezTo>
                <a:cubicBezTo>
                  <a:pt x="1721988" y="2699656"/>
                  <a:pt x="1724900" y="2702766"/>
                  <a:pt x="1729665" y="2712825"/>
                </a:cubicBezTo>
                <a:cubicBezTo>
                  <a:pt x="1742701" y="2708568"/>
                  <a:pt x="1755436" y="2703438"/>
                  <a:pt x="1767784" y="2697472"/>
                </a:cubicBezTo>
                <a:cubicBezTo>
                  <a:pt x="1847861" y="2652404"/>
                  <a:pt x="1950968" y="2674045"/>
                  <a:pt x="2025155" y="2729238"/>
                </a:cubicBezTo>
                <a:cubicBezTo>
                  <a:pt x="2143086" y="2816925"/>
                  <a:pt x="2160293" y="2931018"/>
                  <a:pt x="2141696" y="3063178"/>
                </a:cubicBezTo>
                <a:cubicBezTo>
                  <a:pt x="2131505" y="3135975"/>
                  <a:pt x="2135410" y="3211023"/>
                  <a:pt x="2119196" y="3281967"/>
                </a:cubicBezTo>
                <a:cubicBezTo>
                  <a:pt x="2093452" y="3395133"/>
                  <a:pt x="2059237" y="3506645"/>
                  <a:pt x="2023236" y="3617098"/>
                </a:cubicBezTo>
                <a:cubicBezTo>
                  <a:pt x="1962814" y="3802400"/>
                  <a:pt x="1885450" y="3979429"/>
                  <a:pt x="1778373" y="4143819"/>
                </a:cubicBezTo>
                <a:cubicBezTo>
                  <a:pt x="1703524" y="4258706"/>
                  <a:pt x="1641911" y="4382064"/>
                  <a:pt x="1568651" y="4498208"/>
                </a:cubicBezTo>
                <a:cubicBezTo>
                  <a:pt x="1508295" y="4593904"/>
                  <a:pt x="1441587" y="4685761"/>
                  <a:pt x="1374216" y="4776691"/>
                </a:cubicBezTo>
                <a:cubicBezTo>
                  <a:pt x="1270447" y="4916527"/>
                  <a:pt x="1192951" y="5073968"/>
                  <a:pt x="1070917" y="5201826"/>
                </a:cubicBezTo>
                <a:cubicBezTo>
                  <a:pt x="1016848" y="5258343"/>
                  <a:pt x="984156" y="5335045"/>
                  <a:pt x="939551" y="5401092"/>
                </a:cubicBezTo>
                <a:cubicBezTo>
                  <a:pt x="908844" y="5446689"/>
                  <a:pt x="874365" y="5489706"/>
                  <a:pt x="841474" y="5533450"/>
                </a:cubicBezTo>
                <a:cubicBezTo>
                  <a:pt x="793428" y="5597644"/>
                  <a:pt x="745249" y="5661772"/>
                  <a:pt x="694423" y="5729605"/>
                </a:cubicBezTo>
                <a:close/>
                <a:moveTo>
                  <a:pt x="1441521" y="1771889"/>
                </a:moveTo>
                <a:cubicBezTo>
                  <a:pt x="1393474" y="1771889"/>
                  <a:pt x="1363694" y="1767455"/>
                  <a:pt x="1335634" y="1772683"/>
                </a:cubicBezTo>
                <a:cubicBezTo>
                  <a:pt x="1217702" y="1794854"/>
                  <a:pt x="1101359" y="1822980"/>
                  <a:pt x="995804" y="1883401"/>
                </a:cubicBezTo>
                <a:cubicBezTo>
                  <a:pt x="675231" y="2066982"/>
                  <a:pt x="445854" y="2333817"/>
                  <a:pt x="286164" y="2663654"/>
                </a:cubicBezTo>
                <a:cubicBezTo>
                  <a:pt x="257839" y="2722091"/>
                  <a:pt x="235007" y="2783174"/>
                  <a:pt x="208867" y="2842338"/>
                </a:cubicBezTo>
                <a:cubicBezTo>
                  <a:pt x="143746" y="2991440"/>
                  <a:pt x="125547" y="3146035"/>
                  <a:pt x="146460" y="3318564"/>
                </a:cubicBezTo>
                <a:cubicBezTo>
                  <a:pt x="175711" y="3307843"/>
                  <a:pt x="201785" y="3304335"/>
                  <a:pt x="219852" y="3290438"/>
                </a:cubicBezTo>
                <a:cubicBezTo>
                  <a:pt x="260776" y="3258983"/>
                  <a:pt x="299432" y="3224683"/>
                  <a:pt x="335534" y="3187794"/>
                </a:cubicBezTo>
                <a:cubicBezTo>
                  <a:pt x="411507" y="3110232"/>
                  <a:pt x="487283" y="3032206"/>
                  <a:pt x="559153" y="2950872"/>
                </a:cubicBezTo>
                <a:cubicBezTo>
                  <a:pt x="668481" y="2827382"/>
                  <a:pt x="772052" y="2698729"/>
                  <a:pt x="882637" y="2576430"/>
                </a:cubicBezTo>
                <a:cubicBezTo>
                  <a:pt x="951331" y="2500390"/>
                  <a:pt x="1018503" y="2424747"/>
                  <a:pt x="1065490" y="2332758"/>
                </a:cubicBezTo>
                <a:cubicBezTo>
                  <a:pt x="1078434" y="2306510"/>
                  <a:pt x="1095630" y="2282583"/>
                  <a:pt x="1116382" y="2261946"/>
                </a:cubicBezTo>
                <a:cubicBezTo>
                  <a:pt x="1238019" y="2145802"/>
                  <a:pt x="1302743" y="1990943"/>
                  <a:pt x="1395658" y="1855275"/>
                </a:cubicBezTo>
                <a:cubicBezTo>
                  <a:pt x="1409754" y="1834760"/>
                  <a:pt x="1419946" y="1811531"/>
                  <a:pt x="1441521" y="1771889"/>
                </a:cubicBezTo>
                <a:close/>
                <a:moveTo>
                  <a:pt x="672518" y="4187100"/>
                </a:moveTo>
                <a:cubicBezTo>
                  <a:pt x="757889" y="4101067"/>
                  <a:pt x="849217" y="4037270"/>
                  <a:pt x="898322" y="3949847"/>
                </a:cubicBezTo>
                <a:cubicBezTo>
                  <a:pt x="934654" y="3885190"/>
                  <a:pt x="978663" y="3827614"/>
                  <a:pt x="1017444" y="3765671"/>
                </a:cubicBezTo>
                <a:cubicBezTo>
                  <a:pt x="1101293" y="3631327"/>
                  <a:pt x="1184613" y="3496652"/>
                  <a:pt x="1263763" y="3359595"/>
                </a:cubicBezTo>
                <a:cubicBezTo>
                  <a:pt x="1299500" y="3297784"/>
                  <a:pt x="1324780" y="3230016"/>
                  <a:pt x="1354826" y="3164962"/>
                </a:cubicBezTo>
                <a:cubicBezTo>
                  <a:pt x="1320510" y="3172022"/>
                  <a:pt x="1288597" y="3187819"/>
                  <a:pt x="1262175" y="3210824"/>
                </a:cubicBezTo>
                <a:cubicBezTo>
                  <a:pt x="1206320" y="3259400"/>
                  <a:pt x="1154634" y="3312806"/>
                  <a:pt x="1097852" y="3360191"/>
                </a:cubicBezTo>
                <a:cubicBezTo>
                  <a:pt x="972111" y="3465151"/>
                  <a:pt x="864239" y="3583810"/>
                  <a:pt x="786413" y="3729140"/>
                </a:cubicBezTo>
                <a:cubicBezTo>
                  <a:pt x="712159" y="3867256"/>
                  <a:pt x="669209" y="4012056"/>
                  <a:pt x="672518" y="41871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357;p25">
            <a:extLst>
              <a:ext uri="{FF2B5EF4-FFF2-40B4-BE49-F238E27FC236}">
                <a16:creationId xmlns:a16="http://schemas.microsoft.com/office/drawing/2014/main" id="{07606C58-C5BD-D40C-F4A9-BD4659570D8D}"/>
              </a:ext>
            </a:extLst>
          </p:cNvPr>
          <p:cNvSpPr/>
          <p:nvPr/>
        </p:nvSpPr>
        <p:spPr>
          <a:xfrm rot="5400000" flipH="1">
            <a:off x="10313500" y="4690430"/>
            <a:ext cx="1432053" cy="3831825"/>
          </a:xfrm>
          <a:custGeom>
            <a:avLst/>
            <a:gdLst/>
            <a:ahLst/>
            <a:cxnLst/>
            <a:rect l="l" t="t" r="r" b="b"/>
            <a:pathLst>
              <a:path w="2148081" h="5747738" extrusionOk="0">
                <a:moveTo>
                  <a:pt x="577617" y="5747738"/>
                </a:moveTo>
                <a:cubicBezTo>
                  <a:pt x="487944" y="5650521"/>
                  <a:pt x="491584" y="5578386"/>
                  <a:pt x="587875" y="5472764"/>
                </a:cubicBezTo>
                <a:cubicBezTo>
                  <a:pt x="611756" y="5447400"/>
                  <a:pt x="634162" y="5420686"/>
                  <a:pt x="654981" y="5392753"/>
                </a:cubicBezTo>
                <a:cubicBezTo>
                  <a:pt x="732675" y="5284682"/>
                  <a:pt x="812487" y="5179788"/>
                  <a:pt x="906462" y="5083498"/>
                </a:cubicBezTo>
                <a:cubicBezTo>
                  <a:pt x="988789" y="4998987"/>
                  <a:pt x="1050004" y="4893629"/>
                  <a:pt x="1118235" y="4795949"/>
                </a:cubicBezTo>
                <a:cubicBezTo>
                  <a:pt x="1185010" y="4700717"/>
                  <a:pt x="1249468" y="4604029"/>
                  <a:pt x="1314126" y="4507275"/>
                </a:cubicBezTo>
                <a:cubicBezTo>
                  <a:pt x="1398239" y="4381535"/>
                  <a:pt x="1480500" y="4254140"/>
                  <a:pt x="1565607" y="4128730"/>
                </a:cubicBezTo>
                <a:cubicBezTo>
                  <a:pt x="1705377" y="3922383"/>
                  <a:pt x="1813580" y="3698565"/>
                  <a:pt x="1906760" y="3469452"/>
                </a:cubicBezTo>
                <a:cubicBezTo>
                  <a:pt x="1965726" y="3324454"/>
                  <a:pt x="2007948" y="3168205"/>
                  <a:pt x="2015493" y="3009904"/>
                </a:cubicBezTo>
                <a:cubicBezTo>
                  <a:pt x="2018669" y="2943725"/>
                  <a:pt x="2020919" y="2866295"/>
                  <a:pt x="1974925" y="2806800"/>
                </a:cubicBezTo>
                <a:cubicBezTo>
                  <a:pt x="1849714" y="2806204"/>
                  <a:pt x="1757791" y="2882575"/>
                  <a:pt x="1660971" y="2937107"/>
                </a:cubicBezTo>
                <a:cubicBezTo>
                  <a:pt x="1617822" y="2961395"/>
                  <a:pt x="1599424" y="3033265"/>
                  <a:pt x="1574938" y="3085878"/>
                </a:cubicBezTo>
                <a:cubicBezTo>
                  <a:pt x="1528281" y="3185147"/>
                  <a:pt x="1487912" y="3287857"/>
                  <a:pt x="1439800" y="3386596"/>
                </a:cubicBezTo>
                <a:cubicBezTo>
                  <a:pt x="1387386" y="3494137"/>
                  <a:pt x="1331067" y="3599892"/>
                  <a:pt x="1272830" y="3704257"/>
                </a:cubicBezTo>
                <a:cubicBezTo>
                  <a:pt x="1217305" y="3804054"/>
                  <a:pt x="1167803" y="3909941"/>
                  <a:pt x="1096594" y="3997695"/>
                </a:cubicBezTo>
                <a:cubicBezTo>
                  <a:pt x="981774" y="4139252"/>
                  <a:pt x="888924" y="4299406"/>
                  <a:pt x="747962" y="4419654"/>
                </a:cubicBezTo>
                <a:cubicBezTo>
                  <a:pt x="708255" y="4453405"/>
                  <a:pt x="673709" y="4484046"/>
                  <a:pt x="613950" y="4479877"/>
                </a:cubicBezTo>
                <a:cubicBezTo>
                  <a:pt x="548498" y="4475377"/>
                  <a:pt x="527917" y="4470347"/>
                  <a:pt x="515872" y="4406153"/>
                </a:cubicBezTo>
                <a:cubicBezTo>
                  <a:pt x="506673" y="4355857"/>
                  <a:pt x="505283" y="4304039"/>
                  <a:pt x="502636" y="4252750"/>
                </a:cubicBezTo>
                <a:cubicBezTo>
                  <a:pt x="489400" y="4015365"/>
                  <a:pt x="537049" y="3789495"/>
                  <a:pt x="658621" y="3586126"/>
                </a:cubicBezTo>
                <a:cubicBezTo>
                  <a:pt x="715601" y="3490894"/>
                  <a:pt x="798656" y="3408965"/>
                  <a:pt x="879659" y="3331138"/>
                </a:cubicBezTo>
                <a:cubicBezTo>
                  <a:pt x="981244" y="3233457"/>
                  <a:pt x="1091102" y="3143983"/>
                  <a:pt x="1200827" y="3055171"/>
                </a:cubicBezTo>
                <a:cubicBezTo>
                  <a:pt x="1262241" y="3005404"/>
                  <a:pt x="1331398" y="2965233"/>
                  <a:pt x="1395460" y="2918577"/>
                </a:cubicBezTo>
                <a:cubicBezTo>
                  <a:pt x="1460779" y="2870928"/>
                  <a:pt x="1513259" y="2818514"/>
                  <a:pt x="1548201" y="2737378"/>
                </a:cubicBezTo>
                <a:cubicBezTo>
                  <a:pt x="1607763" y="2598799"/>
                  <a:pt x="1642639" y="2456249"/>
                  <a:pt x="1663949" y="2309463"/>
                </a:cubicBezTo>
                <a:cubicBezTo>
                  <a:pt x="1684200" y="2170156"/>
                  <a:pt x="1683008" y="2030650"/>
                  <a:pt x="1635955" y="1895115"/>
                </a:cubicBezTo>
                <a:cubicBezTo>
                  <a:pt x="1631336" y="1882987"/>
                  <a:pt x="1625481" y="1871367"/>
                  <a:pt x="1618484" y="1860437"/>
                </a:cubicBezTo>
                <a:cubicBezTo>
                  <a:pt x="1615241" y="1855143"/>
                  <a:pt x="1609152" y="1851701"/>
                  <a:pt x="1596843" y="1840583"/>
                </a:cubicBezTo>
                <a:cubicBezTo>
                  <a:pt x="1553231" y="1908086"/>
                  <a:pt x="1512398" y="1975721"/>
                  <a:pt x="1467198" y="2040312"/>
                </a:cubicBezTo>
                <a:cubicBezTo>
                  <a:pt x="1326567" y="2241299"/>
                  <a:pt x="1200827" y="2452609"/>
                  <a:pt x="1038688" y="2638639"/>
                </a:cubicBezTo>
                <a:cubicBezTo>
                  <a:pt x="926183" y="2767754"/>
                  <a:pt x="824267" y="2906334"/>
                  <a:pt x="713218" y="3036839"/>
                </a:cubicBezTo>
                <a:cubicBezTo>
                  <a:pt x="591449" y="3179786"/>
                  <a:pt x="466833" y="3320152"/>
                  <a:pt x="310849" y="3428223"/>
                </a:cubicBezTo>
                <a:cubicBezTo>
                  <a:pt x="292186" y="3441128"/>
                  <a:pt x="274450" y="3456018"/>
                  <a:pt x="254199" y="3465614"/>
                </a:cubicBezTo>
                <a:cubicBezTo>
                  <a:pt x="138783" y="3520410"/>
                  <a:pt x="47654" y="3463761"/>
                  <a:pt x="19660" y="3337293"/>
                </a:cubicBezTo>
                <a:cubicBezTo>
                  <a:pt x="-13826" y="3187066"/>
                  <a:pt x="-1186" y="3040942"/>
                  <a:pt x="32433" y="2895282"/>
                </a:cubicBezTo>
                <a:cubicBezTo>
                  <a:pt x="50855" y="2816998"/>
                  <a:pt x="76601" y="2740621"/>
                  <a:pt x="109333" y="2667162"/>
                </a:cubicBezTo>
                <a:cubicBezTo>
                  <a:pt x="151291" y="2572393"/>
                  <a:pt x="194837" y="2476500"/>
                  <a:pt x="252214" y="2390864"/>
                </a:cubicBezTo>
                <a:cubicBezTo>
                  <a:pt x="328452" y="2277102"/>
                  <a:pt x="421236" y="2174590"/>
                  <a:pt x="502371" y="2063938"/>
                </a:cubicBezTo>
                <a:cubicBezTo>
                  <a:pt x="596809" y="1935087"/>
                  <a:pt x="736381" y="1862158"/>
                  <a:pt x="859408" y="1769176"/>
                </a:cubicBezTo>
                <a:cubicBezTo>
                  <a:pt x="887733" y="1747734"/>
                  <a:pt x="934124" y="1751440"/>
                  <a:pt x="970655" y="1738932"/>
                </a:cubicBezTo>
                <a:cubicBezTo>
                  <a:pt x="996532" y="1730064"/>
                  <a:pt x="1019496" y="1712924"/>
                  <a:pt x="1044313" y="1700482"/>
                </a:cubicBezTo>
                <a:cubicBezTo>
                  <a:pt x="1073035" y="1686121"/>
                  <a:pt x="1101558" y="1663223"/>
                  <a:pt x="1131471" y="1660774"/>
                </a:cubicBezTo>
                <a:cubicBezTo>
                  <a:pt x="1252777" y="1651178"/>
                  <a:pt x="1375209" y="1639862"/>
                  <a:pt x="1495457" y="1686650"/>
                </a:cubicBezTo>
                <a:cubicBezTo>
                  <a:pt x="1589960" y="1558991"/>
                  <a:pt x="1657199" y="1416706"/>
                  <a:pt x="1715701" y="1271111"/>
                </a:cubicBezTo>
                <a:cubicBezTo>
                  <a:pt x="1781880" y="1105994"/>
                  <a:pt x="1848523" y="940215"/>
                  <a:pt x="1898753" y="769671"/>
                </a:cubicBezTo>
                <a:cubicBezTo>
                  <a:pt x="1943688" y="617459"/>
                  <a:pt x="1967645" y="459092"/>
                  <a:pt x="1931048" y="297946"/>
                </a:cubicBezTo>
                <a:cubicBezTo>
                  <a:pt x="1907885" y="194574"/>
                  <a:pt x="1832970" y="135079"/>
                  <a:pt x="1723311" y="141498"/>
                </a:cubicBezTo>
                <a:cubicBezTo>
                  <a:pt x="1612329" y="148116"/>
                  <a:pt x="1519744" y="200464"/>
                  <a:pt x="1427888" y="255657"/>
                </a:cubicBezTo>
                <a:cubicBezTo>
                  <a:pt x="1227894" y="375773"/>
                  <a:pt x="1070057" y="542147"/>
                  <a:pt x="928565" y="723677"/>
                </a:cubicBezTo>
                <a:cubicBezTo>
                  <a:pt x="831613" y="848094"/>
                  <a:pt x="741609" y="978401"/>
                  <a:pt x="655709" y="1110693"/>
                </a:cubicBezTo>
                <a:cubicBezTo>
                  <a:pt x="610773" y="1179850"/>
                  <a:pt x="581456" y="1259133"/>
                  <a:pt x="544263" y="1335702"/>
                </a:cubicBezTo>
                <a:lnTo>
                  <a:pt x="443737" y="1324849"/>
                </a:lnTo>
                <a:cubicBezTo>
                  <a:pt x="426530" y="1272501"/>
                  <a:pt x="422758" y="1232198"/>
                  <a:pt x="440163" y="1175284"/>
                </a:cubicBezTo>
                <a:cubicBezTo>
                  <a:pt x="493570" y="1000372"/>
                  <a:pt x="611038" y="866227"/>
                  <a:pt x="707659" y="720368"/>
                </a:cubicBezTo>
                <a:cubicBezTo>
                  <a:pt x="795689" y="588550"/>
                  <a:pt x="897567" y="466528"/>
                  <a:pt x="1011554" y="356382"/>
                </a:cubicBezTo>
                <a:cubicBezTo>
                  <a:pt x="1135045" y="236465"/>
                  <a:pt x="1261712" y="112048"/>
                  <a:pt x="1426035" y="48185"/>
                </a:cubicBezTo>
                <a:cubicBezTo>
                  <a:pt x="1485596" y="25155"/>
                  <a:pt x="1547473" y="-1581"/>
                  <a:pt x="1618682" y="73"/>
                </a:cubicBezTo>
                <a:cubicBezTo>
                  <a:pt x="1738599" y="2919"/>
                  <a:pt x="1768247" y="801"/>
                  <a:pt x="1839390" y="34023"/>
                </a:cubicBezTo>
                <a:cubicBezTo>
                  <a:pt x="1853552" y="40641"/>
                  <a:pt x="1872479" y="45207"/>
                  <a:pt x="1879958" y="56656"/>
                </a:cubicBezTo>
                <a:cubicBezTo>
                  <a:pt x="1940379" y="148116"/>
                  <a:pt x="2025221" y="227730"/>
                  <a:pt x="2048979" y="337786"/>
                </a:cubicBezTo>
                <a:cubicBezTo>
                  <a:pt x="2076311" y="464784"/>
                  <a:pt x="2084518" y="593502"/>
                  <a:pt x="2055134" y="724339"/>
                </a:cubicBezTo>
                <a:cubicBezTo>
                  <a:pt x="1993654" y="998387"/>
                  <a:pt x="1889686" y="1256353"/>
                  <a:pt x="1771093" y="1509026"/>
                </a:cubicBezTo>
                <a:cubicBezTo>
                  <a:pt x="1729135" y="1598566"/>
                  <a:pt x="1675530" y="1682680"/>
                  <a:pt x="1625499" y="1772816"/>
                </a:cubicBezTo>
                <a:cubicBezTo>
                  <a:pt x="1644691" y="1796045"/>
                  <a:pt x="1661765" y="1819141"/>
                  <a:pt x="1681420" y="1840054"/>
                </a:cubicBezTo>
                <a:cubicBezTo>
                  <a:pt x="1761364" y="1924763"/>
                  <a:pt x="1789160" y="2029128"/>
                  <a:pt x="1798293" y="2141368"/>
                </a:cubicBezTo>
                <a:cubicBezTo>
                  <a:pt x="1813166" y="2313569"/>
                  <a:pt x="1790914" y="2486958"/>
                  <a:pt x="1733040" y="2649823"/>
                </a:cubicBezTo>
                <a:cubicBezTo>
                  <a:pt x="1728335" y="2665332"/>
                  <a:pt x="1724795" y="2681171"/>
                  <a:pt x="1722451" y="2697207"/>
                </a:cubicBezTo>
                <a:cubicBezTo>
                  <a:pt x="1721988" y="2699656"/>
                  <a:pt x="1724900" y="2702766"/>
                  <a:pt x="1729665" y="2712825"/>
                </a:cubicBezTo>
                <a:cubicBezTo>
                  <a:pt x="1742701" y="2708568"/>
                  <a:pt x="1755436" y="2703438"/>
                  <a:pt x="1767784" y="2697472"/>
                </a:cubicBezTo>
                <a:cubicBezTo>
                  <a:pt x="1847861" y="2652404"/>
                  <a:pt x="1950968" y="2674045"/>
                  <a:pt x="2025155" y="2729238"/>
                </a:cubicBezTo>
                <a:cubicBezTo>
                  <a:pt x="2143086" y="2816925"/>
                  <a:pt x="2160293" y="2931018"/>
                  <a:pt x="2141696" y="3063178"/>
                </a:cubicBezTo>
                <a:cubicBezTo>
                  <a:pt x="2131505" y="3135975"/>
                  <a:pt x="2135410" y="3211023"/>
                  <a:pt x="2119196" y="3281967"/>
                </a:cubicBezTo>
                <a:cubicBezTo>
                  <a:pt x="2093452" y="3395133"/>
                  <a:pt x="2059237" y="3506645"/>
                  <a:pt x="2023236" y="3617098"/>
                </a:cubicBezTo>
                <a:cubicBezTo>
                  <a:pt x="1962814" y="3802400"/>
                  <a:pt x="1885450" y="3979429"/>
                  <a:pt x="1778373" y="4143819"/>
                </a:cubicBezTo>
                <a:cubicBezTo>
                  <a:pt x="1703524" y="4258706"/>
                  <a:pt x="1641911" y="4382064"/>
                  <a:pt x="1568651" y="4498208"/>
                </a:cubicBezTo>
                <a:cubicBezTo>
                  <a:pt x="1508295" y="4593904"/>
                  <a:pt x="1441587" y="4685761"/>
                  <a:pt x="1374216" y="4776691"/>
                </a:cubicBezTo>
                <a:cubicBezTo>
                  <a:pt x="1270447" y="4916527"/>
                  <a:pt x="1192951" y="5073968"/>
                  <a:pt x="1070917" y="5201826"/>
                </a:cubicBezTo>
                <a:cubicBezTo>
                  <a:pt x="1016848" y="5258343"/>
                  <a:pt x="984156" y="5335045"/>
                  <a:pt x="939551" y="5401092"/>
                </a:cubicBezTo>
                <a:cubicBezTo>
                  <a:pt x="908844" y="5446689"/>
                  <a:pt x="874365" y="5489706"/>
                  <a:pt x="841474" y="5533450"/>
                </a:cubicBezTo>
                <a:cubicBezTo>
                  <a:pt x="793428" y="5597644"/>
                  <a:pt x="745249" y="5661772"/>
                  <a:pt x="694423" y="5729605"/>
                </a:cubicBezTo>
                <a:close/>
                <a:moveTo>
                  <a:pt x="1441521" y="1771889"/>
                </a:moveTo>
                <a:cubicBezTo>
                  <a:pt x="1393474" y="1771889"/>
                  <a:pt x="1363694" y="1767455"/>
                  <a:pt x="1335634" y="1772683"/>
                </a:cubicBezTo>
                <a:cubicBezTo>
                  <a:pt x="1217702" y="1794854"/>
                  <a:pt x="1101359" y="1822980"/>
                  <a:pt x="995804" y="1883401"/>
                </a:cubicBezTo>
                <a:cubicBezTo>
                  <a:pt x="675231" y="2066982"/>
                  <a:pt x="445854" y="2333817"/>
                  <a:pt x="286164" y="2663654"/>
                </a:cubicBezTo>
                <a:cubicBezTo>
                  <a:pt x="257839" y="2722091"/>
                  <a:pt x="235007" y="2783174"/>
                  <a:pt x="208867" y="2842338"/>
                </a:cubicBezTo>
                <a:cubicBezTo>
                  <a:pt x="143746" y="2991440"/>
                  <a:pt x="125547" y="3146035"/>
                  <a:pt x="146460" y="3318564"/>
                </a:cubicBezTo>
                <a:cubicBezTo>
                  <a:pt x="175711" y="3307843"/>
                  <a:pt x="201785" y="3304335"/>
                  <a:pt x="219852" y="3290438"/>
                </a:cubicBezTo>
                <a:cubicBezTo>
                  <a:pt x="260776" y="3258983"/>
                  <a:pt x="299432" y="3224683"/>
                  <a:pt x="335534" y="3187794"/>
                </a:cubicBezTo>
                <a:cubicBezTo>
                  <a:pt x="411507" y="3110232"/>
                  <a:pt x="487283" y="3032206"/>
                  <a:pt x="559153" y="2950872"/>
                </a:cubicBezTo>
                <a:cubicBezTo>
                  <a:pt x="668481" y="2827382"/>
                  <a:pt x="772052" y="2698729"/>
                  <a:pt x="882637" y="2576430"/>
                </a:cubicBezTo>
                <a:cubicBezTo>
                  <a:pt x="951331" y="2500390"/>
                  <a:pt x="1018503" y="2424747"/>
                  <a:pt x="1065490" y="2332758"/>
                </a:cubicBezTo>
                <a:cubicBezTo>
                  <a:pt x="1078434" y="2306510"/>
                  <a:pt x="1095630" y="2282583"/>
                  <a:pt x="1116382" y="2261946"/>
                </a:cubicBezTo>
                <a:cubicBezTo>
                  <a:pt x="1238019" y="2145802"/>
                  <a:pt x="1302743" y="1990943"/>
                  <a:pt x="1395658" y="1855275"/>
                </a:cubicBezTo>
                <a:cubicBezTo>
                  <a:pt x="1409754" y="1834760"/>
                  <a:pt x="1419946" y="1811531"/>
                  <a:pt x="1441521" y="1771889"/>
                </a:cubicBezTo>
                <a:close/>
                <a:moveTo>
                  <a:pt x="672518" y="4187100"/>
                </a:moveTo>
                <a:cubicBezTo>
                  <a:pt x="757889" y="4101067"/>
                  <a:pt x="849217" y="4037270"/>
                  <a:pt x="898322" y="3949847"/>
                </a:cubicBezTo>
                <a:cubicBezTo>
                  <a:pt x="934654" y="3885190"/>
                  <a:pt x="978663" y="3827614"/>
                  <a:pt x="1017444" y="3765671"/>
                </a:cubicBezTo>
                <a:cubicBezTo>
                  <a:pt x="1101293" y="3631327"/>
                  <a:pt x="1184613" y="3496652"/>
                  <a:pt x="1263763" y="3359595"/>
                </a:cubicBezTo>
                <a:cubicBezTo>
                  <a:pt x="1299500" y="3297784"/>
                  <a:pt x="1324780" y="3230016"/>
                  <a:pt x="1354826" y="3164962"/>
                </a:cubicBezTo>
                <a:cubicBezTo>
                  <a:pt x="1320510" y="3172022"/>
                  <a:pt x="1288597" y="3187819"/>
                  <a:pt x="1262175" y="3210824"/>
                </a:cubicBezTo>
                <a:cubicBezTo>
                  <a:pt x="1206320" y="3259400"/>
                  <a:pt x="1154634" y="3312806"/>
                  <a:pt x="1097852" y="3360191"/>
                </a:cubicBezTo>
                <a:cubicBezTo>
                  <a:pt x="972111" y="3465151"/>
                  <a:pt x="864239" y="3583810"/>
                  <a:pt x="786413" y="3729140"/>
                </a:cubicBezTo>
                <a:cubicBezTo>
                  <a:pt x="712159" y="3867256"/>
                  <a:pt x="669209" y="4012056"/>
                  <a:pt x="672518" y="41871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265575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107302"/>
            <a:ext cx="5520249"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7</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UI Pattern</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2117" y="1319488"/>
            <a:ext cx="2141884"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ui-patterns.com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DEC57D0A-7FC1-CFC5-6C56-98B38A2A27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486794"/>
            <a:ext cx="8201003" cy="4613064"/>
          </a:xfrm>
          <a:prstGeom prst="rect">
            <a:avLst/>
          </a:prstGeom>
          <a:ln>
            <a:noFill/>
          </a:ln>
          <a:effectLst>
            <a:outerShdw blurRad="292100" dist="139700" dir="2700000" algn="tl" rotWithShape="0">
              <a:srgbClr val="333333">
                <a:alpha val="65000"/>
              </a:srgbClr>
            </a:outerShdw>
          </a:effectLst>
        </p:spPr>
      </p:pic>
      <p:sp>
        <p:nvSpPr>
          <p:cNvPr id="6" name="Google Shape;2294;p37">
            <a:extLst>
              <a:ext uri="{FF2B5EF4-FFF2-40B4-BE49-F238E27FC236}">
                <a16:creationId xmlns:a16="http://schemas.microsoft.com/office/drawing/2014/main" id="{FF641B18-7F83-4029-6875-8E8F93BF6222}"/>
              </a:ext>
            </a:extLst>
          </p:cNvPr>
          <p:cNvSpPr/>
          <p:nvPr/>
        </p:nvSpPr>
        <p:spPr>
          <a:xfrm>
            <a:off x="11064780" y="365221"/>
            <a:ext cx="532833" cy="785841"/>
          </a:xfrm>
          <a:custGeom>
            <a:avLst/>
            <a:gdLst/>
            <a:ahLst/>
            <a:cxnLst/>
            <a:rect l="l" t="t" r="r" b="b"/>
            <a:pathLst>
              <a:path w="799250" h="1178761" extrusionOk="0">
                <a:moveTo>
                  <a:pt x="795060" y="409915"/>
                </a:moveTo>
                <a:cubicBezTo>
                  <a:pt x="791334" y="355598"/>
                  <a:pt x="791358" y="300693"/>
                  <a:pt x="783222" y="246824"/>
                </a:cubicBezTo>
                <a:cubicBezTo>
                  <a:pt x="779709" y="216719"/>
                  <a:pt x="774262" y="186685"/>
                  <a:pt x="767376" y="157028"/>
                </a:cubicBezTo>
                <a:cubicBezTo>
                  <a:pt x="767848" y="155684"/>
                  <a:pt x="768060" y="154152"/>
                  <a:pt x="767848" y="152478"/>
                </a:cubicBezTo>
                <a:cubicBezTo>
                  <a:pt x="762919" y="130648"/>
                  <a:pt x="759665" y="109808"/>
                  <a:pt x="753770" y="87836"/>
                </a:cubicBezTo>
                <a:cubicBezTo>
                  <a:pt x="745894" y="54784"/>
                  <a:pt x="717101" y="36042"/>
                  <a:pt x="689181" y="26895"/>
                </a:cubicBezTo>
                <a:cubicBezTo>
                  <a:pt x="660695" y="19045"/>
                  <a:pt x="631006" y="20130"/>
                  <a:pt x="602002" y="15273"/>
                </a:cubicBezTo>
                <a:cubicBezTo>
                  <a:pt x="571370" y="13222"/>
                  <a:pt x="540832" y="10016"/>
                  <a:pt x="510130" y="8743"/>
                </a:cubicBezTo>
                <a:cubicBezTo>
                  <a:pt x="488364" y="8578"/>
                  <a:pt x="466623" y="8554"/>
                  <a:pt x="444904" y="6904"/>
                </a:cubicBezTo>
                <a:cubicBezTo>
                  <a:pt x="401680" y="1694"/>
                  <a:pt x="358291" y="1199"/>
                  <a:pt x="314855" y="940"/>
                </a:cubicBezTo>
                <a:cubicBezTo>
                  <a:pt x="277549" y="-215"/>
                  <a:pt x="239749" y="-1512"/>
                  <a:pt x="202797" y="5089"/>
                </a:cubicBezTo>
                <a:cubicBezTo>
                  <a:pt x="158937" y="10252"/>
                  <a:pt x="110595" y="16735"/>
                  <a:pt x="78218" y="53346"/>
                </a:cubicBezTo>
                <a:cubicBezTo>
                  <a:pt x="70224" y="63271"/>
                  <a:pt x="64589" y="75412"/>
                  <a:pt x="59731" y="87648"/>
                </a:cubicBezTo>
                <a:cubicBezTo>
                  <a:pt x="55769" y="88756"/>
                  <a:pt x="55887" y="94862"/>
                  <a:pt x="54425" y="98610"/>
                </a:cubicBezTo>
                <a:cubicBezTo>
                  <a:pt x="45205" y="122868"/>
                  <a:pt x="40442" y="149154"/>
                  <a:pt x="36150" y="175016"/>
                </a:cubicBezTo>
                <a:cubicBezTo>
                  <a:pt x="25444" y="231430"/>
                  <a:pt x="19926" y="288764"/>
                  <a:pt x="12592" y="345791"/>
                </a:cubicBezTo>
                <a:cubicBezTo>
                  <a:pt x="6296" y="403290"/>
                  <a:pt x="1061" y="461072"/>
                  <a:pt x="0" y="518995"/>
                </a:cubicBezTo>
                <a:cubicBezTo>
                  <a:pt x="448" y="576635"/>
                  <a:pt x="9008" y="634040"/>
                  <a:pt x="19289" y="690431"/>
                </a:cubicBezTo>
                <a:cubicBezTo>
                  <a:pt x="27566" y="734492"/>
                  <a:pt x="36857" y="778482"/>
                  <a:pt x="50464" y="820941"/>
                </a:cubicBezTo>
                <a:cubicBezTo>
                  <a:pt x="62136" y="853403"/>
                  <a:pt x="71050" y="886950"/>
                  <a:pt x="83005" y="919318"/>
                </a:cubicBezTo>
                <a:cubicBezTo>
                  <a:pt x="95338" y="951545"/>
                  <a:pt x="112623" y="981249"/>
                  <a:pt x="129224" y="1010930"/>
                </a:cubicBezTo>
                <a:cubicBezTo>
                  <a:pt x="141604" y="1030473"/>
                  <a:pt x="155612" y="1048626"/>
                  <a:pt x="167968" y="1068193"/>
                </a:cubicBezTo>
                <a:cubicBezTo>
                  <a:pt x="183178" y="1090707"/>
                  <a:pt x="201595" y="1110604"/>
                  <a:pt x="221356" y="1128190"/>
                </a:cubicBezTo>
                <a:cubicBezTo>
                  <a:pt x="238570" y="1140567"/>
                  <a:pt x="256657" y="1152048"/>
                  <a:pt x="275828" y="1160299"/>
                </a:cubicBezTo>
                <a:cubicBezTo>
                  <a:pt x="310186" y="1172275"/>
                  <a:pt x="346689" y="1176754"/>
                  <a:pt x="382556" y="1178475"/>
                </a:cubicBezTo>
                <a:cubicBezTo>
                  <a:pt x="428704" y="1180833"/>
                  <a:pt x="474263" y="1168362"/>
                  <a:pt x="517322" y="1150940"/>
                </a:cubicBezTo>
                <a:cubicBezTo>
                  <a:pt x="540714" y="1140237"/>
                  <a:pt x="564885" y="1131420"/>
                  <a:pt x="585919" y="1115437"/>
                </a:cubicBezTo>
                <a:cubicBezTo>
                  <a:pt x="602662" y="1105842"/>
                  <a:pt x="615042" y="1090070"/>
                  <a:pt x="626526" y="1073945"/>
                </a:cubicBezTo>
                <a:cubicBezTo>
                  <a:pt x="641076" y="1057230"/>
                  <a:pt x="654517" y="1039196"/>
                  <a:pt x="665223" y="1019157"/>
                </a:cubicBezTo>
                <a:cubicBezTo>
                  <a:pt x="678735" y="995677"/>
                  <a:pt x="693096" y="972432"/>
                  <a:pt x="704037" y="947018"/>
                </a:cubicBezTo>
                <a:cubicBezTo>
                  <a:pt x="715049" y="917668"/>
                  <a:pt x="726840" y="888789"/>
                  <a:pt x="739904" y="860475"/>
                </a:cubicBezTo>
                <a:cubicBezTo>
                  <a:pt x="754760" y="823180"/>
                  <a:pt x="763980" y="783575"/>
                  <a:pt x="772988" y="744158"/>
                </a:cubicBezTo>
                <a:cubicBezTo>
                  <a:pt x="784095" y="700686"/>
                  <a:pt x="792938" y="656624"/>
                  <a:pt x="797253" y="611667"/>
                </a:cubicBezTo>
                <a:cubicBezTo>
                  <a:pt x="797347" y="610253"/>
                  <a:pt x="797418" y="608838"/>
                  <a:pt x="797513" y="607424"/>
                </a:cubicBezTo>
                <a:cubicBezTo>
                  <a:pt x="799281" y="604713"/>
                  <a:pt x="799234" y="601295"/>
                  <a:pt x="798031" y="598442"/>
                </a:cubicBezTo>
                <a:cubicBezTo>
                  <a:pt x="801191" y="535686"/>
                  <a:pt x="797489" y="472647"/>
                  <a:pt x="795060" y="4099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7" name="Google Shape;2295;p37">
            <a:extLst>
              <a:ext uri="{FF2B5EF4-FFF2-40B4-BE49-F238E27FC236}">
                <a16:creationId xmlns:a16="http://schemas.microsoft.com/office/drawing/2014/main" id="{FC2A3AA8-A687-0E39-3D99-47CCC6F0166F}"/>
              </a:ext>
            </a:extLst>
          </p:cNvPr>
          <p:cNvGrpSpPr/>
          <p:nvPr/>
        </p:nvGrpSpPr>
        <p:grpSpPr>
          <a:xfrm>
            <a:off x="11064780" y="365221"/>
            <a:ext cx="532833" cy="785841"/>
            <a:chOff x="9355321" y="3517956"/>
            <a:chExt cx="799250" cy="1178761"/>
          </a:xfrm>
        </p:grpSpPr>
        <p:grpSp>
          <p:nvGrpSpPr>
            <p:cNvPr id="8" name="Google Shape;2296;p37">
              <a:extLst>
                <a:ext uri="{FF2B5EF4-FFF2-40B4-BE49-F238E27FC236}">
                  <a16:creationId xmlns:a16="http://schemas.microsoft.com/office/drawing/2014/main" id="{C8A1DBF6-C8D9-81DA-D63C-42902F13EB72}"/>
                </a:ext>
              </a:extLst>
            </p:cNvPr>
            <p:cNvGrpSpPr/>
            <p:nvPr/>
          </p:nvGrpSpPr>
          <p:grpSpPr>
            <a:xfrm>
              <a:off x="9355321" y="3517956"/>
              <a:ext cx="799250" cy="1178761"/>
              <a:chOff x="9355321" y="3517956"/>
              <a:chExt cx="799250" cy="1178761"/>
            </a:xfrm>
          </p:grpSpPr>
          <p:sp>
            <p:nvSpPr>
              <p:cNvPr id="10" name="Google Shape;2297;p37">
                <a:extLst>
                  <a:ext uri="{FF2B5EF4-FFF2-40B4-BE49-F238E27FC236}">
                    <a16:creationId xmlns:a16="http://schemas.microsoft.com/office/drawing/2014/main" id="{42F6C2F1-C70A-70E8-62CF-DD130E6BA2CA}"/>
                  </a:ext>
                </a:extLst>
              </p:cNvPr>
              <p:cNvSpPr/>
              <p:nvPr/>
            </p:nvSpPr>
            <p:spPr>
              <a:xfrm>
                <a:off x="9386188" y="4152114"/>
                <a:ext cx="2075" cy="2310"/>
              </a:xfrm>
              <a:custGeom>
                <a:avLst/>
                <a:gdLst/>
                <a:ahLst/>
                <a:cxnLst/>
                <a:rect l="l" t="t" r="r" b="b"/>
                <a:pathLst>
                  <a:path w="2075" h="2310" extrusionOk="0">
                    <a:moveTo>
                      <a:pt x="1038" y="0"/>
                    </a:moveTo>
                    <a:cubicBezTo>
                      <a:pt x="472" y="0"/>
                      <a:pt x="0" y="519"/>
                      <a:pt x="0" y="1155"/>
                    </a:cubicBezTo>
                    <a:cubicBezTo>
                      <a:pt x="0" y="1792"/>
                      <a:pt x="472" y="2310"/>
                      <a:pt x="1038" y="2310"/>
                    </a:cubicBezTo>
                    <a:cubicBezTo>
                      <a:pt x="1604" y="2310"/>
                      <a:pt x="2075" y="1792"/>
                      <a:pt x="2075" y="1155"/>
                    </a:cubicBezTo>
                    <a:cubicBezTo>
                      <a:pt x="2075" y="519"/>
                      <a:pt x="1604" y="0"/>
                      <a:pt x="1038" y="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98;p37">
                <a:extLst>
                  <a:ext uri="{FF2B5EF4-FFF2-40B4-BE49-F238E27FC236}">
                    <a16:creationId xmlns:a16="http://schemas.microsoft.com/office/drawing/2014/main" id="{CDEA4B2D-0C6B-503D-A5DB-5944EFC86F62}"/>
                  </a:ext>
                </a:extLst>
              </p:cNvPr>
              <p:cNvSpPr/>
              <p:nvPr/>
            </p:nvSpPr>
            <p:spPr>
              <a:xfrm>
                <a:off x="9355321" y="3517956"/>
                <a:ext cx="799250" cy="1178761"/>
              </a:xfrm>
              <a:custGeom>
                <a:avLst/>
                <a:gdLst/>
                <a:ahLst/>
                <a:cxnLst/>
                <a:rect l="l" t="t" r="r" b="b"/>
                <a:pathLst>
                  <a:path w="799250" h="1178761" extrusionOk="0">
                    <a:moveTo>
                      <a:pt x="798031" y="598442"/>
                    </a:moveTo>
                    <a:cubicBezTo>
                      <a:pt x="801191" y="535686"/>
                      <a:pt x="797489" y="472647"/>
                      <a:pt x="795060" y="409915"/>
                    </a:cubicBezTo>
                    <a:cubicBezTo>
                      <a:pt x="791334" y="355598"/>
                      <a:pt x="791358" y="300693"/>
                      <a:pt x="783222" y="246824"/>
                    </a:cubicBezTo>
                    <a:cubicBezTo>
                      <a:pt x="779709" y="216719"/>
                      <a:pt x="774262" y="186685"/>
                      <a:pt x="767376" y="157028"/>
                    </a:cubicBezTo>
                    <a:cubicBezTo>
                      <a:pt x="767848" y="155684"/>
                      <a:pt x="768060" y="154152"/>
                      <a:pt x="767848" y="152478"/>
                    </a:cubicBezTo>
                    <a:cubicBezTo>
                      <a:pt x="762919" y="130648"/>
                      <a:pt x="759665" y="109808"/>
                      <a:pt x="753770" y="87836"/>
                    </a:cubicBezTo>
                    <a:cubicBezTo>
                      <a:pt x="745894" y="54784"/>
                      <a:pt x="717101" y="36042"/>
                      <a:pt x="689181" y="26895"/>
                    </a:cubicBezTo>
                    <a:cubicBezTo>
                      <a:pt x="660695" y="19045"/>
                      <a:pt x="631006" y="20130"/>
                      <a:pt x="602002" y="15273"/>
                    </a:cubicBezTo>
                    <a:cubicBezTo>
                      <a:pt x="571370" y="13222"/>
                      <a:pt x="540832" y="10016"/>
                      <a:pt x="510130" y="8743"/>
                    </a:cubicBezTo>
                    <a:cubicBezTo>
                      <a:pt x="488364" y="8578"/>
                      <a:pt x="466623" y="8554"/>
                      <a:pt x="444904" y="6904"/>
                    </a:cubicBezTo>
                    <a:cubicBezTo>
                      <a:pt x="401680" y="1694"/>
                      <a:pt x="358291" y="1199"/>
                      <a:pt x="314855" y="940"/>
                    </a:cubicBezTo>
                    <a:cubicBezTo>
                      <a:pt x="277549" y="-215"/>
                      <a:pt x="239749" y="-1512"/>
                      <a:pt x="202797" y="5089"/>
                    </a:cubicBezTo>
                    <a:cubicBezTo>
                      <a:pt x="158937" y="10252"/>
                      <a:pt x="110595" y="16735"/>
                      <a:pt x="78218" y="53346"/>
                    </a:cubicBezTo>
                    <a:cubicBezTo>
                      <a:pt x="70224" y="63271"/>
                      <a:pt x="64589" y="75412"/>
                      <a:pt x="59731" y="87648"/>
                    </a:cubicBezTo>
                    <a:cubicBezTo>
                      <a:pt x="55769" y="88756"/>
                      <a:pt x="55887" y="94862"/>
                      <a:pt x="54425" y="98610"/>
                    </a:cubicBezTo>
                    <a:cubicBezTo>
                      <a:pt x="45205" y="122868"/>
                      <a:pt x="40442" y="149154"/>
                      <a:pt x="36150" y="175016"/>
                    </a:cubicBezTo>
                    <a:cubicBezTo>
                      <a:pt x="25444" y="231430"/>
                      <a:pt x="19926" y="288764"/>
                      <a:pt x="12592" y="345791"/>
                    </a:cubicBezTo>
                    <a:cubicBezTo>
                      <a:pt x="6296" y="403290"/>
                      <a:pt x="1061" y="461072"/>
                      <a:pt x="0" y="518995"/>
                    </a:cubicBezTo>
                    <a:cubicBezTo>
                      <a:pt x="448" y="576635"/>
                      <a:pt x="9008" y="634040"/>
                      <a:pt x="19289" y="690431"/>
                    </a:cubicBezTo>
                    <a:cubicBezTo>
                      <a:pt x="27566" y="734492"/>
                      <a:pt x="36857" y="778482"/>
                      <a:pt x="50464" y="820941"/>
                    </a:cubicBezTo>
                    <a:cubicBezTo>
                      <a:pt x="62136" y="853403"/>
                      <a:pt x="71050" y="886950"/>
                      <a:pt x="83005" y="919318"/>
                    </a:cubicBezTo>
                    <a:cubicBezTo>
                      <a:pt x="95338" y="951545"/>
                      <a:pt x="112623" y="981249"/>
                      <a:pt x="129224" y="1010930"/>
                    </a:cubicBezTo>
                    <a:cubicBezTo>
                      <a:pt x="141604" y="1030473"/>
                      <a:pt x="155612" y="1048626"/>
                      <a:pt x="167968" y="1068193"/>
                    </a:cubicBezTo>
                    <a:cubicBezTo>
                      <a:pt x="183178" y="1090707"/>
                      <a:pt x="201595" y="1110604"/>
                      <a:pt x="221356" y="1128190"/>
                    </a:cubicBezTo>
                    <a:cubicBezTo>
                      <a:pt x="238570" y="1140567"/>
                      <a:pt x="256657" y="1152048"/>
                      <a:pt x="275828" y="1160299"/>
                    </a:cubicBezTo>
                    <a:cubicBezTo>
                      <a:pt x="310186" y="1172275"/>
                      <a:pt x="346689" y="1176754"/>
                      <a:pt x="382556" y="1178475"/>
                    </a:cubicBezTo>
                    <a:cubicBezTo>
                      <a:pt x="428704" y="1180833"/>
                      <a:pt x="474263" y="1168362"/>
                      <a:pt x="517322" y="1150940"/>
                    </a:cubicBezTo>
                    <a:cubicBezTo>
                      <a:pt x="540714" y="1140237"/>
                      <a:pt x="564885" y="1131420"/>
                      <a:pt x="585919" y="1115437"/>
                    </a:cubicBezTo>
                    <a:cubicBezTo>
                      <a:pt x="602662" y="1105842"/>
                      <a:pt x="615042" y="1090070"/>
                      <a:pt x="626526" y="1073945"/>
                    </a:cubicBezTo>
                    <a:cubicBezTo>
                      <a:pt x="641076" y="1057230"/>
                      <a:pt x="654517" y="1039196"/>
                      <a:pt x="665223" y="1019157"/>
                    </a:cubicBezTo>
                    <a:cubicBezTo>
                      <a:pt x="678735" y="995677"/>
                      <a:pt x="693096" y="972432"/>
                      <a:pt x="704037" y="947018"/>
                    </a:cubicBezTo>
                    <a:cubicBezTo>
                      <a:pt x="715049" y="917668"/>
                      <a:pt x="726840" y="888789"/>
                      <a:pt x="739904" y="860475"/>
                    </a:cubicBezTo>
                    <a:cubicBezTo>
                      <a:pt x="754760" y="823180"/>
                      <a:pt x="763980" y="783575"/>
                      <a:pt x="772988" y="744158"/>
                    </a:cubicBezTo>
                    <a:cubicBezTo>
                      <a:pt x="784095" y="700686"/>
                      <a:pt x="792938" y="656624"/>
                      <a:pt x="797253" y="611667"/>
                    </a:cubicBezTo>
                    <a:cubicBezTo>
                      <a:pt x="797347" y="610253"/>
                      <a:pt x="797418" y="608838"/>
                      <a:pt x="797513" y="607424"/>
                    </a:cubicBezTo>
                    <a:cubicBezTo>
                      <a:pt x="799281" y="604713"/>
                      <a:pt x="799234" y="601295"/>
                      <a:pt x="798031" y="598442"/>
                    </a:cubicBezTo>
                    <a:close/>
                    <a:moveTo>
                      <a:pt x="583113" y="32436"/>
                    </a:moveTo>
                    <a:cubicBezTo>
                      <a:pt x="602568" y="33284"/>
                      <a:pt x="622305" y="36726"/>
                      <a:pt x="642278" y="38565"/>
                    </a:cubicBezTo>
                    <a:cubicBezTo>
                      <a:pt x="671071" y="39838"/>
                      <a:pt x="704179" y="45661"/>
                      <a:pt x="725001" y="69118"/>
                    </a:cubicBezTo>
                    <a:cubicBezTo>
                      <a:pt x="724977" y="71310"/>
                      <a:pt x="725520" y="73456"/>
                      <a:pt x="726651" y="75389"/>
                    </a:cubicBezTo>
                    <a:cubicBezTo>
                      <a:pt x="730212" y="84041"/>
                      <a:pt x="732570" y="92763"/>
                      <a:pt x="735706" y="101816"/>
                    </a:cubicBezTo>
                    <a:cubicBezTo>
                      <a:pt x="746907" y="144628"/>
                      <a:pt x="758557" y="186874"/>
                      <a:pt x="764452" y="231147"/>
                    </a:cubicBezTo>
                    <a:cubicBezTo>
                      <a:pt x="772870" y="286124"/>
                      <a:pt x="774568" y="341784"/>
                      <a:pt x="777704" y="397349"/>
                    </a:cubicBezTo>
                    <a:cubicBezTo>
                      <a:pt x="780204" y="441646"/>
                      <a:pt x="781430" y="486627"/>
                      <a:pt x="782397" y="531136"/>
                    </a:cubicBezTo>
                    <a:cubicBezTo>
                      <a:pt x="782539" y="552943"/>
                      <a:pt x="782727" y="574702"/>
                      <a:pt x="781525" y="596415"/>
                    </a:cubicBezTo>
                    <a:cubicBezTo>
                      <a:pt x="778294" y="597923"/>
                      <a:pt x="775063" y="599432"/>
                      <a:pt x="771856" y="600988"/>
                    </a:cubicBezTo>
                    <a:cubicBezTo>
                      <a:pt x="746059" y="612988"/>
                      <a:pt x="718351" y="616736"/>
                      <a:pt x="691209" y="625082"/>
                    </a:cubicBezTo>
                    <a:cubicBezTo>
                      <a:pt x="652984" y="631753"/>
                      <a:pt x="614122" y="633003"/>
                      <a:pt x="575591" y="636775"/>
                    </a:cubicBezTo>
                    <a:cubicBezTo>
                      <a:pt x="522133" y="641042"/>
                      <a:pt x="467943" y="641607"/>
                      <a:pt x="413848" y="639156"/>
                    </a:cubicBezTo>
                    <a:cubicBezTo>
                      <a:pt x="414225" y="637529"/>
                      <a:pt x="414296" y="635737"/>
                      <a:pt x="414225" y="634158"/>
                    </a:cubicBezTo>
                    <a:cubicBezTo>
                      <a:pt x="414320" y="624775"/>
                      <a:pt x="414579" y="615392"/>
                      <a:pt x="414815" y="606009"/>
                    </a:cubicBezTo>
                    <a:cubicBezTo>
                      <a:pt x="414909" y="605585"/>
                      <a:pt x="415004" y="605137"/>
                      <a:pt x="415051" y="604666"/>
                    </a:cubicBezTo>
                    <a:cubicBezTo>
                      <a:pt x="416253" y="583873"/>
                      <a:pt x="415334" y="562986"/>
                      <a:pt x="415428" y="542169"/>
                    </a:cubicBezTo>
                    <a:cubicBezTo>
                      <a:pt x="414414" y="492921"/>
                      <a:pt x="415687" y="443674"/>
                      <a:pt x="413895" y="394450"/>
                    </a:cubicBezTo>
                    <a:cubicBezTo>
                      <a:pt x="413636" y="392446"/>
                      <a:pt x="413565" y="390112"/>
                      <a:pt x="413329" y="387802"/>
                    </a:cubicBezTo>
                    <a:cubicBezTo>
                      <a:pt x="428586" y="387731"/>
                      <a:pt x="445140" y="384265"/>
                      <a:pt x="449243" y="366183"/>
                    </a:cubicBezTo>
                    <a:cubicBezTo>
                      <a:pt x="455280" y="339072"/>
                      <a:pt x="454408" y="310618"/>
                      <a:pt x="455068" y="282870"/>
                    </a:cubicBezTo>
                    <a:cubicBezTo>
                      <a:pt x="455257" y="257763"/>
                      <a:pt x="455988" y="232609"/>
                      <a:pt x="454007" y="207572"/>
                    </a:cubicBezTo>
                    <a:cubicBezTo>
                      <a:pt x="452757" y="191259"/>
                      <a:pt x="452828" y="172635"/>
                      <a:pt x="441910" y="160046"/>
                    </a:cubicBezTo>
                    <a:cubicBezTo>
                      <a:pt x="436580" y="153563"/>
                      <a:pt x="425780" y="146349"/>
                      <a:pt x="416961" y="147363"/>
                    </a:cubicBezTo>
                    <a:cubicBezTo>
                      <a:pt x="417881" y="132935"/>
                      <a:pt x="415853" y="118271"/>
                      <a:pt x="414532" y="103938"/>
                    </a:cubicBezTo>
                    <a:cubicBezTo>
                      <a:pt x="411325" y="76921"/>
                      <a:pt x="413777" y="49056"/>
                      <a:pt x="410287" y="22181"/>
                    </a:cubicBezTo>
                    <a:cubicBezTo>
                      <a:pt x="419720" y="22864"/>
                      <a:pt x="429152" y="23736"/>
                      <a:pt x="438561" y="24915"/>
                    </a:cubicBezTo>
                    <a:cubicBezTo>
                      <a:pt x="487067" y="28169"/>
                      <a:pt x="534230" y="26825"/>
                      <a:pt x="583113" y="32436"/>
                    </a:cubicBezTo>
                    <a:close/>
                    <a:moveTo>
                      <a:pt x="406727" y="160116"/>
                    </a:moveTo>
                    <a:cubicBezTo>
                      <a:pt x="407293" y="160281"/>
                      <a:pt x="407882" y="160376"/>
                      <a:pt x="408472" y="160376"/>
                    </a:cubicBezTo>
                    <a:cubicBezTo>
                      <a:pt x="410500" y="165657"/>
                      <a:pt x="416183" y="165633"/>
                      <a:pt x="420687" y="166246"/>
                    </a:cubicBezTo>
                    <a:cubicBezTo>
                      <a:pt x="424342" y="167401"/>
                      <a:pt x="427478" y="170065"/>
                      <a:pt x="430048" y="173059"/>
                    </a:cubicBezTo>
                    <a:cubicBezTo>
                      <a:pt x="437099" y="182701"/>
                      <a:pt x="435991" y="196374"/>
                      <a:pt x="437288" y="208091"/>
                    </a:cubicBezTo>
                    <a:cubicBezTo>
                      <a:pt x="438585" y="225254"/>
                      <a:pt x="438844" y="242463"/>
                      <a:pt x="438514" y="259673"/>
                    </a:cubicBezTo>
                    <a:cubicBezTo>
                      <a:pt x="438184" y="287019"/>
                      <a:pt x="438585" y="313187"/>
                      <a:pt x="436156" y="340605"/>
                    </a:cubicBezTo>
                    <a:cubicBezTo>
                      <a:pt x="435071" y="349115"/>
                      <a:pt x="435378" y="358757"/>
                      <a:pt x="430709" y="366018"/>
                    </a:cubicBezTo>
                    <a:cubicBezTo>
                      <a:pt x="426181" y="368164"/>
                      <a:pt x="421205" y="368706"/>
                      <a:pt x="416324" y="369154"/>
                    </a:cubicBezTo>
                    <a:cubicBezTo>
                      <a:pt x="400383" y="370568"/>
                      <a:pt x="381495" y="367574"/>
                      <a:pt x="382297" y="345320"/>
                    </a:cubicBezTo>
                    <a:cubicBezTo>
                      <a:pt x="382179" y="323277"/>
                      <a:pt x="377675" y="301400"/>
                      <a:pt x="377345" y="279287"/>
                    </a:cubicBezTo>
                    <a:cubicBezTo>
                      <a:pt x="374774" y="255547"/>
                      <a:pt x="375246" y="231524"/>
                      <a:pt x="375977" y="207667"/>
                    </a:cubicBezTo>
                    <a:cubicBezTo>
                      <a:pt x="378453" y="178080"/>
                      <a:pt x="377156" y="164619"/>
                      <a:pt x="406727" y="160116"/>
                    </a:cubicBezTo>
                    <a:close/>
                    <a:moveTo>
                      <a:pt x="16695" y="511593"/>
                    </a:moveTo>
                    <a:cubicBezTo>
                      <a:pt x="20681" y="393813"/>
                      <a:pt x="36362" y="276081"/>
                      <a:pt x="52680" y="159621"/>
                    </a:cubicBezTo>
                    <a:cubicBezTo>
                      <a:pt x="54119" y="148730"/>
                      <a:pt x="55250" y="137838"/>
                      <a:pt x="57113" y="127041"/>
                    </a:cubicBezTo>
                    <a:cubicBezTo>
                      <a:pt x="58222" y="120181"/>
                      <a:pt x="60155" y="113321"/>
                      <a:pt x="61806" y="106413"/>
                    </a:cubicBezTo>
                    <a:cubicBezTo>
                      <a:pt x="62325" y="105470"/>
                      <a:pt x="62820" y="104527"/>
                      <a:pt x="63339" y="103631"/>
                    </a:cubicBezTo>
                    <a:cubicBezTo>
                      <a:pt x="72111" y="88944"/>
                      <a:pt x="80058" y="73008"/>
                      <a:pt x="92461" y="61267"/>
                    </a:cubicBezTo>
                    <a:cubicBezTo>
                      <a:pt x="119085" y="36868"/>
                      <a:pt x="154527" y="29489"/>
                      <a:pt x="188036" y="25269"/>
                    </a:cubicBezTo>
                    <a:cubicBezTo>
                      <a:pt x="228996" y="18904"/>
                      <a:pt x="270357" y="16971"/>
                      <a:pt x="311718" y="19328"/>
                    </a:cubicBezTo>
                    <a:cubicBezTo>
                      <a:pt x="341431" y="19682"/>
                      <a:pt x="371119" y="19729"/>
                      <a:pt x="400761" y="21520"/>
                    </a:cubicBezTo>
                    <a:cubicBezTo>
                      <a:pt x="399322" y="32671"/>
                      <a:pt x="399770" y="49009"/>
                      <a:pt x="399157" y="52309"/>
                    </a:cubicBezTo>
                    <a:cubicBezTo>
                      <a:pt x="398049" y="76049"/>
                      <a:pt x="397837" y="99859"/>
                      <a:pt x="400030" y="123528"/>
                    </a:cubicBezTo>
                    <a:cubicBezTo>
                      <a:pt x="400784" y="132275"/>
                      <a:pt x="399865" y="141233"/>
                      <a:pt x="400737" y="149956"/>
                    </a:cubicBezTo>
                    <a:cubicBezTo>
                      <a:pt x="373690" y="148588"/>
                      <a:pt x="363314" y="167260"/>
                      <a:pt x="361310" y="198661"/>
                    </a:cubicBezTo>
                    <a:cubicBezTo>
                      <a:pt x="359046" y="226338"/>
                      <a:pt x="358574" y="254368"/>
                      <a:pt x="361121" y="282045"/>
                    </a:cubicBezTo>
                    <a:cubicBezTo>
                      <a:pt x="361003" y="298571"/>
                      <a:pt x="363809" y="314720"/>
                      <a:pt x="365177" y="331104"/>
                    </a:cubicBezTo>
                    <a:cubicBezTo>
                      <a:pt x="364163" y="360643"/>
                      <a:pt x="371261" y="385020"/>
                      <a:pt x="401562" y="387306"/>
                    </a:cubicBezTo>
                    <a:cubicBezTo>
                      <a:pt x="401893" y="387330"/>
                      <a:pt x="402223" y="387354"/>
                      <a:pt x="402553" y="387377"/>
                    </a:cubicBezTo>
                    <a:cubicBezTo>
                      <a:pt x="396092" y="458927"/>
                      <a:pt x="400218" y="531537"/>
                      <a:pt x="398450" y="603416"/>
                    </a:cubicBezTo>
                    <a:cubicBezTo>
                      <a:pt x="398450" y="604477"/>
                      <a:pt x="398662" y="605514"/>
                      <a:pt x="398969" y="606457"/>
                    </a:cubicBezTo>
                    <a:cubicBezTo>
                      <a:pt x="398049" y="611903"/>
                      <a:pt x="398002" y="618245"/>
                      <a:pt x="397530" y="621357"/>
                    </a:cubicBezTo>
                    <a:cubicBezTo>
                      <a:pt x="397884" y="626095"/>
                      <a:pt x="395832" y="633545"/>
                      <a:pt x="397577" y="638331"/>
                    </a:cubicBezTo>
                    <a:cubicBezTo>
                      <a:pt x="365931" y="636539"/>
                      <a:pt x="334333" y="633757"/>
                      <a:pt x="302993" y="630056"/>
                    </a:cubicBezTo>
                    <a:cubicBezTo>
                      <a:pt x="265169" y="624751"/>
                      <a:pt x="226944" y="623172"/>
                      <a:pt x="189215" y="617066"/>
                    </a:cubicBezTo>
                    <a:cubicBezTo>
                      <a:pt x="151367" y="609899"/>
                      <a:pt x="114132" y="601177"/>
                      <a:pt x="77205" y="587810"/>
                    </a:cubicBezTo>
                    <a:cubicBezTo>
                      <a:pt x="60085" y="583213"/>
                      <a:pt x="43719" y="576400"/>
                      <a:pt x="27967" y="567653"/>
                    </a:cubicBezTo>
                    <a:cubicBezTo>
                      <a:pt x="28061" y="566192"/>
                      <a:pt x="26269" y="566310"/>
                      <a:pt x="25303" y="566262"/>
                    </a:cubicBezTo>
                    <a:cubicBezTo>
                      <a:pt x="23298" y="565107"/>
                      <a:pt x="20209" y="563646"/>
                      <a:pt x="18653" y="565791"/>
                    </a:cubicBezTo>
                    <a:cubicBezTo>
                      <a:pt x="17238" y="547803"/>
                      <a:pt x="16436" y="529745"/>
                      <a:pt x="16695" y="511593"/>
                    </a:cubicBezTo>
                    <a:close/>
                    <a:moveTo>
                      <a:pt x="754029" y="752267"/>
                    </a:moveTo>
                    <a:cubicBezTo>
                      <a:pt x="748723" y="773933"/>
                      <a:pt x="743465" y="795668"/>
                      <a:pt x="737216" y="817051"/>
                    </a:cubicBezTo>
                    <a:cubicBezTo>
                      <a:pt x="728915" y="846425"/>
                      <a:pt x="715073" y="873112"/>
                      <a:pt x="703589" y="900977"/>
                    </a:cubicBezTo>
                    <a:cubicBezTo>
                      <a:pt x="695737" y="921133"/>
                      <a:pt x="688780" y="941714"/>
                      <a:pt x="678570" y="960621"/>
                    </a:cubicBezTo>
                    <a:cubicBezTo>
                      <a:pt x="668642" y="981249"/>
                      <a:pt x="655696" y="999802"/>
                      <a:pt x="644872" y="1020312"/>
                    </a:cubicBezTo>
                    <a:cubicBezTo>
                      <a:pt x="635652" y="1035636"/>
                      <a:pt x="624050" y="1050111"/>
                      <a:pt x="612495" y="1063690"/>
                    </a:cubicBezTo>
                    <a:cubicBezTo>
                      <a:pt x="601365" y="1080357"/>
                      <a:pt x="587806" y="1094408"/>
                      <a:pt x="570993" y="1103767"/>
                    </a:cubicBezTo>
                    <a:cubicBezTo>
                      <a:pt x="558164" y="1113433"/>
                      <a:pt x="543804" y="1119539"/>
                      <a:pt x="529325" y="1125409"/>
                    </a:cubicBezTo>
                    <a:cubicBezTo>
                      <a:pt x="496288" y="1141157"/>
                      <a:pt x="461223" y="1152755"/>
                      <a:pt x="425544" y="1158201"/>
                    </a:cubicBezTo>
                    <a:cubicBezTo>
                      <a:pt x="385268" y="1163388"/>
                      <a:pt x="344803" y="1157753"/>
                      <a:pt x="305092" y="1149950"/>
                    </a:cubicBezTo>
                    <a:cubicBezTo>
                      <a:pt x="246139" y="1136748"/>
                      <a:pt x="201430" y="1091178"/>
                      <a:pt x="168487" y="1037687"/>
                    </a:cubicBezTo>
                    <a:cubicBezTo>
                      <a:pt x="143255" y="1004022"/>
                      <a:pt x="123093" y="966326"/>
                      <a:pt x="104676" y="927734"/>
                    </a:cubicBezTo>
                    <a:cubicBezTo>
                      <a:pt x="92108" y="897771"/>
                      <a:pt x="83784" y="867713"/>
                      <a:pt x="73620" y="836335"/>
                    </a:cubicBezTo>
                    <a:cubicBezTo>
                      <a:pt x="54590" y="784070"/>
                      <a:pt x="43460" y="728881"/>
                      <a:pt x="33084" y="673881"/>
                    </a:cubicBezTo>
                    <a:cubicBezTo>
                      <a:pt x="27731" y="640099"/>
                      <a:pt x="22308" y="606222"/>
                      <a:pt x="19242" y="572085"/>
                    </a:cubicBezTo>
                    <a:cubicBezTo>
                      <a:pt x="19266" y="572109"/>
                      <a:pt x="19266" y="572133"/>
                      <a:pt x="19289" y="572156"/>
                    </a:cubicBezTo>
                    <a:cubicBezTo>
                      <a:pt x="22426" y="576140"/>
                      <a:pt x="26529" y="579064"/>
                      <a:pt x="30443" y="582034"/>
                    </a:cubicBezTo>
                    <a:cubicBezTo>
                      <a:pt x="45794" y="593208"/>
                      <a:pt x="63716" y="598418"/>
                      <a:pt x="80977" y="604760"/>
                    </a:cubicBezTo>
                    <a:cubicBezTo>
                      <a:pt x="92933" y="609687"/>
                      <a:pt x="105195" y="613718"/>
                      <a:pt x="117552" y="617255"/>
                    </a:cubicBezTo>
                    <a:cubicBezTo>
                      <a:pt x="168982" y="633191"/>
                      <a:pt x="221945" y="639839"/>
                      <a:pt x="275026" y="644814"/>
                    </a:cubicBezTo>
                    <a:cubicBezTo>
                      <a:pt x="339356" y="653112"/>
                      <a:pt x="403873" y="658982"/>
                      <a:pt x="468674" y="658888"/>
                    </a:cubicBezTo>
                    <a:cubicBezTo>
                      <a:pt x="526023" y="660137"/>
                      <a:pt x="583231" y="654786"/>
                      <a:pt x="640368" y="649788"/>
                    </a:cubicBezTo>
                    <a:cubicBezTo>
                      <a:pt x="655861" y="648373"/>
                      <a:pt x="671401" y="647100"/>
                      <a:pt x="686823" y="644696"/>
                    </a:cubicBezTo>
                    <a:cubicBezTo>
                      <a:pt x="702269" y="641937"/>
                      <a:pt x="717148" y="636303"/>
                      <a:pt x="732476" y="633003"/>
                    </a:cubicBezTo>
                    <a:cubicBezTo>
                      <a:pt x="748558" y="629891"/>
                      <a:pt x="764546" y="624256"/>
                      <a:pt x="779850" y="617325"/>
                    </a:cubicBezTo>
                    <a:cubicBezTo>
                      <a:pt x="779166" y="623879"/>
                      <a:pt x="778318" y="630409"/>
                      <a:pt x="777233" y="636916"/>
                    </a:cubicBezTo>
                    <a:cubicBezTo>
                      <a:pt x="773130" y="676168"/>
                      <a:pt x="762495" y="713958"/>
                      <a:pt x="754029" y="75226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 name="Google Shape;2299;p37">
              <a:extLst>
                <a:ext uri="{FF2B5EF4-FFF2-40B4-BE49-F238E27FC236}">
                  <a16:creationId xmlns:a16="http://schemas.microsoft.com/office/drawing/2014/main" id="{2ADE9BFF-A03F-6553-86A0-0BECA9D1EAE1}"/>
                </a:ext>
              </a:extLst>
            </p:cNvPr>
            <p:cNvSpPr/>
            <p:nvPr/>
          </p:nvSpPr>
          <p:spPr>
            <a:xfrm>
              <a:off x="9730724" y="3678049"/>
              <a:ext cx="63240" cy="209356"/>
            </a:xfrm>
            <a:custGeom>
              <a:avLst/>
              <a:gdLst/>
              <a:ahLst/>
              <a:cxnLst/>
              <a:rect l="l" t="t" r="r" b="b"/>
              <a:pathLst>
                <a:path w="63240" h="209356" extrusionOk="0">
                  <a:moveTo>
                    <a:pt x="61884" y="48022"/>
                  </a:moveTo>
                  <a:cubicBezTo>
                    <a:pt x="63181" y="65184"/>
                    <a:pt x="63441" y="82370"/>
                    <a:pt x="63111" y="99603"/>
                  </a:cubicBezTo>
                  <a:cubicBezTo>
                    <a:pt x="62780" y="126950"/>
                    <a:pt x="63181" y="153118"/>
                    <a:pt x="60752" y="180536"/>
                  </a:cubicBezTo>
                  <a:cubicBezTo>
                    <a:pt x="59668" y="189046"/>
                    <a:pt x="59974" y="198688"/>
                    <a:pt x="55305" y="205949"/>
                  </a:cubicBezTo>
                  <a:cubicBezTo>
                    <a:pt x="50778" y="208071"/>
                    <a:pt x="45778" y="208613"/>
                    <a:pt x="40921" y="209061"/>
                  </a:cubicBezTo>
                  <a:cubicBezTo>
                    <a:pt x="24980" y="210475"/>
                    <a:pt x="6091" y="207481"/>
                    <a:pt x="6893" y="185227"/>
                  </a:cubicBezTo>
                  <a:cubicBezTo>
                    <a:pt x="6775" y="163184"/>
                    <a:pt x="2271" y="141307"/>
                    <a:pt x="1941" y="119194"/>
                  </a:cubicBezTo>
                  <a:cubicBezTo>
                    <a:pt x="-629" y="95454"/>
                    <a:pt x="-157" y="71432"/>
                    <a:pt x="597" y="47574"/>
                  </a:cubicBezTo>
                  <a:cubicBezTo>
                    <a:pt x="3026" y="17964"/>
                    <a:pt x="1729" y="4503"/>
                    <a:pt x="31253" y="0"/>
                  </a:cubicBezTo>
                  <a:cubicBezTo>
                    <a:pt x="31842" y="189"/>
                    <a:pt x="32455" y="259"/>
                    <a:pt x="33045" y="283"/>
                  </a:cubicBezTo>
                  <a:cubicBezTo>
                    <a:pt x="35073" y="5564"/>
                    <a:pt x="40756" y="5516"/>
                    <a:pt x="45260" y="6129"/>
                  </a:cubicBezTo>
                  <a:cubicBezTo>
                    <a:pt x="48915" y="7285"/>
                    <a:pt x="52051" y="9949"/>
                    <a:pt x="54621" y="12943"/>
                  </a:cubicBezTo>
                  <a:cubicBezTo>
                    <a:pt x="61719" y="22655"/>
                    <a:pt x="60611" y="36305"/>
                    <a:pt x="61884" y="480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grpSp>
        <p:nvGrpSpPr>
          <p:cNvPr id="12" name="Google Shape;2367;p37">
            <a:extLst>
              <a:ext uri="{FF2B5EF4-FFF2-40B4-BE49-F238E27FC236}">
                <a16:creationId xmlns:a16="http://schemas.microsoft.com/office/drawing/2014/main" id="{305F799F-9BDC-4D59-9A73-9E95EDD859A7}"/>
              </a:ext>
            </a:extLst>
          </p:cNvPr>
          <p:cNvGrpSpPr/>
          <p:nvPr/>
        </p:nvGrpSpPr>
        <p:grpSpPr>
          <a:xfrm>
            <a:off x="11075876" y="377444"/>
            <a:ext cx="510553" cy="761261"/>
            <a:chOff x="9371966" y="3536292"/>
            <a:chExt cx="765831" cy="1141893"/>
          </a:xfrm>
        </p:grpSpPr>
        <p:sp>
          <p:nvSpPr>
            <p:cNvPr id="13" name="Google Shape;2368;p37">
              <a:extLst>
                <a:ext uri="{FF2B5EF4-FFF2-40B4-BE49-F238E27FC236}">
                  <a16:creationId xmlns:a16="http://schemas.microsoft.com/office/drawing/2014/main" id="{ABBD86F8-29FA-6324-ACBC-6CC93E338053}"/>
                </a:ext>
              </a:extLst>
            </p:cNvPr>
            <p:cNvSpPr/>
            <p:nvPr/>
          </p:nvSpPr>
          <p:spPr>
            <a:xfrm>
              <a:off x="9371966" y="3536292"/>
              <a:ext cx="385907" cy="619971"/>
            </a:xfrm>
            <a:custGeom>
              <a:avLst/>
              <a:gdLst/>
              <a:ahLst/>
              <a:cxnLst/>
              <a:rect l="l" t="t" r="r" b="b"/>
              <a:pathLst>
                <a:path w="385907" h="619971" extrusionOk="0">
                  <a:moveTo>
                    <a:pt x="8705" y="547927"/>
                  </a:moveTo>
                  <a:cubicBezTo>
                    <a:pt x="9671" y="547974"/>
                    <a:pt x="11440" y="547832"/>
                    <a:pt x="11369" y="549294"/>
                  </a:cubicBezTo>
                  <a:cubicBezTo>
                    <a:pt x="27098" y="558040"/>
                    <a:pt x="43487" y="564853"/>
                    <a:pt x="60607" y="569450"/>
                  </a:cubicBezTo>
                  <a:cubicBezTo>
                    <a:pt x="97511" y="582817"/>
                    <a:pt x="134746" y="591540"/>
                    <a:pt x="172617" y="598707"/>
                  </a:cubicBezTo>
                  <a:cubicBezTo>
                    <a:pt x="210370" y="604836"/>
                    <a:pt x="248548" y="606416"/>
                    <a:pt x="286396" y="611696"/>
                  </a:cubicBezTo>
                  <a:cubicBezTo>
                    <a:pt x="317735" y="615374"/>
                    <a:pt x="349334" y="618203"/>
                    <a:pt x="380979" y="619971"/>
                  </a:cubicBezTo>
                  <a:cubicBezTo>
                    <a:pt x="379234" y="615185"/>
                    <a:pt x="381262" y="607736"/>
                    <a:pt x="380932" y="602997"/>
                  </a:cubicBezTo>
                  <a:cubicBezTo>
                    <a:pt x="381404" y="599885"/>
                    <a:pt x="381451" y="593591"/>
                    <a:pt x="382371" y="588145"/>
                  </a:cubicBezTo>
                  <a:cubicBezTo>
                    <a:pt x="382017" y="587179"/>
                    <a:pt x="381852" y="586118"/>
                    <a:pt x="381852" y="585033"/>
                  </a:cubicBezTo>
                  <a:cubicBezTo>
                    <a:pt x="383620" y="513177"/>
                    <a:pt x="379470" y="440567"/>
                    <a:pt x="385908" y="369018"/>
                  </a:cubicBezTo>
                  <a:cubicBezTo>
                    <a:pt x="385578" y="368994"/>
                    <a:pt x="385248" y="368971"/>
                    <a:pt x="384941" y="368947"/>
                  </a:cubicBezTo>
                  <a:cubicBezTo>
                    <a:pt x="354616" y="366660"/>
                    <a:pt x="347541" y="342260"/>
                    <a:pt x="348555" y="312745"/>
                  </a:cubicBezTo>
                  <a:cubicBezTo>
                    <a:pt x="347211" y="296360"/>
                    <a:pt x="344382" y="280188"/>
                    <a:pt x="344499" y="263662"/>
                  </a:cubicBezTo>
                  <a:cubicBezTo>
                    <a:pt x="341929" y="236009"/>
                    <a:pt x="342401" y="207955"/>
                    <a:pt x="344688" y="180278"/>
                  </a:cubicBezTo>
                  <a:cubicBezTo>
                    <a:pt x="346692" y="148877"/>
                    <a:pt x="357068" y="130205"/>
                    <a:pt x="384092" y="131573"/>
                  </a:cubicBezTo>
                  <a:cubicBezTo>
                    <a:pt x="383220" y="122850"/>
                    <a:pt x="384163" y="113892"/>
                    <a:pt x="383408" y="105169"/>
                  </a:cubicBezTo>
                  <a:cubicBezTo>
                    <a:pt x="381215" y="81500"/>
                    <a:pt x="381427" y="57689"/>
                    <a:pt x="382536" y="33950"/>
                  </a:cubicBezTo>
                  <a:cubicBezTo>
                    <a:pt x="383149" y="30649"/>
                    <a:pt x="382677" y="14288"/>
                    <a:pt x="384139" y="3137"/>
                  </a:cubicBezTo>
                  <a:cubicBezTo>
                    <a:pt x="354521" y="1346"/>
                    <a:pt x="324809" y="1322"/>
                    <a:pt x="295097" y="969"/>
                  </a:cubicBezTo>
                  <a:cubicBezTo>
                    <a:pt x="253736" y="-1389"/>
                    <a:pt x="212398" y="544"/>
                    <a:pt x="171414" y="6909"/>
                  </a:cubicBezTo>
                  <a:cubicBezTo>
                    <a:pt x="137882" y="11153"/>
                    <a:pt x="102439" y="18532"/>
                    <a:pt x="75816" y="42932"/>
                  </a:cubicBezTo>
                  <a:cubicBezTo>
                    <a:pt x="63413" y="54672"/>
                    <a:pt x="55466" y="70608"/>
                    <a:pt x="46694" y="85295"/>
                  </a:cubicBezTo>
                  <a:cubicBezTo>
                    <a:pt x="46175" y="86191"/>
                    <a:pt x="45656" y="87134"/>
                    <a:pt x="45161" y="88077"/>
                  </a:cubicBezTo>
                  <a:cubicBezTo>
                    <a:pt x="43510" y="94985"/>
                    <a:pt x="41577" y="101845"/>
                    <a:pt x="40468" y="108705"/>
                  </a:cubicBezTo>
                  <a:cubicBezTo>
                    <a:pt x="38605" y="119526"/>
                    <a:pt x="37474" y="130418"/>
                    <a:pt x="36035" y="141286"/>
                  </a:cubicBezTo>
                  <a:cubicBezTo>
                    <a:pt x="19717" y="257745"/>
                    <a:pt x="4036" y="375477"/>
                    <a:pt x="50" y="493257"/>
                  </a:cubicBezTo>
                  <a:cubicBezTo>
                    <a:pt x="-209" y="511409"/>
                    <a:pt x="546" y="529468"/>
                    <a:pt x="2031" y="547479"/>
                  </a:cubicBezTo>
                  <a:cubicBezTo>
                    <a:pt x="3564" y="545310"/>
                    <a:pt x="6677" y="546771"/>
                    <a:pt x="8705" y="54792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369;p37">
              <a:extLst>
                <a:ext uri="{FF2B5EF4-FFF2-40B4-BE49-F238E27FC236}">
                  <a16:creationId xmlns:a16="http://schemas.microsoft.com/office/drawing/2014/main" id="{8D39B92F-7D81-2131-2AD3-EA4A8F49A098}"/>
                </a:ext>
              </a:extLst>
            </p:cNvPr>
            <p:cNvSpPr/>
            <p:nvPr/>
          </p:nvSpPr>
          <p:spPr>
            <a:xfrm>
              <a:off x="9765584" y="3540090"/>
              <a:ext cx="372212" cy="618448"/>
            </a:xfrm>
            <a:custGeom>
              <a:avLst/>
              <a:gdLst/>
              <a:ahLst/>
              <a:cxnLst/>
              <a:rect l="l" t="t" r="r" b="b"/>
              <a:pathLst>
                <a:path w="372212" h="618448" extrusionOk="0">
                  <a:moveTo>
                    <a:pt x="372110" y="509026"/>
                  </a:moveTo>
                  <a:cubicBezTo>
                    <a:pt x="371119" y="464517"/>
                    <a:pt x="369917" y="419560"/>
                    <a:pt x="367417" y="375239"/>
                  </a:cubicBezTo>
                  <a:cubicBezTo>
                    <a:pt x="364281" y="319674"/>
                    <a:pt x="362583" y="264014"/>
                    <a:pt x="354188" y="209037"/>
                  </a:cubicBezTo>
                  <a:cubicBezTo>
                    <a:pt x="348293" y="164764"/>
                    <a:pt x="336644" y="122494"/>
                    <a:pt x="325443" y="79706"/>
                  </a:cubicBezTo>
                  <a:cubicBezTo>
                    <a:pt x="322283" y="70654"/>
                    <a:pt x="319948" y="61931"/>
                    <a:pt x="316388" y="53279"/>
                  </a:cubicBezTo>
                  <a:cubicBezTo>
                    <a:pt x="315256" y="51322"/>
                    <a:pt x="314690" y="49177"/>
                    <a:pt x="314713" y="46984"/>
                  </a:cubicBezTo>
                  <a:cubicBezTo>
                    <a:pt x="293938" y="23504"/>
                    <a:pt x="260807" y="17705"/>
                    <a:pt x="232014" y="16432"/>
                  </a:cubicBezTo>
                  <a:cubicBezTo>
                    <a:pt x="212041" y="14593"/>
                    <a:pt x="192304" y="11151"/>
                    <a:pt x="172849" y="10302"/>
                  </a:cubicBezTo>
                  <a:cubicBezTo>
                    <a:pt x="123989" y="4668"/>
                    <a:pt x="76804" y="6035"/>
                    <a:pt x="28250" y="2735"/>
                  </a:cubicBezTo>
                  <a:cubicBezTo>
                    <a:pt x="18841" y="1556"/>
                    <a:pt x="9432" y="684"/>
                    <a:pt x="0" y="0"/>
                  </a:cubicBezTo>
                  <a:cubicBezTo>
                    <a:pt x="3514" y="26875"/>
                    <a:pt x="1061" y="54764"/>
                    <a:pt x="4245" y="81757"/>
                  </a:cubicBezTo>
                  <a:cubicBezTo>
                    <a:pt x="5542" y="96114"/>
                    <a:pt x="7593" y="110754"/>
                    <a:pt x="6650" y="125182"/>
                  </a:cubicBezTo>
                  <a:cubicBezTo>
                    <a:pt x="15469" y="124145"/>
                    <a:pt x="26269" y="131382"/>
                    <a:pt x="31599" y="137865"/>
                  </a:cubicBezTo>
                  <a:cubicBezTo>
                    <a:pt x="42517" y="150454"/>
                    <a:pt x="42446" y="169055"/>
                    <a:pt x="43719" y="185392"/>
                  </a:cubicBezTo>
                  <a:cubicBezTo>
                    <a:pt x="45700" y="210428"/>
                    <a:pt x="44969" y="235606"/>
                    <a:pt x="44781" y="260690"/>
                  </a:cubicBezTo>
                  <a:cubicBezTo>
                    <a:pt x="44120" y="288461"/>
                    <a:pt x="44969" y="316916"/>
                    <a:pt x="38956" y="344003"/>
                  </a:cubicBezTo>
                  <a:cubicBezTo>
                    <a:pt x="34853" y="362085"/>
                    <a:pt x="18299" y="365574"/>
                    <a:pt x="3042" y="365621"/>
                  </a:cubicBezTo>
                  <a:cubicBezTo>
                    <a:pt x="3278" y="367931"/>
                    <a:pt x="3372" y="370289"/>
                    <a:pt x="3608" y="372269"/>
                  </a:cubicBezTo>
                  <a:cubicBezTo>
                    <a:pt x="5424" y="421493"/>
                    <a:pt x="4127" y="470764"/>
                    <a:pt x="5141" y="519988"/>
                  </a:cubicBezTo>
                  <a:cubicBezTo>
                    <a:pt x="5070" y="540829"/>
                    <a:pt x="5990" y="561692"/>
                    <a:pt x="4763" y="582485"/>
                  </a:cubicBezTo>
                  <a:cubicBezTo>
                    <a:pt x="4740" y="582957"/>
                    <a:pt x="4645" y="583405"/>
                    <a:pt x="4528" y="583853"/>
                  </a:cubicBezTo>
                  <a:cubicBezTo>
                    <a:pt x="4292" y="593212"/>
                    <a:pt x="4032" y="602594"/>
                    <a:pt x="3938" y="611954"/>
                  </a:cubicBezTo>
                  <a:cubicBezTo>
                    <a:pt x="4009" y="613557"/>
                    <a:pt x="3938" y="615372"/>
                    <a:pt x="3561" y="616999"/>
                  </a:cubicBezTo>
                  <a:cubicBezTo>
                    <a:pt x="57632" y="619450"/>
                    <a:pt x="111822" y="618885"/>
                    <a:pt x="165280" y="614594"/>
                  </a:cubicBezTo>
                  <a:cubicBezTo>
                    <a:pt x="203811" y="610822"/>
                    <a:pt x="242649" y="609549"/>
                    <a:pt x="280898" y="602901"/>
                  </a:cubicBezTo>
                  <a:cubicBezTo>
                    <a:pt x="308016" y="594579"/>
                    <a:pt x="335724" y="590831"/>
                    <a:pt x="361545" y="578808"/>
                  </a:cubicBezTo>
                  <a:cubicBezTo>
                    <a:pt x="364752" y="577252"/>
                    <a:pt x="367983" y="575766"/>
                    <a:pt x="371214" y="574234"/>
                  </a:cubicBezTo>
                  <a:cubicBezTo>
                    <a:pt x="372440" y="552592"/>
                    <a:pt x="372251" y="530833"/>
                    <a:pt x="372110" y="50902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370;p37">
              <a:extLst>
                <a:ext uri="{FF2B5EF4-FFF2-40B4-BE49-F238E27FC236}">
                  <a16:creationId xmlns:a16="http://schemas.microsoft.com/office/drawing/2014/main" id="{6FE0E3C9-6FC7-1151-1DF9-704DE9C12739}"/>
                </a:ext>
              </a:extLst>
            </p:cNvPr>
            <p:cNvSpPr/>
            <p:nvPr/>
          </p:nvSpPr>
          <p:spPr>
            <a:xfrm>
              <a:off x="9374539" y="4090018"/>
              <a:ext cx="760655" cy="588167"/>
            </a:xfrm>
            <a:custGeom>
              <a:avLst/>
              <a:gdLst/>
              <a:ahLst/>
              <a:cxnLst/>
              <a:rect l="l" t="t" r="r" b="b"/>
              <a:pathLst>
                <a:path w="760655" h="588167" extrusionOk="0">
                  <a:moveTo>
                    <a:pt x="667604" y="72634"/>
                  </a:moveTo>
                  <a:cubicBezTo>
                    <a:pt x="652182" y="75062"/>
                    <a:pt x="636642" y="76288"/>
                    <a:pt x="621150" y="77726"/>
                  </a:cubicBezTo>
                  <a:cubicBezTo>
                    <a:pt x="564013" y="82700"/>
                    <a:pt x="506805" y="88075"/>
                    <a:pt x="449456" y="86826"/>
                  </a:cubicBezTo>
                  <a:cubicBezTo>
                    <a:pt x="384655" y="86920"/>
                    <a:pt x="320113" y="81026"/>
                    <a:pt x="255808" y="72752"/>
                  </a:cubicBezTo>
                  <a:cubicBezTo>
                    <a:pt x="202727" y="67777"/>
                    <a:pt x="149764" y="61153"/>
                    <a:pt x="98333" y="45193"/>
                  </a:cubicBezTo>
                  <a:cubicBezTo>
                    <a:pt x="85977" y="41657"/>
                    <a:pt x="73714" y="37602"/>
                    <a:pt x="61759" y="32698"/>
                  </a:cubicBezTo>
                  <a:cubicBezTo>
                    <a:pt x="44498" y="26333"/>
                    <a:pt x="26576" y="21147"/>
                    <a:pt x="11225" y="9972"/>
                  </a:cubicBezTo>
                  <a:cubicBezTo>
                    <a:pt x="7310" y="7002"/>
                    <a:pt x="3207" y="4078"/>
                    <a:pt x="71" y="94"/>
                  </a:cubicBezTo>
                  <a:cubicBezTo>
                    <a:pt x="47" y="47"/>
                    <a:pt x="24" y="47"/>
                    <a:pt x="0" y="0"/>
                  </a:cubicBezTo>
                  <a:cubicBezTo>
                    <a:pt x="3089" y="34113"/>
                    <a:pt x="8513" y="68013"/>
                    <a:pt x="13866" y="101819"/>
                  </a:cubicBezTo>
                  <a:cubicBezTo>
                    <a:pt x="24241" y="156819"/>
                    <a:pt x="35372" y="212008"/>
                    <a:pt x="54425" y="264273"/>
                  </a:cubicBezTo>
                  <a:cubicBezTo>
                    <a:pt x="64565" y="295651"/>
                    <a:pt x="72913" y="325709"/>
                    <a:pt x="85458" y="355672"/>
                  </a:cubicBezTo>
                  <a:cubicBezTo>
                    <a:pt x="103898" y="394264"/>
                    <a:pt x="124060" y="431960"/>
                    <a:pt x="149292" y="465649"/>
                  </a:cubicBezTo>
                  <a:cubicBezTo>
                    <a:pt x="182211" y="519116"/>
                    <a:pt x="226944" y="564686"/>
                    <a:pt x="285897" y="577888"/>
                  </a:cubicBezTo>
                  <a:cubicBezTo>
                    <a:pt x="325584" y="585715"/>
                    <a:pt x="366073" y="591349"/>
                    <a:pt x="406349" y="586163"/>
                  </a:cubicBezTo>
                  <a:cubicBezTo>
                    <a:pt x="442028" y="580717"/>
                    <a:pt x="477093" y="569095"/>
                    <a:pt x="510130" y="553370"/>
                  </a:cubicBezTo>
                  <a:cubicBezTo>
                    <a:pt x="524609" y="547477"/>
                    <a:pt x="538969" y="541371"/>
                    <a:pt x="551798" y="531705"/>
                  </a:cubicBezTo>
                  <a:cubicBezTo>
                    <a:pt x="568611" y="522346"/>
                    <a:pt x="582170" y="508295"/>
                    <a:pt x="593300" y="491652"/>
                  </a:cubicBezTo>
                  <a:cubicBezTo>
                    <a:pt x="604831" y="478096"/>
                    <a:pt x="616457" y="463621"/>
                    <a:pt x="625677" y="448274"/>
                  </a:cubicBezTo>
                  <a:cubicBezTo>
                    <a:pt x="636501" y="427764"/>
                    <a:pt x="649470" y="409211"/>
                    <a:pt x="659398" y="388583"/>
                  </a:cubicBezTo>
                  <a:cubicBezTo>
                    <a:pt x="669609" y="369652"/>
                    <a:pt x="676565" y="349072"/>
                    <a:pt x="684418" y="328939"/>
                  </a:cubicBezTo>
                  <a:cubicBezTo>
                    <a:pt x="695878" y="301050"/>
                    <a:pt x="709744" y="274387"/>
                    <a:pt x="718021" y="245012"/>
                  </a:cubicBezTo>
                  <a:cubicBezTo>
                    <a:pt x="724246" y="223607"/>
                    <a:pt x="729528" y="201894"/>
                    <a:pt x="734834" y="180229"/>
                  </a:cubicBezTo>
                  <a:cubicBezTo>
                    <a:pt x="743323" y="141920"/>
                    <a:pt x="753935" y="104106"/>
                    <a:pt x="758038" y="64901"/>
                  </a:cubicBezTo>
                  <a:cubicBezTo>
                    <a:pt x="759123" y="58395"/>
                    <a:pt x="759971" y="51841"/>
                    <a:pt x="760655" y="45287"/>
                  </a:cubicBezTo>
                  <a:cubicBezTo>
                    <a:pt x="745351" y="52218"/>
                    <a:pt x="729340" y="57852"/>
                    <a:pt x="713281" y="60964"/>
                  </a:cubicBezTo>
                  <a:cubicBezTo>
                    <a:pt x="697906" y="64265"/>
                    <a:pt x="683050" y="69899"/>
                    <a:pt x="667604" y="72634"/>
                  </a:cubicBezTo>
                  <a:close/>
                  <a:moveTo>
                    <a:pt x="12687" y="64406"/>
                  </a:moveTo>
                  <a:cubicBezTo>
                    <a:pt x="12121" y="64406"/>
                    <a:pt x="11649" y="63888"/>
                    <a:pt x="11649" y="63251"/>
                  </a:cubicBezTo>
                  <a:cubicBezTo>
                    <a:pt x="11649" y="62615"/>
                    <a:pt x="12121" y="62096"/>
                    <a:pt x="12687" y="62096"/>
                  </a:cubicBezTo>
                  <a:cubicBezTo>
                    <a:pt x="13253" y="62096"/>
                    <a:pt x="13724" y="62615"/>
                    <a:pt x="13724" y="63251"/>
                  </a:cubicBezTo>
                  <a:cubicBezTo>
                    <a:pt x="13724" y="63888"/>
                    <a:pt x="13253" y="64406"/>
                    <a:pt x="12687" y="6440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5157879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520"/>
        <p:cNvGrpSpPr/>
        <p:nvPr/>
      </p:nvGrpSpPr>
      <p:grpSpPr>
        <a:xfrm>
          <a:off x="0" y="0"/>
          <a:ext cx="0" cy="0"/>
          <a:chOff x="0" y="0"/>
          <a:chExt cx="0" cy="0"/>
        </a:xfrm>
      </p:grpSpPr>
      <p:grpSp>
        <p:nvGrpSpPr>
          <p:cNvPr id="3521" name="Google Shape;3521;p25"/>
          <p:cNvGrpSpPr/>
          <p:nvPr/>
        </p:nvGrpSpPr>
        <p:grpSpPr>
          <a:xfrm rot="-1145235">
            <a:off x="6969301" y="3456375"/>
            <a:ext cx="5409799" cy="5461581"/>
            <a:chOff x="10453906" y="5185952"/>
            <a:chExt cx="8114885" cy="8192560"/>
          </a:xfrm>
        </p:grpSpPr>
        <p:sp>
          <p:nvSpPr>
            <p:cNvPr id="3522" name="Google Shape;3522;p25"/>
            <p:cNvSpPr/>
            <p:nvPr/>
          </p:nvSpPr>
          <p:spPr>
            <a:xfrm>
              <a:off x="10464619" y="5185952"/>
              <a:ext cx="8093009" cy="8192560"/>
            </a:xfrm>
            <a:custGeom>
              <a:avLst/>
              <a:gdLst/>
              <a:ahLst/>
              <a:cxnLst/>
              <a:rect l="l" t="t" r="r" b="b"/>
              <a:pathLst>
                <a:path w="8093009" h="8192560" extrusionOk="0">
                  <a:moveTo>
                    <a:pt x="2" y="8058916"/>
                  </a:moveTo>
                  <a:cubicBezTo>
                    <a:pt x="-408" y="8133584"/>
                    <a:pt x="60797" y="8193930"/>
                    <a:pt x="135517" y="8192537"/>
                  </a:cubicBezTo>
                  <a:cubicBezTo>
                    <a:pt x="8223471" y="8041581"/>
                    <a:pt x="8085742" y="8183263"/>
                    <a:pt x="8087038" y="7951365"/>
                  </a:cubicBezTo>
                  <a:cubicBezTo>
                    <a:pt x="8088907" y="7613749"/>
                    <a:pt x="8093007" y="134681"/>
                    <a:pt x="8093007" y="135779"/>
                  </a:cubicBezTo>
                  <a:cubicBezTo>
                    <a:pt x="8093417" y="61800"/>
                    <a:pt x="8033278" y="1732"/>
                    <a:pt x="7959248" y="2142"/>
                  </a:cubicBezTo>
                  <a:cubicBezTo>
                    <a:pt x="-124459" y="46660"/>
                    <a:pt x="7251" y="-94104"/>
                    <a:pt x="5955" y="140219"/>
                  </a:cubicBezTo>
                  <a:cubicBezTo>
                    <a:pt x="4086" y="482570"/>
                    <a:pt x="-14" y="8059998"/>
                    <a:pt x="2" y="8058916"/>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523" name="Google Shape;3523;p25"/>
            <p:cNvGrpSpPr/>
            <p:nvPr/>
          </p:nvGrpSpPr>
          <p:grpSpPr>
            <a:xfrm>
              <a:off x="10453906" y="5737787"/>
              <a:ext cx="8114885" cy="7177309"/>
              <a:chOff x="10453906" y="5737787"/>
              <a:chExt cx="8114885" cy="7177309"/>
            </a:xfrm>
          </p:grpSpPr>
          <p:sp>
            <p:nvSpPr>
              <p:cNvPr id="3524" name="Google Shape;3524;p25"/>
              <p:cNvSpPr/>
              <p:nvPr/>
            </p:nvSpPr>
            <p:spPr>
              <a:xfrm>
                <a:off x="10458230" y="7645867"/>
                <a:ext cx="8106442" cy="74704"/>
              </a:xfrm>
              <a:custGeom>
                <a:avLst/>
                <a:gdLst/>
                <a:ahLst/>
                <a:cxnLst/>
                <a:rect l="l" t="t" r="r" b="b"/>
                <a:pathLst>
                  <a:path w="8106442" h="74704" extrusionOk="0">
                    <a:moveTo>
                      <a:pt x="8096822" y="30372"/>
                    </a:moveTo>
                    <a:cubicBezTo>
                      <a:pt x="8096510" y="-18439"/>
                      <a:pt x="8718683" y="-4495"/>
                      <a:pt x="9622" y="44333"/>
                    </a:cubicBezTo>
                    <a:cubicBezTo>
                      <a:pt x="9934" y="93144"/>
                      <a:pt x="-612256" y="79200"/>
                      <a:pt x="8096822" y="3037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5" name="Google Shape;3525;p25"/>
              <p:cNvSpPr/>
              <p:nvPr/>
            </p:nvSpPr>
            <p:spPr>
              <a:xfrm>
                <a:off x="10462384" y="8281262"/>
                <a:ext cx="8106407" cy="88321"/>
              </a:xfrm>
              <a:custGeom>
                <a:avLst/>
                <a:gdLst/>
                <a:ahLst/>
                <a:cxnLst/>
                <a:rect l="l" t="t" r="r" b="b"/>
                <a:pathLst>
                  <a:path w="8106407" h="88321" extrusionOk="0">
                    <a:moveTo>
                      <a:pt x="8096784" y="29622"/>
                    </a:moveTo>
                    <a:cubicBezTo>
                      <a:pt x="8096473" y="-19205"/>
                      <a:pt x="8718711" y="-6408"/>
                      <a:pt x="9617" y="58706"/>
                    </a:cubicBezTo>
                    <a:cubicBezTo>
                      <a:pt x="9945" y="107517"/>
                      <a:pt x="-612261" y="94737"/>
                      <a:pt x="8096784" y="2962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6" name="Google Shape;3526;p25"/>
              <p:cNvSpPr/>
              <p:nvPr/>
            </p:nvSpPr>
            <p:spPr>
              <a:xfrm>
                <a:off x="10459638" y="8916584"/>
                <a:ext cx="8106693" cy="102179"/>
              </a:xfrm>
              <a:custGeom>
                <a:avLst/>
                <a:gdLst/>
                <a:ahLst/>
                <a:cxnLst/>
                <a:rect l="l" t="t" r="r" b="b"/>
                <a:pathLst>
                  <a:path w="8106693" h="102179" extrusionOk="0">
                    <a:moveTo>
                      <a:pt x="8096873" y="28994"/>
                    </a:moveTo>
                    <a:cubicBezTo>
                      <a:pt x="8097185" y="-19833"/>
                      <a:pt x="8719226" y="-8216"/>
                      <a:pt x="9821" y="73185"/>
                    </a:cubicBezTo>
                    <a:cubicBezTo>
                      <a:pt x="9509" y="122012"/>
                      <a:pt x="-612533" y="110395"/>
                      <a:pt x="8096873" y="2899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7" name="Google Shape;3527;p25"/>
              <p:cNvSpPr/>
              <p:nvPr/>
            </p:nvSpPr>
            <p:spPr>
              <a:xfrm>
                <a:off x="10458496" y="5737787"/>
                <a:ext cx="8106441" cy="37445"/>
              </a:xfrm>
              <a:custGeom>
                <a:avLst/>
                <a:gdLst/>
                <a:ahLst/>
                <a:cxnLst/>
                <a:rect l="l" t="t" r="r" b="b"/>
                <a:pathLst>
                  <a:path w="8106441" h="37445" extrusionOk="0">
                    <a:moveTo>
                      <a:pt x="9635" y="34420"/>
                    </a:moveTo>
                    <a:cubicBezTo>
                      <a:pt x="8718777" y="34420"/>
                      <a:pt x="8096539" y="51853"/>
                      <a:pt x="8096802" y="3026"/>
                    </a:cubicBezTo>
                    <a:cubicBezTo>
                      <a:pt x="-612325" y="3026"/>
                      <a:pt x="9914" y="-14408"/>
                      <a:pt x="9635" y="344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8" name="Google Shape;3528;p25"/>
              <p:cNvSpPr/>
              <p:nvPr/>
            </p:nvSpPr>
            <p:spPr>
              <a:xfrm>
                <a:off x="10454081" y="7010271"/>
                <a:ext cx="8106492" cy="61468"/>
              </a:xfrm>
              <a:custGeom>
                <a:avLst/>
                <a:gdLst/>
                <a:ahLst/>
                <a:cxnLst/>
                <a:rect l="l" t="t" r="r" b="b"/>
                <a:pathLst>
                  <a:path w="8106492" h="61468" extrusionOk="0">
                    <a:moveTo>
                      <a:pt x="8096871" y="31308"/>
                    </a:moveTo>
                    <a:cubicBezTo>
                      <a:pt x="8096559" y="-17504"/>
                      <a:pt x="8718748" y="-2397"/>
                      <a:pt x="9622" y="30161"/>
                    </a:cubicBezTo>
                    <a:cubicBezTo>
                      <a:pt x="9933" y="78972"/>
                      <a:pt x="-612256" y="63865"/>
                      <a:pt x="8096871" y="3130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9" name="Google Shape;3529;p25"/>
              <p:cNvSpPr/>
              <p:nvPr/>
            </p:nvSpPr>
            <p:spPr>
              <a:xfrm>
                <a:off x="10454944" y="6374337"/>
                <a:ext cx="8106498" cy="48829"/>
              </a:xfrm>
              <a:custGeom>
                <a:avLst/>
                <a:gdLst/>
                <a:ahLst/>
                <a:cxnLst/>
                <a:rect l="l" t="t" r="r" b="b"/>
                <a:pathLst>
                  <a:path w="8106498" h="48829" extrusionOk="0">
                    <a:moveTo>
                      <a:pt x="8096696" y="32547"/>
                    </a:moveTo>
                    <a:cubicBezTo>
                      <a:pt x="8096959" y="-16264"/>
                      <a:pt x="8718951" y="-10"/>
                      <a:pt x="9808" y="16277"/>
                    </a:cubicBezTo>
                    <a:cubicBezTo>
                      <a:pt x="9529" y="65104"/>
                      <a:pt x="-612463" y="48834"/>
                      <a:pt x="8096696" y="3254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0" name="Google Shape;3530;p25"/>
              <p:cNvSpPr/>
              <p:nvPr/>
            </p:nvSpPr>
            <p:spPr>
              <a:xfrm>
                <a:off x="10458067" y="10822073"/>
                <a:ext cx="8106228" cy="144639"/>
              </a:xfrm>
              <a:custGeom>
                <a:avLst/>
                <a:gdLst/>
                <a:ahLst/>
                <a:cxnLst/>
                <a:rect l="l" t="t" r="r" b="b"/>
                <a:pathLst>
                  <a:path w="8106228" h="144639" extrusionOk="0">
                    <a:moveTo>
                      <a:pt x="8096608" y="27553"/>
                    </a:moveTo>
                    <a:cubicBezTo>
                      <a:pt x="8096296" y="-21274"/>
                      <a:pt x="8718453" y="-13147"/>
                      <a:pt x="9621" y="117098"/>
                    </a:cubicBezTo>
                    <a:cubicBezTo>
                      <a:pt x="9933" y="165909"/>
                      <a:pt x="-612224" y="157782"/>
                      <a:pt x="8096608" y="2755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1" name="Google Shape;3531;p25"/>
              <p:cNvSpPr/>
              <p:nvPr/>
            </p:nvSpPr>
            <p:spPr>
              <a:xfrm>
                <a:off x="10460295" y="12092101"/>
                <a:ext cx="8106827" cy="173442"/>
              </a:xfrm>
              <a:custGeom>
                <a:avLst/>
                <a:gdLst/>
                <a:ahLst/>
                <a:cxnLst/>
                <a:rect l="l" t="t" r="r" b="b"/>
                <a:pathLst>
                  <a:path w="8106827" h="173442" extrusionOk="0">
                    <a:moveTo>
                      <a:pt x="8097020" y="26832"/>
                    </a:moveTo>
                    <a:cubicBezTo>
                      <a:pt x="8097299" y="-21996"/>
                      <a:pt x="8719307" y="-16179"/>
                      <a:pt x="9804" y="146607"/>
                    </a:cubicBezTo>
                    <a:cubicBezTo>
                      <a:pt x="9541" y="195435"/>
                      <a:pt x="-612484" y="189634"/>
                      <a:pt x="8097020" y="2683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2" name="Google Shape;3532;p25"/>
              <p:cNvSpPr/>
              <p:nvPr/>
            </p:nvSpPr>
            <p:spPr>
              <a:xfrm>
                <a:off x="10455481" y="9551838"/>
                <a:ext cx="8106730" cy="116213"/>
              </a:xfrm>
              <a:custGeom>
                <a:avLst/>
                <a:gdLst/>
                <a:ahLst/>
                <a:cxnLst/>
                <a:rect l="l" t="t" r="r" b="b"/>
                <a:pathLst>
                  <a:path w="8106730" h="116213" extrusionOk="0">
                    <a:moveTo>
                      <a:pt x="8096914" y="28450"/>
                    </a:moveTo>
                    <a:cubicBezTo>
                      <a:pt x="8097226" y="-20378"/>
                      <a:pt x="8719185" y="-9924"/>
                      <a:pt x="9813" y="87764"/>
                    </a:cubicBezTo>
                    <a:cubicBezTo>
                      <a:pt x="9517" y="136591"/>
                      <a:pt x="-612459" y="126138"/>
                      <a:pt x="8096914" y="2845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3" name="Google Shape;3533;p25"/>
              <p:cNvSpPr/>
              <p:nvPr/>
            </p:nvSpPr>
            <p:spPr>
              <a:xfrm>
                <a:off x="10456750" y="12727150"/>
                <a:ext cx="8106848" cy="187946"/>
              </a:xfrm>
              <a:custGeom>
                <a:avLst/>
                <a:gdLst/>
                <a:ahLst/>
                <a:cxnLst/>
                <a:rect l="l" t="t" r="r" b="b"/>
                <a:pathLst>
                  <a:path w="8106848" h="187946" extrusionOk="0">
                    <a:moveTo>
                      <a:pt x="8097038" y="26526"/>
                    </a:moveTo>
                    <a:cubicBezTo>
                      <a:pt x="8097317" y="-22302"/>
                      <a:pt x="8719374" y="-17665"/>
                      <a:pt x="9806" y="161424"/>
                    </a:cubicBezTo>
                    <a:cubicBezTo>
                      <a:pt x="9543" y="210252"/>
                      <a:pt x="-612531" y="205599"/>
                      <a:pt x="8097038" y="2652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4" name="Google Shape;3534;p25"/>
              <p:cNvSpPr/>
              <p:nvPr/>
            </p:nvSpPr>
            <p:spPr>
              <a:xfrm>
                <a:off x="10462229" y="11457066"/>
                <a:ext cx="8106186" cy="158989"/>
              </a:xfrm>
              <a:custGeom>
                <a:avLst/>
                <a:gdLst/>
                <a:ahLst/>
                <a:cxnLst/>
                <a:rect l="l" t="t" r="r" b="b"/>
                <a:pathLst>
                  <a:path w="8106186" h="158989" extrusionOk="0">
                    <a:moveTo>
                      <a:pt x="8096562" y="27172"/>
                    </a:moveTo>
                    <a:cubicBezTo>
                      <a:pt x="8096250" y="-21655"/>
                      <a:pt x="8718489" y="-14675"/>
                      <a:pt x="9625" y="131825"/>
                    </a:cubicBezTo>
                    <a:cubicBezTo>
                      <a:pt x="9936" y="180635"/>
                      <a:pt x="-612303" y="173672"/>
                      <a:pt x="8096562" y="2717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5" name="Google Shape;3535;p25"/>
              <p:cNvSpPr/>
              <p:nvPr/>
            </p:nvSpPr>
            <p:spPr>
              <a:xfrm>
                <a:off x="10453906" y="10187028"/>
                <a:ext cx="8106273" cy="130366"/>
              </a:xfrm>
              <a:custGeom>
                <a:avLst/>
                <a:gdLst/>
                <a:ahLst/>
                <a:cxnLst/>
                <a:rect l="l" t="t" r="r" b="b"/>
                <a:pathLst>
                  <a:path w="8106273" h="130366" extrusionOk="0">
                    <a:moveTo>
                      <a:pt x="8096652" y="27971"/>
                    </a:moveTo>
                    <a:cubicBezTo>
                      <a:pt x="8096341" y="-20857"/>
                      <a:pt x="8718514" y="-11550"/>
                      <a:pt x="9616" y="102392"/>
                    </a:cubicBezTo>
                    <a:cubicBezTo>
                      <a:pt x="9944" y="151220"/>
                      <a:pt x="-612229" y="141929"/>
                      <a:pt x="8096652" y="2797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536" name="Google Shape;3536;p25"/>
          <p:cNvGrpSpPr/>
          <p:nvPr/>
        </p:nvGrpSpPr>
        <p:grpSpPr>
          <a:xfrm>
            <a:off x="2087920" y="676199"/>
            <a:ext cx="8016457" cy="5505603"/>
            <a:chOff x="3131879" y="1014298"/>
            <a:chExt cx="12024685" cy="8258404"/>
          </a:xfrm>
        </p:grpSpPr>
        <p:sp>
          <p:nvSpPr>
            <p:cNvPr id="3537" name="Google Shape;3537;p25"/>
            <p:cNvSpPr/>
            <p:nvPr/>
          </p:nvSpPr>
          <p:spPr>
            <a:xfrm>
              <a:off x="3663704" y="1495548"/>
              <a:ext cx="10943709" cy="7322330"/>
            </a:xfrm>
            <a:custGeom>
              <a:avLst/>
              <a:gdLst/>
              <a:ahLst/>
              <a:cxnLst/>
              <a:rect l="l" t="t" r="r" b="b"/>
              <a:pathLst>
                <a:path w="10943709" h="7322330" extrusionOk="0">
                  <a:moveTo>
                    <a:pt x="10870936" y="4556162"/>
                  </a:moveTo>
                  <a:cubicBezTo>
                    <a:pt x="10911320" y="5404713"/>
                    <a:pt x="10918869" y="6317250"/>
                    <a:pt x="10943710" y="7159624"/>
                  </a:cubicBezTo>
                  <a:cubicBezTo>
                    <a:pt x="10318417" y="7220092"/>
                    <a:pt x="9132939" y="7187108"/>
                    <a:pt x="7325042" y="7187108"/>
                  </a:cubicBezTo>
                  <a:cubicBezTo>
                    <a:pt x="3545303" y="7187108"/>
                    <a:pt x="769768" y="7322331"/>
                    <a:pt x="235582" y="7322331"/>
                  </a:cubicBezTo>
                  <a:cubicBezTo>
                    <a:pt x="235582" y="6451928"/>
                    <a:pt x="-87338" y="978258"/>
                    <a:pt x="22961" y="257481"/>
                  </a:cubicBezTo>
                  <a:cubicBezTo>
                    <a:pt x="1869226" y="64267"/>
                    <a:pt x="7337579" y="322838"/>
                    <a:pt x="10616214" y="0"/>
                  </a:cubicBezTo>
                  <a:cubicBezTo>
                    <a:pt x="10761083" y="1734893"/>
                    <a:pt x="10728810" y="3025929"/>
                    <a:pt x="10870936" y="4556162"/>
                  </a:cubicBezTo>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8" name="Google Shape;3538;p25"/>
            <p:cNvSpPr/>
            <p:nvPr/>
          </p:nvSpPr>
          <p:spPr>
            <a:xfrm>
              <a:off x="3131879" y="1014298"/>
              <a:ext cx="12024685" cy="8258404"/>
            </a:xfrm>
            <a:custGeom>
              <a:avLst/>
              <a:gdLst/>
              <a:ahLst/>
              <a:cxnLst/>
              <a:rect l="l" t="t" r="r" b="b"/>
              <a:pathLst>
                <a:path w="12024685" h="8258404" extrusionOk="0">
                  <a:moveTo>
                    <a:pt x="236887" y="8258404"/>
                  </a:moveTo>
                  <a:cubicBezTo>
                    <a:pt x="236887" y="6573789"/>
                    <a:pt x="-130645" y="1499693"/>
                    <a:pt x="49883" y="320211"/>
                  </a:cubicBezTo>
                  <a:cubicBezTo>
                    <a:pt x="2547109" y="58833"/>
                    <a:pt x="7582391" y="400483"/>
                    <a:pt x="11649341" y="0"/>
                  </a:cubicBezTo>
                  <a:cubicBezTo>
                    <a:pt x="11787191" y="1650161"/>
                    <a:pt x="11961244" y="5911416"/>
                    <a:pt x="12024685" y="8061458"/>
                  </a:cubicBezTo>
                  <a:cubicBezTo>
                    <a:pt x="11623855" y="8100223"/>
                    <a:pt x="11447489" y="8126088"/>
                    <a:pt x="10387854" y="8126088"/>
                  </a:cubicBezTo>
                  <a:cubicBezTo>
                    <a:pt x="2204419" y="8126104"/>
                    <a:pt x="1761009" y="8258404"/>
                    <a:pt x="236887" y="8258404"/>
                  </a:cubicBezTo>
                  <a:close/>
                  <a:moveTo>
                    <a:pt x="557247" y="830746"/>
                  </a:moveTo>
                  <a:cubicBezTo>
                    <a:pt x="516170" y="2504427"/>
                    <a:pt x="752327" y="6228852"/>
                    <a:pt x="790695" y="7695016"/>
                  </a:cubicBezTo>
                  <a:cubicBezTo>
                    <a:pt x="10213866" y="7444786"/>
                    <a:pt x="9988395" y="7624522"/>
                    <a:pt x="11451553" y="7549404"/>
                  </a:cubicBezTo>
                  <a:cubicBezTo>
                    <a:pt x="11336182" y="3039241"/>
                    <a:pt x="11379109" y="6170118"/>
                    <a:pt x="11248974" y="2748595"/>
                  </a:cubicBezTo>
                  <a:cubicBezTo>
                    <a:pt x="11223389" y="2076163"/>
                    <a:pt x="11197045" y="1383316"/>
                    <a:pt x="11138790" y="609503"/>
                  </a:cubicBezTo>
                  <a:cubicBezTo>
                    <a:pt x="7810504" y="895409"/>
                    <a:pt x="2587460" y="679369"/>
                    <a:pt x="557247" y="83074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9" name="Google Shape;3539;p25"/>
            <p:cNvSpPr/>
            <p:nvPr/>
          </p:nvSpPr>
          <p:spPr>
            <a:xfrm>
              <a:off x="3364157" y="1261401"/>
              <a:ext cx="11549230" cy="7753142"/>
            </a:xfrm>
            <a:custGeom>
              <a:avLst/>
              <a:gdLst/>
              <a:ahLst/>
              <a:cxnLst/>
              <a:rect l="l" t="t" r="r" b="b"/>
              <a:pathLst>
                <a:path w="11549230" h="7753142" extrusionOk="0">
                  <a:moveTo>
                    <a:pt x="265574" y="7753143"/>
                  </a:moveTo>
                  <a:lnTo>
                    <a:pt x="247405" y="7753143"/>
                  </a:lnTo>
                  <a:lnTo>
                    <a:pt x="247405" y="7734974"/>
                  </a:lnTo>
                  <a:cubicBezTo>
                    <a:pt x="247405" y="5829761"/>
                    <a:pt x="155407" y="4260565"/>
                    <a:pt x="81494" y="2999671"/>
                  </a:cubicBezTo>
                  <a:cubicBezTo>
                    <a:pt x="35957" y="2222919"/>
                    <a:pt x="0" y="1609385"/>
                    <a:pt x="0" y="1146469"/>
                  </a:cubicBezTo>
                  <a:cubicBezTo>
                    <a:pt x="0" y="1076570"/>
                    <a:pt x="14403" y="1003186"/>
                    <a:pt x="28326" y="932213"/>
                  </a:cubicBezTo>
                  <a:cubicBezTo>
                    <a:pt x="41556" y="864841"/>
                    <a:pt x="55216" y="795189"/>
                    <a:pt x="55926" y="730510"/>
                  </a:cubicBezTo>
                  <a:cubicBezTo>
                    <a:pt x="56950" y="636810"/>
                    <a:pt x="46049" y="541772"/>
                    <a:pt x="37295" y="465415"/>
                  </a:cubicBezTo>
                  <a:cubicBezTo>
                    <a:pt x="28657" y="390115"/>
                    <a:pt x="21835" y="330638"/>
                    <a:pt x="27600" y="293029"/>
                  </a:cubicBezTo>
                  <a:lnTo>
                    <a:pt x="29714" y="279171"/>
                  </a:lnTo>
                  <a:lnTo>
                    <a:pt x="43654" y="277701"/>
                  </a:lnTo>
                  <a:cubicBezTo>
                    <a:pt x="81907" y="273704"/>
                    <a:pt x="181900" y="272399"/>
                    <a:pt x="478756" y="268584"/>
                  </a:cubicBezTo>
                  <a:cubicBezTo>
                    <a:pt x="736072" y="265264"/>
                    <a:pt x="1124910" y="260243"/>
                    <a:pt x="1737502" y="250118"/>
                  </a:cubicBezTo>
                  <a:cubicBezTo>
                    <a:pt x="1912184" y="247228"/>
                    <a:pt x="2109510" y="235699"/>
                    <a:pt x="2318399" y="223493"/>
                  </a:cubicBezTo>
                  <a:cubicBezTo>
                    <a:pt x="2637156" y="204862"/>
                    <a:pt x="2998429" y="183754"/>
                    <a:pt x="3412142" y="183754"/>
                  </a:cubicBezTo>
                  <a:cubicBezTo>
                    <a:pt x="3941373" y="183754"/>
                    <a:pt x="4441337" y="194969"/>
                    <a:pt x="4970651" y="206828"/>
                  </a:cubicBezTo>
                  <a:cubicBezTo>
                    <a:pt x="6609086" y="243528"/>
                    <a:pt x="8303314" y="281517"/>
                    <a:pt x="11161680" y="87"/>
                  </a:cubicBezTo>
                  <a:cubicBezTo>
                    <a:pt x="11166998" y="-409"/>
                    <a:pt x="11172185" y="1226"/>
                    <a:pt x="11176281" y="4811"/>
                  </a:cubicBezTo>
                  <a:cubicBezTo>
                    <a:pt x="11185861" y="13135"/>
                    <a:pt x="11194119" y="20320"/>
                    <a:pt x="11212469" y="373433"/>
                  </a:cubicBezTo>
                  <a:cubicBezTo>
                    <a:pt x="11223700" y="589406"/>
                    <a:pt x="11236203" y="886907"/>
                    <a:pt x="11250689" y="1231382"/>
                  </a:cubicBezTo>
                  <a:cubicBezTo>
                    <a:pt x="11266148" y="1599079"/>
                    <a:pt x="11283673" y="2015831"/>
                    <a:pt x="11303807" y="2431477"/>
                  </a:cubicBezTo>
                  <a:cubicBezTo>
                    <a:pt x="11340044" y="3179705"/>
                    <a:pt x="11403436" y="3922185"/>
                    <a:pt x="11445389" y="4413494"/>
                  </a:cubicBezTo>
                  <a:cubicBezTo>
                    <a:pt x="11460386" y="4589166"/>
                    <a:pt x="11472229" y="4727908"/>
                    <a:pt x="11478472" y="4816834"/>
                  </a:cubicBezTo>
                  <a:cubicBezTo>
                    <a:pt x="11496971" y="5080393"/>
                    <a:pt x="11489621" y="5356075"/>
                    <a:pt x="11482519" y="5622689"/>
                  </a:cubicBezTo>
                  <a:cubicBezTo>
                    <a:pt x="11477613" y="5806687"/>
                    <a:pt x="11472543" y="5996943"/>
                    <a:pt x="11475796" y="6183914"/>
                  </a:cubicBezTo>
                  <a:cubicBezTo>
                    <a:pt x="11480140" y="6432591"/>
                    <a:pt x="11497401" y="6688701"/>
                    <a:pt x="11514083" y="6936354"/>
                  </a:cubicBezTo>
                  <a:cubicBezTo>
                    <a:pt x="11528155" y="7145225"/>
                    <a:pt x="11542722" y="7361182"/>
                    <a:pt x="11548734" y="7565033"/>
                  </a:cubicBezTo>
                  <a:lnTo>
                    <a:pt x="11549230" y="7582012"/>
                  </a:lnTo>
                  <a:lnTo>
                    <a:pt x="11532317" y="7583647"/>
                  </a:lnTo>
                  <a:cubicBezTo>
                    <a:pt x="11273961" y="7608654"/>
                    <a:pt x="10918354" y="7600412"/>
                    <a:pt x="10468138" y="7589990"/>
                  </a:cubicBezTo>
                  <a:cubicBezTo>
                    <a:pt x="10214754" y="7584126"/>
                    <a:pt x="9927560" y="7577470"/>
                    <a:pt x="9613823" y="7575901"/>
                  </a:cubicBezTo>
                  <a:cubicBezTo>
                    <a:pt x="9356707" y="7574530"/>
                    <a:pt x="9075904" y="7585316"/>
                    <a:pt x="8778536" y="7596646"/>
                  </a:cubicBezTo>
                  <a:cubicBezTo>
                    <a:pt x="8443492" y="7609413"/>
                    <a:pt x="8097036" y="7622611"/>
                    <a:pt x="7717132" y="7622611"/>
                  </a:cubicBezTo>
                  <a:cubicBezTo>
                    <a:pt x="7161424" y="7622611"/>
                    <a:pt x="6629782" y="7616681"/>
                    <a:pt x="6115629" y="7610933"/>
                  </a:cubicBezTo>
                  <a:cubicBezTo>
                    <a:pt x="5358730" y="7602493"/>
                    <a:pt x="4643833" y="7594515"/>
                    <a:pt x="4001511" y="7608026"/>
                  </a:cubicBezTo>
                  <a:cubicBezTo>
                    <a:pt x="2722350" y="7634915"/>
                    <a:pt x="1703626" y="7686695"/>
                    <a:pt x="1029526" y="7720968"/>
                  </a:cubicBezTo>
                  <a:cubicBezTo>
                    <a:pt x="661977" y="7739649"/>
                    <a:pt x="396403" y="7753143"/>
                    <a:pt x="265574" y="7753143"/>
                  </a:cubicBezTo>
                  <a:close/>
                  <a:moveTo>
                    <a:pt x="62120" y="312684"/>
                  </a:moveTo>
                  <a:cubicBezTo>
                    <a:pt x="60286" y="347171"/>
                    <a:pt x="66431" y="400636"/>
                    <a:pt x="73384" y="461302"/>
                  </a:cubicBezTo>
                  <a:cubicBezTo>
                    <a:pt x="82254" y="538667"/>
                    <a:pt x="93303" y="634943"/>
                    <a:pt x="92263" y="730922"/>
                  </a:cubicBezTo>
                  <a:cubicBezTo>
                    <a:pt x="91520" y="798939"/>
                    <a:pt x="77530" y="870258"/>
                    <a:pt x="63986" y="939232"/>
                  </a:cubicBezTo>
                  <a:cubicBezTo>
                    <a:pt x="50393" y="1008504"/>
                    <a:pt x="36337" y="1080121"/>
                    <a:pt x="36337" y="1146485"/>
                  </a:cubicBezTo>
                  <a:cubicBezTo>
                    <a:pt x="36337" y="1608345"/>
                    <a:pt x="72278" y="2221399"/>
                    <a:pt x="117781" y="2997557"/>
                  </a:cubicBezTo>
                  <a:cubicBezTo>
                    <a:pt x="191496" y="4254916"/>
                    <a:pt x="283164" y="5818645"/>
                    <a:pt x="283742" y="7716739"/>
                  </a:cubicBezTo>
                  <a:cubicBezTo>
                    <a:pt x="419312" y="7715600"/>
                    <a:pt x="677024" y="7702502"/>
                    <a:pt x="1027725" y="7684681"/>
                  </a:cubicBezTo>
                  <a:cubicBezTo>
                    <a:pt x="1702041" y="7650408"/>
                    <a:pt x="2721095" y="7598612"/>
                    <a:pt x="4000801" y="7571689"/>
                  </a:cubicBezTo>
                  <a:cubicBezTo>
                    <a:pt x="4643685" y="7558178"/>
                    <a:pt x="5358896" y="7566156"/>
                    <a:pt x="6116075" y="7574613"/>
                  </a:cubicBezTo>
                  <a:cubicBezTo>
                    <a:pt x="6630128" y="7580344"/>
                    <a:pt x="7161689" y="7586273"/>
                    <a:pt x="7717182" y="7586273"/>
                  </a:cubicBezTo>
                  <a:cubicBezTo>
                    <a:pt x="8096375" y="7586273"/>
                    <a:pt x="8442485" y="7573093"/>
                    <a:pt x="8777198" y="7560342"/>
                  </a:cubicBezTo>
                  <a:cubicBezTo>
                    <a:pt x="9074962" y="7548995"/>
                    <a:pt x="9356244" y="7538259"/>
                    <a:pt x="9614055" y="7539580"/>
                  </a:cubicBezTo>
                  <a:cubicBezTo>
                    <a:pt x="9928138" y="7541150"/>
                    <a:pt x="10215498" y="7547806"/>
                    <a:pt x="10469031" y="7553669"/>
                  </a:cubicBezTo>
                  <a:cubicBezTo>
                    <a:pt x="10908213" y="7563827"/>
                    <a:pt x="11257147" y="7571904"/>
                    <a:pt x="11511952" y="7549061"/>
                  </a:cubicBezTo>
                  <a:cubicBezTo>
                    <a:pt x="11505708" y="7351438"/>
                    <a:pt x="11492181" y="7150825"/>
                    <a:pt x="11477894" y="6938798"/>
                  </a:cubicBezTo>
                  <a:cubicBezTo>
                    <a:pt x="11461162" y="6690683"/>
                    <a:pt x="11443869" y="6434127"/>
                    <a:pt x="11439525" y="6184541"/>
                  </a:cubicBezTo>
                  <a:cubicBezTo>
                    <a:pt x="11436255" y="5996795"/>
                    <a:pt x="11441326" y="5806108"/>
                    <a:pt x="11446247" y="5621715"/>
                  </a:cubicBezTo>
                  <a:cubicBezTo>
                    <a:pt x="11453333" y="5355976"/>
                    <a:pt x="11460650" y="5081186"/>
                    <a:pt x="11442283" y="4819361"/>
                  </a:cubicBezTo>
                  <a:cubicBezTo>
                    <a:pt x="11436057" y="4730715"/>
                    <a:pt x="11424231" y="4592090"/>
                    <a:pt x="11409234" y="4416566"/>
                  </a:cubicBezTo>
                  <a:cubicBezTo>
                    <a:pt x="11367264" y="3924992"/>
                    <a:pt x="11303823" y="3182116"/>
                    <a:pt x="11267569" y="2433227"/>
                  </a:cubicBezTo>
                  <a:cubicBezTo>
                    <a:pt x="11247435" y="2017466"/>
                    <a:pt x="11229911" y="1600648"/>
                    <a:pt x="11214434" y="1232901"/>
                  </a:cubicBezTo>
                  <a:cubicBezTo>
                    <a:pt x="11189444" y="638709"/>
                    <a:pt x="11167709" y="121502"/>
                    <a:pt x="11151637" y="37563"/>
                  </a:cubicBezTo>
                  <a:cubicBezTo>
                    <a:pt x="8299300" y="317788"/>
                    <a:pt x="6606757" y="279848"/>
                    <a:pt x="4969842" y="243165"/>
                  </a:cubicBezTo>
                  <a:cubicBezTo>
                    <a:pt x="4440742" y="231306"/>
                    <a:pt x="3940977" y="220107"/>
                    <a:pt x="3412158" y="220107"/>
                  </a:cubicBezTo>
                  <a:cubicBezTo>
                    <a:pt x="2999502" y="220107"/>
                    <a:pt x="2638792" y="241183"/>
                    <a:pt x="2320529" y="259797"/>
                  </a:cubicBezTo>
                  <a:cubicBezTo>
                    <a:pt x="2111228" y="272019"/>
                    <a:pt x="1913555" y="283581"/>
                    <a:pt x="1738113" y="286488"/>
                  </a:cubicBezTo>
                  <a:cubicBezTo>
                    <a:pt x="1125439" y="296613"/>
                    <a:pt x="736551" y="301618"/>
                    <a:pt x="479219" y="304954"/>
                  </a:cubicBezTo>
                  <a:cubicBezTo>
                    <a:pt x="223076" y="308241"/>
                    <a:pt x="109705" y="309711"/>
                    <a:pt x="62120" y="31268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540" name="Google Shape;3540;p25"/>
          <p:cNvSpPr txBox="1"/>
          <p:nvPr/>
        </p:nvSpPr>
        <p:spPr>
          <a:xfrm>
            <a:off x="3186970" y="1836479"/>
            <a:ext cx="5820000" cy="3447098"/>
          </a:xfrm>
          <a:prstGeom prst="rect">
            <a:avLst/>
          </a:prstGeom>
          <a:noFill/>
          <a:ln>
            <a:noFill/>
          </a:ln>
        </p:spPr>
        <p:txBody>
          <a:bodyPr spcFirstLastPara="1" wrap="square" lIns="0" tIns="0" rIns="0" bIns="0" anchor="t" anchorCtr="0">
            <a:spAutoFit/>
          </a:bodyPr>
          <a:lstStyle/>
          <a:p>
            <a:pPr algn="ctr" rtl="1"/>
            <a:r>
              <a:rPr lang="en-US" sz="3200" b="1" i="0" u="none" strike="noStrike" dirty="0">
                <a:solidFill>
                  <a:srgbClr val="1D3557"/>
                </a:solidFill>
                <a:effectLst/>
                <a:latin typeface="iranyekan"/>
                <a:cs typeface="B Koodak" panose="00000700000000000000" pitchFamily="2" charset="-78"/>
              </a:rPr>
              <a:t>UI Patterns</a:t>
            </a:r>
            <a:r>
              <a:rPr lang="fa-IR" sz="3200" b="1" i="0" u="none" strike="noStrike" dirty="0">
                <a:solidFill>
                  <a:srgbClr val="1D3557"/>
                </a:solidFill>
                <a:effectLst/>
                <a:latin typeface="iranyekan"/>
                <a:cs typeface="B Koodak" panose="00000700000000000000" pitchFamily="2" charset="-78"/>
              </a:rPr>
              <a:t> </a:t>
            </a:r>
            <a:r>
              <a:rPr lang="fa-IR" sz="3200" b="0" i="0" dirty="0">
                <a:solidFill>
                  <a:srgbClr val="1D3557"/>
                </a:solidFill>
                <a:effectLst/>
                <a:latin typeface="iranyekan"/>
                <a:cs typeface="B Koodak" panose="00000700000000000000" pitchFamily="2" charset="-78"/>
              </a:rPr>
              <a:t>یکی از سایت محبوب در زمینه طراحی رابط کاربری است.</a:t>
            </a:r>
          </a:p>
          <a:p>
            <a:pPr algn="ctr" rtl="1"/>
            <a:r>
              <a:rPr lang="fa-IR" sz="3200" b="0" i="0" dirty="0">
                <a:solidFill>
                  <a:srgbClr val="1D3557"/>
                </a:solidFill>
                <a:effectLst/>
                <a:latin typeface="iranyekan"/>
                <a:cs typeface="B Koodak" panose="00000700000000000000" pitchFamily="2" charset="-78"/>
              </a:rPr>
              <a:t>این سایت مرجع کاملی از مقالات در رابطه با طراحی</a:t>
            </a:r>
            <a:r>
              <a:rPr lang="fa-IR" sz="3200" b="1" i="0" dirty="0">
                <a:solidFill>
                  <a:srgbClr val="1D3557"/>
                </a:solidFill>
                <a:effectLst/>
                <a:latin typeface="iranyekan"/>
                <a:cs typeface="B Koodak" panose="00000700000000000000" pitchFamily="2" charset="-78"/>
              </a:rPr>
              <a:t> </a:t>
            </a:r>
            <a:r>
              <a:rPr lang="en-US" sz="3200" b="1" i="0" dirty="0">
                <a:solidFill>
                  <a:srgbClr val="1D3557"/>
                </a:solidFill>
                <a:effectLst/>
                <a:latin typeface="iranyekan"/>
                <a:cs typeface="B Koodak" panose="00000700000000000000" pitchFamily="2" charset="-78"/>
              </a:rPr>
              <a:t>UI</a:t>
            </a:r>
            <a:r>
              <a:rPr lang="fa-IR" sz="3200" b="1" i="0" dirty="0">
                <a:solidFill>
                  <a:srgbClr val="1D3557"/>
                </a:solidFill>
                <a:effectLst/>
                <a:latin typeface="iranyekan"/>
                <a:cs typeface="B Koodak" panose="00000700000000000000" pitchFamily="2" charset="-78"/>
              </a:rPr>
              <a:t> </a:t>
            </a:r>
            <a:r>
              <a:rPr lang="fa-IR" sz="3200" b="0" i="0" dirty="0">
                <a:solidFill>
                  <a:srgbClr val="1D3557"/>
                </a:solidFill>
                <a:effectLst/>
                <a:latin typeface="iranyekan"/>
                <a:cs typeface="B Koodak" panose="00000700000000000000" pitchFamily="2" charset="-78"/>
              </a:rPr>
              <a:t>است.</a:t>
            </a:r>
          </a:p>
          <a:p>
            <a:pPr algn="ctr" rtl="1"/>
            <a:r>
              <a:rPr lang="fa-IR" sz="3200" b="0" i="0" dirty="0">
                <a:solidFill>
                  <a:srgbClr val="1D3557"/>
                </a:solidFill>
                <a:effectLst/>
                <a:latin typeface="iranyekan"/>
                <a:cs typeface="B Koodak" panose="00000700000000000000" pitchFamily="2" charset="-78"/>
              </a:rPr>
              <a:t>در این سایت می توانید طراحی الگوهای مورد نیاز خود را پیدا کنید و موارد مورد علاقه تان را در یک گروه قرار دهید.</a:t>
            </a:r>
          </a:p>
        </p:txBody>
      </p:sp>
      <p:grpSp>
        <p:nvGrpSpPr>
          <p:cNvPr id="3541" name="Google Shape;3541;p25"/>
          <p:cNvGrpSpPr/>
          <p:nvPr/>
        </p:nvGrpSpPr>
        <p:grpSpPr>
          <a:xfrm rot="-1691386">
            <a:off x="635355" y="1464965"/>
            <a:ext cx="2905893" cy="990551"/>
            <a:chOff x="952494" y="2197221"/>
            <a:chExt cx="4358779" cy="1485666"/>
          </a:xfrm>
        </p:grpSpPr>
        <p:grpSp>
          <p:nvGrpSpPr>
            <p:cNvPr id="3542" name="Google Shape;3542;p25"/>
            <p:cNvGrpSpPr/>
            <p:nvPr/>
          </p:nvGrpSpPr>
          <p:grpSpPr>
            <a:xfrm>
              <a:off x="952494" y="2197221"/>
              <a:ext cx="4358779" cy="1485666"/>
              <a:chOff x="952494" y="2197221"/>
              <a:chExt cx="4358779" cy="1485666"/>
            </a:xfrm>
          </p:grpSpPr>
          <p:sp>
            <p:nvSpPr>
              <p:cNvPr id="3543" name="Google Shape;3543;p25"/>
              <p:cNvSpPr/>
              <p:nvPr/>
            </p:nvSpPr>
            <p:spPr>
              <a:xfrm>
                <a:off x="3491716" y="2230588"/>
                <a:ext cx="810" cy="94"/>
              </a:xfrm>
              <a:custGeom>
                <a:avLst/>
                <a:gdLst/>
                <a:ahLst/>
                <a:cxnLst/>
                <a:rect l="l" t="t" r="r" b="b"/>
                <a:pathLst>
                  <a:path w="810" h="94" extrusionOk="0">
                    <a:moveTo>
                      <a:pt x="0" y="70"/>
                    </a:moveTo>
                    <a:cubicBezTo>
                      <a:pt x="584" y="113"/>
                      <a:pt x="235" y="105"/>
                      <a:pt x="811" y="0"/>
                    </a:cubicBezTo>
                    <a:cubicBezTo>
                      <a:pt x="567" y="44"/>
                      <a:pt x="253" y="26"/>
                      <a:pt x="0" y="7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4" name="Google Shape;3544;p25"/>
              <p:cNvSpPr/>
              <p:nvPr/>
            </p:nvSpPr>
            <p:spPr>
              <a:xfrm>
                <a:off x="3436054" y="2233831"/>
                <a:ext cx="113" cy="8"/>
              </a:xfrm>
              <a:custGeom>
                <a:avLst/>
                <a:gdLst/>
                <a:ahLst/>
                <a:cxnLst/>
                <a:rect l="l" t="t" r="r" b="b"/>
                <a:pathLst>
                  <a:path w="113" h="8" extrusionOk="0">
                    <a:moveTo>
                      <a:pt x="113" y="0"/>
                    </a:moveTo>
                    <a:cubicBezTo>
                      <a:pt x="70" y="0"/>
                      <a:pt x="35" y="0"/>
                      <a:pt x="0" y="9"/>
                    </a:cubicBezTo>
                    <a:cubicBezTo>
                      <a:pt x="18" y="9"/>
                      <a:pt x="87" y="0"/>
                      <a:pt x="113"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5" name="Google Shape;3545;p25"/>
              <p:cNvSpPr/>
              <p:nvPr/>
            </p:nvSpPr>
            <p:spPr>
              <a:xfrm>
                <a:off x="3551126" y="2226927"/>
                <a:ext cx="17" cy="8"/>
              </a:xfrm>
              <a:custGeom>
                <a:avLst/>
                <a:gdLst/>
                <a:ahLst/>
                <a:cxnLst/>
                <a:rect l="l" t="t" r="r" b="b"/>
                <a:pathLst>
                  <a:path w="17" h="8" extrusionOk="0">
                    <a:moveTo>
                      <a:pt x="17" y="0"/>
                    </a:moveTo>
                    <a:lnTo>
                      <a:pt x="0" y="9"/>
                    </a:lnTo>
                    <a:lnTo>
                      <a:pt x="17" y="0"/>
                    </a:ln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6" name="Google Shape;3546;p25"/>
              <p:cNvSpPr/>
              <p:nvPr/>
            </p:nvSpPr>
            <p:spPr>
              <a:xfrm>
                <a:off x="952494" y="2197221"/>
                <a:ext cx="4358779" cy="1485666"/>
              </a:xfrm>
              <a:custGeom>
                <a:avLst/>
                <a:gdLst/>
                <a:ahLst/>
                <a:cxnLst/>
                <a:rect l="l" t="t" r="r" b="b"/>
                <a:pathLst>
                  <a:path w="4358779" h="1485666" extrusionOk="0">
                    <a:moveTo>
                      <a:pt x="4310580" y="23525"/>
                    </a:moveTo>
                    <a:cubicBezTo>
                      <a:pt x="3676185" y="-16558"/>
                      <a:pt x="2724889" y="-7972"/>
                      <a:pt x="2088733" y="69092"/>
                    </a:cubicBezTo>
                    <a:cubicBezTo>
                      <a:pt x="2074105" y="69998"/>
                      <a:pt x="64872" y="148308"/>
                      <a:pt x="28929" y="151577"/>
                    </a:cubicBezTo>
                    <a:cubicBezTo>
                      <a:pt x="-35851" y="153818"/>
                      <a:pt x="11634" y="217255"/>
                      <a:pt x="136696" y="398101"/>
                    </a:cubicBezTo>
                    <a:cubicBezTo>
                      <a:pt x="30106" y="637904"/>
                      <a:pt x="-38771" y="544609"/>
                      <a:pt x="157714" y="733205"/>
                    </a:cubicBezTo>
                    <a:cubicBezTo>
                      <a:pt x="167077" y="743544"/>
                      <a:pt x="180606" y="751180"/>
                      <a:pt x="187092" y="763681"/>
                    </a:cubicBezTo>
                    <a:cubicBezTo>
                      <a:pt x="190989" y="809370"/>
                      <a:pt x="61551" y="1056565"/>
                      <a:pt x="58029" y="1079771"/>
                    </a:cubicBezTo>
                    <a:cubicBezTo>
                      <a:pt x="65578" y="1124466"/>
                      <a:pt x="132102" y="1111416"/>
                      <a:pt x="241438" y="1174479"/>
                    </a:cubicBezTo>
                    <a:cubicBezTo>
                      <a:pt x="164008" y="1426225"/>
                      <a:pt x="47742" y="1475592"/>
                      <a:pt x="190876" y="1485365"/>
                    </a:cubicBezTo>
                    <a:cubicBezTo>
                      <a:pt x="230358" y="1488059"/>
                      <a:pt x="593183" y="1471966"/>
                      <a:pt x="598893" y="1467267"/>
                    </a:cubicBezTo>
                    <a:cubicBezTo>
                      <a:pt x="954787" y="1439720"/>
                      <a:pt x="940464" y="1459543"/>
                      <a:pt x="1277686" y="1466160"/>
                    </a:cubicBezTo>
                    <a:cubicBezTo>
                      <a:pt x="1843657" y="1476037"/>
                      <a:pt x="3582602" y="1363685"/>
                      <a:pt x="3583247" y="1363650"/>
                    </a:cubicBezTo>
                    <a:cubicBezTo>
                      <a:pt x="4539730" y="1416496"/>
                      <a:pt x="4389779" y="1469708"/>
                      <a:pt x="4239392" y="1182674"/>
                    </a:cubicBezTo>
                    <a:cubicBezTo>
                      <a:pt x="4280504" y="1137046"/>
                      <a:pt x="4355815" y="1087713"/>
                      <a:pt x="4347412" y="1019821"/>
                    </a:cubicBezTo>
                    <a:cubicBezTo>
                      <a:pt x="4303719" y="926691"/>
                      <a:pt x="4244317" y="839637"/>
                      <a:pt x="4209360" y="742445"/>
                    </a:cubicBezTo>
                    <a:cubicBezTo>
                      <a:pt x="4232880" y="668834"/>
                      <a:pt x="4339199" y="550266"/>
                      <a:pt x="4337186" y="501867"/>
                    </a:cubicBezTo>
                    <a:cubicBezTo>
                      <a:pt x="4307171" y="411352"/>
                      <a:pt x="4231886" y="328152"/>
                      <a:pt x="4232261" y="281208"/>
                    </a:cubicBezTo>
                    <a:cubicBezTo>
                      <a:pt x="4306238" y="181008"/>
                      <a:pt x="4426532" y="18870"/>
                      <a:pt x="4310580" y="235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47" name="Google Shape;3547;p25"/>
            <p:cNvGrpSpPr/>
            <p:nvPr/>
          </p:nvGrpSpPr>
          <p:grpSpPr>
            <a:xfrm>
              <a:off x="952494" y="2197221"/>
              <a:ext cx="4358779" cy="1485666"/>
              <a:chOff x="952494" y="2197221"/>
              <a:chExt cx="4358779" cy="1485666"/>
            </a:xfrm>
          </p:grpSpPr>
          <p:sp>
            <p:nvSpPr>
              <p:cNvPr id="3548" name="Google Shape;3548;p25"/>
              <p:cNvSpPr/>
              <p:nvPr/>
            </p:nvSpPr>
            <p:spPr>
              <a:xfrm>
                <a:off x="3491716" y="2230588"/>
                <a:ext cx="810" cy="94"/>
              </a:xfrm>
              <a:custGeom>
                <a:avLst/>
                <a:gdLst/>
                <a:ahLst/>
                <a:cxnLst/>
                <a:rect l="l" t="t" r="r" b="b"/>
                <a:pathLst>
                  <a:path w="810" h="94" extrusionOk="0">
                    <a:moveTo>
                      <a:pt x="0" y="70"/>
                    </a:moveTo>
                    <a:cubicBezTo>
                      <a:pt x="584" y="113"/>
                      <a:pt x="235" y="105"/>
                      <a:pt x="811" y="0"/>
                    </a:cubicBezTo>
                    <a:cubicBezTo>
                      <a:pt x="567" y="44"/>
                      <a:pt x="253" y="26"/>
                      <a:pt x="0" y="7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9" name="Google Shape;3549;p25"/>
              <p:cNvSpPr/>
              <p:nvPr/>
            </p:nvSpPr>
            <p:spPr>
              <a:xfrm>
                <a:off x="3436054" y="2233831"/>
                <a:ext cx="113" cy="8"/>
              </a:xfrm>
              <a:custGeom>
                <a:avLst/>
                <a:gdLst/>
                <a:ahLst/>
                <a:cxnLst/>
                <a:rect l="l" t="t" r="r" b="b"/>
                <a:pathLst>
                  <a:path w="113" h="8" extrusionOk="0">
                    <a:moveTo>
                      <a:pt x="113" y="0"/>
                    </a:moveTo>
                    <a:cubicBezTo>
                      <a:pt x="70" y="0"/>
                      <a:pt x="35" y="0"/>
                      <a:pt x="0" y="9"/>
                    </a:cubicBezTo>
                    <a:cubicBezTo>
                      <a:pt x="18" y="9"/>
                      <a:pt x="87" y="0"/>
                      <a:pt x="113"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0" name="Google Shape;3550;p25"/>
              <p:cNvSpPr/>
              <p:nvPr/>
            </p:nvSpPr>
            <p:spPr>
              <a:xfrm>
                <a:off x="3551126" y="2226927"/>
                <a:ext cx="17" cy="8"/>
              </a:xfrm>
              <a:custGeom>
                <a:avLst/>
                <a:gdLst/>
                <a:ahLst/>
                <a:cxnLst/>
                <a:rect l="l" t="t" r="r" b="b"/>
                <a:pathLst>
                  <a:path w="17" h="8" extrusionOk="0">
                    <a:moveTo>
                      <a:pt x="17" y="0"/>
                    </a:moveTo>
                    <a:lnTo>
                      <a:pt x="0" y="9"/>
                    </a:lnTo>
                    <a:lnTo>
                      <a:pt x="17" y="0"/>
                    </a:ln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1" name="Google Shape;3551;p25"/>
              <p:cNvSpPr/>
              <p:nvPr/>
            </p:nvSpPr>
            <p:spPr>
              <a:xfrm>
                <a:off x="952494" y="2197221"/>
                <a:ext cx="4358779" cy="1485666"/>
              </a:xfrm>
              <a:custGeom>
                <a:avLst/>
                <a:gdLst/>
                <a:ahLst/>
                <a:cxnLst/>
                <a:rect l="l" t="t" r="r" b="b"/>
                <a:pathLst>
                  <a:path w="4358779" h="1485666" extrusionOk="0">
                    <a:moveTo>
                      <a:pt x="4310580" y="23525"/>
                    </a:moveTo>
                    <a:cubicBezTo>
                      <a:pt x="3676185" y="-16558"/>
                      <a:pt x="2724889" y="-7972"/>
                      <a:pt x="2088733" y="69092"/>
                    </a:cubicBezTo>
                    <a:cubicBezTo>
                      <a:pt x="2074105" y="69998"/>
                      <a:pt x="64872" y="148308"/>
                      <a:pt x="28929" y="151577"/>
                    </a:cubicBezTo>
                    <a:cubicBezTo>
                      <a:pt x="-35851" y="153818"/>
                      <a:pt x="11634" y="217255"/>
                      <a:pt x="136696" y="398101"/>
                    </a:cubicBezTo>
                    <a:cubicBezTo>
                      <a:pt x="30106" y="637904"/>
                      <a:pt x="-38771" y="544609"/>
                      <a:pt x="157714" y="733205"/>
                    </a:cubicBezTo>
                    <a:cubicBezTo>
                      <a:pt x="167077" y="743544"/>
                      <a:pt x="180606" y="751180"/>
                      <a:pt x="187092" y="763681"/>
                    </a:cubicBezTo>
                    <a:cubicBezTo>
                      <a:pt x="190989" y="809370"/>
                      <a:pt x="61551" y="1056565"/>
                      <a:pt x="58029" y="1079771"/>
                    </a:cubicBezTo>
                    <a:cubicBezTo>
                      <a:pt x="65578" y="1124466"/>
                      <a:pt x="132102" y="1111416"/>
                      <a:pt x="241438" y="1174479"/>
                    </a:cubicBezTo>
                    <a:cubicBezTo>
                      <a:pt x="164008" y="1426225"/>
                      <a:pt x="47742" y="1475592"/>
                      <a:pt x="190876" y="1485365"/>
                    </a:cubicBezTo>
                    <a:cubicBezTo>
                      <a:pt x="230358" y="1488059"/>
                      <a:pt x="593183" y="1471966"/>
                      <a:pt x="598893" y="1467267"/>
                    </a:cubicBezTo>
                    <a:cubicBezTo>
                      <a:pt x="954787" y="1439720"/>
                      <a:pt x="940464" y="1459543"/>
                      <a:pt x="1277686" y="1466160"/>
                    </a:cubicBezTo>
                    <a:cubicBezTo>
                      <a:pt x="1843657" y="1476037"/>
                      <a:pt x="3582602" y="1363685"/>
                      <a:pt x="3583247" y="1363650"/>
                    </a:cubicBezTo>
                    <a:cubicBezTo>
                      <a:pt x="4539730" y="1416496"/>
                      <a:pt x="4389779" y="1469708"/>
                      <a:pt x="4239392" y="1182674"/>
                    </a:cubicBezTo>
                    <a:cubicBezTo>
                      <a:pt x="4280504" y="1137046"/>
                      <a:pt x="4355815" y="1087713"/>
                      <a:pt x="4347412" y="1019821"/>
                    </a:cubicBezTo>
                    <a:cubicBezTo>
                      <a:pt x="4303719" y="926691"/>
                      <a:pt x="4244317" y="839637"/>
                      <a:pt x="4209360" y="742445"/>
                    </a:cubicBezTo>
                    <a:cubicBezTo>
                      <a:pt x="4232880" y="668834"/>
                      <a:pt x="4339199" y="550266"/>
                      <a:pt x="4337186" y="501867"/>
                    </a:cubicBezTo>
                    <a:cubicBezTo>
                      <a:pt x="4307171" y="411352"/>
                      <a:pt x="4231886" y="328152"/>
                      <a:pt x="4232261" y="281208"/>
                    </a:cubicBezTo>
                    <a:cubicBezTo>
                      <a:pt x="4306238" y="181008"/>
                      <a:pt x="4426532" y="18870"/>
                      <a:pt x="4310580" y="235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552" name="Google Shape;3552;p25"/>
          <p:cNvGrpSpPr/>
          <p:nvPr/>
        </p:nvGrpSpPr>
        <p:grpSpPr>
          <a:xfrm rot="-785140">
            <a:off x="-137088" y="4405939"/>
            <a:ext cx="1950829" cy="2654859"/>
            <a:chOff x="-206282" y="6608805"/>
            <a:chExt cx="2926342" cy="3982241"/>
          </a:xfrm>
        </p:grpSpPr>
        <p:sp>
          <p:nvSpPr>
            <p:cNvPr id="3553" name="Google Shape;3553;p25"/>
            <p:cNvSpPr/>
            <p:nvPr/>
          </p:nvSpPr>
          <p:spPr>
            <a:xfrm>
              <a:off x="1588" y="8770403"/>
              <a:ext cx="1960756" cy="1820643"/>
            </a:xfrm>
            <a:custGeom>
              <a:avLst/>
              <a:gdLst/>
              <a:ahLst/>
              <a:cxnLst/>
              <a:rect l="l" t="t" r="r" b="b"/>
              <a:pathLst>
                <a:path w="1960756" h="1820643" extrusionOk="0">
                  <a:moveTo>
                    <a:pt x="1708453" y="1125280"/>
                  </a:moveTo>
                  <a:cubicBezTo>
                    <a:pt x="1481775" y="1313553"/>
                    <a:pt x="1590045" y="1142587"/>
                    <a:pt x="1570613" y="1531684"/>
                  </a:cubicBezTo>
                  <a:cubicBezTo>
                    <a:pt x="1555286" y="1835146"/>
                    <a:pt x="1472051" y="1920557"/>
                    <a:pt x="1136402" y="1686736"/>
                  </a:cubicBezTo>
                  <a:cubicBezTo>
                    <a:pt x="943311" y="1551396"/>
                    <a:pt x="1041251" y="1576253"/>
                    <a:pt x="771652" y="1677314"/>
                  </a:cubicBezTo>
                  <a:cubicBezTo>
                    <a:pt x="391472" y="1820930"/>
                    <a:pt x="271900" y="1597295"/>
                    <a:pt x="364461" y="1186639"/>
                  </a:cubicBezTo>
                  <a:cubicBezTo>
                    <a:pt x="336357" y="1162506"/>
                    <a:pt x="42791" y="1028958"/>
                    <a:pt x="4509" y="835126"/>
                  </a:cubicBezTo>
                  <a:cubicBezTo>
                    <a:pt x="-43911" y="585615"/>
                    <a:pt x="307393" y="519024"/>
                    <a:pt x="588397" y="515703"/>
                  </a:cubicBezTo>
                  <a:cubicBezTo>
                    <a:pt x="882895" y="-164702"/>
                    <a:pt x="1205999" y="-194768"/>
                    <a:pt x="1426636" y="562861"/>
                  </a:cubicBezTo>
                  <a:cubicBezTo>
                    <a:pt x="1996153" y="625286"/>
                    <a:pt x="2142353" y="765517"/>
                    <a:pt x="1708453" y="112528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4" name="Google Shape;3554;p25"/>
            <p:cNvSpPr/>
            <p:nvPr/>
          </p:nvSpPr>
          <p:spPr>
            <a:xfrm>
              <a:off x="1610050" y="7799138"/>
              <a:ext cx="1110010" cy="1030699"/>
            </a:xfrm>
            <a:custGeom>
              <a:avLst/>
              <a:gdLst/>
              <a:ahLst/>
              <a:cxnLst/>
              <a:rect l="l" t="t" r="r" b="b"/>
              <a:pathLst>
                <a:path w="1110010" h="1030699" extrusionOk="0">
                  <a:moveTo>
                    <a:pt x="967178" y="637047"/>
                  </a:moveTo>
                  <a:cubicBezTo>
                    <a:pt x="838855" y="743627"/>
                    <a:pt x="900147" y="646843"/>
                    <a:pt x="889148" y="867117"/>
                  </a:cubicBezTo>
                  <a:cubicBezTo>
                    <a:pt x="880476" y="1038910"/>
                    <a:pt x="833355" y="1087263"/>
                    <a:pt x="643333" y="954893"/>
                  </a:cubicBezTo>
                  <a:cubicBezTo>
                    <a:pt x="534019" y="878275"/>
                    <a:pt x="589469" y="892348"/>
                    <a:pt x="436844" y="949557"/>
                  </a:cubicBezTo>
                  <a:cubicBezTo>
                    <a:pt x="221619" y="1030858"/>
                    <a:pt x="153926" y="904255"/>
                    <a:pt x="206324" y="671780"/>
                  </a:cubicBezTo>
                  <a:cubicBezTo>
                    <a:pt x="190415" y="658113"/>
                    <a:pt x="24224" y="582514"/>
                    <a:pt x="2553" y="472779"/>
                  </a:cubicBezTo>
                  <a:cubicBezTo>
                    <a:pt x="-24858" y="331529"/>
                    <a:pt x="174020" y="293833"/>
                    <a:pt x="333101" y="291946"/>
                  </a:cubicBezTo>
                  <a:cubicBezTo>
                    <a:pt x="499818" y="-93240"/>
                    <a:pt x="682730" y="-110260"/>
                    <a:pt x="807635" y="318643"/>
                  </a:cubicBezTo>
                  <a:cubicBezTo>
                    <a:pt x="1130045" y="353989"/>
                    <a:pt x="1212818" y="433379"/>
                    <a:pt x="967178" y="63704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5" name="Google Shape;3555;p25"/>
            <p:cNvSpPr/>
            <p:nvPr/>
          </p:nvSpPr>
          <p:spPr>
            <a:xfrm>
              <a:off x="-206282" y="6608805"/>
              <a:ext cx="1647807" cy="1585059"/>
            </a:xfrm>
            <a:custGeom>
              <a:avLst/>
              <a:gdLst/>
              <a:ahLst/>
              <a:cxnLst/>
              <a:rect l="l" t="t" r="r" b="b"/>
              <a:pathLst>
                <a:path w="1647807" h="1585059" extrusionOk="0">
                  <a:moveTo>
                    <a:pt x="1388453" y="1039883"/>
                  </a:moveTo>
                  <a:cubicBezTo>
                    <a:pt x="1172088" y="1166168"/>
                    <a:pt x="1286750" y="1037892"/>
                    <a:pt x="1216141" y="1361465"/>
                  </a:cubicBezTo>
                  <a:cubicBezTo>
                    <a:pt x="1160930" y="1613804"/>
                    <a:pt x="1079209" y="1673824"/>
                    <a:pt x="830381" y="1430963"/>
                  </a:cubicBezTo>
                  <a:cubicBezTo>
                    <a:pt x="687353" y="1290557"/>
                    <a:pt x="766013" y="1325051"/>
                    <a:pt x="525825" y="1372225"/>
                  </a:cubicBezTo>
                  <a:cubicBezTo>
                    <a:pt x="186971" y="1439668"/>
                    <a:pt x="117924" y="1235467"/>
                    <a:pt x="252854" y="904009"/>
                  </a:cubicBezTo>
                  <a:cubicBezTo>
                    <a:pt x="232657" y="879861"/>
                    <a:pt x="5126" y="726959"/>
                    <a:pt x="81" y="559084"/>
                  </a:cubicBezTo>
                  <a:cubicBezTo>
                    <a:pt x="-5697" y="343103"/>
                    <a:pt x="298190" y="336230"/>
                    <a:pt x="534297" y="372603"/>
                  </a:cubicBezTo>
                  <a:cubicBezTo>
                    <a:pt x="876227" y="-156923"/>
                    <a:pt x="1151365" y="-137099"/>
                    <a:pt x="1230631" y="528978"/>
                  </a:cubicBezTo>
                  <a:cubicBezTo>
                    <a:pt x="1699498" y="660702"/>
                    <a:pt x="1802523" y="798671"/>
                    <a:pt x="1388453" y="1039883"/>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56" name="Google Shape;3556;p25"/>
          <p:cNvGrpSpPr/>
          <p:nvPr/>
        </p:nvGrpSpPr>
        <p:grpSpPr>
          <a:xfrm>
            <a:off x="8002260" y="-283607"/>
            <a:ext cx="2799240" cy="1881517"/>
            <a:chOff x="12003390" y="-425411"/>
            <a:chExt cx="4198860" cy="2822277"/>
          </a:xfrm>
        </p:grpSpPr>
        <p:sp>
          <p:nvSpPr>
            <p:cNvPr id="3557" name="Google Shape;3557;p25"/>
            <p:cNvSpPr/>
            <p:nvPr/>
          </p:nvSpPr>
          <p:spPr>
            <a:xfrm>
              <a:off x="12003390" y="285429"/>
              <a:ext cx="1941984" cy="2111437"/>
            </a:xfrm>
            <a:custGeom>
              <a:avLst/>
              <a:gdLst/>
              <a:ahLst/>
              <a:cxnLst/>
              <a:rect l="l" t="t" r="r" b="b"/>
              <a:pathLst>
                <a:path w="1941984" h="2111437" extrusionOk="0">
                  <a:moveTo>
                    <a:pt x="1872149" y="741716"/>
                  </a:moveTo>
                  <a:cubicBezTo>
                    <a:pt x="1882739" y="792325"/>
                    <a:pt x="1891739" y="842754"/>
                    <a:pt x="1899843" y="892141"/>
                  </a:cubicBezTo>
                  <a:cubicBezTo>
                    <a:pt x="1948951" y="1191443"/>
                    <a:pt x="1955250" y="1497761"/>
                    <a:pt x="1918159" y="1798793"/>
                  </a:cubicBezTo>
                  <a:cubicBezTo>
                    <a:pt x="1907907" y="1882016"/>
                    <a:pt x="1898947" y="2010790"/>
                    <a:pt x="1843045" y="2078487"/>
                  </a:cubicBezTo>
                  <a:cubicBezTo>
                    <a:pt x="1789810" y="2142952"/>
                    <a:pt x="1685965" y="2097076"/>
                    <a:pt x="1622228" y="2073142"/>
                  </a:cubicBezTo>
                  <a:cubicBezTo>
                    <a:pt x="1516683" y="2033513"/>
                    <a:pt x="1412495" y="1989866"/>
                    <a:pt x="1309960" y="1943024"/>
                  </a:cubicBezTo>
                  <a:cubicBezTo>
                    <a:pt x="980157" y="1792354"/>
                    <a:pt x="665042" y="1606258"/>
                    <a:pt x="380352" y="1381277"/>
                  </a:cubicBezTo>
                  <a:cubicBezTo>
                    <a:pt x="194617" y="1234490"/>
                    <a:pt x="-17206" y="1034975"/>
                    <a:pt x="1110" y="775605"/>
                  </a:cubicBezTo>
                  <a:cubicBezTo>
                    <a:pt x="9587" y="655569"/>
                    <a:pt x="92799" y="558967"/>
                    <a:pt x="216321" y="551224"/>
                  </a:cubicBezTo>
                  <a:cubicBezTo>
                    <a:pt x="332689" y="543923"/>
                    <a:pt x="457184" y="585107"/>
                    <a:pt x="566891" y="619957"/>
                  </a:cubicBezTo>
                  <a:cubicBezTo>
                    <a:pt x="741896" y="675655"/>
                    <a:pt x="904833" y="757510"/>
                    <a:pt x="1058152" y="856377"/>
                  </a:cubicBezTo>
                  <a:cubicBezTo>
                    <a:pt x="1052313" y="764840"/>
                    <a:pt x="1055369" y="672092"/>
                    <a:pt x="1058496" y="581585"/>
                  </a:cubicBezTo>
                  <a:cubicBezTo>
                    <a:pt x="1060749" y="515559"/>
                    <a:pt x="1065395" y="449475"/>
                    <a:pt x="1070774" y="383705"/>
                  </a:cubicBezTo>
                  <a:cubicBezTo>
                    <a:pt x="1075804" y="322919"/>
                    <a:pt x="1078901" y="260334"/>
                    <a:pt x="1090877" y="200474"/>
                  </a:cubicBezTo>
                  <a:cubicBezTo>
                    <a:pt x="1102544" y="142476"/>
                    <a:pt x="1125232" y="86883"/>
                    <a:pt x="1170846" y="47376"/>
                  </a:cubicBezTo>
                  <a:cubicBezTo>
                    <a:pt x="1216123" y="8154"/>
                    <a:pt x="1276711" y="-4509"/>
                    <a:pt x="1335186" y="1366"/>
                  </a:cubicBezTo>
                  <a:cubicBezTo>
                    <a:pt x="1445318" y="12520"/>
                    <a:pt x="1540646" y="90266"/>
                    <a:pt x="1613530" y="168063"/>
                  </a:cubicBezTo>
                  <a:cubicBezTo>
                    <a:pt x="1758302" y="322657"/>
                    <a:pt x="1828624" y="533729"/>
                    <a:pt x="1872149" y="74171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8" name="Google Shape;3558;p25"/>
            <p:cNvSpPr/>
            <p:nvPr/>
          </p:nvSpPr>
          <p:spPr>
            <a:xfrm>
              <a:off x="14087134" y="-425411"/>
              <a:ext cx="2115115" cy="2133908"/>
            </a:xfrm>
            <a:custGeom>
              <a:avLst/>
              <a:gdLst/>
              <a:ahLst/>
              <a:cxnLst/>
              <a:rect l="l" t="t" r="r" b="b"/>
              <a:pathLst>
                <a:path w="2115115" h="2133908" extrusionOk="0">
                  <a:moveTo>
                    <a:pt x="1854219" y="1324650"/>
                  </a:moveTo>
                  <a:cubicBezTo>
                    <a:pt x="1684855" y="1513389"/>
                    <a:pt x="1469056" y="1650675"/>
                    <a:pt x="1252715" y="1779129"/>
                  </a:cubicBezTo>
                  <a:cubicBezTo>
                    <a:pt x="1132488" y="1850545"/>
                    <a:pt x="1014204" y="1925176"/>
                    <a:pt x="892632" y="1994241"/>
                  </a:cubicBezTo>
                  <a:cubicBezTo>
                    <a:pt x="821320" y="2034773"/>
                    <a:pt x="755585" y="2086954"/>
                    <a:pt x="678556" y="2116884"/>
                  </a:cubicBezTo>
                  <a:cubicBezTo>
                    <a:pt x="570328" y="2158994"/>
                    <a:pt x="543006" y="2120843"/>
                    <a:pt x="494230" y="2026092"/>
                  </a:cubicBezTo>
                  <a:cubicBezTo>
                    <a:pt x="380669" y="1805414"/>
                    <a:pt x="277097" y="1579450"/>
                    <a:pt x="187132" y="1348071"/>
                  </a:cubicBezTo>
                  <a:cubicBezTo>
                    <a:pt x="103961" y="1134077"/>
                    <a:pt x="38674" y="909178"/>
                    <a:pt x="11096" y="680821"/>
                  </a:cubicBezTo>
                  <a:cubicBezTo>
                    <a:pt x="-14002" y="473283"/>
                    <a:pt x="-8879" y="231512"/>
                    <a:pt x="160328" y="82309"/>
                  </a:cubicBezTo>
                  <a:cubicBezTo>
                    <a:pt x="246515" y="6305"/>
                    <a:pt x="364006" y="-20091"/>
                    <a:pt x="473166" y="15882"/>
                  </a:cubicBezTo>
                  <a:cubicBezTo>
                    <a:pt x="577768" y="50382"/>
                    <a:pt x="667157" y="136435"/>
                    <a:pt x="737858" y="217947"/>
                  </a:cubicBezTo>
                  <a:cubicBezTo>
                    <a:pt x="840492" y="336329"/>
                    <a:pt x="908142" y="475833"/>
                    <a:pt x="946531" y="624931"/>
                  </a:cubicBezTo>
                  <a:cubicBezTo>
                    <a:pt x="1116943" y="473964"/>
                    <a:pt x="1314718" y="342891"/>
                    <a:pt x="1541940" y="311284"/>
                  </a:cubicBezTo>
                  <a:cubicBezTo>
                    <a:pt x="1780759" y="277982"/>
                    <a:pt x="2091495" y="376500"/>
                    <a:pt x="2113100" y="656061"/>
                  </a:cubicBezTo>
                  <a:cubicBezTo>
                    <a:pt x="2132091" y="900969"/>
                    <a:pt x="2014658" y="1145860"/>
                    <a:pt x="1854219" y="132465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405453" y="14539"/>
            <a:ext cx="3201348"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8</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a:t>
            </a:r>
            <a:r>
              <a:rPr lang="en-US" sz="8000" kern="0" dirty="0" err="1">
                <a:solidFill>
                  <a:srgbClr val="000000"/>
                </a:solidFill>
                <a:latin typeface="Dosis ExtraBold"/>
                <a:ea typeface="Dosis ExtraBold"/>
                <a:cs typeface="Dosis ExtraBold"/>
                <a:sym typeface="Dosis ExtraBold"/>
              </a:rPr>
              <a:t>npm</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30628" y="135853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npmjs.com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63A92BA2-ADEE-C5BA-5C41-B9069E559E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516534"/>
            <a:ext cx="7951390" cy="4472657"/>
          </a:xfrm>
          <a:prstGeom prst="rect">
            <a:avLst/>
          </a:prstGeom>
          <a:ln>
            <a:noFill/>
          </a:ln>
          <a:effectLst>
            <a:outerShdw blurRad="292100" dist="139700" dir="2700000" algn="tl" rotWithShape="0">
              <a:srgbClr val="333333">
                <a:alpha val="65000"/>
              </a:srgbClr>
            </a:outerShdw>
          </a:effectLst>
        </p:spPr>
      </p:pic>
      <p:sp>
        <p:nvSpPr>
          <p:cNvPr id="6" name="Google Shape;2258;p37">
            <a:extLst>
              <a:ext uri="{FF2B5EF4-FFF2-40B4-BE49-F238E27FC236}">
                <a16:creationId xmlns:a16="http://schemas.microsoft.com/office/drawing/2014/main" id="{EC7C79F8-F477-9A2E-BF32-F8DBF5675DDC}"/>
              </a:ext>
            </a:extLst>
          </p:cNvPr>
          <p:cNvSpPr/>
          <p:nvPr/>
        </p:nvSpPr>
        <p:spPr>
          <a:xfrm>
            <a:off x="10404860" y="360673"/>
            <a:ext cx="1397053" cy="782101"/>
          </a:xfrm>
          <a:custGeom>
            <a:avLst/>
            <a:gdLst/>
            <a:ahLst/>
            <a:cxnLst/>
            <a:rect l="l" t="t" r="r" b="b"/>
            <a:pathLst>
              <a:path w="2095581" h="1173152" extrusionOk="0">
                <a:moveTo>
                  <a:pt x="2074416" y="90999"/>
                </a:moveTo>
                <a:cubicBezTo>
                  <a:pt x="2055766" y="54495"/>
                  <a:pt x="2026261" y="42843"/>
                  <a:pt x="1986949" y="42173"/>
                </a:cubicBezTo>
                <a:cubicBezTo>
                  <a:pt x="1946253" y="39491"/>
                  <a:pt x="1902666" y="33078"/>
                  <a:pt x="1863354" y="45442"/>
                </a:cubicBezTo>
                <a:cubicBezTo>
                  <a:pt x="1762601" y="47957"/>
                  <a:pt x="1662392" y="36557"/>
                  <a:pt x="1561891" y="31779"/>
                </a:cubicBezTo>
                <a:cubicBezTo>
                  <a:pt x="1493409" y="28678"/>
                  <a:pt x="1424968" y="23816"/>
                  <a:pt x="1356444" y="20212"/>
                </a:cubicBezTo>
                <a:cubicBezTo>
                  <a:pt x="1269773" y="13296"/>
                  <a:pt x="1181803" y="3699"/>
                  <a:pt x="1094503" y="1268"/>
                </a:cubicBezTo>
                <a:cubicBezTo>
                  <a:pt x="924220" y="-3300"/>
                  <a:pt x="753685" y="5082"/>
                  <a:pt x="583821" y="16691"/>
                </a:cubicBezTo>
                <a:cubicBezTo>
                  <a:pt x="541659" y="20296"/>
                  <a:pt x="499706" y="26456"/>
                  <a:pt x="457502" y="29725"/>
                </a:cubicBezTo>
                <a:cubicBezTo>
                  <a:pt x="419573" y="32156"/>
                  <a:pt x="381099" y="35677"/>
                  <a:pt x="343505" y="41670"/>
                </a:cubicBezTo>
                <a:cubicBezTo>
                  <a:pt x="279088" y="57764"/>
                  <a:pt x="210020" y="54704"/>
                  <a:pt x="148201" y="80395"/>
                </a:cubicBezTo>
                <a:cubicBezTo>
                  <a:pt x="56543" y="121971"/>
                  <a:pt x="40952" y="219413"/>
                  <a:pt x="34121" y="309605"/>
                </a:cubicBezTo>
                <a:cubicBezTo>
                  <a:pt x="32654" y="335967"/>
                  <a:pt x="23852" y="360987"/>
                  <a:pt x="19661" y="386888"/>
                </a:cubicBezTo>
                <a:cubicBezTo>
                  <a:pt x="17021" y="403233"/>
                  <a:pt x="16476" y="419914"/>
                  <a:pt x="15177" y="436385"/>
                </a:cubicBezTo>
                <a:cubicBezTo>
                  <a:pt x="3065" y="581102"/>
                  <a:pt x="-3599" y="727203"/>
                  <a:pt x="2017" y="872549"/>
                </a:cubicBezTo>
                <a:cubicBezTo>
                  <a:pt x="4532" y="913538"/>
                  <a:pt x="1807" y="955407"/>
                  <a:pt x="10106" y="995767"/>
                </a:cubicBezTo>
                <a:cubicBezTo>
                  <a:pt x="25948" y="1064165"/>
                  <a:pt x="62326" y="1101843"/>
                  <a:pt x="127665" y="1125312"/>
                </a:cubicBezTo>
                <a:cubicBezTo>
                  <a:pt x="185753" y="1151255"/>
                  <a:pt x="249919" y="1160895"/>
                  <a:pt x="313078" y="1163954"/>
                </a:cubicBezTo>
                <a:cubicBezTo>
                  <a:pt x="380973" y="1171875"/>
                  <a:pt x="451383" y="1169109"/>
                  <a:pt x="519865" y="1166804"/>
                </a:cubicBezTo>
                <a:cubicBezTo>
                  <a:pt x="562489" y="1164667"/>
                  <a:pt x="605154" y="1167097"/>
                  <a:pt x="647777" y="1165672"/>
                </a:cubicBezTo>
                <a:cubicBezTo>
                  <a:pt x="734406" y="1164373"/>
                  <a:pt x="820952" y="1163828"/>
                  <a:pt x="907581" y="1164625"/>
                </a:cubicBezTo>
                <a:cubicBezTo>
                  <a:pt x="993666" y="1165714"/>
                  <a:pt x="1079624" y="1161649"/>
                  <a:pt x="1165667" y="1162948"/>
                </a:cubicBezTo>
                <a:cubicBezTo>
                  <a:pt x="1232054" y="1166050"/>
                  <a:pt x="1298524" y="1164415"/>
                  <a:pt x="1364952" y="1166343"/>
                </a:cubicBezTo>
                <a:cubicBezTo>
                  <a:pt x="1428950" y="1169403"/>
                  <a:pt x="1492948" y="1172713"/>
                  <a:pt x="1557029" y="1173007"/>
                </a:cubicBezTo>
                <a:cubicBezTo>
                  <a:pt x="1640599" y="1174725"/>
                  <a:pt x="1721780" y="1160769"/>
                  <a:pt x="1805769" y="1157416"/>
                </a:cubicBezTo>
                <a:cubicBezTo>
                  <a:pt x="1850781" y="1154901"/>
                  <a:pt x="1897972" y="1155488"/>
                  <a:pt x="1942398" y="1145220"/>
                </a:cubicBezTo>
                <a:cubicBezTo>
                  <a:pt x="1982967" y="1138892"/>
                  <a:pt x="2010838" y="1117769"/>
                  <a:pt x="2030326" y="1082103"/>
                </a:cubicBezTo>
                <a:cubicBezTo>
                  <a:pt x="2050402" y="1049580"/>
                  <a:pt x="2055137" y="1010687"/>
                  <a:pt x="2058407" y="973302"/>
                </a:cubicBezTo>
                <a:cubicBezTo>
                  <a:pt x="2062472" y="931057"/>
                  <a:pt x="2062472" y="888475"/>
                  <a:pt x="2064651" y="846062"/>
                </a:cubicBezTo>
                <a:cubicBezTo>
                  <a:pt x="2070016" y="751763"/>
                  <a:pt x="2082882" y="657925"/>
                  <a:pt x="2084894" y="563374"/>
                </a:cubicBezTo>
                <a:cubicBezTo>
                  <a:pt x="2086989" y="514297"/>
                  <a:pt x="2091725" y="466602"/>
                  <a:pt x="2093905" y="417273"/>
                </a:cubicBezTo>
                <a:cubicBezTo>
                  <a:pt x="2094408" y="349923"/>
                  <a:pt x="2094533" y="282573"/>
                  <a:pt x="2095581" y="215222"/>
                </a:cubicBezTo>
                <a:cubicBezTo>
                  <a:pt x="2095120" y="173186"/>
                  <a:pt x="2097216" y="128132"/>
                  <a:pt x="2074416" y="9099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7" name="Google Shape;2259;p37">
            <a:extLst>
              <a:ext uri="{FF2B5EF4-FFF2-40B4-BE49-F238E27FC236}">
                <a16:creationId xmlns:a16="http://schemas.microsoft.com/office/drawing/2014/main" id="{A0741210-0552-35E7-CFEA-D224BAF8283A}"/>
              </a:ext>
            </a:extLst>
          </p:cNvPr>
          <p:cNvSpPr/>
          <p:nvPr/>
        </p:nvSpPr>
        <p:spPr>
          <a:xfrm>
            <a:off x="10523951" y="487063"/>
            <a:ext cx="342508" cy="543732"/>
          </a:xfrm>
          <a:custGeom>
            <a:avLst/>
            <a:gdLst/>
            <a:ahLst/>
            <a:cxnLst/>
            <a:rect l="l" t="t" r="r" b="b"/>
            <a:pathLst>
              <a:path w="513762" h="815598" extrusionOk="0">
                <a:moveTo>
                  <a:pt x="39137" y="814608"/>
                </a:moveTo>
                <a:cubicBezTo>
                  <a:pt x="25935" y="813183"/>
                  <a:pt x="8416" y="810626"/>
                  <a:pt x="2717" y="796795"/>
                </a:cubicBezTo>
                <a:cubicBezTo>
                  <a:pt x="-2438" y="775882"/>
                  <a:pt x="1250" y="751364"/>
                  <a:pt x="1669" y="731121"/>
                </a:cubicBezTo>
                <a:cubicBezTo>
                  <a:pt x="4938" y="644744"/>
                  <a:pt x="12985" y="558701"/>
                  <a:pt x="19900" y="472574"/>
                </a:cubicBezTo>
                <a:cubicBezTo>
                  <a:pt x="26270" y="400656"/>
                  <a:pt x="29539" y="329366"/>
                  <a:pt x="37293" y="257992"/>
                </a:cubicBezTo>
                <a:cubicBezTo>
                  <a:pt x="42322" y="213860"/>
                  <a:pt x="46890" y="169602"/>
                  <a:pt x="51249" y="125428"/>
                </a:cubicBezTo>
                <a:cubicBezTo>
                  <a:pt x="52758" y="111388"/>
                  <a:pt x="55482" y="97558"/>
                  <a:pt x="57242" y="83560"/>
                </a:cubicBezTo>
                <a:cubicBezTo>
                  <a:pt x="57620" y="80458"/>
                  <a:pt x="58458" y="77273"/>
                  <a:pt x="57536" y="74172"/>
                </a:cubicBezTo>
                <a:cubicBezTo>
                  <a:pt x="56698" y="72579"/>
                  <a:pt x="55859" y="71196"/>
                  <a:pt x="55566" y="69352"/>
                </a:cubicBezTo>
                <a:cubicBezTo>
                  <a:pt x="54099" y="44163"/>
                  <a:pt x="76647" y="8204"/>
                  <a:pt x="101542" y="1457"/>
                </a:cubicBezTo>
                <a:cubicBezTo>
                  <a:pt x="137459" y="-6297"/>
                  <a:pt x="180627" y="17634"/>
                  <a:pt x="185196" y="55898"/>
                </a:cubicBezTo>
                <a:cubicBezTo>
                  <a:pt x="190602" y="93199"/>
                  <a:pt x="184986" y="131296"/>
                  <a:pt x="181969" y="168638"/>
                </a:cubicBezTo>
                <a:cubicBezTo>
                  <a:pt x="177484" y="210256"/>
                  <a:pt x="173838" y="251915"/>
                  <a:pt x="168641" y="293448"/>
                </a:cubicBezTo>
                <a:cubicBezTo>
                  <a:pt x="160929" y="367588"/>
                  <a:pt x="154769" y="441896"/>
                  <a:pt x="142531" y="515491"/>
                </a:cubicBezTo>
                <a:cubicBezTo>
                  <a:pt x="134400" y="574543"/>
                  <a:pt x="128658" y="634056"/>
                  <a:pt x="117929" y="692689"/>
                </a:cubicBezTo>
                <a:cubicBezTo>
                  <a:pt x="162899" y="691264"/>
                  <a:pt x="207785" y="695330"/>
                  <a:pt x="252756" y="695162"/>
                </a:cubicBezTo>
                <a:cubicBezTo>
                  <a:pt x="283644" y="696294"/>
                  <a:pt x="314281" y="691516"/>
                  <a:pt x="345127" y="692061"/>
                </a:cubicBezTo>
                <a:cubicBezTo>
                  <a:pt x="376225" y="692647"/>
                  <a:pt x="407364" y="695455"/>
                  <a:pt x="438378" y="697048"/>
                </a:cubicBezTo>
                <a:cubicBezTo>
                  <a:pt x="461974" y="700233"/>
                  <a:pt x="492611" y="694492"/>
                  <a:pt x="508369" y="716578"/>
                </a:cubicBezTo>
                <a:cubicBezTo>
                  <a:pt x="516625" y="728691"/>
                  <a:pt x="513733" y="744659"/>
                  <a:pt x="510632" y="758070"/>
                </a:cubicBezTo>
                <a:cubicBezTo>
                  <a:pt x="507363" y="772362"/>
                  <a:pt x="494748" y="782211"/>
                  <a:pt x="481546" y="787114"/>
                </a:cubicBezTo>
                <a:cubicBezTo>
                  <a:pt x="428403" y="806686"/>
                  <a:pt x="371237" y="805806"/>
                  <a:pt x="315412" y="805764"/>
                </a:cubicBezTo>
                <a:cubicBezTo>
                  <a:pt x="257366" y="808908"/>
                  <a:pt x="200661" y="815362"/>
                  <a:pt x="142572" y="813518"/>
                </a:cubicBezTo>
                <a:cubicBezTo>
                  <a:pt x="107996" y="812973"/>
                  <a:pt x="73546" y="817541"/>
                  <a:pt x="39137" y="814608"/>
                </a:cubicBezTo>
                <a:close/>
                <a:moveTo>
                  <a:pt x="93998" y="792437"/>
                </a:moveTo>
                <a:cubicBezTo>
                  <a:pt x="134065" y="789964"/>
                  <a:pt x="174257" y="792060"/>
                  <a:pt x="214324" y="790593"/>
                </a:cubicBezTo>
                <a:cubicBezTo>
                  <a:pt x="247349" y="787533"/>
                  <a:pt x="280417" y="785270"/>
                  <a:pt x="313526" y="783426"/>
                </a:cubicBezTo>
                <a:cubicBezTo>
                  <a:pt x="352210" y="782546"/>
                  <a:pt x="391270" y="785186"/>
                  <a:pt x="429200" y="777391"/>
                </a:cubicBezTo>
                <a:cubicBezTo>
                  <a:pt x="446760" y="773116"/>
                  <a:pt x="487330" y="770182"/>
                  <a:pt x="489803" y="748431"/>
                </a:cubicBezTo>
                <a:cubicBezTo>
                  <a:pt x="494413" y="728272"/>
                  <a:pt x="488336" y="722530"/>
                  <a:pt x="468470" y="721482"/>
                </a:cubicBezTo>
                <a:cubicBezTo>
                  <a:pt x="445042" y="719638"/>
                  <a:pt x="424380" y="718925"/>
                  <a:pt x="401539" y="716956"/>
                </a:cubicBezTo>
                <a:cubicBezTo>
                  <a:pt x="366166" y="714902"/>
                  <a:pt x="330668" y="712639"/>
                  <a:pt x="295337" y="716704"/>
                </a:cubicBezTo>
                <a:cubicBezTo>
                  <a:pt x="253468" y="718884"/>
                  <a:pt x="211557" y="716620"/>
                  <a:pt x="169731" y="715195"/>
                </a:cubicBezTo>
                <a:cubicBezTo>
                  <a:pt x="153846" y="714818"/>
                  <a:pt x="137878" y="714567"/>
                  <a:pt x="121994" y="714902"/>
                </a:cubicBezTo>
                <a:cubicBezTo>
                  <a:pt x="90016" y="718003"/>
                  <a:pt x="93495" y="692438"/>
                  <a:pt x="99279" y="669848"/>
                </a:cubicBezTo>
                <a:cubicBezTo>
                  <a:pt x="105440" y="637116"/>
                  <a:pt x="107829" y="603839"/>
                  <a:pt x="112564" y="570939"/>
                </a:cubicBezTo>
                <a:cubicBezTo>
                  <a:pt x="123838" y="488459"/>
                  <a:pt x="136537" y="406146"/>
                  <a:pt x="142908" y="323079"/>
                </a:cubicBezTo>
                <a:cubicBezTo>
                  <a:pt x="150619" y="247305"/>
                  <a:pt x="161516" y="171572"/>
                  <a:pt x="164785" y="95462"/>
                </a:cubicBezTo>
                <a:cubicBezTo>
                  <a:pt x="164911" y="74842"/>
                  <a:pt x="167132" y="50073"/>
                  <a:pt x="150158" y="35069"/>
                </a:cubicBezTo>
                <a:cubicBezTo>
                  <a:pt x="138172" y="25890"/>
                  <a:pt x="121450" y="19939"/>
                  <a:pt x="106404" y="23334"/>
                </a:cubicBezTo>
                <a:cubicBezTo>
                  <a:pt x="92489" y="28447"/>
                  <a:pt x="86538" y="43409"/>
                  <a:pt x="79539" y="55270"/>
                </a:cubicBezTo>
                <a:cubicBezTo>
                  <a:pt x="75138" y="61179"/>
                  <a:pt x="72163" y="67759"/>
                  <a:pt x="68935" y="74213"/>
                </a:cubicBezTo>
                <a:cubicBezTo>
                  <a:pt x="66924" y="153634"/>
                  <a:pt x="57955" y="232259"/>
                  <a:pt x="51836" y="311344"/>
                </a:cubicBezTo>
                <a:cubicBezTo>
                  <a:pt x="49698" y="359080"/>
                  <a:pt x="46010" y="408828"/>
                  <a:pt x="42364" y="456062"/>
                </a:cubicBezTo>
                <a:cubicBezTo>
                  <a:pt x="35826" y="566706"/>
                  <a:pt x="21618" y="677434"/>
                  <a:pt x="23379" y="788078"/>
                </a:cubicBezTo>
                <a:cubicBezTo>
                  <a:pt x="45633" y="796376"/>
                  <a:pt x="70654" y="792563"/>
                  <a:pt x="93998" y="79243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 name="Google Shape;2260;p37">
            <a:extLst>
              <a:ext uri="{FF2B5EF4-FFF2-40B4-BE49-F238E27FC236}">
                <a16:creationId xmlns:a16="http://schemas.microsoft.com/office/drawing/2014/main" id="{39C55B7A-2DC6-E629-86F9-6B313357B5ED}"/>
              </a:ext>
            </a:extLst>
          </p:cNvPr>
          <p:cNvSpPr/>
          <p:nvPr/>
        </p:nvSpPr>
        <p:spPr>
          <a:xfrm>
            <a:off x="10560569" y="515388"/>
            <a:ext cx="17096" cy="49281"/>
          </a:xfrm>
          <a:custGeom>
            <a:avLst/>
            <a:gdLst/>
            <a:ahLst/>
            <a:cxnLst/>
            <a:rect l="l" t="t" r="r" b="b"/>
            <a:pathLst>
              <a:path w="25644" h="73921" extrusionOk="0">
                <a:moveTo>
                  <a:pt x="345" y="70829"/>
                </a:moveTo>
                <a:cubicBezTo>
                  <a:pt x="345" y="69278"/>
                  <a:pt x="387" y="67728"/>
                  <a:pt x="429" y="66177"/>
                </a:cubicBezTo>
                <a:cubicBezTo>
                  <a:pt x="-828" y="51424"/>
                  <a:pt x="1058" y="36253"/>
                  <a:pt x="1267" y="21374"/>
                </a:cubicBezTo>
                <a:cubicBezTo>
                  <a:pt x="1309" y="19572"/>
                  <a:pt x="3027" y="18147"/>
                  <a:pt x="4830" y="18608"/>
                </a:cubicBezTo>
                <a:cubicBezTo>
                  <a:pt x="5207" y="18315"/>
                  <a:pt x="5668" y="18105"/>
                  <a:pt x="6129" y="18022"/>
                </a:cubicBezTo>
                <a:cubicBezTo>
                  <a:pt x="6213" y="18022"/>
                  <a:pt x="6255" y="18022"/>
                  <a:pt x="6338" y="18022"/>
                </a:cubicBezTo>
                <a:cubicBezTo>
                  <a:pt x="6548" y="15758"/>
                  <a:pt x="9314" y="14250"/>
                  <a:pt x="10571" y="16680"/>
                </a:cubicBezTo>
                <a:cubicBezTo>
                  <a:pt x="11158" y="20033"/>
                  <a:pt x="10446" y="23596"/>
                  <a:pt x="10488" y="27032"/>
                </a:cubicBezTo>
                <a:cubicBezTo>
                  <a:pt x="12332" y="18692"/>
                  <a:pt x="14385" y="10226"/>
                  <a:pt x="14637" y="1635"/>
                </a:cubicBezTo>
                <a:cubicBezTo>
                  <a:pt x="14595" y="754"/>
                  <a:pt x="15391" y="0"/>
                  <a:pt x="16271" y="0"/>
                </a:cubicBezTo>
                <a:cubicBezTo>
                  <a:pt x="17151" y="0"/>
                  <a:pt x="17948" y="754"/>
                  <a:pt x="17906" y="1635"/>
                </a:cubicBezTo>
                <a:cubicBezTo>
                  <a:pt x="17864" y="5909"/>
                  <a:pt x="17068" y="10100"/>
                  <a:pt x="16397" y="14333"/>
                </a:cubicBezTo>
                <a:cubicBezTo>
                  <a:pt x="16648" y="14501"/>
                  <a:pt x="16858" y="14711"/>
                  <a:pt x="17026" y="14962"/>
                </a:cubicBezTo>
                <a:cubicBezTo>
                  <a:pt x="18157" y="12573"/>
                  <a:pt x="18031" y="9598"/>
                  <a:pt x="20378" y="8298"/>
                </a:cubicBezTo>
                <a:cubicBezTo>
                  <a:pt x="20756" y="6915"/>
                  <a:pt x="21845" y="5574"/>
                  <a:pt x="23438" y="5826"/>
                </a:cubicBezTo>
                <a:cubicBezTo>
                  <a:pt x="25240" y="6035"/>
                  <a:pt x="25995" y="7963"/>
                  <a:pt x="25492" y="9556"/>
                </a:cubicBezTo>
                <a:cubicBezTo>
                  <a:pt x="23941" y="15004"/>
                  <a:pt x="22264" y="20410"/>
                  <a:pt x="21301" y="25985"/>
                </a:cubicBezTo>
                <a:cubicBezTo>
                  <a:pt x="18492" y="38684"/>
                  <a:pt x="15433" y="51341"/>
                  <a:pt x="12583" y="64040"/>
                </a:cubicBezTo>
                <a:cubicBezTo>
                  <a:pt x="12206" y="65381"/>
                  <a:pt x="11032" y="66303"/>
                  <a:pt x="9691" y="66345"/>
                </a:cubicBezTo>
                <a:cubicBezTo>
                  <a:pt x="9649" y="66889"/>
                  <a:pt x="9566" y="67434"/>
                  <a:pt x="9524" y="67937"/>
                </a:cubicBezTo>
                <a:cubicBezTo>
                  <a:pt x="9356" y="69320"/>
                  <a:pt x="7931" y="70033"/>
                  <a:pt x="6758" y="69656"/>
                </a:cubicBezTo>
                <a:cubicBezTo>
                  <a:pt x="7470" y="74350"/>
                  <a:pt x="806" y="75775"/>
                  <a:pt x="345" y="7082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 name="Google Shape;2261;p37">
            <a:extLst>
              <a:ext uri="{FF2B5EF4-FFF2-40B4-BE49-F238E27FC236}">
                <a16:creationId xmlns:a16="http://schemas.microsoft.com/office/drawing/2014/main" id="{5B1DFC65-2255-0587-8753-22C58CD3E728}"/>
              </a:ext>
            </a:extLst>
          </p:cNvPr>
          <p:cNvSpPr/>
          <p:nvPr/>
        </p:nvSpPr>
        <p:spPr>
          <a:xfrm>
            <a:off x="10900865" y="493547"/>
            <a:ext cx="113703" cy="511520"/>
          </a:xfrm>
          <a:custGeom>
            <a:avLst/>
            <a:gdLst/>
            <a:ahLst/>
            <a:cxnLst/>
            <a:rect l="l" t="t" r="r" b="b"/>
            <a:pathLst>
              <a:path w="170554" h="767280" extrusionOk="0">
                <a:moveTo>
                  <a:pt x="65085" y="767116"/>
                </a:moveTo>
                <a:cubicBezTo>
                  <a:pt x="-4319" y="765021"/>
                  <a:pt x="-296" y="700898"/>
                  <a:pt x="207" y="648551"/>
                </a:cubicBezTo>
                <a:cubicBezTo>
                  <a:pt x="1213" y="586942"/>
                  <a:pt x="2135" y="525376"/>
                  <a:pt x="2973" y="463725"/>
                </a:cubicBezTo>
                <a:cubicBezTo>
                  <a:pt x="4692" y="388076"/>
                  <a:pt x="8505" y="311003"/>
                  <a:pt x="13828" y="235731"/>
                </a:cubicBezTo>
                <a:cubicBezTo>
                  <a:pt x="14960" y="186905"/>
                  <a:pt x="22462" y="138875"/>
                  <a:pt x="31053" y="90888"/>
                </a:cubicBezTo>
                <a:cubicBezTo>
                  <a:pt x="37005" y="59245"/>
                  <a:pt x="46560" y="7695"/>
                  <a:pt x="85328" y="3755"/>
                </a:cubicBezTo>
                <a:cubicBezTo>
                  <a:pt x="98152" y="-4333"/>
                  <a:pt x="116803" y="1827"/>
                  <a:pt x="127616" y="11048"/>
                </a:cubicBezTo>
                <a:cubicBezTo>
                  <a:pt x="144045" y="24878"/>
                  <a:pt x="151421" y="46043"/>
                  <a:pt x="156827" y="66160"/>
                </a:cubicBezTo>
                <a:cubicBezTo>
                  <a:pt x="161437" y="87744"/>
                  <a:pt x="166551" y="109370"/>
                  <a:pt x="169107" y="131290"/>
                </a:cubicBezTo>
                <a:cubicBezTo>
                  <a:pt x="172167" y="161717"/>
                  <a:pt x="170029" y="192353"/>
                  <a:pt x="165922" y="222571"/>
                </a:cubicBezTo>
                <a:cubicBezTo>
                  <a:pt x="162779" y="261045"/>
                  <a:pt x="157875" y="299309"/>
                  <a:pt x="154019" y="337742"/>
                </a:cubicBezTo>
                <a:cubicBezTo>
                  <a:pt x="148445" y="390172"/>
                  <a:pt x="143374" y="442728"/>
                  <a:pt x="143332" y="495451"/>
                </a:cubicBezTo>
                <a:cubicBezTo>
                  <a:pt x="143458" y="547505"/>
                  <a:pt x="140734" y="599474"/>
                  <a:pt x="136878" y="651359"/>
                </a:cubicBezTo>
                <a:cubicBezTo>
                  <a:pt x="132938" y="681409"/>
                  <a:pt x="131597" y="713429"/>
                  <a:pt x="117892" y="740922"/>
                </a:cubicBezTo>
                <a:cubicBezTo>
                  <a:pt x="107415" y="758609"/>
                  <a:pt x="85328" y="768709"/>
                  <a:pt x="65085" y="767116"/>
                </a:cubicBezTo>
                <a:close/>
                <a:moveTo>
                  <a:pt x="72922" y="744862"/>
                </a:moveTo>
                <a:cubicBezTo>
                  <a:pt x="94087" y="742222"/>
                  <a:pt x="103098" y="726505"/>
                  <a:pt x="106157" y="707394"/>
                </a:cubicBezTo>
                <a:cubicBezTo>
                  <a:pt x="111480" y="681619"/>
                  <a:pt x="114707" y="655257"/>
                  <a:pt x="116216" y="629021"/>
                </a:cubicBezTo>
                <a:cubicBezTo>
                  <a:pt x="122419" y="552450"/>
                  <a:pt x="118856" y="475670"/>
                  <a:pt x="125604" y="399225"/>
                </a:cubicBezTo>
                <a:cubicBezTo>
                  <a:pt x="129711" y="345034"/>
                  <a:pt x="137590" y="291137"/>
                  <a:pt x="142159" y="236988"/>
                </a:cubicBezTo>
                <a:cubicBezTo>
                  <a:pt x="147942" y="189881"/>
                  <a:pt x="152636" y="141097"/>
                  <a:pt x="140063" y="94743"/>
                </a:cubicBezTo>
                <a:cubicBezTo>
                  <a:pt x="134237" y="69890"/>
                  <a:pt x="131220" y="36781"/>
                  <a:pt x="106157" y="23998"/>
                </a:cubicBezTo>
                <a:cubicBezTo>
                  <a:pt x="100080" y="21274"/>
                  <a:pt x="92955" y="24166"/>
                  <a:pt x="87088" y="21106"/>
                </a:cubicBezTo>
                <a:cubicBezTo>
                  <a:pt x="54062" y="36278"/>
                  <a:pt x="54314" y="93360"/>
                  <a:pt x="47650" y="124835"/>
                </a:cubicBezTo>
                <a:cubicBezTo>
                  <a:pt x="45135" y="140719"/>
                  <a:pt x="42118" y="156478"/>
                  <a:pt x="40190" y="172404"/>
                </a:cubicBezTo>
                <a:cubicBezTo>
                  <a:pt x="33652" y="259578"/>
                  <a:pt x="29335" y="345579"/>
                  <a:pt x="26108" y="432711"/>
                </a:cubicBezTo>
                <a:cubicBezTo>
                  <a:pt x="24851" y="495074"/>
                  <a:pt x="23887" y="557437"/>
                  <a:pt x="23258" y="619800"/>
                </a:cubicBezTo>
                <a:cubicBezTo>
                  <a:pt x="23048" y="651024"/>
                  <a:pt x="20157" y="682625"/>
                  <a:pt x="25982" y="713513"/>
                </a:cubicBezTo>
                <a:cubicBezTo>
                  <a:pt x="28329" y="737905"/>
                  <a:pt x="51129" y="745952"/>
                  <a:pt x="72922" y="74486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 name="Google Shape;2262;p37">
            <a:extLst>
              <a:ext uri="{FF2B5EF4-FFF2-40B4-BE49-F238E27FC236}">
                <a16:creationId xmlns:a16="http://schemas.microsoft.com/office/drawing/2014/main" id="{E2920040-6275-850D-8FD9-2BAB9BA2A408}"/>
              </a:ext>
            </a:extLst>
          </p:cNvPr>
          <p:cNvSpPr/>
          <p:nvPr/>
        </p:nvSpPr>
        <p:spPr>
          <a:xfrm>
            <a:off x="11073672" y="475749"/>
            <a:ext cx="289277" cy="529229"/>
          </a:xfrm>
          <a:custGeom>
            <a:avLst/>
            <a:gdLst/>
            <a:ahLst/>
            <a:cxnLst/>
            <a:rect l="l" t="t" r="r" b="b"/>
            <a:pathLst>
              <a:path w="433916" h="793845" extrusionOk="0">
                <a:moveTo>
                  <a:pt x="61235" y="793816"/>
                </a:moveTo>
                <a:cubicBezTo>
                  <a:pt x="-7708" y="785475"/>
                  <a:pt x="88" y="698469"/>
                  <a:pt x="423" y="646625"/>
                </a:cubicBezTo>
                <a:cubicBezTo>
                  <a:pt x="1345" y="563097"/>
                  <a:pt x="12451" y="479318"/>
                  <a:pt x="15888" y="396293"/>
                </a:cubicBezTo>
                <a:cubicBezTo>
                  <a:pt x="20917" y="316285"/>
                  <a:pt x="24647" y="236739"/>
                  <a:pt x="35963" y="157486"/>
                </a:cubicBezTo>
                <a:cubicBezTo>
                  <a:pt x="41076" y="116329"/>
                  <a:pt x="43591" y="74461"/>
                  <a:pt x="57254" y="35023"/>
                </a:cubicBezTo>
                <a:cubicBezTo>
                  <a:pt x="70540" y="-12253"/>
                  <a:pt x="141285" y="-8858"/>
                  <a:pt x="164084" y="28401"/>
                </a:cubicBezTo>
                <a:cubicBezTo>
                  <a:pt x="170329" y="39591"/>
                  <a:pt x="172341" y="52416"/>
                  <a:pt x="171754" y="65073"/>
                </a:cubicBezTo>
                <a:cubicBezTo>
                  <a:pt x="171628" y="84310"/>
                  <a:pt x="172173" y="103672"/>
                  <a:pt x="170245" y="122826"/>
                </a:cubicBezTo>
                <a:cubicBezTo>
                  <a:pt x="166766" y="142649"/>
                  <a:pt x="167856" y="162850"/>
                  <a:pt x="164420" y="182632"/>
                </a:cubicBezTo>
                <a:cubicBezTo>
                  <a:pt x="160606" y="210503"/>
                  <a:pt x="152978" y="237703"/>
                  <a:pt x="146272" y="264987"/>
                </a:cubicBezTo>
                <a:cubicBezTo>
                  <a:pt x="177370" y="231248"/>
                  <a:pt x="215928" y="205641"/>
                  <a:pt x="247947" y="172825"/>
                </a:cubicBezTo>
                <a:cubicBezTo>
                  <a:pt x="271585" y="149774"/>
                  <a:pt x="293588" y="125256"/>
                  <a:pt x="317729" y="102750"/>
                </a:cubicBezTo>
                <a:cubicBezTo>
                  <a:pt x="334242" y="84896"/>
                  <a:pt x="350503" y="66581"/>
                  <a:pt x="370452" y="52416"/>
                </a:cubicBezTo>
                <a:cubicBezTo>
                  <a:pt x="401173" y="26934"/>
                  <a:pt x="443503" y="37076"/>
                  <a:pt x="431977" y="82801"/>
                </a:cubicBezTo>
                <a:cubicBezTo>
                  <a:pt x="416135" y="126891"/>
                  <a:pt x="389354" y="166287"/>
                  <a:pt x="362447" y="204342"/>
                </a:cubicBezTo>
                <a:cubicBezTo>
                  <a:pt x="348575" y="225465"/>
                  <a:pt x="337133" y="248139"/>
                  <a:pt x="322046" y="268465"/>
                </a:cubicBezTo>
                <a:cubicBezTo>
                  <a:pt x="309598" y="285271"/>
                  <a:pt x="296564" y="301868"/>
                  <a:pt x="287050" y="320560"/>
                </a:cubicBezTo>
                <a:cubicBezTo>
                  <a:pt x="308927" y="378397"/>
                  <a:pt x="335750" y="434641"/>
                  <a:pt x="351215" y="494699"/>
                </a:cubicBezTo>
                <a:cubicBezTo>
                  <a:pt x="359933" y="524539"/>
                  <a:pt x="366094" y="555009"/>
                  <a:pt x="374057" y="585058"/>
                </a:cubicBezTo>
                <a:cubicBezTo>
                  <a:pt x="384702" y="617875"/>
                  <a:pt x="392204" y="651655"/>
                  <a:pt x="397108" y="685686"/>
                </a:cubicBezTo>
                <a:cubicBezTo>
                  <a:pt x="399999" y="717077"/>
                  <a:pt x="402556" y="755383"/>
                  <a:pt x="379966" y="780320"/>
                </a:cubicBezTo>
                <a:cubicBezTo>
                  <a:pt x="362573" y="798803"/>
                  <a:pt x="328039" y="795534"/>
                  <a:pt x="316597" y="772106"/>
                </a:cubicBezTo>
                <a:cubicBezTo>
                  <a:pt x="297863" y="743104"/>
                  <a:pt x="285499" y="710665"/>
                  <a:pt x="275399" y="677849"/>
                </a:cubicBezTo>
                <a:cubicBezTo>
                  <a:pt x="271040" y="653960"/>
                  <a:pt x="261988" y="631454"/>
                  <a:pt x="256791" y="607732"/>
                </a:cubicBezTo>
                <a:cubicBezTo>
                  <a:pt x="241116" y="554757"/>
                  <a:pt x="226280" y="501824"/>
                  <a:pt x="212114" y="448472"/>
                </a:cubicBezTo>
                <a:cubicBezTo>
                  <a:pt x="207797" y="428522"/>
                  <a:pt x="203857" y="408363"/>
                  <a:pt x="195224" y="389755"/>
                </a:cubicBezTo>
                <a:cubicBezTo>
                  <a:pt x="171880" y="398891"/>
                  <a:pt x="148493" y="407944"/>
                  <a:pt x="124898" y="416410"/>
                </a:cubicBezTo>
                <a:cubicBezTo>
                  <a:pt x="123557" y="454129"/>
                  <a:pt x="119701" y="492478"/>
                  <a:pt x="118318" y="529820"/>
                </a:cubicBezTo>
                <a:cubicBezTo>
                  <a:pt x="118485" y="567414"/>
                  <a:pt x="117312" y="605008"/>
                  <a:pt x="115929" y="642560"/>
                </a:cubicBezTo>
                <a:cubicBezTo>
                  <a:pt x="111193" y="683758"/>
                  <a:pt x="121377" y="795953"/>
                  <a:pt x="61235" y="793816"/>
                </a:cubicBezTo>
                <a:close/>
                <a:moveTo>
                  <a:pt x="64588" y="771435"/>
                </a:moveTo>
                <a:cubicBezTo>
                  <a:pt x="95937" y="770849"/>
                  <a:pt x="91621" y="648344"/>
                  <a:pt x="94261" y="622610"/>
                </a:cubicBezTo>
                <a:cubicBezTo>
                  <a:pt x="96063" y="570054"/>
                  <a:pt x="95435" y="517457"/>
                  <a:pt x="99835" y="465026"/>
                </a:cubicBezTo>
                <a:cubicBezTo>
                  <a:pt x="100631" y="452244"/>
                  <a:pt x="101805" y="439712"/>
                  <a:pt x="102098" y="426930"/>
                </a:cubicBezTo>
                <a:cubicBezTo>
                  <a:pt x="102727" y="419679"/>
                  <a:pt x="101679" y="411800"/>
                  <a:pt x="105074" y="405136"/>
                </a:cubicBezTo>
                <a:cubicBezTo>
                  <a:pt x="110480" y="395622"/>
                  <a:pt x="124395" y="392730"/>
                  <a:pt x="133196" y="389629"/>
                </a:cubicBezTo>
                <a:cubicBezTo>
                  <a:pt x="148032" y="384684"/>
                  <a:pt x="162366" y="378481"/>
                  <a:pt x="176867" y="372739"/>
                </a:cubicBezTo>
                <a:cubicBezTo>
                  <a:pt x="187261" y="369512"/>
                  <a:pt x="200379" y="360291"/>
                  <a:pt x="209599" y="370518"/>
                </a:cubicBezTo>
                <a:cubicBezTo>
                  <a:pt x="224603" y="392144"/>
                  <a:pt x="228124" y="419637"/>
                  <a:pt x="234243" y="444742"/>
                </a:cubicBezTo>
                <a:cubicBezTo>
                  <a:pt x="241493" y="473995"/>
                  <a:pt x="250839" y="502746"/>
                  <a:pt x="258509" y="531874"/>
                </a:cubicBezTo>
                <a:cubicBezTo>
                  <a:pt x="262784" y="552578"/>
                  <a:pt x="269699" y="572401"/>
                  <a:pt x="276070" y="592477"/>
                </a:cubicBezTo>
                <a:cubicBezTo>
                  <a:pt x="279967" y="608193"/>
                  <a:pt x="283530" y="624035"/>
                  <a:pt x="288978" y="639333"/>
                </a:cubicBezTo>
                <a:cubicBezTo>
                  <a:pt x="299330" y="682585"/>
                  <a:pt x="312490" y="725836"/>
                  <a:pt x="337469" y="763137"/>
                </a:cubicBezTo>
                <a:cubicBezTo>
                  <a:pt x="341324" y="770010"/>
                  <a:pt x="350461" y="771058"/>
                  <a:pt x="357418" y="768795"/>
                </a:cubicBezTo>
                <a:cubicBezTo>
                  <a:pt x="378793" y="759239"/>
                  <a:pt x="376236" y="722903"/>
                  <a:pt x="376529" y="703875"/>
                </a:cubicBezTo>
                <a:cubicBezTo>
                  <a:pt x="373177" y="655678"/>
                  <a:pt x="357418" y="609953"/>
                  <a:pt x="345641" y="563474"/>
                </a:cubicBezTo>
                <a:cubicBezTo>
                  <a:pt x="332314" y="505135"/>
                  <a:pt x="316388" y="447047"/>
                  <a:pt x="291115" y="392605"/>
                </a:cubicBezTo>
                <a:cubicBezTo>
                  <a:pt x="285206" y="378020"/>
                  <a:pt x="280093" y="363099"/>
                  <a:pt x="274435" y="348431"/>
                </a:cubicBezTo>
                <a:cubicBezTo>
                  <a:pt x="271669" y="341222"/>
                  <a:pt x="268651" y="334097"/>
                  <a:pt x="265550" y="327014"/>
                </a:cubicBezTo>
                <a:cubicBezTo>
                  <a:pt x="262574" y="320225"/>
                  <a:pt x="265592" y="312932"/>
                  <a:pt x="268945" y="306897"/>
                </a:cubicBezTo>
                <a:cubicBezTo>
                  <a:pt x="280512" y="285690"/>
                  <a:pt x="295768" y="266873"/>
                  <a:pt x="309724" y="247258"/>
                </a:cubicBezTo>
                <a:cubicBezTo>
                  <a:pt x="329464" y="214736"/>
                  <a:pt x="349958" y="182925"/>
                  <a:pt x="371416" y="151534"/>
                </a:cubicBezTo>
                <a:cubicBezTo>
                  <a:pt x="379589" y="138626"/>
                  <a:pt x="440653" y="43028"/>
                  <a:pt x="394258" y="63857"/>
                </a:cubicBezTo>
                <a:cubicBezTo>
                  <a:pt x="371668" y="76430"/>
                  <a:pt x="354233" y="96128"/>
                  <a:pt x="336924" y="114988"/>
                </a:cubicBezTo>
                <a:cubicBezTo>
                  <a:pt x="307461" y="143068"/>
                  <a:pt x="280386" y="173538"/>
                  <a:pt x="250462" y="201157"/>
                </a:cubicBezTo>
                <a:cubicBezTo>
                  <a:pt x="226615" y="225088"/>
                  <a:pt x="198870" y="244450"/>
                  <a:pt x="174520" y="267795"/>
                </a:cubicBezTo>
                <a:cubicBezTo>
                  <a:pt x="163372" y="279488"/>
                  <a:pt x="151972" y="290971"/>
                  <a:pt x="140991" y="302832"/>
                </a:cubicBezTo>
                <a:cubicBezTo>
                  <a:pt x="136297" y="307400"/>
                  <a:pt x="133322" y="314483"/>
                  <a:pt x="126574" y="316369"/>
                </a:cubicBezTo>
                <a:cubicBezTo>
                  <a:pt x="120749" y="318171"/>
                  <a:pt x="114420" y="314315"/>
                  <a:pt x="112827" y="308574"/>
                </a:cubicBezTo>
                <a:cubicBezTo>
                  <a:pt x="110899" y="299270"/>
                  <a:pt x="116893" y="290510"/>
                  <a:pt x="118695" y="281583"/>
                </a:cubicBezTo>
                <a:cubicBezTo>
                  <a:pt x="125317" y="258113"/>
                  <a:pt x="131017" y="234392"/>
                  <a:pt x="136633" y="210712"/>
                </a:cubicBezTo>
                <a:cubicBezTo>
                  <a:pt x="142542" y="186656"/>
                  <a:pt x="144554" y="162222"/>
                  <a:pt x="145853" y="137620"/>
                </a:cubicBezTo>
                <a:cubicBezTo>
                  <a:pt x="148577" y="119598"/>
                  <a:pt x="149583" y="101996"/>
                  <a:pt x="149374" y="83849"/>
                </a:cubicBezTo>
                <a:cubicBezTo>
                  <a:pt x="148871" y="71695"/>
                  <a:pt x="150882" y="58828"/>
                  <a:pt x="147739" y="47009"/>
                </a:cubicBezTo>
                <a:cubicBezTo>
                  <a:pt x="144302" y="31544"/>
                  <a:pt x="128041" y="24084"/>
                  <a:pt x="114252" y="20480"/>
                </a:cubicBezTo>
                <a:cubicBezTo>
                  <a:pt x="90573" y="15115"/>
                  <a:pt x="71839" y="27353"/>
                  <a:pt x="65929" y="50781"/>
                </a:cubicBezTo>
                <a:cubicBezTo>
                  <a:pt x="52392" y="79951"/>
                  <a:pt x="56835" y="113060"/>
                  <a:pt x="53482" y="144284"/>
                </a:cubicBezTo>
                <a:cubicBezTo>
                  <a:pt x="49919" y="181165"/>
                  <a:pt x="46525" y="218005"/>
                  <a:pt x="45100" y="255054"/>
                </a:cubicBezTo>
                <a:cubicBezTo>
                  <a:pt x="38520" y="336151"/>
                  <a:pt x="37723" y="417583"/>
                  <a:pt x="30892" y="498681"/>
                </a:cubicBezTo>
                <a:cubicBezTo>
                  <a:pt x="26491" y="551195"/>
                  <a:pt x="23013" y="603499"/>
                  <a:pt x="22426" y="656139"/>
                </a:cubicBezTo>
                <a:cubicBezTo>
                  <a:pt x="23432" y="691637"/>
                  <a:pt x="15134" y="768502"/>
                  <a:pt x="64588" y="77143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63;p37">
            <a:extLst>
              <a:ext uri="{FF2B5EF4-FFF2-40B4-BE49-F238E27FC236}">
                <a16:creationId xmlns:a16="http://schemas.microsoft.com/office/drawing/2014/main" id="{3111D68F-3FCF-BDE6-2938-06BEB1C0265B}"/>
              </a:ext>
            </a:extLst>
          </p:cNvPr>
          <p:cNvSpPr/>
          <p:nvPr/>
        </p:nvSpPr>
        <p:spPr>
          <a:xfrm>
            <a:off x="11391265" y="496482"/>
            <a:ext cx="280268" cy="494449"/>
          </a:xfrm>
          <a:custGeom>
            <a:avLst/>
            <a:gdLst/>
            <a:ahLst/>
            <a:cxnLst/>
            <a:rect l="l" t="t" r="r" b="b"/>
            <a:pathLst>
              <a:path w="420402" h="741674" extrusionOk="0">
                <a:moveTo>
                  <a:pt x="157263" y="741635"/>
                </a:moveTo>
                <a:cubicBezTo>
                  <a:pt x="121807" y="742264"/>
                  <a:pt x="86727" y="735223"/>
                  <a:pt x="52863" y="725248"/>
                </a:cubicBezTo>
                <a:cubicBezTo>
                  <a:pt x="24909" y="716237"/>
                  <a:pt x="7223" y="687822"/>
                  <a:pt x="3828" y="659616"/>
                </a:cubicBezTo>
                <a:cubicBezTo>
                  <a:pt x="-2249" y="621226"/>
                  <a:pt x="266" y="581914"/>
                  <a:pt x="2193" y="543230"/>
                </a:cubicBezTo>
                <a:cubicBezTo>
                  <a:pt x="4079" y="491177"/>
                  <a:pt x="9947" y="439837"/>
                  <a:pt x="11791" y="387825"/>
                </a:cubicBezTo>
                <a:cubicBezTo>
                  <a:pt x="13509" y="362344"/>
                  <a:pt x="18581" y="337197"/>
                  <a:pt x="20467" y="311716"/>
                </a:cubicBezTo>
                <a:cubicBezTo>
                  <a:pt x="22646" y="254340"/>
                  <a:pt x="25747" y="196880"/>
                  <a:pt x="32788" y="139840"/>
                </a:cubicBezTo>
                <a:cubicBezTo>
                  <a:pt x="33082" y="118130"/>
                  <a:pt x="32495" y="96420"/>
                  <a:pt x="34423" y="74753"/>
                </a:cubicBezTo>
                <a:cubicBezTo>
                  <a:pt x="36057" y="60335"/>
                  <a:pt x="32202" y="44325"/>
                  <a:pt x="40793" y="31585"/>
                </a:cubicBezTo>
                <a:cubicBezTo>
                  <a:pt x="50433" y="15910"/>
                  <a:pt x="69879" y="13647"/>
                  <a:pt x="86518" y="11803"/>
                </a:cubicBezTo>
                <a:cubicBezTo>
                  <a:pt x="107850" y="7695"/>
                  <a:pt x="129350" y="5307"/>
                  <a:pt x="151018" y="4510"/>
                </a:cubicBezTo>
                <a:cubicBezTo>
                  <a:pt x="183457" y="2373"/>
                  <a:pt x="215226" y="-1944"/>
                  <a:pt x="247706" y="990"/>
                </a:cubicBezTo>
                <a:cubicBezTo>
                  <a:pt x="288402" y="4552"/>
                  <a:pt x="399800" y="9162"/>
                  <a:pt x="417654" y="49145"/>
                </a:cubicBezTo>
                <a:cubicBezTo>
                  <a:pt x="424779" y="64904"/>
                  <a:pt x="417403" y="84518"/>
                  <a:pt x="402985" y="93403"/>
                </a:cubicBezTo>
                <a:cubicBezTo>
                  <a:pt x="376037" y="108323"/>
                  <a:pt x="343807" y="110544"/>
                  <a:pt x="313674" y="113646"/>
                </a:cubicBezTo>
                <a:cubicBezTo>
                  <a:pt x="267404" y="119178"/>
                  <a:pt x="221009" y="113855"/>
                  <a:pt x="174740" y="113310"/>
                </a:cubicBezTo>
                <a:cubicBezTo>
                  <a:pt x="175494" y="155682"/>
                  <a:pt x="173063" y="198012"/>
                  <a:pt x="173315" y="240384"/>
                </a:cubicBezTo>
                <a:cubicBezTo>
                  <a:pt x="174111" y="266284"/>
                  <a:pt x="171806" y="291976"/>
                  <a:pt x="167196" y="317457"/>
                </a:cubicBezTo>
                <a:cubicBezTo>
                  <a:pt x="235259" y="312805"/>
                  <a:pt x="306549" y="298598"/>
                  <a:pt x="372768" y="321104"/>
                </a:cubicBezTo>
                <a:cubicBezTo>
                  <a:pt x="399213" y="330869"/>
                  <a:pt x="396992" y="355596"/>
                  <a:pt x="378761" y="372821"/>
                </a:cubicBezTo>
                <a:cubicBezTo>
                  <a:pt x="365601" y="386275"/>
                  <a:pt x="347999" y="394489"/>
                  <a:pt x="330396" y="400440"/>
                </a:cubicBezTo>
                <a:cubicBezTo>
                  <a:pt x="312626" y="406517"/>
                  <a:pt x="293808" y="406601"/>
                  <a:pt x="275242" y="407146"/>
                </a:cubicBezTo>
                <a:cubicBezTo>
                  <a:pt x="231361" y="410876"/>
                  <a:pt x="186978" y="407942"/>
                  <a:pt x="143307" y="413475"/>
                </a:cubicBezTo>
                <a:cubicBezTo>
                  <a:pt x="143265" y="485896"/>
                  <a:pt x="143181" y="558528"/>
                  <a:pt x="133500" y="630321"/>
                </a:cubicBezTo>
                <a:cubicBezTo>
                  <a:pt x="183667" y="630195"/>
                  <a:pt x="233792" y="631494"/>
                  <a:pt x="283917" y="632332"/>
                </a:cubicBezTo>
                <a:cubicBezTo>
                  <a:pt x="317571" y="632500"/>
                  <a:pt x="353195" y="627135"/>
                  <a:pt x="384545" y="642475"/>
                </a:cubicBezTo>
                <a:cubicBezTo>
                  <a:pt x="411032" y="653162"/>
                  <a:pt x="403740" y="680991"/>
                  <a:pt x="388652" y="698509"/>
                </a:cubicBezTo>
                <a:cubicBezTo>
                  <a:pt x="360656" y="736145"/>
                  <a:pt x="310698" y="732122"/>
                  <a:pt x="268913" y="736396"/>
                </a:cubicBezTo>
                <a:cubicBezTo>
                  <a:pt x="231571" y="737319"/>
                  <a:pt x="194563" y="741049"/>
                  <a:pt x="157263" y="741635"/>
                </a:cubicBezTo>
                <a:close/>
                <a:moveTo>
                  <a:pt x="167070" y="719129"/>
                </a:moveTo>
                <a:cubicBezTo>
                  <a:pt x="206592" y="716908"/>
                  <a:pt x="246072" y="715567"/>
                  <a:pt x="285510" y="712549"/>
                </a:cubicBezTo>
                <a:cubicBezTo>
                  <a:pt x="303950" y="710789"/>
                  <a:pt x="322810" y="710705"/>
                  <a:pt x="340790" y="705844"/>
                </a:cubicBezTo>
                <a:cubicBezTo>
                  <a:pt x="358602" y="699431"/>
                  <a:pt x="376121" y="685391"/>
                  <a:pt x="380186" y="666154"/>
                </a:cubicBezTo>
                <a:cubicBezTo>
                  <a:pt x="356674" y="650102"/>
                  <a:pt x="325912" y="654461"/>
                  <a:pt x="298837" y="654461"/>
                </a:cubicBezTo>
                <a:cubicBezTo>
                  <a:pt x="253532" y="654838"/>
                  <a:pt x="208310" y="652910"/>
                  <a:pt x="163005" y="652701"/>
                </a:cubicBezTo>
                <a:cubicBezTo>
                  <a:pt x="152234" y="652617"/>
                  <a:pt x="141379" y="652617"/>
                  <a:pt x="130608" y="652617"/>
                </a:cubicBezTo>
                <a:cubicBezTo>
                  <a:pt x="127339" y="652701"/>
                  <a:pt x="123986" y="652114"/>
                  <a:pt x="121178" y="650396"/>
                </a:cubicBezTo>
                <a:cubicBezTo>
                  <a:pt x="109149" y="642517"/>
                  <a:pt x="110155" y="626171"/>
                  <a:pt x="112251" y="613682"/>
                </a:cubicBezTo>
                <a:cubicBezTo>
                  <a:pt x="121555" y="560623"/>
                  <a:pt x="119250" y="506810"/>
                  <a:pt x="120843" y="453248"/>
                </a:cubicBezTo>
                <a:cubicBezTo>
                  <a:pt x="120968" y="439082"/>
                  <a:pt x="120926" y="424874"/>
                  <a:pt x="120968" y="410667"/>
                </a:cubicBezTo>
                <a:cubicBezTo>
                  <a:pt x="120507" y="405176"/>
                  <a:pt x="122309" y="399602"/>
                  <a:pt x="126878" y="396207"/>
                </a:cubicBezTo>
                <a:cubicBezTo>
                  <a:pt x="139577" y="388412"/>
                  <a:pt x="156006" y="389753"/>
                  <a:pt x="170465" y="388622"/>
                </a:cubicBezTo>
                <a:cubicBezTo>
                  <a:pt x="192845" y="388622"/>
                  <a:pt x="215142" y="386400"/>
                  <a:pt x="237564" y="386610"/>
                </a:cubicBezTo>
                <a:cubicBezTo>
                  <a:pt x="272853" y="384263"/>
                  <a:pt x="310572" y="388412"/>
                  <a:pt x="342802" y="371313"/>
                </a:cubicBezTo>
                <a:cubicBezTo>
                  <a:pt x="353531" y="365194"/>
                  <a:pt x="366816" y="357859"/>
                  <a:pt x="370337" y="345328"/>
                </a:cubicBezTo>
                <a:cubicBezTo>
                  <a:pt x="353405" y="335102"/>
                  <a:pt x="332659" y="334557"/>
                  <a:pt x="313590" y="331958"/>
                </a:cubicBezTo>
                <a:cubicBezTo>
                  <a:pt x="281402" y="330282"/>
                  <a:pt x="249215" y="332294"/>
                  <a:pt x="217237" y="335437"/>
                </a:cubicBezTo>
                <a:cubicBezTo>
                  <a:pt x="199132" y="337239"/>
                  <a:pt x="181068" y="338748"/>
                  <a:pt x="162921" y="340215"/>
                </a:cubicBezTo>
                <a:cubicBezTo>
                  <a:pt x="146492" y="343107"/>
                  <a:pt x="141882" y="331791"/>
                  <a:pt x="144816" y="317415"/>
                </a:cubicBezTo>
                <a:cubicBezTo>
                  <a:pt x="151898" y="280953"/>
                  <a:pt x="151228" y="243988"/>
                  <a:pt x="151102" y="207023"/>
                </a:cubicBezTo>
                <a:cubicBezTo>
                  <a:pt x="153156" y="172572"/>
                  <a:pt x="151605" y="137954"/>
                  <a:pt x="152988" y="103587"/>
                </a:cubicBezTo>
                <a:cubicBezTo>
                  <a:pt x="159191" y="86823"/>
                  <a:pt x="181697" y="91182"/>
                  <a:pt x="195905" y="91014"/>
                </a:cubicBezTo>
                <a:cubicBezTo>
                  <a:pt x="215896" y="92774"/>
                  <a:pt x="235846" y="93990"/>
                  <a:pt x="255921" y="93780"/>
                </a:cubicBezTo>
                <a:cubicBezTo>
                  <a:pt x="286013" y="93361"/>
                  <a:pt x="378468" y="91978"/>
                  <a:pt x="396196" y="68969"/>
                </a:cubicBezTo>
                <a:cubicBezTo>
                  <a:pt x="416732" y="29196"/>
                  <a:pt x="228679" y="20604"/>
                  <a:pt x="204161" y="22783"/>
                </a:cubicBezTo>
                <a:cubicBezTo>
                  <a:pt x="164555" y="26597"/>
                  <a:pt x="125285" y="26807"/>
                  <a:pt x="86560" y="34434"/>
                </a:cubicBezTo>
                <a:cubicBezTo>
                  <a:pt x="74028" y="36488"/>
                  <a:pt x="57683" y="36572"/>
                  <a:pt x="50936" y="49061"/>
                </a:cubicBezTo>
                <a:cubicBezTo>
                  <a:pt x="58270" y="106437"/>
                  <a:pt x="45739" y="164106"/>
                  <a:pt x="44733" y="221566"/>
                </a:cubicBezTo>
                <a:cubicBezTo>
                  <a:pt x="41045" y="267374"/>
                  <a:pt x="43811" y="312847"/>
                  <a:pt x="36309" y="358278"/>
                </a:cubicBezTo>
                <a:cubicBezTo>
                  <a:pt x="30986" y="402662"/>
                  <a:pt x="31573" y="448135"/>
                  <a:pt x="26627" y="492518"/>
                </a:cubicBezTo>
                <a:cubicBezTo>
                  <a:pt x="26753" y="545200"/>
                  <a:pt x="11581" y="638661"/>
                  <a:pt x="35051" y="683379"/>
                </a:cubicBezTo>
                <a:cubicBezTo>
                  <a:pt x="44481" y="700144"/>
                  <a:pt x="61874" y="706053"/>
                  <a:pt x="79686" y="709364"/>
                </a:cubicBezTo>
                <a:cubicBezTo>
                  <a:pt x="108227" y="716657"/>
                  <a:pt x="137565" y="720512"/>
                  <a:pt x="167070" y="71912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2" name="Google Shape;2264;p37">
            <a:extLst>
              <a:ext uri="{FF2B5EF4-FFF2-40B4-BE49-F238E27FC236}">
                <a16:creationId xmlns:a16="http://schemas.microsoft.com/office/drawing/2014/main" id="{E589CCDD-8C12-2933-FFBC-096FCF5A8C3E}"/>
              </a:ext>
            </a:extLst>
          </p:cNvPr>
          <p:cNvSpPr/>
          <p:nvPr/>
        </p:nvSpPr>
        <p:spPr>
          <a:xfrm>
            <a:off x="10404860" y="360673"/>
            <a:ext cx="1397053" cy="782101"/>
          </a:xfrm>
          <a:custGeom>
            <a:avLst/>
            <a:gdLst/>
            <a:ahLst/>
            <a:cxnLst/>
            <a:rect l="l" t="t" r="r" b="b"/>
            <a:pathLst>
              <a:path w="2095581" h="1173152" extrusionOk="0">
                <a:moveTo>
                  <a:pt x="1557029" y="1173007"/>
                </a:moveTo>
                <a:cubicBezTo>
                  <a:pt x="1492948" y="1172713"/>
                  <a:pt x="1428950" y="1169403"/>
                  <a:pt x="1364952" y="1166343"/>
                </a:cubicBezTo>
                <a:cubicBezTo>
                  <a:pt x="1298524" y="1164415"/>
                  <a:pt x="1232054" y="1166050"/>
                  <a:pt x="1165667" y="1162948"/>
                </a:cubicBezTo>
                <a:cubicBezTo>
                  <a:pt x="1079624" y="1161649"/>
                  <a:pt x="993666" y="1165714"/>
                  <a:pt x="907581" y="1164625"/>
                </a:cubicBezTo>
                <a:cubicBezTo>
                  <a:pt x="820952" y="1163828"/>
                  <a:pt x="734406" y="1164373"/>
                  <a:pt x="647777" y="1165672"/>
                </a:cubicBezTo>
                <a:cubicBezTo>
                  <a:pt x="605154" y="1167097"/>
                  <a:pt x="562489" y="1164667"/>
                  <a:pt x="519865" y="1166804"/>
                </a:cubicBezTo>
                <a:cubicBezTo>
                  <a:pt x="451383" y="1169109"/>
                  <a:pt x="380973" y="1171875"/>
                  <a:pt x="313078" y="1163954"/>
                </a:cubicBezTo>
                <a:cubicBezTo>
                  <a:pt x="249919" y="1160895"/>
                  <a:pt x="185753" y="1151255"/>
                  <a:pt x="127665" y="1125312"/>
                </a:cubicBezTo>
                <a:cubicBezTo>
                  <a:pt x="62326" y="1101843"/>
                  <a:pt x="25948" y="1064165"/>
                  <a:pt x="10106" y="995767"/>
                </a:cubicBezTo>
                <a:cubicBezTo>
                  <a:pt x="1807" y="955407"/>
                  <a:pt x="4532" y="913538"/>
                  <a:pt x="2017" y="872549"/>
                </a:cubicBezTo>
                <a:cubicBezTo>
                  <a:pt x="-3599" y="727203"/>
                  <a:pt x="3065" y="581102"/>
                  <a:pt x="15177" y="436385"/>
                </a:cubicBezTo>
                <a:cubicBezTo>
                  <a:pt x="16476" y="419914"/>
                  <a:pt x="17021" y="403233"/>
                  <a:pt x="19661" y="386888"/>
                </a:cubicBezTo>
                <a:cubicBezTo>
                  <a:pt x="23852" y="360987"/>
                  <a:pt x="32654" y="335967"/>
                  <a:pt x="34121" y="309605"/>
                </a:cubicBezTo>
                <a:cubicBezTo>
                  <a:pt x="40952" y="219413"/>
                  <a:pt x="56543" y="121971"/>
                  <a:pt x="148201" y="80395"/>
                </a:cubicBezTo>
                <a:cubicBezTo>
                  <a:pt x="210020" y="54704"/>
                  <a:pt x="279088" y="57764"/>
                  <a:pt x="343505" y="41670"/>
                </a:cubicBezTo>
                <a:cubicBezTo>
                  <a:pt x="381099" y="35677"/>
                  <a:pt x="419573" y="32156"/>
                  <a:pt x="457502" y="29725"/>
                </a:cubicBezTo>
                <a:cubicBezTo>
                  <a:pt x="499706" y="26456"/>
                  <a:pt x="541659" y="20296"/>
                  <a:pt x="583821" y="16691"/>
                </a:cubicBezTo>
                <a:cubicBezTo>
                  <a:pt x="753685" y="5082"/>
                  <a:pt x="924220" y="-3300"/>
                  <a:pt x="1094503" y="1268"/>
                </a:cubicBezTo>
                <a:cubicBezTo>
                  <a:pt x="1181803" y="3699"/>
                  <a:pt x="1269773" y="13296"/>
                  <a:pt x="1356444" y="20212"/>
                </a:cubicBezTo>
                <a:cubicBezTo>
                  <a:pt x="1424968" y="23816"/>
                  <a:pt x="1493409" y="28678"/>
                  <a:pt x="1561891" y="31779"/>
                </a:cubicBezTo>
                <a:cubicBezTo>
                  <a:pt x="1662392" y="36557"/>
                  <a:pt x="1762601" y="47957"/>
                  <a:pt x="1863354" y="45442"/>
                </a:cubicBezTo>
                <a:cubicBezTo>
                  <a:pt x="1902666" y="33078"/>
                  <a:pt x="1946253" y="39491"/>
                  <a:pt x="1986949" y="42173"/>
                </a:cubicBezTo>
                <a:cubicBezTo>
                  <a:pt x="2026261" y="42843"/>
                  <a:pt x="2055766" y="54495"/>
                  <a:pt x="2074416" y="90999"/>
                </a:cubicBezTo>
                <a:cubicBezTo>
                  <a:pt x="2097216" y="128132"/>
                  <a:pt x="2095120" y="173186"/>
                  <a:pt x="2095581" y="215222"/>
                </a:cubicBezTo>
                <a:cubicBezTo>
                  <a:pt x="2094533" y="282573"/>
                  <a:pt x="2094408" y="349923"/>
                  <a:pt x="2093905" y="417273"/>
                </a:cubicBezTo>
                <a:cubicBezTo>
                  <a:pt x="2091725" y="466602"/>
                  <a:pt x="2086989" y="514297"/>
                  <a:pt x="2084894" y="563374"/>
                </a:cubicBezTo>
                <a:cubicBezTo>
                  <a:pt x="2082882" y="657925"/>
                  <a:pt x="2070016" y="751763"/>
                  <a:pt x="2064651" y="846062"/>
                </a:cubicBezTo>
                <a:cubicBezTo>
                  <a:pt x="2062472" y="888475"/>
                  <a:pt x="2062472" y="931057"/>
                  <a:pt x="2058407" y="973302"/>
                </a:cubicBezTo>
                <a:cubicBezTo>
                  <a:pt x="2055137" y="1010687"/>
                  <a:pt x="2050402" y="1049580"/>
                  <a:pt x="2030326" y="1082103"/>
                </a:cubicBezTo>
                <a:cubicBezTo>
                  <a:pt x="2010838" y="1117769"/>
                  <a:pt x="1982967" y="1138892"/>
                  <a:pt x="1942398" y="1145220"/>
                </a:cubicBezTo>
                <a:cubicBezTo>
                  <a:pt x="1897972" y="1155488"/>
                  <a:pt x="1850781" y="1154901"/>
                  <a:pt x="1805769" y="1157416"/>
                </a:cubicBezTo>
                <a:cubicBezTo>
                  <a:pt x="1721780" y="1160769"/>
                  <a:pt x="1640599" y="1174725"/>
                  <a:pt x="1557029" y="1173007"/>
                </a:cubicBezTo>
                <a:close/>
                <a:moveTo>
                  <a:pt x="1132977" y="1140065"/>
                </a:moveTo>
                <a:cubicBezTo>
                  <a:pt x="1199447" y="1141448"/>
                  <a:pt x="1265876" y="1143460"/>
                  <a:pt x="1332388" y="1143125"/>
                </a:cubicBezTo>
                <a:cubicBezTo>
                  <a:pt x="1400828" y="1144675"/>
                  <a:pt x="1469142" y="1149956"/>
                  <a:pt x="1537666" y="1150417"/>
                </a:cubicBezTo>
                <a:cubicBezTo>
                  <a:pt x="1621488" y="1153896"/>
                  <a:pt x="1704932" y="1140065"/>
                  <a:pt x="1788418" y="1136126"/>
                </a:cubicBezTo>
                <a:cubicBezTo>
                  <a:pt x="1849733" y="1131012"/>
                  <a:pt x="1913396" y="1135958"/>
                  <a:pt x="1971442" y="1112991"/>
                </a:cubicBezTo>
                <a:cubicBezTo>
                  <a:pt x="2004886" y="1093796"/>
                  <a:pt x="2022238" y="1055112"/>
                  <a:pt x="2030201" y="1018776"/>
                </a:cubicBezTo>
                <a:cubicBezTo>
                  <a:pt x="2040930" y="953772"/>
                  <a:pt x="2039505" y="887595"/>
                  <a:pt x="2043319" y="822005"/>
                </a:cubicBezTo>
                <a:cubicBezTo>
                  <a:pt x="2050443" y="736423"/>
                  <a:pt x="2059957" y="650967"/>
                  <a:pt x="2062388" y="565092"/>
                </a:cubicBezTo>
                <a:cubicBezTo>
                  <a:pt x="2064945" y="500047"/>
                  <a:pt x="2073033" y="436175"/>
                  <a:pt x="2071860" y="371758"/>
                </a:cubicBezTo>
                <a:cubicBezTo>
                  <a:pt x="2071441" y="323603"/>
                  <a:pt x="2072530" y="275448"/>
                  <a:pt x="2073159" y="227292"/>
                </a:cubicBezTo>
                <a:cubicBezTo>
                  <a:pt x="2072866" y="176036"/>
                  <a:pt x="2077560" y="117947"/>
                  <a:pt x="2037954" y="79473"/>
                </a:cubicBezTo>
                <a:cubicBezTo>
                  <a:pt x="2022070" y="63757"/>
                  <a:pt x="1999061" y="67445"/>
                  <a:pt x="1978692" y="66272"/>
                </a:cubicBezTo>
                <a:cubicBezTo>
                  <a:pt x="1958408" y="66020"/>
                  <a:pt x="1938165" y="64637"/>
                  <a:pt x="1917880" y="64469"/>
                </a:cubicBezTo>
                <a:cubicBezTo>
                  <a:pt x="1847093" y="65098"/>
                  <a:pt x="1776138" y="69624"/>
                  <a:pt x="1705560" y="61829"/>
                </a:cubicBezTo>
                <a:cubicBezTo>
                  <a:pt x="1595671" y="56506"/>
                  <a:pt x="1486954" y="49507"/>
                  <a:pt x="1377316" y="43766"/>
                </a:cubicBezTo>
                <a:cubicBezTo>
                  <a:pt x="1269689" y="36389"/>
                  <a:pt x="1162524" y="23648"/>
                  <a:pt x="1054813" y="22391"/>
                </a:cubicBezTo>
                <a:cubicBezTo>
                  <a:pt x="948654" y="20379"/>
                  <a:pt x="842578" y="25744"/>
                  <a:pt x="736544" y="29725"/>
                </a:cubicBezTo>
                <a:cubicBezTo>
                  <a:pt x="671121" y="33036"/>
                  <a:pt x="605656" y="35928"/>
                  <a:pt x="540611" y="43430"/>
                </a:cubicBezTo>
                <a:cubicBezTo>
                  <a:pt x="505825" y="47496"/>
                  <a:pt x="469279" y="51770"/>
                  <a:pt x="434661" y="53573"/>
                </a:cubicBezTo>
                <a:cubicBezTo>
                  <a:pt x="391283" y="56800"/>
                  <a:pt x="348199" y="63003"/>
                  <a:pt x="306121" y="71594"/>
                </a:cubicBezTo>
                <a:cubicBezTo>
                  <a:pt x="261402" y="79180"/>
                  <a:pt x="215468" y="81359"/>
                  <a:pt x="172007" y="94980"/>
                </a:cubicBezTo>
                <a:cubicBezTo>
                  <a:pt x="72553" y="128090"/>
                  <a:pt x="61069" y="231483"/>
                  <a:pt x="54112" y="322094"/>
                </a:cubicBezTo>
                <a:cubicBezTo>
                  <a:pt x="49837" y="354910"/>
                  <a:pt x="38144" y="388187"/>
                  <a:pt x="37725" y="421339"/>
                </a:cubicBezTo>
                <a:cubicBezTo>
                  <a:pt x="32989" y="490114"/>
                  <a:pt x="25487" y="557968"/>
                  <a:pt x="25152" y="626575"/>
                </a:cubicBezTo>
                <a:cubicBezTo>
                  <a:pt x="19494" y="715510"/>
                  <a:pt x="20332" y="804654"/>
                  <a:pt x="23643" y="893672"/>
                </a:cubicBezTo>
                <a:cubicBezTo>
                  <a:pt x="25361" y="924267"/>
                  <a:pt x="23559" y="956161"/>
                  <a:pt x="28798" y="986295"/>
                </a:cubicBezTo>
                <a:cubicBezTo>
                  <a:pt x="41916" y="1050083"/>
                  <a:pt x="75570" y="1083947"/>
                  <a:pt x="136173" y="1105112"/>
                </a:cubicBezTo>
                <a:cubicBezTo>
                  <a:pt x="195351" y="1131557"/>
                  <a:pt x="260732" y="1139185"/>
                  <a:pt x="324855" y="1142496"/>
                </a:cubicBezTo>
                <a:cubicBezTo>
                  <a:pt x="412071" y="1152554"/>
                  <a:pt x="499413" y="1142161"/>
                  <a:pt x="586797" y="1143669"/>
                </a:cubicBezTo>
                <a:cubicBezTo>
                  <a:pt x="661649" y="1144508"/>
                  <a:pt x="736502" y="1140861"/>
                  <a:pt x="811312" y="1141700"/>
                </a:cubicBezTo>
                <a:cubicBezTo>
                  <a:pt x="918562" y="1143376"/>
                  <a:pt x="1025811" y="1141448"/>
                  <a:pt x="1132977" y="114006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3" name="Google Shape;2265;p37">
            <a:extLst>
              <a:ext uri="{FF2B5EF4-FFF2-40B4-BE49-F238E27FC236}">
                <a16:creationId xmlns:a16="http://schemas.microsoft.com/office/drawing/2014/main" id="{74EF5C5E-A1F2-043D-D679-1A266594309C}"/>
              </a:ext>
            </a:extLst>
          </p:cNvPr>
          <p:cNvSpPr/>
          <p:nvPr/>
        </p:nvSpPr>
        <p:spPr>
          <a:xfrm>
            <a:off x="10418880" y="375255"/>
            <a:ext cx="1368113" cy="752735"/>
          </a:xfrm>
          <a:custGeom>
            <a:avLst/>
            <a:gdLst/>
            <a:ahLst/>
            <a:cxnLst/>
            <a:rect l="l" t="t" r="r" b="b"/>
            <a:pathLst>
              <a:path w="2052170" h="1129102" extrusionOk="0">
                <a:moveTo>
                  <a:pt x="668113" y="925741"/>
                </a:moveTo>
                <a:cubicBezTo>
                  <a:pt x="671215" y="912330"/>
                  <a:pt x="674107" y="896362"/>
                  <a:pt x="665850" y="884249"/>
                </a:cubicBezTo>
                <a:cubicBezTo>
                  <a:pt x="650092" y="862162"/>
                  <a:pt x="619497" y="867904"/>
                  <a:pt x="595859" y="864719"/>
                </a:cubicBezTo>
                <a:cubicBezTo>
                  <a:pt x="564845" y="863084"/>
                  <a:pt x="533706" y="860318"/>
                  <a:pt x="502608" y="859732"/>
                </a:cubicBezTo>
                <a:cubicBezTo>
                  <a:pt x="471762" y="859187"/>
                  <a:pt x="441125" y="863965"/>
                  <a:pt x="410237" y="862833"/>
                </a:cubicBezTo>
                <a:cubicBezTo>
                  <a:pt x="365267" y="863001"/>
                  <a:pt x="320380" y="858935"/>
                  <a:pt x="275410" y="860360"/>
                </a:cubicBezTo>
                <a:cubicBezTo>
                  <a:pt x="286139" y="801727"/>
                  <a:pt x="291839" y="742256"/>
                  <a:pt x="300012" y="683162"/>
                </a:cubicBezTo>
                <a:cubicBezTo>
                  <a:pt x="312292" y="609567"/>
                  <a:pt x="318453" y="535259"/>
                  <a:pt x="326164" y="461119"/>
                </a:cubicBezTo>
                <a:cubicBezTo>
                  <a:pt x="331319" y="419586"/>
                  <a:pt x="335007" y="377926"/>
                  <a:pt x="339492" y="336309"/>
                </a:cubicBezTo>
                <a:cubicBezTo>
                  <a:pt x="342509" y="298967"/>
                  <a:pt x="348125" y="260870"/>
                  <a:pt x="342719" y="223569"/>
                </a:cubicBezTo>
                <a:cubicBezTo>
                  <a:pt x="338192" y="185347"/>
                  <a:pt x="294983" y="161416"/>
                  <a:pt x="259065" y="169169"/>
                </a:cubicBezTo>
                <a:cubicBezTo>
                  <a:pt x="234170" y="175875"/>
                  <a:pt x="211664" y="211834"/>
                  <a:pt x="213089" y="237065"/>
                </a:cubicBezTo>
                <a:cubicBezTo>
                  <a:pt x="213215" y="237735"/>
                  <a:pt x="213382" y="238322"/>
                  <a:pt x="213592" y="238867"/>
                </a:cubicBezTo>
                <a:cubicBezTo>
                  <a:pt x="213215" y="248087"/>
                  <a:pt x="212460" y="257433"/>
                  <a:pt x="212502" y="266654"/>
                </a:cubicBezTo>
                <a:cubicBezTo>
                  <a:pt x="211119" y="275455"/>
                  <a:pt x="209694" y="284298"/>
                  <a:pt x="208730" y="293183"/>
                </a:cubicBezTo>
                <a:cubicBezTo>
                  <a:pt x="204372" y="337357"/>
                  <a:pt x="199803" y="381615"/>
                  <a:pt x="194774" y="425747"/>
                </a:cubicBezTo>
                <a:cubicBezTo>
                  <a:pt x="187021" y="497120"/>
                  <a:pt x="183752" y="568410"/>
                  <a:pt x="177381" y="640329"/>
                </a:cubicBezTo>
                <a:cubicBezTo>
                  <a:pt x="170466" y="726456"/>
                  <a:pt x="162419" y="812498"/>
                  <a:pt x="159150" y="898876"/>
                </a:cubicBezTo>
                <a:cubicBezTo>
                  <a:pt x="158773" y="919119"/>
                  <a:pt x="155085" y="943637"/>
                  <a:pt x="160240" y="964550"/>
                </a:cubicBezTo>
                <a:cubicBezTo>
                  <a:pt x="165940" y="978381"/>
                  <a:pt x="183458" y="980937"/>
                  <a:pt x="196660" y="982362"/>
                </a:cubicBezTo>
                <a:cubicBezTo>
                  <a:pt x="231027" y="985296"/>
                  <a:pt x="265519" y="980728"/>
                  <a:pt x="299970" y="981273"/>
                </a:cubicBezTo>
                <a:cubicBezTo>
                  <a:pt x="358058" y="983117"/>
                  <a:pt x="414763" y="976662"/>
                  <a:pt x="472810" y="973519"/>
                </a:cubicBezTo>
                <a:cubicBezTo>
                  <a:pt x="528593" y="973561"/>
                  <a:pt x="585801" y="974399"/>
                  <a:pt x="638944" y="954869"/>
                </a:cubicBezTo>
                <a:cubicBezTo>
                  <a:pt x="652229" y="949882"/>
                  <a:pt x="664844" y="939991"/>
                  <a:pt x="668113" y="925741"/>
                </a:cubicBezTo>
                <a:close/>
                <a:moveTo>
                  <a:pt x="888899" y="400055"/>
                </a:moveTo>
                <a:cubicBezTo>
                  <a:pt x="893006" y="369838"/>
                  <a:pt x="895185" y="339201"/>
                  <a:pt x="892084" y="308774"/>
                </a:cubicBezTo>
                <a:cubicBezTo>
                  <a:pt x="889527" y="286813"/>
                  <a:pt x="884414" y="265187"/>
                  <a:pt x="879804" y="243645"/>
                </a:cubicBezTo>
                <a:cubicBezTo>
                  <a:pt x="874398" y="223527"/>
                  <a:pt x="867021" y="202363"/>
                  <a:pt x="850592" y="188532"/>
                </a:cubicBezTo>
                <a:cubicBezTo>
                  <a:pt x="839821" y="179354"/>
                  <a:pt x="821129" y="173151"/>
                  <a:pt x="808305" y="181240"/>
                </a:cubicBezTo>
                <a:cubicBezTo>
                  <a:pt x="769537" y="185221"/>
                  <a:pt x="759982" y="236729"/>
                  <a:pt x="754030" y="268372"/>
                </a:cubicBezTo>
                <a:cubicBezTo>
                  <a:pt x="745439" y="316360"/>
                  <a:pt x="737937" y="364389"/>
                  <a:pt x="736805" y="413215"/>
                </a:cubicBezTo>
                <a:cubicBezTo>
                  <a:pt x="731482" y="488487"/>
                  <a:pt x="727710" y="565561"/>
                  <a:pt x="725950" y="641209"/>
                </a:cubicBezTo>
                <a:cubicBezTo>
                  <a:pt x="725112" y="702860"/>
                  <a:pt x="724190" y="764427"/>
                  <a:pt x="723184" y="826035"/>
                </a:cubicBezTo>
                <a:cubicBezTo>
                  <a:pt x="722681" y="878382"/>
                  <a:pt x="718616" y="942505"/>
                  <a:pt x="788062" y="944601"/>
                </a:cubicBezTo>
                <a:cubicBezTo>
                  <a:pt x="808305" y="946235"/>
                  <a:pt x="830433" y="936135"/>
                  <a:pt x="840911" y="918448"/>
                </a:cubicBezTo>
                <a:cubicBezTo>
                  <a:pt x="854616" y="890997"/>
                  <a:pt x="855957" y="858935"/>
                  <a:pt x="859897" y="828885"/>
                </a:cubicBezTo>
                <a:cubicBezTo>
                  <a:pt x="863752" y="777042"/>
                  <a:pt x="866477" y="725031"/>
                  <a:pt x="866351" y="672978"/>
                </a:cubicBezTo>
                <a:cubicBezTo>
                  <a:pt x="866393" y="620254"/>
                  <a:pt x="871422" y="567698"/>
                  <a:pt x="877038" y="515268"/>
                </a:cubicBezTo>
                <a:cubicBezTo>
                  <a:pt x="880852" y="476836"/>
                  <a:pt x="885756" y="438571"/>
                  <a:pt x="888899" y="400055"/>
                </a:cubicBezTo>
                <a:close/>
                <a:moveTo>
                  <a:pt x="1414207" y="233544"/>
                </a:moveTo>
                <a:cubicBezTo>
                  <a:pt x="1425733" y="187820"/>
                  <a:pt x="1383403" y="177677"/>
                  <a:pt x="1352682" y="203159"/>
                </a:cubicBezTo>
                <a:cubicBezTo>
                  <a:pt x="1332691" y="217325"/>
                  <a:pt x="1316472" y="235640"/>
                  <a:pt x="1299959" y="253494"/>
                </a:cubicBezTo>
                <a:cubicBezTo>
                  <a:pt x="1275818" y="276000"/>
                  <a:pt x="1253815" y="300559"/>
                  <a:pt x="1230178" y="323568"/>
                </a:cubicBezTo>
                <a:cubicBezTo>
                  <a:pt x="1198158" y="356384"/>
                  <a:pt x="1159600" y="381992"/>
                  <a:pt x="1128502" y="415730"/>
                </a:cubicBezTo>
                <a:cubicBezTo>
                  <a:pt x="1135208" y="388446"/>
                  <a:pt x="1142836" y="361288"/>
                  <a:pt x="1146649" y="333417"/>
                </a:cubicBezTo>
                <a:cubicBezTo>
                  <a:pt x="1150044" y="313594"/>
                  <a:pt x="1148955" y="293435"/>
                  <a:pt x="1152475" y="273611"/>
                </a:cubicBezTo>
                <a:cubicBezTo>
                  <a:pt x="1154403" y="254458"/>
                  <a:pt x="1153816" y="235095"/>
                  <a:pt x="1153942" y="215858"/>
                </a:cubicBezTo>
                <a:cubicBezTo>
                  <a:pt x="1154529" y="203159"/>
                  <a:pt x="1152517" y="190376"/>
                  <a:pt x="1146272" y="179186"/>
                </a:cubicBezTo>
                <a:cubicBezTo>
                  <a:pt x="1123515" y="141927"/>
                  <a:pt x="1052770" y="138533"/>
                  <a:pt x="1039484" y="185808"/>
                </a:cubicBezTo>
                <a:cubicBezTo>
                  <a:pt x="1025821" y="225246"/>
                  <a:pt x="1023264" y="267115"/>
                  <a:pt x="1018193" y="308271"/>
                </a:cubicBezTo>
                <a:cubicBezTo>
                  <a:pt x="1006877" y="387482"/>
                  <a:pt x="1003147" y="467029"/>
                  <a:pt x="998118" y="547078"/>
                </a:cubicBezTo>
                <a:cubicBezTo>
                  <a:pt x="994681" y="630145"/>
                  <a:pt x="983575" y="713882"/>
                  <a:pt x="982695" y="797410"/>
                </a:cubicBezTo>
                <a:cubicBezTo>
                  <a:pt x="982360" y="849212"/>
                  <a:pt x="974564" y="936261"/>
                  <a:pt x="1043465" y="944601"/>
                </a:cubicBezTo>
                <a:cubicBezTo>
                  <a:pt x="1103607" y="946738"/>
                  <a:pt x="1093423" y="834501"/>
                  <a:pt x="1098159" y="793303"/>
                </a:cubicBezTo>
                <a:cubicBezTo>
                  <a:pt x="1099542" y="755709"/>
                  <a:pt x="1100674" y="718115"/>
                  <a:pt x="1100548" y="680563"/>
                </a:cubicBezTo>
                <a:cubicBezTo>
                  <a:pt x="1101973" y="643221"/>
                  <a:pt x="1105829" y="604831"/>
                  <a:pt x="1107170" y="567111"/>
                </a:cubicBezTo>
                <a:cubicBezTo>
                  <a:pt x="1130765" y="558687"/>
                  <a:pt x="1154152" y="549593"/>
                  <a:pt x="1177454" y="540456"/>
                </a:cubicBezTo>
                <a:cubicBezTo>
                  <a:pt x="1186129" y="559064"/>
                  <a:pt x="1190027" y="579265"/>
                  <a:pt x="1194344" y="599173"/>
                </a:cubicBezTo>
                <a:cubicBezTo>
                  <a:pt x="1208552" y="652525"/>
                  <a:pt x="1223346" y="705458"/>
                  <a:pt x="1239021" y="758433"/>
                </a:cubicBezTo>
                <a:cubicBezTo>
                  <a:pt x="1244176" y="782113"/>
                  <a:pt x="1253270" y="804661"/>
                  <a:pt x="1257629" y="828550"/>
                </a:cubicBezTo>
                <a:cubicBezTo>
                  <a:pt x="1267771" y="861366"/>
                  <a:pt x="1280093" y="893847"/>
                  <a:pt x="1298827" y="922807"/>
                </a:cubicBezTo>
                <a:cubicBezTo>
                  <a:pt x="1310269" y="946235"/>
                  <a:pt x="1344845" y="949504"/>
                  <a:pt x="1362238" y="931022"/>
                </a:cubicBezTo>
                <a:cubicBezTo>
                  <a:pt x="1384870" y="906085"/>
                  <a:pt x="1382313" y="867778"/>
                  <a:pt x="1379380" y="836387"/>
                </a:cubicBezTo>
                <a:cubicBezTo>
                  <a:pt x="1374476" y="802356"/>
                  <a:pt x="1366974" y="768534"/>
                  <a:pt x="1356329" y="735760"/>
                </a:cubicBezTo>
                <a:cubicBezTo>
                  <a:pt x="1348366" y="705710"/>
                  <a:pt x="1342163" y="675241"/>
                  <a:pt x="1333487" y="645400"/>
                </a:cubicBezTo>
                <a:cubicBezTo>
                  <a:pt x="1318022" y="585342"/>
                  <a:pt x="1291200" y="529140"/>
                  <a:pt x="1269322" y="471262"/>
                </a:cubicBezTo>
                <a:cubicBezTo>
                  <a:pt x="1278836" y="452569"/>
                  <a:pt x="1291870" y="435973"/>
                  <a:pt x="1304318" y="419167"/>
                </a:cubicBezTo>
                <a:cubicBezTo>
                  <a:pt x="1319405" y="398798"/>
                  <a:pt x="1330889" y="376166"/>
                  <a:pt x="1344719" y="355043"/>
                </a:cubicBezTo>
                <a:cubicBezTo>
                  <a:pt x="1371584" y="317030"/>
                  <a:pt x="1398365" y="277634"/>
                  <a:pt x="1414207" y="233544"/>
                </a:cubicBezTo>
                <a:close/>
                <a:moveTo>
                  <a:pt x="1861604" y="275287"/>
                </a:moveTo>
                <a:cubicBezTo>
                  <a:pt x="1875979" y="266360"/>
                  <a:pt x="1883356" y="246746"/>
                  <a:pt x="1876273" y="231029"/>
                </a:cubicBezTo>
                <a:cubicBezTo>
                  <a:pt x="1858377" y="191047"/>
                  <a:pt x="1747020" y="186395"/>
                  <a:pt x="1706325" y="182874"/>
                </a:cubicBezTo>
                <a:cubicBezTo>
                  <a:pt x="1673844" y="179982"/>
                  <a:pt x="1642076" y="184257"/>
                  <a:pt x="1609637" y="186395"/>
                </a:cubicBezTo>
                <a:cubicBezTo>
                  <a:pt x="1587927" y="187191"/>
                  <a:pt x="1566427" y="189580"/>
                  <a:pt x="1545136" y="193687"/>
                </a:cubicBezTo>
                <a:cubicBezTo>
                  <a:pt x="1528498" y="195531"/>
                  <a:pt x="1509009" y="197794"/>
                  <a:pt x="1499412" y="213469"/>
                </a:cubicBezTo>
                <a:cubicBezTo>
                  <a:pt x="1490778" y="226168"/>
                  <a:pt x="1494676" y="242220"/>
                  <a:pt x="1492999" y="256595"/>
                </a:cubicBezTo>
                <a:cubicBezTo>
                  <a:pt x="1491072" y="278263"/>
                  <a:pt x="1491658" y="300014"/>
                  <a:pt x="1491365" y="321682"/>
                </a:cubicBezTo>
                <a:cubicBezTo>
                  <a:pt x="1484324" y="378723"/>
                  <a:pt x="1481223" y="436140"/>
                  <a:pt x="1479043" y="493558"/>
                </a:cubicBezTo>
                <a:cubicBezTo>
                  <a:pt x="1477157" y="519040"/>
                  <a:pt x="1472128" y="544186"/>
                  <a:pt x="1470410" y="569668"/>
                </a:cubicBezTo>
                <a:cubicBezTo>
                  <a:pt x="1468566" y="621679"/>
                  <a:pt x="1462698" y="673020"/>
                  <a:pt x="1460812" y="725073"/>
                </a:cubicBezTo>
                <a:cubicBezTo>
                  <a:pt x="1458884" y="763756"/>
                  <a:pt x="1456370" y="803026"/>
                  <a:pt x="1462446" y="841459"/>
                </a:cubicBezTo>
                <a:cubicBezTo>
                  <a:pt x="1465841" y="869706"/>
                  <a:pt x="1483486" y="898080"/>
                  <a:pt x="1511440" y="907091"/>
                </a:cubicBezTo>
                <a:cubicBezTo>
                  <a:pt x="1545304" y="917065"/>
                  <a:pt x="1580383" y="924106"/>
                  <a:pt x="1615840" y="923478"/>
                </a:cubicBezTo>
                <a:cubicBezTo>
                  <a:pt x="1653140" y="922849"/>
                  <a:pt x="1690147" y="919161"/>
                  <a:pt x="1727532" y="918239"/>
                </a:cubicBezTo>
                <a:cubicBezTo>
                  <a:pt x="1769317" y="913964"/>
                  <a:pt x="1819232" y="917987"/>
                  <a:pt x="1847270" y="880352"/>
                </a:cubicBezTo>
                <a:cubicBezTo>
                  <a:pt x="1862358" y="862833"/>
                  <a:pt x="1869651" y="835004"/>
                  <a:pt x="1843163" y="824317"/>
                </a:cubicBezTo>
                <a:cubicBezTo>
                  <a:pt x="1811772" y="808978"/>
                  <a:pt x="1776190" y="814300"/>
                  <a:pt x="1742536" y="814175"/>
                </a:cubicBezTo>
                <a:cubicBezTo>
                  <a:pt x="1692369" y="813337"/>
                  <a:pt x="1642243" y="811995"/>
                  <a:pt x="1592076" y="812163"/>
                </a:cubicBezTo>
                <a:cubicBezTo>
                  <a:pt x="1601758" y="740370"/>
                  <a:pt x="1601883" y="667781"/>
                  <a:pt x="1601883" y="595317"/>
                </a:cubicBezTo>
                <a:cubicBezTo>
                  <a:pt x="1645554" y="589785"/>
                  <a:pt x="1689980" y="592677"/>
                  <a:pt x="1733818" y="588989"/>
                </a:cubicBezTo>
                <a:cubicBezTo>
                  <a:pt x="1752385" y="588444"/>
                  <a:pt x="1771203" y="588360"/>
                  <a:pt x="1788973" y="582325"/>
                </a:cubicBezTo>
                <a:cubicBezTo>
                  <a:pt x="1806575" y="576373"/>
                  <a:pt x="1824178" y="568117"/>
                  <a:pt x="1837338" y="554706"/>
                </a:cubicBezTo>
                <a:cubicBezTo>
                  <a:pt x="1855569" y="537480"/>
                  <a:pt x="1857790" y="512753"/>
                  <a:pt x="1831344" y="502988"/>
                </a:cubicBezTo>
                <a:cubicBezTo>
                  <a:pt x="1765125" y="480440"/>
                  <a:pt x="1693835" y="494690"/>
                  <a:pt x="1625772" y="499300"/>
                </a:cubicBezTo>
                <a:cubicBezTo>
                  <a:pt x="1630341" y="473860"/>
                  <a:pt x="1632688" y="448127"/>
                  <a:pt x="1631891" y="422268"/>
                </a:cubicBezTo>
                <a:cubicBezTo>
                  <a:pt x="1631640" y="379896"/>
                  <a:pt x="1634029" y="337566"/>
                  <a:pt x="1633274" y="295195"/>
                </a:cubicBezTo>
                <a:cubicBezTo>
                  <a:pt x="1679544" y="295698"/>
                  <a:pt x="1725939" y="301062"/>
                  <a:pt x="1772208" y="295530"/>
                </a:cubicBezTo>
                <a:cubicBezTo>
                  <a:pt x="1802426" y="292429"/>
                  <a:pt x="1834655" y="290165"/>
                  <a:pt x="1861604" y="275287"/>
                </a:cubicBezTo>
                <a:close/>
                <a:moveTo>
                  <a:pt x="2016925" y="57603"/>
                </a:moveTo>
                <a:cubicBezTo>
                  <a:pt x="2056530" y="96077"/>
                  <a:pt x="2051836" y="154165"/>
                  <a:pt x="2052130" y="205422"/>
                </a:cubicBezTo>
                <a:cubicBezTo>
                  <a:pt x="2051501" y="253577"/>
                  <a:pt x="2050411" y="301733"/>
                  <a:pt x="2050831" y="349888"/>
                </a:cubicBezTo>
                <a:cubicBezTo>
                  <a:pt x="2052004" y="414305"/>
                  <a:pt x="2043915" y="478177"/>
                  <a:pt x="2041359" y="543222"/>
                </a:cubicBezTo>
                <a:cubicBezTo>
                  <a:pt x="2038970" y="629097"/>
                  <a:pt x="2029456" y="714595"/>
                  <a:pt x="2022289" y="800135"/>
                </a:cubicBezTo>
                <a:cubicBezTo>
                  <a:pt x="2018476" y="865725"/>
                  <a:pt x="2019900" y="931902"/>
                  <a:pt x="2009171" y="996905"/>
                </a:cubicBezTo>
                <a:cubicBezTo>
                  <a:pt x="2001208" y="1033200"/>
                  <a:pt x="1983857" y="1071925"/>
                  <a:pt x="1950413" y="1091120"/>
                </a:cubicBezTo>
                <a:cubicBezTo>
                  <a:pt x="1892324" y="1114129"/>
                  <a:pt x="1828704" y="1109142"/>
                  <a:pt x="1767389" y="1114255"/>
                </a:cubicBezTo>
                <a:cubicBezTo>
                  <a:pt x="1683903" y="1118195"/>
                  <a:pt x="1600500" y="1132025"/>
                  <a:pt x="1516637" y="1128547"/>
                </a:cubicBezTo>
                <a:cubicBezTo>
                  <a:pt x="1448155" y="1128128"/>
                  <a:pt x="1379841" y="1122847"/>
                  <a:pt x="1311359" y="1121254"/>
                </a:cubicBezTo>
                <a:cubicBezTo>
                  <a:pt x="1244888" y="1121590"/>
                  <a:pt x="1178460" y="1119578"/>
                  <a:pt x="1111947" y="1118195"/>
                </a:cubicBezTo>
                <a:cubicBezTo>
                  <a:pt x="1004740" y="1119578"/>
                  <a:pt x="897532" y="1121506"/>
                  <a:pt x="790325" y="1119787"/>
                </a:cubicBezTo>
                <a:cubicBezTo>
                  <a:pt x="715514" y="1118949"/>
                  <a:pt x="640662" y="1122637"/>
                  <a:pt x="565809" y="1121757"/>
                </a:cubicBezTo>
                <a:cubicBezTo>
                  <a:pt x="478426" y="1120290"/>
                  <a:pt x="391084" y="1130684"/>
                  <a:pt x="303868" y="1120584"/>
                </a:cubicBezTo>
                <a:cubicBezTo>
                  <a:pt x="239744" y="1117273"/>
                  <a:pt x="174364" y="1109603"/>
                  <a:pt x="115186" y="1083199"/>
                </a:cubicBezTo>
                <a:cubicBezTo>
                  <a:pt x="54541" y="1062076"/>
                  <a:pt x="20887" y="1028213"/>
                  <a:pt x="7769" y="964425"/>
                </a:cubicBezTo>
                <a:cubicBezTo>
                  <a:pt x="2530" y="934291"/>
                  <a:pt x="4332" y="902439"/>
                  <a:pt x="2614" y="871802"/>
                </a:cubicBezTo>
                <a:cubicBezTo>
                  <a:pt x="-697" y="782784"/>
                  <a:pt x="-1535" y="693640"/>
                  <a:pt x="4122" y="604663"/>
                </a:cubicBezTo>
                <a:cubicBezTo>
                  <a:pt x="4458" y="536055"/>
                  <a:pt x="11960" y="468202"/>
                  <a:pt x="16696" y="399427"/>
                </a:cubicBezTo>
                <a:cubicBezTo>
                  <a:pt x="17115" y="366275"/>
                  <a:pt x="28808" y="332998"/>
                  <a:pt x="33083" y="300098"/>
                </a:cubicBezTo>
                <a:cubicBezTo>
                  <a:pt x="40040" y="209529"/>
                  <a:pt x="51523" y="106136"/>
                  <a:pt x="150977" y="73026"/>
                </a:cubicBezTo>
                <a:cubicBezTo>
                  <a:pt x="194439" y="59405"/>
                  <a:pt x="240373" y="57226"/>
                  <a:pt x="285092" y="49640"/>
                </a:cubicBezTo>
                <a:cubicBezTo>
                  <a:pt x="327170" y="41048"/>
                  <a:pt x="370254" y="34846"/>
                  <a:pt x="413632" y="31618"/>
                </a:cubicBezTo>
                <a:cubicBezTo>
                  <a:pt x="448250" y="29816"/>
                  <a:pt x="484754" y="25541"/>
                  <a:pt x="519582" y="21476"/>
                </a:cubicBezTo>
                <a:cubicBezTo>
                  <a:pt x="584627" y="13974"/>
                  <a:pt x="650092" y="11082"/>
                  <a:pt x="715514" y="7771"/>
                </a:cubicBezTo>
                <a:cubicBezTo>
                  <a:pt x="821548" y="3790"/>
                  <a:pt x="927624" y="-1575"/>
                  <a:pt x="1033784" y="437"/>
                </a:cubicBezTo>
                <a:cubicBezTo>
                  <a:pt x="1141495" y="1736"/>
                  <a:pt x="1248660" y="14435"/>
                  <a:pt x="1356287" y="21811"/>
                </a:cubicBezTo>
                <a:cubicBezTo>
                  <a:pt x="1465925" y="27595"/>
                  <a:pt x="1574641" y="34552"/>
                  <a:pt x="1684531" y="39875"/>
                </a:cubicBezTo>
                <a:cubicBezTo>
                  <a:pt x="1755109" y="47670"/>
                  <a:pt x="1826064" y="43144"/>
                  <a:pt x="1896851" y="42515"/>
                </a:cubicBezTo>
                <a:cubicBezTo>
                  <a:pt x="1917136" y="42683"/>
                  <a:pt x="1937378" y="44024"/>
                  <a:pt x="1957663" y="44317"/>
                </a:cubicBezTo>
                <a:cubicBezTo>
                  <a:pt x="1978032" y="45533"/>
                  <a:pt x="2001041" y="41887"/>
                  <a:pt x="2016925" y="57603"/>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266;p37">
            <a:extLst>
              <a:ext uri="{FF2B5EF4-FFF2-40B4-BE49-F238E27FC236}">
                <a16:creationId xmlns:a16="http://schemas.microsoft.com/office/drawing/2014/main" id="{313D897C-EE5D-A324-AFA5-08151A8D69F9}"/>
              </a:ext>
            </a:extLst>
          </p:cNvPr>
          <p:cNvSpPr/>
          <p:nvPr/>
        </p:nvSpPr>
        <p:spPr>
          <a:xfrm>
            <a:off x="10539410" y="502003"/>
            <a:ext cx="312055" cy="514009"/>
          </a:xfrm>
          <a:custGeom>
            <a:avLst/>
            <a:gdLst/>
            <a:ahLst/>
            <a:cxnLst/>
            <a:rect l="l" t="t" r="r" b="b"/>
            <a:pathLst>
              <a:path w="468082" h="771013" extrusionOk="0">
                <a:moveTo>
                  <a:pt x="445283" y="699071"/>
                </a:moveTo>
                <a:cubicBezTo>
                  <a:pt x="465191" y="700161"/>
                  <a:pt x="471226" y="705861"/>
                  <a:pt x="466616" y="726020"/>
                </a:cubicBezTo>
                <a:cubicBezTo>
                  <a:pt x="464185" y="747772"/>
                  <a:pt x="423574" y="750705"/>
                  <a:pt x="406013" y="754980"/>
                </a:cubicBezTo>
                <a:cubicBezTo>
                  <a:pt x="368084" y="762776"/>
                  <a:pt x="328981" y="760135"/>
                  <a:pt x="290340" y="761015"/>
                </a:cubicBezTo>
                <a:cubicBezTo>
                  <a:pt x="257230" y="762859"/>
                  <a:pt x="224163" y="765123"/>
                  <a:pt x="191137" y="768182"/>
                </a:cubicBezTo>
                <a:cubicBezTo>
                  <a:pt x="151071" y="769649"/>
                  <a:pt x="110878" y="767553"/>
                  <a:pt x="70812" y="770026"/>
                </a:cubicBezTo>
                <a:cubicBezTo>
                  <a:pt x="47467" y="770152"/>
                  <a:pt x="22447" y="773966"/>
                  <a:pt x="150" y="765709"/>
                </a:cubicBezTo>
                <a:cubicBezTo>
                  <a:pt x="-1610" y="655023"/>
                  <a:pt x="12556" y="544337"/>
                  <a:pt x="19136" y="433693"/>
                </a:cubicBezTo>
                <a:cubicBezTo>
                  <a:pt x="22740" y="386460"/>
                  <a:pt x="26470" y="336712"/>
                  <a:pt x="28608" y="288975"/>
                </a:cubicBezTo>
                <a:cubicBezTo>
                  <a:pt x="33930" y="220326"/>
                  <a:pt x="41390" y="152053"/>
                  <a:pt x="44575" y="83278"/>
                </a:cubicBezTo>
                <a:cubicBezTo>
                  <a:pt x="47383" y="70872"/>
                  <a:pt x="50401" y="58509"/>
                  <a:pt x="53125" y="46103"/>
                </a:cubicBezTo>
                <a:cubicBezTo>
                  <a:pt x="53880" y="41577"/>
                  <a:pt x="55137" y="37134"/>
                  <a:pt x="56436" y="32733"/>
                </a:cubicBezTo>
                <a:cubicBezTo>
                  <a:pt x="63393" y="20873"/>
                  <a:pt x="69387" y="6036"/>
                  <a:pt x="83217" y="965"/>
                </a:cubicBezTo>
                <a:cubicBezTo>
                  <a:pt x="98263" y="-2430"/>
                  <a:pt x="114985" y="3522"/>
                  <a:pt x="126972" y="12700"/>
                </a:cubicBezTo>
                <a:cubicBezTo>
                  <a:pt x="143946" y="27704"/>
                  <a:pt x="141724" y="52473"/>
                  <a:pt x="141599" y="73093"/>
                </a:cubicBezTo>
                <a:cubicBezTo>
                  <a:pt x="138288" y="149161"/>
                  <a:pt x="127391" y="224936"/>
                  <a:pt x="119721" y="300710"/>
                </a:cubicBezTo>
                <a:cubicBezTo>
                  <a:pt x="113351" y="383777"/>
                  <a:pt x="100652" y="466090"/>
                  <a:pt x="89378" y="548570"/>
                </a:cubicBezTo>
                <a:cubicBezTo>
                  <a:pt x="84642" y="581512"/>
                  <a:pt x="82253" y="614747"/>
                  <a:pt x="76092" y="647479"/>
                </a:cubicBezTo>
                <a:cubicBezTo>
                  <a:pt x="70309" y="670111"/>
                  <a:pt x="66872" y="695677"/>
                  <a:pt x="98808" y="692533"/>
                </a:cubicBezTo>
                <a:cubicBezTo>
                  <a:pt x="114734" y="692240"/>
                  <a:pt x="130660" y="692450"/>
                  <a:pt x="146544" y="692827"/>
                </a:cubicBezTo>
                <a:cubicBezTo>
                  <a:pt x="188413" y="694252"/>
                  <a:pt x="230282" y="696515"/>
                  <a:pt x="272150" y="694335"/>
                </a:cubicBezTo>
                <a:cubicBezTo>
                  <a:pt x="307481" y="690312"/>
                  <a:pt x="342980" y="692533"/>
                  <a:pt x="378352" y="694587"/>
                </a:cubicBezTo>
                <a:cubicBezTo>
                  <a:pt x="401193" y="696515"/>
                  <a:pt x="421855" y="697185"/>
                  <a:pt x="445283" y="69907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267;p37">
            <a:extLst>
              <a:ext uri="{FF2B5EF4-FFF2-40B4-BE49-F238E27FC236}">
                <a16:creationId xmlns:a16="http://schemas.microsoft.com/office/drawing/2014/main" id="{6A0FBD8D-1D26-68CE-9C85-B41D15BBA598}"/>
              </a:ext>
            </a:extLst>
          </p:cNvPr>
          <p:cNvSpPr/>
          <p:nvPr/>
        </p:nvSpPr>
        <p:spPr>
          <a:xfrm>
            <a:off x="10915731" y="507592"/>
            <a:ext cx="83787" cy="482596"/>
          </a:xfrm>
          <a:custGeom>
            <a:avLst/>
            <a:gdLst/>
            <a:ahLst/>
            <a:cxnLst/>
            <a:rect l="l" t="t" r="r" b="b"/>
            <a:pathLst>
              <a:path w="125681" h="723893" extrusionOk="0">
                <a:moveTo>
                  <a:pt x="117681" y="73679"/>
                </a:moveTo>
                <a:cubicBezTo>
                  <a:pt x="130296" y="120074"/>
                  <a:pt x="125602" y="168816"/>
                  <a:pt x="119818" y="215924"/>
                </a:cubicBezTo>
                <a:cubicBezTo>
                  <a:pt x="115292" y="270072"/>
                  <a:pt x="107371" y="323970"/>
                  <a:pt x="103263" y="378160"/>
                </a:cubicBezTo>
                <a:cubicBezTo>
                  <a:pt x="96516" y="454605"/>
                  <a:pt x="100036" y="531386"/>
                  <a:pt x="93875" y="607956"/>
                </a:cubicBezTo>
                <a:cubicBezTo>
                  <a:pt x="92408" y="634192"/>
                  <a:pt x="89139" y="660554"/>
                  <a:pt x="83817" y="686329"/>
                </a:cubicBezTo>
                <a:cubicBezTo>
                  <a:pt x="80799" y="705441"/>
                  <a:pt x="71747" y="721157"/>
                  <a:pt x="50624" y="723797"/>
                </a:cubicBezTo>
                <a:cubicBezTo>
                  <a:pt x="28872" y="724887"/>
                  <a:pt x="6031" y="716840"/>
                  <a:pt x="3642" y="692406"/>
                </a:cubicBezTo>
                <a:cubicBezTo>
                  <a:pt x="-2226" y="661518"/>
                  <a:pt x="708" y="629918"/>
                  <a:pt x="917" y="598694"/>
                </a:cubicBezTo>
                <a:cubicBezTo>
                  <a:pt x="1546" y="536331"/>
                  <a:pt x="2510" y="473968"/>
                  <a:pt x="3767" y="411605"/>
                </a:cubicBezTo>
                <a:cubicBezTo>
                  <a:pt x="6995" y="324473"/>
                  <a:pt x="11311" y="238472"/>
                  <a:pt x="17849" y="151298"/>
                </a:cubicBezTo>
                <a:cubicBezTo>
                  <a:pt x="19735" y="135372"/>
                  <a:pt x="22795" y="119613"/>
                  <a:pt x="25310" y="103729"/>
                </a:cubicBezTo>
                <a:cubicBezTo>
                  <a:pt x="31973" y="72254"/>
                  <a:pt x="31722" y="15214"/>
                  <a:pt x="64747" y="0"/>
                </a:cubicBezTo>
                <a:cubicBezTo>
                  <a:pt x="70615" y="3101"/>
                  <a:pt x="77698" y="168"/>
                  <a:pt x="83817" y="2892"/>
                </a:cubicBezTo>
                <a:cubicBezTo>
                  <a:pt x="108837" y="15717"/>
                  <a:pt x="111855" y="48826"/>
                  <a:pt x="117681" y="7367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 name="Google Shape;2268;p37">
            <a:extLst>
              <a:ext uri="{FF2B5EF4-FFF2-40B4-BE49-F238E27FC236}">
                <a16:creationId xmlns:a16="http://schemas.microsoft.com/office/drawing/2014/main" id="{2AF6740D-7FCA-BC70-FD16-12DB58BDAC36}"/>
              </a:ext>
            </a:extLst>
          </p:cNvPr>
          <p:cNvSpPr/>
          <p:nvPr/>
        </p:nvSpPr>
        <p:spPr>
          <a:xfrm>
            <a:off x="11088733" y="488552"/>
            <a:ext cx="259267" cy="501487"/>
          </a:xfrm>
          <a:custGeom>
            <a:avLst/>
            <a:gdLst/>
            <a:ahLst/>
            <a:cxnLst/>
            <a:rect l="l" t="t" r="r" b="b"/>
            <a:pathLst>
              <a:path w="388901" h="752230" extrusionOk="0">
                <a:moveTo>
                  <a:pt x="371666" y="44694"/>
                </a:moveTo>
                <a:cubicBezTo>
                  <a:pt x="418061" y="23865"/>
                  <a:pt x="356997" y="119463"/>
                  <a:pt x="348825" y="132372"/>
                </a:cubicBezTo>
                <a:cubicBezTo>
                  <a:pt x="327367" y="163763"/>
                  <a:pt x="306830" y="195615"/>
                  <a:pt x="287132" y="228096"/>
                </a:cubicBezTo>
                <a:cubicBezTo>
                  <a:pt x="273176" y="247710"/>
                  <a:pt x="257879" y="266528"/>
                  <a:pt x="246353" y="287735"/>
                </a:cubicBezTo>
                <a:cubicBezTo>
                  <a:pt x="243000" y="293770"/>
                  <a:pt x="239983" y="301062"/>
                  <a:pt x="242959" y="307852"/>
                </a:cubicBezTo>
                <a:cubicBezTo>
                  <a:pt x="246060" y="314935"/>
                  <a:pt x="249077" y="322059"/>
                  <a:pt x="251844" y="329268"/>
                </a:cubicBezTo>
                <a:cubicBezTo>
                  <a:pt x="257502" y="343979"/>
                  <a:pt x="262615" y="358857"/>
                  <a:pt x="268524" y="373442"/>
                </a:cubicBezTo>
                <a:cubicBezTo>
                  <a:pt x="293796" y="427884"/>
                  <a:pt x="309680" y="485930"/>
                  <a:pt x="323050" y="544312"/>
                </a:cubicBezTo>
                <a:cubicBezTo>
                  <a:pt x="334827" y="590749"/>
                  <a:pt x="350585" y="636473"/>
                  <a:pt x="353938" y="684713"/>
                </a:cubicBezTo>
                <a:cubicBezTo>
                  <a:pt x="353687" y="703740"/>
                  <a:pt x="356243" y="740076"/>
                  <a:pt x="334869" y="749590"/>
                </a:cubicBezTo>
                <a:cubicBezTo>
                  <a:pt x="327911" y="751853"/>
                  <a:pt x="318817" y="750848"/>
                  <a:pt x="314919" y="743974"/>
                </a:cubicBezTo>
                <a:cubicBezTo>
                  <a:pt x="289940" y="706632"/>
                  <a:pt x="276739" y="663422"/>
                  <a:pt x="266428" y="620128"/>
                </a:cubicBezTo>
                <a:cubicBezTo>
                  <a:pt x="260980" y="604831"/>
                  <a:pt x="257376" y="588989"/>
                  <a:pt x="253520" y="573314"/>
                </a:cubicBezTo>
                <a:cubicBezTo>
                  <a:pt x="247150" y="553239"/>
                  <a:pt x="240234" y="533373"/>
                  <a:pt x="235959" y="512669"/>
                </a:cubicBezTo>
                <a:cubicBezTo>
                  <a:pt x="228290" y="483541"/>
                  <a:pt x="218944" y="454832"/>
                  <a:pt x="211693" y="425579"/>
                </a:cubicBezTo>
                <a:cubicBezTo>
                  <a:pt x="205574" y="400432"/>
                  <a:pt x="202054" y="372939"/>
                  <a:pt x="187050" y="351313"/>
                </a:cubicBezTo>
                <a:cubicBezTo>
                  <a:pt x="177829" y="341087"/>
                  <a:pt x="164711" y="350307"/>
                  <a:pt x="154317" y="353534"/>
                </a:cubicBezTo>
                <a:cubicBezTo>
                  <a:pt x="139816" y="359234"/>
                  <a:pt x="125441" y="365479"/>
                  <a:pt x="110647" y="370424"/>
                </a:cubicBezTo>
                <a:cubicBezTo>
                  <a:pt x="101845" y="373568"/>
                  <a:pt x="87931" y="376459"/>
                  <a:pt x="82524" y="385973"/>
                </a:cubicBezTo>
                <a:cubicBezTo>
                  <a:pt x="79130" y="392595"/>
                  <a:pt x="80219" y="400516"/>
                  <a:pt x="79549" y="407767"/>
                </a:cubicBezTo>
                <a:cubicBezTo>
                  <a:pt x="79297" y="420508"/>
                  <a:pt x="78082" y="433081"/>
                  <a:pt x="77286" y="445822"/>
                </a:cubicBezTo>
                <a:cubicBezTo>
                  <a:pt x="72927" y="498252"/>
                  <a:pt x="73514" y="550808"/>
                  <a:pt x="71753" y="603406"/>
                </a:cubicBezTo>
                <a:cubicBezTo>
                  <a:pt x="69113" y="629139"/>
                  <a:pt x="73430" y="751686"/>
                  <a:pt x="42081" y="752231"/>
                </a:cubicBezTo>
                <a:cubicBezTo>
                  <a:pt x="-7374" y="749297"/>
                  <a:pt x="966" y="672433"/>
                  <a:pt x="2" y="636934"/>
                </a:cubicBezTo>
                <a:cubicBezTo>
                  <a:pt x="589" y="584294"/>
                  <a:pt x="4026" y="531948"/>
                  <a:pt x="8468" y="479476"/>
                </a:cubicBezTo>
                <a:cubicBezTo>
                  <a:pt x="15300" y="398421"/>
                  <a:pt x="16096" y="316946"/>
                  <a:pt x="22676" y="235849"/>
                </a:cubicBezTo>
                <a:cubicBezTo>
                  <a:pt x="24101" y="198800"/>
                  <a:pt x="27496" y="161961"/>
                  <a:pt x="31100" y="125079"/>
                </a:cubicBezTo>
                <a:cubicBezTo>
                  <a:pt x="34453" y="93898"/>
                  <a:pt x="30010" y="60746"/>
                  <a:pt x="43547" y="31576"/>
                </a:cubicBezTo>
                <a:cubicBezTo>
                  <a:pt x="49457" y="8148"/>
                  <a:pt x="68191" y="-4090"/>
                  <a:pt x="91870" y="1233"/>
                </a:cubicBezTo>
                <a:cubicBezTo>
                  <a:pt x="105617" y="4837"/>
                  <a:pt x="121920" y="12298"/>
                  <a:pt x="125357" y="27763"/>
                </a:cubicBezTo>
                <a:cubicBezTo>
                  <a:pt x="128542" y="39581"/>
                  <a:pt x="126489" y="52448"/>
                  <a:pt x="126992" y="64602"/>
                </a:cubicBezTo>
                <a:cubicBezTo>
                  <a:pt x="127159" y="82707"/>
                  <a:pt x="126153" y="100310"/>
                  <a:pt x="123429" y="118373"/>
                </a:cubicBezTo>
                <a:cubicBezTo>
                  <a:pt x="122130" y="142975"/>
                  <a:pt x="120118" y="167367"/>
                  <a:pt x="114209" y="191466"/>
                </a:cubicBezTo>
                <a:cubicBezTo>
                  <a:pt x="108593" y="215145"/>
                  <a:pt x="102893" y="238867"/>
                  <a:pt x="96271" y="262337"/>
                </a:cubicBezTo>
                <a:cubicBezTo>
                  <a:pt x="94469" y="271264"/>
                  <a:pt x="88518" y="280023"/>
                  <a:pt x="90404" y="289327"/>
                </a:cubicBezTo>
                <a:cubicBezTo>
                  <a:pt x="91996" y="295069"/>
                  <a:pt x="98325" y="298925"/>
                  <a:pt x="104150" y="297123"/>
                </a:cubicBezTo>
                <a:cubicBezTo>
                  <a:pt x="110856" y="295237"/>
                  <a:pt x="113874" y="288154"/>
                  <a:pt x="118568" y="283585"/>
                </a:cubicBezTo>
                <a:cubicBezTo>
                  <a:pt x="129548" y="271767"/>
                  <a:pt x="140906" y="260283"/>
                  <a:pt x="152096" y="248548"/>
                </a:cubicBezTo>
                <a:cubicBezTo>
                  <a:pt x="176446" y="225204"/>
                  <a:pt x="204191" y="205841"/>
                  <a:pt x="228038" y="181910"/>
                </a:cubicBezTo>
                <a:cubicBezTo>
                  <a:pt x="258004" y="154333"/>
                  <a:pt x="285079" y="123864"/>
                  <a:pt x="314542" y="95784"/>
                </a:cubicBezTo>
                <a:cubicBezTo>
                  <a:pt x="331642" y="76966"/>
                  <a:pt x="349076" y="57310"/>
                  <a:pt x="371666" y="44694"/>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 name="Google Shape;2269;p37">
            <a:extLst>
              <a:ext uri="{FF2B5EF4-FFF2-40B4-BE49-F238E27FC236}">
                <a16:creationId xmlns:a16="http://schemas.microsoft.com/office/drawing/2014/main" id="{A4DEFE11-6C0A-E706-57C9-ADA27EF50363}"/>
              </a:ext>
            </a:extLst>
          </p:cNvPr>
          <p:cNvSpPr/>
          <p:nvPr/>
        </p:nvSpPr>
        <p:spPr>
          <a:xfrm>
            <a:off x="11405888" y="511441"/>
            <a:ext cx="250576" cy="464645"/>
          </a:xfrm>
          <a:custGeom>
            <a:avLst/>
            <a:gdLst/>
            <a:ahLst/>
            <a:cxnLst/>
            <a:rect l="l" t="t" r="r" b="b"/>
            <a:pathLst>
              <a:path w="375865" h="696968" extrusionOk="0">
                <a:moveTo>
                  <a:pt x="182225" y="303"/>
                </a:moveTo>
                <a:cubicBezTo>
                  <a:pt x="206784" y="-1835"/>
                  <a:pt x="394838" y="6715"/>
                  <a:pt x="374301" y="46488"/>
                </a:cubicBezTo>
                <a:cubicBezTo>
                  <a:pt x="356573" y="69497"/>
                  <a:pt x="264076" y="70880"/>
                  <a:pt x="234026" y="71299"/>
                </a:cubicBezTo>
                <a:cubicBezTo>
                  <a:pt x="213909" y="71551"/>
                  <a:pt x="194002" y="70293"/>
                  <a:pt x="174010" y="68533"/>
                </a:cubicBezTo>
                <a:cubicBezTo>
                  <a:pt x="159761" y="68659"/>
                  <a:pt x="137296" y="64300"/>
                  <a:pt x="131094" y="81106"/>
                </a:cubicBezTo>
                <a:cubicBezTo>
                  <a:pt x="129711" y="115473"/>
                  <a:pt x="131219" y="150091"/>
                  <a:pt x="129208" y="184542"/>
                </a:cubicBezTo>
                <a:cubicBezTo>
                  <a:pt x="129333" y="221507"/>
                  <a:pt x="130004" y="258472"/>
                  <a:pt x="122921" y="294935"/>
                </a:cubicBezTo>
                <a:cubicBezTo>
                  <a:pt x="119987" y="309310"/>
                  <a:pt x="124597" y="320626"/>
                  <a:pt x="141027" y="317734"/>
                </a:cubicBezTo>
                <a:cubicBezTo>
                  <a:pt x="159132" y="316309"/>
                  <a:pt x="177237" y="314800"/>
                  <a:pt x="195343" y="312956"/>
                </a:cubicBezTo>
                <a:cubicBezTo>
                  <a:pt x="227321" y="309771"/>
                  <a:pt x="259508" y="307801"/>
                  <a:pt x="291695" y="309478"/>
                </a:cubicBezTo>
                <a:cubicBezTo>
                  <a:pt x="310807" y="312034"/>
                  <a:pt x="331510" y="312621"/>
                  <a:pt x="348442" y="322847"/>
                </a:cubicBezTo>
                <a:cubicBezTo>
                  <a:pt x="344922" y="335378"/>
                  <a:pt x="331594" y="342713"/>
                  <a:pt x="320907" y="348832"/>
                </a:cubicBezTo>
                <a:cubicBezTo>
                  <a:pt x="288678" y="365973"/>
                  <a:pt x="250916" y="361782"/>
                  <a:pt x="215669" y="364171"/>
                </a:cubicBezTo>
                <a:cubicBezTo>
                  <a:pt x="193289" y="363962"/>
                  <a:pt x="170951" y="366183"/>
                  <a:pt x="148570" y="366183"/>
                </a:cubicBezTo>
                <a:cubicBezTo>
                  <a:pt x="134153" y="367314"/>
                  <a:pt x="117682" y="365973"/>
                  <a:pt x="104983" y="373769"/>
                </a:cubicBezTo>
                <a:cubicBezTo>
                  <a:pt x="100415" y="377163"/>
                  <a:pt x="98613" y="382738"/>
                  <a:pt x="99074" y="388228"/>
                </a:cubicBezTo>
                <a:cubicBezTo>
                  <a:pt x="99032" y="402436"/>
                  <a:pt x="99116" y="416643"/>
                  <a:pt x="98948" y="430809"/>
                </a:cubicBezTo>
                <a:cubicBezTo>
                  <a:pt x="97314" y="484371"/>
                  <a:pt x="99619" y="538184"/>
                  <a:pt x="90356" y="591243"/>
                </a:cubicBezTo>
                <a:cubicBezTo>
                  <a:pt x="88219" y="603733"/>
                  <a:pt x="87255" y="620078"/>
                  <a:pt x="99283" y="627957"/>
                </a:cubicBezTo>
                <a:cubicBezTo>
                  <a:pt x="102091" y="629675"/>
                  <a:pt x="105444" y="630262"/>
                  <a:pt x="108713" y="630178"/>
                </a:cubicBezTo>
                <a:cubicBezTo>
                  <a:pt x="119484" y="630178"/>
                  <a:pt x="130297" y="630178"/>
                  <a:pt x="141110" y="630262"/>
                </a:cubicBezTo>
                <a:cubicBezTo>
                  <a:pt x="186374" y="630472"/>
                  <a:pt x="231637" y="632399"/>
                  <a:pt x="276943" y="632022"/>
                </a:cubicBezTo>
                <a:cubicBezTo>
                  <a:pt x="303975" y="632022"/>
                  <a:pt x="334738" y="627622"/>
                  <a:pt x="358291" y="643715"/>
                </a:cubicBezTo>
                <a:cubicBezTo>
                  <a:pt x="354226" y="662952"/>
                  <a:pt x="336707" y="676951"/>
                  <a:pt x="318895" y="683405"/>
                </a:cubicBezTo>
                <a:cubicBezTo>
                  <a:pt x="300916" y="688266"/>
                  <a:pt x="282056" y="688392"/>
                  <a:pt x="263615" y="690110"/>
                </a:cubicBezTo>
                <a:cubicBezTo>
                  <a:pt x="224177" y="693086"/>
                  <a:pt x="184697" y="694469"/>
                  <a:pt x="145176" y="696690"/>
                </a:cubicBezTo>
                <a:cubicBezTo>
                  <a:pt x="115670" y="698073"/>
                  <a:pt x="86291" y="694218"/>
                  <a:pt x="57750" y="686841"/>
                </a:cubicBezTo>
                <a:cubicBezTo>
                  <a:pt x="39938" y="683531"/>
                  <a:pt x="22545" y="677621"/>
                  <a:pt x="13115" y="660857"/>
                </a:cubicBezTo>
                <a:cubicBezTo>
                  <a:pt x="-10313" y="616138"/>
                  <a:pt x="4817" y="522677"/>
                  <a:pt x="4691" y="469996"/>
                </a:cubicBezTo>
                <a:cubicBezTo>
                  <a:pt x="9678" y="425612"/>
                  <a:pt x="9092" y="380139"/>
                  <a:pt x="14414" y="335756"/>
                </a:cubicBezTo>
                <a:cubicBezTo>
                  <a:pt x="21916" y="290324"/>
                  <a:pt x="19150" y="244851"/>
                  <a:pt x="22838" y="199043"/>
                </a:cubicBezTo>
                <a:cubicBezTo>
                  <a:pt x="23844" y="141583"/>
                  <a:pt x="36334" y="83914"/>
                  <a:pt x="29041" y="26581"/>
                </a:cubicBezTo>
                <a:cubicBezTo>
                  <a:pt x="35747" y="14091"/>
                  <a:pt x="52134" y="14007"/>
                  <a:pt x="64665" y="11954"/>
                </a:cubicBezTo>
                <a:cubicBezTo>
                  <a:pt x="103349" y="4326"/>
                  <a:pt x="142619" y="4116"/>
                  <a:pt x="182225" y="30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297640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51"/>
        <p:cNvGrpSpPr/>
        <p:nvPr/>
      </p:nvGrpSpPr>
      <p:grpSpPr>
        <a:xfrm>
          <a:off x="0" y="0"/>
          <a:ext cx="0" cy="0"/>
          <a:chOff x="0" y="0"/>
          <a:chExt cx="0" cy="0"/>
        </a:xfrm>
      </p:grpSpPr>
      <p:grpSp>
        <p:nvGrpSpPr>
          <p:cNvPr id="3152" name="Google Shape;3152;p24"/>
          <p:cNvGrpSpPr/>
          <p:nvPr/>
        </p:nvGrpSpPr>
        <p:grpSpPr>
          <a:xfrm>
            <a:off x="-789118" y="-1528206"/>
            <a:ext cx="5087379" cy="6799777"/>
            <a:chOff x="-591838" y="-1146155"/>
            <a:chExt cx="3815534" cy="5099833"/>
          </a:xfrm>
        </p:grpSpPr>
        <p:sp>
          <p:nvSpPr>
            <p:cNvPr id="3153" name="Google Shape;3153;p24"/>
            <p:cNvSpPr/>
            <p:nvPr/>
          </p:nvSpPr>
          <p:spPr>
            <a:xfrm rot="-395572">
              <a:off x="-329847" y="-972914"/>
              <a:ext cx="3291551" cy="4753352"/>
            </a:xfrm>
            <a:custGeom>
              <a:avLst/>
              <a:gdLst/>
              <a:ahLst/>
              <a:cxnLst/>
              <a:rect l="l" t="t" r="r" b="b"/>
              <a:pathLst>
                <a:path w="6572431" h="9491293" extrusionOk="0">
                  <a:moveTo>
                    <a:pt x="1929178" y="9447156"/>
                  </a:moveTo>
                  <a:cubicBezTo>
                    <a:pt x="1882165" y="9447156"/>
                    <a:pt x="1837813" y="9441557"/>
                    <a:pt x="1787590" y="9426465"/>
                  </a:cubicBezTo>
                  <a:cubicBezTo>
                    <a:pt x="1700634" y="9398296"/>
                    <a:pt x="1507169" y="9089183"/>
                    <a:pt x="1429373" y="8855754"/>
                  </a:cubicBezTo>
                  <a:cubicBezTo>
                    <a:pt x="1321724" y="8529919"/>
                    <a:pt x="1381335" y="8425552"/>
                    <a:pt x="1316479" y="8412207"/>
                  </a:cubicBezTo>
                  <a:cubicBezTo>
                    <a:pt x="757292" y="8297876"/>
                    <a:pt x="280974" y="7889675"/>
                    <a:pt x="17998" y="7395748"/>
                  </a:cubicBezTo>
                  <a:cubicBezTo>
                    <a:pt x="-6268" y="7395748"/>
                    <a:pt x="1029" y="7284130"/>
                    <a:pt x="1029" y="154806"/>
                  </a:cubicBezTo>
                  <a:cubicBezTo>
                    <a:pt x="349459" y="111184"/>
                    <a:pt x="697263" y="77395"/>
                    <a:pt x="1047650" y="77319"/>
                  </a:cubicBezTo>
                  <a:cubicBezTo>
                    <a:pt x="3667510" y="76712"/>
                    <a:pt x="5004109" y="-34716"/>
                    <a:pt x="6389546" y="11013"/>
                  </a:cubicBezTo>
                  <a:cubicBezTo>
                    <a:pt x="6458582" y="13708"/>
                    <a:pt x="6579552" y="6664823"/>
                    <a:pt x="6572103" y="9440380"/>
                  </a:cubicBezTo>
                  <a:cubicBezTo>
                    <a:pt x="6572103" y="9550839"/>
                    <a:pt x="5469823" y="9447156"/>
                    <a:pt x="1929178" y="944715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154" name="Google Shape;3154;p24"/>
            <p:cNvGrpSpPr/>
            <p:nvPr/>
          </p:nvGrpSpPr>
          <p:grpSpPr>
            <a:xfrm rot="-392710">
              <a:off x="-304457" y="-617347"/>
              <a:ext cx="2940472" cy="4372701"/>
              <a:chOff x="-645247" y="-1270328"/>
              <a:chExt cx="5880248" cy="8744167"/>
            </a:xfrm>
          </p:grpSpPr>
          <p:grpSp>
            <p:nvGrpSpPr>
              <p:cNvPr id="3155" name="Google Shape;3155;p24"/>
              <p:cNvGrpSpPr/>
              <p:nvPr/>
            </p:nvGrpSpPr>
            <p:grpSpPr>
              <a:xfrm>
                <a:off x="-179964" y="-1270328"/>
                <a:ext cx="5414965" cy="8020809"/>
                <a:chOff x="-179964" y="-1270328"/>
                <a:chExt cx="5414965" cy="8020809"/>
              </a:xfrm>
            </p:grpSpPr>
            <p:grpSp>
              <p:nvGrpSpPr>
                <p:cNvPr id="3156" name="Google Shape;3156;p24"/>
                <p:cNvGrpSpPr/>
                <p:nvPr/>
              </p:nvGrpSpPr>
              <p:grpSpPr>
                <a:xfrm>
                  <a:off x="-179900" y="-1270328"/>
                  <a:ext cx="5414896" cy="109024"/>
                  <a:chOff x="-179900" y="-1270328"/>
                  <a:chExt cx="5414896" cy="109024"/>
                </a:xfrm>
              </p:grpSpPr>
              <p:grpSp>
                <p:nvGrpSpPr>
                  <p:cNvPr id="3157" name="Google Shape;3157;p24"/>
                  <p:cNvGrpSpPr/>
                  <p:nvPr/>
                </p:nvGrpSpPr>
                <p:grpSpPr>
                  <a:xfrm>
                    <a:off x="-179900" y="-1270328"/>
                    <a:ext cx="97002" cy="108976"/>
                    <a:chOff x="-179900" y="-1270328"/>
                    <a:chExt cx="97002" cy="108976"/>
                  </a:xfrm>
                </p:grpSpPr>
                <p:sp>
                  <p:nvSpPr>
                    <p:cNvPr id="3158" name="Google Shape;3158;p24"/>
                    <p:cNvSpPr/>
                    <p:nvPr/>
                  </p:nvSpPr>
                  <p:spPr>
                    <a:xfrm>
                      <a:off x="-117222"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59" name="Google Shape;3159;p24"/>
                    <p:cNvSpPr/>
                    <p:nvPr/>
                  </p:nvSpPr>
                  <p:spPr>
                    <a:xfrm>
                      <a:off x="-179900" y="-1270328"/>
                      <a:ext cx="97002" cy="108976"/>
                    </a:xfrm>
                    <a:custGeom>
                      <a:avLst/>
                      <a:gdLst/>
                      <a:ahLst/>
                      <a:cxnLst/>
                      <a:rect l="l" t="t" r="r" b="b"/>
                      <a:pathLst>
                        <a:path w="97002" h="108976" extrusionOk="0">
                          <a:moveTo>
                            <a:pt x="96824" y="53699"/>
                          </a:moveTo>
                          <a:cubicBezTo>
                            <a:pt x="92605" y="3603"/>
                            <a:pt x="46714" y="-4654"/>
                            <a:pt x="66990" y="5065"/>
                          </a:cubicBezTo>
                          <a:cubicBezTo>
                            <a:pt x="51826" y="-2585"/>
                            <a:pt x="37061" y="-1370"/>
                            <a:pt x="23778" y="7362"/>
                          </a:cubicBezTo>
                          <a:cubicBezTo>
                            <a:pt x="-27909" y="42005"/>
                            <a:pt x="13821" y="127294"/>
                            <a:pt x="62030" y="105445"/>
                          </a:cubicBezTo>
                          <a:cubicBezTo>
                            <a:pt x="103532" y="86368"/>
                            <a:pt x="96292" y="46941"/>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0" name="Google Shape;3160;p24"/>
                  <p:cNvGrpSpPr/>
                  <p:nvPr/>
                </p:nvGrpSpPr>
                <p:grpSpPr>
                  <a:xfrm>
                    <a:off x="484883" y="-1270296"/>
                    <a:ext cx="96972" cy="108992"/>
                    <a:chOff x="484883" y="-1270296"/>
                    <a:chExt cx="96972" cy="108992"/>
                  </a:xfrm>
                </p:grpSpPr>
                <p:sp>
                  <p:nvSpPr>
                    <p:cNvPr id="3161" name="Google Shape;3161;p24"/>
                    <p:cNvSpPr/>
                    <p:nvPr/>
                  </p:nvSpPr>
                  <p:spPr>
                    <a:xfrm>
                      <a:off x="547513"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2" name="Google Shape;3162;p24"/>
                    <p:cNvSpPr/>
                    <p:nvPr/>
                  </p:nvSpPr>
                  <p:spPr>
                    <a:xfrm>
                      <a:off x="48488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3" name="Google Shape;3163;p24"/>
                  <p:cNvGrpSpPr/>
                  <p:nvPr/>
                </p:nvGrpSpPr>
                <p:grpSpPr>
                  <a:xfrm>
                    <a:off x="1149629" y="-1270296"/>
                    <a:ext cx="96972" cy="108992"/>
                    <a:chOff x="1149629" y="-1270296"/>
                    <a:chExt cx="96972" cy="108992"/>
                  </a:xfrm>
                </p:grpSpPr>
                <p:sp>
                  <p:nvSpPr>
                    <p:cNvPr id="3164" name="Google Shape;3164;p24"/>
                    <p:cNvSpPr/>
                    <p:nvPr/>
                  </p:nvSpPr>
                  <p:spPr>
                    <a:xfrm>
                      <a:off x="1212251"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5" name="Google Shape;3165;p24"/>
                    <p:cNvSpPr/>
                    <p:nvPr/>
                  </p:nvSpPr>
                  <p:spPr>
                    <a:xfrm>
                      <a:off x="1149629"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6" name="Google Shape;3166;p24"/>
                  <p:cNvGrpSpPr/>
                  <p:nvPr/>
                </p:nvGrpSpPr>
                <p:grpSpPr>
                  <a:xfrm>
                    <a:off x="1814356" y="-1270296"/>
                    <a:ext cx="96972" cy="108992"/>
                    <a:chOff x="1814356" y="-1270296"/>
                    <a:chExt cx="96972" cy="108992"/>
                  </a:xfrm>
                </p:grpSpPr>
                <p:sp>
                  <p:nvSpPr>
                    <p:cNvPr id="3167" name="Google Shape;3167;p24"/>
                    <p:cNvSpPr/>
                    <p:nvPr/>
                  </p:nvSpPr>
                  <p:spPr>
                    <a:xfrm>
                      <a:off x="1876986"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8" name="Google Shape;3168;p24"/>
                    <p:cNvSpPr/>
                    <p:nvPr/>
                  </p:nvSpPr>
                  <p:spPr>
                    <a:xfrm>
                      <a:off x="1814356"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9" name="Google Shape;3169;p24"/>
                  <p:cNvGrpSpPr/>
                  <p:nvPr/>
                </p:nvGrpSpPr>
                <p:grpSpPr>
                  <a:xfrm>
                    <a:off x="2479103" y="-1270296"/>
                    <a:ext cx="96972" cy="108992"/>
                    <a:chOff x="2479103" y="-1270296"/>
                    <a:chExt cx="96972" cy="108992"/>
                  </a:xfrm>
                </p:grpSpPr>
                <p:sp>
                  <p:nvSpPr>
                    <p:cNvPr id="3170" name="Google Shape;3170;p24"/>
                    <p:cNvSpPr/>
                    <p:nvPr/>
                  </p:nvSpPr>
                  <p:spPr>
                    <a:xfrm>
                      <a:off x="2541718"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1" name="Google Shape;3171;p24"/>
                    <p:cNvSpPr/>
                    <p:nvPr/>
                  </p:nvSpPr>
                  <p:spPr>
                    <a:xfrm>
                      <a:off x="247910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2" name="Google Shape;3172;p24"/>
                  <p:cNvGrpSpPr/>
                  <p:nvPr/>
                </p:nvGrpSpPr>
                <p:grpSpPr>
                  <a:xfrm>
                    <a:off x="3143830" y="-1270296"/>
                    <a:ext cx="96972" cy="108992"/>
                    <a:chOff x="3143830" y="-1270296"/>
                    <a:chExt cx="96972" cy="108992"/>
                  </a:xfrm>
                </p:grpSpPr>
                <p:sp>
                  <p:nvSpPr>
                    <p:cNvPr id="3173" name="Google Shape;3173;p24"/>
                    <p:cNvSpPr/>
                    <p:nvPr/>
                  </p:nvSpPr>
                  <p:spPr>
                    <a:xfrm>
                      <a:off x="3206460"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4" name="Google Shape;3174;p24"/>
                    <p:cNvSpPr/>
                    <p:nvPr/>
                  </p:nvSpPr>
                  <p:spPr>
                    <a:xfrm>
                      <a:off x="3143830"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5" name="Google Shape;3175;p24"/>
                  <p:cNvGrpSpPr/>
                  <p:nvPr/>
                </p:nvGrpSpPr>
                <p:grpSpPr>
                  <a:xfrm>
                    <a:off x="3808576" y="-1270296"/>
                    <a:ext cx="96972" cy="108992"/>
                    <a:chOff x="3808576" y="-1270296"/>
                    <a:chExt cx="96972" cy="108992"/>
                  </a:xfrm>
                </p:grpSpPr>
                <p:sp>
                  <p:nvSpPr>
                    <p:cNvPr id="3176" name="Google Shape;3176;p24"/>
                    <p:cNvSpPr/>
                    <p:nvPr/>
                  </p:nvSpPr>
                  <p:spPr>
                    <a:xfrm>
                      <a:off x="3871192"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7" name="Google Shape;3177;p24"/>
                    <p:cNvSpPr/>
                    <p:nvPr/>
                  </p:nvSpPr>
                  <p:spPr>
                    <a:xfrm>
                      <a:off x="3808576"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8" name="Google Shape;3178;p24"/>
                  <p:cNvGrpSpPr/>
                  <p:nvPr/>
                </p:nvGrpSpPr>
                <p:grpSpPr>
                  <a:xfrm>
                    <a:off x="4473304" y="-1270296"/>
                    <a:ext cx="96972" cy="108992"/>
                    <a:chOff x="4473304" y="-1270296"/>
                    <a:chExt cx="96972" cy="108992"/>
                  </a:xfrm>
                </p:grpSpPr>
                <p:sp>
                  <p:nvSpPr>
                    <p:cNvPr id="3179" name="Google Shape;3179;p24"/>
                    <p:cNvSpPr/>
                    <p:nvPr/>
                  </p:nvSpPr>
                  <p:spPr>
                    <a:xfrm>
                      <a:off x="4535934"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0" name="Google Shape;3180;p24"/>
                    <p:cNvSpPr/>
                    <p:nvPr/>
                  </p:nvSpPr>
                  <p:spPr>
                    <a:xfrm>
                      <a:off x="4473304" y="-127029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81" name="Google Shape;3181;p24"/>
                  <p:cNvGrpSpPr/>
                  <p:nvPr/>
                </p:nvGrpSpPr>
                <p:grpSpPr>
                  <a:xfrm>
                    <a:off x="5137994" y="-1270328"/>
                    <a:ext cx="97002" cy="108976"/>
                    <a:chOff x="5137994" y="-1270328"/>
                    <a:chExt cx="97002" cy="108976"/>
                  </a:xfrm>
                </p:grpSpPr>
                <p:sp>
                  <p:nvSpPr>
                    <p:cNvPr id="3182" name="Google Shape;3182;p24"/>
                    <p:cNvSpPr/>
                    <p:nvPr/>
                  </p:nvSpPr>
                  <p:spPr>
                    <a:xfrm>
                      <a:off x="5200666"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3" name="Google Shape;3183;p24"/>
                    <p:cNvSpPr/>
                    <p:nvPr/>
                  </p:nvSpPr>
                  <p:spPr>
                    <a:xfrm>
                      <a:off x="5137994" y="-1270328"/>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41"/>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184" name="Google Shape;3184;p24"/>
                <p:cNvGrpSpPr/>
                <p:nvPr/>
              </p:nvGrpSpPr>
              <p:grpSpPr>
                <a:xfrm>
                  <a:off x="-179964" y="-551097"/>
                  <a:ext cx="5414965" cy="109043"/>
                  <a:chOff x="-179964" y="-551097"/>
                  <a:chExt cx="5414965" cy="109043"/>
                </a:xfrm>
              </p:grpSpPr>
              <p:grpSp>
                <p:nvGrpSpPr>
                  <p:cNvPr id="3185" name="Google Shape;3185;p24"/>
                  <p:cNvGrpSpPr/>
                  <p:nvPr/>
                </p:nvGrpSpPr>
                <p:grpSpPr>
                  <a:xfrm>
                    <a:off x="-179964" y="-551097"/>
                    <a:ext cx="97073" cy="109017"/>
                    <a:chOff x="-179964" y="-551097"/>
                    <a:chExt cx="97073" cy="109017"/>
                  </a:xfrm>
                </p:grpSpPr>
                <p:sp>
                  <p:nvSpPr>
                    <p:cNvPr id="3186" name="Google Shape;3186;p24"/>
                    <p:cNvSpPr/>
                    <p:nvPr/>
                  </p:nvSpPr>
                  <p:spPr>
                    <a:xfrm>
                      <a:off x="-117222"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7" name="Google Shape;3187;p24"/>
                    <p:cNvSpPr/>
                    <p:nvPr/>
                  </p:nvSpPr>
                  <p:spPr>
                    <a:xfrm>
                      <a:off x="-179964" y="-551097"/>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88" name="Google Shape;3188;p24"/>
                  <p:cNvGrpSpPr/>
                  <p:nvPr/>
                </p:nvGrpSpPr>
                <p:grpSpPr>
                  <a:xfrm>
                    <a:off x="484883" y="-551046"/>
                    <a:ext cx="96972" cy="108992"/>
                    <a:chOff x="484883" y="-551046"/>
                    <a:chExt cx="96972" cy="108992"/>
                  </a:xfrm>
                </p:grpSpPr>
                <p:sp>
                  <p:nvSpPr>
                    <p:cNvPr id="3189" name="Google Shape;3189;p24"/>
                    <p:cNvSpPr/>
                    <p:nvPr/>
                  </p:nvSpPr>
                  <p:spPr>
                    <a:xfrm>
                      <a:off x="547513"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0" name="Google Shape;3190;p24"/>
                    <p:cNvSpPr/>
                    <p:nvPr/>
                  </p:nvSpPr>
                  <p:spPr>
                    <a:xfrm>
                      <a:off x="48488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1" name="Google Shape;3191;p24"/>
                  <p:cNvGrpSpPr/>
                  <p:nvPr/>
                </p:nvGrpSpPr>
                <p:grpSpPr>
                  <a:xfrm>
                    <a:off x="1149629" y="-551046"/>
                    <a:ext cx="96972" cy="108992"/>
                    <a:chOff x="1149629" y="-551046"/>
                    <a:chExt cx="96972" cy="108992"/>
                  </a:xfrm>
                </p:grpSpPr>
                <p:sp>
                  <p:nvSpPr>
                    <p:cNvPr id="3192" name="Google Shape;3192;p24"/>
                    <p:cNvSpPr/>
                    <p:nvPr/>
                  </p:nvSpPr>
                  <p:spPr>
                    <a:xfrm>
                      <a:off x="1212251"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3" name="Google Shape;3193;p24"/>
                    <p:cNvSpPr/>
                    <p:nvPr/>
                  </p:nvSpPr>
                  <p:spPr>
                    <a:xfrm>
                      <a:off x="1149629"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4" name="Google Shape;3194;p24"/>
                  <p:cNvGrpSpPr/>
                  <p:nvPr/>
                </p:nvGrpSpPr>
                <p:grpSpPr>
                  <a:xfrm>
                    <a:off x="1814356" y="-551046"/>
                    <a:ext cx="96972" cy="108992"/>
                    <a:chOff x="1814356" y="-551046"/>
                    <a:chExt cx="96972" cy="108992"/>
                  </a:xfrm>
                </p:grpSpPr>
                <p:sp>
                  <p:nvSpPr>
                    <p:cNvPr id="3195" name="Google Shape;3195;p24"/>
                    <p:cNvSpPr/>
                    <p:nvPr/>
                  </p:nvSpPr>
                  <p:spPr>
                    <a:xfrm>
                      <a:off x="1876986"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6" name="Google Shape;3196;p24"/>
                    <p:cNvSpPr/>
                    <p:nvPr/>
                  </p:nvSpPr>
                  <p:spPr>
                    <a:xfrm>
                      <a:off x="1814356"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7" name="Google Shape;3197;p24"/>
                  <p:cNvGrpSpPr/>
                  <p:nvPr/>
                </p:nvGrpSpPr>
                <p:grpSpPr>
                  <a:xfrm>
                    <a:off x="2479103" y="-551046"/>
                    <a:ext cx="96972" cy="108992"/>
                    <a:chOff x="2479103" y="-551046"/>
                    <a:chExt cx="96972" cy="108992"/>
                  </a:xfrm>
                </p:grpSpPr>
                <p:sp>
                  <p:nvSpPr>
                    <p:cNvPr id="3198" name="Google Shape;3198;p24"/>
                    <p:cNvSpPr/>
                    <p:nvPr/>
                  </p:nvSpPr>
                  <p:spPr>
                    <a:xfrm>
                      <a:off x="2541718"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9" name="Google Shape;3199;p24"/>
                    <p:cNvSpPr/>
                    <p:nvPr/>
                  </p:nvSpPr>
                  <p:spPr>
                    <a:xfrm>
                      <a:off x="247910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0" name="Google Shape;3200;p24"/>
                  <p:cNvGrpSpPr/>
                  <p:nvPr/>
                </p:nvGrpSpPr>
                <p:grpSpPr>
                  <a:xfrm>
                    <a:off x="3143830" y="-551046"/>
                    <a:ext cx="96972" cy="108992"/>
                    <a:chOff x="3143830" y="-551046"/>
                    <a:chExt cx="96972" cy="108992"/>
                  </a:xfrm>
                </p:grpSpPr>
                <p:sp>
                  <p:nvSpPr>
                    <p:cNvPr id="3201" name="Google Shape;3201;p24"/>
                    <p:cNvSpPr/>
                    <p:nvPr/>
                  </p:nvSpPr>
                  <p:spPr>
                    <a:xfrm>
                      <a:off x="3206460"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2" name="Google Shape;3202;p24"/>
                    <p:cNvSpPr/>
                    <p:nvPr/>
                  </p:nvSpPr>
                  <p:spPr>
                    <a:xfrm>
                      <a:off x="3143830"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3" name="Google Shape;3203;p24"/>
                  <p:cNvGrpSpPr/>
                  <p:nvPr/>
                </p:nvGrpSpPr>
                <p:grpSpPr>
                  <a:xfrm>
                    <a:off x="3808576" y="-551046"/>
                    <a:ext cx="96972" cy="108992"/>
                    <a:chOff x="3808576" y="-551046"/>
                    <a:chExt cx="96972" cy="108992"/>
                  </a:xfrm>
                </p:grpSpPr>
                <p:sp>
                  <p:nvSpPr>
                    <p:cNvPr id="3204" name="Google Shape;3204;p24"/>
                    <p:cNvSpPr/>
                    <p:nvPr/>
                  </p:nvSpPr>
                  <p:spPr>
                    <a:xfrm>
                      <a:off x="3871192"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5" name="Google Shape;3205;p24"/>
                    <p:cNvSpPr/>
                    <p:nvPr/>
                  </p:nvSpPr>
                  <p:spPr>
                    <a:xfrm>
                      <a:off x="3808576"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6" name="Google Shape;3206;p24"/>
                  <p:cNvGrpSpPr/>
                  <p:nvPr/>
                </p:nvGrpSpPr>
                <p:grpSpPr>
                  <a:xfrm>
                    <a:off x="4473304" y="-551046"/>
                    <a:ext cx="96972" cy="108992"/>
                    <a:chOff x="4473304" y="-551046"/>
                    <a:chExt cx="96972" cy="108992"/>
                  </a:xfrm>
                </p:grpSpPr>
                <p:sp>
                  <p:nvSpPr>
                    <p:cNvPr id="3207" name="Google Shape;3207;p24"/>
                    <p:cNvSpPr/>
                    <p:nvPr/>
                  </p:nvSpPr>
                  <p:spPr>
                    <a:xfrm>
                      <a:off x="4535934"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8" name="Google Shape;3208;p24"/>
                    <p:cNvSpPr/>
                    <p:nvPr/>
                  </p:nvSpPr>
                  <p:spPr>
                    <a:xfrm>
                      <a:off x="4473304" y="-55104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9" name="Google Shape;3209;p24"/>
                  <p:cNvGrpSpPr/>
                  <p:nvPr/>
                </p:nvGrpSpPr>
                <p:grpSpPr>
                  <a:xfrm>
                    <a:off x="5137930" y="-551097"/>
                    <a:ext cx="97071" cy="109017"/>
                    <a:chOff x="5137930" y="-551097"/>
                    <a:chExt cx="97071" cy="109017"/>
                  </a:xfrm>
                </p:grpSpPr>
                <p:sp>
                  <p:nvSpPr>
                    <p:cNvPr id="3210" name="Google Shape;3210;p24"/>
                    <p:cNvSpPr/>
                    <p:nvPr/>
                  </p:nvSpPr>
                  <p:spPr>
                    <a:xfrm>
                      <a:off x="5200666"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1" name="Google Shape;3211;p24"/>
                    <p:cNvSpPr/>
                    <p:nvPr/>
                  </p:nvSpPr>
                  <p:spPr>
                    <a:xfrm>
                      <a:off x="5137930" y="-551097"/>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12" name="Google Shape;3212;p24"/>
                <p:cNvGrpSpPr/>
                <p:nvPr/>
              </p:nvGrpSpPr>
              <p:grpSpPr>
                <a:xfrm>
                  <a:off x="-179964" y="168152"/>
                  <a:ext cx="5414965" cy="109043"/>
                  <a:chOff x="-179964" y="168152"/>
                  <a:chExt cx="5414965" cy="109043"/>
                </a:xfrm>
              </p:grpSpPr>
              <p:grpSp>
                <p:nvGrpSpPr>
                  <p:cNvPr id="3213" name="Google Shape;3213;p24"/>
                  <p:cNvGrpSpPr/>
                  <p:nvPr/>
                </p:nvGrpSpPr>
                <p:grpSpPr>
                  <a:xfrm>
                    <a:off x="-179964" y="168152"/>
                    <a:ext cx="97073" cy="109017"/>
                    <a:chOff x="-179964" y="168152"/>
                    <a:chExt cx="97073" cy="109017"/>
                  </a:xfrm>
                </p:grpSpPr>
                <p:sp>
                  <p:nvSpPr>
                    <p:cNvPr id="3214" name="Google Shape;3214;p24"/>
                    <p:cNvSpPr/>
                    <p:nvPr/>
                  </p:nvSpPr>
                  <p:spPr>
                    <a:xfrm>
                      <a:off x="-117222"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5" name="Google Shape;3215;p24"/>
                    <p:cNvSpPr/>
                    <p:nvPr/>
                  </p:nvSpPr>
                  <p:spPr>
                    <a:xfrm>
                      <a:off x="-179964" y="168152"/>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16" name="Google Shape;3216;p24"/>
                  <p:cNvGrpSpPr/>
                  <p:nvPr/>
                </p:nvGrpSpPr>
                <p:grpSpPr>
                  <a:xfrm>
                    <a:off x="484883" y="168203"/>
                    <a:ext cx="96972" cy="108992"/>
                    <a:chOff x="484883" y="168203"/>
                    <a:chExt cx="96972" cy="108992"/>
                  </a:xfrm>
                </p:grpSpPr>
                <p:sp>
                  <p:nvSpPr>
                    <p:cNvPr id="3217" name="Google Shape;3217;p24"/>
                    <p:cNvSpPr/>
                    <p:nvPr/>
                  </p:nvSpPr>
                  <p:spPr>
                    <a:xfrm>
                      <a:off x="547513"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8" name="Google Shape;3218;p24"/>
                    <p:cNvSpPr/>
                    <p:nvPr/>
                  </p:nvSpPr>
                  <p:spPr>
                    <a:xfrm>
                      <a:off x="48488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19" name="Google Shape;3219;p24"/>
                  <p:cNvGrpSpPr/>
                  <p:nvPr/>
                </p:nvGrpSpPr>
                <p:grpSpPr>
                  <a:xfrm>
                    <a:off x="1149629" y="168203"/>
                    <a:ext cx="96972" cy="108992"/>
                    <a:chOff x="1149629" y="168203"/>
                    <a:chExt cx="96972" cy="108992"/>
                  </a:xfrm>
                </p:grpSpPr>
                <p:sp>
                  <p:nvSpPr>
                    <p:cNvPr id="3220" name="Google Shape;3220;p24"/>
                    <p:cNvSpPr/>
                    <p:nvPr/>
                  </p:nvSpPr>
                  <p:spPr>
                    <a:xfrm>
                      <a:off x="1212251"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1" name="Google Shape;3221;p24"/>
                    <p:cNvSpPr/>
                    <p:nvPr/>
                  </p:nvSpPr>
                  <p:spPr>
                    <a:xfrm>
                      <a:off x="1149629"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2" name="Google Shape;3222;p24"/>
                  <p:cNvGrpSpPr/>
                  <p:nvPr/>
                </p:nvGrpSpPr>
                <p:grpSpPr>
                  <a:xfrm>
                    <a:off x="1814356" y="168203"/>
                    <a:ext cx="96972" cy="108992"/>
                    <a:chOff x="1814356" y="168203"/>
                    <a:chExt cx="96972" cy="108992"/>
                  </a:xfrm>
                </p:grpSpPr>
                <p:sp>
                  <p:nvSpPr>
                    <p:cNvPr id="3223" name="Google Shape;3223;p24"/>
                    <p:cNvSpPr/>
                    <p:nvPr/>
                  </p:nvSpPr>
                  <p:spPr>
                    <a:xfrm>
                      <a:off x="1876986"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4" name="Google Shape;3224;p24"/>
                    <p:cNvSpPr/>
                    <p:nvPr/>
                  </p:nvSpPr>
                  <p:spPr>
                    <a:xfrm>
                      <a:off x="1814356"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5" name="Google Shape;3225;p24"/>
                  <p:cNvGrpSpPr/>
                  <p:nvPr/>
                </p:nvGrpSpPr>
                <p:grpSpPr>
                  <a:xfrm>
                    <a:off x="2479103" y="168203"/>
                    <a:ext cx="96972" cy="108992"/>
                    <a:chOff x="2479103" y="168203"/>
                    <a:chExt cx="96972" cy="108992"/>
                  </a:xfrm>
                </p:grpSpPr>
                <p:sp>
                  <p:nvSpPr>
                    <p:cNvPr id="3226" name="Google Shape;3226;p24"/>
                    <p:cNvSpPr/>
                    <p:nvPr/>
                  </p:nvSpPr>
                  <p:spPr>
                    <a:xfrm>
                      <a:off x="2541718"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7" name="Google Shape;3227;p24"/>
                    <p:cNvSpPr/>
                    <p:nvPr/>
                  </p:nvSpPr>
                  <p:spPr>
                    <a:xfrm>
                      <a:off x="247910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8" name="Google Shape;3228;p24"/>
                  <p:cNvGrpSpPr/>
                  <p:nvPr/>
                </p:nvGrpSpPr>
                <p:grpSpPr>
                  <a:xfrm>
                    <a:off x="3143830" y="168203"/>
                    <a:ext cx="96972" cy="108992"/>
                    <a:chOff x="3143830" y="168203"/>
                    <a:chExt cx="96972" cy="108992"/>
                  </a:xfrm>
                </p:grpSpPr>
                <p:sp>
                  <p:nvSpPr>
                    <p:cNvPr id="3229" name="Google Shape;3229;p24"/>
                    <p:cNvSpPr/>
                    <p:nvPr/>
                  </p:nvSpPr>
                  <p:spPr>
                    <a:xfrm>
                      <a:off x="3206460"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0" name="Google Shape;3230;p24"/>
                    <p:cNvSpPr/>
                    <p:nvPr/>
                  </p:nvSpPr>
                  <p:spPr>
                    <a:xfrm>
                      <a:off x="3143830"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1" name="Google Shape;3231;p24"/>
                  <p:cNvGrpSpPr/>
                  <p:nvPr/>
                </p:nvGrpSpPr>
                <p:grpSpPr>
                  <a:xfrm>
                    <a:off x="3808576" y="168203"/>
                    <a:ext cx="96972" cy="108992"/>
                    <a:chOff x="3808576" y="168203"/>
                    <a:chExt cx="96972" cy="108992"/>
                  </a:xfrm>
                </p:grpSpPr>
                <p:sp>
                  <p:nvSpPr>
                    <p:cNvPr id="3232" name="Google Shape;3232;p24"/>
                    <p:cNvSpPr/>
                    <p:nvPr/>
                  </p:nvSpPr>
                  <p:spPr>
                    <a:xfrm>
                      <a:off x="3871192"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3" name="Google Shape;3233;p24"/>
                    <p:cNvSpPr/>
                    <p:nvPr/>
                  </p:nvSpPr>
                  <p:spPr>
                    <a:xfrm>
                      <a:off x="3808576"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4" name="Google Shape;3234;p24"/>
                  <p:cNvGrpSpPr/>
                  <p:nvPr/>
                </p:nvGrpSpPr>
                <p:grpSpPr>
                  <a:xfrm>
                    <a:off x="4473304" y="168203"/>
                    <a:ext cx="96972" cy="108992"/>
                    <a:chOff x="4473304" y="168203"/>
                    <a:chExt cx="96972" cy="108992"/>
                  </a:xfrm>
                </p:grpSpPr>
                <p:sp>
                  <p:nvSpPr>
                    <p:cNvPr id="3235" name="Google Shape;3235;p24"/>
                    <p:cNvSpPr/>
                    <p:nvPr/>
                  </p:nvSpPr>
                  <p:spPr>
                    <a:xfrm>
                      <a:off x="4535934"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6" name="Google Shape;3236;p24"/>
                    <p:cNvSpPr/>
                    <p:nvPr/>
                  </p:nvSpPr>
                  <p:spPr>
                    <a:xfrm>
                      <a:off x="4473304" y="168203"/>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7" name="Google Shape;3237;p24"/>
                  <p:cNvGrpSpPr/>
                  <p:nvPr/>
                </p:nvGrpSpPr>
                <p:grpSpPr>
                  <a:xfrm>
                    <a:off x="5137930" y="168152"/>
                    <a:ext cx="97071" cy="109017"/>
                    <a:chOff x="5137930" y="168152"/>
                    <a:chExt cx="97071" cy="109017"/>
                  </a:xfrm>
                </p:grpSpPr>
                <p:sp>
                  <p:nvSpPr>
                    <p:cNvPr id="3238" name="Google Shape;3238;p24"/>
                    <p:cNvSpPr/>
                    <p:nvPr/>
                  </p:nvSpPr>
                  <p:spPr>
                    <a:xfrm>
                      <a:off x="5200666"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9" name="Google Shape;3239;p24"/>
                    <p:cNvSpPr/>
                    <p:nvPr/>
                  </p:nvSpPr>
                  <p:spPr>
                    <a:xfrm>
                      <a:off x="5137930" y="168152"/>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40" name="Google Shape;3240;p24"/>
                <p:cNvGrpSpPr/>
                <p:nvPr/>
              </p:nvGrpSpPr>
              <p:grpSpPr>
                <a:xfrm>
                  <a:off x="-179964" y="887420"/>
                  <a:ext cx="5414965" cy="109044"/>
                  <a:chOff x="-179964" y="887420"/>
                  <a:chExt cx="5414965" cy="109044"/>
                </a:xfrm>
              </p:grpSpPr>
              <p:grpSp>
                <p:nvGrpSpPr>
                  <p:cNvPr id="3241" name="Google Shape;3241;p24"/>
                  <p:cNvGrpSpPr/>
                  <p:nvPr/>
                </p:nvGrpSpPr>
                <p:grpSpPr>
                  <a:xfrm>
                    <a:off x="-179964" y="887420"/>
                    <a:ext cx="97073" cy="109017"/>
                    <a:chOff x="-179964" y="887420"/>
                    <a:chExt cx="97073" cy="109017"/>
                  </a:xfrm>
                </p:grpSpPr>
                <p:sp>
                  <p:nvSpPr>
                    <p:cNvPr id="3242" name="Google Shape;3242;p24"/>
                    <p:cNvSpPr/>
                    <p:nvPr/>
                  </p:nvSpPr>
                  <p:spPr>
                    <a:xfrm>
                      <a:off x="-117222"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3" name="Google Shape;3243;p24"/>
                    <p:cNvSpPr/>
                    <p:nvPr/>
                  </p:nvSpPr>
                  <p:spPr>
                    <a:xfrm>
                      <a:off x="-179964" y="887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44" name="Google Shape;3244;p24"/>
                  <p:cNvGrpSpPr/>
                  <p:nvPr/>
                </p:nvGrpSpPr>
                <p:grpSpPr>
                  <a:xfrm>
                    <a:off x="484883" y="887472"/>
                    <a:ext cx="96972" cy="108992"/>
                    <a:chOff x="484883" y="887472"/>
                    <a:chExt cx="96972" cy="108992"/>
                  </a:xfrm>
                </p:grpSpPr>
                <p:sp>
                  <p:nvSpPr>
                    <p:cNvPr id="3245" name="Google Shape;3245;p24"/>
                    <p:cNvSpPr/>
                    <p:nvPr/>
                  </p:nvSpPr>
                  <p:spPr>
                    <a:xfrm>
                      <a:off x="547513"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6" name="Google Shape;3246;p24"/>
                    <p:cNvSpPr/>
                    <p:nvPr/>
                  </p:nvSpPr>
                  <p:spPr>
                    <a:xfrm>
                      <a:off x="48488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47" name="Google Shape;3247;p24"/>
                  <p:cNvGrpSpPr/>
                  <p:nvPr/>
                </p:nvGrpSpPr>
                <p:grpSpPr>
                  <a:xfrm>
                    <a:off x="1149629" y="887472"/>
                    <a:ext cx="96972" cy="108992"/>
                    <a:chOff x="1149629" y="887472"/>
                    <a:chExt cx="96972" cy="108992"/>
                  </a:xfrm>
                </p:grpSpPr>
                <p:sp>
                  <p:nvSpPr>
                    <p:cNvPr id="3248" name="Google Shape;3248;p24"/>
                    <p:cNvSpPr/>
                    <p:nvPr/>
                  </p:nvSpPr>
                  <p:spPr>
                    <a:xfrm>
                      <a:off x="1212251"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9" name="Google Shape;3249;p24"/>
                    <p:cNvSpPr/>
                    <p:nvPr/>
                  </p:nvSpPr>
                  <p:spPr>
                    <a:xfrm>
                      <a:off x="1149629"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0" name="Google Shape;3250;p24"/>
                  <p:cNvGrpSpPr/>
                  <p:nvPr/>
                </p:nvGrpSpPr>
                <p:grpSpPr>
                  <a:xfrm>
                    <a:off x="1814356" y="887472"/>
                    <a:ext cx="96972" cy="108992"/>
                    <a:chOff x="1814356" y="887472"/>
                    <a:chExt cx="96972" cy="108992"/>
                  </a:xfrm>
                </p:grpSpPr>
                <p:sp>
                  <p:nvSpPr>
                    <p:cNvPr id="3251" name="Google Shape;3251;p24"/>
                    <p:cNvSpPr/>
                    <p:nvPr/>
                  </p:nvSpPr>
                  <p:spPr>
                    <a:xfrm>
                      <a:off x="1876986"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2" name="Google Shape;3252;p24"/>
                    <p:cNvSpPr/>
                    <p:nvPr/>
                  </p:nvSpPr>
                  <p:spPr>
                    <a:xfrm>
                      <a:off x="1814356"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3" name="Google Shape;3253;p24"/>
                  <p:cNvGrpSpPr/>
                  <p:nvPr/>
                </p:nvGrpSpPr>
                <p:grpSpPr>
                  <a:xfrm>
                    <a:off x="2479103" y="887472"/>
                    <a:ext cx="96972" cy="108992"/>
                    <a:chOff x="2479103" y="887472"/>
                    <a:chExt cx="96972" cy="108992"/>
                  </a:xfrm>
                </p:grpSpPr>
                <p:sp>
                  <p:nvSpPr>
                    <p:cNvPr id="3254" name="Google Shape;3254;p24"/>
                    <p:cNvSpPr/>
                    <p:nvPr/>
                  </p:nvSpPr>
                  <p:spPr>
                    <a:xfrm>
                      <a:off x="2541718"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5" name="Google Shape;3255;p24"/>
                    <p:cNvSpPr/>
                    <p:nvPr/>
                  </p:nvSpPr>
                  <p:spPr>
                    <a:xfrm>
                      <a:off x="247910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6" name="Google Shape;3256;p24"/>
                  <p:cNvGrpSpPr/>
                  <p:nvPr/>
                </p:nvGrpSpPr>
                <p:grpSpPr>
                  <a:xfrm>
                    <a:off x="3143830" y="887472"/>
                    <a:ext cx="96972" cy="108992"/>
                    <a:chOff x="3143830" y="887472"/>
                    <a:chExt cx="96972" cy="108992"/>
                  </a:xfrm>
                </p:grpSpPr>
                <p:sp>
                  <p:nvSpPr>
                    <p:cNvPr id="3257" name="Google Shape;3257;p24"/>
                    <p:cNvSpPr/>
                    <p:nvPr/>
                  </p:nvSpPr>
                  <p:spPr>
                    <a:xfrm>
                      <a:off x="3206460"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8" name="Google Shape;3258;p24"/>
                    <p:cNvSpPr/>
                    <p:nvPr/>
                  </p:nvSpPr>
                  <p:spPr>
                    <a:xfrm>
                      <a:off x="3143830"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9" name="Google Shape;3259;p24"/>
                  <p:cNvGrpSpPr/>
                  <p:nvPr/>
                </p:nvGrpSpPr>
                <p:grpSpPr>
                  <a:xfrm>
                    <a:off x="3808576" y="887472"/>
                    <a:ext cx="96972" cy="108992"/>
                    <a:chOff x="3808576" y="887472"/>
                    <a:chExt cx="96972" cy="108992"/>
                  </a:xfrm>
                </p:grpSpPr>
                <p:sp>
                  <p:nvSpPr>
                    <p:cNvPr id="3260" name="Google Shape;3260;p24"/>
                    <p:cNvSpPr/>
                    <p:nvPr/>
                  </p:nvSpPr>
                  <p:spPr>
                    <a:xfrm>
                      <a:off x="3871192"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1" name="Google Shape;3261;p24"/>
                    <p:cNvSpPr/>
                    <p:nvPr/>
                  </p:nvSpPr>
                  <p:spPr>
                    <a:xfrm>
                      <a:off x="3808576"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62" name="Google Shape;3262;p24"/>
                  <p:cNvGrpSpPr/>
                  <p:nvPr/>
                </p:nvGrpSpPr>
                <p:grpSpPr>
                  <a:xfrm>
                    <a:off x="4473304" y="887472"/>
                    <a:ext cx="96972" cy="108992"/>
                    <a:chOff x="4473304" y="887472"/>
                    <a:chExt cx="96972" cy="108992"/>
                  </a:xfrm>
                </p:grpSpPr>
                <p:sp>
                  <p:nvSpPr>
                    <p:cNvPr id="3263" name="Google Shape;3263;p24"/>
                    <p:cNvSpPr/>
                    <p:nvPr/>
                  </p:nvSpPr>
                  <p:spPr>
                    <a:xfrm>
                      <a:off x="4535934"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4" name="Google Shape;3264;p24"/>
                    <p:cNvSpPr/>
                    <p:nvPr/>
                  </p:nvSpPr>
                  <p:spPr>
                    <a:xfrm>
                      <a:off x="4473304" y="88747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65" name="Google Shape;3265;p24"/>
                  <p:cNvGrpSpPr/>
                  <p:nvPr/>
                </p:nvGrpSpPr>
                <p:grpSpPr>
                  <a:xfrm>
                    <a:off x="5137930" y="887420"/>
                    <a:ext cx="97071" cy="109017"/>
                    <a:chOff x="5137930" y="887420"/>
                    <a:chExt cx="97071" cy="109017"/>
                  </a:xfrm>
                </p:grpSpPr>
                <p:sp>
                  <p:nvSpPr>
                    <p:cNvPr id="3266" name="Google Shape;3266;p24"/>
                    <p:cNvSpPr/>
                    <p:nvPr/>
                  </p:nvSpPr>
                  <p:spPr>
                    <a:xfrm>
                      <a:off x="5200666"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7" name="Google Shape;3267;p24"/>
                    <p:cNvSpPr/>
                    <p:nvPr/>
                  </p:nvSpPr>
                  <p:spPr>
                    <a:xfrm>
                      <a:off x="5137930" y="887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68" name="Google Shape;3268;p24"/>
                <p:cNvGrpSpPr/>
                <p:nvPr/>
              </p:nvGrpSpPr>
              <p:grpSpPr>
                <a:xfrm>
                  <a:off x="-179964" y="1606670"/>
                  <a:ext cx="5414965" cy="109044"/>
                  <a:chOff x="-179964" y="1606670"/>
                  <a:chExt cx="5414965" cy="109044"/>
                </a:xfrm>
              </p:grpSpPr>
              <p:grpSp>
                <p:nvGrpSpPr>
                  <p:cNvPr id="3269" name="Google Shape;3269;p24"/>
                  <p:cNvGrpSpPr/>
                  <p:nvPr/>
                </p:nvGrpSpPr>
                <p:grpSpPr>
                  <a:xfrm>
                    <a:off x="-179964" y="1606670"/>
                    <a:ext cx="97073" cy="109017"/>
                    <a:chOff x="-179964" y="1606670"/>
                    <a:chExt cx="97073" cy="109017"/>
                  </a:xfrm>
                </p:grpSpPr>
                <p:sp>
                  <p:nvSpPr>
                    <p:cNvPr id="3270" name="Google Shape;3270;p24"/>
                    <p:cNvSpPr/>
                    <p:nvPr/>
                  </p:nvSpPr>
                  <p:spPr>
                    <a:xfrm>
                      <a:off x="-117222"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1" name="Google Shape;3271;p24"/>
                    <p:cNvSpPr/>
                    <p:nvPr/>
                  </p:nvSpPr>
                  <p:spPr>
                    <a:xfrm>
                      <a:off x="-179964" y="160667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2" name="Google Shape;3272;p24"/>
                  <p:cNvGrpSpPr/>
                  <p:nvPr/>
                </p:nvGrpSpPr>
                <p:grpSpPr>
                  <a:xfrm>
                    <a:off x="484883" y="1606722"/>
                    <a:ext cx="96972" cy="108992"/>
                    <a:chOff x="484883" y="1606722"/>
                    <a:chExt cx="96972" cy="108992"/>
                  </a:xfrm>
                </p:grpSpPr>
                <p:sp>
                  <p:nvSpPr>
                    <p:cNvPr id="3273" name="Google Shape;3273;p24"/>
                    <p:cNvSpPr/>
                    <p:nvPr/>
                  </p:nvSpPr>
                  <p:spPr>
                    <a:xfrm>
                      <a:off x="547513"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4" name="Google Shape;3274;p24"/>
                    <p:cNvSpPr/>
                    <p:nvPr/>
                  </p:nvSpPr>
                  <p:spPr>
                    <a:xfrm>
                      <a:off x="48488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5" name="Google Shape;3275;p24"/>
                  <p:cNvGrpSpPr/>
                  <p:nvPr/>
                </p:nvGrpSpPr>
                <p:grpSpPr>
                  <a:xfrm>
                    <a:off x="1149629" y="1606722"/>
                    <a:ext cx="96972" cy="108992"/>
                    <a:chOff x="1149629" y="1606722"/>
                    <a:chExt cx="96972" cy="108992"/>
                  </a:xfrm>
                </p:grpSpPr>
                <p:sp>
                  <p:nvSpPr>
                    <p:cNvPr id="3276" name="Google Shape;3276;p24"/>
                    <p:cNvSpPr/>
                    <p:nvPr/>
                  </p:nvSpPr>
                  <p:spPr>
                    <a:xfrm>
                      <a:off x="1212251"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7" name="Google Shape;3277;p24"/>
                    <p:cNvSpPr/>
                    <p:nvPr/>
                  </p:nvSpPr>
                  <p:spPr>
                    <a:xfrm>
                      <a:off x="1149629"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8" name="Google Shape;3278;p24"/>
                  <p:cNvGrpSpPr/>
                  <p:nvPr/>
                </p:nvGrpSpPr>
                <p:grpSpPr>
                  <a:xfrm>
                    <a:off x="1814356" y="1606722"/>
                    <a:ext cx="96972" cy="108992"/>
                    <a:chOff x="1814356" y="1606722"/>
                    <a:chExt cx="96972" cy="108992"/>
                  </a:xfrm>
                </p:grpSpPr>
                <p:sp>
                  <p:nvSpPr>
                    <p:cNvPr id="3279" name="Google Shape;3279;p24"/>
                    <p:cNvSpPr/>
                    <p:nvPr/>
                  </p:nvSpPr>
                  <p:spPr>
                    <a:xfrm>
                      <a:off x="1876986"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0" name="Google Shape;3280;p24"/>
                    <p:cNvSpPr/>
                    <p:nvPr/>
                  </p:nvSpPr>
                  <p:spPr>
                    <a:xfrm>
                      <a:off x="1814356"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1" name="Google Shape;3281;p24"/>
                  <p:cNvGrpSpPr/>
                  <p:nvPr/>
                </p:nvGrpSpPr>
                <p:grpSpPr>
                  <a:xfrm>
                    <a:off x="2479103" y="1606722"/>
                    <a:ext cx="96972" cy="108992"/>
                    <a:chOff x="2479103" y="1606722"/>
                    <a:chExt cx="96972" cy="108992"/>
                  </a:xfrm>
                </p:grpSpPr>
                <p:sp>
                  <p:nvSpPr>
                    <p:cNvPr id="3282" name="Google Shape;3282;p24"/>
                    <p:cNvSpPr/>
                    <p:nvPr/>
                  </p:nvSpPr>
                  <p:spPr>
                    <a:xfrm>
                      <a:off x="2541718"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3" name="Google Shape;3283;p24"/>
                    <p:cNvSpPr/>
                    <p:nvPr/>
                  </p:nvSpPr>
                  <p:spPr>
                    <a:xfrm>
                      <a:off x="247910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4" name="Google Shape;3284;p24"/>
                  <p:cNvGrpSpPr/>
                  <p:nvPr/>
                </p:nvGrpSpPr>
                <p:grpSpPr>
                  <a:xfrm>
                    <a:off x="3143830" y="1606722"/>
                    <a:ext cx="96972" cy="108992"/>
                    <a:chOff x="3143830" y="1606722"/>
                    <a:chExt cx="96972" cy="108992"/>
                  </a:xfrm>
                </p:grpSpPr>
                <p:sp>
                  <p:nvSpPr>
                    <p:cNvPr id="3285" name="Google Shape;3285;p24"/>
                    <p:cNvSpPr/>
                    <p:nvPr/>
                  </p:nvSpPr>
                  <p:spPr>
                    <a:xfrm>
                      <a:off x="3206460"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6" name="Google Shape;3286;p24"/>
                    <p:cNvSpPr/>
                    <p:nvPr/>
                  </p:nvSpPr>
                  <p:spPr>
                    <a:xfrm>
                      <a:off x="3143830"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7" name="Google Shape;3287;p24"/>
                  <p:cNvGrpSpPr/>
                  <p:nvPr/>
                </p:nvGrpSpPr>
                <p:grpSpPr>
                  <a:xfrm>
                    <a:off x="3808576" y="1606722"/>
                    <a:ext cx="96972" cy="108992"/>
                    <a:chOff x="3808576" y="1606722"/>
                    <a:chExt cx="96972" cy="108992"/>
                  </a:xfrm>
                </p:grpSpPr>
                <p:sp>
                  <p:nvSpPr>
                    <p:cNvPr id="3288" name="Google Shape;3288;p24"/>
                    <p:cNvSpPr/>
                    <p:nvPr/>
                  </p:nvSpPr>
                  <p:spPr>
                    <a:xfrm>
                      <a:off x="3871192"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9" name="Google Shape;3289;p24"/>
                    <p:cNvSpPr/>
                    <p:nvPr/>
                  </p:nvSpPr>
                  <p:spPr>
                    <a:xfrm>
                      <a:off x="3808576"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90" name="Google Shape;3290;p24"/>
                  <p:cNvGrpSpPr/>
                  <p:nvPr/>
                </p:nvGrpSpPr>
                <p:grpSpPr>
                  <a:xfrm>
                    <a:off x="4473304" y="1606722"/>
                    <a:ext cx="96972" cy="108992"/>
                    <a:chOff x="4473304" y="1606722"/>
                    <a:chExt cx="96972" cy="108992"/>
                  </a:xfrm>
                </p:grpSpPr>
                <p:sp>
                  <p:nvSpPr>
                    <p:cNvPr id="3291" name="Google Shape;3291;p24"/>
                    <p:cNvSpPr/>
                    <p:nvPr/>
                  </p:nvSpPr>
                  <p:spPr>
                    <a:xfrm>
                      <a:off x="4535934"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2" name="Google Shape;3292;p24"/>
                    <p:cNvSpPr/>
                    <p:nvPr/>
                  </p:nvSpPr>
                  <p:spPr>
                    <a:xfrm>
                      <a:off x="4473304" y="160672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93" name="Google Shape;3293;p24"/>
                  <p:cNvGrpSpPr/>
                  <p:nvPr/>
                </p:nvGrpSpPr>
                <p:grpSpPr>
                  <a:xfrm>
                    <a:off x="5137930" y="1606670"/>
                    <a:ext cx="97071" cy="109017"/>
                    <a:chOff x="5137930" y="1606670"/>
                    <a:chExt cx="97071" cy="109017"/>
                  </a:xfrm>
                </p:grpSpPr>
                <p:sp>
                  <p:nvSpPr>
                    <p:cNvPr id="3294" name="Google Shape;3294;p24"/>
                    <p:cNvSpPr/>
                    <p:nvPr/>
                  </p:nvSpPr>
                  <p:spPr>
                    <a:xfrm>
                      <a:off x="5200666"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5" name="Google Shape;3295;p24"/>
                    <p:cNvSpPr/>
                    <p:nvPr/>
                  </p:nvSpPr>
                  <p:spPr>
                    <a:xfrm>
                      <a:off x="5137930" y="160667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96" name="Google Shape;3296;p24"/>
                <p:cNvGrpSpPr/>
                <p:nvPr/>
              </p:nvGrpSpPr>
              <p:grpSpPr>
                <a:xfrm>
                  <a:off x="-179964" y="2325920"/>
                  <a:ext cx="5414965" cy="109043"/>
                  <a:chOff x="-179964" y="2325920"/>
                  <a:chExt cx="5414965" cy="109043"/>
                </a:xfrm>
              </p:grpSpPr>
              <p:grpSp>
                <p:nvGrpSpPr>
                  <p:cNvPr id="3297" name="Google Shape;3297;p24"/>
                  <p:cNvGrpSpPr/>
                  <p:nvPr/>
                </p:nvGrpSpPr>
                <p:grpSpPr>
                  <a:xfrm>
                    <a:off x="-179964" y="2325920"/>
                    <a:ext cx="97073" cy="109017"/>
                    <a:chOff x="-179964" y="2325920"/>
                    <a:chExt cx="97073" cy="109017"/>
                  </a:xfrm>
                </p:grpSpPr>
                <p:sp>
                  <p:nvSpPr>
                    <p:cNvPr id="3298" name="Google Shape;3298;p24"/>
                    <p:cNvSpPr/>
                    <p:nvPr/>
                  </p:nvSpPr>
                  <p:spPr>
                    <a:xfrm>
                      <a:off x="-117222"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9" name="Google Shape;3299;p24"/>
                    <p:cNvSpPr/>
                    <p:nvPr/>
                  </p:nvSpPr>
                  <p:spPr>
                    <a:xfrm>
                      <a:off x="-179964" y="23259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0" name="Google Shape;3300;p24"/>
                  <p:cNvGrpSpPr/>
                  <p:nvPr/>
                </p:nvGrpSpPr>
                <p:grpSpPr>
                  <a:xfrm>
                    <a:off x="484883" y="2325971"/>
                    <a:ext cx="96972" cy="108992"/>
                    <a:chOff x="484883" y="2325971"/>
                    <a:chExt cx="96972" cy="108992"/>
                  </a:xfrm>
                </p:grpSpPr>
                <p:sp>
                  <p:nvSpPr>
                    <p:cNvPr id="3301" name="Google Shape;3301;p24"/>
                    <p:cNvSpPr/>
                    <p:nvPr/>
                  </p:nvSpPr>
                  <p:spPr>
                    <a:xfrm>
                      <a:off x="547513"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2" name="Google Shape;3302;p24"/>
                    <p:cNvSpPr/>
                    <p:nvPr/>
                  </p:nvSpPr>
                  <p:spPr>
                    <a:xfrm>
                      <a:off x="48488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3" name="Google Shape;3303;p24"/>
                  <p:cNvGrpSpPr/>
                  <p:nvPr/>
                </p:nvGrpSpPr>
                <p:grpSpPr>
                  <a:xfrm>
                    <a:off x="1149629" y="2325971"/>
                    <a:ext cx="96972" cy="108992"/>
                    <a:chOff x="1149629" y="2325971"/>
                    <a:chExt cx="96972" cy="108992"/>
                  </a:xfrm>
                </p:grpSpPr>
                <p:sp>
                  <p:nvSpPr>
                    <p:cNvPr id="3304" name="Google Shape;3304;p24"/>
                    <p:cNvSpPr/>
                    <p:nvPr/>
                  </p:nvSpPr>
                  <p:spPr>
                    <a:xfrm>
                      <a:off x="1212251"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5" name="Google Shape;3305;p24"/>
                    <p:cNvSpPr/>
                    <p:nvPr/>
                  </p:nvSpPr>
                  <p:spPr>
                    <a:xfrm>
                      <a:off x="1149629"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6" name="Google Shape;3306;p24"/>
                  <p:cNvGrpSpPr/>
                  <p:nvPr/>
                </p:nvGrpSpPr>
                <p:grpSpPr>
                  <a:xfrm>
                    <a:off x="1814356" y="2325971"/>
                    <a:ext cx="96972" cy="108992"/>
                    <a:chOff x="1814356" y="2325971"/>
                    <a:chExt cx="96972" cy="108992"/>
                  </a:xfrm>
                </p:grpSpPr>
                <p:sp>
                  <p:nvSpPr>
                    <p:cNvPr id="3307" name="Google Shape;3307;p24"/>
                    <p:cNvSpPr/>
                    <p:nvPr/>
                  </p:nvSpPr>
                  <p:spPr>
                    <a:xfrm>
                      <a:off x="1876986"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8" name="Google Shape;3308;p24"/>
                    <p:cNvSpPr/>
                    <p:nvPr/>
                  </p:nvSpPr>
                  <p:spPr>
                    <a:xfrm>
                      <a:off x="1814356"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9" name="Google Shape;3309;p24"/>
                  <p:cNvGrpSpPr/>
                  <p:nvPr/>
                </p:nvGrpSpPr>
                <p:grpSpPr>
                  <a:xfrm>
                    <a:off x="2479103" y="2325971"/>
                    <a:ext cx="96972" cy="108992"/>
                    <a:chOff x="2479103" y="2325971"/>
                    <a:chExt cx="96972" cy="108992"/>
                  </a:xfrm>
                </p:grpSpPr>
                <p:sp>
                  <p:nvSpPr>
                    <p:cNvPr id="3310" name="Google Shape;3310;p24"/>
                    <p:cNvSpPr/>
                    <p:nvPr/>
                  </p:nvSpPr>
                  <p:spPr>
                    <a:xfrm>
                      <a:off x="2541718"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1" name="Google Shape;3311;p24"/>
                    <p:cNvSpPr/>
                    <p:nvPr/>
                  </p:nvSpPr>
                  <p:spPr>
                    <a:xfrm>
                      <a:off x="247910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2" name="Google Shape;3312;p24"/>
                  <p:cNvGrpSpPr/>
                  <p:nvPr/>
                </p:nvGrpSpPr>
                <p:grpSpPr>
                  <a:xfrm>
                    <a:off x="3143830" y="2325971"/>
                    <a:ext cx="96972" cy="108992"/>
                    <a:chOff x="3143830" y="2325971"/>
                    <a:chExt cx="96972" cy="108992"/>
                  </a:xfrm>
                </p:grpSpPr>
                <p:sp>
                  <p:nvSpPr>
                    <p:cNvPr id="3313" name="Google Shape;3313;p24"/>
                    <p:cNvSpPr/>
                    <p:nvPr/>
                  </p:nvSpPr>
                  <p:spPr>
                    <a:xfrm>
                      <a:off x="3206460"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4" name="Google Shape;3314;p24"/>
                    <p:cNvSpPr/>
                    <p:nvPr/>
                  </p:nvSpPr>
                  <p:spPr>
                    <a:xfrm>
                      <a:off x="3143830"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5" name="Google Shape;3315;p24"/>
                  <p:cNvGrpSpPr/>
                  <p:nvPr/>
                </p:nvGrpSpPr>
                <p:grpSpPr>
                  <a:xfrm>
                    <a:off x="3808576" y="2325971"/>
                    <a:ext cx="96972" cy="108992"/>
                    <a:chOff x="3808576" y="2325971"/>
                    <a:chExt cx="96972" cy="108992"/>
                  </a:xfrm>
                </p:grpSpPr>
                <p:sp>
                  <p:nvSpPr>
                    <p:cNvPr id="3316" name="Google Shape;3316;p24"/>
                    <p:cNvSpPr/>
                    <p:nvPr/>
                  </p:nvSpPr>
                  <p:spPr>
                    <a:xfrm>
                      <a:off x="3871192"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7" name="Google Shape;3317;p24"/>
                    <p:cNvSpPr/>
                    <p:nvPr/>
                  </p:nvSpPr>
                  <p:spPr>
                    <a:xfrm>
                      <a:off x="3808576"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8" name="Google Shape;3318;p24"/>
                  <p:cNvGrpSpPr/>
                  <p:nvPr/>
                </p:nvGrpSpPr>
                <p:grpSpPr>
                  <a:xfrm>
                    <a:off x="4473304" y="2325971"/>
                    <a:ext cx="96972" cy="108992"/>
                    <a:chOff x="4473304" y="2325971"/>
                    <a:chExt cx="96972" cy="108992"/>
                  </a:xfrm>
                </p:grpSpPr>
                <p:sp>
                  <p:nvSpPr>
                    <p:cNvPr id="3319" name="Google Shape;3319;p24"/>
                    <p:cNvSpPr/>
                    <p:nvPr/>
                  </p:nvSpPr>
                  <p:spPr>
                    <a:xfrm>
                      <a:off x="4535934"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0" name="Google Shape;3320;p24"/>
                    <p:cNvSpPr/>
                    <p:nvPr/>
                  </p:nvSpPr>
                  <p:spPr>
                    <a:xfrm>
                      <a:off x="4473304" y="232597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21" name="Google Shape;3321;p24"/>
                  <p:cNvGrpSpPr/>
                  <p:nvPr/>
                </p:nvGrpSpPr>
                <p:grpSpPr>
                  <a:xfrm>
                    <a:off x="5137930" y="2325920"/>
                    <a:ext cx="97071" cy="109017"/>
                    <a:chOff x="5137930" y="2325920"/>
                    <a:chExt cx="97071" cy="109017"/>
                  </a:xfrm>
                </p:grpSpPr>
                <p:sp>
                  <p:nvSpPr>
                    <p:cNvPr id="3322" name="Google Shape;3322;p24"/>
                    <p:cNvSpPr/>
                    <p:nvPr/>
                  </p:nvSpPr>
                  <p:spPr>
                    <a:xfrm>
                      <a:off x="5200666"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3" name="Google Shape;3323;p24"/>
                    <p:cNvSpPr/>
                    <p:nvPr/>
                  </p:nvSpPr>
                  <p:spPr>
                    <a:xfrm>
                      <a:off x="5137930" y="23259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24" name="Google Shape;3324;p24"/>
                <p:cNvGrpSpPr/>
                <p:nvPr/>
              </p:nvGrpSpPr>
              <p:grpSpPr>
                <a:xfrm>
                  <a:off x="-179964" y="3045170"/>
                  <a:ext cx="5414965" cy="109043"/>
                  <a:chOff x="-179964" y="3045170"/>
                  <a:chExt cx="5414965" cy="109043"/>
                </a:xfrm>
              </p:grpSpPr>
              <p:grpSp>
                <p:nvGrpSpPr>
                  <p:cNvPr id="3325" name="Google Shape;3325;p24"/>
                  <p:cNvGrpSpPr/>
                  <p:nvPr/>
                </p:nvGrpSpPr>
                <p:grpSpPr>
                  <a:xfrm>
                    <a:off x="-179964" y="3045170"/>
                    <a:ext cx="97073" cy="109017"/>
                    <a:chOff x="-179964" y="3045170"/>
                    <a:chExt cx="97073" cy="109017"/>
                  </a:xfrm>
                </p:grpSpPr>
                <p:sp>
                  <p:nvSpPr>
                    <p:cNvPr id="3326" name="Google Shape;3326;p24"/>
                    <p:cNvSpPr/>
                    <p:nvPr/>
                  </p:nvSpPr>
                  <p:spPr>
                    <a:xfrm>
                      <a:off x="-117222"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7" name="Google Shape;3327;p24"/>
                    <p:cNvSpPr/>
                    <p:nvPr/>
                  </p:nvSpPr>
                  <p:spPr>
                    <a:xfrm>
                      <a:off x="-179964" y="3045170"/>
                      <a:ext cx="97073" cy="109017"/>
                    </a:xfrm>
                    <a:custGeom>
                      <a:avLst/>
                      <a:gdLst/>
                      <a:ahLst/>
                      <a:cxnLst/>
                      <a:rect l="l" t="t" r="r" b="b"/>
                      <a:pathLst>
                        <a:path w="97073" h="109017" extrusionOk="0">
                          <a:moveTo>
                            <a:pt x="96887" y="53718"/>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28" name="Google Shape;3328;p24"/>
                  <p:cNvGrpSpPr/>
                  <p:nvPr/>
                </p:nvGrpSpPr>
                <p:grpSpPr>
                  <a:xfrm>
                    <a:off x="484883" y="3045221"/>
                    <a:ext cx="96972" cy="108992"/>
                    <a:chOff x="484883" y="3045221"/>
                    <a:chExt cx="96972" cy="108992"/>
                  </a:xfrm>
                </p:grpSpPr>
                <p:sp>
                  <p:nvSpPr>
                    <p:cNvPr id="3329" name="Google Shape;3329;p24"/>
                    <p:cNvSpPr/>
                    <p:nvPr/>
                  </p:nvSpPr>
                  <p:spPr>
                    <a:xfrm>
                      <a:off x="547513"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0" name="Google Shape;3330;p24"/>
                    <p:cNvSpPr/>
                    <p:nvPr/>
                  </p:nvSpPr>
                  <p:spPr>
                    <a:xfrm>
                      <a:off x="48488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1" name="Google Shape;3331;p24"/>
                  <p:cNvGrpSpPr/>
                  <p:nvPr/>
                </p:nvGrpSpPr>
                <p:grpSpPr>
                  <a:xfrm>
                    <a:off x="1149629" y="3045221"/>
                    <a:ext cx="96972" cy="108992"/>
                    <a:chOff x="1149629" y="3045221"/>
                    <a:chExt cx="96972" cy="108992"/>
                  </a:xfrm>
                </p:grpSpPr>
                <p:sp>
                  <p:nvSpPr>
                    <p:cNvPr id="3332" name="Google Shape;3332;p24"/>
                    <p:cNvSpPr/>
                    <p:nvPr/>
                  </p:nvSpPr>
                  <p:spPr>
                    <a:xfrm>
                      <a:off x="1212251"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3" name="Google Shape;3333;p24"/>
                    <p:cNvSpPr/>
                    <p:nvPr/>
                  </p:nvSpPr>
                  <p:spPr>
                    <a:xfrm>
                      <a:off x="1149629"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4" name="Google Shape;3334;p24"/>
                  <p:cNvGrpSpPr/>
                  <p:nvPr/>
                </p:nvGrpSpPr>
                <p:grpSpPr>
                  <a:xfrm>
                    <a:off x="1814356" y="3045221"/>
                    <a:ext cx="96972" cy="108992"/>
                    <a:chOff x="1814356" y="3045221"/>
                    <a:chExt cx="96972" cy="108992"/>
                  </a:xfrm>
                </p:grpSpPr>
                <p:sp>
                  <p:nvSpPr>
                    <p:cNvPr id="3335" name="Google Shape;3335;p24"/>
                    <p:cNvSpPr/>
                    <p:nvPr/>
                  </p:nvSpPr>
                  <p:spPr>
                    <a:xfrm>
                      <a:off x="1876986"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6" name="Google Shape;3336;p24"/>
                    <p:cNvSpPr/>
                    <p:nvPr/>
                  </p:nvSpPr>
                  <p:spPr>
                    <a:xfrm>
                      <a:off x="1814356"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7" name="Google Shape;3337;p24"/>
                  <p:cNvGrpSpPr/>
                  <p:nvPr/>
                </p:nvGrpSpPr>
                <p:grpSpPr>
                  <a:xfrm>
                    <a:off x="2479103" y="3045221"/>
                    <a:ext cx="96972" cy="108992"/>
                    <a:chOff x="2479103" y="3045221"/>
                    <a:chExt cx="96972" cy="108992"/>
                  </a:xfrm>
                </p:grpSpPr>
                <p:sp>
                  <p:nvSpPr>
                    <p:cNvPr id="3338" name="Google Shape;3338;p24"/>
                    <p:cNvSpPr/>
                    <p:nvPr/>
                  </p:nvSpPr>
                  <p:spPr>
                    <a:xfrm>
                      <a:off x="2541718"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9" name="Google Shape;3339;p24"/>
                    <p:cNvSpPr/>
                    <p:nvPr/>
                  </p:nvSpPr>
                  <p:spPr>
                    <a:xfrm>
                      <a:off x="247910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0" name="Google Shape;3340;p24"/>
                  <p:cNvGrpSpPr/>
                  <p:nvPr/>
                </p:nvGrpSpPr>
                <p:grpSpPr>
                  <a:xfrm>
                    <a:off x="3143830" y="3045221"/>
                    <a:ext cx="96972" cy="108992"/>
                    <a:chOff x="3143830" y="3045221"/>
                    <a:chExt cx="96972" cy="108992"/>
                  </a:xfrm>
                </p:grpSpPr>
                <p:sp>
                  <p:nvSpPr>
                    <p:cNvPr id="3341" name="Google Shape;3341;p24"/>
                    <p:cNvSpPr/>
                    <p:nvPr/>
                  </p:nvSpPr>
                  <p:spPr>
                    <a:xfrm>
                      <a:off x="3206460"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2" name="Google Shape;3342;p24"/>
                    <p:cNvSpPr/>
                    <p:nvPr/>
                  </p:nvSpPr>
                  <p:spPr>
                    <a:xfrm>
                      <a:off x="3143830"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3" name="Google Shape;3343;p24"/>
                  <p:cNvGrpSpPr/>
                  <p:nvPr/>
                </p:nvGrpSpPr>
                <p:grpSpPr>
                  <a:xfrm>
                    <a:off x="3808576" y="3045221"/>
                    <a:ext cx="96972" cy="108992"/>
                    <a:chOff x="3808576" y="3045221"/>
                    <a:chExt cx="96972" cy="108992"/>
                  </a:xfrm>
                </p:grpSpPr>
                <p:sp>
                  <p:nvSpPr>
                    <p:cNvPr id="3344" name="Google Shape;3344;p24"/>
                    <p:cNvSpPr/>
                    <p:nvPr/>
                  </p:nvSpPr>
                  <p:spPr>
                    <a:xfrm>
                      <a:off x="3871192"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5" name="Google Shape;3345;p24"/>
                    <p:cNvSpPr/>
                    <p:nvPr/>
                  </p:nvSpPr>
                  <p:spPr>
                    <a:xfrm>
                      <a:off x="3808576"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6" name="Google Shape;3346;p24"/>
                  <p:cNvGrpSpPr/>
                  <p:nvPr/>
                </p:nvGrpSpPr>
                <p:grpSpPr>
                  <a:xfrm>
                    <a:off x="4473304" y="3045221"/>
                    <a:ext cx="96972" cy="108992"/>
                    <a:chOff x="4473304" y="3045221"/>
                    <a:chExt cx="96972" cy="108992"/>
                  </a:xfrm>
                </p:grpSpPr>
                <p:sp>
                  <p:nvSpPr>
                    <p:cNvPr id="3347" name="Google Shape;3347;p24"/>
                    <p:cNvSpPr/>
                    <p:nvPr/>
                  </p:nvSpPr>
                  <p:spPr>
                    <a:xfrm>
                      <a:off x="4535934"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8" name="Google Shape;3348;p24"/>
                    <p:cNvSpPr/>
                    <p:nvPr/>
                  </p:nvSpPr>
                  <p:spPr>
                    <a:xfrm>
                      <a:off x="4473304" y="304522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9" name="Google Shape;3349;p24"/>
                  <p:cNvGrpSpPr/>
                  <p:nvPr/>
                </p:nvGrpSpPr>
                <p:grpSpPr>
                  <a:xfrm>
                    <a:off x="5137930" y="3045170"/>
                    <a:ext cx="97071" cy="109017"/>
                    <a:chOff x="5137930" y="3045170"/>
                    <a:chExt cx="97071" cy="109017"/>
                  </a:xfrm>
                </p:grpSpPr>
                <p:sp>
                  <p:nvSpPr>
                    <p:cNvPr id="3350" name="Google Shape;3350;p24"/>
                    <p:cNvSpPr/>
                    <p:nvPr/>
                  </p:nvSpPr>
                  <p:spPr>
                    <a:xfrm>
                      <a:off x="5200666"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1" name="Google Shape;3351;p24"/>
                    <p:cNvSpPr/>
                    <p:nvPr/>
                  </p:nvSpPr>
                  <p:spPr>
                    <a:xfrm>
                      <a:off x="5137930" y="3045170"/>
                      <a:ext cx="97071" cy="109017"/>
                    </a:xfrm>
                    <a:custGeom>
                      <a:avLst/>
                      <a:gdLst/>
                      <a:ahLst/>
                      <a:cxnLst/>
                      <a:rect l="l" t="t" r="r" b="b"/>
                      <a:pathLst>
                        <a:path w="97071" h="109017" extrusionOk="0">
                          <a:moveTo>
                            <a:pt x="96887" y="53718"/>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52" name="Google Shape;3352;p24"/>
                <p:cNvGrpSpPr/>
                <p:nvPr/>
              </p:nvGrpSpPr>
              <p:grpSpPr>
                <a:xfrm>
                  <a:off x="-179964" y="3764420"/>
                  <a:ext cx="5414965" cy="109043"/>
                  <a:chOff x="-179964" y="3764420"/>
                  <a:chExt cx="5414965" cy="109043"/>
                </a:xfrm>
              </p:grpSpPr>
              <p:grpSp>
                <p:nvGrpSpPr>
                  <p:cNvPr id="3353" name="Google Shape;3353;p24"/>
                  <p:cNvGrpSpPr/>
                  <p:nvPr/>
                </p:nvGrpSpPr>
                <p:grpSpPr>
                  <a:xfrm>
                    <a:off x="-179964" y="3764420"/>
                    <a:ext cx="97073" cy="109017"/>
                    <a:chOff x="-179964" y="3764420"/>
                    <a:chExt cx="97073" cy="109017"/>
                  </a:xfrm>
                </p:grpSpPr>
                <p:sp>
                  <p:nvSpPr>
                    <p:cNvPr id="3354" name="Google Shape;3354;p24"/>
                    <p:cNvSpPr/>
                    <p:nvPr/>
                  </p:nvSpPr>
                  <p:spPr>
                    <a:xfrm>
                      <a:off x="-117222"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5" name="Google Shape;3355;p24"/>
                    <p:cNvSpPr/>
                    <p:nvPr/>
                  </p:nvSpPr>
                  <p:spPr>
                    <a:xfrm>
                      <a:off x="-179964" y="3764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6"/>
                            <a:pt x="62094" y="105464"/>
                          </a:cubicBezTo>
                          <a:cubicBezTo>
                            <a:pt x="103652" y="86501"/>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56" name="Google Shape;3356;p24"/>
                  <p:cNvGrpSpPr/>
                  <p:nvPr/>
                </p:nvGrpSpPr>
                <p:grpSpPr>
                  <a:xfrm>
                    <a:off x="484883" y="3764471"/>
                    <a:ext cx="96972" cy="108992"/>
                    <a:chOff x="484883" y="3764471"/>
                    <a:chExt cx="96972" cy="108992"/>
                  </a:xfrm>
                </p:grpSpPr>
                <p:sp>
                  <p:nvSpPr>
                    <p:cNvPr id="3357" name="Google Shape;3357;p24"/>
                    <p:cNvSpPr/>
                    <p:nvPr/>
                  </p:nvSpPr>
                  <p:spPr>
                    <a:xfrm>
                      <a:off x="547513"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8" name="Google Shape;3358;p24"/>
                    <p:cNvSpPr/>
                    <p:nvPr/>
                  </p:nvSpPr>
                  <p:spPr>
                    <a:xfrm>
                      <a:off x="48488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59" name="Google Shape;3359;p24"/>
                  <p:cNvGrpSpPr/>
                  <p:nvPr/>
                </p:nvGrpSpPr>
                <p:grpSpPr>
                  <a:xfrm>
                    <a:off x="1149629" y="3764471"/>
                    <a:ext cx="96972" cy="108992"/>
                    <a:chOff x="1149629" y="3764471"/>
                    <a:chExt cx="96972" cy="108992"/>
                  </a:xfrm>
                </p:grpSpPr>
                <p:sp>
                  <p:nvSpPr>
                    <p:cNvPr id="3360" name="Google Shape;3360;p24"/>
                    <p:cNvSpPr/>
                    <p:nvPr/>
                  </p:nvSpPr>
                  <p:spPr>
                    <a:xfrm>
                      <a:off x="1212251"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1" name="Google Shape;3361;p24"/>
                    <p:cNvSpPr/>
                    <p:nvPr/>
                  </p:nvSpPr>
                  <p:spPr>
                    <a:xfrm>
                      <a:off x="1149629"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2" name="Google Shape;3362;p24"/>
                  <p:cNvGrpSpPr/>
                  <p:nvPr/>
                </p:nvGrpSpPr>
                <p:grpSpPr>
                  <a:xfrm>
                    <a:off x="1814356" y="3764471"/>
                    <a:ext cx="96972" cy="108992"/>
                    <a:chOff x="1814356" y="3764471"/>
                    <a:chExt cx="96972" cy="108992"/>
                  </a:xfrm>
                </p:grpSpPr>
                <p:sp>
                  <p:nvSpPr>
                    <p:cNvPr id="3363" name="Google Shape;3363;p24"/>
                    <p:cNvSpPr/>
                    <p:nvPr/>
                  </p:nvSpPr>
                  <p:spPr>
                    <a:xfrm>
                      <a:off x="1876986"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4" name="Google Shape;3364;p24"/>
                    <p:cNvSpPr/>
                    <p:nvPr/>
                  </p:nvSpPr>
                  <p:spPr>
                    <a:xfrm>
                      <a:off x="1814356"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5" name="Google Shape;3365;p24"/>
                  <p:cNvGrpSpPr/>
                  <p:nvPr/>
                </p:nvGrpSpPr>
                <p:grpSpPr>
                  <a:xfrm>
                    <a:off x="2479103" y="3764471"/>
                    <a:ext cx="96972" cy="108992"/>
                    <a:chOff x="2479103" y="3764471"/>
                    <a:chExt cx="96972" cy="108992"/>
                  </a:xfrm>
                </p:grpSpPr>
                <p:sp>
                  <p:nvSpPr>
                    <p:cNvPr id="3366" name="Google Shape;3366;p24"/>
                    <p:cNvSpPr/>
                    <p:nvPr/>
                  </p:nvSpPr>
                  <p:spPr>
                    <a:xfrm>
                      <a:off x="2541718"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7" name="Google Shape;3367;p24"/>
                    <p:cNvSpPr/>
                    <p:nvPr/>
                  </p:nvSpPr>
                  <p:spPr>
                    <a:xfrm>
                      <a:off x="247910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8" name="Google Shape;3368;p24"/>
                  <p:cNvGrpSpPr/>
                  <p:nvPr/>
                </p:nvGrpSpPr>
                <p:grpSpPr>
                  <a:xfrm>
                    <a:off x="3143830" y="3764471"/>
                    <a:ext cx="96972" cy="108992"/>
                    <a:chOff x="3143830" y="3764471"/>
                    <a:chExt cx="96972" cy="108992"/>
                  </a:xfrm>
                </p:grpSpPr>
                <p:sp>
                  <p:nvSpPr>
                    <p:cNvPr id="3369" name="Google Shape;3369;p24"/>
                    <p:cNvSpPr/>
                    <p:nvPr/>
                  </p:nvSpPr>
                  <p:spPr>
                    <a:xfrm>
                      <a:off x="3206460"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0" name="Google Shape;3370;p24"/>
                    <p:cNvSpPr/>
                    <p:nvPr/>
                  </p:nvSpPr>
                  <p:spPr>
                    <a:xfrm>
                      <a:off x="3143830"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3"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1" name="Google Shape;3371;p24"/>
                  <p:cNvGrpSpPr/>
                  <p:nvPr/>
                </p:nvGrpSpPr>
                <p:grpSpPr>
                  <a:xfrm>
                    <a:off x="3808576" y="3764471"/>
                    <a:ext cx="96972" cy="108992"/>
                    <a:chOff x="3808576" y="3764471"/>
                    <a:chExt cx="96972" cy="108992"/>
                  </a:xfrm>
                </p:grpSpPr>
                <p:sp>
                  <p:nvSpPr>
                    <p:cNvPr id="3372" name="Google Shape;3372;p24"/>
                    <p:cNvSpPr/>
                    <p:nvPr/>
                  </p:nvSpPr>
                  <p:spPr>
                    <a:xfrm>
                      <a:off x="3871192"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3" name="Google Shape;3373;p24"/>
                    <p:cNvSpPr/>
                    <p:nvPr/>
                  </p:nvSpPr>
                  <p:spPr>
                    <a:xfrm>
                      <a:off x="3808576"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4" name="Google Shape;3374;p24"/>
                  <p:cNvGrpSpPr/>
                  <p:nvPr/>
                </p:nvGrpSpPr>
                <p:grpSpPr>
                  <a:xfrm>
                    <a:off x="4473304" y="3764471"/>
                    <a:ext cx="96972" cy="108992"/>
                    <a:chOff x="4473304" y="3764471"/>
                    <a:chExt cx="96972" cy="108992"/>
                  </a:xfrm>
                </p:grpSpPr>
                <p:sp>
                  <p:nvSpPr>
                    <p:cNvPr id="3375" name="Google Shape;3375;p24"/>
                    <p:cNvSpPr/>
                    <p:nvPr/>
                  </p:nvSpPr>
                  <p:spPr>
                    <a:xfrm>
                      <a:off x="4535934"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6" name="Google Shape;3376;p24"/>
                    <p:cNvSpPr/>
                    <p:nvPr/>
                  </p:nvSpPr>
                  <p:spPr>
                    <a:xfrm>
                      <a:off x="4473304" y="3764471"/>
                      <a:ext cx="96972" cy="108992"/>
                    </a:xfrm>
                    <a:custGeom>
                      <a:avLst/>
                      <a:gdLst/>
                      <a:ahLst/>
                      <a:cxnLst/>
                      <a:rect l="l" t="t" r="r" b="b"/>
                      <a:pathLst>
                        <a:path w="96972" h="108992" extrusionOk="0">
                          <a:moveTo>
                            <a:pt x="96767" y="53666"/>
                          </a:moveTo>
                          <a:cubicBezTo>
                            <a:pt x="92700" y="3590"/>
                            <a:pt x="46524"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7" name="Google Shape;3377;p24"/>
                  <p:cNvGrpSpPr/>
                  <p:nvPr/>
                </p:nvGrpSpPr>
                <p:grpSpPr>
                  <a:xfrm>
                    <a:off x="5137930" y="3764420"/>
                    <a:ext cx="97071" cy="109017"/>
                    <a:chOff x="5137930" y="3764420"/>
                    <a:chExt cx="97071" cy="109017"/>
                  </a:xfrm>
                </p:grpSpPr>
                <p:sp>
                  <p:nvSpPr>
                    <p:cNvPr id="3378" name="Google Shape;3378;p24"/>
                    <p:cNvSpPr/>
                    <p:nvPr/>
                  </p:nvSpPr>
                  <p:spPr>
                    <a:xfrm>
                      <a:off x="5200666"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9" name="Google Shape;3379;p24"/>
                    <p:cNvSpPr/>
                    <p:nvPr/>
                  </p:nvSpPr>
                  <p:spPr>
                    <a:xfrm>
                      <a:off x="5137930" y="3764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6"/>
                            <a:pt x="62094" y="105464"/>
                          </a:cubicBezTo>
                          <a:cubicBezTo>
                            <a:pt x="103633" y="86501"/>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80" name="Google Shape;3380;p24"/>
                <p:cNvGrpSpPr/>
                <p:nvPr/>
              </p:nvGrpSpPr>
              <p:grpSpPr>
                <a:xfrm>
                  <a:off x="-179964" y="4483688"/>
                  <a:ext cx="5414965" cy="109044"/>
                  <a:chOff x="-179964" y="4483688"/>
                  <a:chExt cx="5414965" cy="109044"/>
                </a:xfrm>
              </p:grpSpPr>
              <p:grpSp>
                <p:nvGrpSpPr>
                  <p:cNvPr id="3381" name="Google Shape;3381;p24"/>
                  <p:cNvGrpSpPr/>
                  <p:nvPr/>
                </p:nvGrpSpPr>
                <p:grpSpPr>
                  <a:xfrm>
                    <a:off x="-179964" y="4483688"/>
                    <a:ext cx="97073" cy="109017"/>
                    <a:chOff x="-179964" y="4483688"/>
                    <a:chExt cx="97073" cy="109017"/>
                  </a:xfrm>
                </p:grpSpPr>
                <p:sp>
                  <p:nvSpPr>
                    <p:cNvPr id="3382" name="Google Shape;3382;p24"/>
                    <p:cNvSpPr/>
                    <p:nvPr/>
                  </p:nvSpPr>
                  <p:spPr>
                    <a:xfrm>
                      <a:off x="-117222"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3" name="Google Shape;3383;p24"/>
                    <p:cNvSpPr/>
                    <p:nvPr/>
                  </p:nvSpPr>
                  <p:spPr>
                    <a:xfrm>
                      <a:off x="-179964" y="4483688"/>
                      <a:ext cx="97073" cy="109017"/>
                    </a:xfrm>
                    <a:custGeom>
                      <a:avLst/>
                      <a:gdLst/>
                      <a:ahLst/>
                      <a:cxnLst/>
                      <a:rect l="l" t="t" r="r" b="b"/>
                      <a:pathLst>
                        <a:path w="97073" h="109017" extrusionOk="0">
                          <a:moveTo>
                            <a:pt x="96887" y="53717"/>
                          </a:moveTo>
                          <a:cubicBezTo>
                            <a:pt x="92669" y="3623"/>
                            <a:pt x="46778" y="-4635"/>
                            <a:pt x="67053" y="5084"/>
                          </a:cubicBezTo>
                          <a:cubicBezTo>
                            <a:pt x="51889" y="-2566"/>
                            <a:pt x="37086" y="-1408"/>
                            <a:pt x="23842" y="7381"/>
                          </a:cubicBezTo>
                          <a:cubicBezTo>
                            <a:pt x="-28016" y="41796"/>
                            <a:pt x="13941" y="127427"/>
                            <a:pt x="62094" y="105464"/>
                          </a:cubicBezTo>
                          <a:cubicBezTo>
                            <a:pt x="103652" y="86481"/>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84" name="Google Shape;3384;p24"/>
                  <p:cNvGrpSpPr/>
                  <p:nvPr/>
                </p:nvGrpSpPr>
                <p:grpSpPr>
                  <a:xfrm>
                    <a:off x="484883" y="4483740"/>
                    <a:ext cx="96972" cy="108992"/>
                    <a:chOff x="484883" y="4483740"/>
                    <a:chExt cx="96972" cy="108992"/>
                  </a:xfrm>
                </p:grpSpPr>
                <p:sp>
                  <p:nvSpPr>
                    <p:cNvPr id="3385" name="Google Shape;3385;p24"/>
                    <p:cNvSpPr/>
                    <p:nvPr/>
                  </p:nvSpPr>
                  <p:spPr>
                    <a:xfrm>
                      <a:off x="547513"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6" name="Google Shape;3386;p24"/>
                    <p:cNvSpPr/>
                    <p:nvPr/>
                  </p:nvSpPr>
                  <p:spPr>
                    <a:xfrm>
                      <a:off x="48488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87" name="Google Shape;3387;p24"/>
                  <p:cNvGrpSpPr/>
                  <p:nvPr/>
                </p:nvGrpSpPr>
                <p:grpSpPr>
                  <a:xfrm>
                    <a:off x="1149629" y="4483740"/>
                    <a:ext cx="96972" cy="108992"/>
                    <a:chOff x="1149629" y="4483740"/>
                    <a:chExt cx="96972" cy="108992"/>
                  </a:xfrm>
                </p:grpSpPr>
                <p:sp>
                  <p:nvSpPr>
                    <p:cNvPr id="3388" name="Google Shape;3388;p24"/>
                    <p:cNvSpPr/>
                    <p:nvPr/>
                  </p:nvSpPr>
                  <p:spPr>
                    <a:xfrm>
                      <a:off x="1212251"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9" name="Google Shape;3389;p24"/>
                    <p:cNvSpPr/>
                    <p:nvPr/>
                  </p:nvSpPr>
                  <p:spPr>
                    <a:xfrm>
                      <a:off x="1149629"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0" name="Google Shape;3390;p24"/>
                  <p:cNvGrpSpPr/>
                  <p:nvPr/>
                </p:nvGrpSpPr>
                <p:grpSpPr>
                  <a:xfrm>
                    <a:off x="1814356" y="4483740"/>
                    <a:ext cx="96972" cy="108992"/>
                    <a:chOff x="1814356" y="4483740"/>
                    <a:chExt cx="96972" cy="108992"/>
                  </a:xfrm>
                </p:grpSpPr>
                <p:sp>
                  <p:nvSpPr>
                    <p:cNvPr id="3391" name="Google Shape;3391;p24"/>
                    <p:cNvSpPr/>
                    <p:nvPr/>
                  </p:nvSpPr>
                  <p:spPr>
                    <a:xfrm>
                      <a:off x="1876986"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2" name="Google Shape;3392;p24"/>
                    <p:cNvSpPr/>
                    <p:nvPr/>
                  </p:nvSpPr>
                  <p:spPr>
                    <a:xfrm>
                      <a:off x="1814356"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3" name="Google Shape;3393;p24"/>
                  <p:cNvGrpSpPr/>
                  <p:nvPr/>
                </p:nvGrpSpPr>
                <p:grpSpPr>
                  <a:xfrm>
                    <a:off x="2479103" y="4483740"/>
                    <a:ext cx="96972" cy="108992"/>
                    <a:chOff x="2479103" y="4483740"/>
                    <a:chExt cx="96972" cy="108992"/>
                  </a:xfrm>
                </p:grpSpPr>
                <p:sp>
                  <p:nvSpPr>
                    <p:cNvPr id="3394" name="Google Shape;3394;p24"/>
                    <p:cNvSpPr/>
                    <p:nvPr/>
                  </p:nvSpPr>
                  <p:spPr>
                    <a:xfrm>
                      <a:off x="2541718"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5" name="Google Shape;3395;p24"/>
                    <p:cNvSpPr/>
                    <p:nvPr/>
                  </p:nvSpPr>
                  <p:spPr>
                    <a:xfrm>
                      <a:off x="247910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6" name="Google Shape;3396;p24"/>
                  <p:cNvGrpSpPr/>
                  <p:nvPr/>
                </p:nvGrpSpPr>
                <p:grpSpPr>
                  <a:xfrm>
                    <a:off x="3143830" y="4483740"/>
                    <a:ext cx="96972" cy="108992"/>
                    <a:chOff x="3143830" y="4483740"/>
                    <a:chExt cx="96972" cy="108992"/>
                  </a:xfrm>
                </p:grpSpPr>
                <p:sp>
                  <p:nvSpPr>
                    <p:cNvPr id="3397" name="Google Shape;3397;p24"/>
                    <p:cNvSpPr/>
                    <p:nvPr/>
                  </p:nvSpPr>
                  <p:spPr>
                    <a:xfrm>
                      <a:off x="3206460"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8" name="Google Shape;3398;p24"/>
                    <p:cNvSpPr/>
                    <p:nvPr/>
                  </p:nvSpPr>
                  <p:spPr>
                    <a:xfrm>
                      <a:off x="3143830"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9" name="Google Shape;3399;p24"/>
                  <p:cNvGrpSpPr/>
                  <p:nvPr/>
                </p:nvGrpSpPr>
                <p:grpSpPr>
                  <a:xfrm>
                    <a:off x="3808576" y="4483740"/>
                    <a:ext cx="96972" cy="108992"/>
                    <a:chOff x="3808576" y="4483740"/>
                    <a:chExt cx="96972" cy="108992"/>
                  </a:xfrm>
                </p:grpSpPr>
                <p:sp>
                  <p:nvSpPr>
                    <p:cNvPr id="3400" name="Google Shape;3400;p24"/>
                    <p:cNvSpPr/>
                    <p:nvPr/>
                  </p:nvSpPr>
                  <p:spPr>
                    <a:xfrm>
                      <a:off x="3871192"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1" name="Google Shape;3401;p24"/>
                    <p:cNvSpPr/>
                    <p:nvPr/>
                  </p:nvSpPr>
                  <p:spPr>
                    <a:xfrm>
                      <a:off x="3808576"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02" name="Google Shape;3402;p24"/>
                  <p:cNvGrpSpPr/>
                  <p:nvPr/>
                </p:nvGrpSpPr>
                <p:grpSpPr>
                  <a:xfrm>
                    <a:off x="4473304" y="4483740"/>
                    <a:ext cx="96972" cy="108992"/>
                    <a:chOff x="4473304" y="4483740"/>
                    <a:chExt cx="96972" cy="108992"/>
                  </a:xfrm>
                </p:grpSpPr>
                <p:sp>
                  <p:nvSpPr>
                    <p:cNvPr id="3403" name="Google Shape;3403;p24"/>
                    <p:cNvSpPr/>
                    <p:nvPr/>
                  </p:nvSpPr>
                  <p:spPr>
                    <a:xfrm>
                      <a:off x="4535934"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4" name="Google Shape;3404;p24"/>
                    <p:cNvSpPr/>
                    <p:nvPr/>
                  </p:nvSpPr>
                  <p:spPr>
                    <a:xfrm>
                      <a:off x="4473304" y="4483740"/>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05" name="Google Shape;3405;p24"/>
                  <p:cNvGrpSpPr/>
                  <p:nvPr/>
                </p:nvGrpSpPr>
                <p:grpSpPr>
                  <a:xfrm>
                    <a:off x="5137930" y="4483688"/>
                    <a:ext cx="97071" cy="109017"/>
                    <a:chOff x="5137930" y="4483688"/>
                    <a:chExt cx="97071" cy="109017"/>
                  </a:xfrm>
                </p:grpSpPr>
                <p:sp>
                  <p:nvSpPr>
                    <p:cNvPr id="3406" name="Google Shape;3406;p24"/>
                    <p:cNvSpPr/>
                    <p:nvPr/>
                  </p:nvSpPr>
                  <p:spPr>
                    <a:xfrm>
                      <a:off x="5200666"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7" name="Google Shape;3407;p24"/>
                    <p:cNvSpPr/>
                    <p:nvPr/>
                  </p:nvSpPr>
                  <p:spPr>
                    <a:xfrm>
                      <a:off x="5137930" y="4483688"/>
                      <a:ext cx="97071" cy="109017"/>
                    </a:xfrm>
                    <a:custGeom>
                      <a:avLst/>
                      <a:gdLst/>
                      <a:ahLst/>
                      <a:cxnLst/>
                      <a:rect l="l" t="t" r="r" b="b"/>
                      <a:pathLst>
                        <a:path w="97071" h="109017" extrusionOk="0">
                          <a:moveTo>
                            <a:pt x="96887" y="53717"/>
                          </a:moveTo>
                          <a:cubicBezTo>
                            <a:pt x="92668" y="3623"/>
                            <a:pt x="46778" y="-4635"/>
                            <a:pt x="67053" y="5084"/>
                          </a:cubicBezTo>
                          <a:cubicBezTo>
                            <a:pt x="51889" y="-2566"/>
                            <a:pt x="37086" y="-1408"/>
                            <a:pt x="23842" y="7381"/>
                          </a:cubicBezTo>
                          <a:cubicBezTo>
                            <a:pt x="-28016" y="41796"/>
                            <a:pt x="13941" y="127427"/>
                            <a:pt x="62094" y="105464"/>
                          </a:cubicBezTo>
                          <a:cubicBezTo>
                            <a:pt x="103633" y="86481"/>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08" name="Google Shape;3408;p24"/>
                <p:cNvGrpSpPr/>
                <p:nvPr/>
              </p:nvGrpSpPr>
              <p:grpSpPr>
                <a:xfrm>
                  <a:off x="-179964" y="5202938"/>
                  <a:ext cx="5414965" cy="109044"/>
                  <a:chOff x="-179964" y="5202938"/>
                  <a:chExt cx="5414965" cy="109044"/>
                </a:xfrm>
              </p:grpSpPr>
              <p:grpSp>
                <p:nvGrpSpPr>
                  <p:cNvPr id="3409" name="Google Shape;3409;p24"/>
                  <p:cNvGrpSpPr/>
                  <p:nvPr/>
                </p:nvGrpSpPr>
                <p:grpSpPr>
                  <a:xfrm>
                    <a:off x="-179964" y="5202938"/>
                    <a:ext cx="97073" cy="109017"/>
                    <a:chOff x="-179964" y="5202938"/>
                    <a:chExt cx="97073" cy="109017"/>
                  </a:xfrm>
                </p:grpSpPr>
                <p:sp>
                  <p:nvSpPr>
                    <p:cNvPr id="3410" name="Google Shape;3410;p24"/>
                    <p:cNvSpPr/>
                    <p:nvPr/>
                  </p:nvSpPr>
                  <p:spPr>
                    <a:xfrm>
                      <a:off x="-117222"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1" name="Google Shape;3411;p24"/>
                    <p:cNvSpPr/>
                    <p:nvPr/>
                  </p:nvSpPr>
                  <p:spPr>
                    <a:xfrm>
                      <a:off x="-179964" y="5202938"/>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2"/>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2" name="Google Shape;3412;p24"/>
                  <p:cNvGrpSpPr/>
                  <p:nvPr/>
                </p:nvGrpSpPr>
                <p:grpSpPr>
                  <a:xfrm>
                    <a:off x="484883" y="5202990"/>
                    <a:ext cx="96972" cy="108992"/>
                    <a:chOff x="484883" y="5202990"/>
                    <a:chExt cx="96972" cy="108992"/>
                  </a:xfrm>
                </p:grpSpPr>
                <p:sp>
                  <p:nvSpPr>
                    <p:cNvPr id="3413" name="Google Shape;3413;p24"/>
                    <p:cNvSpPr/>
                    <p:nvPr/>
                  </p:nvSpPr>
                  <p:spPr>
                    <a:xfrm>
                      <a:off x="547513"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4" name="Google Shape;3414;p24"/>
                    <p:cNvSpPr/>
                    <p:nvPr/>
                  </p:nvSpPr>
                  <p:spPr>
                    <a:xfrm>
                      <a:off x="48488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5" name="Google Shape;3415;p24"/>
                  <p:cNvGrpSpPr/>
                  <p:nvPr/>
                </p:nvGrpSpPr>
                <p:grpSpPr>
                  <a:xfrm>
                    <a:off x="1149629" y="5202990"/>
                    <a:ext cx="96972" cy="108992"/>
                    <a:chOff x="1149629" y="5202990"/>
                    <a:chExt cx="96972" cy="108992"/>
                  </a:xfrm>
                </p:grpSpPr>
                <p:sp>
                  <p:nvSpPr>
                    <p:cNvPr id="3416" name="Google Shape;3416;p24"/>
                    <p:cNvSpPr/>
                    <p:nvPr/>
                  </p:nvSpPr>
                  <p:spPr>
                    <a:xfrm>
                      <a:off x="1212251"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7" name="Google Shape;3417;p24"/>
                    <p:cNvSpPr/>
                    <p:nvPr/>
                  </p:nvSpPr>
                  <p:spPr>
                    <a:xfrm>
                      <a:off x="1149629"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8" name="Google Shape;3418;p24"/>
                  <p:cNvGrpSpPr/>
                  <p:nvPr/>
                </p:nvGrpSpPr>
                <p:grpSpPr>
                  <a:xfrm>
                    <a:off x="1814356" y="5202990"/>
                    <a:ext cx="96972" cy="108992"/>
                    <a:chOff x="1814356" y="5202990"/>
                    <a:chExt cx="96972" cy="108992"/>
                  </a:xfrm>
                </p:grpSpPr>
                <p:sp>
                  <p:nvSpPr>
                    <p:cNvPr id="3419" name="Google Shape;3419;p24"/>
                    <p:cNvSpPr/>
                    <p:nvPr/>
                  </p:nvSpPr>
                  <p:spPr>
                    <a:xfrm>
                      <a:off x="1876986"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0" name="Google Shape;3420;p24"/>
                    <p:cNvSpPr/>
                    <p:nvPr/>
                  </p:nvSpPr>
                  <p:spPr>
                    <a:xfrm>
                      <a:off x="1814356"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1" name="Google Shape;3421;p24"/>
                  <p:cNvGrpSpPr/>
                  <p:nvPr/>
                </p:nvGrpSpPr>
                <p:grpSpPr>
                  <a:xfrm>
                    <a:off x="2479103" y="5202990"/>
                    <a:ext cx="96972" cy="108992"/>
                    <a:chOff x="2479103" y="5202990"/>
                    <a:chExt cx="96972" cy="108992"/>
                  </a:xfrm>
                </p:grpSpPr>
                <p:sp>
                  <p:nvSpPr>
                    <p:cNvPr id="3422" name="Google Shape;3422;p24"/>
                    <p:cNvSpPr/>
                    <p:nvPr/>
                  </p:nvSpPr>
                  <p:spPr>
                    <a:xfrm>
                      <a:off x="2541718"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3" name="Google Shape;3423;p24"/>
                    <p:cNvSpPr/>
                    <p:nvPr/>
                  </p:nvSpPr>
                  <p:spPr>
                    <a:xfrm>
                      <a:off x="247910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4" name="Google Shape;3424;p24"/>
                  <p:cNvGrpSpPr/>
                  <p:nvPr/>
                </p:nvGrpSpPr>
                <p:grpSpPr>
                  <a:xfrm>
                    <a:off x="3143830" y="5202990"/>
                    <a:ext cx="96972" cy="108992"/>
                    <a:chOff x="3143830" y="5202990"/>
                    <a:chExt cx="96972" cy="108992"/>
                  </a:xfrm>
                </p:grpSpPr>
                <p:sp>
                  <p:nvSpPr>
                    <p:cNvPr id="3425" name="Google Shape;3425;p24"/>
                    <p:cNvSpPr/>
                    <p:nvPr/>
                  </p:nvSpPr>
                  <p:spPr>
                    <a:xfrm>
                      <a:off x="3206460"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6" name="Google Shape;3426;p24"/>
                    <p:cNvSpPr/>
                    <p:nvPr/>
                  </p:nvSpPr>
                  <p:spPr>
                    <a:xfrm>
                      <a:off x="3143830"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7" name="Google Shape;3427;p24"/>
                  <p:cNvGrpSpPr/>
                  <p:nvPr/>
                </p:nvGrpSpPr>
                <p:grpSpPr>
                  <a:xfrm>
                    <a:off x="3808576" y="5202990"/>
                    <a:ext cx="96972" cy="108992"/>
                    <a:chOff x="3808576" y="5202990"/>
                    <a:chExt cx="96972" cy="108992"/>
                  </a:xfrm>
                </p:grpSpPr>
                <p:sp>
                  <p:nvSpPr>
                    <p:cNvPr id="3428" name="Google Shape;3428;p24"/>
                    <p:cNvSpPr/>
                    <p:nvPr/>
                  </p:nvSpPr>
                  <p:spPr>
                    <a:xfrm>
                      <a:off x="3871192"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9" name="Google Shape;3429;p24"/>
                    <p:cNvSpPr/>
                    <p:nvPr/>
                  </p:nvSpPr>
                  <p:spPr>
                    <a:xfrm>
                      <a:off x="3808576"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30" name="Google Shape;3430;p24"/>
                  <p:cNvGrpSpPr/>
                  <p:nvPr/>
                </p:nvGrpSpPr>
                <p:grpSpPr>
                  <a:xfrm>
                    <a:off x="4473304" y="5202990"/>
                    <a:ext cx="96972" cy="108992"/>
                    <a:chOff x="4473304" y="5202990"/>
                    <a:chExt cx="96972" cy="108992"/>
                  </a:xfrm>
                </p:grpSpPr>
                <p:sp>
                  <p:nvSpPr>
                    <p:cNvPr id="3431" name="Google Shape;3431;p24"/>
                    <p:cNvSpPr/>
                    <p:nvPr/>
                  </p:nvSpPr>
                  <p:spPr>
                    <a:xfrm>
                      <a:off x="4535934"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2" name="Google Shape;3432;p24"/>
                    <p:cNvSpPr/>
                    <p:nvPr/>
                  </p:nvSpPr>
                  <p:spPr>
                    <a:xfrm>
                      <a:off x="4473304" y="5202990"/>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33" name="Google Shape;3433;p24"/>
                  <p:cNvGrpSpPr/>
                  <p:nvPr/>
                </p:nvGrpSpPr>
                <p:grpSpPr>
                  <a:xfrm>
                    <a:off x="5137930" y="5202938"/>
                    <a:ext cx="97071" cy="109017"/>
                    <a:chOff x="5137930" y="5202938"/>
                    <a:chExt cx="97071" cy="109017"/>
                  </a:xfrm>
                </p:grpSpPr>
                <p:sp>
                  <p:nvSpPr>
                    <p:cNvPr id="3434" name="Google Shape;3434;p24"/>
                    <p:cNvSpPr/>
                    <p:nvPr/>
                  </p:nvSpPr>
                  <p:spPr>
                    <a:xfrm>
                      <a:off x="5200666"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5" name="Google Shape;3435;p24"/>
                    <p:cNvSpPr/>
                    <p:nvPr/>
                  </p:nvSpPr>
                  <p:spPr>
                    <a:xfrm>
                      <a:off x="5137930" y="5202938"/>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2"/>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36" name="Google Shape;3436;p24"/>
                <p:cNvGrpSpPr/>
                <p:nvPr/>
              </p:nvGrpSpPr>
              <p:grpSpPr>
                <a:xfrm>
                  <a:off x="484883" y="5922188"/>
                  <a:ext cx="4750118" cy="109043"/>
                  <a:chOff x="484883" y="5922188"/>
                  <a:chExt cx="4750118" cy="109043"/>
                </a:xfrm>
              </p:grpSpPr>
              <p:grpSp>
                <p:nvGrpSpPr>
                  <p:cNvPr id="3437" name="Google Shape;3437;p24"/>
                  <p:cNvGrpSpPr/>
                  <p:nvPr/>
                </p:nvGrpSpPr>
                <p:grpSpPr>
                  <a:xfrm>
                    <a:off x="484883" y="5922239"/>
                    <a:ext cx="96972" cy="108992"/>
                    <a:chOff x="484883" y="5922239"/>
                    <a:chExt cx="96972" cy="108992"/>
                  </a:xfrm>
                </p:grpSpPr>
                <p:sp>
                  <p:nvSpPr>
                    <p:cNvPr id="3438" name="Google Shape;3438;p24"/>
                    <p:cNvSpPr/>
                    <p:nvPr/>
                  </p:nvSpPr>
                  <p:spPr>
                    <a:xfrm>
                      <a:off x="547513"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9" name="Google Shape;3439;p24"/>
                    <p:cNvSpPr/>
                    <p:nvPr/>
                  </p:nvSpPr>
                  <p:spPr>
                    <a:xfrm>
                      <a:off x="48488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0" name="Google Shape;3440;p24"/>
                  <p:cNvGrpSpPr/>
                  <p:nvPr/>
                </p:nvGrpSpPr>
                <p:grpSpPr>
                  <a:xfrm>
                    <a:off x="1149629" y="5922239"/>
                    <a:ext cx="96972" cy="108992"/>
                    <a:chOff x="1149629" y="5922239"/>
                    <a:chExt cx="96972" cy="108992"/>
                  </a:xfrm>
                </p:grpSpPr>
                <p:sp>
                  <p:nvSpPr>
                    <p:cNvPr id="3441" name="Google Shape;3441;p24"/>
                    <p:cNvSpPr/>
                    <p:nvPr/>
                  </p:nvSpPr>
                  <p:spPr>
                    <a:xfrm>
                      <a:off x="1212251" y="59248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2" name="Google Shape;3442;p24"/>
                    <p:cNvSpPr/>
                    <p:nvPr/>
                  </p:nvSpPr>
                  <p:spPr>
                    <a:xfrm>
                      <a:off x="1149629"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3" name="Google Shape;3443;p24"/>
                  <p:cNvGrpSpPr/>
                  <p:nvPr/>
                </p:nvGrpSpPr>
                <p:grpSpPr>
                  <a:xfrm>
                    <a:off x="1814356" y="5922239"/>
                    <a:ext cx="96972" cy="108992"/>
                    <a:chOff x="1814356" y="5922239"/>
                    <a:chExt cx="96972" cy="108992"/>
                  </a:xfrm>
                </p:grpSpPr>
                <p:sp>
                  <p:nvSpPr>
                    <p:cNvPr id="3444" name="Google Shape;3444;p24"/>
                    <p:cNvSpPr/>
                    <p:nvPr/>
                  </p:nvSpPr>
                  <p:spPr>
                    <a:xfrm>
                      <a:off x="1876986"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5" name="Google Shape;3445;p24"/>
                    <p:cNvSpPr/>
                    <p:nvPr/>
                  </p:nvSpPr>
                  <p:spPr>
                    <a:xfrm>
                      <a:off x="1814356"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6" name="Google Shape;3446;p24"/>
                  <p:cNvGrpSpPr/>
                  <p:nvPr/>
                </p:nvGrpSpPr>
                <p:grpSpPr>
                  <a:xfrm>
                    <a:off x="2479103" y="5922239"/>
                    <a:ext cx="96972" cy="108992"/>
                    <a:chOff x="2479103" y="5922239"/>
                    <a:chExt cx="96972" cy="108992"/>
                  </a:xfrm>
                </p:grpSpPr>
                <p:sp>
                  <p:nvSpPr>
                    <p:cNvPr id="3447" name="Google Shape;3447;p24"/>
                    <p:cNvSpPr/>
                    <p:nvPr/>
                  </p:nvSpPr>
                  <p:spPr>
                    <a:xfrm>
                      <a:off x="2541718"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8" name="Google Shape;3448;p24"/>
                    <p:cNvSpPr/>
                    <p:nvPr/>
                  </p:nvSpPr>
                  <p:spPr>
                    <a:xfrm>
                      <a:off x="247910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9" name="Google Shape;3449;p24"/>
                  <p:cNvGrpSpPr/>
                  <p:nvPr/>
                </p:nvGrpSpPr>
                <p:grpSpPr>
                  <a:xfrm>
                    <a:off x="3143830" y="5922239"/>
                    <a:ext cx="96972" cy="108992"/>
                    <a:chOff x="3143830" y="5922239"/>
                    <a:chExt cx="96972" cy="108992"/>
                  </a:xfrm>
                </p:grpSpPr>
                <p:sp>
                  <p:nvSpPr>
                    <p:cNvPr id="3450" name="Google Shape;3450;p24"/>
                    <p:cNvSpPr/>
                    <p:nvPr/>
                  </p:nvSpPr>
                  <p:spPr>
                    <a:xfrm>
                      <a:off x="3206460"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1" name="Google Shape;3451;p24"/>
                    <p:cNvSpPr/>
                    <p:nvPr/>
                  </p:nvSpPr>
                  <p:spPr>
                    <a:xfrm>
                      <a:off x="3143830"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2" name="Google Shape;3452;p24"/>
                  <p:cNvGrpSpPr/>
                  <p:nvPr/>
                </p:nvGrpSpPr>
                <p:grpSpPr>
                  <a:xfrm>
                    <a:off x="3808576" y="5922239"/>
                    <a:ext cx="96972" cy="108992"/>
                    <a:chOff x="3808576" y="5922239"/>
                    <a:chExt cx="96972" cy="108992"/>
                  </a:xfrm>
                </p:grpSpPr>
                <p:sp>
                  <p:nvSpPr>
                    <p:cNvPr id="3453" name="Google Shape;3453;p24"/>
                    <p:cNvSpPr/>
                    <p:nvPr/>
                  </p:nvSpPr>
                  <p:spPr>
                    <a:xfrm>
                      <a:off x="3871192"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4" name="Google Shape;3454;p24"/>
                    <p:cNvSpPr/>
                    <p:nvPr/>
                  </p:nvSpPr>
                  <p:spPr>
                    <a:xfrm>
                      <a:off x="3808576"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5" name="Google Shape;3455;p24"/>
                  <p:cNvGrpSpPr/>
                  <p:nvPr/>
                </p:nvGrpSpPr>
                <p:grpSpPr>
                  <a:xfrm>
                    <a:off x="4473304" y="5922239"/>
                    <a:ext cx="96972" cy="108992"/>
                    <a:chOff x="4473304" y="5922239"/>
                    <a:chExt cx="96972" cy="108992"/>
                  </a:xfrm>
                </p:grpSpPr>
                <p:sp>
                  <p:nvSpPr>
                    <p:cNvPr id="3456" name="Google Shape;3456;p24"/>
                    <p:cNvSpPr/>
                    <p:nvPr/>
                  </p:nvSpPr>
                  <p:spPr>
                    <a:xfrm>
                      <a:off x="4535934"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7" name="Google Shape;3457;p24"/>
                    <p:cNvSpPr/>
                    <p:nvPr/>
                  </p:nvSpPr>
                  <p:spPr>
                    <a:xfrm>
                      <a:off x="4473304" y="5922239"/>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8" name="Google Shape;3458;p24"/>
                  <p:cNvGrpSpPr/>
                  <p:nvPr/>
                </p:nvGrpSpPr>
                <p:grpSpPr>
                  <a:xfrm>
                    <a:off x="5137930" y="5922188"/>
                    <a:ext cx="97071" cy="109017"/>
                    <a:chOff x="5137930" y="5922188"/>
                    <a:chExt cx="97071" cy="109017"/>
                  </a:xfrm>
                </p:grpSpPr>
                <p:sp>
                  <p:nvSpPr>
                    <p:cNvPr id="3459" name="Google Shape;3459;p24"/>
                    <p:cNvSpPr/>
                    <p:nvPr/>
                  </p:nvSpPr>
                  <p:spPr>
                    <a:xfrm>
                      <a:off x="5200666"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0" name="Google Shape;3460;p24"/>
                    <p:cNvSpPr/>
                    <p:nvPr/>
                  </p:nvSpPr>
                  <p:spPr>
                    <a:xfrm>
                      <a:off x="5137930" y="5922188"/>
                      <a:ext cx="97071" cy="109017"/>
                    </a:xfrm>
                    <a:custGeom>
                      <a:avLst/>
                      <a:gdLst/>
                      <a:ahLst/>
                      <a:cxnLst/>
                      <a:rect l="l" t="t" r="r" b="b"/>
                      <a:pathLst>
                        <a:path w="97071" h="109017" extrusionOk="0">
                          <a:moveTo>
                            <a:pt x="96887" y="53718"/>
                          </a:moveTo>
                          <a:cubicBezTo>
                            <a:pt x="92668" y="3623"/>
                            <a:pt x="46778" y="-4635"/>
                            <a:pt x="67053" y="5084"/>
                          </a:cubicBezTo>
                          <a:cubicBezTo>
                            <a:pt x="51889" y="-2566"/>
                            <a:pt x="37086" y="-1408"/>
                            <a:pt x="23842" y="7381"/>
                          </a:cubicBezTo>
                          <a:cubicBezTo>
                            <a:pt x="-28016" y="41796"/>
                            <a:pt x="13941" y="127427"/>
                            <a:pt x="62094" y="105464"/>
                          </a:cubicBezTo>
                          <a:cubicBezTo>
                            <a:pt x="103633" y="86501"/>
                            <a:pt x="96355" y="46960"/>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61" name="Google Shape;3461;p24"/>
                <p:cNvGrpSpPr/>
                <p:nvPr/>
              </p:nvGrpSpPr>
              <p:grpSpPr>
                <a:xfrm>
                  <a:off x="1149629" y="6641457"/>
                  <a:ext cx="4085367" cy="109024"/>
                  <a:chOff x="1149629" y="6641457"/>
                  <a:chExt cx="4085367" cy="109024"/>
                </a:xfrm>
              </p:grpSpPr>
              <p:grpSp>
                <p:nvGrpSpPr>
                  <p:cNvPr id="3462" name="Google Shape;3462;p24"/>
                  <p:cNvGrpSpPr/>
                  <p:nvPr/>
                </p:nvGrpSpPr>
                <p:grpSpPr>
                  <a:xfrm>
                    <a:off x="1149629" y="6641489"/>
                    <a:ext cx="96972" cy="108992"/>
                    <a:chOff x="1149629" y="6641489"/>
                    <a:chExt cx="96972" cy="108992"/>
                  </a:xfrm>
                </p:grpSpPr>
                <p:sp>
                  <p:nvSpPr>
                    <p:cNvPr id="3463" name="Google Shape;3463;p24"/>
                    <p:cNvSpPr/>
                    <p:nvPr/>
                  </p:nvSpPr>
                  <p:spPr>
                    <a:xfrm>
                      <a:off x="1212251" y="6644067"/>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4" name="Google Shape;3464;p24"/>
                    <p:cNvSpPr/>
                    <p:nvPr/>
                  </p:nvSpPr>
                  <p:spPr>
                    <a:xfrm>
                      <a:off x="1149629"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65" name="Google Shape;3465;p24"/>
                  <p:cNvGrpSpPr/>
                  <p:nvPr/>
                </p:nvGrpSpPr>
                <p:grpSpPr>
                  <a:xfrm>
                    <a:off x="1814356" y="6641489"/>
                    <a:ext cx="96972" cy="108992"/>
                    <a:chOff x="1814356" y="6641489"/>
                    <a:chExt cx="96972" cy="108992"/>
                  </a:xfrm>
                </p:grpSpPr>
                <p:sp>
                  <p:nvSpPr>
                    <p:cNvPr id="3466" name="Google Shape;3466;p24"/>
                    <p:cNvSpPr/>
                    <p:nvPr/>
                  </p:nvSpPr>
                  <p:spPr>
                    <a:xfrm>
                      <a:off x="1876986"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7" name="Google Shape;3467;p24"/>
                    <p:cNvSpPr/>
                    <p:nvPr/>
                  </p:nvSpPr>
                  <p:spPr>
                    <a:xfrm>
                      <a:off x="1814356"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68" name="Google Shape;3468;p24"/>
                  <p:cNvGrpSpPr/>
                  <p:nvPr/>
                </p:nvGrpSpPr>
                <p:grpSpPr>
                  <a:xfrm>
                    <a:off x="2479103" y="6641489"/>
                    <a:ext cx="96972" cy="108992"/>
                    <a:chOff x="2479103" y="6641489"/>
                    <a:chExt cx="96972" cy="108992"/>
                  </a:xfrm>
                </p:grpSpPr>
                <p:sp>
                  <p:nvSpPr>
                    <p:cNvPr id="3469" name="Google Shape;3469;p24"/>
                    <p:cNvSpPr/>
                    <p:nvPr/>
                  </p:nvSpPr>
                  <p:spPr>
                    <a:xfrm>
                      <a:off x="2541718"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0" name="Google Shape;3470;p24"/>
                    <p:cNvSpPr/>
                    <p:nvPr/>
                  </p:nvSpPr>
                  <p:spPr>
                    <a:xfrm>
                      <a:off x="2479103"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1" name="Google Shape;3471;p24"/>
                  <p:cNvGrpSpPr/>
                  <p:nvPr/>
                </p:nvGrpSpPr>
                <p:grpSpPr>
                  <a:xfrm>
                    <a:off x="3143830" y="6641489"/>
                    <a:ext cx="96972" cy="108992"/>
                    <a:chOff x="3143830" y="6641489"/>
                    <a:chExt cx="96972" cy="108992"/>
                  </a:xfrm>
                </p:grpSpPr>
                <p:sp>
                  <p:nvSpPr>
                    <p:cNvPr id="3472" name="Google Shape;3472;p24"/>
                    <p:cNvSpPr/>
                    <p:nvPr/>
                  </p:nvSpPr>
                  <p:spPr>
                    <a:xfrm>
                      <a:off x="3206460"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3" name="Google Shape;3473;p24"/>
                    <p:cNvSpPr/>
                    <p:nvPr/>
                  </p:nvSpPr>
                  <p:spPr>
                    <a:xfrm>
                      <a:off x="3143830"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4" name="Google Shape;3474;p24"/>
                  <p:cNvGrpSpPr/>
                  <p:nvPr/>
                </p:nvGrpSpPr>
                <p:grpSpPr>
                  <a:xfrm>
                    <a:off x="3808576" y="6641489"/>
                    <a:ext cx="96972" cy="108992"/>
                    <a:chOff x="3808576" y="6641489"/>
                    <a:chExt cx="96972" cy="108992"/>
                  </a:xfrm>
                </p:grpSpPr>
                <p:sp>
                  <p:nvSpPr>
                    <p:cNvPr id="3475" name="Google Shape;3475;p24"/>
                    <p:cNvSpPr/>
                    <p:nvPr/>
                  </p:nvSpPr>
                  <p:spPr>
                    <a:xfrm>
                      <a:off x="3871192"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6" name="Google Shape;3476;p24"/>
                    <p:cNvSpPr/>
                    <p:nvPr/>
                  </p:nvSpPr>
                  <p:spPr>
                    <a:xfrm>
                      <a:off x="3808576"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7" name="Google Shape;3477;p24"/>
                  <p:cNvGrpSpPr/>
                  <p:nvPr/>
                </p:nvGrpSpPr>
                <p:grpSpPr>
                  <a:xfrm>
                    <a:off x="4473304" y="6641489"/>
                    <a:ext cx="96972" cy="108992"/>
                    <a:chOff x="4473304" y="6641489"/>
                    <a:chExt cx="96972" cy="108992"/>
                  </a:xfrm>
                </p:grpSpPr>
                <p:sp>
                  <p:nvSpPr>
                    <p:cNvPr id="3478" name="Google Shape;3478;p24"/>
                    <p:cNvSpPr/>
                    <p:nvPr/>
                  </p:nvSpPr>
                  <p:spPr>
                    <a:xfrm>
                      <a:off x="4535934"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9" name="Google Shape;3479;p24"/>
                    <p:cNvSpPr/>
                    <p:nvPr/>
                  </p:nvSpPr>
                  <p:spPr>
                    <a:xfrm>
                      <a:off x="4473304" y="6641489"/>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80" name="Google Shape;3480;p24"/>
                  <p:cNvGrpSpPr/>
                  <p:nvPr/>
                </p:nvGrpSpPr>
                <p:grpSpPr>
                  <a:xfrm>
                    <a:off x="5137994" y="6641457"/>
                    <a:ext cx="97002" cy="108976"/>
                    <a:chOff x="5137994" y="6641457"/>
                    <a:chExt cx="97002" cy="108976"/>
                  </a:xfrm>
                </p:grpSpPr>
                <p:sp>
                  <p:nvSpPr>
                    <p:cNvPr id="3481" name="Google Shape;3481;p24"/>
                    <p:cNvSpPr/>
                    <p:nvPr/>
                  </p:nvSpPr>
                  <p:spPr>
                    <a:xfrm>
                      <a:off x="5200666"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2" name="Google Shape;3482;p24"/>
                    <p:cNvSpPr/>
                    <p:nvPr/>
                  </p:nvSpPr>
                  <p:spPr>
                    <a:xfrm>
                      <a:off x="5137994" y="6641457"/>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60"/>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sp>
            <p:nvSpPr>
              <p:cNvPr id="3483" name="Google Shape;3483;p24"/>
              <p:cNvSpPr/>
              <p:nvPr/>
            </p:nvSpPr>
            <p:spPr>
              <a:xfrm>
                <a:off x="-645247" y="5453486"/>
                <a:ext cx="1742170" cy="2020353"/>
              </a:xfrm>
              <a:custGeom>
                <a:avLst/>
                <a:gdLst/>
                <a:ahLst/>
                <a:cxnLst/>
                <a:rect l="l" t="t" r="r" b="b"/>
                <a:pathLst>
                  <a:path w="1742170" h="2020353" extrusionOk="0">
                    <a:moveTo>
                      <a:pt x="1181900" y="1615209"/>
                    </a:moveTo>
                    <a:cubicBezTo>
                      <a:pt x="1298747" y="1728269"/>
                      <a:pt x="1425931" y="1830244"/>
                      <a:pt x="1562331" y="1918778"/>
                    </a:cubicBezTo>
                    <a:cubicBezTo>
                      <a:pt x="1631975" y="1963995"/>
                      <a:pt x="1698807" y="2003972"/>
                      <a:pt x="1742171" y="2020354"/>
                    </a:cubicBezTo>
                    <a:cubicBezTo>
                      <a:pt x="1597314" y="1864374"/>
                      <a:pt x="1552411" y="1631648"/>
                      <a:pt x="1481950" y="1420220"/>
                    </a:cubicBezTo>
                    <a:cubicBezTo>
                      <a:pt x="1395356" y="1158090"/>
                      <a:pt x="1457247" y="907234"/>
                      <a:pt x="1381997" y="891745"/>
                    </a:cubicBezTo>
                    <a:cubicBezTo>
                      <a:pt x="770628" y="766744"/>
                      <a:pt x="282530" y="530696"/>
                      <a:pt x="0" y="0"/>
                    </a:cubicBezTo>
                    <a:cubicBezTo>
                      <a:pt x="15639" y="63801"/>
                      <a:pt x="39126" y="137510"/>
                      <a:pt x="69910" y="217693"/>
                    </a:cubicBezTo>
                    <a:cubicBezTo>
                      <a:pt x="201199" y="559663"/>
                      <a:pt x="408820" y="867238"/>
                      <a:pt x="672195" y="1122041"/>
                    </a:cubicBezTo>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84" name="Google Shape;3484;p24"/>
          <p:cNvGrpSpPr/>
          <p:nvPr/>
        </p:nvGrpSpPr>
        <p:grpSpPr>
          <a:xfrm rot="5400000">
            <a:off x="2627273" y="-509304"/>
            <a:ext cx="6937444" cy="9327683"/>
            <a:chOff x="108263" y="37851"/>
            <a:chExt cx="7593525" cy="10211301"/>
          </a:xfrm>
        </p:grpSpPr>
        <p:sp>
          <p:nvSpPr>
            <p:cNvPr id="3485" name="Google Shape;3485;p24"/>
            <p:cNvSpPr/>
            <p:nvPr/>
          </p:nvSpPr>
          <p:spPr>
            <a:xfrm>
              <a:off x="116382" y="37851"/>
              <a:ext cx="7585406" cy="10211301"/>
            </a:xfrm>
            <a:custGeom>
              <a:avLst/>
              <a:gdLst/>
              <a:ahLst/>
              <a:cxnLst/>
              <a:rect l="l" t="t" r="r" b="b"/>
              <a:pathLst>
                <a:path w="7585406" h="10211301" extrusionOk="0">
                  <a:moveTo>
                    <a:pt x="7542868" y="9841623"/>
                  </a:moveTo>
                  <a:cubicBezTo>
                    <a:pt x="7528314" y="9594081"/>
                    <a:pt x="7567588" y="9303080"/>
                    <a:pt x="7551401" y="9001541"/>
                  </a:cubicBezTo>
                  <a:cubicBezTo>
                    <a:pt x="7511657" y="8303272"/>
                    <a:pt x="7534336" y="8810548"/>
                    <a:pt x="7534336" y="8122308"/>
                  </a:cubicBezTo>
                  <a:cubicBezTo>
                    <a:pt x="7535867" y="7347026"/>
                    <a:pt x="7431987" y="6856088"/>
                    <a:pt x="7468831" y="5602959"/>
                  </a:cubicBezTo>
                  <a:cubicBezTo>
                    <a:pt x="7482590" y="5309303"/>
                    <a:pt x="7488019" y="5464494"/>
                    <a:pt x="7448297" y="4764204"/>
                  </a:cubicBezTo>
                  <a:cubicBezTo>
                    <a:pt x="7379425" y="3771973"/>
                    <a:pt x="7372750" y="12770"/>
                    <a:pt x="7299060" y="10952"/>
                  </a:cubicBezTo>
                  <a:cubicBezTo>
                    <a:pt x="6675762" y="-6203"/>
                    <a:pt x="5958280" y="24145"/>
                    <a:pt x="5962158" y="24145"/>
                  </a:cubicBezTo>
                  <a:cubicBezTo>
                    <a:pt x="5259046" y="24145"/>
                    <a:pt x="5910494" y="-44903"/>
                    <a:pt x="5053185" y="50531"/>
                  </a:cubicBezTo>
                  <a:cubicBezTo>
                    <a:pt x="4672143" y="92745"/>
                    <a:pt x="3732552" y="40422"/>
                    <a:pt x="3688358" y="37767"/>
                  </a:cubicBezTo>
                  <a:cubicBezTo>
                    <a:pt x="3653085" y="40402"/>
                    <a:pt x="2861179" y="102425"/>
                    <a:pt x="2778998" y="95379"/>
                  </a:cubicBezTo>
                  <a:cubicBezTo>
                    <a:pt x="1968393" y="26269"/>
                    <a:pt x="409933" y="132712"/>
                    <a:pt x="506729" y="125319"/>
                  </a:cubicBezTo>
                  <a:cubicBezTo>
                    <a:pt x="481540" y="125319"/>
                    <a:pt x="69879" y="117395"/>
                    <a:pt x="73758" y="117844"/>
                  </a:cubicBezTo>
                  <a:cubicBezTo>
                    <a:pt x="71145" y="117844"/>
                    <a:pt x="69104" y="1339482"/>
                    <a:pt x="69104" y="2237401"/>
                  </a:cubicBezTo>
                  <a:cubicBezTo>
                    <a:pt x="69022" y="2238912"/>
                    <a:pt x="20910" y="2967242"/>
                    <a:pt x="16766" y="3296066"/>
                  </a:cubicBezTo>
                  <a:cubicBezTo>
                    <a:pt x="16766" y="3337422"/>
                    <a:pt x="67940" y="3822438"/>
                    <a:pt x="61347" y="3886769"/>
                  </a:cubicBezTo>
                  <a:cubicBezTo>
                    <a:pt x="-25039" y="4743598"/>
                    <a:pt x="108520" y="5588705"/>
                    <a:pt x="29177" y="7297216"/>
                  </a:cubicBezTo>
                  <a:cubicBezTo>
                    <a:pt x="-2198" y="7909055"/>
                    <a:pt x="39955" y="7818012"/>
                    <a:pt x="29564" y="8135971"/>
                  </a:cubicBezTo>
                  <a:cubicBezTo>
                    <a:pt x="-22671" y="9579417"/>
                    <a:pt x="6315" y="8831911"/>
                    <a:pt x="25686" y="9763343"/>
                  </a:cubicBezTo>
                  <a:cubicBezTo>
                    <a:pt x="34178" y="10160399"/>
                    <a:pt x="17970" y="10177656"/>
                    <a:pt x="43506" y="10178105"/>
                  </a:cubicBezTo>
                  <a:cubicBezTo>
                    <a:pt x="1679229" y="10203082"/>
                    <a:pt x="3082839" y="10218440"/>
                    <a:pt x="5209362" y="10180740"/>
                  </a:cubicBezTo>
                  <a:cubicBezTo>
                    <a:pt x="6053219" y="10164463"/>
                    <a:pt x="6065241" y="10217684"/>
                    <a:pt x="6155547" y="10210659"/>
                  </a:cubicBezTo>
                  <a:cubicBezTo>
                    <a:pt x="7873123" y="10079566"/>
                    <a:pt x="7582019" y="10423523"/>
                    <a:pt x="7542868" y="9841623"/>
                  </a:cubicBezTo>
                  <a:close/>
                  <a:moveTo>
                    <a:pt x="410994" y="1149674"/>
                  </a:moveTo>
                  <a:cubicBezTo>
                    <a:pt x="339285" y="1120654"/>
                    <a:pt x="301297" y="1023892"/>
                    <a:pt x="332304" y="945142"/>
                  </a:cubicBezTo>
                  <a:cubicBezTo>
                    <a:pt x="384254" y="811864"/>
                    <a:pt x="562946" y="825956"/>
                    <a:pt x="609445" y="954822"/>
                  </a:cubicBezTo>
                  <a:cubicBezTo>
                    <a:pt x="655190" y="1064798"/>
                    <a:pt x="543166" y="1203774"/>
                    <a:pt x="410994" y="1149674"/>
                  </a:cubicBezTo>
                  <a:close/>
                  <a:moveTo>
                    <a:pt x="397420" y="1985366"/>
                  </a:moveTo>
                  <a:cubicBezTo>
                    <a:pt x="340060" y="1954569"/>
                    <a:pt x="310197" y="1878045"/>
                    <a:pt x="326874" y="1808997"/>
                  </a:cubicBezTo>
                  <a:cubicBezTo>
                    <a:pt x="363698" y="1658135"/>
                    <a:pt x="560618" y="1657686"/>
                    <a:pt x="610997" y="1797560"/>
                  </a:cubicBezTo>
                  <a:cubicBezTo>
                    <a:pt x="659844" y="1914540"/>
                    <a:pt x="531163" y="2057498"/>
                    <a:pt x="397420" y="1985366"/>
                  </a:cubicBezTo>
                  <a:close/>
                  <a:moveTo>
                    <a:pt x="414097" y="2835557"/>
                  </a:moveTo>
                  <a:cubicBezTo>
                    <a:pt x="342387" y="2806537"/>
                    <a:pt x="304400" y="2710653"/>
                    <a:pt x="335019" y="2631475"/>
                  </a:cubicBezTo>
                  <a:cubicBezTo>
                    <a:pt x="386581" y="2497319"/>
                    <a:pt x="566436" y="2511839"/>
                    <a:pt x="612548" y="2640706"/>
                  </a:cubicBezTo>
                  <a:cubicBezTo>
                    <a:pt x="658681" y="2751110"/>
                    <a:pt x="545881" y="2889208"/>
                    <a:pt x="414097" y="2835557"/>
                  </a:cubicBezTo>
                  <a:close/>
                  <a:moveTo>
                    <a:pt x="416036" y="3678703"/>
                  </a:moveTo>
                  <a:cubicBezTo>
                    <a:pt x="344327" y="3649683"/>
                    <a:pt x="306339" y="3553799"/>
                    <a:pt x="336958" y="3475070"/>
                  </a:cubicBezTo>
                  <a:cubicBezTo>
                    <a:pt x="388520" y="3340485"/>
                    <a:pt x="568375" y="3355006"/>
                    <a:pt x="614487" y="3483872"/>
                  </a:cubicBezTo>
                  <a:cubicBezTo>
                    <a:pt x="661008" y="3595134"/>
                    <a:pt x="546656" y="3731925"/>
                    <a:pt x="416036" y="3678703"/>
                  </a:cubicBezTo>
                  <a:close/>
                  <a:moveTo>
                    <a:pt x="331916" y="4338455"/>
                  </a:moveTo>
                  <a:cubicBezTo>
                    <a:pt x="368740" y="4187593"/>
                    <a:pt x="565660" y="4186715"/>
                    <a:pt x="616039" y="4327018"/>
                  </a:cubicBezTo>
                  <a:cubicBezTo>
                    <a:pt x="717591" y="4570251"/>
                    <a:pt x="264473" y="4615998"/>
                    <a:pt x="331916" y="4338455"/>
                  </a:cubicBezTo>
                  <a:close/>
                  <a:moveTo>
                    <a:pt x="333855" y="5181172"/>
                  </a:moveTo>
                  <a:cubicBezTo>
                    <a:pt x="370679" y="5030759"/>
                    <a:pt x="567212" y="5028983"/>
                    <a:pt x="617978" y="5169735"/>
                  </a:cubicBezTo>
                  <a:cubicBezTo>
                    <a:pt x="719918" y="5414275"/>
                    <a:pt x="266800" y="5458714"/>
                    <a:pt x="333855" y="5181172"/>
                  </a:cubicBezTo>
                  <a:close/>
                  <a:moveTo>
                    <a:pt x="421078" y="6207733"/>
                  </a:moveTo>
                  <a:cubicBezTo>
                    <a:pt x="349369" y="6178712"/>
                    <a:pt x="311381" y="6082828"/>
                    <a:pt x="342000" y="6004100"/>
                  </a:cubicBezTo>
                  <a:cubicBezTo>
                    <a:pt x="393562" y="5869515"/>
                    <a:pt x="573417" y="5884035"/>
                    <a:pt x="619529" y="6012902"/>
                  </a:cubicBezTo>
                  <a:cubicBezTo>
                    <a:pt x="665662" y="6123735"/>
                    <a:pt x="552086" y="6260954"/>
                    <a:pt x="421078" y="6207733"/>
                  </a:cubicBezTo>
                  <a:close/>
                  <a:moveTo>
                    <a:pt x="336958" y="6867484"/>
                  </a:moveTo>
                  <a:cubicBezTo>
                    <a:pt x="373782" y="6716173"/>
                    <a:pt x="570702" y="6716173"/>
                    <a:pt x="621081" y="6856048"/>
                  </a:cubicBezTo>
                  <a:cubicBezTo>
                    <a:pt x="722633" y="7099280"/>
                    <a:pt x="269515" y="7145027"/>
                    <a:pt x="336958" y="6867484"/>
                  </a:cubicBezTo>
                  <a:close/>
                  <a:moveTo>
                    <a:pt x="409443" y="7886570"/>
                  </a:moveTo>
                  <a:cubicBezTo>
                    <a:pt x="352083" y="7855773"/>
                    <a:pt x="322220" y="7779250"/>
                    <a:pt x="338897" y="7710201"/>
                  </a:cubicBezTo>
                  <a:cubicBezTo>
                    <a:pt x="375721" y="7559339"/>
                    <a:pt x="572642" y="7558890"/>
                    <a:pt x="623020" y="7698764"/>
                  </a:cubicBezTo>
                  <a:cubicBezTo>
                    <a:pt x="671867" y="7815765"/>
                    <a:pt x="543554" y="7958703"/>
                    <a:pt x="409443" y="7886570"/>
                  </a:cubicBezTo>
                  <a:close/>
                  <a:moveTo>
                    <a:pt x="426099" y="8736762"/>
                  </a:moveTo>
                  <a:cubicBezTo>
                    <a:pt x="354390" y="8707741"/>
                    <a:pt x="316402" y="8611858"/>
                    <a:pt x="347021" y="8533128"/>
                  </a:cubicBezTo>
                  <a:cubicBezTo>
                    <a:pt x="398583" y="8398544"/>
                    <a:pt x="578439" y="8413064"/>
                    <a:pt x="624551" y="8541930"/>
                  </a:cubicBezTo>
                  <a:cubicBezTo>
                    <a:pt x="670704" y="8652764"/>
                    <a:pt x="557128" y="8789983"/>
                    <a:pt x="426099" y="8736762"/>
                  </a:cubicBezTo>
                  <a:close/>
                  <a:moveTo>
                    <a:pt x="427651" y="9579928"/>
                  </a:moveTo>
                  <a:cubicBezTo>
                    <a:pt x="276087" y="9518354"/>
                    <a:pt x="326874" y="9252248"/>
                    <a:pt x="508281" y="9283045"/>
                  </a:cubicBezTo>
                  <a:cubicBezTo>
                    <a:pt x="728063" y="9321296"/>
                    <a:pt x="635043" y="9664375"/>
                    <a:pt x="427651" y="957992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486" name="Google Shape;3486;p24"/>
            <p:cNvGrpSpPr/>
            <p:nvPr/>
          </p:nvGrpSpPr>
          <p:grpSpPr>
            <a:xfrm>
              <a:off x="108263" y="570070"/>
              <a:ext cx="7563238" cy="9309402"/>
              <a:chOff x="108263" y="570070"/>
              <a:chExt cx="7563238" cy="9309402"/>
            </a:xfrm>
          </p:grpSpPr>
          <p:sp>
            <p:nvSpPr>
              <p:cNvPr id="3487" name="Google Shape;3487;p24"/>
              <p:cNvSpPr/>
              <p:nvPr/>
            </p:nvSpPr>
            <p:spPr>
              <a:xfrm>
                <a:off x="177081" y="570070"/>
                <a:ext cx="7286420" cy="73826"/>
              </a:xfrm>
              <a:custGeom>
                <a:avLst/>
                <a:gdLst/>
                <a:ahLst/>
                <a:cxnLst/>
                <a:rect l="l" t="t" r="r" b="b"/>
                <a:pathLst>
                  <a:path w="7286420" h="73826" extrusionOk="0">
                    <a:moveTo>
                      <a:pt x="7282921" y="73827"/>
                    </a:moveTo>
                    <a:cubicBezTo>
                      <a:pt x="7280962" y="73847"/>
                      <a:pt x="12915" y="49217"/>
                      <a:pt x="10343" y="49197"/>
                    </a:cubicBezTo>
                    <a:cubicBezTo>
                      <a:pt x="10343" y="-25693"/>
                      <a:pt x="-514117" y="265"/>
                      <a:pt x="5906092" y="27202"/>
                    </a:cubicBezTo>
                    <a:cubicBezTo>
                      <a:pt x="7433975" y="33084"/>
                      <a:pt x="7281125" y="10455"/>
                      <a:pt x="7282921" y="7382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8" name="Google Shape;3488;p24"/>
              <p:cNvSpPr/>
              <p:nvPr/>
            </p:nvSpPr>
            <p:spPr>
              <a:xfrm>
                <a:off x="177562" y="1406374"/>
                <a:ext cx="7307357" cy="77155"/>
              </a:xfrm>
              <a:custGeom>
                <a:avLst/>
                <a:gdLst/>
                <a:ahLst/>
                <a:cxnLst/>
                <a:rect l="l" t="t" r="r" b="b"/>
                <a:pathLst>
                  <a:path w="7307357" h="77155" extrusionOk="0">
                    <a:moveTo>
                      <a:pt x="7303384" y="77155"/>
                    </a:moveTo>
                    <a:cubicBezTo>
                      <a:pt x="7301057" y="77196"/>
                      <a:pt x="9801" y="52546"/>
                      <a:pt x="8311" y="52526"/>
                    </a:cubicBezTo>
                    <a:cubicBezTo>
                      <a:pt x="10046" y="-25917"/>
                      <a:pt x="-486204" y="-1757"/>
                      <a:pt x="5925370" y="30531"/>
                    </a:cubicBezTo>
                    <a:cubicBezTo>
                      <a:pt x="7452396" y="36392"/>
                      <a:pt x="7303384" y="13008"/>
                      <a:pt x="7303384" y="7715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9" name="Google Shape;3489;p24"/>
              <p:cNvSpPr/>
              <p:nvPr/>
            </p:nvSpPr>
            <p:spPr>
              <a:xfrm>
                <a:off x="179669" y="2245761"/>
                <a:ext cx="7355914" cy="61082"/>
              </a:xfrm>
              <a:custGeom>
                <a:avLst/>
                <a:gdLst/>
                <a:ahLst/>
                <a:cxnLst/>
                <a:rect l="l" t="t" r="r" b="b"/>
                <a:pathLst>
                  <a:path w="7355914" h="61082" extrusionOk="0">
                    <a:moveTo>
                      <a:pt x="976435" y="56305"/>
                    </a:moveTo>
                    <a:cubicBezTo>
                      <a:pt x="-135806" y="56305"/>
                      <a:pt x="5837" y="71030"/>
                      <a:pt x="5837" y="0"/>
                    </a:cubicBezTo>
                    <a:cubicBezTo>
                      <a:pt x="8960861" y="50975"/>
                      <a:pt x="10257265" y="71193"/>
                      <a:pt x="976435" y="5630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0" name="Google Shape;3490;p24"/>
              <p:cNvSpPr/>
              <p:nvPr/>
            </p:nvSpPr>
            <p:spPr>
              <a:xfrm>
                <a:off x="131254" y="3087967"/>
                <a:ext cx="7385037" cy="74849"/>
              </a:xfrm>
              <a:custGeom>
                <a:avLst/>
                <a:gdLst/>
                <a:ahLst/>
                <a:cxnLst/>
                <a:rect l="l" t="t" r="r" b="b"/>
                <a:pathLst>
                  <a:path w="7385037" h="74849" extrusionOk="0">
                    <a:moveTo>
                      <a:pt x="7381087" y="74849"/>
                    </a:moveTo>
                    <a:cubicBezTo>
                      <a:pt x="7379495" y="74870"/>
                      <a:pt x="9936" y="49791"/>
                      <a:pt x="7712" y="49770"/>
                    </a:cubicBezTo>
                    <a:cubicBezTo>
                      <a:pt x="11325" y="-26304"/>
                      <a:pt x="-490315" y="511"/>
                      <a:pt x="6011606" y="27775"/>
                    </a:cubicBezTo>
                    <a:cubicBezTo>
                      <a:pt x="7529200" y="33636"/>
                      <a:pt x="7381087" y="10988"/>
                      <a:pt x="7381087" y="7484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1" name="Google Shape;3491;p24"/>
              <p:cNvSpPr/>
              <p:nvPr/>
            </p:nvSpPr>
            <p:spPr>
              <a:xfrm>
                <a:off x="165248" y="3927717"/>
                <a:ext cx="7369971" cy="74303"/>
              </a:xfrm>
              <a:custGeom>
                <a:avLst/>
                <a:gdLst/>
                <a:ahLst/>
                <a:cxnLst/>
                <a:rect l="l" t="t" r="r" b="b"/>
                <a:pathLst>
                  <a:path w="7369971" h="74303" extrusionOk="0">
                    <a:moveTo>
                      <a:pt x="7366464" y="74304"/>
                    </a:moveTo>
                    <a:cubicBezTo>
                      <a:pt x="7364667" y="74324"/>
                      <a:pt x="7643" y="49245"/>
                      <a:pt x="5499" y="49225"/>
                    </a:cubicBezTo>
                    <a:cubicBezTo>
                      <a:pt x="16787" y="-26012"/>
                      <a:pt x="-492854" y="435"/>
                      <a:pt x="5997759" y="27679"/>
                    </a:cubicBezTo>
                    <a:cubicBezTo>
                      <a:pt x="7517333" y="33540"/>
                      <a:pt x="7364626" y="11423"/>
                      <a:pt x="7366464" y="74304"/>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2" name="Google Shape;3492;p24"/>
              <p:cNvSpPr/>
              <p:nvPr/>
            </p:nvSpPr>
            <p:spPr>
              <a:xfrm>
                <a:off x="138734" y="4766865"/>
                <a:ext cx="7431175" cy="74789"/>
              </a:xfrm>
              <a:custGeom>
                <a:avLst/>
                <a:gdLst/>
                <a:ahLst/>
                <a:cxnLst/>
                <a:rect l="l" t="t" r="r" b="b"/>
                <a:pathLst>
                  <a:path w="7431175" h="74789" extrusionOk="0">
                    <a:moveTo>
                      <a:pt x="7429026" y="74789"/>
                    </a:moveTo>
                    <a:cubicBezTo>
                      <a:pt x="7427536" y="74810"/>
                      <a:pt x="182270" y="50466"/>
                      <a:pt x="9927" y="49281"/>
                    </a:cubicBezTo>
                    <a:cubicBezTo>
                      <a:pt x="8253" y="-26425"/>
                      <a:pt x="-503103" y="696"/>
                      <a:pt x="6044053" y="28164"/>
                    </a:cubicBezTo>
                    <a:cubicBezTo>
                      <a:pt x="7580386" y="34046"/>
                      <a:pt x="7423270" y="11418"/>
                      <a:pt x="7429026" y="7478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3" name="Google Shape;3493;p24"/>
              <p:cNvSpPr/>
              <p:nvPr/>
            </p:nvSpPr>
            <p:spPr>
              <a:xfrm>
                <a:off x="161296" y="5603865"/>
                <a:ext cx="7446545" cy="68087"/>
              </a:xfrm>
              <a:custGeom>
                <a:avLst/>
                <a:gdLst/>
                <a:ahLst/>
                <a:cxnLst/>
                <a:rect l="l" t="t" r="r" b="b"/>
                <a:pathLst>
                  <a:path w="7446545" h="68087" extrusionOk="0">
                    <a:moveTo>
                      <a:pt x="2720509" y="59389"/>
                    </a:moveTo>
                    <a:cubicBezTo>
                      <a:pt x="-248625" y="47973"/>
                      <a:pt x="6615" y="81711"/>
                      <a:pt x="4818" y="0"/>
                    </a:cubicBezTo>
                    <a:cubicBezTo>
                      <a:pt x="7942622" y="22077"/>
                      <a:pt x="10563231" y="92474"/>
                      <a:pt x="2720509" y="5938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4" name="Google Shape;3494;p24"/>
              <p:cNvSpPr/>
              <p:nvPr/>
            </p:nvSpPr>
            <p:spPr>
              <a:xfrm>
                <a:off x="159972" y="6444473"/>
                <a:ext cx="7430339" cy="76447"/>
              </a:xfrm>
              <a:custGeom>
                <a:avLst/>
                <a:gdLst/>
                <a:ahLst/>
                <a:cxnLst/>
                <a:rect l="l" t="t" r="r" b="b"/>
                <a:pathLst>
                  <a:path w="7430339" h="76447" extrusionOk="0">
                    <a:moveTo>
                      <a:pt x="7426405" y="76448"/>
                    </a:moveTo>
                    <a:cubicBezTo>
                      <a:pt x="7424915" y="76468"/>
                      <a:pt x="167912" y="52022"/>
                      <a:pt x="8837" y="50940"/>
                    </a:cubicBezTo>
                    <a:cubicBezTo>
                      <a:pt x="8837" y="-28483"/>
                      <a:pt x="-492783" y="1885"/>
                      <a:pt x="6062742" y="29394"/>
                    </a:cubicBezTo>
                    <a:cubicBezTo>
                      <a:pt x="7573907" y="36705"/>
                      <a:pt x="7426405" y="9911"/>
                      <a:pt x="7426405" y="7644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5" name="Google Shape;3495;p24"/>
              <p:cNvSpPr/>
              <p:nvPr/>
            </p:nvSpPr>
            <p:spPr>
              <a:xfrm>
                <a:off x="137928" y="7282953"/>
                <a:ext cx="7486178" cy="77599"/>
              </a:xfrm>
              <a:custGeom>
                <a:avLst/>
                <a:gdLst/>
                <a:ahLst/>
                <a:cxnLst/>
                <a:rect l="l" t="t" r="r" b="b"/>
                <a:pathLst>
                  <a:path w="7486178" h="77599" extrusionOk="0">
                    <a:moveTo>
                      <a:pt x="7484498" y="77600"/>
                    </a:moveTo>
                    <a:cubicBezTo>
                      <a:pt x="7483007" y="77620"/>
                      <a:pt x="140047" y="52950"/>
                      <a:pt x="7630" y="52092"/>
                    </a:cubicBezTo>
                    <a:cubicBezTo>
                      <a:pt x="11448" y="-30108"/>
                      <a:pt x="-494601" y="2853"/>
                      <a:pt x="6104933" y="30547"/>
                    </a:cubicBezTo>
                    <a:cubicBezTo>
                      <a:pt x="7634816" y="36428"/>
                      <a:pt x="7477455" y="13739"/>
                      <a:pt x="7484498" y="77600"/>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6" name="Google Shape;3496;p24"/>
              <p:cNvSpPr/>
              <p:nvPr/>
            </p:nvSpPr>
            <p:spPr>
              <a:xfrm>
                <a:off x="139407" y="8121907"/>
                <a:ext cx="7532094" cy="69408"/>
              </a:xfrm>
              <a:custGeom>
                <a:avLst/>
                <a:gdLst/>
                <a:ahLst/>
                <a:cxnLst/>
                <a:rect l="l" t="t" r="r" b="b"/>
                <a:pathLst>
                  <a:path w="7532094" h="69408" extrusionOk="0">
                    <a:moveTo>
                      <a:pt x="2802472" y="59818"/>
                    </a:moveTo>
                    <a:cubicBezTo>
                      <a:pt x="-294567" y="47932"/>
                      <a:pt x="8090" y="84468"/>
                      <a:pt x="8090" y="0"/>
                    </a:cubicBezTo>
                    <a:cubicBezTo>
                      <a:pt x="7897924" y="30409"/>
                      <a:pt x="10756953" y="93392"/>
                      <a:pt x="2802472" y="5981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7" name="Google Shape;3497;p24"/>
              <p:cNvSpPr/>
              <p:nvPr/>
            </p:nvSpPr>
            <p:spPr>
              <a:xfrm>
                <a:off x="108263" y="8963467"/>
                <a:ext cx="7562358" cy="75924"/>
              </a:xfrm>
              <a:custGeom>
                <a:avLst/>
                <a:gdLst/>
                <a:ahLst/>
                <a:cxnLst/>
                <a:rect l="l" t="t" r="r" b="b"/>
                <a:pathLst>
                  <a:path w="7562358" h="75924" extrusionOk="0">
                    <a:moveTo>
                      <a:pt x="7559519" y="75925"/>
                    </a:moveTo>
                    <a:cubicBezTo>
                      <a:pt x="7557968" y="75945"/>
                      <a:pt x="320683" y="52173"/>
                      <a:pt x="9391" y="49538"/>
                    </a:cubicBezTo>
                    <a:cubicBezTo>
                      <a:pt x="9391" y="-27373"/>
                      <a:pt x="-509905" y="1260"/>
                      <a:pt x="6174545" y="29299"/>
                    </a:cubicBezTo>
                    <a:cubicBezTo>
                      <a:pt x="7710430" y="35182"/>
                      <a:pt x="7555906" y="12533"/>
                      <a:pt x="7559519" y="7592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8" name="Google Shape;3498;p24"/>
              <p:cNvSpPr/>
              <p:nvPr/>
            </p:nvSpPr>
            <p:spPr>
              <a:xfrm>
                <a:off x="133568" y="9800994"/>
                <a:ext cx="7528398" cy="78478"/>
              </a:xfrm>
              <a:custGeom>
                <a:avLst/>
                <a:gdLst/>
                <a:ahLst/>
                <a:cxnLst/>
                <a:rect l="l" t="t" r="r" b="b"/>
                <a:pathLst>
                  <a:path w="7528398" h="78478" extrusionOk="0">
                    <a:moveTo>
                      <a:pt x="7525681" y="78479"/>
                    </a:moveTo>
                    <a:cubicBezTo>
                      <a:pt x="7524212" y="78499"/>
                      <a:pt x="207012" y="53298"/>
                      <a:pt x="9663" y="51644"/>
                    </a:cubicBezTo>
                    <a:cubicBezTo>
                      <a:pt x="7826" y="-25472"/>
                      <a:pt x="-503285" y="-2190"/>
                      <a:pt x="6168999" y="31405"/>
                    </a:cubicBezTo>
                    <a:cubicBezTo>
                      <a:pt x="7674183" y="37287"/>
                      <a:pt x="7521823" y="12923"/>
                      <a:pt x="7525681" y="7847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499" name="Google Shape;3499;p24"/>
            <p:cNvSpPr/>
            <p:nvPr/>
          </p:nvSpPr>
          <p:spPr>
            <a:xfrm>
              <a:off x="1104536" y="127530"/>
              <a:ext cx="203111" cy="10113055"/>
            </a:xfrm>
            <a:custGeom>
              <a:avLst/>
              <a:gdLst/>
              <a:ahLst/>
              <a:cxnLst/>
              <a:rect l="l" t="t" r="r" b="b"/>
              <a:pathLst>
                <a:path w="203111" h="10113055" extrusionOk="0">
                  <a:moveTo>
                    <a:pt x="203111" y="10113056"/>
                  </a:moveTo>
                  <a:cubicBezTo>
                    <a:pt x="91005" y="10113056"/>
                    <a:pt x="-85503" y="4271077"/>
                    <a:pt x="47669" y="2"/>
                  </a:cubicBezTo>
                  <a:cubicBezTo>
                    <a:pt x="161163" y="-3449"/>
                    <a:pt x="-112264" y="3940456"/>
                    <a:pt x="203111" y="10113056"/>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03" name="Google Shape;3503;p24"/>
          <p:cNvGrpSpPr/>
          <p:nvPr/>
        </p:nvGrpSpPr>
        <p:grpSpPr>
          <a:xfrm rot="-1445639">
            <a:off x="8830083" y="5836608"/>
            <a:ext cx="4147415" cy="1457233"/>
            <a:chOff x="13258169" y="8765547"/>
            <a:chExt cx="6221647" cy="2185856"/>
          </a:xfrm>
        </p:grpSpPr>
        <p:sp>
          <p:nvSpPr>
            <p:cNvPr id="3504" name="Google Shape;3504;p2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5" name="Google Shape;3505;p2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06" name="Google Shape;3506;p24"/>
          <p:cNvGrpSpPr/>
          <p:nvPr/>
        </p:nvGrpSpPr>
        <p:grpSpPr>
          <a:xfrm>
            <a:off x="685799" y="685801"/>
            <a:ext cx="2128876" cy="1957116"/>
            <a:chOff x="1028698" y="1028700"/>
            <a:chExt cx="3193313" cy="2935674"/>
          </a:xfrm>
        </p:grpSpPr>
        <p:sp>
          <p:nvSpPr>
            <p:cNvPr id="3507" name="Google Shape;3507;p24"/>
            <p:cNvSpPr/>
            <p:nvPr/>
          </p:nvSpPr>
          <p:spPr>
            <a:xfrm>
              <a:off x="2373453" y="2218460"/>
              <a:ext cx="968258" cy="1745914"/>
            </a:xfrm>
            <a:custGeom>
              <a:avLst/>
              <a:gdLst/>
              <a:ahLst/>
              <a:cxnLst/>
              <a:rect l="l" t="t" r="r" b="b"/>
              <a:pathLst>
                <a:path w="968258" h="1745914" extrusionOk="0">
                  <a:moveTo>
                    <a:pt x="966221" y="1709487"/>
                  </a:moveTo>
                  <a:cubicBezTo>
                    <a:pt x="993227" y="1891264"/>
                    <a:pt x="751448" y="1369671"/>
                    <a:pt x="256341" y="658082"/>
                  </a:cubicBezTo>
                  <a:cubicBezTo>
                    <a:pt x="4954" y="297041"/>
                    <a:pt x="-23565" y="303288"/>
                    <a:pt x="13007" y="277143"/>
                  </a:cubicBezTo>
                  <a:cubicBezTo>
                    <a:pt x="191724" y="148860"/>
                    <a:pt x="386460" y="64935"/>
                    <a:pt x="595790" y="972"/>
                  </a:cubicBezTo>
                  <a:cubicBezTo>
                    <a:pt x="608424" y="-2950"/>
                    <a:pt x="623200" y="5429"/>
                    <a:pt x="626403" y="18258"/>
                  </a:cubicBezTo>
                  <a:cubicBezTo>
                    <a:pt x="632867" y="45471"/>
                    <a:pt x="799975" y="538635"/>
                    <a:pt x="966221" y="170948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8" name="Google Shape;3508;p24"/>
            <p:cNvSpPr/>
            <p:nvPr/>
          </p:nvSpPr>
          <p:spPr>
            <a:xfrm>
              <a:off x="2373459" y="2217841"/>
              <a:ext cx="666635" cy="658700"/>
            </a:xfrm>
            <a:custGeom>
              <a:avLst/>
              <a:gdLst/>
              <a:ahLst/>
              <a:cxnLst/>
              <a:rect l="l" t="t" r="r" b="b"/>
              <a:pathLst>
                <a:path w="666635" h="658700" extrusionOk="0">
                  <a:moveTo>
                    <a:pt x="666636" y="158028"/>
                  </a:moveTo>
                  <a:cubicBezTo>
                    <a:pt x="641085" y="192169"/>
                    <a:pt x="522122" y="402546"/>
                    <a:pt x="256341" y="658701"/>
                  </a:cubicBezTo>
                  <a:cubicBezTo>
                    <a:pt x="4954" y="297660"/>
                    <a:pt x="-23565" y="303907"/>
                    <a:pt x="13007" y="277762"/>
                  </a:cubicBezTo>
                  <a:cubicBezTo>
                    <a:pt x="191724" y="149479"/>
                    <a:pt x="386460" y="65554"/>
                    <a:pt x="595790" y="1591"/>
                  </a:cubicBezTo>
                  <a:cubicBezTo>
                    <a:pt x="623253" y="-6928"/>
                    <a:pt x="628902" y="15101"/>
                    <a:pt x="666636" y="15802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9" name="Google Shape;3509;p24"/>
            <p:cNvSpPr/>
            <p:nvPr/>
          </p:nvSpPr>
          <p:spPr>
            <a:xfrm>
              <a:off x="1028698" y="1028700"/>
              <a:ext cx="3193313" cy="1821296"/>
            </a:xfrm>
            <a:custGeom>
              <a:avLst/>
              <a:gdLst/>
              <a:ahLst/>
              <a:cxnLst/>
              <a:rect l="l" t="t" r="r" b="b"/>
              <a:pathLst>
                <a:path w="3193313" h="1821296" extrusionOk="0">
                  <a:moveTo>
                    <a:pt x="3193303" y="433927"/>
                  </a:moveTo>
                  <a:cubicBezTo>
                    <a:pt x="3190769" y="569584"/>
                    <a:pt x="2691960" y="1051722"/>
                    <a:pt x="2049934" y="1381451"/>
                  </a:cubicBezTo>
                  <a:cubicBezTo>
                    <a:pt x="1437835" y="1695779"/>
                    <a:pt x="341691" y="1956625"/>
                    <a:pt x="34415" y="1744077"/>
                  </a:cubicBezTo>
                  <a:cubicBezTo>
                    <a:pt x="-72364" y="1670215"/>
                    <a:pt x="41906" y="1053606"/>
                    <a:pt x="770187" y="467852"/>
                  </a:cubicBezTo>
                  <a:cubicBezTo>
                    <a:pt x="1882644" y="-426901"/>
                    <a:pt x="3197790" y="193724"/>
                    <a:pt x="3193303" y="43392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0" name="Google Shape;3510;p24"/>
            <p:cNvSpPr/>
            <p:nvPr/>
          </p:nvSpPr>
          <p:spPr>
            <a:xfrm>
              <a:off x="1371773" y="1451991"/>
              <a:ext cx="2542107" cy="1129657"/>
            </a:xfrm>
            <a:custGeom>
              <a:avLst/>
              <a:gdLst/>
              <a:ahLst/>
              <a:cxnLst/>
              <a:rect l="l" t="t" r="r" b="b"/>
              <a:pathLst>
                <a:path w="2542107" h="1129657" extrusionOk="0">
                  <a:moveTo>
                    <a:pt x="2532512" y="778"/>
                  </a:moveTo>
                  <a:cubicBezTo>
                    <a:pt x="2261040" y="76155"/>
                    <a:pt x="1938667" y="728990"/>
                    <a:pt x="24948" y="1101039"/>
                  </a:cubicBezTo>
                  <a:cubicBezTo>
                    <a:pt x="-129655" y="1131089"/>
                    <a:pt x="446816" y="1221079"/>
                    <a:pt x="1406981" y="788760"/>
                  </a:cubicBezTo>
                  <a:cubicBezTo>
                    <a:pt x="2184997" y="438446"/>
                    <a:pt x="2612807" y="-21486"/>
                    <a:pt x="2532512" y="77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11" name="Google Shape;3511;p24"/>
          <p:cNvGrpSpPr/>
          <p:nvPr/>
        </p:nvGrpSpPr>
        <p:grpSpPr>
          <a:xfrm>
            <a:off x="10193940" y="2015513"/>
            <a:ext cx="1436389" cy="1895947"/>
            <a:chOff x="15290909" y="3023270"/>
            <a:chExt cx="2154585" cy="2843920"/>
          </a:xfrm>
        </p:grpSpPr>
        <p:sp>
          <p:nvSpPr>
            <p:cNvPr id="3512" name="Google Shape;3512;p24"/>
            <p:cNvSpPr/>
            <p:nvPr/>
          </p:nvSpPr>
          <p:spPr>
            <a:xfrm>
              <a:off x="15293420" y="3023270"/>
              <a:ext cx="2124540" cy="2813290"/>
            </a:xfrm>
            <a:custGeom>
              <a:avLst/>
              <a:gdLst/>
              <a:ahLst/>
              <a:cxnLst/>
              <a:rect l="l" t="t" r="r" b="b"/>
              <a:pathLst>
                <a:path w="2124540" h="2813290" extrusionOk="0">
                  <a:moveTo>
                    <a:pt x="2121204" y="1853129"/>
                  </a:moveTo>
                  <a:cubicBezTo>
                    <a:pt x="2111914" y="1778880"/>
                    <a:pt x="2081886" y="1702942"/>
                    <a:pt x="2016318" y="1661057"/>
                  </a:cubicBezTo>
                  <a:cubicBezTo>
                    <a:pt x="2011158" y="1657752"/>
                    <a:pt x="2008746" y="1657058"/>
                    <a:pt x="2001970" y="1654146"/>
                  </a:cubicBezTo>
                  <a:cubicBezTo>
                    <a:pt x="1999160" y="1652923"/>
                    <a:pt x="1995553" y="1651371"/>
                    <a:pt x="1995490" y="1651336"/>
                  </a:cubicBezTo>
                  <a:cubicBezTo>
                    <a:pt x="1988515" y="1648396"/>
                    <a:pt x="1981535" y="1645518"/>
                    <a:pt x="1974292" y="1643237"/>
                  </a:cubicBezTo>
                  <a:cubicBezTo>
                    <a:pt x="1957925" y="1638112"/>
                    <a:pt x="1941488" y="1634807"/>
                    <a:pt x="1924398" y="1632953"/>
                  </a:cubicBezTo>
                  <a:cubicBezTo>
                    <a:pt x="1893779" y="1629615"/>
                    <a:pt x="1862067" y="1632720"/>
                    <a:pt x="1835681" y="1649448"/>
                  </a:cubicBezTo>
                  <a:cubicBezTo>
                    <a:pt x="1835647" y="1649482"/>
                    <a:pt x="1835613" y="1649516"/>
                    <a:pt x="1835550" y="1649516"/>
                  </a:cubicBezTo>
                  <a:cubicBezTo>
                    <a:pt x="1842394" y="1543962"/>
                    <a:pt x="1815217" y="1433845"/>
                    <a:pt x="1721704" y="1372588"/>
                  </a:cubicBezTo>
                  <a:cubicBezTo>
                    <a:pt x="1693264" y="1353943"/>
                    <a:pt x="1657456" y="1342010"/>
                    <a:pt x="1624026" y="1336322"/>
                  </a:cubicBezTo>
                  <a:cubicBezTo>
                    <a:pt x="1605144" y="1333114"/>
                    <a:pt x="1585965" y="1332887"/>
                    <a:pt x="1566856" y="1333279"/>
                  </a:cubicBezTo>
                  <a:cubicBezTo>
                    <a:pt x="1561832" y="1333410"/>
                    <a:pt x="1557036" y="1333677"/>
                    <a:pt x="1552274" y="1334371"/>
                  </a:cubicBezTo>
                  <a:cubicBezTo>
                    <a:pt x="1552536" y="1331328"/>
                    <a:pt x="1552803" y="1328257"/>
                    <a:pt x="1553002" y="1325214"/>
                  </a:cubicBezTo>
                  <a:cubicBezTo>
                    <a:pt x="1559915" y="1225938"/>
                    <a:pt x="1522252" y="1131623"/>
                    <a:pt x="1450466" y="1063062"/>
                  </a:cubicBezTo>
                  <a:cubicBezTo>
                    <a:pt x="1418095" y="1032154"/>
                    <a:pt x="1379801" y="1005968"/>
                    <a:pt x="1338668" y="988182"/>
                  </a:cubicBezTo>
                  <a:cubicBezTo>
                    <a:pt x="1294821" y="969207"/>
                    <a:pt x="1251009" y="963121"/>
                    <a:pt x="1207231" y="975026"/>
                  </a:cubicBezTo>
                  <a:cubicBezTo>
                    <a:pt x="1252005" y="895419"/>
                    <a:pt x="1296744" y="815784"/>
                    <a:pt x="1341547" y="736177"/>
                  </a:cubicBezTo>
                  <a:cubicBezTo>
                    <a:pt x="1381559" y="665136"/>
                    <a:pt x="1424011" y="594721"/>
                    <a:pt x="1457612" y="520307"/>
                  </a:cubicBezTo>
                  <a:cubicBezTo>
                    <a:pt x="1489420" y="449727"/>
                    <a:pt x="1515875" y="376371"/>
                    <a:pt x="1518520" y="298152"/>
                  </a:cubicBezTo>
                  <a:cubicBezTo>
                    <a:pt x="1520705" y="233226"/>
                    <a:pt x="1505725" y="163374"/>
                    <a:pt x="1470009" y="108497"/>
                  </a:cubicBezTo>
                  <a:cubicBezTo>
                    <a:pt x="1428426" y="44669"/>
                    <a:pt x="1363422" y="6981"/>
                    <a:pt x="1287568" y="895"/>
                  </a:cubicBezTo>
                  <a:cubicBezTo>
                    <a:pt x="1121210" y="-12426"/>
                    <a:pt x="1003461" y="125493"/>
                    <a:pt x="910113" y="242554"/>
                  </a:cubicBezTo>
                  <a:cubicBezTo>
                    <a:pt x="857272" y="308805"/>
                    <a:pt x="806154" y="376377"/>
                    <a:pt x="756351" y="444972"/>
                  </a:cubicBezTo>
                  <a:cubicBezTo>
                    <a:pt x="754366" y="440444"/>
                    <a:pt x="752352" y="435911"/>
                    <a:pt x="750235" y="431452"/>
                  </a:cubicBezTo>
                  <a:cubicBezTo>
                    <a:pt x="736644" y="402660"/>
                    <a:pt x="721932" y="374693"/>
                    <a:pt x="705598" y="347318"/>
                  </a:cubicBezTo>
                  <a:cubicBezTo>
                    <a:pt x="673027" y="292772"/>
                    <a:pt x="634045" y="241234"/>
                    <a:pt x="587155" y="198126"/>
                  </a:cubicBezTo>
                  <a:cubicBezTo>
                    <a:pt x="498767" y="116836"/>
                    <a:pt x="373014" y="56903"/>
                    <a:pt x="250571" y="81992"/>
                  </a:cubicBezTo>
                  <a:cubicBezTo>
                    <a:pt x="146442" y="103310"/>
                    <a:pt x="45260" y="188440"/>
                    <a:pt x="28363" y="297003"/>
                  </a:cubicBezTo>
                  <a:cubicBezTo>
                    <a:pt x="7102" y="433369"/>
                    <a:pt x="98397" y="552944"/>
                    <a:pt x="167640" y="661012"/>
                  </a:cubicBezTo>
                  <a:cubicBezTo>
                    <a:pt x="211321" y="729113"/>
                    <a:pt x="255828" y="796616"/>
                    <a:pt x="300568" y="864022"/>
                  </a:cubicBezTo>
                  <a:cubicBezTo>
                    <a:pt x="323546" y="898633"/>
                    <a:pt x="346531" y="933249"/>
                    <a:pt x="369475" y="967893"/>
                  </a:cubicBezTo>
                  <a:cubicBezTo>
                    <a:pt x="375659" y="977181"/>
                    <a:pt x="381877" y="986470"/>
                    <a:pt x="388158" y="995695"/>
                  </a:cubicBezTo>
                  <a:cubicBezTo>
                    <a:pt x="372684" y="1020227"/>
                    <a:pt x="357209" y="1044753"/>
                    <a:pt x="341831" y="1069319"/>
                  </a:cubicBezTo>
                  <a:cubicBezTo>
                    <a:pt x="241508" y="1229254"/>
                    <a:pt x="138904" y="1404530"/>
                    <a:pt x="83582" y="1589959"/>
                  </a:cubicBezTo>
                  <a:cubicBezTo>
                    <a:pt x="77500" y="1603610"/>
                    <a:pt x="71515" y="1617329"/>
                    <a:pt x="65860" y="1631218"/>
                  </a:cubicBezTo>
                  <a:cubicBezTo>
                    <a:pt x="7859" y="1773107"/>
                    <a:pt x="-18658" y="1928515"/>
                    <a:pt x="14475" y="2079919"/>
                  </a:cubicBezTo>
                  <a:cubicBezTo>
                    <a:pt x="71612" y="2341116"/>
                    <a:pt x="296136" y="2524656"/>
                    <a:pt x="526178" y="2635932"/>
                  </a:cubicBezTo>
                  <a:cubicBezTo>
                    <a:pt x="662280" y="2701786"/>
                    <a:pt x="808464" y="2750514"/>
                    <a:pt x="956406" y="2781359"/>
                  </a:cubicBezTo>
                  <a:cubicBezTo>
                    <a:pt x="1120283" y="2815542"/>
                    <a:pt x="1289781" y="2825792"/>
                    <a:pt x="1455012" y="2794680"/>
                  </a:cubicBezTo>
                  <a:cubicBezTo>
                    <a:pt x="1600501" y="2767276"/>
                    <a:pt x="1734789" y="2700296"/>
                    <a:pt x="1839971" y="2595634"/>
                  </a:cubicBezTo>
                  <a:cubicBezTo>
                    <a:pt x="1934940" y="2501120"/>
                    <a:pt x="2004707" y="2383530"/>
                    <a:pt x="2052160" y="2258870"/>
                  </a:cubicBezTo>
                  <a:cubicBezTo>
                    <a:pt x="2075605" y="2197248"/>
                    <a:pt x="2093430" y="2133544"/>
                    <a:pt x="2105957" y="2068817"/>
                  </a:cubicBezTo>
                  <a:cubicBezTo>
                    <a:pt x="2119617" y="1998225"/>
                    <a:pt x="2130199" y="1924966"/>
                    <a:pt x="2121204" y="1853129"/>
                  </a:cubicBezTo>
                  <a:close/>
                  <a:moveTo>
                    <a:pt x="1966089" y="1749724"/>
                  </a:moveTo>
                  <a:cubicBezTo>
                    <a:pt x="1965992" y="1749656"/>
                    <a:pt x="1965855" y="1749559"/>
                    <a:pt x="1965759" y="1749491"/>
                  </a:cubicBezTo>
                  <a:cubicBezTo>
                    <a:pt x="1965525" y="1749360"/>
                    <a:pt x="1965298" y="1749195"/>
                    <a:pt x="1965099" y="1749059"/>
                  </a:cubicBezTo>
                  <a:cubicBezTo>
                    <a:pt x="1964900" y="1748928"/>
                    <a:pt x="1964700" y="1748763"/>
                    <a:pt x="1964501" y="1748627"/>
                  </a:cubicBezTo>
                  <a:cubicBezTo>
                    <a:pt x="1964405" y="1748592"/>
                    <a:pt x="1964336" y="1748530"/>
                    <a:pt x="1964302" y="1748496"/>
                  </a:cubicBezTo>
                  <a:cubicBezTo>
                    <a:pt x="1964268" y="1748462"/>
                    <a:pt x="1964205" y="1748427"/>
                    <a:pt x="1964171" y="1748399"/>
                  </a:cubicBezTo>
                  <a:cubicBezTo>
                    <a:pt x="1964137" y="1748399"/>
                    <a:pt x="1964137" y="1748365"/>
                    <a:pt x="1964103" y="1748331"/>
                  </a:cubicBezTo>
                  <a:cubicBezTo>
                    <a:pt x="1964234" y="1748331"/>
                    <a:pt x="1966151" y="1749554"/>
                    <a:pt x="1967346" y="1750543"/>
                  </a:cubicBezTo>
                  <a:cubicBezTo>
                    <a:pt x="1966851" y="1750253"/>
                    <a:pt x="1966453" y="1749957"/>
                    <a:pt x="1966089" y="1749724"/>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3" name="Google Shape;3513;p24"/>
            <p:cNvSpPr/>
            <p:nvPr/>
          </p:nvSpPr>
          <p:spPr>
            <a:xfrm>
              <a:off x="16355686" y="3054706"/>
              <a:ext cx="1089808" cy="2096306"/>
            </a:xfrm>
            <a:custGeom>
              <a:avLst/>
              <a:gdLst/>
              <a:ahLst/>
              <a:cxnLst/>
              <a:rect l="l" t="t" r="r" b="b"/>
              <a:pathLst>
                <a:path w="1089808" h="2096306" extrusionOk="0">
                  <a:moveTo>
                    <a:pt x="1059638" y="1733236"/>
                  </a:moveTo>
                  <a:cubicBezTo>
                    <a:pt x="1034464" y="1679031"/>
                    <a:pt x="1000505" y="1634496"/>
                    <a:pt x="947038" y="1605795"/>
                  </a:cubicBezTo>
                  <a:cubicBezTo>
                    <a:pt x="920640" y="1591627"/>
                    <a:pt x="892723" y="1582606"/>
                    <a:pt x="863105" y="1578380"/>
                  </a:cubicBezTo>
                  <a:cubicBezTo>
                    <a:pt x="841651" y="1575320"/>
                    <a:pt x="814070" y="1572152"/>
                    <a:pt x="791649" y="1579250"/>
                  </a:cubicBezTo>
                  <a:cubicBezTo>
                    <a:pt x="790733" y="1547199"/>
                    <a:pt x="786273" y="1515006"/>
                    <a:pt x="775310" y="1485418"/>
                  </a:cubicBezTo>
                  <a:cubicBezTo>
                    <a:pt x="758948" y="1441241"/>
                    <a:pt x="734888" y="1400641"/>
                    <a:pt x="703120" y="1365769"/>
                  </a:cubicBezTo>
                  <a:cubicBezTo>
                    <a:pt x="656633" y="1314732"/>
                    <a:pt x="593808" y="1277915"/>
                    <a:pt x="528689" y="1256022"/>
                  </a:cubicBezTo>
                  <a:cubicBezTo>
                    <a:pt x="523654" y="1254327"/>
                    <a:pt x="518426" y="1252445"/>
                    <a:pt x="513106" y="1250807"/>
                  </a:cubicBezTo>
                  <a:cubicBezTo>
                    <a:pt x="511155" y="1240722"/>
                    <a:pt x="508862" y="1230712"/>
                    <a:pt x="506223" y="1220798"/>
                  </a:cubicBezTo>
                  <a:cubicBezTo>
                    <a:pt x="486202" y="1145622"/>
                    <a:pt x="446014" y="1076361"/>
                    <a:pt x="388798" y="1023277"/>
                  </a:cubicBezTo>
                  <a:cubicBezTo>
                    <a:pt x="349554" y="986863"/>
                    <a:pt x="304211" y="958510"/>
                    <a:pt x="253799" y="940434"/>
                  </a:cubicBezTo>
                  <a:cubicBezTo>
                    <a:pt x="228675" y="931424"/>
                    <a:pt x="202795" y="925179"/>
                    <a:pt x="176363" y="921487"/>
                  </a:cubicBezTo>
                  <a:cubicBezTo>
                    <a:pt x="175709" y="921396"/>
                    <a:pt x="175061" y="921311"/>
                    <a:pt x="174412" y="921226"/>
                  </a:cubicBezTo>
                  <a:cubicBezTo>
                    <a:pt x="174657" y="920748"/>
                    <a:pt x="174907" y="920276"/>
                    <a:pt x="175152" y="919804"/>
                  </a:cubicBezTo>
                  <a:lnTo>
                    <a:pt x="305337" y="669278"/>
                  </a:lnTo>
                  <a:cubicBezTo>
                    <a:pt x="347318" y="588488"/>
                    <a:pt x="392644" y="508534"/>
                    <a:pt x="428281" y="424668"/>
                  </a:cubicBezTo>
                  <a:cubicBezTo>
                    <a:pt x="459691" y="350749"/>
                    <a:pt x="483085" y="269822"/>
                    <a:pt x="473487" y="188777"/>
                  </a:cubicBezTo>
                  <a:cubicBezTo>
                    <a:pt x="468879" y="149883"/>
                    <a:pt x="459093" y="111189"/>
                    <a:pt x="439346" y="77073"/>
                  </a:cubicBezTo>
                  <a:cubicBezTo>
                    <a:pt x="429862" y="60687"/>
                    <a:pt x="418620" y="45580"/>
                    <a:pt x="404915" y="32475"/>
                  </a:cubicBezTo>
                  <a:cubicBezTo>
                    <a:pt x="398356" y="26201"/>
                    <a:pt x="391398" y="20007"/>
                    <a:pt x="383945" y="14792"/>
                  </a:cubicBezTo>
                  <a:cubicBezTo>
                    <a:pt x="374905" y="8467"/>
                    <a:pt x="364317" y="6044"/>
                    <a:pt x="354560" y="959"/>
                  </a:cubicBezTo>
                  <a:cubicBezTo>
                    <a:pt x="346538" y="-3222"/>
                    <a:pt x="337493" y="7221"/>
                    <a:pt x="344570" y="13904"/>
                  </a:cubicBezTo>
                  <a:cubicBezTo>
                    <a:pt x="355135" y="23892"/>
                    <a:pt x="364072" y="39500"/>
                    <a:pt x="372367" y="51819"/>
                  </a:cubicBezTo>
                  <a:cubicBezTo>
                    <a:pt x="381766" y="65777"/>
                    <a:pt x="390192" y="81004"/>
                    <a:pt x="397115" y="96338"/>
                  </a:cubicBezTo>
                  <a:cubicBezTo>
                    <a:pt x="409865" y="124589"/>
                    <a:pt x="418865" y="155565"/>
                    <a:pt x="422227" y="186388"/>
                  </a:cubicBezTo>
                  <a:cubicBezTo>
                    <a:pt x="430562" y="262661"/>
                    <a:pt x="410456" y="337451"/>
                    <a:pt x="380383" y="407069"/>
                  </a:cubicBezTo>
                  <a:cubicBezTo>
                    <a:pt x="346317" y="485948"/>
                    <a:pt x="303670" y="561380"/>
                    <a:pt x="264108" y="637586"/>
                  </a:cubicBezTo>
                  <a:cubicBezTo>
                    <a:pt x="222759" y="717226"/>
                    <a:pt x="181410" y="796867"/>
                    <a:pt x="140061" y="876514"/>
                  </a:cubicBezTo>
                  <a:lnTo>
                    <a:pt x="70476" y="1010547"/>
                  </a:lnTo>
                  <a:lnTo>
                    <a:pt x="34174" y="1080479"/>
                  </a:lnTo>
                  <a:cubicBezTo>
                    <a:pt x="22215" y="1103515"/>
                    <a:pt x="7924" y="1126334"/>
                    <a:pt x="778" y="1151355"/>
                  </a:cubicBezTo>
                  <a:cubicBezTo>
                    <a:pt x="-5150" y="1172110"/>
                    <a:pt x="24269" y="1192177"/>
                    <a:pt x="39169" y="1173697"/>
                  </a:cubicBezTo>
                  <a:cubicBezTo>
                    <a:pt x="54296" y="1154938"/>
                    <a:pt x="64156" y="1133404"/>
                    <a:pt x="75238" y="1112075"/>
                  </a:cubicBezTo>
                  <a:cubicBezTo>
                    <a:pt x="86338" y="1090712"/>
                    <a:pt x="97443" y="1069348"/>
                    <a:pt x="108543" y="1047985"/>
                  </a:cubicBezTo>
                  <a:cubicBezTo>
                    <a:pt x="125172" y="1015985"/>
                    <a:pt x="141802" y="983980"/>
                    <a:pt x="158431" y="951974"/>
                  </a:cubicBezTo>
                  <a:cubicBezTo>
                    <a:pt x="159296" y="952122"/>
                    <a:pt x="160047" y="952253"/>
                    <a:pt x="160616" y="952344"/>
                  </a:cubicBezTo>
                  <a:cubicBezTo>
                    <a:pt x="170760" y="953954"/>
                    <a:pt x="180812" y="956615"/>
                    <a:pt x="190706" y="959351"/>
                  </a:cubicBezTo>
                  <a:cubicBezTo>
                    <a:pt x="213036" y="965528"/>
                    <a:pt x="234860" y="973537"/>
                    <a:pt x="255705" y="983661"/>
                  </a:cubicBezTo>
                  <a:cubicBezTo>
                    <a:pt x="297276" y="1003858"/>
                    <a:pt x="336122" y="1029243"/>
                    <a:pt x="368965" y="1061914"/>
                  </a:cubicBezTo>
                  <a:cubicBezTo>
                    <a:pt x="429993" y="1122626"/>
                    <a:pt x="468992" y="1207938"/>
                    <a:pt x="468327" y="1295439"/>
                  </a:cubicBezTo>
                  <a:cubicBezTo>
                    <a:pt x="467980" y="1341163"/>
                    <a:pt x="453108" y="1381217"/>
                    <a:pt x="440450" y="1424018"/>
                  </a:cubicBezTo>
                  <a:cubicBezTo>
                    <a:pt x="424571" y="1477694"/>
                    <a:pt x="400961" y="1528759"/>
                    <a:pt x="381038" y="1580990"/>
                  </a:cubicBezTo>
                  <a:cubicBezTo>
                    <a:pt x="375144" y="1596450"/>
                    <a:pt x="393178" y="1609879"/>
                    <a:pt x="407094" y="1603964"/>
                  </a:cubicBezTo>
                  <a:cubicBezTo>
                    <a:pt x="415013" y="1600602"/>
                    <a:pt x="420560" y="1593430"/>
                    <a:pt x="425533" y="1586411"/>
                  </a:cubicBezTo>
                  <a:cubicBezTo>
                    <a:pt x="454030" y="1546192"/>
                    <a:pt x="475689" y="1501151"/>
                    <a:pt x="489365" y="1453799"/>
                  </a:cubicBezTo>
                  <a:cubicBezTo>
                    <a:pt x="493245" y="1440365"/>
                    <a:pt x="521066" y="1309619"/>
                    <a:pt x="520633" y="1309448"/>
                  </a:cubicBezTo>
                  <a:cubicBezTo>
                    <a:pt x="539607" y="1316854"/>
                    <a:pt x="561009" y="1324652"/>
                    <a:pt x="579334" y="1334310"/>
                  </a:cubicBezTo>
                  <a:cubicBezTo>
                    <a:pt x="652839" y="1373061"/>
                    <a:pt x="705282" y="1431697"/>
                    <a:pt x="723481" y="1513374"/>
                  </a:cubicBezTo>
                  <a:cubicBezTo>
                    <a:pt x="735252" y="1566191"/>
                    <a:pt x="735332" y="1622785"/>
                    <a:pt x="714600" y="1672655"/>
                  </a:cubicBezTo>
                  <a:cubicBezTo>
                    <a:pt x="697584" y="1713591"/>
                    <a:pt x="680568" y="1754526"/>
                    <a:pt x="663551" y="1795467"/>
                  </a:cubicBezTo>
                  <a:cubicBezTo>
                    <a:pt x="657418" y="1810210"/>
                    <a:pt x="641233" y="1832989"/>
                    <a:pt x="645295" y="1849717"/>
                  </a:cubicBezTo>
                  <a:cubicBezTo>
                    <a:pt x="652048" y="1877525"/>
                    <a:pt x="685170" y="1856838"/>
                    <a:pt x="695377" y="1844155"/>
                  </a:cubicBezTo>
                  <a:cubicBezTo>
                    <a:pt x="713912" y="1821119"/>
                    <a:pt x="722070" y="1791508"/>
                    <a:pt x="733454" y="1764735"/>
                  </a:cubicBezTo>
                  <a:cubicBezTo>
                    <a:pt x="745026" y="1737525"/>
                    <a:pt x="755170" y="1709689"/>
                    <a:pt x="764438" y="1681619"/>
                  </a:cubicBezTo>
                  <a:cubicBezTo>
                    <a:pt x="774769" y="1650319"/>
                    <a:pt x="786426" y="1630145"/>
                    <a:pt x="825619" y="1633660"/>
                  </a:cubicBezTo>
                  <a:cubicBezTo>
                    <a:pt x="855425" y="1636333"/>
                    <a:pt x="892279" y="1650962"/>
                    <a:pt x="918455" y="1665267"/>
                  </a:cubicBezTo>
                  <a:cubicBezTo>
                    <a:pt x="951697" y="1683434"/>
                    <a:pt x="982533" y="1707823"/>
                    <a:pt x="1005540" y="1738094"/>
                  </a:cubicBezTo>
                  <a:cubicBezTo>
                    <a:pt x="1030043" y="1770332"/>
                    <a:pt x="1039026" y="1804346"/>
                    <a:pt x="1044778" y="1844331"/>
                  </a:cubicBezTo>
                  <a:cubicBezTo>
                    <a:pt x="1050473" y="1883912"/>
                    <a:pt x="1050883" y="1924251"/>
                    <a:pt x="1046064" y="1963946"/>
                  </a:cubicBezTo>
                  <a:cubicBezTo>
                    <a:pt x="1043578" y="1984433"/>
                    <a:pt x="1039703" y="2004756"/>
                    <a:pt x="1034435" y="2024720"/>
                  </a:cubicBezTo>
                  <a:cubicBezTo>
                    <a:pt x="1029332" y="2044047"/>
                    <a:pt x="1012003" y="2065917"/>
                    <a:pt x="1016952" y="2086900"/>
                  </a:cubicBezTo>
                  <a:cubicBezTo>
                    <a:pt x="1018045" y="2091524"/>
                    <a:pt x="1021674" y="2095898"/>
                    <a:pt x="1026408" y="2096279"/>
                  </a:cubicBezTo>
                  <a:cubicBezTo>
                    <a:pt x="1031625" y="2096694"/>
                    <a:pt x="1035931" y="2092405"/>
                    <a:pt x="1039072" y="2088225"/>
                  </a:cubicBezTo>
                  <a:cubicBezTo>
                    <a:pt x="1052567" y="2070246"/>
                    <a:pt x="1057078" y="2048143"/>
                    <a:pt x="1063564" y="2027069"/>
                  </a:cubicBezTo>
                  <a:cubicBezTo>
                    <a:pt x="1075892" y="1987044"/>
                    <a:pt x="1083897" y="1945677"/>
                    <a:pt x="1088096" y="1904025"/>
                  </a:cubicBezTo>
                  <a:cubicBezTo>
                    <a:pt x="1094041" y="1845315"/>
                    <a:pt x="1084500" y="1786765"/>
                    <a:pt x="1059638" y="17332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4" name="Google Shape;3514;p24"/>
            <p:cNvSpPr/>
            <p:nvPr/>
          </p:nvSpPr>
          <p:spPr>
            <a:xfrm>
              <a:off x="15373231" y="3063946"/>
              <a:ext cx="1023549" cy="921716"/>
            </a:xfrm>
            <a:custGeom>
              <a:avLst/>
              <a:gdLst/>
              <a:ahLst/>
              <a:cxnLst/>
              <a:rect l="l" t="t" r="r" b="b"/>
              <a:pathLst>
                <a:path w="1023549" h="921716" extrusionOk="0">
                  <a:moveTo>
                    <a:pt x="1021509" y="11080"/>
                  </a:moveTo>
                  <a:cubicBezTo>
                    <a:pt x="991095" y="58533"/>
                    <a:pt x="959651" y="77434"/>
                    <a:pt x="877801" y="187283"/>
                  </a:cubicBezTo>
                  <a:cubicBezTo>
                    <a:pt x="726252" y="390759"/>
                    <a:pt x="423610" y="895292"/>
                    <a:pt x="388252" y="919363"/>
                  </a:cubicBezTo>
                  <a:cubicBezTo>
                    <a:pt x="376908" y="927064"/>
                    <a:pt x="365239" y="914340"/>
                    <a:pt x="367190" y="903192"/>
                  </a:cubicBezTo>
                  <a:cubicBezTo>
                    <a:pt x="376259" y="850733"/>
                    <a:pt x="419241" y="840137"/>
                    <a:pt x="479620" y="697668"/>
                  </a:cubicBezTo>
                  <a:cubicBezTo>
                    <a:pt x="545905" y="541265"/>
                    <a:pt x="586895" y="292155"/>
                    <a:pt x="477526" y="162166"/>
                  </a:cubicBezTo>
                  <a:cubicBezTo>
                    <a:pt x="403772" y="74499"/>
                    <a:pt x="276909" y="30168"/>
                    <a:pt x="148123" y="76570"/>
                  </a:cubicBezTo>
                  <a:cubicBezTo>
                    <a:pt x="101630" y="93297"/>
                    <a:pt x="60594" y="122755"/>
                    <a:pt x="22272" y="153332"/>
                  </a:cubicBezTo>
                  <a:cubicBezTo>
                    <a:pt x="11263" y="162126"/>
                    <a:pt x="-5770" y="151217"/>
                    <a:pt x="1939" y="137628"/>
                  </a:cubicBezTo>
                  <a:cubicBezTo>
                    <a:pt x="46098" y="59836"/>
                    <a:pt x="170731" y="-3509"/>
                    <a:pt x="309092" y="18486"/>
                  </a:cubicBezTo>
                  <a:cubicBezTo>
                    <a:pt x="497046" y="48517"/>
                    <a:pt x="595554" y="244150"/>
                    <a:pt x="694649" y="380077"/>
                  </a:cubicBezTo>
                  <a:cubicBezTo>
                    <a:pt x="961409" y="-32557"/>
                    <a:pt x="1037587" y="-13941"/>
                    <a:pt x="1021509" y="1108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5" name="Google Shape;3515;p24"/>
            <p:cNvSpPr/>
            <p:nvPr/>
          </p:nvSpPr>
          <p:spPr>
            <a:xfrm>
              <a:off x="15290909" y="4288374"/>
              <a:ext cx="1997696" cy="1578816"/>
            </a:xfrm>
            <a:custGeom>
              <a:avLst/>
              <a:gdLst/>
              <a:ahLst/>
              <a:cxnLst/>
              <a:rect l="l" t="t" r="r" b="b"/>
              <a:pathLst>
                <a:path w="1997696" h="1578816" extrusionOk="0">
                  <a:moveTo>
                    <a:pt x="1965403" y="1079896"/>
                  </a:moveTo>
                  <a:cubicBezTo>
                    <a:pt x="1896063" y="1162108"/>
                    <a:pt x="1839711" y="1253636"/>
                    <a:pt x="1757759" y="1324763"/>
                  </a:cubicBezTo>
                  <a:cubicBezTo>
                    <a:pt x="1684550" y="1388301"/>
                    <a:pt x="1602296" y="1437842"/>
                    <a:pt x="1510143" y="1468619"/>
                  </a:cubicBezTo>
                  <a:cubicBezTo>
                    <a:pt x="1312176" y="1534734"/>
                    <a:pt x="1100003" y="1519656"/>
                    <a:pt x="901587" y="1463767"/>
                  </a:cubicBezTo>
                  <a:cubicBezTo>
                    <a:pt x="794556" y="1433616"/>
                    <a:pt x="691224" y="1392340"/>
                    <a:pt x="589951" y="1346712"/>
                  </a:cubicBezTo>
                  <a:cubicBezTo>
                    <a:pt x="543106" y="1325604"/>
                    <a:pt x="496574" y="1303712"/>
                    <a:pt x="451060" y="1279857"/>
                  </a:cubicBezTo>
                  <a:cubicBezTo>
                    <a:pt x="406935" y="1256736"/>
                    <a:pt x="362343" y="1235168"/>
                    <a:pt x="321102" y="1207053"/>
                  </a:cubicBezTo>
                  <a:cubicBezTo>
                    <a:pt x="239593" y="1151477"/>
                    <a:pt x="172620" y="1082899"/>
                    <a:pt x="120752" y="998970"/>
                  </a:cubicBezTo>
                  <a:cubicBezTo>
                    <a:pt x="68445" y="914329"/>
                    <a:pt x="46963" y="814946"/>
                    <a:pt x="41456" y="716427"/>
                  </a:cubicBezTo>
                  <a:cubicBezTo>
                    <a:pt x="29042" y="494403"/>
                    <a:pt x="119369" y="288390"/>
                    <a:pt x="200327" y="87155"/>
                  </a:cubicBezTo>
                  <a:cubicBezTo>
                    <a:pt x="210601" y="61611"/>
                    <a:pt x="217212" y="35003"/>
                    <a:pt x="227527" y="9380"/>
                  </a:cubicBezTo>
                  <a:cubicBezTo>
                    <a:pt x="230712" y="1474"/>
                    <a:pt x="217673" y="-3907"/>
                    <a:pt x="213781" y="3584"/>
                  </a:cubicBezTo>
                  <a:cubicBezTo>
                    <a:pt x="200036" y="30038"/>
                    <a:pt x="183140" y="54342"/>
                    <a:pt x="169759" y="80932"/>
                  </a:cubicBezTo>
                  <a:cubicBezTo>
                    <a:pt x="156810" y="106664"/>
                    <a:pt x="144595" y="132584"/>
                    <a:pt x="133018" y="158964"/>
                  </a:cubicBezTo>
                  <a:cubicBezTo>
                    <a:pt x="109698" y="212111"/>
                    <a:pt x="87379" y="265827"/>
                    <a:pt x="68360" y="320686"/>
                  </a:cubicBezTo>
                  <a:cubicBezTo>
                    <a:pt x="31818" y="426070"/>
                    <a:pt x="5745" y="535663"/>
                    <a:pt x="858" y="647417"/>
                  </a:cubicBezTo>
                  <a:cubicBezTo>
                    <a:pt x="-3767" y="753074"/>
                    <a:pt x="10148" y="854857"/>
                    <a:pt x="46525" y="954212"/>
                  </a:cubicBezTo>
                  <a:cubicBezTo>
                    <a:pt x="64543" y="1003435"/>
                    <a:pt x="86031" y="1049483"/>
                    <a:pt x="117657" y="1091539"/>
                  </a:cubicBezTo>
                  <a:cubicBezTo>
                    <a:pt x="148498" y="1132554"/>
                    <a:pt x="183760" y="1169576"/>
                    <a:pt x="222935" y="1202719"/>
                  </a:cubicBezTo>
                  <a:cubicBezTo>
                    <a:pt x="301816" y="1269454"/>
                    <a:pt x="390590" y="1324438"/>
                    <a:pt x="483147" y="1369850"/>
                  </a:cubicBezTo>
                  <a:cubicBezTo>
                    <a:pt x="587316" y="1420961"/>
                    <a:pt x="694313" y="1467328"/>
                    <a:pt x="804461" y="1504031"/>
                  </a:cubicBezTo>
                  <a:cubicBezTo>
                    <a:pt x="1014318" y="1573946"/>
                    <a:pt x="1240503" y="1605081"/>
                    <a:pt x="1457973" y="1552293"/>
                  </a:cubicBezTo>
                  <a:cubicBezTo>
                    <a:pt x="1557431" y="1528148"/>
                    <a:pt x="1654153" y="1486376"/>
                    <a:pt x="1736515" y="1425181"/>
                  </a:cubicBezTo>
                  <a:cubicBezTo>
                    <a:pt x="1825210" y="1359276"/>
                    <a:pt x="1894675" y="1266360"/>
                    <a:pt x="1954491" y="1174359"/>
                  </a:cubicBezTo>
                  <a:cubicBezTo>
                    <a:pt x="1969482" y="1151307"/>
                    <a:pt x="1982806" y="1127509"/>
                    <a:pt x="1995561" y="1103165"/>
                  </a:cubicBezTo>
                  <a:cubicBezTo>
                    <a:pt x="2005159" y="1084833"/>
                    <a:pt x="1980138" y="1062429"/>
                    <a:pt x="1965403" y="107989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62DFF309-D2BF-6340-42EB-8439D808FDBB}"/>
              </a:ext>
            </a:extLst>
          </p:cNvPr>
          <p:cNvSpPr txBox="1"/>
          <p:nvPr/>
        </p:nvSpPr>
        <p:spPr>
          <a:xfrm>
            <a:off x="2640782" y="3199415"/>
            <a:ext cx="6939022" cy="1754326"/>
          </a:xfrm>
          <a:prstGeom prst="rect">
            <a:avLst/>
          </a:prstGeom>
          <a:noFill/>
        </p:spPr>
        <p:txBody>
          <a:bodyPr wrap="square">
            <a:spAutoFit/>
          </a:bodyPr>
          <a:lstStyle/>
          <a:p>
            <a:pPr algn="ctr" rtl="1"/>
            <a:r>
              <a:rPr lang="en-US" sz="3600" dirty="0">
                <a:solidFill>
                  <a:srgbClr val="1D3557"/>
                </a:solidFill>
                <a:latin typeface="iranyekan"/>
                <a:cs typeface="B Koodak" panose="00000700000000000000" pitchFamily="2" charset="-78"/>
              </a:rPr>
              <a:t> </a:t>
            </a:r>
            <a:r>
              <a:rPr lang="en-US" sz="3600" b="1" dirty="0">
                <a:solidFill>
                  <a:srgbClr val="1D3557"/>
                </a:solidFill>
                <a:latin typeface="iranyekan"/>
                <a:cs typeface="B Koodak" panose="00000700000000000000" pitchFamily="2" charset="-78"/>
              </a:rPr>
              <a:t>NPM</a:t>
            </a:r>
            <a:r>
              <a:rPr lang="fa-IR" sz="3600" b="0" i="0" dirty="0">
                <a:solidFill>
                  <a:srgbClr val="1D3557"/>
                </a:solidFill>
                <a:effectLst/>
                <a:latin typeface="iranyekan"/>
                <a:cs typeface="B Koodak" panose="00000700000000000000" pitchFamily="2" charset="-78"/>
              </a:rPr>
              <a:t>یک مجموعه جامع برای تهیه موارد اولیه و ایده گرفتن از الگوهای بسیاری است که در این سایت مشاهده می کنید.</a:t>
            </a:r>
            <a:endParaRPr lang="en-US" sz="3600" dirty="0">
              <a:solidFill>
                <a:srgbClr val="1D3557"/>
              </a:solidFill>
              <a:cs typeface="B Koodak" panose="00000700000000000000" pitchFamily="2" charset="-78"/>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ACAFD"/>
        </a:solidFill>
        <a:effectLst/>
      </p:bgPr>
    </p:bg>
    <p:spTree>
      <p:nvGrpSpPr>
        <p:cNvPr id="1" name=""/>
        <p:cNvGrpSpPr/>
        <p:nvPr/>
      </p:nvGrpSpPr>
      <p:grpSpPr>
        <a:xfrm>
          <a:off x="0" y="0"/>
          <a:ext cx="0" cy="0"/>
          <a:chOff x="0" y="0"/>
          <a:chExt cx="0" cy="0"/>
        </a:xfrm>
      </p:grpSpPr>
      <p:grpSp>
        <p:nvGrpSpPr>
          <p:cNvPr id="7" name="Google Shape;3563;p26">
            <a:extLst>
              <a:ext uri="{FF2B5EF4-FFF2-40B4-BE49-F238E27FC236}">
                <a16:creationId xmlns:a16="http://schemas.microsoft.com/office/drawing/2014/main" id="{0B5924B2-D858-FFA6-6F42-464B80185A85}"/>
              </a:ext>
            </a:extLst>
          </p:cNvPr>
          <p:cNvGrpSpPr/>
          <p:nvPr/>
        </p:nvGrpSpPr>
        <p:grpSpPr>
          <a:xfrm rot="-5400000">
            <a:off x="3360964" y="-1465679"/>
            <a:ext cx="5705042" cy="9842722"/>
            <a:chOff x="4766114" y="-1507980"/>
            <a:chExt cx="8754035" cy="13302964"/>
          </a:xfrm>
        </p:grpSpPr>
        <p:sp>
          <p:nvSpPr>
            <p:cNvPr id="8" name="Google Shape;3564;p26">
              <a:extLst>
                <a:ext uri="{FF2B5EF4-FFF2-40B4-BE49-F238E27FC236}">
                  <a16:creationId xmlns:a16="http://schemas.microsoft.com/office/drawing/2014/main" id="{DF5F7318-1ED0-547A-DF57-A4A3F11B3B62}"/>
                </a:ext>
              </a:extLst>
            </p:cNvPr>
            <p:cNvSpPr/>
            <p:nvPr/>
          </p:nvSpPr>
          <p:spPr>
            <a:xfrm>
              <a:off x="4766114" y="-1507980"/>
              <a:ext cx="8754035" cy="13302964"/>
            </a:xfrm>
            <a:custGeom>
              <a:avLst/>
              <a:gdLst/>
              <a:ahLst/>
              <a:cxnLst/>
              <a:rect l="l" t="t" r="r" b="b"/>
              <a:pathLst>
                <a:path w="8754035" h="13302964" extrusionOk="0">
                  <a:moveTo>
                    <a:pt x="8750103" y="13205001"/>
                  </a:moveTo>
                  <a:cubicBezTo>
                    <a:pt x="8752977" y="13253770"/>
                    <a:pt x="9179163" y="13232991"/>
                    <a:pt x="248595" y="13302965"/>
                  </a:cubicBezTo>
                  <a:cubicBezTo>
                    <a:pt x="88968" y="13302965"/>
                    <a:pt x="57644" y="1981474"/>
                    <a:pt x="0" y="251689"/>
                  </a:cubicBezTo>
                  <a:cubicBezTo>
                    <a:pt x="0" y="127439"/>
                    <a:pt x="1400178" y="169556"/>
                    <a:pt x="1864261" y="146728"/>
                  </a:cubicBezTo>
                  <a:cubicBezTo>
                    <a:pt x="5002394" y="-7586"/>
                    <a:pt x="6582265" y="-66226"/>
                    <a:pt x="8519525" y="100088"/>
                  </a:cubicBezTo>
                  <a:cubicBezTo>
                    <a:pt x="8656531" y="111848"/>
                    <a:pt x="8382308" y="5035968"/>
                    <a:pt x="8750103" y="13205001"/>
                  </a:cubicBezTo>
                  <a:close/>
                </a:path>
              </a:pathLst>
            </a:custGeom>
            <a:solidFill>
              <a:srgbClr val="FFD2CC"/>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sp>
          <p:nvSpPr>
            <p:cNvPr id="9" name="Google Shape;3565;p26">
              <a:extLst>
                <a:ext uri="{FF2B5EF4-FFF2-40B4-BE49-F238E27FC236}">
                  <a16:creationId xmlns:a16="http://schemas.microsoft.com/office/drawing/2014/main" id="{3AF873B6-1F16-99B5-7461-AAF0EC87BA29}"/>
                </a:ext>
              </a:extLst>
            </p:cNvPr>
            <p:cNvSpPr/>
            <p:nvPr/>
          </p:nvSpPr>
          <p:spPr>
            <a:xfrm>
              <a:off x="5136118" y="-1097300"/>
              <a:ext cx="8002669" cy="12481568"/>
            </a:xfrm>
            <a:custGeom>
              <a:avLst/>
              <a:gdLst/>
              <a:ahLst/>
              <a:cxnLst/>
              <a:rect l="l" t="t" r="r" b="b"/>
              <a:pathLst>
                <a:path w="8002669" h="12481568" extrusionOk="0">
                  <a:moveTo>
                    <a:pt x="0" y="175871"/>
                  </a:moveTo>
                  <a:cubicBezTo>
                    <a:pt x="313159" y="148494"/>
                    <a:pt x="634913" y="153229"/>
                    <a:pt x="995151" y="153894"/>
                  </a:cubicBezTo>
                  <a:cubicBezTo>
                    <a:pt x="2229103" y="153894"/>
                    <a:pt x="5112253" y="-129352"/>
                    <a:pt x="7826090" y="72693"/>
                  </a:cubicBezTo>
                  <a:cubicBezTo>
                    <a:pt x="7905238" y="5588290"/>
                    <a:pt x="7676497" y="5264044"/>
                    <a:pt x="8002670" y="12420588"/>
                  </a:cubicBezTo>
                  <a:cubicBezTo>
                    <a:pt x="4376875" y="12449881"/>
                    <a:pt x="4636408" y="12446210"/>
                    <a:pt x="197444" y="12481568"/>
                  </a:cubicBezTo>
                  <a:cubicBezTo>
                    <a:pt x="19534" y="7120686"/>
                    <a:pt x="57112" y="2423700"/>
                    <a:pt x="0" y="175871"/>
                  </a:cubicBezTo>
                  <a:close/>
                </a:path>
              </a:pathLst>
            </a:custGeom>
            <a:solidFill>
              <a:srgbClr val="FFFFFF"/>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sp>
          <p:nvSpPr>
            <p:cNvPr id="10" name="Google Shape;3566;p26">
              <a:extLst>
                <a:ext uri="{FF2B5EF4-FFF2-40B4-BE49-F238E27FC236}">
                  <a16:creationId xmlns:a16="http://schemas.microsoft.com/office/drawing/2014/main" id="{780A638F-E4A1-C9D1-4AAD-B42DA189D062}"/>
                </a:ext>
              </a:extLst>
            </p:cNvPr>
            <p:cNvSpPr/>
            <p:nvPr/>
          </p:nvSpPr>
          <p:spPr>
            <a:xfrm>
              <a:off x="5140579" y="-1101751"/>
              <a:ext cx="7986888" cy="12486209"/>
            </a:xfrm>
            <a:custGeom>
              <a:avLst/>
              <a:gdLst/>
              <a:ahLst/>
              <a:cxnLst/>
              <a:rect l="l" t="t" r="r" b="b"/>
              <a:pathLst>
                <a:path w="7986888" h="12486209" extrusionOk="0">
                  <a:moveTo>
                    <a:pt x="7932526" y="12170446"/>
                  </a:moveTo>
                  <a:cubicBezTo>
                    <a:pt x="7997383" y="12170446"/>
                    <a:pt x="7986818" y="12176779"/>
                    <a:pt x="7985407" y="12145703"/>
                  </a:cubicBezTo>
                  <a:cubicBezTo>
                    <a:pt x="7939419" y="12145756"/>
                    <a:pt x="7922866" y="12145703"/>
                    <a:pt x="7872035" y="12145783"/>
                  </a:cubicBezTo>
                  <a:cubicBezTo>
                    <a:pt x="7874456" y="11575803"/>
                    <a:pt x="7824157" y="11662379"/>
                    <a:pt x="7963185" y="11662699"/>
                  </a:cubicBezTo>
                  <a:cubicBezTo>
                    <a:pt x="7961801" y="11632741"/>
                    <a:pt x="7969332" y="11637955"/>
                    <a:pt x="7932526" y="11637955"/>
                  </a:cubicBezTo>
                  <a:cubicBezTo>
                    <a:pt x="7847843" y="11637955"/>
                    <a:pt x="7864982" y="11713569"/>
                    <a:pt x="7857451" y="11232560"/>
                  </a:cubicBezTo>
                  <a:cubicBezTo>
                    <a:pt x="7856040" y="11141275"/>
                    <a:pt x="7836852" y="11156680"/>
                    <a:pt x="7932526" y="11156680"/>
                  </a:cubicBezTo>
                  <a:cubicBezTo>
                    <a:pt x="7945674" y="11156680"/>
                    <a:pt x="7943146" y="11161656"/>
                    <a:pt x="7942108" y="11131990"/>
                  </a:cubicBezTo>
                  <a:cubicBezTo>
                    <a:pt x="7827803" y="11131990"/>
                    <a:pt x="7858595" y="11180440"/>
                    <a:pt x="7853698" y="10869123"/>
                  </a:cubicBezTo>
                  <a:cubicBezTo>
                    <a:pt x="7849387" y="10604155"/>
                    <a:pt x="7824689" y="10647469"/>
                    <a:pt x="7926299" y="10647496"/>
                  </a:cubicBezTo>
                  <a:cubicBezTo>
                    <a:pt x="7925287" y="10614478"/>
                    <a:pt x="7939206" y="10622965"/>
                    <a:pt x="7849679" y="10622673"/>
                  </a:cubicBezTo>
                  <a:cubicBezTo>
                    <a:pt x="7844463" y="10303029"/>
                    <a:pt x="7848189" y="10518883"/>
                    <a:pt x="7843372" y="10139749"/>
                  </a:cubicBezTo>
                  <a:cubicBezTo>
                    <a:pt x="7923664" y="10139562"/>
                    <a:pt x="7911609" y="10147890"/>
                    <a:pt x="7910677" y="10114952"/>
                  </a:cubicBezTo>
                  <a:cubicBezTo>
                    <a:pt x="7830225" y="10114979"/>
                    <a:pt x="7835947" y="10196393"/>
                    <a:pt x="7833685" y="9629979"/>
                  </a:cubicBezTo>
                  <a:cubicBezTo>
                    <a:pt x="7910065" y="9630830"/>
                    <a:pt x="7897504" y="9636577"/>
                    <a:pt x="7896679" y="9605687"/>
                  </a:cubicBezTo>
                  <a:cubicBezTo>
                    <a:pt x="7824104" y="9605448"/>
                    <a:pt x="7833605" y="9607443"/>
                    <a:pt x="7833578" y="9597918"/>
                  </a:cubicBezTo>
                  <a:cubicBezTo>
                    <a:pt x="7833233" y="9483939"/>
                    <a:pt x="7832727" y="9470050"/>
                    <a:pt x="7827244" y="9122284"/>
                  </a:cubicBezTo>
                  <a:cubicBezTo>
                    <a:pt x="7894868" y="9123002"/>
                    <a:pt x="7883744" y="9128803"/>
                    <a:pt x="7882893" y="9097966"/>
                  </a:cubicBezTo>
                  <a:cubicBezTo>
                    <a:pt x="7804383" y="9097647"/>
                    <a:pt x="7827803" y="9159266"/>
                    <a:pt x="7820431" y="8689938"/>
                  </a:cubicBezTo>
                  <a:cubicBezTo>
                    <a:pt x="7818994" y="8598733"/>
                    <a:pt x="7806326" y="8614536"/>
                    <a:pt x="7869373" y="8615228"/>
                  </a:cubicBezTo>
                  <a:cubicBezTo>
                    <a:pt x="7868469" y="8583673"/>
                    <a:pt x="7878608" y="8591097"/>
                    <a:pt x="7818915" y="8589607"/>
                  </a:cubicBezTo>
                  <a:cubicBezTo>
                    <a:pt x="7812687" y="8166812"/>
                    <a:pt x="7814550" y="8272198"/>
                    <a:pt x="7808243" y="8103729"/>
                  </a:cubicBezTo>
                  <a:cubicBezTo>
                    <a:pt x="7863093" y="8103410"/>
                    <a:pt x="7854097" y="8110035"/>
                    <a:pt x="7853086" y="8078826"/>
                  </a:cubicBezTo>
                  <a:cubicBezTo>
                    <a:pt x="7796586" y="8079012"/>
                    <a:pt x="7806885" y="8102186"/>
                    <a:pt x="7804703" y="7963570"/>
                  </a:cubicBezTo>
                  <a:cubicBezTo>
                    <a:pt x="7797836" y="7523693"/>
                    <a:pt x="7785648" y="7595530"/>
                    <a:pt x="7836506" y="7594811"/>
                  </a:cubicBezTo>
                  <a:cubicBezTo>
                    <a:pt x="7835361" y="7563842"/>
                    <a:pt x="7842733" y="7569828"/>
                    <a:pt x="7799647" y="7570653"/>
                  </a:cubicBezTo>
                  <a:cubicBezTo>
                    <a:pt x="7790864" y="7027333"/>
                    <a:pt x="7778462" y="7089085"/>
                    <a:pt x="7819234" y="7088979"/>
                  </a:cubicBezTo>
                  <a:cubicBezTo>
                    <a:pt x="7818436" y="7057877"/>
                    <a:pt x="7824716" y="7064209"/>
                    <a:pt x="7790864" y="7064289"/>
                  </a:cubicBezTo>
                  <a:cubicBezTo>
                    <a:pt x="7782055" y="6518468"/>
                    <a:pt x="7773539" y="6580274"/>
                    <a:pt x="7810930" y="6579954"/>
                  </a:cubicBezTo>
                  <a:cubicBezTo>
                    <a:pt x="7810665" y="6550262"/>
                    <a:pt x="7817610" y="6555131"/>
                    <a:pt x="7783545" y="6555477"/>
                  </a:cubicBezTo>
                  <a:cubicBezTo>
                    <a:pt x="7779900" y="6310010"/>
                    <a:pt x="7784077" y="6284788"/>
                    <a:pt x="7779260" y="6072073"/>
                  </a:cubicBezTo>
                  <a:cubicBezTo>
                    <a:pt x="7816093" y="6072073"/>
                    <a:pt x="7809866" y="6078459"/>
                    <a:pt x="7810025" y="6047356"/>
                  </a:cubicBezTo>
                  <a:cubicBezTo>
                    <a:pt x="7768882" y="6047383"/>
                    <a:pt x="7777611" y="6117623"/>
                    <a:pt x="7768482" y="5603064"/>
                  </a:cubicBezTo>
                  <a:cubicBezTo>
                    <a:pt x="7767631" y="5555652"/>
                    <a:pt x="7766166" y="5561878"/>
                    <a:pt x="7772554" y="5561931"/>
                  </a:cubicBezTo>
                  <a:cubicBezTo>
                    <a:pt x="7822694" y="5562410"/>
                    <a:pt x="7814177" y="5568689"/>
                    <a:pt x="7814576" y="5537587"/>
                  </a:cubicBezTo>
                  <a:cubicBezTo>
                    <a:pt x="7756027" y="5537161"/>
                    <a:pt x="7762947" y="5583509"/>
                    <a:pt x="7764411" y="5239680"/>
                  </a:cubicBezTo>
                  <a:cubicBezTo>
                    <a:pt x="7765103" y="5017973"/>
                    <a:pt x="7745835" y="5054449"/>
                    <a:pt x="7821921" y="5052880"/>
                  </a:cubicBezTo>
                  <a:cubicBezTo>
                    <a:pt x="7822427" y="5021911"/>
                    <a:pt x="7832301" y="5027684"/>
                    <a:pt x="7772367" y="5029413"/>
                  </a:cubicBezTo>
                  <a:cubicBezTo>
                    <a:pt x="7758130" y="5029813"/>
                    <a:pt x="7763931" y="5086563"/>
                    <a:pt x="7752407" y="4545451"/>
                  </a:cubicBezTo>
                  <a:cubicBezTo>
                    <a:pt x="7774683" y="4545052"/>
                    <a:pt x="7800658" y="4544547"/>
                    <a:pt x="7829985" y="4544201"/>
                  </a:cubicBezTo>
                  <a:cubicBezTo>
                    <a:pt x="7830438" y="4513258"/>
                    <a:pt x="7841908" y="4519085"/>
                    <a:pt x="7772474" y="4520389"/>
                  </a:cubicBezTo>
                  <a:cubicBezTo>
                    <a:pt x="7748150" y="4520814"/>
                    <a:pt x="7751929" y="4523049"/>
                    <a:pt x="7751742" y="4513684"/>
                  </a:cubicBezTo>
                  <a:cubicBezTo>
                    <a:pt x="7739980" y="3977068"/>
                    <a:pt x="7736120" y="4037677"/>
                    <a:pt x="7772581" y="4038050"/>
                  </a:cubicBezTo>
                  <a:cubicBezTo>
                    <a:pt x="7848907" y="4038981"/>
                    <a:pt x="7836000" y="4044887"/>
                    <a:pt x="7836240" y="4013944"/>
                  </a:cubicBezTo>
                  <a:cubicBezTo>
                    <a:pt x="7799993" y="4013678"/>
                    <a:pt x="7766380" y="4013253"/>
                    <a:pt x="7744024" y="4013013"/>
                  </a:cubicBezTo>
                  <a:cubicBezTo>
                    <a:pt x="7743119" y="3953177"/>
                    <a:pt x="7737585" y="3530807"/>
                    <a:pt x="7737558" y="3528945"/>
                  </a:cubicBezTo>
                  <a:cubicBezTo>
                    <a:pt x="7782827" y="3528785"/>
                    <a:pt x="7805368" y="3528652"/>
                    <a:pt x="7837437" y="3528572"/>
                  </a:cubicBezTo>
                  <a:cubicBezTo>
                    <a:pt x="7837331" y="3497443"/>
                    <a:pt x="7850585" y="3503749"/>
                    <a:pt x="7772607" y="3504068"/>
                  </a:cubicBezTo>
                  <a:cubicBezTo>
                    <a:pt x="7720764" y="3504281"/>
                    <a:pt x="7742268" y="3572366"/>
                    <a:pt x="7731596" y="3061638"/>
                  </a:cubicBezTo>
                  <a:cubicBezTo>
                    <a:pt x="7730558" y="3011619"/>
                    <a:pt x="7719939" y="3019627"/>
                    <a:pt x="7772474" y="3020612"/>
                  </a:cubicBezTo>
                  <a:cubicBezTo>
                    <a:pt x="7843718" y="3021942"/>
                    <a:pt x="7831928" y="3027822"/>
                    <a:pt x="7831317" y="2996853"/>
                  </a:cubicBezTo>
                  <a:cubicBezTo>
                    <a:pt x="7791583" y="2996374"/>
                    <a:pt x="7768349" y="2995735"/>
                    <a:pt x="7730265" y="2995177"/>
                  </a:cubicBezTo>
                  <a:cubicBezTo>
                    <a:pt x="7721590" y="2539869"/>
                    <a:pt x="7721483" y="2521511"/>
                    <a:pt x="7721323" y="2510523"/>
                  </a:cubicBezTo>
                  <a:cubicBezTo>
                    <a:pt x="7756027" y="2511082"/>
                    <a:pt x="7783359" y="2511853"/>
                    <a:pt x="7817744" y="2512412"/>
                  </a:cubicBezTo>
                  <a:cubicBezTo>
                    <a:pt x="7816599" y="2481150"/>
                    <a:pt x="7826606" y="2487934"/>
                    <a:pt x="7772873" y="2486764"/>
                  </a:cubicBezTo>
                  <a:cubicBezTo>
                    <a:pt x="7701124" y="2485221"/>
                    <a:pt x="7723266" y="2561127"/>
                    <a:pt x="7714165" y="2002270"/>
                  </a:cubicBezTo>
                  <a:cubicBezTo>
                    <a:pt x="7752168" y="2002988"/>
                    <a:pt x="7775508" y="2003839"/>
                    <a:pt x="7808030" y="2004611"/>
                  </a:cubicBezTo>
                  <a:cubicBezTo>
                    <a:pt x="7807843" y="1973429"/>
                    <a:pt x="7814896" y="1980107"/>
                    <a:pt x="7772953" y="1978963"/>
                  </a:cubicBezTo>
                  <a:cubicBezTo>
                    <a:pt x="7689574" y="1976568"/>
                    <a:pt x="7714909" y="2051411"/>
                    <a:pt x="7703599" y="1493697"/>
                  </a:cubicBezTo>
                  <a:cubicBezTo>
                    <a:pt x="7746100" y="1494415"/>
                    <a:pt x="7767817" y="1495373"/>
                    <a:pt x="7809679" y="1496384"/>
                  </a:cubicBezTo>
                  <a:cubicBezTo>
                    <a:pt x="7810052" y="1465176"/>
                    <a:pt x="7817078" y="1471960"/>
                    <a:pt x="7772953" y="1470630"/>
                  </a:cubicBezTo>
                  <a:cubicBezTo>
                    <a:pt x="7689175" y="1468235"/>
                    <a:pt x="7703226" y="1479862"/>
                    <a:pt x="7702428" y="1428486"/>
                  </a:cubicBezTo>
                  <a:cubicBezTo>
                    <a:pt x="7694205" y="899400"/>
                    <a:pt x="7679541" y="985976"/>
                    <a:pt x="7772713" y="985737"/>
                  </a:cubicBezTo>
                  <a:cubicBezTo>
                    <a:pt x="7826206" y="985577"/>
                    <a:pt x="7817211" y="992042"/>
                    <a:pt x="7817690" y="960913"/>
                  </a:cubicBezTo>
                  <a:cubicBezTo>
                    <a:pt x="7774923" y="960993"/>
                    <a:pt x="7749108" y="961126"/>
                    <a:pt x="7697105" y="961179"/>
                  </a:cubicBezTo>
                  <a:cubicBezTo>
                    <a:pt x="7693273" y="769297"/>
                    <a:pt x="7691091" y="759826"/>
                    <a:pt x="7690266" y="478095"/>
                  </a:cubicBezTo>
                  <a:cubicBezTo>
                    <a:pt x="7747590" y="478415"/>
                    <a:pt x="7769121" y="478973"/>
                    <a:pt x="7822959" y="479452"/>
                  </a:cubicBezTo>
                  <a:cubicBezTo>
                    <a:pt x="7823119" y="448217"/>
                    <a:pt x="7833153" y="454922"/>
                    <a:pt x="7772847" y="454150"/>
                  </a:cubicBezTo>
                  <a:cubicBezTo>
                    <a:pt x="7663732" y="452846"/>
                    <a:pt x="7691889" y="523751"/>
                    <a:pt x="7684304" y="68178"/>
                  </a:cubicBezTo>
                  <a:cubicBezTo>
                    <a:pt x="7649787" y="65783"/>
                    <a:pt x="7665835" y="17946"/>
                    <a:pt x="7668363" y="453245"/>
                  </a:cubicBezTo>
                  <a:cubicBezTo>
                    <a:pt x="7624744" y="453086"/>
                    <a:pt x="7306955" y="451782"/>
                    <a:pt x="7243828" y="451995"/>
                  </a:cubicBezTo>
                  <a:cubicBezTo>
                    <a:pt x="7233608" y="-4244"/>
                    <a:pt x="7256123" y="41572"/>
                    <a:pt x="7218492" y="39629"/>
                  </a:cubicBezTo>
                  <a:cubicBezTo>
                    <a:pt x="7223309" y="528088"/>
                    <a:pt x="7248911" y="451410"/>
                    <a:pt x="7133542" y="453033"/>
                  </a:cubicBezTo>
                  <a:cubicBezTo>
                    <a:pt x="7014209" y="454709"/>
                    <a:pt x="7011813" y="453857"/>
                    <a:pt x="6814422" y="454363"/>
                  </a:cubicBezTo>
                  <a:cubicBezTo>
                    <a:pt x="6798720" y="454389"/>
                    <a:pt x="6802579" y="471763"/>
                    <a:pt x="6800504" y="339159"/>
                  </a:cubicBezTo>
                  <a:cubicBezTo>
                    <a:pt x="6795048" y="-22043"/>
                    <a:pt x="6804842" y="20473"/>
                    <a:pt x="6773864" y="19356"/>
                  </a:cubicBezTo>
                  <a:cubicBezTo>
                    <a:pt x="6777776" y="278551"/>
                    <a:pt x="6779027" y="367494"/>
                    <a:pt x="6780676" y="454443"/>
                  </a:cubicBezTo>
                  <a:cubicBezTo>
                    <a:pt x="6681383" y="454629"/>
                    <a:pt x="6657298" y="454549"/>
                    <a:pt x="6358696" y="454336"/>
                  </a:cubicBezTo>
                  <a:cubicBezTo>
                    <a:pt x="6347838" y="-42609"/>
                    <a:pt x="6364764" y="7942"/>
                    <a:pt x="6330114" y="7223"/>
                  </a:cubicBezTo>
                  <a:cubicBezTo>
                    <a:pt x="6337486" y="490494"/>
                    <a:pt x="6337299" y="454310"/>
                    <a:pt x="6335410" y="454310"/>
                  </a:cubicBezTo>
                  <a:cubicBezTo>
                    <a:pt x="6174293" y="454310"/>
                    <a:pt x="6176049" y="451915"/>
                    <a:pt x="6016104" y="451915"/>
                  </a:cubicBezTo>
                  <a:cubicBezTo>
                    <a:pt x="5882558" y="451915"/>
                    <a:pt x="5917847" y="538757"/>
                    <a:pt x="5909704" y="1982"/>
                  </a:cubicBezTo>
                  <a:cubicBezTo>
                    <a:pt x="5880056" y="1796"/>
                    <a:pt x="5885725" y="-55008"/>
                    <a:pt x="5893949" y="453006"/>
                  </a:cubicBezTo>
                  <a:cubicBezTo>
                    <a:pt x="5669678" y="457582"/>
                    <a:pt x="5687642" y="455746"/>
                    <a:pt x="5472287" y="454070"/>
                  </a:cubicBezTo>
                  <a:cubicBezTo>
                    <a:pt x="5461962" y="-52267"/>
                    <a:pt x="5473991" y="1982"/>
                    <a:pt x="5441869" y="2275"/>
                  </a:cubicBezTo>
                  <a:cubicBezTo>
                    <a:pt x="5450624" y="530802"/>
                    <a:pt x="5477291" y="453751"/>
                    <a:pt x="5377597" y="453751"/>
                  </a:cubicBezTo>
                  <a:cubicBezTo>
                    <a:pt x="4965757" y="453751"/>
                    <a:pt x="5029203" y="490015"/>
                    <a:pt x="5026834" y="339106"/>
                  </a:cubicBezTo>
                  <a:cubicBezTo>
                    <a:pt x="5024067" y="161298"/>
                    <a:pt x="5023082" y="167391"/>
                    <a:pt x="5020447" y="9033"/>
                  </a:cubicBezTo>
                  <a:cubicBezTo>
                    <a:pt x="4989256" y="9724"/>
                    <a:pt x="4997427" y="-46760"/>
                    <a:pt x="5007008" y="454948"/>
                  </a:cubicBezTo>
                  <a:cubicBezTo>
                    <a:pt x="4899863" y="454416"/>
                    <a:pt x="4780103" y="449521"/>
                    <a:pt x="4585267" y="453698"/>
                  </a:cubicBezTo>
                  <a:cubicBezTo>
                    <a:pt x="4583989" y="306753"/>
                    <a:pt x="4579598" y="118942"/>
                    <a:pt x="4577975" y="20659"/>
                  </a:cubicBezTo>
                  <a:cubicBezTo>
                    <a:pt x="4542313" y="21750"/>
                    <a:pt x="4559558" y="-26885"/>
                    <a:pt x="4563471" y="454150"/>
                  </a:cubicBezTo>
                  <a:cubicBezTo>
                    <a:pt x="4373372" y="458088"/>
                    <a:pt x="4278362" y="453325"/>
                    <a:pt x="4139041" y="452846"/>
                  </a:cubicBezTo>
                  <a:cubicBezTo>
                    <a:pt x="4133958" y="226244"/>
                    <a:pt x="4136247" y="188197"/>
                    <a:pt x="4134384" y="35186"/>
                  </a:cubicBezTo>
                  <a:cubicBezTo>
                    <a:pt x="4104870" y="36197"/>
                    <a:pt x="4112987" y="14194"/>
                    <a:pt x="4113440" y="157813"/>
                  </a:cubicBezTo>
                  <a:cubicBezTo>
                    <a:pt x="4113759" y="260086"/>
                    <a:pt x="4115249" y="362892"/>
                    <a:pt x="4117245" y="452820"/>
                  </a:cubicBezTo>
                  <a:cubicBezTo>
                    <a:pt x="4097818" y="452793"/>
                    <a:pt x="3794479" y="452633"/>
                    <a:pt x="3781439" y="452607"/>
                  </a:cubicBezTo>
                  <a:cubicBezTo>
                    <a:pt x="3667055" y="452607"/>
                    <a:pt x="3697075" y="522580"/>
                    <a:pt x="3692843" y="51230"/>
                  </a:cubicBezTo>
                  <a:cubicBezTo>
                    <a:pt x="3663409" y="52347"/>
                    <a:pt x="3671579" y="33031"/>
                    <a:pt x="3671313" y="157733"/>
                  </a:cubicBezTo>
                  <a:cubicBezTo>
                    <a:pt x="3671100" y="257532"/>
                    <a:pt x="3672404" y="355788"/>
                    <a:pt x="3674720" y="452953"/>
                  </a:cubicBezTo>
                  <a:cubicBezTo>
                    <a:pt x="3263518" y="456092"/>
                    <a:pt x="3665378" y="452766"/>
                    <a:pt x="3254176" y="455427"/>
                  </a:cubicBezTo>
                  <a:cubicBezTo>
                    <a:pt x="3253298" y="371352"/>
                    <a:pt x="3251834" y="291082"/>
                    <a:pt x="3248215" y="68816"/>
                  </a:cubicBezTo>
                  <a:cubicBezTo>
                    <a:pt x="3217716" y="70067"/>
                    <a:pt x="3225780" y="29572"/>
                    <a:pt x="3230837" y="339505"/>
                  </a:cubicBezTo>
                  <a:cubicBezTo>
                    <a:pt x="3233178" y="488126"/>
                    <a:pt x="3316372" y="456119"/>
                    <a:pt x="2823760" y="456119"/>
                  </a:cubicBezTo>
                  <a:cubicBezTo>
                    <a:pt x="2805796" y="456119"/>
                    <a:pt x="2815164" y="500178"/>
                    <a:pt x="2803720" y="87653"/>
                  </a:cubicBezTo>
                  <a:cubicBezTo>
                    <a:pt x="2767792" y="89196"/>
                    <a:pt x="2787246" y="34947"/>
                    <a:pt x="2790121" y="456039"/>
                  </a:cubicBezTo>
                  <a:cubicBezTo>
                    <a:pt x="2654419" y="455347"/>
                    <a:pt x="2565771" y="447499"/>
                    <a:pt x="2365745" y="452900"/>
                  </a:cubicBezTo>
                  <a:cubicBezTo>
                    <a:pt x="2364068" y="374412"/>
                    <a:pt x="2364015" y="345997"/>
                    <a:pt x="2359597" y="107528"/>
                  </a:cubicBezTo>
                  <a:cubicBezTo>
                    <a:pt x="2330935" y="108858"/>
                    <a:pt x="2335512" y="54662"/>
                    <a:pt x="2343922" y="453511"/>
                  </a:cubicBezTo>
                  <a:cubicBezTo>
                    <a:pt x="2239971" y="456518"/>
                    <a:pt x="2131388" y="456119"/>
                    <a:pt x="2025973" y="454815"/>
                  </a:cubicBezTo>
                  <a:cubicBezTo>
                    <a:pt x="1891975" y="453299"/>
                    <a:pt x="1920371" y="516780"/>
                    <a:pt x="1918695" y="128147"/>
                  </a:cubicBezTo>
                  <a:cubicBezTo>
                    <a:pt x="1892534" y="129398"/>
                    <a:pt x="1892534" y="78607"/>
                    <a:pt x="1900784" y="453910"/>
                  </a:cubicBezTo>
                  <a:cubicBezTo>
                    <a:pt x="1877497" y="453857"/>
                    <a:pt x="1891017" y="453884"/>
                    <a:pt x="1547147" y="453804"/>
                  </a:cubicBezTo>
                  <a:cubicBezTo>
                    <a:pt x="1455278" y="453804"/>
                    <a:pt x="1478138" y="507947"/>
                    <a:pt x="1473055" y="149432"/>
                  </a:cubicBezTo>
                  <a:cubicBezTo>
                    <a:pt x="1441359" y="150842"/>
                    <a:pt x="1449822" y="104388"/>
                    <a:pt x="1455890" y="453565"/>
                  </a:cubicBezTo>
                  <a:cubicBezTo>
                    <a:pt x="1342517" y="452900"/>
                    <a:pt x="1326416" y="451356"/>
                    <a:pt x="1035001" y="452846"/>
                  </a:cubicBezTo>
                  <a:cubicBezTo>
                    <a:pt x="1032872" y="378962"/>
                    <a:pt x="1031115" y="271447"/>
                    <a:pt x="1031222" y="158079"/>
                  </a:cubicBezTo>
                  <a:cubicBezTo>
                    <a:pt x="1003624" y="158132"/>
                    <a:pt x="1007482" y="130808"/>
                    <a:pt x="1010756" y="339532"/>
                  </a:cubicBezTo>
                  <a:cubicBezTo>
                    <a:pt x="1012965" y="482086"/>
                    <a:pt x="1035054" y="453112"/>
                    <a:pt x="908880" y="453112"/>
                  </a:cubicBezTo>
                  <a:cubicBezTo>
                    <a:pt x="750771" y="453112"/>
                    <a:pt x="749626" y="455507"/>
                    <a:pt x="593007" y="455533"/>
                  </a:cubicBezTo>
                  <a:cubicBezTo>
                    <a:pt x="590479" y="325936"/>
                    <a:pt x="590772" y="295712"/>
                    <a:pt x="587338" y="157999"/>
                  </a:cubicBezTo>
                  <a:cubicBezTo>
                    <a:pt x="557186" y="158132"/>
                    <a:pt x="564717" y="119713"/>
                    <a:pt x="571184" y="455507"/>
                  </a:cubicBezTo>
                  <a:cubicBezTo>
                    <a:pt x="569268" y="455507"/>
                    <a:pt x="149709" y="452500"/>
                    <a:pt x="147793" y="452474"/>
                  </a:cubicBezTo>
                  <a:cubicBezTo>
                    <a:pt x="145664" y="379494"/>
                    <a:pt x="144413" y="285601"/>
                    <a:pt x="142843" y="169919"/>
                  </a:cubicBezTo>
                  <a:cubicBezTo>
                    <a:pt x="113835" y="171595"/>
                    <a:pt x="120515" y="146878"/>
                    <a:pt x="123549" y="339505"/>
                  </a:cubicBezTo>
                  <a:cubicBezTo>
                    <a:pt x="125571" y="469076"/>
                    <a:pt x="131453" y="452261"/>
                    <a:pt x="111386" y="451942"/>
                  </a:cubicBezTo>
                  <a:cubicBezTo>
                    <a:pt x="-19285" y="449999"/>
                    <a:pt x="835" y="443162"/>
                    <a:pt x="1473" y="475621"/>
                  </a:cubicBezTo>
                  <a:cubicBezTo>
                    <a:pt x="57867" y="475834"/>
                    <a:pt x="88951" y="476393"/>
                    <a:pt x="126742" y="476925"/>
                  </a:cubicBezTo>
                  <a:cubicBezTo>
                    <a:pt x="135977" y="760464"/>
                    <a:pt x="133635" y="773634"/>
                    <a:pt x="135551" y="962989"/>
                  </a:cubicBezTo>
                  <a:cubicBezTo>
                    <a:pt x="96696" y="963361"/>
                    <a:pt x="65452" y="963760"/>
                    <a:pt x="9324" y="963946"/>
                  </a:cubicBezTo>
                  <a:cubicBezTo>
                    <a:pt x="9724" y="996273"/>
                    <a:pt x="-9225" y="989222"/>
                    <a:pt x="111333" y="987945"/>
                  </a:cubicBezTo>
                  <a:cubicBezTo>
                    <a:pt x="146968" y="987599"/>
                    <a:pt x="133582" y="920552"/>
                    <a:pt x="141646" y="1428779"/>
                  </a:cubicBezTo>
                  <a:cubicBezTo>
                    <a:pt x="142497" y="1482895"/>
                    <a:pt x="166236" y="1469379"/>
                    <a:pt x="14115" y="1469299"/>
                  </a:cubicBezTo>
                  <a:cubicBezTo>
                    <a:pt x="14328" y="1502238"/>
                    <a:pt x="-8986" y="1493990"/>
                    <a:pt x="142737" y="1494070"/>
                  </a:cubicBezTo>
                  <a:cubicBezTo>
                    <a:pt x="144892" y="1614887"/>
                    <a:pt x="150082" y="1786416"/>
                    <a:pt x="150375" y="1978590"/>
                  </a:cubicBezTo>
                  <a:cubicBezTo>
                    <a:pt x="105957" y="1978777"/>
                    <a:pt x="71573" y="1979069"/>
                    <a:pt x="16670" y="1979202"/>
                  </a:cubicBezTo>
                  <a:cubicBezTo>
                    <a:pt x="16776" y="2011449"/>
                    <a:pt x="-1055" y="2004159"/>
                    <a:pt x="111280" y="2003547"/>
                  </a:cubicBezTo>
                  <a:cubicBezTo>
                    <a:pt x="166183" y="2003254"/>
                    <a:pt x="148885" y="1928279"/>
                    <a:pt x="157853" y="2486711"/>
                  </a:cubicBezTo>
                  <a:cubicBezTo>
                    <a:pt x="109736" y="2486950"/>
                    <a:pt x="74660" y="2487322"/>
                    <a:pt x="18213" y="2487509"/>
                  </a:cubicBezTo>
                  <a:cubicBezTo>
                    <a:pt x="18293" y="2520314"/>
                    <a:pt x="1447" y="2512492"/>
                    <a:pt x="111280" y="2511773"/>
                  </a:cubicBezTo>
                  <a:cubicBezTo>
                    <a:pt x="177627" y="2511321"/>
                    <a:pt x="158173" y="2454491"/>
                    <a:pt x="164852" y="2880532"/>
                  </a:cubicBezTo>
                  <a:cubicBezTo>
                    <a:pt x="166982" y="3016329"/>
                    <a:pt x="181912" y="2993101"/>
                    <a:pt x="111040" y="2994432"/>
                  </a:cubicBezTo>
                  <a:cubicBezTo>
                    <a:pt x="3203" y="2996454"/>
                    <a:pt x="19837" y="2987195"/>
                    <a:pt x="19996" y="3020452"/>
                  </a:cubicBezTo>
                  <a:cubicBezTo>
                    <a:pt x="85438" y="3019973"/>
                    <a:pt x="112770" y="3018963"/>
                    <a:pt x="167780" y="3018244"/>
                  </a:cubicBezTo>
                  <a:cubicBezTo>
                    <a:pt x="174087" y="3239871"/>
                    <a:pt x="171852" y="3138370"/>
                    <a:pt x="176882" y="3502605"/>
                  </a:cubicBezTo>
                  <a:cubicBezTo>
                    <a:pt x="124054" y="3503377"/>
                    <a:pt x="88659" y="3504946"/>
                    <a:pt x="23350" y="3505638"/>
                  </a:cubicBezTo>
                  <a:cubicBezTo>
                    <a:pt x="23616" y="3536022"/>
                    <a:pt x="5758" y="3531393"/>
                    <a:pt x="111440" y="3528706"/>
                  </a:cubicBezTo>
                  <a:cubicBezTo>
                    <a:pt x="201100" y="3526524"/>
                    <a:pt x="176935" y="3452719"/>
                    <a:pt x="184812" y="4011231"/>
                  </a:cubicBezTo>
                  <a:cubicBezTo>
                    <a:pt x="119370" y="4010911"/>
                    <a:pt x="99943" y="4010380"/>
                    <a:pt x="29790" y="4010113"/>
                  </a:cubicBezTo>
                  <a:cubicBezTo>
                    <a:pt x="30296" y="4042812"/>
                    <a:pt x="15099" y="4034511"/>
                    <a:pt x="111094" y="4035442"/>
                  </a:cubicBezTo>
                  <a:cubicBezTo>
                    <a:pt x="204027" y="4036294"/>
                    <a:pt x="185212" y="4012774"/>
                    <a:pt x="186223" y="4150885"/>
                  </a:cubicBezTo>
                  <a:cubicBezTo>
                    <a:pt x="189470" y="4594938"/>
                    <a:pt x="226382" y="4520734"/>
                    <a:pt x="111200" y="4521027"/>
                  </a:cubicBezTo>
                  <a:cubicBezTo>
                    <a:pt x="27421" y="4521160"/>
                    <a:pt x="40116" y="4512939"/>
                    <a:pt x="40941" y="4545850"/>
                  </a:cubicBezTo>
                  <a:cubicBezTo>
                    <a:pt x="83416" y="4545797"/>
                    <a:pt x="122112" y="4545691"/>
                    <a:pt x="192450" y="4545611"/>
                  </a:cubicBezTo>
                  <a:cubicBezTo>
                    <a:pt x="205065" y="5126472"/>
                    <a:pt x="216642" y="5030664"/>
                    <a:pt x="111307" y="5029679"/>
                  </a:cubicBezTo>
                  <a:cubicBezTo>
                    <a:pt x="42485" y="5029041"/>
                    <a:pt x="53795" y="5022895"/>
                    <a:pt x="54700" y="5053918"/>
                  </a:cubicBezTo>
                  <a:cubicBezTo>
                    <a:pt x="108459" y="5054263"/>
                    <a:pt x="137255" y="5054769"/>
                    <a:pt x="197853" y="5055009"/>
                  </a:cubicBezTo>
                  <a:cubicBezTo>
                    <a:pt x="197880" y="5056019"/>
                    <a:pt x="203655" y="5292945"/>
                    <a:pt x="208525" y="5539449"/>
                  </a:cubicBezTo>
                  <a:cubicBezTo>
                    <a:pt x="144067" y="5538944"/>
                    <a:pt x="116363" y="5537773"/>
                    <a:pt x="66197" y="5536922"/>
                  </a:cubicBezTo>
                  <a:cubicBezTo>
                    <a:pt x="66756" y="5568184"/>
                    <a:pt x="57601" y="5561399"/>
                    <a:pt x="110987" y="5562596"/>
                  </a:cubicBezTo>
                  <a:cubicBezTo>
                    <a:pt x="236149" y="5565470"/>
                    <a:pt x="208445" y="5475169"/>
                    <a:pt x="217494" y="6048261"/>
                  </a:cubicBezTo>
                  <a:cubicBezTo>
                    <a:pt x="155804" y="6048128"/>
                    <a:pt x="131985" y="6047809"/>
                    <a:pt x="73462" y="6047490"/>
                  </a:cubicBezTo>
                  <a:cubicBezTo>
                    <a:pt x="73808" y="6078672"/>
                    <a:pt x="66224" y="6072180"/>
                    <a:pt x="111120" y="6072472"/>
                  </a:cubicBezTo>
                  <a:cubicBezTo>
                    <a:pt x="259117" y="6073484"/>
                    <a:pt x="211852" y="5998614"/>
                    <a:pt x="220102" y="6511098"/>
                  </a:cubicBezTo>
                  <a:cubicBezTo>
                    <a:pt x="220953" y="6566598"/>
                    <a:pt x="247460" y="6552710"/>
                    <a:pt x="77587" y="6552763"/>
                  </a:cubicBezTo>
                  <a:cubicBezTo>
                    <a:pt x="77774" y="6585701"/>
                    <a:pt x="51746" y="6577453"/>
                    <a:pt x="221140" y="6577426"/>
                  </a:cubicBezTo>
                  <a:cubicBezTo>
                    <a:pt x="221193" y="6580007"/>
                    <a:pt x="226888" y="6936048"/>
                    <a:pt x="229949" y="7065539"/>
                  </a:cubicBezTo>
                  <a:cubicBezTo>
                    <a:pt x="158625" y="7065166"/>
                    <a:pt x="121845" y="7063809"/>
                    <a:pt x="79584" y="7062905"/>
                  </a:cubicBezTo>
                  <a:cubicBezTo>
                    <a:pt x="79663" y="7092624"/>
                    <a:pt x="49351" y="7089352"/>
                    <a:pt x="230534" y="7090256"/>
                  </a:cubicBezTo>
                  <a:cubicBezTo>
                    <a:pt x="230587" y="7092624"/>
                    <a:pt x="240035" y="7570360"/>
                    <a:pt x="240062" y="7572302"/>
                  </a:cubicBezTo>
                  <a:cubicBezTo>
                    <a:pt x="161712" y="7572435"/>
                    <a:pt x="126875" y="7573021"/>
                    <a:pt x="80701" y="7573446"/>
                  </a:cubicBezTo>
                  <a:cubicBezTo>
                    <a:pt x="80754" y="7604522"/>
                    <a:pt x="74527" y="7598243"/>
                    <a:pt x="111333" y="7597844"/>
                  </a:cubicBezTo>
                  <a:cubicBezTo>
                    <a:pt x="254619" y="7596301"/>
                    <a:pt x="240461" y="7595902"/>
                    <a:pt x="240541" y="7600585"/>
                  </a:cubicBezTo>
                  <a:cubicBezTo>
                    <a:pt x="243149" y="7766712"/>
                    <a:pt x="248125" y="7935606"/>
                    <a:pt x="248711" y="8078800"/>
                  </a:cubicBezTo>
                  <a:cubicBezTo>
                    <a:pt x="49271" y="8078986"/>
                    <a:pt x="81979" y="8073851"/>
                    <a:pt x="82085" y="8104634"/>
                  </a:cubicBezTo>
                  <a:cubicBezTo>
                    <a:pt x="129723" y="8104208"/>
                    <a:pt x="164214" y="8103596"/>
                    <a:pt x="248791" y="8103490"/>
                  </a:cubicBezTo>
                  <a:cubicBezTo>
                    <a:pt x="249190" y="8407250"/>
                    <a:pt x="252996" y="8444844"/>
                    <a:pt x="256322" y="8585615"/>
                  </a:cubicBezTo>
                  <a:cubicBezTo>
                    <a:pt x="171133" y="8585696"/>
                    <a:pt x="136030" y="8586467"/>
                    <a:pt x="84853" y="8587159"/>
                  </a:cubicBezTo>
                  <a:cubicBezTo>
                    <a:pt x="85092" y="8616851"/>
                    <a:pt x="78359" y="8611982"/>
                    <a:pt x="111360" y="8611504"/>
                  </a:cubicBezTo>
                  <a:cubicBezTo>
                    <a:pt x="301512" y="8608683"/>
                    <a:pt x="252623" y="8521256"/>
                    <a:pt x="260926" y="9053614"/>
                  </a:cubicBezTo>
                  <a:cubicBezTo>
                    <a:pt x="261831" y="9111774"/>
                    <a:pt x="290281" y="9097248"/>
                    <a:pt x="111173" y="9097754"/>
                  </a:cubicBezTo>
                  <a:cubicBezTo>
                    <a:pt x="85864" y="9097807"/>
                    <a:pt x="90202" y="9091448"/>
                    <a:pt x="90655" y="9122550"/>
                  </a:cubicBezTo>
                  <a:cubicBezTo>
                    <a:pt x="135258" y="9122470"/>
                    <a:pt x="166662" y="9122284"/>
                    <a:pt x="261964" y="9122284"/>
                  </a:cubicBezTo>
                  <a:cubicBezTo>
                    <a:pt x="263322" y="9220354"/>
                    <a:pt x="264759" y="9406090"/>
                    <a:pt x="269230" y="9602734"/>
                  </a:cubicBezTo>
                  <a:cubicBezTo>
                    <a:pt x="185691" y="9602761"/>
                    <a:pt x="152664" y="9603559"/>
                    <a:pt x="99730" y="9604623"/>
                  </a:cubicBezTo>
                  <a:cubicBezTo>
                    <a:pt x="100555" y="9639477"/>
                    <a:pt x="73596" y="9627451"/>
                    <a:pt x="269735" y="9627424"/>
                  </a:cubicBezTo>
                  <a:cubicBezTo>
                    <a:pt x="269789" y="9629420"/>
                    <a:pt x="279210" y="10112531"/>
                    <a:pt x="279263" y="10114739"/>
                  </a:cubicBezTo>
                  <a:cubicBezTo>
                    <a:pt x="208498" y="10114819"/>
                    <a:pt x="168898" y="10114180"/>
                    <a:pt x="114207" y="10112929"/>
                  </a:cubicBezTo>
                  <a:cubicBezTo>
                    <a:pt x="115219" y="10143659"/>
                    <a:pt x="87967" y="10139456"/>
                    <a:pt x="270827" y="10139456"/>
                  </a:cubicBezTo>
                  <a:cubicBezTo>
                    <a:pt x="281286" y="10139456"/>
                    <a:pt x="279662" y="10138365"/>
                    <a:pt x="279715" y="10142888"/>
                  </a:cubicBezTo>
                  <a:cubicBezTo>
                    <a:pt x="288019" y="10681605"/>
                    <a:pt x="292969" y="10623657"/>
                    <a:pt x="270827" y="10623657"/>
                  </a:cubicBezTo>
                  <a:cubicBezTo>
                    <a:pt x="107155" y="10623657"/>
                    <a:pt x="130921" y="10616633"/>
                    <a:pt x="131985" y="10648534"/>
                  </a:cubicBezTo>
                  <a:cubicBezTo>
                    <a:pt x="173209" y="10648427"/>
                    <a:pt x="210335" y="10648374"/>
                    <a:pt x="287540" y="10648374"/>
                  </a:cubicBezTo>
                  <a:cubicBezTo>
                    <a:pt x="295337" y="10986961"/>
                    <a:pt x="293155" y="10989968"/>
                    <a:pt x="294459" y="11128292"/>
                  </a:cubicBezTo>
                  <a:cubicBezTo>
                    <a:pt x="231253" y="11128105"/>
                    <a:pt x="185425" y="11128558"/>
                    <a:pt x="147953" y="11129223"/>
                  </a:cubicBezTo>
                  <a:cubicBezTo>
                    <a:pt x="149044" y="11161736"/>
                    <a:pt x="127434" y="11152956"/>
                    <a:pt x="270853" y="11152956"/>
                  </a:cubicBezTo>
                  <a:cubicBezTo>
                    <a:pt x="303641" y="11152956"/>
                    <a:pt x="294113" y="11097216"/>
                    <a:pt x="301911" y="11596051"/>
                  </a:cubicBezTo>
                  <a:cubicBezTo>
                    <a:pt x="302763" y="11648837"/>
                    <a:pt x="310853" y="11639817"/>
                    <a:pt x="270853" y="11639817"/>
                  </a:cubicBezTo>
                  <a:cubicBezTo>
                    <a:pt x="143801" y="11639817"/>
                    <a:pt x="164586" y="11630186"/>
                    <a:pt x="165704" y="11663843"/>
                  </a:cubicBezTo>
                  <a:cubicBezTo>
                    <a:pt x="210681" y="11664508"/>
                    <a:pt x="257626" y="11664614"/>
                    <a:pt x="303055" y="11664481"/>
                  </a:cubicBezTo>
                  <a:cubicBezTo>
                    <a:pt x="312237" y="12224217"/>
                    <a:pt x="325304" y="12149508"/>
                    <a:pt x="270853" y="12149508"/>
                  </a:cubicBezTo>
                  <a:cubicBezTo>
                    <a:pt x="165092" y="12149508"/>
                    <a:pt x="181566" y="12141473"/>
                    <a:pt x="182630" y="12174251"/>
                  </a:cubicBezTo>
                  <a:cubicBezTo>
                    <a:pt x="227420" y="12174171"/>
                    <a:pt x="266675" y="12174197"/>
                    <a:pt x="309629" y="12174197"/>
                  </a:cubicBezTo>
                  <a:cubicBezTo>
                    <a:pt x="309975" y="12260987"/>
                    <a:pt x="311784" y="12366692"/>
                    <a:pt x="313860" y="12484929"/>
                  </a:cubicBezTo>
                  <a:cubicBezTo>
                    <a:pt x="347633" y="12484662"/>
                    <a:pt x="332862" y="12524917"/>
                    <a:pt x="331425" y="12174197"/>
                  </a:cubicBezTo>
                  <a:lnTo>
                    <a:pt x="752713" y="12174224"/>
                  </a:lnTo>
                  <a:cubicBezTo>
                    <a:pt x="754523" y="12302944"/>
                    <a:pt x="755668" y="12390664"/>
                    <a:pt x="758834" y="12481390"/>
                  </a:cubicBezTo>
                  <a:cubicBezTo>
                    <a:pt x="790770" y="12481124"/>
                    <a:pt x="779353" y="12523002"/>
                    <a:pt x="774536" y="12174224"/>
                  </a:cubicBezTo>
                  <a:cubicBezTo>
                    <a:pt x="1133363" y="12174251"/>
                    <a:pt x="1035932" y="12171058"/>
                    <a:pt x="1197581" y="12170473"/>
                  </a:cubicBezTo>
                  <a:cubicBezTo>
                    <a:pt x="1200402" y="12287566"/>
                    <a:pt x="1200695" y="12351473"/>
                    <a:pt x="1203356" y="12477878"/>
                  </a:cubicBezTo>
                  <a:cubicBezTo>
                    <a:pt x="1232551" y="12477638"/>
                    <a:pt x="1225179" y="12502089"/>
                    <a:pt x="1222358" y="12322818"/>
                  </a:cubicBezTo>
                  <a:cubicBezTo>
                    <a:pt x="1219670" y="12152461"/>
                    <a:pt x="1215998" y="12170419"/>
                    <a:pt x="1228053" y="12170419"/>
                  </a:cubicBezTo>
                  <a:cubicBezTo>
                    <a:pt x="1383156" y="12170419"/>
                    <a:pt x="1386270" y="12173053"/>
                    <a:pt x="1547094" y="12173053"/>
                  </a:cubicBezTo>
                  <a:cubicBezTo>
                    <a:pt x="1666321" y="12173080"/>
                    <a:pt x="1639335" y="12142856"/>
                    <a:pt x="1642156" y="12323297"/>
                  </a:cubicBezTo>
                  <a:cubicBezTo>
                    <a:pt x="1644871" y="12497380"/>
                    <a:pt x="1639628" y="12474499"/>
                    <a:pt x="1667572" y="12474260"/>
                  </a:cubicBezTo>
                  <a:cubicBezTo>
                    <a:pt x="1664352" y="12380022"/>
                    <a:pt x="1662648" y="12259895"/>
                    <a:pt x="1662622" y="12173080"/>
                  </a:cubicBezTo>
                  <a:cubicBezTo>
                    <a:pt x="1840292" y="12173134"/>
                    <a:pt x="1924151" y="12173373"/>
                    <a:pt x="2025946" y="12172548"/>
                  </a:cubicBezTo>
                  <a:cubicBezTo>
                    <a:pt x="2098095" y="12171963"/>
                    <a:pt x="2082606" y="12142031"/>
                    <a:pt x="2085427" y="12323271"/>
                  </a:cubicBezTo>
                  <a:cubicBezTo>
                    <a:pt x="2088088" y="12493389"/>
                    <a:pt x="2080743" y="12471013"/>
                    <a:pt x="2109699" y="12470801"/>
                  </a:cubicBezTo>
                  <a:cubicBezTo>
                    <a:pt x="2107836" y="12365681"/>
                    <a:pt x="2106186" y="12259443"/>
                    <a:pt x="2104988" y="12172043"/>
                  </a:cubicBezTo>
                  <a:cubicBezTo>
                    <a:pt x="2232199" y="12171564"/>
                    <a:pt x="2334288" y="12172362"/>
                    <a:pt x="2528485" y="12172282"/>
                  </a:cubicBezTo>
                  <a:cubicBezTo>
                    <a:pt x="2528884" y="12264844"/>
                    <a:pt x="2530880" y="12385103"/>
                    <a:pt x="2532876" y="12467529"/>
                  </a:cubicBezTo>
                  <a:cubicBezTo>
                    <a:pt x="2566835" y="12467289"/>
                    <a:pt x="2551639" y="12505788"/>
                    <a:pt x="2550308" y="12172229"/>
                  </a:cubicBezTo>
                  <a:cubicBezTo>
                    <a:pt x="2552277" y="12172229"/>
                    <a:pt x="2968536" y="12170393"/>
                    <a:pt x="2970665" y="12170367"/>
                  </a:cubicBezTo>
                  <a:cubicBezTo>
                    <a:pt x="2973406" y="12316034"/>
                    <a:pt x="2973592" y="12361610"/>
                    <a:pt x="2975934" y="12464070"/>
                  </a:cubicBezTo>
                  <a:cubicBezTo>
                    <a:pt x="3006300" y="12463857"/>
                    <a:pt x="2998662" y="12506267"/>
                    <a:pt x="2992515" y="12170234"/>
                  </a:cubicBezTo>
                  <a:cubicBezTo>
                    <a:pt x="3289812" y="12168212"/>
                    <a:pt x="3265487" y="12172096"/>
                    <a:pt x="3416624" y="12172814"/>
                  </a:cubicBezTo>
                  <a:cubicBezTo>
                    <a:pt x="3419605" y="12263754"/>
                    <a:pt x="3421255" y="12375206"/>
                    <a:pt x="3421681" y="12460638"/>
                  </a:cubicBezTo>
                  <a:cubicBezTo>
                    <a:pt x="3450023" y="12460425"/>
                    <a:pt x="3444488" y="12483332"/>
                    <a:pt x="3441987" y="12322818"/>
                  </a:cubicBezTo>
                  <a:cubicBezTo>
                    <a:pt x="3439272" y="12150119"/>
                    <a:pt x="3429478" y="12172947"/>
                    <a:pt x="3462212" y="12172947"/>
                  </a:cubicBezTo>
                  <a:cubicBezTo>
                    <a:pt x="3749077" y="12173187"/>
                    <a:pt x="3797912" y="12173320"/>
                    <a:pt x="3859895" y="12173053"/>
                  </a:cubicBezTo>
                  <a:cubicBezTo>
                    <a:pt x="3861811" y="12293605"/>
                    <a:pt x="3863248" y="12374594"/>
                    <a:pt x="3864020" y="12457258"/>
                  </a:cubicBezTo>
                  <a:cubicBezTo>
                    <a:pt x="3892363" y="12457045"/>
                    <a:pt x="3886535" y="12479687"/>
                    <a:pt x="3884086" y="12322818"/>
                  </a:cubicBezTo>
                  <a:cubicBezTo>
                    <a:pt x="3881292" y="12146953"/>
                    <a:pt x="3861864" y="12173213"/>
                    <a:pt x="3941198" y="12172469"/>
                  </a:cubicBezTo>
                  <a:cubicBezTo>
                    <a:pt x="4093613" y="12171032"/>
                    <a:pt x="4180798" y="12171670"/>
                    <a:pt x="4260265" y="12172841"/>
                  </a:cubicBezTo>
                  <a:cubicBezTo>
                    <a:pt x="4315834" y="12173666"/>
                    <a:pt x="4301196" y="12145251"/>
                    <a:pt x="4303991" y="12323297"/>
                  </a:cubicBezTo>
                  <a:cubicBezTo>
                    <a:pt x="4306386" y="12476281"/>
                    <a:pt x="4300478" y="12453906"/>
                    <a:pt x="4328422" y="12453693"/>
                  </a:cubicBezTo>
                  <a:cubicBezTo>
                    <a:pt x="4326453" y="12378132"/>
                    <a:pt x="4324483" y="12264259"/>
                    <a:pt x="4324536" y="12173639"/>
                  </a:cubicBezTo>
                  <a:cubicBezTo>
                    <a:pt x="4570736" y="12175847"/>
                    <a:pt x="4552213" y="12169781"/>
                    <a:pt x="4744973" y="12169781"/>
                  </a:cubicBezTo>
                  <a:cubicBezTo>
                    <a:pt x="4745346" y="12259044"/>
                    <a:pt x="4747209" y="12374115"/>
                    <a:pt x="4748992" y="12450474"/>
                  </a:cubicBezTo>
                  <a:cubicBezTo>
                    <a:pt x="4782365" y="12450208"/>
                    <a:pt x="4768100" y="12489132"/>
                    <a:pt x="4766796" y="12169808"/>
                  </a:cubicBezTo>
                  <a:cubicBezTo>
                    <a:pt x="4808206" y="12169861"/>
                    <a:pt x="4635167" y="12169116"/>
                    <a:pt x="5190799" y="12171803"/>
                  </a:cubicBezTo>
                  <a:cubicBezTo>
                    <a:pt x="5192396" y="12250370"/>
                    <a:pt x="5194392" y="12366931"/>
                    <a:pt x="5194977" y="12447068"/>
                  </a:cubicBezTo>
                  <a:cubicBezTo>
                    <a:pt x="5223480" y="12446856"/>
                    <a:pt x="5217545" y="12468406"/>
                    <a:pt x="5215283" y="12322845"/>
                  </a:cubicBezTo>
                  <a:cubicBezTo>
                    <a:pt x="5212675" y="12155174"/>
                    <a:pt x="5210147" y="12171909"/>
                    <a:pt x="5218025" y="12171936"/>
                  </a:cubicBezTo>
                  <a:cubicBezTo>
                    <a:pt x="5719339" y="12174624"/>
                    <a:pt x="5633298" y="12125349"/>
                    <a:pt x="5636465" y="12323271"/>
                  </a:cubicBezTo>
                  <a:cubicBezTo>
                    <a:pt x="5638647" y="12463777"/>
                    <a:pt x="5631808" y="12443716"/>
                    <a:pt x="5660364" y="12443503"/>
                  </a:cubicBezTo>
                  <a:cubicBezTo>
                    <a:pt x="5658102" y="12326810"/>
                    <a:pt x="5657915" y="12284027"/>
                    <a:pt x="5655467" y="12170500"/>
                  </a:cubicBezTo>
                  <a:cubicBezTo>
                    <a:pt x="5856397" y="12169994"/>
                    <a:pt x="5846524" y="12173586"/>
                    <a:pt x="6077021" y="12173053"/>
                  </a:cubicBezTo>
                  <a:cubicBezTo>
                    <a:pt x="6079630" y="12290918"/>
                    <a:pt x="6079683" y="12332982"/>
                    <a:pt x="6081892" y="12440257"/>
                  </a:cubicBezTo>
                  <a:cubicBezTo>
                    <a:pt x="6110660" y="12440044"/>
                    <a:pt x="6103821" y="12459733"/>
                    <a:pt x="6101612" y="12322845"/>
                  </a:cubicBezTo>
                  <a:cubicBezTo>
                    <a:pt x="6098818" y="12142909"/>
                    <a:pt x="6078459" y="12173240"/>
                    <a:pt x="6175783" y="12172601"/>
                  </a:cubicBezTo>
                  <a:cubicBezTo>
                    <a:pt x="6270207" y="12171963"/>
                    <a:pt x="6347386" y="12171697"/>
                    <a:pt x="6495010" y="12172495"/>
                  </a:cubicBezTo>
                  <a:cubicBezTo>
                    <a:pt x="6530645" y="12172682"/>
                    <a:pt x="6520692" y="12145809"/>
                    <a:pt x="6523512" y="12323297"/>
                  </a:cubicBezTo>
                  <a:cubicBezTo>
                    <a:pt x="6525721" y="12459573"/>
                    <a:pt x="6518084" y="12436931"/>
                    <a:pt x="6547145" y="12436718"/>
                  </a:cubicBezTo>
                  <a:cubicBezTo>
                    <a:pt x="6545628" y="12343545"/>
                    <a:pt x="6544218" y="12262583"/>
                    <a:pt x="6543286" y="12172734"/>
                  </a:cubicBezTo>
                  <a:cubicBezTo>
                    <a:pt x="6850643" y="12173932"/>
                    <a:pt x="6766865" y="12170313"/>
                    <a:pt x="6963963" y="12170154"/>
                  </a:cubicBezTo>
                  <a:cubicBezTo>
                    <a:pt x="6967901" y="12474393"/>
                    <a:pt x="6959651" y="12433526"/>
                    <a:pt x="6989991" y="12433286"/>
                  </a:cubicBezTo>
                  <a:cubicBezTo>
                    <a:pt x="6988313" y="12355385"/>
                    <a:pt x="6986823" y="12248987"/>
                    <a:pt x="6985812" y="12170154"/>
                  </a:cubicBezTo>
                  <a:cubicBezTo>
                    <a:pt x="7125372" y="12170207"/>
                    <a:pt x="7098306" y="12171351"/>
                    <a:pt x="7407819" y="12171244"/>
                  </a:cubicBezTo>
                  <a:cubicBezTo>
                    <a:pt x="7412343" y="12469817"/>
                    <a:pt x="7402762" y="12429934"/>
                    <a:pt x="7433740" y="12429668"/>
                  </a:cubicBezTo>
                  <a:cubicBezTo>
                    <a:pt x="7432224" y="12349824"/>
                    <a:pt x="7431265" y="12281446"/>
                    <a:pt x="7429615" y="12171218"/>
                  </a:cubicBezTo>
                  <a:cubicBezTo>
                    <a:pt x="7638796" y="12171138"/>
                    <a:pt x="7686726" y="12171244"/>
                    <a:pt x="7772713" y="12170792"/>
                  </a:cubicBezTo>
                  <a:cubicBezTo>
                    <a:pt x="7871662" y="12170260"/>
                    <a:pt x="7848482" y="12139902"/>
                    <a:pt x="7851329" y="12323351"/>
                  </a:cubicBezTo>
                  <a:cubicBezTo>
                    <a:pt x="7853219" y="12444993"/>
                    <a:pt x="7846326" y="12426183"/>
                    <a:pt x="7875016" y="12425943"/>
                  </a:cubicBezTo>
                  <a:cubicBezTo>
                    <a:pt x="7868601" y="12130245"/>
                    <a:pt x="7854070" y="12170446"/>
                    <a:pt x="7932526" y="12170446"/>
                  </a:cubicBezTo>
                  <a:close/>
                  <a:moveTo>
                    <a:pt x="7821656" y="10142994"/>
                  </a:moveTo>
                  <a:cubicBezTo>
                    <a:pt x="7830145" y="10698686"/>
                    <a:pt x="7846140" y="10622779"/>
                    <a:pt x="7772740" y="10622274"/>
                  </a:cubicBezTo>
                  <a:cubicBezTo>
                    <a:pt x="7329070" y="10619267"/>
                    <a:pt x="7404785" y="10651726"/>
                    <a:pt x="7402522" y="10505899"/>
                  </a:cubicBezTo>
                  <a:cubicBezTo>
                    <a:pt x="7395630" y="10064693"/>
                    <a:pt x="7376149" y="10137301"/>
                    <a:pt x="7452876" y="10138764"/>
                  </a:cubicBezTo>
                  <a:cubicBezTo>
                    <a:pt x="7725369" y="10143899"/>
                    <a:pt x="7821523" y="10135492"/>
                    <a:pt x="7821656" y="10142994"/>
                  </a:cubicBezTo>
                  <a:close/>
                  <a:moveTo>
                    <a:pt x="7821177" y="10115085"/>
                  </a:moveTo>
                  <a:cubicBezTo>
                    <a:pt x="7457905" y="10115963"/>
                    <a:pt x="7591770" y="10115644"/>
                    <a:pt x="7397253" y="10113143"/>
                  </a:cubicBezTo>
                  <a:cubicBezTo>
                    <a:pt x="7395284" y="9973621"/>
                    <a:pt x="7396721" y="9797889"/>
                    <a:pt x="7390414" y="9627531"/>
                  </a:cubicBezTo>
                  <a:cubicBezTo>
                    <a:pt x="7759594" y="9627717"/>
                    <a:pt x="7651730" y="9627424"/>
                    <a:pt x="7811862" y="9629739"/>
                  </a:cubicBezTo>
                  <a:cubicBezTo>
                    <a:pt x="7812900" y="9862913"/>
                    <a:pt x="7818488" y="9960743"/>
                    <a:pt x="7821177" y="10115085"/>
                  </a:cubicBezTo>
                  <a:close/>
                  <a:moveTo>
                    <a:pt x="7811782" y="9604969"/>
                  </a:moveTo>
                  <a:cubicBezTo>
                    <a:pt x="7371944" y="9598370"/>
                    <a:pt x="7389722" y="9609199"/>
                    <a:pt x="7389296" y="9597439"/>
                  </a:cubicBezTo>
                  <a:cubicBezTo>
                    <a:pt x="7384399" y="9473057"/>
                    <a:pt x="7383068" y="9363228"/>
                    <a:pt x="7382510" y="9234907"/>
                  </a:cubicBezTo>
                  <a:cubicBezTo>
                    <a:pt x="7381924" y="9097621"/>
                    <a:pt x="7362710" y="9120714"/>
                    <a:pt x="7453035" y="9120475"/>
                  </a:cubicBezTo>
                  <a:cubicBezTo>
                    <a:pt x="7581098" y="9120129"/>
                    <a:pt x="7671131" y="9119916"/>
                    <a:pt x="7772527" y="9121539"/>
                  </a:cubicBezTo>
                  <a:cubicBezTo>
                    <a:pt x="7815934" y="9122258"/>
                    <a:pt x="7809546" y="9054173"/>
                    <a:pt x="7811782" y="9604969"/>
                  </a:cubicBezTo>
                  <a:close/>
                  <a:moveTo>
                    <a:pt x="3407868" y="10142569"/>
                  </a:moveTo>
                  <a:cubicBezTo>
                    <a:pt x="3407735" y="10135119"/>
                    <a:pt x="3358926" y="10133443"/>
                    <a:pt x="3828890" y="10136157"/>
                  </a:cubicBezTo>
                  <a:cubicBezTo>
                    <a:pt x="3832111" y="10322478"/>
                    <a:pt x="3829236" y="10405009"/>
                    <a:pt x="3834772" y="10622140"/>
                  </a:cubicBezTo>
                  <a:cubicBezTo>
                    <a:pt x="3597807" y="10622353"/>
                    <a:pt x="3543436" y="10625546"/>
                    <a:pt x="3411541" y="10624349"/>
                  </a:cubicBezTo>
                  <a:cubicBezTo>
                    <a:pt x="3405606" y="10291668"/>
                    <a:pt x="3411035" y="10345731"/>
                    <a:pt x="3407868" y="10142569"/>
                  </a:cubicBezTo>
                  <a:close/>
                  <a:moveTo>
                    <a:pt x="737224" y="9630963"/>
                  </a:moveTo>
                  <a:cubicBezTo>
                    <a:pt x="1168653" y="9630963"/>
                    <a:pt x="973497" y="9629739"/>
                    <a:pt x="1157741" y="9628409"/>
                  </a:cubicBezTo>
                  <a:cubicBezTo>
                    <a:pt x="1158114" y="9732331"/>
                    <a:pt x="1159710" y="9780461"/>
                    <a:pt x="1161786" y="9961435"/>
                  </a:cubicBezTo>
                  <a:cubicBezTo>
                    <a:pt x="1164102" y="10163161"/>
                    <a:pt x="1249424" y="10109072"/>
                    <a:pt x="749360" y="10111785"/>
                  </a:cubicBezTo>
                  <a:cubicBezTo>
                    <a:pt x="730678" y="10111892"/>
                    <a:pt x="751196" y="10095290"/>
                    <a:pt x="737224" y="9630963"/>
                  </a:cubicBezTo>
                  <a:close/>
                  <a:moveTo>
                    <a:pt x="714231" y="8103809"/>
                  </a:moveTo>
                  <a:cubicBezTo>
                    <a:pt x="896665" y="8106523"/>
                    <a:pt x="845594" y="8106017"/>
                    <a:pt x="1132725" y="8105113"/>
                  </a:cubicBezTo>
                  <a:cubicBezTo>
                    <a:pt x="1143130" y="8606953"/>
                    <a:pt x="1129611" y="8019362"/>
                    <a:pt x="1143130" y="8586361"/>
                  </a:cubicBezTo>
                  <a:cubicBezTo>
                    <a:pt x="991701" y="8588356"/>
                    <a:pt x="1084475" y="8591043"/>
                    <a:pt x="719234" y="8589287"/>
                  </a:cubicBezTo>
                  <a:cubicBezTo>
                    <a:pt x="718276" y="8405440"/>
                    <a:pt x="722241" y="8543552"/>
                    <a:pt x="714231" y="8103809"/>
                  </a:cubicBezTo>
                  <a:close/>
                  <a:moveTo>
                    <a:pt x="684344" y="6147661"/>
                  </a:moveTo>
                  <a:cubicBezTo>
                    <a:pt x="682747" y="6044643"/>
                    <a:pt x="614670" y="6073883"/>
                    <a:pt x="1068533" y="6070823"/>
                  </a:cubicBezTo>
                  <a:cubicBezTo>
                    <a:pt x="1118832" y="6070504"/>
                    <a:pt x="1099538" y="6004521"/>
                    <a:pt x="1107469" y="6511284"/>
                  </a:cubicBezTo>
                  <a:cubicBezTo>
                    <a:pt x="1108320" y="6564017"/>
                    <a:pt x="1166444" y="6557579"/>
                    <a:pt x="749467" y="6553109"/>
                  </a:cubicBezTo>
                  <a:cubicBezTo>
                    <a:pt x="661031" y="6552124"/>
                    <a:pt x="691689" y="6617203"/>
                    <a:pt x="684344" y="6147661"/>
                  </a:cubicBezTo>
                  <a:close/>
                  <a:moveTo>
                    <a:pt x="643013" y="3606288"/>
                  </a:moveTo>
                  <a:cubicBezTo>
                    <a:pt x="641496" y="3509230"/>
                    <a:pt x="563759" y="3525832"/>
                    <a:pt x="1063237" y="3529823"/>
                  </a:cubicBezTo>
                  <a:cubicBezTo>
                    <a:pt x="1071966" y="4048798"/>
                    <a:pt x="1071088" y="4013545"/>
                    <a:pt x="1068693" y="4013492"/>
                  </a:cubicBezTo>
                  <a:cubicBezTo>
                    <a:pt x="587099" y="4003781"/>
                    <a:pt x="646872" y="4042972"/>
                    <a:pt x="645701" y="3969300"/>
                  </a:cubicBezTo>
                  <a:cubicBezTo>
                    <a:pt x="642907" y="3784788"/>
                    <a:pt x="645888" y="3785825"/>
                    <a:pt x="643013" y="3606288"/>
                  </a:cubicBezTo>
                  <a:close/>
                  <a:moveTo>
                    <a:pt x="1048573" y="2511720"/>
                  </a:moveTo>
                  <a:cubicBezTo>
                    <a:pt x="1049132" y="2546441"/>
                    <a:pt x="1055280" y="2994139"/>
                    <a:pt x="1055280" y="2996028"/>
                  </a:cubicBezTo>
                  <a:cubicBezTo>
                    <a:pt x="551304" y="2986902"/>
                    <a:pt x="635163" y="3036363"/>
                    <a:pt x="632741" y="2880239"/>
                  </a:cubicBezTo>
                  <a:cubicBezTo>
                    <a:pt x="629893" y="2698254"/>
                    <a:pt x="627072" y="2698733"/>
                    <a:pt x="624224" y="2517494"/>
                  </a:cubicBezTo>
                  <a:cubicBezTo>
                    <a:pt x="623985" y="2502781"/>
                    <a:pt x="602135" y="2514913"/>
                    <a:pt x="1048573" y="2511720"/>
                  </a:cubicBezTo>
                  <a:close/>
                  <a:moveTo>
                    <a:pt x="623719" y="2485753"/>
                  </a:moveTo>
                  <a:cubicBezTo>
                    <a:pt x="619966" y="2250556"/>
                    <a:pt x="616720" y="2129340"/>
                    <a:pt x="616906" y="2004904"/>
                  </a:cubicBezTo>
                  <a:cubicBezTo>
                    <a:pt x="775574" y="2005037"/>
                    <a:pt x="767244" y="2006394"/>
                    <a:pt x="1038567" y="2005888"/>
                  </a:cubicBezTo>
                  <a:cubicBezTo>
                    <a:pt x="1038966" y="2245182"/>
                    <a:pt x="1045034" y="2311670"/>
                    <a:pt x="1048174" y="2486977"/>
                  </a:cubicBezTo>
                  <a:cubicBezTo>
                    <a:pt x="820551" y="2488679"/>
                    <a:pt x="766739" y="2486019"/>
                    <a:pt x="623719" y="2485753"/>
                  </a:cubicBezTo>
                  <a:close/>
                  <a:moveTo>
                    <a:pt x="1055546" y="3020745"/>
                  </a:moveTo>
                  <a:cubicBezTo>
                    <a:pt x="1058154" y="3270841"/>
                    <a:pt x="1059751" y="3328097"/>
                    <a:pt x="1062812" y="3505133"/>
                  </a:cubicBezTo>
                  <a:cubicBezTo>
                    <a:pt x="957716" y="3504308"/>
                    <a:pt x="853498" y="3504414"/>
                    <a:pt x="749334" y="3504973"/>
                  </a:cubicBezTo>
                  <a:cubicBezTo>
                    <a:pt x="612701" y="3505718"/>
                    <a:pt x="641257" y="3590006"/>
                    <a:pt x="635189" y="3061798"/>
                  </a:cubicBezTo>
                  <a:cubicBezTo>
                    <a:pt x="634550" y="3005660"/>
                    <a:pt x="567139" y="3012231"/>
                    <a:pt x="1055546" y="3020745"/>
                  </a:cubicBezTo>
                  <a:close/>
                  <a:moveTo>
                    <a:pt x="4599132" y="2880691"/>
                  </a:moveTo>
                  <a:cubicBezTo>
                    <a:pt x="4601501" y="3032026"/>
                    <a:pt x="4672106" y="2989430"/>
                    <a:pt x="4260292" y="2994379"/>
                  </a:cubicBezTo>
                  <a:cubicBezTo>
                    <a:pt x="4161503" y="2995576"/>
                    <a:pt x="4182874" y="3017792"/>
                    <a:pt x="4180718" y="2880212"/>
                  </a:cubicBezTo>
                  <a:cubicBezTo>
                    <a:pt x="4177870" y="2698547"/>
                    <a:pt x="4174650" y="2698414"/>
                    <a:pt x="4171829" y="2517467"/>
                  </a:cubicBezTo>
                  <a:cubicBezTo>
                    <a:pt x="4171616" y="2503951"/>
                    <a:pt x="4145722" y="2516882"/>
                    <a:pt x="4579705" y="2512199"/>
                  </a:cubicBezTo>
                  <a:cubicBezTo>
                    <a:pt x="4610257" y="2511880"/>
                    <a:pt x="4592719" y="2470933"/>
                    <a:pt x="4599132" y="2880691"/>
                  </a:cubicBezTo>
                  <a:close/>
                  <a:moveTo>
                    <a:pt x="5044453" y="2994591"/>
                  </a:moveTo>
                  <a:cubicBezTo>
                    <a:pt x="4914420" y="2994538"/>
                    <a:pt x="5075484" y="2994405"/>
                    <a:pt x="4623164" y="2993687"/>
                  </a:cubicBezTo>
                  <a:cubicBezTo>
                    <a:pt x="4616777" y="2740611"/>
                    <a:pt x="4622233" y="2720311"/>
                    <a:pt x="4618933" y="2511800"/>
                  </a:cubicBezTo>
                  <a:cubicBezTo>
                    <a:pt x="4870641" y="2509432"/>
                    <a:pt x="5040753" y="2515445"/>
                    <a:pt x="5040780" y="2517786"/>
                  </a:cubicBezTo>
                  <a:cubicBezTo>
                    <a:pt x="5043920" y="2717836"/>
                    <a:pt x="5037560" y="2748673"/>
                    <a:pt x="5044453" y="2994591"/>
                  </a:cubicBezTo>
                  <a:close/>
                  <a:moveTo>
                    <a:pt x="6810830" y="2487402"/>
                  </a:moveTo>
                  <a:cubicBezTo>
                    <a:pt x="6302888" y="2487589"/>
                    <a:pt x="6390925" y="2515897"/>
                    <a:pt x="6389408" y="2336068"/>
                  </a:cubicBezTo>
                  <a:cubicBezTo>
                    <a:pt x="6388610" y="2227436"/>
                    <a:pt x="6386694" y="2105181"/>
                    <a:pt x="6384485" y="2004079"/>
                  </a:cubicBezTo>
                  <a:cubicBezTo>
                    <a:pt x="6499561" y="2003493"/>
                    <a:pt x="6628076" y="1997773"/>
                    <a:pt x="6805453" y="2003041"/>
                  </a:cubicBezTo>
                  <a:cubicBezTo>
                    <a:pt x="6812986" y="2199712"/>
                    <a:pt x="6809100" y="2353202"/>
                    <a:pt x="6810830" y="2487402"/>
                  </a:cubicBezTo>
                  <a:close/>
                  <a:moveTo>
                    <a:pt x="6823391" y="3243703"/>
                  </a:moveTo>
                  <a:cubicBezTo>
                    <a:pt x="6827968" y="3540412"/>
                    <a:pt x="6832865" y="3504042"/>
                    <a:pt x="6814209" y="3504467"/>
                  </a:cubicBezTo>
                  <a:cubicBezTo>
                    <a:pt x="6702939" y="3506862"/>
                    <a:pt x="6607610" y="3506888"/>
                    <a:pt x="6495223" y="3504467"/>
                  </a:cubicBezTo>
                  <a:cubicBezTo>
                    <a:pt x="6372642" y="3501833"/>
                    <a:pt x="6414744" y="3581066"/>
                    <a:pt x="6399548" y="3061559"/>
                  </a:cubicBezTo>
                  <a:cubicBezTo>
                    <a:pt x="6398190" y="3015105"/>
                    <a:pt x="6330247" y="3014386"/>
                    <a:pt x="6814289" y="3020266"/>
                  </a:cubicBezTo>
                  <a:cubicBezTo>
                    <a:pt x="6827649" y="3020426"/>
                    <a:pt x="6819479" y="2993687"/>
                    <a:pt x="6823391" y="3243703"/>
                  </a:cubicBezTo>
                  <a:close/>
                  <a:moveTo>
                    <a:pt x="7293328" y="8587638"/>
                  </a:moveTo>
                  <a:cubicBezTo>
                    <a:pt x="6858467" y="8587638"/>
                    <a:pt x="6928087" y="8607486"/>
                    <a:pt x="6927263" y="8508538"/>
                  </a:cubicBezTo>
                  <a:cubicBezTo>
                    <a:pt x="6923377" y="8042376"/>
                    <a:pt x="6904296" y="8106656"/>
                    <a:pt x="6974049" y="8106656"/>
                  </a:cubicBezTo>
                  <a:cubicBezTo>
                    <a:pt x="7397573" y="8106656"/>
                    <a:pt x="7344612" y="8081141"/>
                    <a:pt x="7345038" y="8145474"/>
                  </a:cubicBezTo>
                  <a:cubicBezTo>
                    <a:pt x="7347673" y="8654286"/>
                    <a:pt x="7378943" y="8587638"/>
                    <a:pt x="7293328" y="8587638"/>
                  </a:cubicBezTo>
                  <a:close/>
                  <a:moveTo>
                    <a:pt x="7351399" y="8612248"/>
                  </a:moveTo>
                  <a:cubicBezTo>
                    <a:pt x="7355390" y="8868516"/>
                    <a:pt x="7357812" y="8969380"/>
                    <a:pt x="7359515" y="9095944"/>
                  </a:cubicBezTo>
                  <a:cubicBezTo>
                    <a:pt x="7093250" y="9096237"/>
                    <a:pt x="7110203" y="9098046"/>
                    <a:pt x="6937509" y="9097647"/>
                  </a:cubicBezTo>
                  <a:cubicBezTo>
                    <a:pt x="6931707" y="8773799"/>
                    <a:pt x="6930989" y="8822674"/>
                    <a:pt x="6928301" y="8612009"/>
                  </a:cubicBezTo>
                  <a:cubicBezTo>
                    <a:pt x="7059424" y="8611716"/>
                    <a:pt x="7228499" y="8612674"/>
                    <a:pt x="7351399" y="8612248"/>
                  </a:cubicBezTo>
                  <a:close/>
                  <a:moveTo>
                    <a:pt x="7293328" y="8078454"/>
                  </a:moveTo>
                  <a:cubicBezTo>
                    <a:pt x="6847077" y="8078454"/>
                    <a:pt x="6923936" y="8120544"/>
                    <a:pt x="6921488" y="7963543"/>
                  </a:cubicBezTo>
                  <a:cubicBezTo>
                    <a:pt x="6914595" y="7523214"/>
                    <a:pt x="6892692" y="7596939"/>
                    <a:pt x="6974049" y="7596939"/>
                  </a:cubicBezTo>
                  <a:cubicBezTo>
                    <a:pt x="7366143" y="7596939"/>
                    <a:pt x="7336176" y="7590660"/>
                    <a:pt x="7336309" y="7600744"/>
                  </a:cubicBezTo>
                  <a:cubicBezTo>
                    <a:pt x="7344878" y="8153057"/>
                    <a:pt x="7365051" y="8078454"/>
                    <a:pt x="7293328" y="8078454"/>
                  </a:cubicBezTo>
                  <a:close/>
                  <a:moveTo>
                    <a:pt x="6912093" y="7418626"/>
                  </a:moveTo>
                  <a:cubicBezTo>
                    <a:pt x="6909432" y="7291210"/>
                    <a:pt x="6907649" y="7172468"/>
                    <a:pt x="6906824" y="7087170"/>
                  </a:cubicBezTo>
                  <a:cubicBezTo>
                    <a:pt x="6996484" y="7087116"/>
                    <a:pt x="6926332" y="7087116"/>
                    <a:pt x="7293328" y="7087250"/>
                  </a:cubicBezTo>
                  <a:cubicBezTo>
                    <a:pt x="7340993" y="7087250"/>
                    <a:pt x="7326515" y="7012407"/>
                    <a:pt x="7335857" y="7570626"/>
                  </a:cubicBezTo>
                  <a:cubicBezTo>
                    <a:pt x="6831082" y="7569083"/>
                    <a:pt x="6916352" y="7621790"/>
                    <a:pt x="6912093" y="7418626"/>
                  </a:cubicBezTo>
                  <a:close/>
                  <a:moveTo>
                    <a:pt x="7293328" y="7062532"/>
                  </a:moveTo>
                  <a:cubicBezTo>
                    <a:pt x="6923537" y="7062400"/>
                    <a:pt x="6995552" y="7062426"/>
                    <a:pt x="6906584" y="7062453"/>
                  </a:cubicBezTo>
                  <a:cubicBezTo>
                    <a:pt x="6904561" y="6819407"/>
                    <a:pt x="6899877" y="6674006"/>
                    <a:pt x="6898095" y="6580672"/>
                  </a:cubicBezTo>
                  <a:cubicBezTo>
                    <a:pt x="7210455" y="6579715"/>
                    <a:pt x="7143895" y="6576389"/>
                    <a:pt x="7319117" y="6576921"/>
                  </a:cubicBezTo>
                  <a:cubicBezTo>
                    <a:pt x="7330188" y="7120347"/>
                    <a:pt x="7343814" y="7062532"/>
                    <a:pt x="7293328" y="7062532"/>
                  </a:cubicBezTo>
                  <a:close/>
                  <a:moveTo>
                    <a:pt x="5593192" y="8105273"/>
                  </a:moveTo>
                  <a:cubicBezTo>
                    <a:pt x="6073030" y="8108784"/>
                    <a:pt x="6011367" y="8080209"/>
                    <a:pt x="6013203" y="8145128"/>
                  </a:cubicBezTo>
                  <a:cubicBezTo>
                    <a:pt x="6018286" y="8325889"/>
                    <a:pt x="6021293" y="8587984"/>
                    <a:pt x="6016050" y="8587984"/>
                  </a:cubicBezTo>
                  <a:cubicBezTo>
                    <a:pt x="5857435" y="8587984"/>
                    <a:pt x="5853310" y="8590245"/>
                    <a:pt x="5696744" y="8590245"/>
                  </a:cubicBezTo>
                  <a:cubicBezTo>
                    <a:pt x="5559047" y="8590272"/>
                    <a:pt x="5605221" y="8677592"/>
                    <a:pt x="5593192" y="8105273"/>
                  </a:cubicBezTo>
                  <a:close/>
                  <a:moveTo>
                    <a:pt x="3818644" y="8103011"/>
                  </a:moveTo>
                  <a:cubicBezTo>
                    <a:pt x="4306785" y="8105060"/>
                    <a:pt x="4238096" y="8093512"/>
                    <a:pt x="4239773" y="8145846"/>
                  </a:cubicBezTo>
                  <a:cubicBezTo>
                    <a:pt x="4242567" y="8234683"/>
                    <a:pt x="4244910" y="8329694"/>
                    <a:pt x="4246027" y="8508698"/>
                  </a:cubicBezTo>
                  <a:cubicBezTo>
                    <a:pt x="4246746" y="8622519"/>
                    <a:pt x="4312108" y="8589181"/>
                    <a:pt x="3824712" y="8586414"/>
                  </a:cubicBezTo>
                  <a:cubicBezTo>
                    <a:pt x="3823914" y="8444684"/>
                    <a:pt x="3826948" y="8463813"/>
                    <a:pt x="3818644" y="8103011"/>
                  </a:cubicBezTo>
                  <a:close/>
                  <a:moveTo>
                    <a:pt x="1150263" y="7600239"/>
                  </a:moveTo>
                  <a:cubicBezTo>
                    <a:pt x="1150210" y="7597339"/>
                    <a:pt x="1116836" y="7594332"/>
                    <a:pt x="1547147" y="7594332"/>
                  </a:cubicBezTo>
                  <a:cubicBezTo>
                    <a:pt x="1575809" y="7594332"/>
                    <a:pt x="1568225" y="7537635"/>
                    <a:pt x="1574904" y="7963995"/>
                  </a:cubicBezTo>
                  <a:cubicBezTo>
                    <a:pt x="1577246" y="8115702"/>
                    <a:pt x="1649688" y="8080263"/>
                    <a:pt x="1228107" y="8080263"/>
                  </a:cubicBezTo>
                  <a:cubicBezTo>
                    <a:pt x="1119737" y="8080263"/>
                    <a:pt x="1158912" y="8153323"/>
                    <a:pt x="1150263" y="7600239"/>
                  </a:cubicBezTo>
                  <a:close/>
                  <a:moveTo>
                    <a:pt x="1516249" y="4036959"/>
                  </a:moveTo>
                  <a:cubicBezTo>
                    <a:pt x="1517366" y="4168977"/>
                    <a:pt x="1519921" y="4514987"/>
                    <a:pt x="1520001" y="4521000"/>
                  </a:cubicBezTo>
                  <a:cubicBezTo>
                    <a:pt x="1175173" y="4521293"/>
                    <a:pt x="1156996" y="4521214"/>
                    <a:pt x="1098686" y="4522012"/>
                  </a:cubicBezTo>
                  <a:cubicBezTo>
                    <a:pt x="1091527" y="4154743"/>
                    <a:pt x="1094801" y="4212877"/>
                    <a:pt x="1092751" y="4038688"/>
                  </a:cubicBezTo>
                  <a:cubicBezTo>
                    <a:pt x="1274919" y="4042067"/>
                    <a:pt x="1398591" y="4037278"/>
                    <a:pt x="1516249" y="4036959"/>
                  </a:cubicBezTo>
                  <a:close/>
                  <a:moveTo>
                    <a:pt x="1092459" y="4013971"/>
                  </a:moveTo>
                  <a:cubicBezTo>
                    <a:pt x="1084714" y="3429997"/>
                    <a:pt x="1043676" y="3530541"/>
                    <a:pt x="1228133" y="3530541"/>
                  </a:cubicBezTo>
                  <a:cubicBezTo>
                    <a:pt x="1378259" y="3530541"/>
                    <a:pt x="1383422" y="3528945"/>
                    <a:pt x="1505923" y="3528626"/>
                  </a:cubicBezTo>
                  <a:cubicBezTo>
                    <a:pt x="1515158" y="3976803"/>
                    <a:pt x="1514466" y="3879079"/>
                    <a:pt x="1515982" y="4012295"/>
                  </a:cubicBezTo>
                  <a:cubicBezTo>
                    <a:pt x="1386642" y="4012588"/>
                    <a:pt x="1273163" y="4017350"/>
                    <a:pt x="1092459" y="4013971"/>
                  </a:cubicBezTo>
                  <a:close/>
                  <a:moveTo>
                    <a:pt x="1520347" y="4545691"/>
                  </a:moveTo>
                  <a:cubicBezTo>
                    <a:pt x="1525563" y="4915061"/>
                    <a:pt x="1526202" y="4826091"/>
                    <a:pt x="1529742" y="5027258"/>
                  </a:cubicBezTo>
                  <a:cubicBezTo>
                    <a:pt x="1527852" y="5027258"/>
                    <a:pt x="1136717" y="5029307"/>
                    <a:pt x="1108959" y="5029706"/>
                  </a:cubicBezTo>
                  <a:cubicBezTo>
                    <a:pt x="1106670" y="4893643"/>
                    <a:pt x="1109598" y="5088133"/>
                    <a:pt x="1099192" y="4546702"/>
                  </a:cubicBezTo>
                  <a:cubicBezTo>
                    <a:pt x="1167003" y="4545824"/>
                    <a:pt x="1179537" y="4545984"/>
                    <a:pt x="1520347" y="4545691"/>
                  </a:cubicBezTo>
                  <a:close/>
                  <a:moveTo>
                    <a:pt x="2398054" y="3969726"/>
                  </a:moveTo>
                  <a:cubicBezTo>
                    <a:pt x="2398799" y="4017829"/>
                    <a:pt x="2459104" y="4024374"/>
                    <a:pt x="2026159" y="4012534"/>
                  </a:cubicBezTo>
                  <a:cubicBezTo>
                    <a:pt x="1964177" y="4010752"/>
                    <a:pt x="1979267" y="4080646"/>
                    <a:pt x="1971842" y="3606342"/>
                  </a:cubicBezTo>
                  <a:cubicBezTo>
                    <a:pt x="1970245" y="3503563"/>
                    <a:pt x="1904191" y="3531313"/>
                    <a:pt x="2345066" y="3529557"/>
                  </a:cubicBezTo>
                  <a:cubicBezTo>
                    <a:pt x="2419264" y="3529344"/>
                    <a:pt x="2390176" y="3465676"/>
                    <a:pt x="2398054" y="3969726"/>
                  </a:cubicBezTo>
                  <a:close/>
                  <a:moveTo>
                    <a:pt x="3296145" y="4521958"/>
                  </a:moveTo>
                  <a:cubicBezTo>
                    <a:pt x="2876241" y="4514057"/>
                    <a:pt x="2875256" y="4535075"/>
                    <a:pt x="2874485" y="4513870"/>
                  </a:cubicBezTo>
                  <a:cubicBezTo>
                    <a:pt x="2869934" y="4391350"/>
                    <a:pt x="2868417" y="4274151"/>
                    <a:pt x="2867752" y="4150912"/>
                  </a:cubicBezTo>
                  <a:cubicBezTo>
                    <a:pt x="2867006" y="4004233"/>
                    <a:pt x="2783387" y="4035655"/>
                    <a:pt x="3289652" y="4035229"/>
                  </a:cubicBezTo>
                  <a:cubicBezTo>
                    <a:pt x="3290850" y="4169962"/>
                    <a:pt x="3286299" y="4286230"/>
                    <a:pt x="3296145" y="4521958"/>
                  </a:cubicBezTo>
                  <a:close/>
                  <a:moveTo>
                    <a:pt x="3737953" y="4523555"/>
                  </a:moveTo>
                  <a:cubicBezTo>
                    <a:pt x="3448693" y="4523661"/>
                    <a:pt x="3408693" y="4524060"/>
                    <a:pt x="3317995" y="4522384"/>
                  </a:cubicBezTo>
                  <a:cubicBezTo>
                    <a:pt x="3308095" y="4286017"/>
                    <a:pt x="3312593" y="4162991"/>
                    <a:pt x="3311448" y="4035229"/>
                  </a:cubicBezTo>
                  <a:cubicBezTo>
                    <a:pt x="3821252" y="4034804"/>
                    <a:pt x="3734546" y="4010779"/>
                    <a:pt x="3733801" y="4150885"/>
                  </a:cubicBezTo>
                  <a:cubicBezTo>
                    <a:pt x="3733322" y="4242942"/>
                    <a:pt x="3733588" y="4271650"/>
                    <a:pt x="3737953" y="4523555"/>
                  </a:cubicBezTo>
                  <a:close/>
                  <a:moveTo>
                    <a:pt x="6814343" y="6556408"/>
                  </a:moveTo>
                  <a:cubicBezTo>
                    <a:pt x="6396115" y="6559228"/>
                    <a:pt x="6453121" y="6568513"/>
                    <a:pt x="6452216" y="6510805"/>
                  </a:cubicBezTo>
                  <a:cubicBezTo>
                    <a:pt x="6444258" y="6002951"/>
                    <a:pt x="6429913" y="6072313"/>
                    <a:pt x="6495276" y="6070504"/>
                  </a:cubicBezTo>
                  <a:cubicBezTo>
                    <a:pt x="6593612" y="6067949"/>
                    <a:pt x="6687450" y="6067338"/>
                    <a:pt x="6814157" y="6070238"/>
                  </a:cubicBezTo>
                  <a:cubicBezTo>
                    <a:pt x="6882313" y="6071807"/>
                    <a:pt x="6868793" y="6055764"/>
                    <a:pt x="6870231" y="6148060"/>
                  </a:cubicBezTo>
                  <a:cubicBezTo>
                    <a:pt x="6877709" y="6626754"/>
                    <a:pt x="6895646" y="6555875"/>
                    <a:pt x="6814343" y="6556408"/>
                  </a:cubicBezTo>
                  <a:close/>
                  <a:moveTo>
                    <a:pt x="6876298" y="6580779"/>
                  </a:moveTo>
                  <a:cubicBezTo>
                    <a:pt x="6879040" y="6728814"/>
                    <a:pt x="6881807" y="6762577"/>
                    <a:pt x="6884788" y="7062506"/>
                  </a:cubicBezTo>
                  <a:cubicBezTo>
                    <a:pt x="6414664" y="7062746"/>
                    <a:pt x="6462569" y="7067242"/>
                    <a:pt x="6462435" y="7055642"/>
                  </a:cubicBezTo>
                  <a:cubicBezTo>
                    <a:pt x="6456740" y="6510060"/>
                    <a:pt x="6432335" y="6580593"/>
                    <a:pt x="6494930" y="6581098"/>
                  </a:cubicBezTo>
                  <a:cubicBezTo>
                    <a:pt x="6668714" y="6582455"/>
                    <a:pt x="6812213" y="6581045"/>
                    <a:pt x="6876298" y="6580779"/>
                  </a:cubicBezTo>
                  <a:close/>
                  <a:moveTo>
                    <a:pt x="5568575" y="6579555"/>
                  </a:moveTo>
                  <a:cubicBezTo>
                    <a:pt x="6070262" y="6579130"/>
                    <a:pt x="5988772" y="6549890"/>
                    <a:pt x="5992498" y="6692923"/>
                  </a:cubicBezTo>
                  <a:cubicBezTo>
                    <a:pt x="5995744" y="6821695"/>
                    <a:pt x="5997900" y="6935116"/>
                    <a:pt x="5996995" y="7056041"/>
                  </a:cubicBezTo>
                  <a:cubicBezTo>
                    <a:pt x="5996889" y="7068492"/>
                    <a:pt x="6042664" y="7064714"/>
                    <a:pt x="5573285" y="7064980"/>
                  </a:cubicBezTo>
                  <a:cubicBezTo>
                    <a:pt x="5565488" y="6556541"/>
                    <a:pt x="5570863" y="6799081"/>
                    <a:pt x="5568575" y="6579555"/>
                  </a:cubicBezTo>
                  <a:close/>
                  <a:moveTo>
                    <a:pt x="4237883" y="6579395"/>
                  </a:moveTo>
                  <a:cubicBezTo>
                    <a:pt x="4462260" y="6582562"/>
                    <a:pt x="4552985" y="6579928"/>
                    <a:pt x="4660023" y="6579342"/>
                  </a:cubicBezTo>
                  <a:cubicBezTo>
                    <a:pt x="4666650" y="7035368"/>
                    <a:pt x="4666863" y="7062186"/>
                    <a:pt x="4666890" y="7065433"/>
                  </a:cubicBezTo>
                  <a:cubicBezTo>
                    <a:pt x="4194876" y="7065353"/>
                    <a:pt x="4243392" y="7070302"/>
                    <a:pt x="4243020" y="7055455"/>
                  </a:cubicBezTo>
                  <a:cubicBezTo>
                    <a:pt x="4235701" y="6750764"/>
                    <a:pt x="4239241" y="6719795"/>
                    <a:pt x="4237883" y="6579395"/>
                  </a:cubicBezTo>
                  <a:close/>
                  <a:moveTo>
                    <a:pt x="2028847" y="7089059"/>
                  </a:moveTo>
                  <a:cubicBezTo>
                    <a:pt x="2298360" y="7091959"/>
                    <a:pt x="2311960" y="7087489"/>
                    <a:pt x="2447182" y="7086531"/>
                  </a:cubicBezTo>
                  <a:cubicBezTo>
                    <a:pt x="2455645" y="7541705"/>
                    <a:pt x="2455458" y="7400482"/>
                    <a:pt x="2458545" y="7573233"/>
                  </a:cubicBezTo>
                  <a:cubicBezTo>
                    <a:pt x="2263018" y="7572728"/>
                    <a:pt x="2437787" y="7571504"/>
                    <a:pt x="2032866" y="7571797"/>
                  </a:cubicBezTo>
                  <a:cubicBezTo>
                    <a:pt x="2030364" y="7376669"/>
                    <a:pt x="2036512" y="7408038"/>
                    <a:pt x="2028847" y="7089059"/>
                  </a:cubicBezTo>
                  <a:close/>
                  <a:moveTo>
                    <a:pt x="2420834" y="5422011"/>
                  </a:moveTo>
                  <a:cubicBezTo>
                    <a:pt x="2423043" y="5562889"/>
                    <a:pt x="2443935" y="5538997"/>
                    <a:pt x="2344907" y="5539768"/>
                  </a:cubicBezTo>
                  <a:cubicBezTo>
                    <a:pt x="2203297" y="5540912"/>
                    <a:pt x="2111934" y="5540540"/>
                    <a:pt x="2025973" y="5539609"/>
                  </a:cubicBezTo>
                  <a:cubicBezTo>
                    <a:pt x="1993718" y="5539263"/>
                    <a:pt x="2005747" y="5597264"/>
                    <a:pt x="1997044" y="5058361"/>
                  </a:cubicBezTo>
                  <a:cubicBezTo>
                    <a:pt x="1997018" y="5056472"/>
                    <a:pt x="1962554" y="5045404"/>
                    <a:pt x="2344774" y="5054663"/>
                  </a:cubicBezTo>
                  <a:cubicBezTo>
                    <a:pt x="2450242" y="5057190"/>
                    <a:pt x="2413968" y="4982002"/>
                    <a:pt x="2420834" y="5422011"/>
                  </a:cubicBezTo>
                  <a:close/>
                  <a:moveTo>
                    <a:pt x="2025787" y="5564299"/>
                  </a:moveTo>
                  <a:cubicBezTo>
                    <a:pt x="2485425" y="5569248"/>
                    <a:pt x="2423336" y="5544691"/>
                    <a:pt x="2425252" y="5603224"/>
                  </a:cubicBezTo>
                  <a:cubicBezTo>
                    <a:pt x="2429031" y="5716299"/>
                    <a:pt x="2428845" y="5731544"/>
                    <a:pt x="2433902" y="6048181"/>
                  </a:cubicBezTo>
                  <a:cubicBezTo>
                    <a:pt x="2070151" y="6047596"/>
                    <a:pt x="2095726" y="6047303"/>
                    <a:pt x="2011442" y="6046026"/>
                  </a:cubicBezTo>
                  <a:cubicBezTo>
                    <a:pt x="2005268" y="5503851"/>
                    <a:pt x="1994623" y="5563980"/>
                    <a:pt x="2025787" y="5564299"/>
                  </a:cubicBezTo>
                  <a:close/>
                  <a:moveTo>
                    <a:pt x="2025734" y="6071036"/>
                  </a:moveTo>
                  <a:cubicBezTo>
                    <a:pt x="2506103" y="6078778"/>
                    <a:pt x="2433742" y="6039880"/>
                    <a:pt x="2435472" y="6148087"/>
                  </a:cubicBezTo>
                  <a:cubicBezTo>
                    <a:pt x="2443110" y="6636039"/>
                    <a:pt x="2463762" y="6553241"/>
                    <a:pt x="2345013" y="6553082"/>
                  </a:cubicBezTo>
                  <a:cubicBezTo>
                    <a:pt x="1951722" y="6551991"/>
                    <a:pt x="2017457" y="6575511"/>
                    <a:pt x="2016419" y="6510832"/>
                  </a:cubicBezTo>
                  <a:cubicBezTo>
                    <a:pt x="2008674" y="6016201"/>
                    <a:pt x="2008062" y="6070743"/>
                    <a:pt x="2025734" y="6071036"/>
                  </a:cubicBezTo>
                  <a:close/>
                  <a:moveTo>
                    <a:pt x="2026133" y="6579661"/>
                  </a:moveTo>
                  <a:cubicBezTo>
                    <a:pt x="2122579" y="6577187"/>
                    <a:pt x="2152093" y="6577533"/>
                    <a:pt x="2345013" y="6577772"/>
                  </a:cubicBezTo>
                  <a:cubicBezTo>
                    <a:pt x="2470788" y="6578118"/>
                    <a:pt x="2435898" y="6486195"/>
                    <a:pt x="2446596" y="7056014"/>
                  </a:cubicBezTo>
                  <a:cubicBezTo>
                    <a:pt x="2446623" y="7057983"/>
                    <a:pt x="2495139" y="7069370"/>
                    <a:pt x="2028235" y="7064315"/>
                  </a:cubicBezTo>
                  <a:cubicBezTo>
                    <a:pt x="2028209" y="7062453"/>
                    <a:pt x="2015301" y="6579928"/>
                    <a:pt x="2026133" y="6579661"/>
                  </a:cubicBezTo>
                  <a:close/>
                  <a:moveTo>
                    <a:pt x="2823760" y="5537454"/>
                  </a:moveTo>
                  <a:cubicBezTo>
                    <a:pt x="2368300" y="5537454"/>
                    <a:pt x="2445132" y="5574942"/>
                    <a:pt x="2442631" y="5421558"/>
                  </a:cubicBezTo>
                  <a:cubicBezTo>
                    <a:pt x="2439863" y="5244655"/>
                    <a:pt x="2443615" y="5238988"/>
                    <a:pt x="2440794" y="5058334"/>
                  </a:cubicBezTo>
                  <a:cubicBezTo>
                    <a:pt x="2440768" y="5056445"/>
                    <a:pt x="2863147" y="5051097"/>
                    <a:pt x="2863254" y="5058707"/>
                  </a:cubicBezTo>
                  <a:cubicBezTo>
                    <a:pt x="2871956" y="5614079"/>
                    <a:pt x="2882575" y="5537454"/>
                    <a:pt x="2823760" y="5537454"/>
                  </a:cubicBezTo>
                  <a:close/>
                  <a:moveTo>
                    <a:pt x="2868922" y="5562224"/>
                  </a:moveTo>
                  <a:cubicBezTo>
                    <a:pt x="2877731" y="6120656"/>
                    <a:pt x="2894311" y="6045255"/>
                    <a:pt x="2823760" y="6045255"/>
                  </a:cubicBezTo>
                  <a:cubicBezTo>
                    <a:pt x="2663840" y="6045255"/>
                    <a:pt x="2664266" y="6048261"/>
                    <a:pt x="2504640" y="6048261"/>
                  </a:cubicBezTo>
                  <a:cubicBezTo>
                    <a:pt x="2430335" y="6048261"/>
                    <a:pt x="2462990" y="6121800"/>
                    <a:pt x="2445851" y="5563927"/>
                  </a:cubicBezTo>
                  <a:cubicBezTo>
                    <a:pt x="2790174" y="5562916"/>
                    <a:pt x="2686887" y="5561798"/>
                    <a:pt x="2868922" y="5562224"/>
                  </a:cubicBezTo>
                  <a:close/>
                  <a:moveTo>
                    <a:pt x="2504640" y="6072951"/>
                  </a:moveTo>
                  <a:cubicBezTo>
                    <a:pt x="2664532" y="6072951"/>
                    <a:pt x="2664133" y="6069945"/>
                    <a:pt x="2823760" y="6069945"/>
                  </a:cubicBezTo>
                  <a:cubicBezTo>
                    <a:pt x="2892156" y="6069945"/>
                    <a:pt x="2874085" y="5992921"/>
                    <a:pt x="2883666" y="6556993"/>
                  </a:cubicBezTo>
                  <a:cubicBezTo>
                    <a:pt x="2703228" y="6558776"/>
                    <a:pt x="2700114" y="6553375"/>
                    <a:pt x="2462537" y="6553241"/>
                  </a:cubicBezTo>
                  <a:cubicBezTo>
                    <a:pt x="2455059" y="5996247"/>
                    <a:pt x="2441220" y="6072951"/>
                    <a:pt x="2504640" y="6072951"/>
                  </a:cubicBezTo>
                  <a:close/>
                  <a:moveTo>
                    <a:pt x="2504640" y="6577959"/>
                  </a:moveTo>
                  <a:cubicBezTo>
                    <a:pt x="2663148" y="6577959"/>
                    <a:pt x="2661658" y="6581976"/>
                    <a:pt x="2823760" y="6581976"/>
                  </a:cubicBezTo>
                  <a:cubicBezTo>
                    <a:pt x="2902588" y="6581976"/>
                    <a:pt x="2886088" y="6505298"/>
                    <a:pt x="2892395" y="7055881"/>
                  </a:cubicBezTo>
                  <a:cubicBezTo>
                    <a:pt x="2892502" y="7065007"/>
                    <a:pt x="2468579" y="7064688"/>
                    <a:pt x="2468419" y="7055509"/>
                  </a:cubicBezTo>
                  <a:cubicBezTo>
                    <a:pt x="2457960" y="6501626"/>
                    <a:pt x="2451067" y="6577959"/>
                    <a:pt x="2504640" y="6577959"/>
                  </a:cubicBezTo>
                  <a:close/>
                  <a:moveTo>
                    <a:pt x="2884944" y="5052853"/>
                  </a:moveTo>
                  <a:cubicBezTo>
                    <a:pt x="2969414" y="5053572"/>
                    <a:pt x="3117996" y="5059904"/>
                    <a:pt x="3303225" y="5054370"/>
                  </a:cubicBezTo>
                  <a:cubicBezTo>
                    <a:pt x="3306232" y="5241782"/>
                    <a:pt x="3311342" y="5364462"/>
                    <a:pt x="3312167" y="5538731"/>
                  </a:cubicBezTo>
                  <a:cubicBezTo>
                    <a:pt x="2960712" y="5539502"/>
                    <a:pt x="3049866" y="5538066"/>
                    <a:pt x="2890320" y="5537560"/>
                  </a:cubicBezTo>
                  <a:cubicBezTo>
                    <a:pt x="2885636" y="5239946"/>
                    <a:pt x="2887711" y="5223557"/>
                    <a:pt x="2884944" y="5052853"/>
                  </a:cubicBezTo>
                  <a:close/>
                  <a:moveTo>
                    <a:pt x="2890719" y="5562277"/>
                  </a:moveTo>
                  <a:cubicBezTo>
                    <a:pt x="3045315" y="5562836"/>
                    <a:pt x="2976440" y="5564166"/>
                    <a:pt x="3312273" y="5563448"/>
                  </a:cubicBezTo>
                  <a:cubicBezTo>
                    <a:pt x="3312938" y="5897352"/>
                    <a:pt x="3317463" y="5912385"/>
                    <a:pt x="3321162" y="6046825"/>
                  </a:cubicBezTo>
                  <a:cubicBezTo>
                    <a:pt x="2962788" y="6047649"/>
                    <a:pt x="3044624" y="6046133"/>
                    <a:pt x="2897345" y="6045414"/>
                  </a:cubicBezTo>
                  <a:cubicBezTo>
                    <a:pt x="2894870" y="5843528"/>
                    <a:pt x="2898330" y="6044270"/>
                    <a:pt x="2890719" y="5562277"/>
                  </a:cubicBezTo>
                  <a:close/>
                  <a:moveTo>
                    <a:pt x="3323291" y="6148087"/>
                  </a:moveTo>
                  <a:cubicBezTo>
                    <a:pt x="3330450" y="6616644"/>
                    <a:pt x="3340723" y="6554412"/>
                    <a:pt x="3302746" y="6553854"/>
                  </a:cubicBezTo>
                  <a:cubicBezTo>
                    <a:pt x="2847312" y="6546510"/>
                    <a:pt x="2905835" y="6582721"/>
                    <a:pt x="2904717" y="6510779"/>
                  </a:cubicBezTo>
                  <a:cubicBezTo>
                    <a:pt x="2899341" y="6180732"/>
                    <a:pt x="2898543" y="6136353"/>
                    <a:pt x="2897665" y="6070131"/>
                  </a:cubicBezTo>
                  <a:cubicBezTo>
                    <a:pt x="3396690" y="6072632"/>
                    <a:pt x="3321641" y="6043898"/>
                    <a:pt x="3323291" y="6148087"/>
                  </a:cubicBezTo>
                  <a:close/>
                  <a:moveTo>
                    <a:pt x="3325021" y="5053758"/>
                  </a:moveTo>
                  <a:cubicBezTo>
                    <a:pt x="3496650" y="5049182"/>
                    <a:pt x="3746469" y="5055408"/>
                    <a:pt x="3746522" y="5058840"/>
                  </a:cubicBezTo>
                  <a:cubicBezTo>
                    <a:pt x="3747986" y="5153105"/>
                    <a:pt x="3750248" y="5274827"/>
                    <a:pt x="3754533" y="5539768"/>
                  </a:cubicBezTo>
                  <a:cubicBezTo>
                    <a:pt x="3588865" y="5539609"/>
                    <a:pt x="3619550" y="5538146"/>
                    <a:pt x="3334016" y="5538677"/>
                  </a:cubicBezTo>
                  <a:cubicBezTo>
                    <a:pt x="3332952" y="5334344"/>
                    <a:pt x="3327283" y="5221402"/>
                    <a:pt x="3325021" y="5053758"/>
                  </a:cubicBezTo>
                  <a:close/>
                  <a:moveTo>
                    <a:pt x="2983705" y="6579661"/>
                  </a:moveTo>
                  <a:cubicBezTo>
                    <a:pt x="3092261" y="6576389"/>
                    <a:pt x="3193950" y="6576921"/>
                    <a:pt x="3302453" y="6578544"/>
                  </a:cubicBezTo>
                  <a:cubicBezTo>
                    <a:pt x="3338700" y="6579130"/>
                    <a:pt x="3331302" y="6558457"/>
                    <a:pt x="3330024" y="6692444"/>
                  </a:cubicBezTo>
                  <a:cubicBezTo>
                    <a:pt x="3325500" y="7118724"/>
                    <a:pt x="3357330" y="7062746"/>
                    <a:pt x="3302692" y="7062213"/>
                  </a:cubicBezTo>
                  <a:cubicBezTo>
                    <a:pt x="2880978" y="7058276"/>
                    <a:pt x="2914298" y="7066257"/>
                    <a:pt x="2914165" y="7055562"/>
                  </a:cubicBezTo>
                  <a:cubicBezTo>
                    <a:pt x="2907778" y="6497742"/>
                    <a:pt x="2877572" y="6582721"/>
                    <a:pt x="2983705" y="6579661"/>
                  </a:cubicBezTo>
                  <a:close/>
                  <a:moveTo>
                    <a:pt x="3334123" y="5603250"/>
                  </a:moveTo>
                  <a:cubicBezTo>
                    <a:pt x="3334123" y="5545914"/>
                    <a:pt x="3269799" y="5564060"/>
                    <a:pt x="3754932" y="5564459"/>
                  </a:cubicBezTo>
                  <a:cubicBezTo>
                    <a:pt x="3759776" y="5864866"/>
                    <a:pt x="3759776" y="5869017"/>
                    <a:pt x="3761905" y="5966634"/>
                  </a:cubicBezTo>
                  <a:cubicBezTo>
                    <a:pt x="3764087" y="6065874"/>
                    <a:pt x="3843208" y="6045680"/>
                    <a:pt x="3342958" y="6046771"/>
                  </a:cubicBezTo>
                  <a:cubicBezTo>
                    <a:pt x="3340457" y="5955486"/>
                    <a:pt x="3334123" y="5851297"/>
                    <a:pt x="3334123" y="5603250"/>
                  </a:cubicBezTo>
                  <a:close/>
                  <a:moveTo>
                    <a:pt x="3462186" y="6071355"/>
                  </a:moveTo>
                  <a:cubicBezTo>
                    <a:pt x="3623489" y="6071355"/>
                    <a:pt x="3617874" y="6068960"/>
                    <a:pt x="3764007" y="6068748"/>
                  </a:cubicBezTo>
                  <a:cubicBezTo>
                    <a:pt x="3765098" y="6127467"/>
                    <a:pt x="3765311" y="6146118"/>
                    <a:pt x="3770980" y="6511204"/>
                  </a:cubicBezTo>
                  <a:cubicBezTo>
                    <a:pt x="3771938" y="6572265"/>
                    <a:pt x="3818644" y="6554785"/>
                    <a:pt x="3462186" y="6555077"/>
                  </a:cubicBezTo>
                  <a:cubicBezTo>
                    <a:pt x="3329492" y="6555077"/>
                    <a:pt x="3352113" y="6565188"/>
                    <a:pt x="3351262" y="6510725"/>
                  </a:cubicBezTo>
                  <a:cubicBezTo>
                    <a:pt x="3343065" y="5981826"/>
                    <a:pt x="3310916" y="6071355"/>
                    <a:pt x="3462186" y="6071355"/>
                  </a:cubicBezTo>
                  <a:close/>
                  <a:moveTo>
                    <a:pt x="3768239" y="5055594"/>
                  </a:moveTo>
                  <a:cubicBezTo>
                    <a:pt x="4224577" y="5056338"/>
                    <a:pt x="4189926" y="5052295"/>
                    <a:pt x="4190032" y="5058840"/>
                  </a:cubicBezTo>
                  <a:cubicBezTo>
                    <a:pt x="4198735" y="5614957"/>
                    <a:pt x="4240039" y="5536762"/>
                    <a:pt x="4100719" y="5536762"/>
                  </a:cubicBezTo>
                  <a:cubicBezTo>
                    <a:pt x="3941092" y="5536762"/>
                    <a:pt x="3940853" y="5539768"/>
                    <a:pt x="3781412" y="5539768"/>
                  </a:cubicBezTo>
                  <a:cubicBezTo>
                    <a:pt x="3774519" y="5539768"/>
                    <a:pt x="3776649" y="5593725"/>
                    <a:pt x="3768239" y="5055594"/>
                  </a:cubicBezTo>
                  <a:close/>
                  <a:moveTo>
                    <a:pt x="3351794" y="6692763"/>
                  </a:moveTo>
                  <a:cubicBezTo>
                    <a:pt x="3353364" y="6544408"/>
                    <a:pt x="3262693" y="6579954"/>
                    <a:pt x="3772178" y="6579528"/>
                  </a:cubicBezTo>
                  <a:cubicBezTo>
                    <a:pt x="3774573" y="6705188"/>
                    <a:pt x="3780534" y="6856230"/>
                    <a:pt x="3779709" y="7055668"/>
                  </a:cubicBezTo>
                  <a:cubicBezTo>
                    <a:pt x="3779709" y="7057557"/>
                    <a:pt x="3829636" y="7065832"/>
                    <a:pt x="3356558" y="7062665"/>
                  </a:cubicBezTo>
                  <a:cubicBezTo>
                    <a:pt x="3352938" y="6938868"/>
                    <a:pt x="3350596" y="6817146"/>
                    <a:pt x="3351794" y="6692763"/>
                  </a:cubicBezTo>
                  <a:close/>
                  <a:moveTo>
                    <a:pt x="3776728" y="5564459"/>
                  </a:moveTo>
                  <a:cubicBezTo>
                    <a:pt x="3886242" y="5564459"/>
                    <a:pt x="3928451" y="5561745"/>
                    <a:pt x="4200412" y="5561399"/>
                  </a:cubicBezTo>
                  <a:cubicBezTo>
                    <a:pt x="4199613" y="5877850"/>
                    <a:pt x="4204617" y="5909298"/>
                    <a:pt x="4208183" y="6046984"/>
                  </a:cubicBezTo>
                  <a:cubicBezTo>
                    <a:pt x="3705192" y="6045547"/>
                    <a:pt x="3785937" y="6065980"/>
                    <a:pt x="3783727" y="5966022"/>
                  </a:cubicBezTo>
                  <a:cubicBezTo>
                    <a:pt x="3781146" y="5847652"/>
                    <a:pt x="3781412" y="5855208"/>
                    <a:pt x="3776728" y="5564459"/>
                  </a:cubicBezTo>
                  <a:close/>
                  <a:moveTo>
                    <a:pt x="4208795" y="6071701"/>
                  </a:moveTo>
                  <a:cubicBezTo>
                    <a:pt x="4210445" y="6143883"/>
                    <a:pt x="4215794" y="6552310"/>
                    <a:pt x="4215821" y="6554360"/>
                  </a:cubicBezTo>
                  <a:cubicBezTo>
                    <a:pt x="3731698" y="6548878"/>
                    <a:pt x="3793894" y="6579768"/>
                    <a:pt x="3792803" y="6510779"/>
                  </a:cubicBezTo>
                  <a:cubicBezTo>
                    <a:pt x="3787693" y="6181424"/>
                    <a:pt x="3786975" y="6131964"/>
                    <a:pt x="3785830" y="6068721"/>
                  </a:cubicBezTo>
                  <a:cubicBezTo>
                    <a:pt x="3935796" y="6068774"/>
                    <a:pt x="3846934" y="6070717"/>
                    <a:pt x="4208795" y="6071701"/>
                  </a:cubicBezTo>
                  <a:close/>
                  <a:moveTo>
                    <a:pt x="4216061" y="6579103"/>
                  </a:moveTo>
                  <a:cubicBezTo>
                    <a:pt x="4217365" y="6716336"/>
                    <a:pt x="4213825" y="6758587"/>
                    <a:pt x="4221437" y="7065592"/>
                  </a:cubicBezTo>
                  <a:cubicBezTo>
                    <a:pt x="4030885" y="7065885"/>
                    <a:pt x="3801452" y="7062613"/>
                    <a:pt x="3801479" y="7055801"/>
                  </a:cubicBezTo>
                  <a:cubicBezTo>
                    <a:pt x="3802303" y="6857667"/>
                    <a:pt x="3796529" y="6711627"/>
                    <a:pt x="3793974" y="6579476"/>
                  </a:cubicBezTo>
                  <a:cubicBezTo>
                    <a:pt x="3948570" y="6579449"/>
                    <a:pt x="4082568" y="6577480"/>
                    <a:pt x="4216061" y="6579103"/>
                  </a:cubicBezTo>
                  <a:close/>
                  <a:moveTo>
                    <a:pt x="3801399" y="7085147"/>
                  </a:moveTo>
                  <a:cubicBezTo>
                    <a:pt x="3967093" y="7085706"/>
                    <a:pt x="3889888" y="7090894"/>
                    <a:pt x="4222048" y="7090336"/>
                  </a:cubicBezTo>
                  <a:cubicBezTo>
                    <a:pt x="4222315" y="7102282"/>
                    <a:pt x="4231177" y="7569855"/>
                    <a:pt x="4231230" y="7573021"/>
                  </a:cubicBezTo>
                  <a:cubicBezTo>
                    <a:pt x="3933800" y="7574431"/>
                    <a:pt x="3977978" y="7570599"/>
                    <a:pt x="3810527" y="7570174"/>
                  </a:cubicBezTo>
                  <a:cubicBezTo>
                    <a:pt x="3807812" y="7415673"/>
                    <a:pt x="3800893" y="7285490"/>
                    <a:pt x="3801399" y="7085147"/>
                  </a:cubicBezTo>
                  <a:close/>
                  <a:moveTo>
                    <a:pt x="4230591" y="6071781"/>
                  </a:moveTo>
                  <a:cubicBezTo>
                    <a:pt x="4571295" y="6072951"/>
                    <a:pt x="4516471" y="6071382"/>
                    <a:pt x="4649724" y="6070371"/>
                  </a:cubicBezTo>
                  <a:cubicBezTo>
                    <a:pt x="4651986" y="6291493"/>
                    <a:pt x="4656164" y="6319935"/>
                    <a:pt x="4659651" y="6554625"/>
                  </a:cubicBezTo>
                  <a:cubicBezTo>
                    <a:pt x="4534435" y="6555264"/>
                    <a:pt x="4472666" y="6557871"/>
                    <a:pt x="4237591" y="6554652"/>
                  </a:cubicBezTo>
                  <a:cubicBezTo>
                    <a:pt x="4237564" y="6552550"/>
                    <a:pt x="4232401" y="6152343"/>
                    <a:pt x="4230591" y="6071781"/>
                  </a:cubicBezTo>
                  <a:close/>
                  <a:moveTo>
                    <a:pt x="4665000" y="5602825"/>
                  </a:moveTo>
                  <a:cubicBezTo>
                    <a:pt x="4663004" y="5542908"/>
                    <a:pt x="4603257" y="5562809"/>
                    <a:pt x="5058531" y="5562809"/>
                  </a:cubicBezTo>
                  <a:cubicBezTo>
                    <a:pt x="5104172" y="5562809"/>
                    <a:pt x="5077772" y="5504143"/>
                    <a:pt x="5091771" y="5966740"/>
                  </a:cubicBezTo>
                  <a:cubicBezTo>
                    <a:pt x="5094592" y="6060154"/>
                    <a:pt x="5166527" y="6045361"/>
                    <a:pt x="4739251" y="6045361"/>
                  </a:cubicBezTo>
                  <a:cubicBezTo>
                    <a:pt x="4640463" y="6045361"/>
                    <a:pt x="4682272" y="6120257"/>
                    <a:pt x="4665000" y="5602825"/>
                  </a:cubicBezTo>
                  <a:close/>
                  <a:moveTo>
                    <a:pt x="4739278" y="6070051"/>
                  </a:moveTo>
                  <a:cubicBezTo>
                    <a:pt x="5158011" y="6070051"/>
                    <a:pt x="5094352" y="6044802"/>
                    <a:pt x="5095976" y="6148087"/>
                  </a:cubicBezTo>
                  <a:cubicBezTo>
                    <a:pt x="5103321" y="6616324"/>
                    <a:pt x="5113248" y="6552656"/>
                    <a:pt x="5058558" y="6552656"/>
                  </a:cubicBezTo>
                  <a:cubicBezTo>
                    <a:pt x="4622525" y="6552656"/>
                    <a:pt x="4681766" y="6571041"/>
                    <a:pt x="4680809" y="6510779"/>
                  </a:cubicBezTo>
                  <a:cubicBezTo>
                    <a:pt x="4672691" y="5997018"/>
                    <a:pt x="4645014" y="6070051"/>
                    <a:pt x="4739278" y="6070051"/>
                  </a:cubicBezTo>
                  <a:close/>
                  <a:moveTo>
                    <a:pt x="4739278" y="6579130"/>
                  </a:moveTo>
                  <a:cubicBezTo>
                    <a:pt x="4897760" y="6579130"/>
                    <a:pt x="4906196" y="6577347"/>
                    <a:pt x="5058558" y="6577347"/>
                  </a:cubicBezTo>
                  <a:cubicBezTo>
                    <a:pt x="5117932" y="6577347"/>
                    <a:pt x="5100074" y="6508916"/>
                    <a:pt x="5108218" y="7061335"/>
                  </a:cubicBezTo>
                  <a:cubicBezTo>
                    <a:pt x="4933129" y="7060244"/>
                    <a:pt x="4904147" y="7065459"/>
                    <a:pt x="4688739" y="7065433"/>
                  </a:cubicBezTo>
                  <a:cubicBezTo>
                    <a:pt x="4681128" y="6511311"/>
                    <a:pt x="4658693" y="6579130"/>
                    <a:pt x="4739278" y="6579130"/>
                  </a:cubicBezTo>
                  <a:close/>
                  <a:moveTo>
                    <a:pt x="5099462" y="5058334"/>
                  </a:moveTo>
                  <a:cubicBezTo>
                    <a:pt x="5099382" y="5052560"/>
                    <a:pt x="5523305" y="5051736"/>
                    <a:pt x="5523412" y="5058760"/>
                  </a:cubicBezTo>
                  <a:cubicBezTo>
                    <a:pt x="5526579" y="5261205"/>
                    <a:pt x="5523066" y="5189209"/>
                    <a:pt x="5528814" y="5537028"/>
                  </a:cubicBezTo>
                  <a:cubicBezTo>
                    <a:pt x="5333313" y="5533915"/>
                    <a:pt x="5222522" y="5537533"/>
                    <a:pt x="5108883" y="5537986"/>
                  </a:cubicBezTo>
                  <a:cubicBezTo>
                    <a:pt x="5108697" y="5357997"/>
                    <a:pt x="5102150" y="5230075"/>
                    <a:pt x="5099462" y="5058334"/>
                  </a:cubicBezTo>
                  <a:close/>
                  <a:moveTo>
                    <a:pt x="5108590" y="5603356"/>
                  </a:moveTo>
                  <a:cubicBezTo>
                    <a:pt x="5108936" y="5557435"/>
                    <a:pt x="5045384" y="5553976"/>
                    <a:pt x="5529187" y="5561825"/>
                  </a:cubicBezTo>
                  <a:cubicBezTo>
                    <a:pt x="5536798" y="6009709"/>
                    <a:pt x="5533685" y="5861700"/>
                    <a:pt x="5535867" y="6046638"/>
                  </a:cubicBezTo>
                  <a:cubicBezTo>
                    <a:pt x="5047832" y="6038045"/>
                    <a:pt x="5116920" y="6077581"/>
                    <a:pt x="5113540" y="5965942"/>
                  </a:cubicBezTo>
                  <a:cubicBezTo>
                    <a:pt x="5108830" y="5809739"/>
                    <a:pt x="5107978" y="5701559"/>
                    <a:pt x="5108590" y="5603356"/>
                  </a:cubicBezTo>
                  <a:close/>
                  <a:moveTo>
                    <a:pt x="5536186" y="6071328"/>
                  </a:moveTo>
                  <a:cubicBezTo>
                    <a:pt x="5539433" y="6319429"/>
                    <a:pt x="5543984" y="6351569"/>
                    <a:pt x="5546486" y="6554891"/>
                  </a:cubicBezTo>
                  <a:cubicBezTo>
                    <a:pt x="5378742" y="6555025"/>
                    <a:pt x="5325515" y="6555450"/>
                    <a:pt x="5218184" y="6553854"/>
                  </a:cubicBezTo>
                  <a:cubicBezTo>
                    <a:pt x="5094512" y="6552018"/>
                    <a:pt x="5125224" y="6627605"/>
                    <a:pt x="5117719" y="6147661"/>
                  </a:cubicBezTo>
                  <a:cubicBezTo>
                    <a:pt x="5116175" y="6047995"/>
                    <a:pt x="5036468" y="6063240"/>
                    <a:pt x="5536186" y="6071328"/>
                  </a:cubicBezTo>
                  <a:close/>
                  <a:moveTo>
                    <a:pt x="5546778" y="6579582"/>
                  </a:moveTo>
                  <a:cubicBezTo>
                    <a:pt x="5549599" y="6858172"/>
                    <a:pt x="5543212" y="6526396"/>
                    <a:pt x="5551515" y="7064980"/>
                  </a:cubicBezTo>
                  <a:cubicBezTo>
                    <a:pt x="5095417" y="7065220"/>
                    <a:pt x="5343080" y="7063650"/>
                    <a:pt x="5130041" y="7061521"/>
                  </a:cubicBezTo>
                  <a:cubicBezTo>
                    <a:pt x="5128737" y="6956960"/>
                    <a:pt x="5129402" y="7007378"/>
                    <a:pt x="5122802" y="6577507"/>
                  </a:cubicBezTo>
                  <a:cubicBezTo>
                    <a:pt x="5301776" y="6578464"/>
                    <a:pt x="5136402" y="6579928"/>
                    <a:pt x="5546778" y="6579582"/>
                  </a:cubicBezTo>
                  <a:close/>
                  <a:moveTo>
                    <a:pt x="5551036" y="5562171"/>
                  </a:moveTo>
                  <a:cubicBezTo>
                    <a:pt x="6031459" y="5569780"/>
                    <a:pt x="5971899" y="5535990"/>
                    <a:pt x="5973177" y="5603516"/>
                  </a:cubicBezTo>
                  <a:cubicBezTo>
                    <a:pt x="5975678" y="5735961"/>
                    <a:pt x="5977434" y="5838447"/>
                    <a:pt x="5978632" y="5966528"/>
                  </a:cubicBezTo>
                  <a:cubicBezTo>
                    <a:pt x="5979457" y="6055924"/>
                    <a:pt x="6065392" y="6054912"/>
                    <a:pt x="5557716" y="6046984"/>
                  </a:cubicBezTo>
                  <a:cubicBezTo>
                    <a:pt x="5556013" y="5901104"/>
                    <a:pt x="5557850" y="5953624"/>
                    <a:pt x="5551036" y="5562171"/>
                  </a:cubicBezTo>
                  <a:close/>
                  <a:moveTo>
                    <a:pt x="5551915" y="7089671"/>
                  </a:moveTo>
                  <a:cubicBezTo>
                    <a:pt x="5554523" y="7258778"/>
                    <a:pt x="5555268" y="7315715"/>
                    <a:pt x="5557636" y="7419265"/>
                  </a:cubicBezTo>
                  <a:cubicBezTo>
                    <a:pt x="5562134" y="7623705"/>
                    <a:pt x="5635587" y="7563070"/>
                    <a:pt x="5217865" y="7572037"/>
                  </a:cubicBezTo>
                  <a:cubicBezTo>
                    <a:pt x="5118304" y="7574058"/>
                    <a:pt x="5137865" y="7665662"/>
                    <a:pt x="5130360" y="7086212"/>
                  </a:cubicBezTo>
                  <a:cubicBezTo>
                    <a:pt x="5294617" y="7087888"/>
                    <a:pt x="5137519" y="7089884"/>
                    <a:pt x="5551915" y="7089671"/>
                  </a:cubicBezTo>
                  <a:close/>
                  <a:moveTo>
                    <a:pt x="5559100" y="6147714"/>
                  </a:moveTo>
                  <a:cubicBezTo>
                    <a:pt x="5557583" y="6050549"/>
                    <a:pt x="5476173" y="6071355"/>
                    <a:pt x="5979803" y="6069280"/>
                  </a:cubicBezTo>
                  <a:cubicBezTo>
                    <a:pt x="5983183" y="6318870"/>
                    <a:pt x="5984381" y="6262332"/>
                    <a:pt x="5989543" y="6556781"/>
                  </a:cubicBezTo>
                  <a:cubicBezTo>
                    <a:pt x="5501003" y="6555956"/>
                    <a:pt x="5568628" y="6571068"/>
                    <a:pt x="5567696" y="6510779"/>
                  </a:cubicBezTo>
                  <a:cubicBezTo>
                    <a:pt x="5564849" y="6329193"/>
                    <a:pt x="5561895" y="6324750"/>
                    <a:pt x="5559100" y="6147714"/>
                  </a:cubicBezTo>
                  <a:close/>
                  <a:moveTo>
                    <a:pt x="6016050" y="5536815"/>
                  </a:moveTo>
                  <a:cubicBezTo>
                    <a:pt x="5986483" y="5536815"/>
                    <a:pt x="5993935" y="5554375"/>
                    <a:pt x="5991859" y="5421532"/>
                  </a:cubicBezTo>
                  <a:cubicBezTo>
                    <a:pt x="5985152" y="4999561"/>
                    <a:pt x="5974028" y="5055088"/>
                    <a:pt x="6016050" y="5055088"/>
                  </a:cubicBezTo>
                  <a:cubicBezTo>
                    <a:pt x="6175996" y="5055088"/>
                    <a:pt x="6175065" y="5054237"/>
                    <a:pt x="6335357" y="5054237"/>
                  </a:cubicBezTo>
                  <a:cubicBezTo>
                    <a:pt x="6441703" y="5054237"/>
                    <a:pt x="6409315" y="4981815"/>
                    <a:pt x="6416208" y="5421931"/>
                  </a:cubicBezTo>
                  <a:cubicBezTo>
                    <a:pt x="6418630" y="5576724"/>
                    <a:pt x="6498337" y="5536815"/>
                    <a:pt x="6016050" y="5536815"/>
                  </a:cubicBezTo>
                  <a:close/>
                  <a:moveTo>
                    <a:pt x="6417618" y="5563581"/>
                  </a:moveTo>
                  <a:cubicBezTo>
                    <a:pt x="6418204" y="5820647"/>
                    <a:pt x="6421025" y="5880138"/>
                    <a:pt x="6424325" y="6047383"/>
                  </a:cubicBezTo>
                  <a:cubicBezTo>
                    <a:pt x="6253122" y="6049964"/>
                    <a:pt x="6178125" y="6044377"/>
                    <a:pt x="6001307" y="6044510"/>
                  </a:cubicBezTo>
                  <a:cubicBezTo>
                    <a:pt x="5999923" y="5929865"/>
                    <a:pt x="6000481" y="5893894"/>
                    <a:pt x="5994254" y="5561532"/>
                  </a:cubicBezTo>
                  <a:cubicBezTo>
                    <a:pt x="6181212" y="5561346"/>
                    <a:pt x="6128039" y="5563714"/>
                    <a:pt x="6417618" y="5563581"/>
                  </a:cubicBezTo>
                  <a:close/>
                  <a:moveTo>
                    <a:pt x="5996809" y="7089458"/>
                  </a:moveTo>
                  <a:cubicBezTo>
                    <a:pt x="5995798" y="7301427"/>
                    <a:pt x="6003675" y="7409740"/>
                    <a:pt x="6006603" y="7568790"/>
                  </a:cubicBezTo>
                  <a:cubicBezTo>
                    <a:pt x="5817941" y="7568950"/>
                    <a:pt x="5835746" y="7573952"/>
                    <a:pt x="5582413" y="7571717"/>
                  </a:cubicBezTo>
                  <a:cubicBezTo>
                    <a:pt x="5579406" y="7388269"/>
                    <a:pt x="5579646" y="7476335"/>
                    <a:pt x="5573684" y="7089671"/>
                  </a:cubicBezTo>
                  <a:lnTo>
                    <a:pt x="5996809" y="7089458"/>
                  </a:lnTo>
                  <a:close/>
                  <a:moveTo>
                    <a:pt x="6002744" y="6147714"/>
                  </a:moveTo>
                  <a:cubicBezTo>
                    <a:pt x="6001014" y="6037406"/>
                    <a:pt x="5935146" y="6072686"/>
                    <a:pt x="6335357" y="6072686"/>
                  </a:cubicBezTo>
                  <a:cubicBezTo>
                    <a:pt x="6452189" y="6072686"/>
                    <a:pt x="6422276" y="5990925"/>
                    <a:pt x="6430419" y="6511257"/>
                  </a:cubicBezTo>
                  <a:cubicBezTo>
                    <a:pt x="6431351" y="6570642"/>
                    <a:pt x="6497378" y="6556807"/>
                    <a:pt x="6016050" y="6556807"/>
                  </a:cubicBezTo>
                  <a:cubicBezTo>
                    <a:pt x="6012059" y="6556807"/>
                    <a:pt x="6009876" y="6604139"/>
                    <a:pt x="6002744" y="6147714"/>
                  </a:cubicBezTo>
                  <a:close/>
                  <a:moveTo>
                    <a:pt x="6016050" y="6581497"/>
                  </a:moveTo>
                  <a:cubicBezTo>
                    <a:pt x="6513160" y="6581497"/>
                    <a:pt x="6430206" y="6545792"/>
                    <a:pt x="6434358" y="6692976"/>
                  </a:cubicBezTo>
                  <a:cubicBezTo>
                    <a:pt x="6437924" y="6824197"/>
                    <a:pt x="6439228" y="6923836"/>
                    <a:pt x="6440612" y="7055881"/>
                  </a:cubicBezTo>
                  <a:cubicBezTo>
                    <a:pt x="6440745" y="7067800"/>
                    <a:pt x="6481037" y="7064741"/>
                    <a:pt x="6018791" y="7064741"/>
                  </a:cubicBezTo>
                  <a:cubicBezTo>
                    <a:pt x="6021586" y="6704364"/>
                    <a:pt x="6004553" y="6581497"/>
                    <a:pt x="6016050" y="6581497"/>
                  </a:cubicBezTo>
                  <a:close/>
                  <a:moveTo>
                    <a:pt x="6018632" y="7089458"/>
                  </a:moveTo>
                  <a:cubicBezTo>
                    <a:pt x="6033402" y="7089458"/>
                    <a:pt x="6383074" y="7089112"/>
                    <a:pt x="6440958" y="7088686"/>
                  </a:cubicBezTo>
                  <a:cubicBezTo>
                    <a:pt x="6443753" y="7345593"/>
                    <a:pt x="6446840" y="7405217"/>
                    <a:pt x="6449607" y="7571238"/>
                  </a:cubicBezTo>
                  <a:cubicBezTo>
                    <a:pt x="6202902" y="7573154"/>
                    <a:pt x="6205697" y="7568976"/>
                    <a:pt x="6028399" y="7568817"/>
                  </a:cubicBezTo>
                  <a:cubicBezTo>
                    <a:pt x="6025312" y="7400003"/>
                    <a:pt x="6017621" y="7297915"/>
                    <a:pt x="6018632" y="7089458"/>
                  </a:cubicBezTo>
                  <a:close/>
                  <a:moveTo>
                    <a:pt x="6814635" y="6045521"/>
                  </a:moveTo>
                  <a:cubicBezTo>
                    <a:pt x="6385416" y="6035730"/>
                    <a:pt x="6447080" y="6082396"/>
                    <a:pt x="6444418" y="5965995"/>
                  </a:cubicBezTo>
                  <a:cubicBezTo>
                    <a:pt x="6441623" y="5844619"/>
                    <a:pt x="6439495" y="5723669"/>
                    <a:pt x="6439495" y="5603250"/>
                  </a:cubicBezTo>
                  <a:cubicBezTo>
                    <a:pt x="6439495" y="5543706"/>
                    <a:pt x="6377113" y="5567705"/>
                    <a:pt x="6860783" y="5561319"/>
                  </a:cubicBezTo>
                  <a:cubicBezTo>
                    <a:pt x="6867782" y="6122811"/>
                    <a:pt x="6890483" y="6047250"/>
                    <a:pt x="6814635" y="6045521"/>
                  </a:cubicBezTo>
                  <a:close/>
                  <a:moveTo>
                    <a:pt x="6814263" y="5537347"/>
                  </a:moveTo>
                  <a:cubicBezTo>
                    <a:pt x="6717790" y="5539050"/>
                    <a:pt x="6707171" y="5538731"/>
                    <a:pt x="6439335" y="5538864"/>
                  </a:cubicBezTo>
                  <a:cubicBezTo>
                    <a:pt x="6439122" y="5500179"/>
                    <a:pt x="6433985" y="5106092"/>
                    <a:pt x="6433214" y="5054130"/>
                  </a:cubicBezTo>
                  <a:cubicBezTo>
                    <a:pt x="6435928" y="5054130"/>
                    <a:pt x="6737750" y="5053518"/>
                    <a:pt x="6852852" y="5052986"/>
                  </a:cubicBezTo>
                  <a:cubicBezTo>
                    <a:pt x="6861608" y="5611791"/>
                    <a:pt x="6878560" y="5536230"/>
                    <a:pt x="6814263" y="5537347"/>
                  </a:cubicBezTo>
                  <a:close/>
                  <a:moveTo>
                    <a:pt x="6814343" y="5028482"/>
                  </a:moveTo>
                  <a:cubicBezTo>
                    <a:pt x="6667676" y="5029280"/>
                    <a:pt x="6638163" y="5028615"/>
                    <a:pt x="6494983" y="5029174"/>
                  </a:cubicBezTo>
                  <a:cubicBezTo>
                    <a:pt x="6409821" y="5029520"/>
                    <a:pt x="6433746" y="5106730"/>
                    <a:pt x="6423899" y="4545691"/>
                  </a:cubicBezTo>
                  <a:cubicBezTo>
                    <a:pt x="6553187" y="4546196"/>
                    <a:pt x="6529634" y="4547048"/>
                    <a:pt x="6843218" y="4546383"/>
                  </a:cubicBezTo>
                  <a:cubicBezTo>
                    <a:pt x="6846092" y="5094625"/>
                    <a:pt x="6876005" y="5028136"/>
                    <a:pt x="6814343" y="5028482"/>
                  </a:cubicBezTo>
                  <a:close/>
                  <a:moveTo>
                    <a:pt x="6814395" y="4521719"/>
                  </a:moveTo>
                  <a:cubicBezTo>
                    <a:pt x="6377432" y="4522916"/>
                    <a:pt x="6423473" y="4522597"/>
                    <a:pt x="6423313" y="4513711"/>
                  </a:cubicBezTo>
                  <a:cubicBezTo>
                    <a:pt x="6413280" y="3948973"/>
                    <a:pt x="6388876" y="4034085"/>
                    <a:pt x="6494823" y="4035948"/>
                  </a:cubicBezTo>
                  <a:cubicBezTo>
                    <a:pt x="6895886" y="4042945"/>
                    <a:pt x="6838853" y="3998034"/>
                    <a:pt x="6839466" y="4151737"/>
                  </a:cubicBezTo>
                  <a:cubicBezTo>
                    <a:pt x="6840823" y="4578203"/>
                    <a:pt x="6859346" y="4521586"/>
                    <a:pt x="6814395" y="4521719"/>
                  </a:cubicBezTo>
                  <a:close/>
                  <a:moveTo>
                    <a:pt x="6814476" y="4013439"/>
                  </a:moveTo>
                  <a:cubicBezTo>
                    <a:pt x="6352522" y="4008464"/>
                    <a:pt x="6414505" y="4027327"/>
                    <a:pt x="6413600" y="3969247"/>
                  </a:cubicBezTo>
                  <a:cubicBezTo>
                    <a:pt x="6405483" y="3447664"/>
                    <a:pt x="6379694" y="3526737"/>
                    <a:pt x="6494823" y="3529238"/>
                  </a:cubicBezTo>
                  <a:cubicBezTo>
                    <a:pt x="6895087" y="3537831"/>
                    <a:pt x="6827224" y="3493373"/>
                    <a:pt x="6828954" y="3606767"/>
                  </a:cubicBezTo>
                  <a:cubicBezTo>
                    <a:pt x="6836085" y="4061410"/>
                    <a:pt x="6852745" y="4013812"/>
                    <a:pt x="6814476" y="4013439"/>
                  </a:cubicBezTo>
                  <a:close/>
                  <a:moveTo>
                    <a:pt x="6335383" y="5029520"/>
                  </a:moveTo>
                  <a:cubicBezTo>
                    <a:pt x="6175437" y="5029520"/>
                    <a:pt x="6176369" y="5030371"/>
                    <a:pt x="6016077" y="5030371"/>
                  </a:cubicBezTo>
                  <a:cubicBezTo>
                    <a:pt x="5973443" y="5030371"/>
                    <a:pt x="5986456" y="5081029"/>
                    <a:pt x="5980309" y="4695376"/>
                  </a:cubicBezTo>
                  <a:cubicBezTo>
                    <a:pt x="5977541" y="4518686"/>
                    <a:pt x="5966204" y="4545717"/>
                    <a:pt x="6016077" y="4545717"/>
                  </a:cubicBezTo>
                  <a:cubicBezTo>
                    <a:pt x="6341584" y="4545558"/>
                    <a:pt x="6349967" y="4545505"/>
                    <a:pt x="6402076" y="4545638"/>
                  </a:cubicBezTo>
                  <a:cubicBezTo>
                    <a:pt x="6412189" y="5113222"/>
                    <a:pt x="6436514" y="5029520"/>
                    <a:pt x="6335383" y="5029520"/>
                  </a:cubicBezTo>
                  <a:close/>
                  <a:moveTo>
                    <a:pt x="6335383" y="4520868"/>
                  </a:moveTo>
                  <a:cubicBezTo>
                    <a:pt x="5976476" y="4521054"/>
                    <a:pt x="6015199" y="4521054"/>
                    <a:pt x="5978100" y="4521000"/>
                  </a:cubicBezTo>
                  <a:cubicBezTo>
                    <a:pt x="5977195" y="4435702"/>
                    <a:pt x="5971713" y="4037198"/>
                    <a:pt x="5971686" y="4035282"/>
                  </a:cubicBezTo>
                  <a:cubicBezTo>
                    <a:pt x="5973629" y="4035282"/>
                    <a:pt x="6330939" y="4034378"/>
                    <a:pt x="6392895" y="4034697"/>
                  </a:cubicBezTo>
                  <a:cubicBezTo>
                    <a:pt x="6402661" y="4598770"/>
                    <a:pt x="6430100" y="4520868"/>
                    <a:pt x="6335383" y="4520868"/>
                  </a:cubicBezTo>
                  <a:close/>
                  <a:moveTo>
                    <a:pt x="5971979" y="5536868"/>
                  </a:moveTo>
                  <a:cubicBezTo>
                    <a:pt x="5857116" y="5537134"/>
                    <a:pt x="5723517" y="5540194"/>
                    <a:pt x="5550637" y="5537401"/>
                  </a:cubicBezTo>
                  <a:cubicBezTo>
                    <a:pt x="5544968" y="5204481"/>
                    <a:pt x="5548535" y="5271421"/>
                    <a:pt x="5545208" y="5058334"/>
                  </a:cubicBezTo>
                  <a:cubicBezTo>
                    <a:pt x="5545075" y="5050725"/>
                    <a:pt x="5513459" y="5053838"/>
                    <a:pt x="5964261" y="5055009"/>
                  </a:cubicBezTo>
                  <a:cubicBezTo>
                    <a:pt x="5971154" y="5490734"/>
                    <a:pt x="5970967" y="5480810"/>
                    <a:pt x="5971979" y="5536868"/>
                  </a:cubicBezTo>
                  <a:close/>
                  <a:moveTo>
                    <a:pt x="5544729" y="5029254"/>
                  </a:moveTo>
                  <a:cubicBezTo>
                    <a:pt x="5536665" y="4517781"/>
                    <a:pt x="5535202" y="4544068"/>
                    <a:pt x="5537091" y="4544068"/>
                  </a:cubicBezTo>
                  <a:cubicBezTo>
                    <a:pt x="5703211" y="4544760"/>
                    <a:pt x="5710344" y="4543908"/>
                    <a:pt x="5856317" y="4545079"/>
                  </a:cubicBezTo>
                  <a:cubicBezTo>
                    <a:pt x="5988932" y="4546143"/>
                    <a:pt x="5954733" y="4457386"/>
                    <a:pt x="5963835" y="5030292"/>
                  </a:cubicBezTo>
                  <a:cubicBezTo>
                    <a:pt x="5865259" y="5029999"/>
                    <a:pt x="5757822" y="5027844"/>
                    <a:pt x="5544729" y="5029254"/>
                  </a:cubicBezTo>
                  <a:close/>
                  <a:moveTo>
                    <a:pt x="5535627" y="4513658"/>
                  </a:moveTo>
                  <a:cubicBezTo>
                    <a:pt x="5523678" y="3994549"/>
                    <a:pt x="5531635" y="4037171"/>
                    <a:pt x="5537091" y="4037171"/>
                  </a:cubicBezTo>
                  <a:cubicBezTo>
                    <a:pt x="6033695" y="4039220"/>
                    <a:pt x="5949464" y="3996305"/>
                    <a:pt x="5951407" y="4151125"/>
                  </a:cubicBezTo>
                  <a:cubicBezTo>
                    <a:pt x="5953323" y="4318396"/>
                    <a:pt x="5954680" y="4353064"/>
                    <a:pt x="5956197" y="4514189"/>
                  </a:cubicBezTo>
                  <a:cubicBezTo>
                    <a:pt x="5956277" y="4524140"/>
                    <a:pt x="5535814" y="4522597"/>
                    <a:pt x="5535627" y="4513658"/>
                  </a:cubicBezTo>
                  <a:close/>
                  <a:moveTo>
                    <a:pt x="5856264" y="4011630"/>
                  </a:moveTo>
                  <a:cubicBezTo>
                    <a:pt x="5469600" y="4017350"/>
                    <a:pt x="5529825" y="4027088"/>
                    <a:pt x="5528894" y="3969220"/>
                  </a:cubicBezTo>
                  <a:cubicBezTo>
                    <a:pt x="5521336" y="3474749"/>
                    <a:pt x="5514257" y="3528626"/>
                    <a:pt x="5537091" y="3528759"/>
                  </a:cubicBezTo>
                  <a:cubicBezTo>
                    <a:pt x="6018179" y="3531978"/>
                    <a:pt x="5943369" y="3504627"/>
                    <a:pt x="5944966" y="3606741"/>
                  </a:cubicBezTo>
                  <a:cubicBezTo>
                    <a:pt x="5947681" y="3780185"/>
                    <a:pt x="5946057" y="3788433"/>
                    <a:pt x="5948905" y="3969699"/>
                  </a:cubicBezTo>
                  <a:cubicBezTo>
                    <a:pt x="5949704" y="4021793"/>
                    <a:pt x="5968146" y="4009954"/>
                    <a:pt x="5856264" y="4011630"/>
                  </a:cubicBezTo>
                  <a:close/>
                  <a:moveTo>
                    <a:pt x="5522933" y="5029387"/>
                  </a:moveTo>
                  <a:cubicBezTo>
                    <a:pt x="5438329" y="5029839"/>
                    <a:pt x="5445142" y="5029759"/>
                    <a:pt x="5099036" y="5029919"/>
                  </a:cubicBezTo>
                  <a:cubicBezTo>
                    <a:pt x="5096189" y="4830907"/>
                    <a:pt x="5099622" y="4896676"/>
                    <a:pt x="5093315" y="4547660"/>
                  </a:cubicBezTo>
                  <a:cubicBezTo>
                    <a:pt x="5265077" y="4546941"/>
                    <a:pt x="5188164" y="4542605"/>
                    <a:pt x="5514523" y="4543988"/>
                  </a:cubicBezTo>
                  <a:cubicBezTo>
                    <a:pt x="5516093" y="4613084"/>
                    <a:pt x="5522693" y="5014088"/>
                    <a:pt x="5522933" y="5029387"/>
                  </a:cubicBezTo>
                  <a:close/>
                  <a:moveTo>
                    <a:pt x="5092862" y="4522916"/>
                  </a:moveTo>
                  <a:cubicBezTo>
                    <a:pt x="5084346" y="4032915"/>
                    <a:pt x="5086156" y="4162459"/>
                    <a:pt x="5083947" y="4038289"/>
                  </a:cubicBezTo>
                  <a:cubicBezTo>
                    <a:pt x="5256241" y="4038103"/>
                    <a:pt x="5245729" y="4035974"/>
                    <a:pt x="5508029" y="4037065"/>
                  </a:cubicBezTo>
                  <a:cubicBezTo>
                    <a:pt x="5509334" y="4154850"/>
                    <a:pt x="5507497" y="4249859"/>
                    <a:pt x="5513858" y="4514323"/>
                  </a:cubicBezTo>
                  <a:cubicBezTo>
                    <a:pt x="5513937" y="4519298"/>
                    <a:pt x="5550983" y="4520947"/>
                    <a:pt x="5092862" y="4522916"/>
                  </a:cubicBezTo>
                  <a:close/>
                  <a:moveTo>
                    <a:pt x="5083494" y="4013598"/>
                  </a:moveTo>
                  <a:cubicBezTo>
                    <a:pt x="5080061" y="3809238"/>
                    <a:pt x="5081897" y="3812538"/>
                    <a:pt x="5077480" y="3528599"/>
                  </a:cubicBezTo>
                  <a:cubicBezTo>
                    <a:pt x="5575334" y="3528519"/>
                    <a:pt x="5499194" y="3502073"/>
                    <a:pt x="5500817" y="3606741"/>
                  </a:cubicBezTo>
                  <a:cubicBezTo>
                    <a:pt x="5503319" y="3767839"/>
                    <a:pt x="5504091" y="3782260"/>
                    <a:pt x="5507071" y="3969646"/>
                  </a:cubicBezTo>
                  <a:cubicBezTo>
                    <a:pt x="5508003" y="4027221"/>
                    <a:pt x="5575627" y="4013067"/>
                    <a:pt x="5083494" y="4013598"/>
                  </a:cubicBezTo>
                  <a:close/>
                  <a:moveTo>
                    <a:pt x="5077613" y="5054609"/>
                  </a:moveTo>
                  <a:cubicBezTo>
                    <a:pt x="5080301" y="5233029"/>
                    <a:pt x="5086927" y="5355443"/>
                    <a:pt x="5087060" y="5538066"/>
                  </a:cubicBezTo>
                  <a:cubicBezTo>
                    <a:pt x="4947154" y="5538332"/>
                    <a:pt x="4891772" y="5536416"/>
                    <a:pt x="4662951" y="5536416"/>
                  </a:cubicBezTo>
                  <a:cubicBezTo>
                    <a:pt x="4657522" y="5337750"/>
                    <a:pt x="4660290" y="5233082"/>
                    <a:pt x="4657362" y="5054503"/>
                  </a:cubicBezTo>
                  <a:cubicBezTo>
                    <a:pt x="4711893" y="5054849"/>
                    <a:pt x="4723416" y="5054769"/>
                    <a:pt x="5077613" y="5054609"/>
                  </a:cubicBezTo>
                  <a:close/>
                  <a:moveTo>
                    <a:pt x="4739278" y="5030052"/>
                  </a:moveTo>
                  <a:cubicBezTo>
                    <a:pt x="4634395" y="5030052"/>
                    <a:pt x="4658853" y="5060063"/>
                    <a:pt x="4653317" y="4876642"/>
                  </a:cubicBezTo>
                  <a:cubicBezTo>
                    <a:pt x="4650043" y="4768462"/>
                    <a:pt x="4647675" y="4646926"/>
                    <a:pt x="4648234" y="4546941"/>
                  </a:cubicBezTo>
                  <a:cubicBezTo>
                    <a:pt x="4662844" y="4547021"/>
                    <a:pt x="5017866" y="4547793"/>
                    <a:pt x="5071491" y="4547713"/>
                  </a:cubicBezTo>
                  <a:cubicBezTo>
                    <a:pt x="5077746" y="4894920"/>
                    <a:pt x="5074499" y="4839021"/>
                    <a:pt x="5077240" y="5029919"/>
                  </a:cubicBezTo>
                  <a:lnTo>
                    <a:pt x="4739278" y="5030052"/>
                  </a:lnTo>
                  <a:close/>
                  <a:moveTo>
                    <a:pt x="4649192" y="5966368"/>
                  </a:moveTo>
                  <a:cubicBezTo>
                    <a:pt x="4649298" y="6064065"/>
                    <a:pt x="4725359" y="6049059"/>
                    <a:pt x="4260452" y="6047197"/>
                  </a:cubicBezTo>
                  <a:cubicBezTo>
                    <a:pt x="4229394" y="6047064"/>
                    <a:pt x="4218749" y="6117702"/>
                    <a:pt x="4222048" y="5603729"/>
                  </a:cubicBezTo>
                  <a:cubicBezTo>
                    <a:pt x="4222394" y="5547085"/>
                    <a:pt x="4155196" y="5561133"/>
                    <a:pt x="4641873" y="5561133"/>
                  </a:cubicBezTo>
                  <a:cubicBezTo>
                    <a:pt x="4645546" y="5683015"/>
                    <a:pt x="4648979" y="5773714"/>
                    <a:pt x="4649192" y="5966368"/>
                  </a:cubicBezTo>
                  <a:close/>
                  <a:moveTo>
                    <a:pt x="4222235" y="5536656"/>
                  </a:moveTo>
                  <a:cubicBezTo>
                    <a:pt x="4221889" y="5309973"/>
                    <a:pt x="4214038" y="5233268"/>
                    <a:pt x="4211776" y="5054849"/>
                  </a:cubicBezTo>
                  <a:cubicBezTo>
                    <a:pt x="4411029" y="5052348"/>
                    <a:pt x="4327836" y="5051736"/>
                    <a:pt x="4635539" y="5054343"/>
                  </a:cubicBezTo>
                  <a:cubicBezTo>
                    <a:pt x="4638653" y="5245214"/>
                    <a:pt x="4635513" y="5329981"/>
                    <a:pt x="4641101" y="5536416"/>
                  </a:cubicBezTo>
                  <a:cubicBezTo>
                    <a:pt x="4263219" y="5536443"/>
                    <a:pt x="4376406" y="5536416"/>
                    <a:pt x="4222235" y="5536656"/>
                  </a:cubicBezTo>
                  <a:close/>
                  <a:moveTo>
                    <a:pt x="4579758" y="5029014"/>
                  </a:moveTo>
                  <a:cubicBezTo>
                    <a:pt x="4477456" y="5027631"/>
                    <a:pt x="4365069" y="5027498"/>
                    <a:pt x="4260265" y="5029333"/>
                  </a:cubicBezTo>
                  <a:cubicBezTo>
                    <a:pt x="4179733" y="5030744"/>
                    <a:pt x="4224178" y="5091645"/>
                    <a:pt x="4206160" y="4545717"/>
                  </a:cubicBezTo>
                  <a:cubicBezTo>
                    <a:pt x="4564455" y="4544893"/>
                    <a:pt x="4460610" y="4545345"/>
                    <a:pt x="4626438" y="4546755"/>
                  </a:cubicBezTo>
                  <a:cubicBezTo>
                    <a:pt x="4623457" y="5091192"/>
                    <a:pt x="4671867" y="5030132"/>
                    <a:pt x="4579758" y="5029014"/>
                  </a:cubicBezTo>
                  <a:close/>
                  <a:moveTo>
                    <a:pt x="4626650" y="4513870"/>
                  </a:moveTo>
                  <a:cubicBezTo>
                    <a:pt x="4626544" y="4527360"/>
                    <a:pt x="4669551" y="4519218"/>
                    <a:pt x="4260345" y="4520841"/>
                  </a:cubicBezTo>
                  <a:cubicBezTo>
                    <a:pt x="4185003" y="4521054"/>
                    <a:pt x="4203659" y="4595657"/>
                    <a:pt x="4197724" y="4147666"/>
                  </a:cubicBezTo>
                  <a:cubicBezTo>
                    <a:pt x="4196048" y="4015302"/>
                    <a:pt x="4179600" y="4036825"/>
                    <a:pt x="4260238" y="4038023"/>
                  </a:cubicBezTo>
                  <a:cubicBezTo>
                    <a:pt x="4359959" y="4039619"/>
                    <a:pt x="4397111" y="4039247"/>
                    <a:pt x="4621328" y="4039300"/>
                  </a:cubicBezTo>
                  <a:cubicBezTo>
                    <a:pt x="4626890" y="4391111"/>
                    <a:pt x="4627582" y="4402179"/>
                    <a:pt x="4626650" y="4513870"/>
                  </a:cubicBezTo>
                  <a:close/>
                  <a:moveTo>
                    <a:pt x="4195834" y="4012481"/>
                  </a:moveTo>
                  <a:cubicBezTo>
                    <a:pt x="4192694" y="3808254"/>
                    <a:pt x="4191869" y="3781382"/>
                    <a:pt x="4187983" y="3527801"/>
                  </a:cubicBezTo>
                  <a:cubicBezTo>
                    <a:pt x="4305934" y="3527029"/>
                    <a:pt x="4343512" y="3524661"/>
                    <a:pt x="4611720" y="3527455"/>
                  </a:cubicBezTo>
                  <a:cubicBezTo>
                    <a:pt x="4617416" y="3899566"/>
                    <a:pt x="4615579" y="3677087"/>
                    <a:pt x="4620929" y="4014610"/>
                  </a:cubicBezTo>
                  <a:cubicBezTo>
                    <a:pt x="4187105" y="4014530"/>
                    <a:pt x="4373398" y="4014131"/>
                    <a:pt x="4195834" y="4012481"/>
                  </a:cubicBezTo>
                  <a:close/>
                  <a:moveTo>
                    <a:pt x="4188915" y="4877041"/>
                  </a:moveTo>
                  <a:cubicBezTo>
                    <a:pt x="4188276" y="5073925"/>
                    <a:pt x="4278495" y="5031675"/>
                    <a:pt x="3767866" y="5030877"/>
                  </a:cubicBezTo>
                  <a:cubicBezTo>
                    <a:pt x="3762676" y="4700138"/>
                    <a:pt x="3761452" y="4619815"/>
                    <a:pt x="3760228" y="4548245"/>
                  </a:cubicBezTo>
                  <a:cubicBezTo>
                    <a:pt x="3956714" y="4548192"/>
                    <a:pt x="3866442" y="4546303"/>
                    <a:pt x="4184284" y="4545771"/>
                  </a:cubicBezTo>
                  <a:cubicBezTo>
                    <a:pt x="4187212" y="4633331"/>
                    <a:pt x="4189314" y="4748880"/>
                    <a:pt x="4188915" y="4877041"/>
                  </a:cubicBezTo>
                  <a:close/>
                  <a:moveTo>
                    <a:pt x="4100719" y="4521134"/>
                  </a:moveTo>
                  <a:cubicBezTo>
                    <a:pt x="3722064" y="4521134"/>
                    <a:pt x="3759935" y="4531324"/>
                    <a:pt x="3759616" y="4513790"/>
                  </a:cubicBezTo>
                  <a:cubicBezTo>
                    <a:pt x="3750062" y="3974541"/>
                    <a:pt x="3749822" y="4038661"/>
                    <a:pt x="3781412" y="4038661"/>
                  </a:cubicBezTo>
                  <a:cubicBezTo>
                    <a:pt x="4254357" y="4038661"/>
                    <a:pt x="4174012" y="4001999"/>
                    <a:pt x="4175901" y="4148092"/>
                  </a:cubicBezTo>
                  <a:cubicBezTo>
                    <a:pt x="4178216" y="4322866"/>
                    <a:pt x="4179387" y="4406914"/>
                    <a:pt x="4183193" y="4514535"/>
                  </a:cubicBezTo>
                  <a:cubicBezTo>
                    <a:pt x="4183512" y="4523235"/>
                    <a:pt x="4195914" y="4521134"/>
                    <a:pt x="4100719" y="4521134"/>
                  </a:cubicBezTo>
                  <a:close/>
                  <a:moveTo>
                    <a:pt x="4100719" y="4012109"/>
                  </a:moveTo>
                  <a:cubicBezTo>
                    <a:pt x="3699683" y="4012109"/>
                    <a:pt x="3755651" y="4031318"/>
                    <a:pt x="3754639" y="3969193"/>
                  </a:cubicBezTo>
                  <a:cubicBezTo>
                    <a:pt x="3746709" y="3462590"/>
                    <a:pt x="3726243" y="3527881"/>
                    <a:pt x="3781386" y="3527881"/>
                  </a:cubicBezTo>
                  <a:cubicBezTo>
                    <a:pt x="4065695" y="3528014"/>
                    <a:pt x="4112987" y="3528147"/>
                    <a:pt x="4166187" y="3527907"/>
                  </a:cubicBezTo>
                  <a:cubicBezTo>
                    <a:pt x="4174810" y="4092405"/>
                    <a:pt x="4204564" y="4012109"/>
                    <a:pt x="4100719" y="4012109"/>
                  </a:cubicBezTo>
                  <a:close/>
                  <a:moveTo>
                    <a:pt x="3746070" y="5030823"/>
                  </a:moveTo>
                  <a:cubicBezTo>
                    <a:pt x="3625299" y="5030345"/>
                    <a:pt x="3497235" y="5024598"/>
                    <a:pt x="3324648" y="5029014"/>
                  </a:cubicBezTo>
                  <a:cubicBezTo>
                    <a:pt x="3322573" y="4872013"/>
                    <a:pt x="3326645" y="4744411"/>
                    <a:pt x="3318980" y="4547154"/>
                  </a:cubicBezTo>
                  <a:cubicBezTo>
                    <a:pt x="3411168" y="4548830"/>
                    <a:pt x="3461574" y="4548351"/>
                    <a:pt x="3738379" y="4548245"/>
                  </a:cubicBezTo>
                  <a:cubicBezTo>
                    <a:pt x="3740055" y="4643574"/>
                    <a:pt x="3740854" y="4697371"/>
                    <a:pt x="3746070" y="5030823"/>
                  </a:cubicBezTo>
                  <a:close/>
                  <a:moveTo>
                    <a:pt x="3311209" y="4010512"/>
                  </a:moveTo>
                  <a:cubicBezTo>
                    <a:pt x="3309080" y="3830098"/>
                    <a:pt x="3304928" y="3772362"/>
                    <a:pt x="3301761" y="3528572"/>
                  </a:cubicBezTo>
                  <a:cubicBezTo>
                    <a:pt x="3331275" y="3528572"/>
                    <a:pt x="3603077" y="3528253"/>
                    <a:pt x="3723076" y="3527934"/>
                  </a:cubicBezTo>
                  <a:cubicBezTo>
                    <a:pt x="3727148" y="3813362"/>
                    <a:pt x="3731060" y="3804636"/>
                    <a:pt x="3733482" y="4013758"/>
                  </a:cubicBezTo>
                  <a:cubicBezTo>
                    <a:pt x="3535266" y="4012668"/>
                    <a:pt x="3726110" y="4010166"/>
                    <a:pt x="3311209" y="4010512"/>
                  </a:cubicBezTo>
                  <a:close/>
                  <a:moveTo>
                    <a:pt x="3302293" y="5029626"/>
                  </a:moveTo>
                  <a:cubicBezTo>
                    <a:pt x="3103545" y="5035346"/>
                    <a:pt x="2997252" y="5029068"/>
                    <a:pt x="2884544" y="5028136"/>
                  </a:cubicBezTo>
                  <a:cubicBezTo>
                    <a:pt x="2875523" y="4456508"/>
                    <a:pt x="2841378" y="4548884"/>
                    <a:pt x="2983546" y="4546595"/>
                  </a:cubicBezTo>
                  <a:cubicBezTo>
                    <a:pt x="3088562" y="4544893"/>
                    <a:pt x="3188734" y="4544733"/>
                    <a:pt x="3297130" y="4546782"/>
                  </a:cubicBezTo>
                  <a:cubicBezTo>
                    <a:pt x="3302080" y="4673665"/>
                    <a:pt x="3304183" y="5029547"/>
                    <a:pt x="3302293" y="5029626"/>
                  </a:cubicBezTo>
                  <a:close/>
                  <a:moveTo>
                    <a:pt x="3143013" y="4010645"/>
                  </a:moveTo>
                  <a:cubicBezTo>
                    <a:pt x="2994670" y="4010645"/>
                    <a:pt x="2990146" y="4012375"/>
                    <a:pt x="2866447" y="4012721"/>
                  </a:cubicBezTo>
                  <a:cubicBezTo>
                    <a:pt x="2861763" y="3674426"/>
                    <a:pt x="2860885" y="3614855"/>
                    <a:pt x="2859395" y="3530834"/>
                  </a:cubicBezTo>
                  <a:cubicBezTo>
                    <a:pt x="3348520" y="3529344"/>
                    <a:pt x="3279353" y="3497417"/>
                    <a:pt x="3281082" y="3606767"/>
                  </a:cubicBezTo>
                  <a:cubicBezTo>
                    <a:pt x="3288747" y="4096024"/>
                    <a:pt x="3329598" y="4010486"/>
                    <a:pt x="3143013" y="4010645"/>
                  </a:cubicBezTo>
                  <a:close/>
                  <a:moveTo>
                    <a:pt x="2862775" y="5028003"/>
                  </a:moveTo>
                  <a:cubicBezTo>
                    <a:pt x="2659636" y="5026992"/>
                    <a:pt x="2647047" y="5033457"/>
                    <a:pt x="2440342" y="5031622"/>
                  </a:cubicBezTo>
                  <a:cubicBezTo>
                    <a:pt x="2430309" y="4469891"/>
                    <a:pt x="2396989" y="4544547"/>
                    <a:pt x="2504640" y="4544547"/>
                  </a:cubicBezTo>
                  <a:cubicBezTo>
                    <a:pt x="2661711" y="4544547"/>
                    <a:pt x="2664958" y="4547873"/>
                    <a:pt x="2823760" y="4547873"/>
                  </a:cubicBezTo>
                  <a:cubicBezTo>
                    <a:pt x="2866234" y="4547873"/>
                    <a:pt x="2854152" y="4482023"/>
                    <a:pt x="2862775" y="5028003"/>
                  </a:cubicBezTo>
                  <a:close/>
                  <a:moveTo>
                    <a:pt x="2823760" y="4523182"/>
                  </a:moveTo>
                  <a:cubicBezTo>
                    <a:pt x="2821391" y="4523182"/>
                    <a:pt x="2429777" y="4521932"/>
                    <a:pt x="2429750" y="4514057"/>
                  </a:cubicBezTo>
                  <a:cubicBezTo>
                    <a:pt x="2428605" y="3964910"/>
                    <a:pt x="2382245" y="4038928"/>
                    <a:pt x="2504640" y="4038928"/>
                  </a:cubicBezTo>
                  <a:cubicBezTo>
                    <a:pt x="2913154" y="4038928"/>
                    <a:pt x="2845157" y="4000588"/>
                    <a:pt x="2845929" y="4151045"/>
                  </a:cubicBezTo>
                  <a:cubicBezTo>
                    <a:pt x="2848164" y="4579800"/>
                    <a:pt x="2869588" y="4523182"/>
                    <a:pt x="2823760" y="4523182"/>
                  </a:cubicBezTo>
                  <a:close/>
                  <a:moveTo>
                    <a:pt x="2823760" y="4012800"/>
                  </a:moveTo>
                  <a:cubicBezTo>
                    <a:pt x="2358559" y="4012800"/>
                    <a:pt x="2420861" y="4033340"/>
                    <a:pt x="2419850" y="3969300"/>
                  </a:cubicBezTo>
                  <a:cubicBezTo>
                    <a:pt x="2417002" y="3788060"/>
                    <a:pt x="2420622" y="3787954"/>
                    <a:pt x="2417774" y="3606288"/>
                  </a:cubicBezTo>
                  <a:cubicBezTo>
                    <a:pt x="2416257" y="3509522"/>
                    <a:pt x="2398719" y="3529291"/>
                    <a:pt x="2504640" y="3529291"/>
                  </a:cubicBezTo>
                  <a:cubicBezTo>
                    <a:pt x="2904877" y="3529291"/>
                    <a:pt x="2837306" y="3506303"/>
                    <a:pt x="2838876" y="3606714"/>
                  </a:cubicBezTo>
                  <a:cubicBezTo>
                    <a:pt x="2846301" y="4075458"/>
                    <a:pt x="2851331" y="4012800"/>
                    <a:pt x="2823760" y="4012800"/>
                  </a:cubicBezTo>
                  <a:close/>
                  <a:moveTo>
                    <a:pt x="2418519" y="5031382"/>
                  </a:moveTo>
                  <a:cubicBezTo>
                    <a:pt x="2260489" y="5029360"/>
                    <a:pt x="2369444" y="5027072"/>
                    <a:pt x="1996565" y="5028509"/>
                  </a:cubicBezTo>
                  <a:cubicBezTo>
                    <a:pt x="1987144" y="4473695"/>
                    <a:pt x="1968089" y="4544547"/>
                    <a:pt x="2026000" y="4544068"/>
                  </a:cubicBezTo>
                  <a:cubicBezTo>
                    <a:pt x="2122420" y="4543296"/>
                    <a:pt x="2201275" y="4543004"/>
                    <a:pt x="2344933" y="4543961"/>
                  </a:cubicBezTo>
                  <a:cubicBezTo>
                    <a:pt x="2423522" y="4544573"/>
                    <a:pt x="2408220" y="4462787"/>
                    <a:pt x="2418519" y="5031382"/>
                  </a:cubicBezTo>
                  <a:close/>
                  <a:moveTo>
                    <a:pt x="1982726" y="5563873"/>
                  </a:moveTo>
                  <a:cubicBezTo>
                    <a:pt x="1989752" y="5937713"/>
                    <a:pt x="1987996" y="5902993"/>
                    <a:pt x="1989593" y="6045707"/>
                  </a:cubicBezTo>
                  <a:cubicBezTo>
                    <a:pt x="1921516" y="6044776"/>
                    <a:pt x="1902275" y="6044989"/>
                    <a:pt x="1567346" y="6044909"/>
                  </a:cubicBezTo>
                  <a:cubicBezTo>
                    <a:pt x="1564392" y="5911693"/>
                    <a:pt x="1561571" y="5875589"/>
                    <a:pt x="1559336" y="5561825"/>
                  </a:cubicBezTo>
                  <a:cubicBezTo>
                    <a:pt x="1562290" y="5561851"/>
                    <a:pt x="1980517" y="5563873"/>
                    <a:pt x="1982726" y="5563873"/>
                  </a:cubicBezTo>
                  <a:close/>
                  <a:moveTo>
                    <a:pt x="1559149" y="5537134"/>
                  </a:moveTo>
                  <a:cubicBezTo>
                    <a:pt x="1558537" y="5470354"/>
                    <a:pt x="1557872" y="5435553"/>
                    <a:pt x="1552070" y="5058334"/>
                  </a:cubicBezTo>
                  <a:cubicBezTo>
                    <a:pt x="1551884" y="5045909"/>
                    <a:pt x="1529928" y="5054769"/>
                    <a:pt x="1975168" y="5053305"/>
                  </a:cubicBezTo>
                  <a:cubicBezTo>
                    <a:pt x="1977909" y="5218794"/>
                    <a:pt x="1978043" y="5304678"/>
                    <a:pt x="1982274" y="5539183"/>
                  </a:cubicBezTo>
                  <a:cubicBezTo>
                    <a:pt x="1980092" y="5539156"/>
                    <a:pt x="1561172" y="5537134"/>
                    <a:pt x="1559149" y="5537134"/>
                  </a:cubicBezTo>
                  <a:close/>
                  <a:moveTo>
                    <a:pt x="1866320" y="6069679"/>
                  </a:moveTo>
                  <a:cubicBezTo>
                    <a:pt x="2028182" y="6069679"/>
                    <a:pt x="1986346" y="5981746"/>
                    <a:pt x="1994623" y="6511257"/>
                  </a:cubicBezTo>
                  <a:cubicBezTo>
                    <a:pt x="1995687" y="6578943"/>
                    <a:pt x="2051602" y="6554120"/>
                    <a:pt x="1574399" y="6552391"/>
                  </a:cubicBezTo>
                  <a:cubicBezTo>
                    <a:pt x="1571258" y="6388897"/>
                    <a:pt x="1571791" y="6263716"/>
                    <a:pt x="1567879" y="6069626"/>
                  </a:cubicBezTo>
                  <a:lnTo>
                    <a:pt x="1866320" y="6069679"/>
                  </a:lnTo>
                  <a:close/>
                  <a:moveTo>
                    <a:pt x="2345066" y="4519245"/>
                  </a:moveTo>
                  <a:cubicBezTo>
                    <a:pt x="2247369" y="4518473"/>
                    <a:pt x="2137243" y="4518393"/>
                    <a:pt x="2025787" y="4519298"/>
                  </a:cubicBezTo>
                  <a:cubicBezTo>
                    <a:pt x="1969686" y="4519750"/>
                    <a:pt x="1987597" y="4593209"/>
                    <a:pt x="1979453" y="4036054"/>
                  </a:cubicBezTo>
                  <a:cubicBezTo>
                    <a:pt x="2145201" y="4039619"/>
                    <a:pt x="2046865" y="4040018"/>
                    <a:pt x="2399304" y="4039034"/>
                  </a:cubicBezTo>
                  <a:cubicBezTo>
                    <a:pt x="2410535" y="4595284"/>
                    <a:pt x="2432039" y="4519830"/>
                    <a:pt x="2345066" y="4519245"/>
                  </a:cubicBezTo>
                  <a:close/>
                  <a:moveTo>
                    <a:pt x="1974769" y="5028589"/>
                  </a:moveTo>
                  <a:cubicBezTo>
                    <a:pt x="1718643" y="5029520"/>
                    <a:pt x="1738310" y="5027285"/>
                    <a:pt x="1551565" y="5027258"/>
                  </a:cubicBezTo>
                  <a:cubicBezTo>
                    <a:pt x="1542729" y="4510677"/>
                    <a:pt x="1537699" y="4545691"/>
                    <a:pt x="1547147" y="4545664"/>
                  </a:cubicBezTo>
                  <a:cubicBezTo>
                    <a:pt x="1550287" y="4545664"/>
                    <a:pt x="1962873" y="4544494"/>
                    <a:pt x="1965188" y="4544467"/>
                  </a:cubicBezTo>
                  <a:cubicBezTo>
                    <a:pt x="1969340" y="4800789"/>
                    <a:pt x="1973625" y="4962579"/>
                    <a:pt x="1974769" y="5028589"/>
                  </a:cubicBezTo>
                  <a:close/>
                  <a:moveTo>
                    <a:pt x="1541718" y="4513923"/>
                  </a:moveTo>
                  <a:cubicBezTo>
                    <a:pt x="1540254" y="4406781"/>
                    <a:pt x="1531711" y="4036905"/>
                    <a:pt x="1547173" y="4036905"/>
                  </a:cubicBezTo>
                  <a:cubicBezTo>
                    <a:pt x="2040078" y="4036905"/>
                    <a:pt x="1957311" y="3997875"/>
                    <a:pt x="1959227" y="4151125"/>
                  </a:cubicBezTo>
                  <a:cubicBezTo>
                    <a:pt x="1960877" y="4283276"/>
                    <a:pt x="1961888" y="4338617"/>
                    <a:pt x="1964816" y="4519750"/>
                  </a:cubicBezTo>
                  <a:cubicBezTo>
                    <a:pt x="1489236" y="4522464"/>
                    <a:pt x="1541851" y="4523794"/>
                    <a:pt x="1541718" y="4513923"/>
                  </a:cubicBezTo>
                  <a:close/>
                  <a:moveTo>
                    <a:pt x="1866320" y="4010273"/>
                  </a:moveTo>
                  <a:cubicBezTo>
                    <a:pt x="1476355" y="4010273"/>
                    <a:pt x="1538178" y="4031797"/>
                    <a:pt x="1537193" y="3969193"/>
                  </a:cubicBezTo>
                  <a:cubicBezTo>
                    <a:pt x="1529476" y="3475361"/>
                    <a:pt x="1515717" y="3528519"/>
                    <a:pt x="1547147" y="3528519"/>
                  </a:cubicBezTo>
                  <a:cubicBezTo>
                    <a:pt x="2023232" y="3528519"/>
                    <a:pt x="1948448" y="3504627"/>
                    <a:pt x="1950045" y="3606767"/>
                  </a:cubicBezTo>
                  <a:cubicBezTo>
                    <a:pt x="1957577" y="4086605"/>
                    <a:pt x="1982514" y="4010273"/>
                    <a:pt x="1866320" y="4010273"/>
                  </a:cubicBezTo>
                  <a:close/>
                  <a:moveTo>
                    <a:pt x="1530168" y="5051975"/>
                  </a:moveTo>
                  <a:cubicBezTo>
                    <a:pt x="1530194" y="5054317"/>
                    <a:pt x="1536634" y="5460483"/>
                    <a:pt x="1537326" y="5537134"/>
                  </a:cubicBezTo>
                  <a:cubicBezTo>
                    <a:pt x="1405192" y="5537081"/>
                    <a:pt x="1562769" y="5536842"/>
                    <a:pt x="1116757" y="5535671"/>
                  </a:cubicBezTo>
                  <a:cubicBezTo>
                    <a:pt x="1115799" y="5461387"/>
                    <a:pt x="1114707" y="5395777"/>
                    <a:pt x="1109411" y="5058361"/>
                  </a:cubicBezTo>
                  <a:cubicBezTo>
                    <a:pt x="1109358" y="5053439"/>
                    <a:pt x="1072845" y="5052374"/>
                    <a:pt x="1530168" y="5051975"/>
                  </a:cubicBezTo>
                  <a:close/>
                  <a:moveTo>
                    <a:pt x="1537539" y="5561825"/>
                  </a:moveTo>
                  <a:cubicBezTo>
                    <a:pt x="1539934" y="5889238"/>
                    <a:pt x="1542623" y="5913529"/>
                    <a:pt x="1545523" y="6044909"/>
                  </a:cubicBezTo>
                  <a:cubicBezTo>
                    <a:pt x="1543235" y="6044909"/>
                    <a:pt x="1127136" y="6045707"/>
                    <a:pt x="1123995" y="6045734"/>
                  </a:cubicBezTo>
                  <a:cubicBezTo>
                    <a:pt x="1117023" y="5593087"/>
                    <a:pt x="1119418" y="5750754"/>
                    <a:pt x="1117049" y="5560361"/>
                  </a:cubicBezTo>
                  <a:cubicBezTo>
                    <a:pt x="1518298" y="5561293"/>
                    <a:pt x="1389064" y="5561772"/>
                    <a:pt x="1537539" y="5561825"/>
                  </a:cubicBezTo>
                  <a:close/>
                  <a:moveTo>
                    <a:pt x="1546056" y="6069626"/>
                  </a:moveTo>
                  <a:cubicBezTo>
                    <a:pt x="1550207" y="6275263"/>
                    <a:pt x="1549010" y="6363914"/>
                    <a:pt x="1552603" y="6552337"/>
                  </a:cubicBezTo>
                  <a:cubicBezTo>
                    <a:pt x="1549941" y="6552337"/>
                    <a:pt x="1504007" y="6552151"/>
                    <a:pt x="1129957" y="6553241"/>
                  </a:cubicBezTo>
                  <a:cubicBezTo>
                    <a:pt x="1126311" y="6329113"/>
                    <a:pt x="1128866" y="6362025"/>
                    <a:pt x="1124395" y="6070450"/>
                  </a:cubicBezTo>
                  <a:cubicBezTo>
                    <a:pt x="1129637" y="6070450"/>
                    <a:pt x="1520400" y="6069626"/>
                    <a:pt x="1546056" y="6069626"/>
                  </a:cubicBezTo>
                  <a:close/>
                  <a:moveTo>
                    <a:pt x="1547147" y="6577028"/>
                  </a:moveTo>
                  <a:cubicBezTo>
                    <a:pt x="1556115" y="6577028"/>
                    <a:pt x="1551990" y="6564204"/>
                    <a:pt x="1556435" y="6693029"/>
                  </a:cubicBezTo>
                  <a:cubicBezTo>
                    <a:pt x="1570673" y="7106565"/>
                    <a:pt x="1567506" y="7064847"/>
                    <a:pt x="1547147" y="7064847"/>
                  </a:cubicBezTo>
                  <a:cubicBezTo>
                    <a:pt x="1544512" y="7064847"/>
                    <a:pt x="1139484" y="7064928"/>
                    <a:pt x="1139218" y="7055349"/>
                  </a:cubicBezTo>
                  <a:cubicBezTo>
                    <a:pt x="1135892" y="6937698"/>
                    <a:pt x="1136158" y="6932828"/>
                    <a:pt x="1130383" y="6577986"/>
                  </a:cubicBezTo>
                  <a:cubicBezTo>
                    <a:pt x="1133337" y="6577986"/>
                    <a:pt x="1544778" y="6577028"/>
                    <a:pt x="1547147" y="6577028"/>
                  </a:cubicBezTo>
                  <a:close/>
                  <a:moveTo>
                    <a:pt x="1228133" y="7086558"/>
                  </a:moveTo>
                  <a:cubicBezTo>
                    <a:pt x="1386988" y="7086558"/>
                    <a:pt x="1387547" y="7089564"/>
                    <a:pt x="1547173" y="7089564"/>
                  </a:cubicBezTo>
                  <a:cubicBezTo>
                    <a:pt x="1572882" y="7089564"/>
                    <a:pt x="1560134" y="7036272"/>
                    <a:pt x="1567639" y="7569668"/>
                  </a:cubicBezTo>
                  <a:cubicBezTo>
                    <a:pt x="1557260" y="7569642"/>
                    <a:pt x="1151780" y="7571930"/>
                    <a:pt x="1149810" y="7571956"/>
                  </a:cubicBezTo>
                  <a:cubicBezTo>
                    <a:pt x="1140309" y="7000195"/>
                    <a:pt x="1109997" y="7086558"/>
                    <a:pt x="1228133" y="7086558"/>
                  </a:cubicBezTo>
                  <a:close/>
                  <a:moveTo>
                    <a:pt x="1574904" y="6577080"/>
                  </a:moveTo>
                  <a:cubicBezTo>
                    <a:pt x="1716700" y="6577640"/>
                    <a:pt x="1708184" y="6581657"/>
                    <a:pt x="1866320" y="6581657"/>
                  </a:cubicBezTo>
                  <a:cubicBezTo>
                    <a:pt x="2036379" y="6581657"/>
                    <a:pt x="1991802" y="6480847"/>
                    <a:pt x="2006173" y="7056094"/>
                  </a:cubicBezTo>
                  <a:cubicBezTo>
                    <a:pt x="2006439" y="7066816"/>
                    <a:pt x="2059586" y="7063996"/>
                    <a:pt x="1584698" y="7064820"/>
                  </a:cubicBezTo>
                  <a:cubicBezTo>
                    <a:pt x="1583580" y="6788199"/>
                    <a:pt x="1577246" y="6686006"/>
                    <a:pt x="1574904" y="6577080"/>
                  </a:cubicBezTo>
                  <a:close/>
                  <a:moveTo>
                    <a:pt x="2006998" y="7088819"/>
                  </a:moveTo>
                  <a:cubicBezTo>
                    <a:pt x="2014050" y="7377680"/>
                    <a:pt x="2008808" y="7397182"/>
                    <a:pt x="2011070" y="7571797"/>
                  </a:cubicBezTo>
                  <a:cubicBezTo>
                    <a:pt x="1619721" y="7572063"/>
                    <a:pt x="1771310" y="7570227"/>
                    <a:pt x="1589409" y="7569695"/>
                  </a:cubicBezTo>
                  <a:cubicBezTo>
                    <a:pt x="1589382" y="7567593"/>
                    <a:pt x="1584858" y="7091586"/>
                    <a:pt x="1584831" y="7089511"/>
                  </a:cubicBezTo>
                  <a:cubicBezTo>
                    <a:pt x="1704511" y="7089325"/>
                    <a:pt x="1830286" y="7087010"/>
                    <a:pt x="2006998" y="7088819"/>
                  </a:cubicBezTo>
                  <a:close/>
                  <a:moveTo>
                    <a:pt x="2011442" y="7596487"/>
                  </a:moveTo>
                  <a:cubicBezTo>
                    <a:pt x="2011469" y="7598456"/>
                    <a:pt x="2017829" y="8004968"/>
                    <a:pt x="2019719" y="8080502"/>
                  </a:cubicBezTo>
                  <a:cubicBezTo>
                    <a:pt x="1791191" y="8079012"/>
                    <a:pt x="1697938" y="8081353"/>
                    <a:pt x="1598776" y="8081646"/>
                  </a:cubicBezTo>
                  <a:cubicBezTo>
                    <a:pt x="1598750" y="8079757"/>
                    <a:pt x="1589941" y="7602979"/>
                    <a:pt x="1589808" y="7594412"/>
                  </a:cubicBezTo>
                  <a:cubicBezTo>
                    <a:pt x="1789966" y="7595050"/>
                    <a:pt x="1606761" y="7596780"/>
                    <a:pt x="2011442" y="7596487"/>
                  </a:cubicBezTo>
                  <a:close/>
                  <a:moveTo>
                    <a:pt x="2020331" y="8105246"/>
                  </a:moveTo>
                  <a:cubicBezTo>
                    <a:pt x="2028714" y="8413422"/>
                    <a:pt x="2026505" y="8445882"/>
                    <a:pt x="2027889" y="8588595"/>
                  </a:cubicBezTo>
                  <a:cubicBezTo>
                    <a:pt x="1865282" y="8586760"/>
                    <a:pt x="1665789" y="8588728"/>
                    <a:pt x="1605802" y="8588888"/>
                  </a:cubicBezTo>
                  <a:cubicBezTo>
                    <a:pt x="1604445" y="8453012"/>
                    <a:pt x="1606361" y="8458891"/>
                    <a:pt x="1599229" y="8106337"/>
                  </a:cubicBezTo>
                  <a:cubicBezTo>
                    <a:pt x="1730299" y="8106017"/>
                    <a:pt x="1778975" y="8103676"/>
                    <a:pt x="2020331" y="8105246"/>
                  </a:cubicBezTo>
                  <a:close/>
                  <a:moveTo>
                    <a:pt x="2025787" y="8613365"/>
                  </a:moveTo>
                  <a:cubicBezTo>
                    <a:pt x="2031189" y="8613392"/>
                    <a:pt x="2025441" y="8585296"/>
                    <a:pt x="2035474" y="9095492"/>
                  </a:cubicBezTo>
                  <a:cubicBezTo>
                    <a:pt x="1793506" y="9094135"/>
                    <a:pt x="1725642" y="9095598"/>
                    <a:pt x="1616315" y="9095891"/>
                  </a:cubicBezTo>
                  <a:cubicBezTo>
                    <a:pt x="1612536" y="8844225"/>
                    <a:pt x="1608836" y="8856411"/>
                    <a:pt x="1606042" y="8613632"/>
                  </a:cubicBezTo>
                  <a:cubicBezTo>
                    <a:pt x="1738789" y="8613339"/>
                    <a:pt x="1827358" y="8611477"/>
                    <a:pt x="2025787" y="8613365"/>
                  </a:cubicBezTo>
                  <a:close/>
                  <a:moveTo>
                    <a:pt x="2033265" y="7600345"/>
                  </a:moveTo>
                  <a:cubicBezTo>
                    <a:pt x="2033159" y="7593401"/>
                    <a:pt x="1999599" y="7596913"/>
                    <a:pt x="2458945" y="7597924"/>
                  </a:cubicBezTo>
                  <a:cubicBezTo>
                    <a:pt x="2459583" y="7637381"/>
                    <a:pt x="2464693" y="8068556"/>
                    <a:pt x="2464773" y="8080476"/>
                  </a:cubicBezTo>
                  <a:cubicBezTo>
                    <a:pt x="2338174" y="8080555"/>
                    <a:pt x="2201514" y="8081673"/>
                    <a:pt x="2041462" y="8080636"/>
                  </a:cubicBezTo>
                  <a:cubicBezTo>
                    <a:pt x="2039812" y="8012684"/>
                    <a:pt x="2039439" y="7978336"/>
                    <a:pt x="2033265" y="7600345"/>
                  </a:cubicBezTo>
                  <a:close/>
                  <a:moveTo>
                    <a:pt x="2464933" y="8105193"/>
                  </a:moveTo>
                  <a:cubicBezTo>
                    <a:pt x="2465917" y="8378302"/>
                    <a:pt x="2468845" y="8437527"/>
                    <a:pt x="2471852" y="8589633"/>
                  </a:cubicBezTo>
                  <a:cubicBezTo>
                    <a:pt x="2141954" y="8589367"/>
                    <a:pt x="2122366" y="8589474"/>
                    <a:pt x="2049712" y="8588809"/>
                  </a:cubicBezTo>
                  <a:cubicBezTo>
                    <a:pt x="2048461" y="8454768"/>
                    <a:pt x="2050351" y="8409405"/>
                    <a:pt x="2042154" y="8105379"/>
                  </a:cubicBezTo>
                  <a:cubicBezTo>
                    <a:pt x="2196697" y="8106337"/>
                    <a:pt x="2367182" y="8105273"/>
                    <a:pt x="2464933" y="8105193"/>
                  </a:cubicBezTo>
                  <a:close/>
                  <a:moveTo>
                    <a:pt x="2185440" y="8614111"/>
                  </a:moveTo>
                  <a:cubicBezTo>
                    <a:pt x="2527447" y="8614403"/>
                    <a:pt x="2472012" y="8589048"/>
                    <a:pt x="2473582" y="8690470"/>
                  </a:cubicBezTo>
                  <a:cubicBezTo>
                    <a:pt x="2476084" y="8850424"/>
                    <a:pt x="2475844" y="8874317"/>
                    <a:pt x="2478639" y="9053747"/>
                  </a:cubicBezTo>
                  <a:cubicBezTo>
                    <a:pt x="2479517" y="9110259"/>
                    <a:pt x="2547487" y="9098126"/>
                    <a:pt x="2057244" y="9095598"/>
                  </a:cubicBezTo>
                  <a:cubicBezTo>
                    <a:pt x="2056605" y="9063378"/>
                    <a:pt x="2057031" y="9089771"/>
                    <a:pt x="2050936" y="8690044"/>
                  </a:cubicBezTo>
                  <a:cubicBezTo>
                    <a:pt x="2049473" y="8593092"/>
                    <a:pt x="2022833" y="8614111"/>
                    <a:pt x="2185440" y="8614111"/>
                  </a:cubicBezTo>
                  <a:close/>
                  <a:moveTo>
                    <a:pt x="2468978" y="7086398"/>
                  </a:moveTo>
                  <a:cubicBezTo>
                    <a:pt x="2470867" y="7086398"/>
                    <a:pt x="2805077" y="7085653"/>
                    <a:pt x="2892741" y="7085786"/>
                  </a:cubicBezTo>
                  <a:cubicBezTo>
                    <a:pt x="2899501" y="7658585"/>
                    <a:pt x="2922335" y="7570812"/>
                    <a:pt x="2823760" y="7570812"/>
                  </a:cubicBezTo>
                  <a:cubicBezTo>
                    <a:pt x="2664878" y="7570812"/>
                    <a:pt x="2661392" y="7573287"/>
                    <a:pt x="2504640" y="7573287"/>
                  </a:cubicBezTo>
                  <a:cubicBezTo>
                    <a:pt x="2472890" y="7573287"/>
                    <a:pt x="2479171" y="7637886"/>
                    <a:pt x="2468978" y="7086398"/>
                  </a:cubicBezTo>
                  <a:close/>
                  <a:moveTo>
                    <a:pt x="2504640" y="7597977"/>
                  </a:moveTo>
                  <a:cubicBezTo>
                    <a:pt x="2930798" y="7597977"/>
                    <a:pt x="2898703" y="7589835"/>
                    <a:pt x="2898889" y="7600771"/>
                  </a:cubicBezTo>
                  <a:cubicBezTo>
                    <a:pt x="2907725" y="8163034"/>
                    <a:pt x="2940885" y="8082045"/>
                    <a:pt x="2823760" y="8082126"/>
                  </a:cubicBezTo>
                  <a:cubicBezTo>
                    <a:pt x="2667992" y="8082126"/>
                    <a:pt x="2668098" y="8080476"/>
                    <a:pt x="2504640" y="8080476"/>
                  </a:cubicBezTo>
                  <a:cubicBezTo>
                    <a:pt x="2480182" y="8080476"/>
                    <a:pt x="2487368" y="8098196"/>
                    <a:pt x="2485265" y="7963570"/>
                  </a:cubicBezTo>
                  <a:cubicBezTo>
                    <a:pt x="2478665" y="7541759"/>
                    <a:pt x="2471559" y="7597977"/>
                    <a:pt x="2504640" y="7597977"/>
                  </a:cubicBezTo>
                  <a:close/>
                  <a:moveTo>
                    <a:pt x="2504640" y="8105193"/>
                  </a:moveTo>
                  <a:cubicBezTo>
                    <a:pt x="2973087" y="8105193"/>
                    <a:pt x="2908683" y="8094310"/>
                    <a:pt x="2909960" y="8145740"/>
                  </a:cubicBezTo>
                  <a:cubicBezTo>
                    <a:pt x="2922628" y="8673628"/>
                    <a:pt x="2935855" y="8586893"/>
                    <a:pt x="2823760" y="8586893"/>
                  </a:cubicBezTo>
                  <a:cubicBezTo>
                    <a:pt x="2426610" y="8586893"/>
                    <a:pt x="2494527" y="8623343"/>
                    <a:pt x="2491892" y="8508325"/>
                  </a:cubicBezTo>
                  <a:cubicBezTo>
                    <a:pt x="2481486" y="8055599"/>
                    <a:pt x="2484068" y="8105193"/>
                    <a:pt x="2504640" y="8105193"/>
                  </a:cubicBezTo>
                  <a:close/>
                  <a:moveTo>
                    <a:pt x="2914511" y="7085839"/>
                  </a:moveTo>
                  <a:cubicBezTo>
                    <a:pt x="3343331" y="7086691"/>
                    <a:pt x="3149640" y="7085893"/>
                    <a:pt x="3335427" y="7087276"/>
                  </a:cubicBezTo>
                  <a:cubicBezTo>
                    <a:pt x="3350730" y="7649859"/>
                    <a:pt x="3349505" y="7572223"/>
                    <a:pt x="3302799" y="7571105"/>
                  </a:cubicBezTo>
                  <a:cubicBezTo>
                    <a:pt x="2839621" y="7559878"/>
                    <a:pt x="2919940" y="7624237"/>
                    <a:pt x="2918636" y="7418866"/>
                  </a:cubicBezTo>
                  <a:cubicBezTo>
                    <a:pt x="2917784" y="7279318"/>
                    <a:pt x="2916374" y="7241538"/>
                    <a:pt x="2914511" y="7085839"/>
                  </a:cubicBezTo>
                  <a:close/>
                  <a:moveTo>
                    <a:pt x="2983493" y="7594705"/>
                  </a:moveTo>
                  <a:cubicBezTo>
                    <a:pt x="3380244" y="7590953"/>
                    <a:pt x="3341841" y="7598828"/>
                    <a:pt x="3341894" y="7600771"/>
                  </a:cubicBezTo>
                  <a:cubicBezTo>
                    <a:pt x="3350516" y="8151860"/>
                    <a:pt x="3379019" y="8080449"/>
                    <a:pt x="3302480" y="8081167"/>
                  </a:cubicBezTo>
                  <a:cubicBezTo>
                    <a:pt x="3196346" y="8082019"/>
                    <a:pt x="3211036" y="8081806"/>
                    <a:pt x="2930266" y="8082045"/>
                  </a:cubicBezTo>
                  <a:cubicBezTo>
                    <a:pt x="2918024" y="7517388"/>
                    <a:pt x="2897345" y="7595636"/>
                    <a:pt x="2983493" y="7594705"/>
                  </a:cubicBezTo>
                  <a:close/>
                  <a:moveTo>
                    <a:pt x="3354083" y="8105485"/>
                  </a:moveTo>
                  <a:cubicBezTo>
                    <a:pt x="3361056" y="8476212"/>
                    <a:pt x="3359219" y="8443167"/>
                    <a:pt x="3360949" y="8589873"/>
                  </a:cubicBezTo>
                  <a:cubicBezTo>
                    <a:pt x="2909188" y="8587079"/>
                    <a:pt x="3273578" y="8590112"/>
                    <a:pt x="2937798" y="8587292"/>
                  </a:cubicBezTo>
                  <a:cubicBezTo>
                    <a:pt x="2936573" y="8457375"/>
                    <a:pt x="2938117" y="8420499"/>
                    <a:pt x="2930825" y="8106762"/>
                  </a:cubicBezTo>
                  <a:cubicBezTo>
                    <a:pt x="3337157" y="8106417"/>
                    <a:pt x="3174975" y="8106656"/>
                    <a:pt x="3354083" y="8105485"/>
                  </a:cubicBezTo>
                  <a:close/>
                  <a:moveTo>
                    <a:pt x="3357276" y="7087410"/>
                  </a:moveTo>
                  <a:cubicBezTo>
                    <a:pt x="3607628" y="7088899"/>
                    <a:pt x="3594773" y="7085147"/>
                    <a:pt x="3779629" y="7085095"/>
                  </a:cubicBezTo>
                  <a:cubicBezTo>
                    <a:pt x="3778671" y="7461249"/>
                    <a:pt x="3799137" y="7570120"/>
                    <a:pt x="3781439" y="7570120"/>
                  </a:cubicBezTo>
                  <a:cubicBezTo>
                    <a:pt x="3625139" y="7570120"/>
                    <a:pt x="3530822" y="7574936"/>
                    <a:pt x="3363291" y="7572356"/>
                  </a:cubicBezTo>
                  <a:cubicBezTo>
                    <a:pt x="3361135" y="7421234"/>
                    <a:pt x="3363051" y="7298501"/>
                    <a:pt x="3357276" y="7087410"/>
                  </a:cubicBezTo>
                  <a:close/>
                  <a:moveTo>
                    <a:pt x="3462186" y="7597711"/>
                  </a:moveTo>
                  <a:cubicBezTo>
                    <a:pt x="3814812" y="7597711"/>
                    <a:pt x="3789024" y="7588186"/>
                    <a:pt x="3789210" y="7600718"/>
                  </a:cubicBezTo>
                  <a:cubicBezTo>
                    <a:pt x="3797566" y="8135763"/>
                    <a:pt x="3801426" y="8078214"/>
                    <a:pt x="3781386" y="8078214"/>
                  </a:cubicBezTo>
                  <a:cubicBezTo>
                    <a:pt x="3293005" y="8078214"/>
                    <a:pt x="3375879" y="8118761"/>
                    <a:pt x="3373457" y="7963516"/>
                  </a:cubicBezTo>
                  <a:cubicBezTo>
                    <a:pt x="3366591" y="7522390"/>
                    <a:pt x="3324462" y="7597711"/>
                    <a:pt x="3462186" y="7597711"/>
                  </a:cubicBezTo>
                  <a:close/>
                  <a:moveTo>
                    <a:pt x="3462186" y="8105193"/>
                  </a:moveTo>
                  <a:cubicBezTo>
                    <a:pt x="3853774" y="8105193"/>
                    <a:pt x="3796342" y="8084014"/>
                    <a:pt x="3797832" y="8146751"/>
                  </a:cubicBezTo>
                  <a:cubicBezTo>
                    <a:pt x="3810447" y="8646543"/>
                    <a:pt x="3805205" y="8586281"/>
                    <a:pt x="3781386" y="8586281"/>
                  </a:cubicBezTo>
                  <a:cubicBezTo>
                    <a:pt x="3316558" y="8586281"/>
                    <a:pt x="3382958" y="8625711"/>
                    <a:pt x="3381973" y="8508458"/>
                  </a:cubicBezTo>
                  <a:cubicBezTo>
                    <a:pt x="3378061" y="8033011"/>
                    <a:pt x="3349372" y="8105193"/>
                    <a:pt x="3462186" y="8105193"/>
                  </a:cubicBezTo>
                  <a:close/>
                  <a:moveTo>
                    <a:pt x="3462186" y="8614855"/>
                  </a:moveTo>
                  <a:cubicBezTo>
                    <a:pt x="3861305" y="8614855"/>
                    <a:pt x="3802357" y="8579656"/>
                    <a:pt x="3804087" y="8690470"/>
                  </a:cubicBezTo>
                  <a:cubicBezTo>
                    <a:pt x="3811352" y="9154424"/>
                    <a:pt x="3830700" y="9096929"/>
                    <a:pt x="3781412" y="9096929"/>
                  </a:cubicBezTo>
                  <a:cubicBezTo>
                    <a:pt x="3327097" y="9096929"/>
                    <a:pt x="3388760" y="9110684"/>
                    <a:pt x="3387828" y="9053321"/>
                  </a:cubicBezTo>
                  <a:cubicBezTo>
                    <a:pt x="3379632" y="8529398"/>
                    <a:pt x="3364275" y="8614855"/>
                    <a:pt x="3462186" y="8614855"/>
                  </a:cubicBezTo>
                  <a:close/>
                  <a:moveTo>
                    <a:pt x="3811006" y="7600292"/>
                  </a:moveTo>
                  <a:cubicBezTo>
                    <a:pt x="3810820" y="7587547"/>
                    <a:pt x="3802224" y="7599653"/>
                    <a:pt x="4231629" y="7597738"/>
                  </a:cubicBezTo>
                  <a:cubicBezTo>
                    <a:pt x="4234291" y="7775385"/>
                    <a:pt x="4233333" y="7909612"/>
                    <a:pt x="4237857" y="8081167"/>
                  </a:cubicBezTo>
                  <a:cubicBezTo>
                    <a:pt x="4000014" y="8083828"/>
                    <a:pt x="3955543" y="8078879"/>
                    <a:pt x="3818085" y="8078294"/>
                  </a:cubicBezTo>
                  <a:cubicBezTo>
                    <a:pt x="3814839" y="7926533"/>
                    <a:pt x="3813774" y="7777408"/>
                    <a:pt x="3811006" y="7600292"/>
                  </a:cubicBezTo>
                  <a:close/>
                  <a:moveTo>
                    <a:pt x="4260398" y="7090256"/>
                  </a:moveTo>
                  <a:cubicBezTo>
                    <a:pt x="4403471" y="7090070"/>
                    <a:pt x="4300372" y="7090070"/>
                    <a:pt x="4667235" y="7090123"/>
                  </a:cubicBezTo>
                  <a:cubicBezTo>
                    <a:pt x="4671920" y="7430174"/>
                    <a:pt x="4673463" y="7390557"/>
                    <a:pt x="4676550" y="7572302"/>
                  </a:cubicBezTo>
                  <a:cubicBezTo>
                    <a:pt x="4338908" y="7572515"/>
                    <a:pt x="4326825" y="7572462"/>
                    <a:pt x="4253053" y="7572888"/>
                  </a:cubicBezTo>
                  <a:cubicBezTo>
                    <a:pt x="4244324" y="7034703"/>
                    <a:pt x="4234796" y="7090309"/>
                    <a:pt x="4260398" y="7090256"/>
                  </a:cubicBezTo>
                  <a:close/>
                  <a:moveTo>
                    <a:pt x="4260425" y="7597605"/>
                  </a:moveTo>
                  <a:cubicBezTo>
                    <a:pt x="4352347" y="7597126"/>
                    <a:pt x="4350910" y="7597232"/>
                    <a:pt x="4676923" y="7596993"/>
                  </a:cubicBezTo>
                  <a:cubicBezTo>
                    <a:pt x="4676949" y="7599201"/>
                    <a:pt x="4683284" y="8015690"/>
                    <a:pt x="4683709" y="8077629"/>
                  </a:cubicBezTo>
                  <a:cubicBezTo>
                    <a:pt x="4681686" y="8077629"/>
                    <a:pt x="4261569" y="8080875"/>
                    <a:pt x="4259653" y="8080901"/>
                  </a:cubicBezTo>
                  <a:cubicBezTo>
                    <a:pt x="4259627" y="8079012"/>
                    <a:pt x="4248263" y="7597684"/>
                    <a:pt x="4260425" y="7597605"/>
                  </a:cubicBezTo>
                  <a:close/>
                  <a:moveTo>
                    <a:pt x="4260531" y="8105618"/>
                  </a:moveTo>
                  <a:cubicBezTo>
                    <a:pt x="4751600" y="8099659"/>
                    <a:pt x="4683869" y="8089229"/>
                    <a:pt x="4684002" y="8145421"/>
                  </a:cubicBezTo>
                  <a:cubicBezTo>
                    <a:pt x="4685093" y="8668627"/>
                    <a:pt x="4725971" y="8590325"/>
                    <a:pt x="4579758" y="8588569"/>
                  </a:cubicBezTo>
                  <a:cubicBezTo>
                    <a:pt x="4478627" y="8587212"/>
                    <a:pt x="4368422" y="8587079"/>
                    <a:pt x="4268489" y="8588809"/>
                  </a:cubicBezTo>
                  <a:cubicBezTo>
                    <a:pt x="4267797" y="8521895"/>
                    <a:pt x="4264364" y="8105565"/>
                    <a:pt x="4260531" y="8105618"/>
                  </a:cubicBezTo>
                  <a:close/>
                  <a:moveTo>
                    <a:pt x="4689405" y="8614190"/>
                  </a:moveTo>
                  <a:cubicBezTo>
                    <a:pt x="4692146" y="8810276"/>
                    <a:pt x="4693370" y="8831827"/>
                    <a:pt x="4697681" y="9095120"/>
                  </a:cubicBezTo>
                  <a:cubicBezTo>
                    <a:pt x="4398202" y="9095173"/>
                    <a:pt x="4360571" y="9094694"/>
                    <a:pt x="4274716" y="9096796"/>
                  </a:cubicBezTo>
                  <a:cubicBezTo>
                    <a:pt x="4273652" y="9039806"/>
                    <a:pt x="4268781" y="8615547"/>
                    <a:pt x="4268755" y="8613552"/>
                  </a:cubicBezTo>
                  <a:cubicBezTo>
                    <a:pt x="4453478" y="8610306"/>
                    <a:pt x="4574355" y="8613818"/>
                    <a:pt x="4689405" y="8614190"/>
                  </a:cubicBezTo>
                  <a:close/>
                  <a:moveTo>
                    <a:pt x="4689059" y="7090150"/>
                  </a:moveTo>
                  <a:cubicBezTo>
                    <a:pt x="4935152" y="7090176"/>
                    <a:pt x="4910881" y="7084802"/>
                    <a:pt x="5108537" y="7086079"/>
                  </a:cubicBezTo>
                  <a:cubicBezTo>
                    <a:pt x="5109921" y="7192423"/>
                    <a:pt x="5111731" y="7313027"/>
                    <a:pt x="5114392" y="7419292"/>
                  </a:cubicBezTo>
                  <a:cubicBezTo>
                    <a:pt x="5119209" y="7619022"/>
                    <a:pt x="5198144" y="7572276"/>
                    <a:pt x="4739278" y="7572276"/>
                  </a:cubicBezTo>
                  <a:cubicBezTo>
                    <a:pt x="4684082" y="7572302"/>
                    <a:pt x="4696750" y="7651242"/>
                    <a:pt x="4689059" y="7090150"/>
                  </a:cubicBezTo>
                  <a:close/>
                  <a:moveTo>
                    <a:pt x="4739278" y="7596966"/>
                  </a:moveTo>
                  <a:cubicBezTo>
                    <a:pt x="4741646" y="7596966"/>
                    <a:pt x="5117985" y="7597365"/>
                    <a:pt x="5118038" y="7600718"/>
                  </a:cubicBezTo>
                  <a:cubicBezTo>
                    <a:pt x="5126741" y="8155371"/>
                    <a:pt x="5148537" y="8079731"/>
                    <a:pt x="5058558" y="8079731"/>
                  </a:cubicBezTo>
                  <a:cubicBezTo>
                    <a:pt x="4906888" y="8079731"/>
                    <a:pt x="4896669" y="8077523"/>
                    <a:pt x="4739278" y="8077523"/>
                  </a:cubicBezTo>
                  <a:cubicBezTo>
                    <a:pt x="4696297" y="8077523"/>
                    <a:pt x="4706331" y="8100457"/>
                    <a:pt x="4704175" y="7963516"/>
                  </a:cubicBezTo>
                  <a:cubicBezTo>
                    <a:pt x="4697335" y="7525928"/>
                    <a:pt x="4681820" y="7597019"/>
                    <a:pt x="4739278" y="7596966"/>
                  </a:cubicBezTo>
                  <a:close/>
                  <a:moveTo>
                    <a:pt x="4739278" y="8102239"/>
                  </a:moveTo>
                  <a:cubicBezTo>
                    <a:pt x="5187259" y="8102239"/>
                    <a:pt x="5125117" y="8096306"/>
                    <a:pt x="5125516" y="8145580"/>
                  </a:cubicBezTo>
                  <a:cubicBezTo>
                    <a:pt x="5126501" y="8262407"/>
                    <a:pt x="5126954" y="8281085"/>
                    <a:pt x="5131957" y="8590085"/>
                  </a:cubicBezTo>
                  <a:cubicBezTo>
                    <a:pt x="5042962" y="8591177"/>
                    <a:pt x="4978611" y="8589979"/>
                    <a:pt x="4710881" y="8589553"/>
                  </a:cubicBezTo>
                  <a:cubicBezTo>
                    <a:pt x="4703749" y="8040886"/>
                    <a:pt x="4691507" y="8102239"/>
                    <a:pt x="4739278" y="8102239"/>
                  </a:cubicBezTo>
                  <a:close/>
                  <a:moveTo>
                    <a:pt x="4739278" y="8614270"/>
                  </a:moveTo>
                  <a:cubicBezTo>
                    <a:pt x="4866649" y="8614270"/>
                    <a:pt x="5034286" y="8615973"/>
                    <a:pt x="5132356" y="8614776"/>
                  </a:cubicBezTo>
                  <a:cubicBezTo>
                    <a:pt x="5141644" y="9186670"/>
                    <a:pt x="5162456" y="9097833"/>
                    <a:pt x="5058531" y="9097833"/>
                  </a:cubicBezTo>
                  <a:cubicBezTo>
                    <a:pt x="4662073" y="9097833"/>
                    <a:pt x="4719611" y="9105735"/>
                    <a:pt x="4718812" y="9053321"/>
                  </a:cubicBezTo>
                  <a:cubicBezTo>
                    <a:pt x="4710881" y="8546479"/>
                    <a:pt x="4698932" y="8614270"/>
                    <a:pt x="4739278" y="8614270"/>
                  </a:cubicBezTo>
                  <a:close/>
                  <a:moveTo>
                    <a:pt x="5139808" y="7600292"/>
                  </a:moveTo>
                  <a:cubicBezTo>
                    <a:pt x="5139728" y="7595902"/>
                    <a:pt x="5361523" y="7594092"/>
                    <a:pt x="5537038" y="7596009"/>
                  </a:cubicBezTo>
                  <a:cubicBezTo>
                    <a:pt x="5569293" y="7596354"/>
                    <a:pt x="5562241" y="7541014"/>
                    <a:pt x="5568867" y="7964022"/>
                  </a:cubicBezTo>
                  <a:cubicBezTo>
                    <a:pt x="5571209" y="8112882"/>
                    <a:pt x="5644555" y="8077709"/>
                    <a:pt x="5217998" y="8079411"/>
                  </a:cubicBezTo>
                  <a:cubicBezTo>
                    <a:pt x="5121045" y="8079784"/>
                    <a:pt x="5148564" y="8159043"/>
                    <a:pt x="5139808" y="7600292"/>
                  </a:cubicBezTo>
                  <a:close/>
                  <a:moveTo>
                    <a:pt x="5218104" y="8104155"/>
                  </a:moveTo>
                  <a:cubicBezTo>
                    <a:pt x="5626272" y="8102505"/>
                    <a:pt x="5571129" y="8093247"/>
                    <a:pt x="5572274" y="8145607"/>
                  </a:cubicBezTo>
                  <a:cubicBezTo>
                    <a:pt x="5583531" y="8659448"/>
                    <a:pt x="5586432" y="8589367"/>
                    <a:pt x="5537357" y="8588090"/>
                  </a:cubicBezTo>
                  <a:cubicBezTo>
                    <a:pt x="5432874" y="8585217"/>
                    <a:pt x="5326500" y="8585084"/>
                    <a:pt x="5217758" y="8588197"/>
                  </a:cubicBezTo>
                  <a:cubicBezTo>
                    <a:pt x="5132356" y="8590538"/>
                    <a:pt x="5154445" y="8634384"/>
                    <a:pt x="5149469" y="8326847"/>
                  </a:cubicBezTo>
                  <a:cubicBezTo>
                    <a:pt x="5145290" y="8059298"/>
                    <a:pt x="5130653" y="8104527"/>
                    <a:pt x="5218104" y="8104155"/>
                  </a:cubicBezTo>
                  <a:close/>
                  <a:moveTo>
                    <a:pt x="5218344" y="8612913"/>
                  </a:moveTo>
                  <a:cubicBezTo>
                    <a:pt x="5332621" y="8609774"/>
                    <a:pt x="5428323" y="8609960"/>
                    <a:pt x="5536852" y="8612807"/>
                  </a:cubicBezTo>
                  <a:cubicBezTo>
                    <a:pt x="5587603" y="8614190"/>
                    <a:pt x="5576426" y="8598333"/>
                    <a:pt x="5577863" y="8690443"/>
                  </a:cubicBezTo>
                  <a:cubicBezTo>
                    <a:pt x="5585261" y="9162273"/>
                    <a:pt x="5600058" y="9099030"/>
                    <a:pt x="5537171" y="9098791"/>
                  </a:cubicBezTo>
                  <a:cubicBezTo>
                    <a:pt x="5102070" y="9097035"/>
                    <a:pt x="5162190" y="9112866"/>
                    <a:pt x="5161258" y="9053295"/>
                  </a:cubicBezTo>
                  <a:cubicBezTo>
                    <a:pt x="5153061" y="8547383"/>
                    <a:pt x="5128524" y="8615494"/>
                    <a:pt x="5218344" y="8612913"/>
                  </a:cubicBezTo>
                  <a:close/>
                  <a:moveTo>
                    <a:pt x="5582892" y="7600292"/>
                  </a:moveTo>
                  <a:cubicBezTo>
                    <a:pt x="5582839" y="7596434"/>
                    <a:pt x="6005059" y="7593481"/>
                    <a:pt x="6007028" y="7593481"/>
                  </a:cubicBezTo>
                  <a:cubicBezTo>
                    <a:pt x="6010595" y="7811516"/>
                    <a:pt x="6004926" y="7805158"/>
                    <a:pt x="6011446" y="8078667"/>
                  </a:cubicBezTo>
                  <a:cubicBezTo>
                    <a:pt x="5508189" y="8078773"/>
                    <a:pt x="5593085" y="8119320"/>
                    <a:pt x="5590637" y="7963570"/>
                  </a:cubicBezTo>
                  <a:cubicBezTo>
                    <a:pt x="5587816" y="7781851"/>
                    <a:pt x="5585714" y="7780946"/>
                    <a:pt x="5582892" y="7600292"/>
                  </a:cubicBezTo>
                  <a:close/>
                  <a:moveTo>
                    <a:pt x="5696744" y="8614962"/>
                  </a:moveTo>
                  <a:cubicBezTo>
                    <a:pt x="6084447" y="8614962"/>
                    <a:pt x="6018552" y="8582875"/>
                    <a:pt x="6020229" y="8690523"/>
                  </a:cubicBezTo>
                  <a:cubicBezTo>
                    <a:pt x="6027281" y="9143622"/>
                    <a:pt x="6041253" y="9097886"/>
                    <a:pt x="6016050" y="9097886"/>
                  </a:cubicBezTo>
                  <a:cubicBezTo>
                    <a:pt x="5542201" y="9097886"/>
                    <a:pt x="5606020" y="9117921"/>
                    <a:pt x="5604982" y="9053321"/>
                  </a:cubicBezTo>
                  <a:cubicBezTo>
                    <a:pt x="5596838" y="8531579"/>
                    <a:pt x="5571741" y="8614962"/>
                    <a:pt x="5696744" y="8614962"/>
                  </a:cubicBezTo>
                  <a:close/>
                  <a:moveTo>
                    <a:pt x="6028825" y="7593481"/>
                  </a:moveTo>
                  <a:cubicBezTo>
                    <a:pt x="6030714" y="7593481"/>
                    <a:pt x="6450007" y="7595263"/>
                    <a:pt x="6450086" y="7600718"/>
                  </a:cubicBezTo>
                  <a:cubicBezTo>
                    <a:pt x="6454344" y="7884204"/>
                    <a:pt x="6455649" y="7976713"/>
                    <a:pt x="6457458" y="8082045"/>
                  </a:cubicBezTo>
                  <a:cubicBezTo>
                    <a:pt x="6155371" y="8084254"/>
                    <a:pt x="6226216" y="8079012"/>
                    <a:pt x="6033296" y="8078667"/>
                  </a:cubicBezTo>
                  <a:cubicBezTo>
                    <a:pt x="6026563" y="7800209"/>
                    <a:pt x="6032418" y="7816997"/>
                    <a:pt x="6028825" y="7593481"/>
                  </a:cubicBezTo>
                  <a:close/>
                  <a:moveTo>
                    <a:pt x="6457884" y="8106815"/>
                  </a:moveTo>
                  <a:cubicBezTo>
                    <a:pt x="6463632" y="8432658"/>
                    <a:pt x="6456420" y="8028195"/>
                    <a:pt x="6466134" y="8588809"/>
                  </a:cubicBezTo>
                  <a:cubicBezTo>
                    <a:pt x="6380919" y="8589128"/>
                    <a:pt x="6276116" y="8589154"/>
                    <a:pt x="6175783" y="8588489"/>
                  </a:cubicBezTo>
                  <a:cubicBezTo>
                    <a:pt x="5993269" y="8587292"/>
                    <a:pt x="6050062" y="8678364"/>
                    <a:pt x="6035079" y="8144330"/>
                  </a:cubicBezTo>
                  <a:cubicBezTo>
                    <a:pt x="6033189" y="8078773"/>
                    <a:pt x="5974933" y="8110088"/>
                    <a:pt x="6457884" y="8106815"/>
                  </a:cubicBezTo>
                  <a:close/>
                  <a:moveTo>
                    <a:pt x="6464777" y="7237121"/>
                  </a:moveTo>
                  <a:cubicBezTo>
                    <a:pt x="6462036" y="7061788"/>
                    <a:pt x="6452455" y="7088606"/>
                    <a:pt x="6495143" y="7088154"/>
                  </a:cubicBezTo>
                  <a:cubicBezTo>
                    <a:pt x="6589593" y="7087143"/>
                    <a:pt x="6596380" y="7087329"/>
                    <a:pt x="6885055" y="7087170"/>
                  </a:cubicBezTo>
                  <a:cubicBezTo>
                    <a:pt x="6890670" y="7653291"/>
                    <a:pt x="6923616" y="7572595"/>
                    <a:pt x="6814555" y="7571132"/>
                  </a:cubicBezTo>
                  <a:cubicBezTo>
                    <a:pt x="6729154" y="7569987"/>
                    <a:pt x="6630711" y="7569535"/>
                    <a:pt x="6494956" y="7570812"/>
                  </a:cubicBezTo>
                  <a:cubicBezTo>
                    <a:pt x="6463420" y="7571132"/>
                    <a:pt x="6470712" y="7616495"/>
                    <a:pt x="6464777" y="7237121"/>
                  </a:cubicBezTo>
                  <a:close/>
                  <a:moveTo>
                    <a:pt x="6495116" y="7595582"/>
                  </a:moveTo>
                  <a:cubicBezTo>
                    <a:pt x="6928221" y="7591485"/>
                    <a:pt x="6893543" y="7598509"/>
                    <a:pt x="6893570" y="7600744"/>
                  </a:cubicBezTo>
                  <a:cubicBezTo>
                    <a:pt x="6902353" y="8162209"/>
                    <a:pt x="6932452" y="8082151"/>
                    <a:pt x="6814422" y="8081513"/>
                  </a:cubicBezTo>
                  <a:cubicBezTo>
                    <a:pt x="6725108" y="8081034"/>
                    <a:pt x="6605215" y="8080901"/>
                    <a:pt x="6494930" y="8081780"/>
                  </a:cubicBezTo>
                  <a:cubicBezTo>
                    <a:pt x="6474092" y="8081939"/>
                    <a:pt x="6479441" y="8099871"/>
                    <a:pt x="6477312" y="7963596"/>
                  </a:cubicBezTo>
                  <a:cubicBezTo>
                    <a:pt x="6471057" y="7545777"/>
                    <a:pt x="6462675" y="7595875"/>
                    <a:pt x="6495116" y="7595582"/>
                  </a:cubicBezTo>
                  <a:close/>
                  <a:moveTo>
                    <a:pt x="7293328" y="6552178"/>
                  </a:moveTo>
                  <a:cubicBezTo>
                    <a:pt x="6838960" y="6552178"/>
                    <a:pt x="6897962" y="6578677"/>
                    <a:pt x="6896897" y="6510779"/>
                  </a:cubicBezTo>
                  <a:cubicBezTo>
                    <a:pt x="6888700" y="5987467"/>
                    <a:pt x="6868926" y="6072100"/>
                    <a:pt x="6974049" y="6072100"/>
                  </a:cubicBezTo>
                  <a:cubicBezTo>
                    <a:pt x="7369443" y="6072100"/>
                    <a:pt x="7313475" y="6043712"/>
                    <a:pt x="7315099" y="6148087"/>
                  </a:cubicBezTo>
                  <a:cubicBezTo>
                    <a:pt x="7322390" y="6614808"/>
                    <a:pt x="7323747" y="6552178"/>
                    <a:pt x="7293328" y="6552178"/>
                  </a:cubicBezTo>
                  <a:close/>
                  <a:moveTo>
                    <a:pt x="7293328" y="6046425"/>
                  </a:moveTo>
                  <a:cubicBezTo>
                    <a:pt x="6819000" y="6046425"/>
                    <a:pt x="6890962" y="6073217"/>
                    <a:pt x="6888860" y="5966102"/>
                  </a:cubicBezTo>
                  <a:cubicBezTo>
                    <a:pt x="6879279" y="5483896"/>
                    <a:pt x="6861208" y="5560654"/>
                    <a:pt x="6974049" y="5560654"/>
                  </a:cubicBezTo>
                  <a:cubicBezTo>
                    <a:pt x="7355896" y="5560654"/>
                    <a:pt x="7305597" y="5541498"/>
                    <a:pt x="7305863" y="5603303"/>
                  </a:cubicBezTo>
                  <a:cubicBezTo>
                    <a:pt x="7307966" y="6099291"/>
                    <a:pt x="7327021" y="6046425"/>
                    <a:pt x="7293328" y="6046425"/>
                  </a:cubicBezTo>
                  <a:close/>
                  <a:moveTo>
                    <a:pt x="7293328" y="5535405"/>
                  </a:moveTo>
                  <a:cubicBezTo>
                    <a:pt x="6797523" y="5535405"/>
                    <a:pt x="6882898" y="5570924"/>
                    <a:pt x="6880557" y="5421505"/>
                  </a:cubicBezTo>
                  <a:cubicBezTo>
                    <a:pt x="6872466" y="4916578"/>
                    <a:pt x="6875207" y="5090447"/>
                    <a:pt x="6874648" y="5052906"/>
                  </a:cubicBezTo>
                  <a:cubicBezTo>
                    <a:pt x="6939239" y="5052667"/>
                    <a:pt x="6989591" y="5052747"/>
                    <a:pt x="7293328" y="5052800"/>
                  </a:cubicBezTo>
                  <a:cubicBezTo>
                    <a:pt x="7295191" y="5052800"/>
                    <a:pt x="7315551" y="5535405"/>
                    <a:pt x="7293328" y="5535405"/>
                  </a:cubicBezTo>
                  <a:close/>
                  <a:moveTo>
                    <a:pt x="7293328" y="5028110"/>
                  </a:moveTo>
                  <a:cubicBezTo>
                    <a:pt x="6997442" y="5028057"/>
                    <a:pt x="6939638" y="5027977"/>
                    <a:pt x="6874249" y="5028216"/>
                  </a:cubicBezTo>
                  <a:cubicBezTo>
                    <a:pt x="6871508" y="4868793"/>
                    <a:pt x="6866212" y="4772267"/>
                    <a:pt x="6864987" y="4546356"/>
                  </a:cubicBezTo>
                  <a:cubicBezTo>
                    <a:pt x="6867782" y="4546356"/>
                    <a:pt x="7284413" y="4545664"/>
                    <a:pt x="7287713" y="4545664"/>
                  </a:cubicBezTo>
                  <a:cubicBezTo>
                    <a:pt x="7290215" y="4665151"/>
                    <a:pt x="7295591" y="5028110"/>
                    <a:pt x="7293328" y="5028110"/>
                  </a:cubicBezTo>
                  <a:close/>
                  <a:moveTo>
                    <a:pt x="6864855" y="4521613"/>
                  </a:moveTo>
                  <a:cubicBezTo>
                    <a:pt x="6864855" y="4519218"/>
                    <a:pt x="6860490" y="4040603"/>
                    <a:pt x="6860464" y="4038582"/>
                  </a:cubicBezTo>
                  <a:cubicBezTo>
                    <a:pt x="7123057" y="4040577"/>
                    <a:pt x="7105838" y="4035522"/>
                    <a:pt x="7278026" y="4035203"/>
                  </a:cubicBezTo>
                  <a:cubicBezTo>
                    <a:pt x="7278053" y="4037092"/>
                    <a:pt x="7287021" y="4511555"/>
                    <a:pt x="7287075" y="4514349"/>
                  </a:cubicBezTo>
                  <a:cubicBezTo>
                    <a:pt x="7287260" y="4524300"/>
                    <a:pt x="7331465" y="4521027"/>
                    <a:pt x="6864855" y="4521613"/>
                  </a:cubicBezTo>
                  <a:close/>
                  <a:moveTo>
                    <a:pt x="6860144" y="4013865"/>
                  </a:moveTo>
                  <a:cubicBezTo>
                    <a:pt x="6857216" y="3804210"/>
                    <a:pt x="6853837" y="3805593"/>
                    <a:pt x="6849579" y="3528466"/>
                  </a:cubicBezTo>
                  <a:cubicBezTo>
                    <a:pt x="6921887" y="3527109"/>
                    <a:pt x="7019105" y="3526870"/>
                    <a:pt x="7133489" y="3528865"/>
                  </a:cubicBezTo>
                  <a:cubicBezTo>
                    <a:pt x="7313634" y="3532004"/>
                    <a:pt x="7268392" y="3438405"/>
                    <a:pt x="7276961" y="3969752"/>
                  </a:cubicBezTo>
                  <a:cubicBezTo>
                    <a:pt x="7277626" y="4014343"/>
                    <a:pt x="7347886" y="4017669"/>
                    <a:pt x="6860144" y="4013865"/>
                  </a:cubicBezTo>
                  <a:close/>
                  <a:moveTo>
                    <a:pt x="6849179" y="3503722"/>
                  </a:moveTo>
                  <a:cubicBezTo>
                    <a:pt x="6844283" y="3185808"/>
                    <a:pt x="6843697" y="3172293"/>
                    <a:pt x="6843937" y="3061984"/>
                  </a:cubicBezTo>
                  <a:cubicBezTo>
                    <a:pt x="6844043" y="3009198"/>
                    <a:pt x="6774050" y="3020319"/>
                    <a:pt x="7263948" y="3019574"/>
                  </a:cubicBezTo>
                  <a:cubicBezTo>
                    <a:pt x="7266449" y="3311282"/>
                    <a:pt x="7268978" y="3373061"/>
                    <a:pt x="7271559" y="3505505"/>
                  </a:cubicBezTo>
                  <a:cubicBezTo>
                    <a:pt x="7129417" y="3505266"/>
                    <a:pt x="7025040" y="3500397"/>
                    <a:pt x="6849179" y="3503722"/>
                  </a:cubicBezTo>
                  <a:close/>
                  <a:moveTo>
                    <a:pt x="6843937" y="2995842"/>
                  </a:moveTo>
                  <a:cubicBezTo>
                    <a:pt x="6843005" y="2755537"/>
                    <a:pt x="6836085" y="2712781"/>
                    <a:pt x="6832972" y="2512199"/>
                  </a:cubicBezTo>
                  <a:cubicBezTo>
                    <a:pt x="7305811" y="2511933"/>
                    <a:pt x="7258545" y="2509459"/>
                    <a:pt x="7258704" y="2517786"/>
                  </a:cubicBezTo>
                  <a:cubicBezTo>
                    <a:pt x="7259131" y="2546334"/>
                    <a:pt x="7257879" y="2418919"/>
                    <a:pt x="7263734" y="2994884"/>
                  </a:cubicBezTo>
                  <a:cubicBezTo>
                    <a:pt x="7126756" y="2995070"/>
                    <a:pt x="7017642" y="2997731"/>
                    <a:pt x="6843937" y="2995842"/>
                  </a:cubicBezTo>
                  <a:close/>
                  <a:moveTo>
                    <a:pt x="6832626" y="2487376"/>
                  </a:moveTo>
                  <a:cubicBezTo>
                    <a:pt x="6830922" y="2356741"/>
                    <a:pt x="6834755" y="2200351"/>
                    <a:pt x="6827330" y="2003653"/>
                  </a:cubicBezTo>
                  <a:cubicBezTo>
                    <a:pt x="7024747" y="2009214"/>
                    <a:pt x="7137561" y="2002004"/>
                    <a:pt x="7248272" y="2001285"/>
                  </a:cubicBezTo>
                  <a:cubicBezTo>
                    <a:pt x="7253356" y="2320344"/>
                    <a:pt x="7256416" y="2383426"/>
                    <a:pt x="7258225" y="2487243"/>
                  </a:cubicBezTo>
                  <a:lnTo>
                    <a:pt x="6832626" y="2487376"/>
                  </a:lnTo>
                  <a:close/>
                  <a:moveTo>
                    <a:pt x="6814476" y="2995496"/>
                  </a:moveTo>
                  <a:cubicBezTo>
                    <a:pt x="6315609" y="2989456"/>
                    <a:pt x="6397924" y="3040726"/>
                    <a:pt x="6395423" y="2880266"/>
                  </a:cubicBezTo>
                  <a:cubicBezTo>
                    <a:pt x="6392628" y="2702910"/>
                    <a:pt x="6394358" y="2697536"/>
                    <a:pt x="6391537" y="2517414"/>
                  </a:cubicBezTo>
                  <a:cubicBezTo>
                    <a:pt x="6391351" y="2504989"/>
                    <a:pt x="6349781" y="2512039"/>
                    <a:pt x="6811176" y="2512199"/>
                  </a:cubicBezTo>
                  <a:cubicBezTo>
                    <a:pt x="6813811" y="2695700"/>
                    <a:pt x="6830497" y="2995709"/>
                    <a:pt x="6814476" y="2995496"/>
                  </a:cubicBezTo>
                  <a:close/>
                  <a:moveTo>
                    <a:pt x="6384565" y="3527588"/>
                  </a:moveTo>
                  <a:cubicBezTo>
                    <a:pt x="6385869" y="3638056"/>
                    <a:pt x="6387625" y="3718007"/>
                    <a:pt x="6392469" y="4009980"/>
                  </a:cubicBezTo>
                  <a:cubicBezTo>
                    <a:pt x="6331311" y="4009635"/>
                    <a:pt x="5973283" y="4010539"/>
                    <a:pt x="5971313" y="4010539"/>
                  </a:cubicBezTo>
                  <a:cubicBezTo>
                    <a:pt x="5967322" y="3743229"/>
                    <a:pt x="5969983" y="3784920"/>
                    <a:pt x="5965485" y="3530142"/>
                  </a:cubicBezTo>
                  <a:cubicBezTo>
                    <a:pt x="6192337" y="3530435"/>
                    <a:pt x="6204739" y="3526603"/>
                    <a:pt x="6384565" y="3527588"/>
                  </a:cubicBezTo>
                  <a:close/>
                  <a:moveTo>
                    <a:pt x="6335383" y="3502765"/>
                  </a:moveTo>
                  <a:cubicBezTo>
                    <a:pt x="5898819" y="3502765"/>
                    <a:pt x="5965698" y="3532484"/>
                    <a:pt x="5963436" y="3424676"/>
                  </a:cubicBezTo>
                  <a:cubicBezTo>
                    <a:pt x="5953616" y="2954230"/>
                    <a:pt x="5939271" y="3022128"/>
                    <a:pt x="6016050" y="3022128"/>
                  </a:cubicBezTo>
                  <a:cubicBezTo>
                    <a:pt x="6432601" y="3022128"/>
                    <a:pt x="6376102" y="3007203"/>
                    <a:pt x="6377698" y="3062357"/>
                  </a:cubicBezTo>
                  <a:cubicBezTo>
                    <a:pt x="6392708" y="3574095"/>
                    <a:pt x="6390313" y="3502765"/>
                    <a:pt x="6335383" y="3502765"/>
                  </a:cubicBezTo>
                  <a:close/>
                  <a:moveTo>
                    <a:pt x="6335383" y="2997119"/>
                  </a:moveTo>
                  <a:cubicBezTo>
                    <a:pt x="5879258" y="2997119"/>
                    <a:pt x="5957661" y="3030669"/>
                    <a:pt x="5955292" y="2880212"/>
                  </a:cubicBezTo>
                  <a:cubicBezTo>
                    <a:pt x="5948399" y="2439512"/>
                    <a:pt x="5917821" y="2513237"/>
                    <a:pt x="6016050" y="2513237"/>
                  </a:cubicBezTo>
                  <a:cubicBezTo>
                    <a:pt x="6399974" y="2513237"/>
                    <a:pt x="6369502" y="2502488"/>
                    <a:pt x="6369741" y="2517866"/>
                  </a:cubicBezTo>
                  <a:cubicBezTo>
                    <a:pt x="6378470" y="3073664"/>
                    <a:pt x="6388796" y="2997119"/>
                    <a:pt x="6335383" y="2997119"/>
                  </a:cubicBezTo>
                  <a:close/>
                  <a:moveTo>
                    <a:pt x="6335383" y="2485407"/>
                  </a:moveTo>
                  <a:cubicBezTo>
                    <a:pt x="6174719" y="2485407"/>
                    <a:pt x="6174612" y="2488520"/>
                    <a:pt x="6016077" y="2488520"/>
                  </a:cubicBezTo>
                  <a:cubicBezTo>
                    <a:pt x="5919072" y="2488520"/>
                    <a:pt x="5947947" y="2562511"/>
                    <a:pt x="5938898" y="2001525"/>
                  </a:cubicBezTo>
                  <a:cubicBezTo>
                    <a:pt x="6093868" y="1999290"/>
                    <a:pt x="6195344" y="2004638"/>
                    <a:pt x="6362688" y="2004159"/>
                  </a:cubicBezTo>
                  <a:cubicBezTo>
                    <a:pt x="6375037" y="2563761"/>
                    <a:pt x="6377964" y="2485407"/>
                    <a:pt x="6335383" y="2485407"/>
                  </a:cubicBezTo>
                  <a:close/>
                  <a:moveTo>
                    <a:pt x="5941613" y="3425262"/>
                  </a:moveTo>
                  <a:cubicBezTo>
                    <a:pt x="5943715" y="3526497"/>
                    <a:pt x="6020921" y="3507288"/>
                    <a:pt x="5537198" y="3504042"/>
                  </a:cubicBezTo>
                  <a:cubicBezTo>
                    <a:pt x="5513618" y="3503882"/>
                    <a:pt x="5522401" y="3558584"/>
                    <a:pt x="5512580" y="3061665"/>
                  </a:cubicBezTo>
                  <a:cubicBezTo>
                    <a:pt x="5511489" y="3007256"/>
                    <a:pt x="5451689" y="3020905"/>
                    <a:pt x="5856424" y="3021969"/>
                  </a:cubicBezTo>
                  <a:cubicBezTo>
                    <a:pt x="5959151" y="3022261"/>
                    <a:pt x="5931660" y="2948802"/>
                    <a:pt x="5941613" y="3425262"/>
                  </a:cubicBezTo>
                  <a:close/>
                  <a:moveTo>
                    <a:pt x="5856397" y="2997225"/>
                  </a:moveTo>
                  <a:cubicBezTo>
                    <a:pt x="5439660" y="2996108"/>
                    <a:pt x="5511622" y="3027689"/>
                    <a:pt x="5509334" y="2880266"/>
                  </a:cubicBezTo>
                  <a:cubicBezTo>
                    <a:pt x="5502707" y="2458136"/>
                    <a:pt x="5486898" y="2514301"/>
                    <a:pt x="5537224" y="2513769"/>
                  </a:cubicBezTo>
                  <a:cubicBezTo>
                    <a:pt x="5960695" y="2509193"/>
                    <a:pt x="5925352" y="2514062"/>
                    <a:pt x="5925405" y="2517840"/>
                  </a:cubicBezTo>
                  <a:cubicBezTo>
                    <a:pt x="5934108" y="3075846"/>
                    <a:pt x="5966257" y="2997518"/>
                    <a:pt x="5856397" y="2997225"/>
                  </a:cubicBezTo>
                  <a:close/>
                  <a:moveTo>
                    <a:pt x="5856397" y="2488360"/>
                  </a:moveTo>
                  <a:cubicBezTo>
                    <a:pt x="5755586" y="2488094"/>
                    <a:pt x="5637822" y="2487961"/>
                    <a:pt x="5537038" y="2489052"/>
                  </a:cubicBezTo>
                  <a:cubicBezTo>
                    <a:pt x="5489560" y="2489557"/>
                    <a:pt x="5501163" y="2564826"/>
                    <a:pt x="5494483" y="2004531"/>
                  </a:cubicBezTo>
                  <a:cubicBezTo>
                    <a:pt x="5836890" y="2007751"/>
                    <a:pt x="5781055" y="2004611"/>
                    <a:pt x="5917076" y="2001897"/>
                  </a:cubicBezTo>
                  <a:cubicBezTo>
                    <a:pt x="5926124" y="2562112"/>
                    <a:pt x="5952338" y="2488467"/>
                    <a:pt x="5856397" y="2488360"/>
                  </a:cubicBezTo>
                  <a:close/>
                  <a:moveTo>
                    <a:pt x="5497384" y="3425262"/>
                  </a:moveTo>
                  <a:cubicBezTo>
                    <a:pt x="5499646" y="3528812"/>
                    <a:pt x="5575148" y="3503722"/>
                    <a:pt x="5077107" y="3503882"/>
                  </a:cubicBezTo>
                  <a:cubicBezTo>
                    <a:pt x="5072051" y="3177960"/>
                    <a:pt x="5072290" y="3169632"/>
                    <a:pt x="5068458" y="3061452"/>
                  </a:cubicBezTo>
                  <a:cubicBezTo>
                    <a:pt x="5066355" y="3002254"/>
                    <a:pt x="5019862" y="3019282"/>
                    <a:pt x="5377544" y="3019521"/>
                  </a:cubicBezTo>
                  <a:cubicBezTo>
                    <a:pt x="5521017" y="3019521"/>
                    <a:pt x="5486712" y="2938187"/>
                    <a:pt x="5497384" y="3425262"/>
                  </a:cubicBezTo>
                  <a:close/>
                  <a:moveTo>
                    <a:pt x="5066275" y="2994591"/>
                  </a:moveTo>
                  <a:cubicBezTo>
                    <a:pt x="5059436" y="2756495"/>
                    <a:pt x="5065636" y="2713979"/>
                    <a:pt x="5062549" y="2517361"/>
                  </a:cubicBezTo>
                  <a:cubicBezTo>
                    <a:pt x="5062443" y="2509672"/>
                    <a:pt x="5061139" y="2517361"/>
                    <a:pt x="5480857" y="2514301"/>
                  </a:cubicBezTo>
                  <a:cubicBezTo>
                    <a:pt x="5480910" y="2516988"/>
                    <a:pt x="5480964" y="2534628"/>
                    <a:pt x="5489480" y="2995336"/>
                  </a:cubicBezTo>
                  <a:cubicBezTo>
                    <a:pt x="5428509" y="2994671"/>
                    <a:pt x="5403812" y="2994831"/>
                    <a:pt x="5066275" y="2994591"/>
                  </a:cubicBezTo>
                  <a:close/>
                  <a:moveTo>
                    <a:pt x="5058531" y="4522996"/>
                  </a:moveTo>
                  <a:cubicBezTo>
                    <a:pt x="4599878" y="4522996"/>
                    <a:pt x="4648367" y="4524992"/>
                    <a:pt x="4648473" y="4514136"/>
                  </a:cubicBezTo>
                  <a:cubicBezTo>
                    <a:pt x="4649431" y="4402045"/>
                    <a:pt x="4648553" y="4382730"/>
                    <a:pt x="4643151" y="4039300"/>
                  </a:cubicBezTo>
                  <a:cubicBezTo>
                    <a:pt x="4894194" y="4039353"/>
                    <a:pt x="4929829" y="4038289"/>
                    <a:pt x="5062150" y="4038289"/>
                  </a:cubicBezTo>
                  <a:cubicBezTo>
                    <a:pt x="5071758" y="4581156"/>
                    <a:pt x="5078464" y="4522996"/>
                    <a:pt x="5058531" y="4522996"/>
                  </a:cubicBezTo>
                  <a:close/>
                  <a:moveTo>
                    <a:pt x="5058531" y="4013598"/>
                  </a:moveTo>
                  <a:cubicBezTo>
                    <a:pt x="4570257" y="4013598"/>
                    <a:pt x="4643044" y="4033792"/>
                    <a:pt x="4642033" y="3969193"/>
                  </a:cubicBezTo>
                  <a:cubicBezTo>
                    <a:pt x="4633836" y="3446254"/>
                    <a:pt x="4600915" y="3528040"/>
                    <a:pt x="4739278" y="3528040"/>
                  </a:cubicBezTo>
                  <a:cubicBezTo>
                    <a:pt x="4888765" y="3528040"/>
                    <a:pt x="4902683" y="3528572"/>
                    <a:pt x="5055710" y="3528572"/>
                  </a:cubicBezTo>
                  <a:cubicBezTo>
                    <a:pt x="5063880" y="4054279"/>
                    <a:pt x="5061778" y="4013598"/>
                    <a:pt x="5058531" y="4013598"/>
                  </a:cubicBezTo>
                  <a:close/>
                  <a:moveTo>
                    <a:pt x="4633171" y="3502951"/>
                  </a:moveTo>
                  <a:cubicBezTo>
                    <a:pt x="4628620" y="3204725"/>
                    <a:pt x="4628487" y="3173596"/>
                    <a:pt x="4625080" y="3061559"/>
                  </a:cubicBezTo>
                  <a:cubicBezTo>
                    <a:pt x="4623244" y="3000604"/>
                    <a:pt x="4558041" y="3019148"/>
                    <a:pt x="5045198" y="3019308"/>
                  </a:cubicBezTo>
                  <a:cubicBezTo>
                    <a:pt x="5050919" y="3200042"/>
                    <a:pt x="5048790" y="3081885"/>
                    <a:pt x="5055337" y="3503909"/>
                  </a:cubicBezTo>
                  <a:cubicBezTo>
                    <a:pt x="5022283" y="3503882"/>
                    <a:pt x="4667023" y="3503244"/>
                    <a:pt x="4633171" y="3502951"/>
                  </a:cubicBezTo>
                  <a:close/>
                  <a:moveTo>
                    <a:pt x="4618534" y="2487057"/>
                  </a:moveTo>
                  <a:cubicBezTo>
                    <a:pt x="4613025" y="2138253"/>
                    <a:pt x="4612465" y="2091745"/>
                    <a:pt x="4610390" y="2003600"/>
                  </a:cubicBezTo>
                  <a:cubicBezTo>
                    <a:pt x="4770894" y="2006553"/>
                    <a:pt x="4908858" y="2002695"/>
                    <a:pt x="5031518" y="2002456"/>
                  </a:cubicBezTo>
                  <a:cubicBezTo>
                    <a:pt x="5033435" y="2083471"/>
                    <a:pt x="5040274" y="2487163"/>
                    <a:pt x="5040328" y="2489584"/>
                  </a:cubicBezTo>
                  <a:cubicBezTo>
                    <a:pt x="4863642" y="2489291"/>
                    <a:pt x="4862045" y="2484901"/>
                    <a:pt x="4618534" y="2487057"/>
                  </a:cubicBezTo>
                  <a:close/>
                  <a:moveTo>
                    <a:pt x="4611374" y="3502738"/>
                  </a:moveTo>
                  <a:cubicBezTo>
                    <a:pt x="4344895" y="3499891"/>
                    <a:pt x="4302474" y="3502339"/>
                    <a:pt x="4187637" y="3503084"/>
                  </a:cubicBezTo>
                  <a:cubicBezTo>
                    <a:pt x="4178935" y="2932919"/>
                    <a:pt x="4161291" y="3020319"/>
                    <a:pt x="4260505" y="3019122"/>
                  </a:cubicBezTo>
                  <a:cubicBezTo>
                    <a:pt x="4656724" y="3014360"/>
                    <a:pt x="4601607" y="3007389"/>
                    <a:pt x="4603257" y="3062357"/>
                  </a:cubicBezTo>
                  <a:cubicBezTo>
                    <a:pt x="4606983" y="3185915"/>
                    <a:pt x="4607036" y="3218667"/>
                    <a:pt x="4611374" y="3502738"/>
                  </a:cubicBezTo>
                  <a:close/>
                  <a:moveTo>
                    <a:pt x="4579518" y="2487456"/>
                  </a:moveTo>
                  <a:cubicBezTo>
                    <a:pt x="4466172" y="2488679"/>
                    <a:pt x="4377018" y="2488706"/>
                    <a:pt x="4260478" y="2487456"/>
                  </a:cubicBezTo>
                  <a:cubicBezTo>
                    <a:pt x="4146121" y="2486072"/>
                    <a:pt x="4169940" y="2578049"/>
                    <a:pt x="4163340" y="2001977"/>
                  </a:cubicBezTo>
                  <a:cubicBezTo>
                    <a:pt x="4376645" y="2001684"/>
                    <a:pt x="4440464" y="2000061"/>
                    <a:pt x="4588540" y="2003174"/>
                  </a:cubicBezTo>
                  <a:cubicBezTo>
                    <a:pt x="4601181" y="2541013"/>
                    <a:pt x="4601474" y="2487216"/>
                    <a:pt x="4579518" y="2487456"/>
                  </a:cubicBezTo>
                  <a:close/>
                  <a:moveTo>
                    <a:pt x="4165841" y="3503217"/>
                  </a:moveTo>
                  <a:cubicBezTo>
                    <a:pt x="3669583" y="3505505"/>
                    <a:pt x="3744739" y="3525087"/>
                    <a:pt x="3743488" y="3424836"/>
                  </a:cubicBezTo>
                  <a:cubicBezTo>
                    <a:pt x="3737580" y="2951570"/>
                    <a:pt x="3717833" y="3017685"/>
                    <a:pt x="3781412" y="3017685"/>
                  </a:cubicBezTo>
                  <a:cubicBezTo>
                    <a:pt x="4220532" y="3017685"/>
                    <a:pt x="4160359" y="3011140"/>
                    <a:pt x="4160359" y="3061399"/>
                  </a:cubicBezTo>
                  <a:cubicBezTo>
                    <a:pt x="4160465" y="3172824"/>
                    <a:pt x="4160652" y="3164098"/>
                    <a:pt x="4165841" y="3503217"/>
                  </a:cubicBezTo>
                  <a:close/>
                  <a:moveTo>
                    <a:pt x="4100719" y="2995336"/>
                  </a:moveTo>
                  <a:cubicBezTo>
                    <a:pt x="3941278" y="2995336"/>
                    <a:pt x="3941198" y="2992968"/>
                    <a:pt x="3781412" y="2992968"/>
                  </a:cubicBezTo>
                  <a:cubicBezTo>
                    <a:pt x="3723874" y="2992968"/>
                    <a:pt x="3735371" y="3015929"/>
                    <a:pt x="3733242" y="2880319"/>
                  </a:cubicBezTo>
                  <a:cubicBezTo>
                    <a:pt x="3726296" y="2437490"/>
                    <a:pt x="3711020" y="2509565"/>
                    <a:pt x="3781412" y="2509565"/>
                  </a:cubicBezTo>
                  <a:cubicBezTo>
                    <a:pt x="4192907" y="2509565"/>
                    <a:pt x="4149900" y="2509778"/>
                    <a:pt x="4150033" y="2517893"/>
                  </a:cubicBezTo>
                  <a:cubicBezTo>
                    <a:pt x="4158629" y="3066933"/>
                    <a:pt x="4187904" y="2995336"/>
                    <a:pt x="4100719" y="2995336"/>
                  </a:cubicBezTo>
                  <a:close/>
                  <a:moveTo>
                    <a:pt x="3781412" y="2484875"/>
                  </a:moveTo>
                  <a:cubicBezTo>
                    <a:pt x="3704686" y="2484875"/>
                    <a:pt x="3734653" y="2559265"/>
                    <a:pt x="3720787" y="2002190"/>
                  </a:cubicBezTo>
                  <a:cubicBezTo>
                    <a:pt x="3763847" y="2002004"/>
                    <a:pt x="3790860" y="2002057"/>
                    <a:pt x="4100745" y="2002004"/>
                  </a:cubicBezTo>
                  <a:cubicBezTo>
                    <a:pt x="4155063" y="2002004"/>
                    <a:pt x="4140479" y="1925112"/>
                    <a:pt x="4149554" y="2486604"/>
                  </a:cubicBezTo>
                  <a:cubicBezTo>
                    <a:pt x="3884406" y="2485832"/>
                    <a:pt x="3917433" y="2484875"/>
                    <a:pt x="3781412" y="2484875"/>
                  </a:cubicBezTo>
                  <a:close/>
                  <a:moveTo>
                    <a:pt x="3721692" y="3425155"/>
                  </a:moveTo>
                  <a:cubicBezTo>
                    <a:pt x="3722916" y="3523517"/>
                    <a:pt x="3803395" y="3506569"/>
                    <a:pt x="3302639" y="3503882"/>
                  </a:cubicBezTo>
                  <a:cubicBezTo>
                    <a:pt x="3299020" y="3503855"/>
                    <a:pt x="3302639" y="3339404"/>
                    <a:pt x="3294256" y="3060920"/>
                  </a:cubicBezTo>
                  <a:cubicBezTo>
                    <a:pt x="3292313" y="2995203"/>
                    <a:pt x="3242759" y="3030882"/>
                    <a:pt x="3622105" y="3020000"/>
                  </a:cubicBezTo>
                  <a:cubicBezTo>
                    <a:pt x="3735265" y="3016728"/>
                    <a:pt x="3715624" y="2940661"/>
                    <a:pt x="3721692" y="3425155"/>
                  </a:cubicBezTo>
                  <a:close/>
                  <a:moveTo>
                    <a:pt x="3621519" y="2995230"/>
                  </a:moveTo>
                  <a:cubicBezTo>
                    <a:pt x="3540642" y="2997571"/>
                    <a:pt x="3449997" y="2998768"/>
                    <a:pt x="3302772" y="2995975"/>
                  </a:cubicBezTo>
                  <a:cubicBezTo>
                    <a:pt x="3289386" y="2995735"/>
                    <a:pt x="3292260" y="3011858"/>
                    <a:pt x="3290131" y="2880292"/>
                  </a:cubicBezTo>
                  <a:cubicBezTo>
                    <a:pt x="3283478" y="2456007"/>
                    <a:pt x="3279379" y="2513104"/>
                    <a:pt x="3302826" y="2512545"/>
                  </a:cubicBezTo>
                  <a:cubicBezTo>
                    <a:pt x="3756981" y="2502115"/>
                    <a:pt x="3708465" y="2512997"/>
                    <a:pt x="3708519" y="2517813"/>
                  </a:cubicBezTo>
                  <a:cubicBezTo>
                    <a:pt x="3711339" y="2697110"/>
                    <a:pt x="3708625" y="2699398"/>
                    <a:pt x="3711446" y="2880718"/>
                  </a:cubicBezTo>
                  <a:cubicBezTo>
                    <a:pt x="3713602" y="3016994"/>
                    <a:pt x="3737048" y="2991931"/>
                    <a:pt x="3621519" y="2995230"/>
                  </a:cubicBezTo>
                  <a:close/>
                  <a:moveTo>
                    <a:pt x="3621706" y="2485460"/>
                  </a:moveTo>
                  <a:cubicBezTo>
                    <a:pt x="3432193" y="2486737"/>
                    <a:pt x="3422106" y="2485088"/>
                    <a:pt x="3302346" y="2487828"/>
                  </a:cubicBezTo>
                  <a:cubicBezTo>
                    <a:pt x="3279645" y="2488360"/>
                    <a:pt x="3283850" y="2547452"/>
                    <a:pt x="3279246" y="2005117"/>
                  </a:cubicBezTo>
                  <a:cubicBezTo>
                    <a:pt x="3411594" y="2003946"/>
                    <a:pt x="3179260" y="2005675"/>
                    <a:pt x="3698964" y="2002296"/>
                  </a:cubicBezTo>
                  <a:cubicBezTo>
                    <a:pt x="3713069" y="2575654"/>
                    <a:pt x="3731912" y="2484582"/>
                    <a:pt x="3621706" y="2485460"/>
                  </a:cubicBezTo>
                  <a:close/>
                  <a:moveTo>
                    <a:pt x="3279619" y="3503749"/>
                  </a:moveTo>
                  <a:cubicBezTo>
                    <a:pt x="2789854" y="3500876"/>
                    <a:pt x="2859714" y="3539853"/>
                    <a:pt x="2857319" y="3424729"/>
                  </a:cubicBezTo>
                  <a:cubicBezTo>
                    <a:pt x="2854125" y="3271958"/>
                    <a:pt x="2852635" y="3158910"/>
                    <a:pt x="2851810" y="3061824"/>
                  </a:cubicBezTo>
                  <a:cubicBezTo>
                    <a:pt x="2851411" y="3013694"/>
                    <a:pt x="2784186" y="3011832"/>
                    <a:pt x="3271209" y="3020186"/>
                  </a:cubicBezTo>
                  <a:cubicBezTo>
                    <a:pt x="3278634" y="3286432"/>
                    <a:pt x="3277490" y="3327139"/>
                    <a:pt x="3279619" y="3503749"/>
                  </a:cubicBezTo>
                  <a:close/>
                  <a:moveTo>
                    <a:pt x="2851225" y="2996613"/>
                  </a:moveTo>
                  <a:cubicBezTo>
                    <a:pt x="2848563" y="2751041"/>
                    <a:pt x="2845370" y="2717278"/>
                    <a:pt x="2842123" y="2511853"/>
                  </a:cubicBezTo>
                  <a:cubicBezTo>
                    <a:pt x="2844545" y="2511853"/>
                    <a:pt x="3263810" y="2514141"/>
                    <a:pt x="3263890" y="2517893"/>
                  </a:cubicBezTo>
                  <a:cubicBezTo>
                    <a:pt x="3266312" y="2671622"/>
                    <a:pt x="3266844" y="2845252"/>
                    <a:pt x="3270597" y="2995416"/>
                  </a:cubicBezTo>
                  <a:cubicBezTo>
                    <a:pt x="3105940" y="2992729"/>
                    <a:pt x="2969733" y="2996400"/>
                    <a:pt x="2851225" y="2996613"/>
                  </a:cubicBezTo>
                  <a:close/>
                  <a:moveTo>
                    <a:pt x="2841750" y="2487136"/>
                  </a:moveTo>
                  <a:cubicBezTo>
                    <a:pt x="2836321" y="2143574"/>
                    <a:pt x="2835336" y="2097918"/>
                    <a:pt x="2834831" y="2003547"/>
                  </a:cubicBezTo>
                  <a:cubicBezTo>
                    <a:pt x="3004278" y="2003653"/>
                    <a:pt x="3030838" y="2006926"/>
                    <a:pt x="3257423" y="2005276"/>
                  </a:cubicBezTo>
                  <a:cubicBezTo>
                    <a:pt x="3257450" y="2007298"/>
                    <a:pt x="3263384" y="2486524"/>
                    <a:pt x="3263411" y="2488653"/>
                  </a:cubicBezTo>
                  <a:cubicBezTo>
                    <a:pt x="3105541" y="2491633"/>
                    <a:pt x="2971650" y="2487296"/>
                    <a:pt x="2841750" y="2487136"/>
                  </a:cubicBezTo>
                  <a:close/>
                  <a:moveTo>
                    <a:pt x="2835549" y="3425315"/>
                  </a:moveTo>
                  <a:cubicBezTo>
                    <a:pt x="2837891" y="3536927"/>
                    <a:pt x="2903999" y="3504574"/>
                    <a:pt x="2504640" y="3504574"/>
                  </a:cubicBezTo>
                  <a:cubicBezTo>
                    <a:pt x="2396111" y="3504574"/>
                    <a:pt x="2413090" y="3590671"/>
                    <a:pt x="2408672" y="3060627"/>
                  </a:cubicBezTo>
                  <a:cubicBezTo>
                    <a:pt x="2408220" y="3006431"/>
                    <a:pt x="2342245" y="3021304"/>
                    <a:pt x="2829695" y="3021304"/>
                  </a:cubicBezTo>
                  <a:cubicBezTo>
                    <a:pt x="2830732" y="3129616"/>
                    <a:pt x="2831291" y="3220875"/>
                    <a:pt x="2835549" y="3425315"/>
                  </a:cubicBezTo>
                  <a:close/>
                  <a:moveTo>
                    <a:pt x="2823760" y="2996640"/>
                  </a:moveTo>
                  <a:cubicBezTo>
                    <a:pt x="2547381" y="2996720"/>
                    <a:pt x="2482072" y="2996826"/>
                    <a:pt x="2408087" y="2996613"/>
                  </a:cubicBezTo>
                  <a:cubicBezTo>
                    <a:pt x="2408060" y="2995203"/>
                    <a:pt x="2402365" y="2557589"/>
                    <a:pt x="2401620" y="2510496"/>
                  </a:cubicBezTo>
                  <a:cubicBezTo>
                    <a:pt x="2403509" y="2510470"/>
                    <a:pt x="2820300" y="2507357"/>
                    <a:pt x="2820460" y="2517866"/>
                  </a:cubicBezTo>
                  <a:cubicBezTo>
                    <a:pt x="2828390" y="3030802"/>
                    <a:pt x="2834512" y="2996640"/>
                    <a:pt x="2823760" y="2996640"/>
                  </a:cubicBezTo>
                  <a:close/>
                  <a:moveTo>
                    <a:pt x="2401194" y="2485753"/>
                  </a:moveTo>
                  <a:cubicBezTo>
                    <a:pt x="2399810" y="2400507"/>
                    <a:pt x="2404920" y="2706635"/>
                    <a:pt x="2392837" y="2004664"/>
                  </a:cubicBezTo>
                  <a:cubicBezTo>
                    <a:pt x="2544826" y="2006739"/>
                    <a:pt x="2682097" y="2003626"/>
                    <a:pt x="2813008" y="2003547"/>
                  </a:cubicBezTo>
                  <a:cubicBezTo>
                    <a:pt x="2813540" y="2097998"/>
                    <a:pt x="2814871" y="2165125"/>
                    <a:pt x="2819954" y="2487110"/>
                  </a:cubicBezTo>
                  <a:cubicBezTo>
                    <a:pt x="2660407" y="2487083"/>
                    <a:pt x="2572024" y="2484023"/>
                    <a:pt x="2401194" y="2485753"/>
                  </a:cubicBezTo>
                  <a:close/>
                  <a:moveTo>
                    <a:pt x="2394194" y="3504707"/>
                  </a:moveTo>
                  <a:cubicBezTo>
                    <a:pt x="2034596" y="3505558"/>
                    <a:pt x="2138893" y="3504946"/>
                    <a:pt x="1970538" y="3503696"/>
                  </a:cubicBezTo>
                  <a:cubicBezTo>
                    <a:pt x="1969367" y="3375535"/>
                    <a:pt x="1971176" y="3351856"/>
                    <a:pt x="1963831" y="3021330"/>
                  </a:cubicBezTo>
                  <a:cubicBezTo>
                    <a:pt x="2089419" y="3020958"/>
                    <a:pt x="2099905" y="3020160"/>
                    <a:pt x="2386503" y="3021251"/>
                  </a:cubicBezTo>
                  <a:cubicBezTo>
                    <a:pt x="2389244" y="3318119"/>
                    <a:pt x="2391720" y="3376945"/>
                    <a:pt x="2394194" y="3504707"/>
                  </a:cubicBezTo>
                  <a:close/>
                  <a:moveTo>
                    <a:pt x="2345066" y="2996374"/>
                  </a:moveTo>
                  <a:cubicBezTo>
                    <a:pt x="1885854" y="2993873"/>
                    <a:pt x="1963565" y="3031706"/>
                    <a:pt x="1961196" y="2880266"/>
                  </a:cubicBezTo>
                  <a:cubicBezTo>
                    <a:pt x="1958349" y="2699159"/>
                    <a:pt x="1960451" y="2698893"/>
                    <a:pt x="1957603" y="2517414"/>
                  </a:cubicBezTo>
                  <a:cubicBezTo>
                    <a:pt x="1957444" y="2507171"/>
                    <a:pt x="1932720" y="2516536"/>
                    <a:pt x="2379823" y="2510736"/>
                  </a:cubicBezTo>
                  <a:cubicBezTo>
                    <a:pt x="2388393" y="3064432"/>
                    <a:pt x="2401247" y="2996587"/>
                    <a:pt x="2345066" y="2996374"/>
                  </a:cubicBezTo>
                  <a:close/>
                  <a:moveTo>
                    <a:pt x="1957124" y="2487934"/>
                  </a:moveTo>
                  <a:cubicBezTo>
                    <a:pt x="1948049" y="1926123"/>
                    <a:pt x="1918908" y="2002961"/>
                    <a:pt x="2025946" y="2002642"/>
                  </a:cubicBezTo>
                  <a:cubicBezTo>
                    <a:pt x="2161142" y="2002270"/>
                    <a:pt x="2240317" y="2002057"/>
                    <a:pt x="2344827" y="2003866"/>
                  </a:cubicBezTo>
                  <a:cubicBezTo>
                    <a:pt x="2381420" y="2004558"/>
                    <a:pt x="2370668" y="1945705"/>
                    <a:pt x="2379424" y="2486019"/>
                  </a:cubicBezTo>
                  <a:cubicBezTo>
                    <a:pt x="2223603" y="2488094"/>
                    <a:pt x="2305865" y="2487695"/>
                    <a:pt x="1957124" y="2487934"/>
                  </a:cubicBezTo>
                  <a:close/>
                  <a:moveTo>
                    <a:pt x="1948741" y="3503536"/>
                  </a:moveTo>
                  <a:cubicBezTo>
                    <a:pt x="1839946" y="3502977"/>
                    <a:pt x="1703154" y="3503749"/>
                    <a:pt x="1527213" y="3503829"/>
                  </a:cubicBezTo>
                  <a:cubicBezTo>
                    <a:pt x="1523913" y="3353851"/>
                    <a:pt x="1521571" y="3352574"/>
                    <a:pt x="1519096" y="3019947"/>
                  </a:cubicBezTo>
                  <a:cubicBezTo>
                    <a:pt x="1690459" y="3019521"/>
                    <a:pt x="1706960" y="3021836"/>
                    <a:pt x="1941982" y="3021357"/>
                  </a:cubicBezTo>
                  <a:cubicBezTo>
                    <a:pt x="1949753" y="3379606"/>
                    <a:pt x="1947464" y="3362658"/>
                    <a:pt x="1948741" y="3503536"/>
                  </a:cubicBezTo>
                  <a:close/>
                  <a:moveTo>
                    <a:pt x="1866320" y="2996746"/>
                  </a:moveTo>
                  <a:cubicBezTo>
                    <a:pt x="1706560" y="2996746"/>
                    <a:pt x="1707093" y="2995256"/>
                    <a:pt x="1547147" y="2995256"/>
                  </a:cubicBezTo>
                  <a:cubicBezTo>
                    <a:pt x="1510261" y="2995256"/>
                    <a:pt x="1519549" y="3017818"/>
                    <a:pt x="1517393" y="2880292"/>
                  </a:cubicBezTo>
                  <a:cubicBezTo>
                    <a:pt x="1510766" y="2457444"/>
                    <a:pt x="1498498" y="2513742"/>
                    <a:pt x="1547147" y="2513742"/>
                  </a:cubicBezTo>
                  <a:cubicBezTo>
                    <a:pt x="1970218" y="2513742"/>
                    <a:pt x="1935648" y="2508448"/>
                    <a:pt x="1935807" y="2517866"/>
                  </a:cubicBezTo>
                  <a:cubicBezTo>
                    <a:pt x="1944563" y="3075473"/>
                    <a:pt x="1965002" y="2996746"/>
                    <a:pt x="1866320" y="2996746"/>
                  </a:cubicBezTo>
                  <a:close/>
                  <a:moveTo>
                    <a:pt x="1866320" y="2487988"/>
                  </a:moveTo>
                  <a:cubicBezTo>
                    <a:pt x="1701770" y="2487988"/>
                    <a:pt x="1702222" y="2488999"/>
                    <a:pt x="1547147" y="2488999"/>
                  </a:cubicBezTo>
                  <a:cubicBezTo>
                    <a:pt x="1486176" y="2488999"/>
                    <a:pt x="1523461" y="2547798"/>
                    <a:pt x="1504725" y="2001312"/>
                  </a:cubicBezTo>
                  <a:cubicBezTo>
                    <a:pt x="1615543" y="2000673"/>
                    <a:pt x="1706081" y="2002961"/>
                    <a:pt x="1926865" y="2002828"/>
                  </a:cubicBezTo>
                  <a:cubicBezTo>
                    <a:pt x="1936446" y="2566342"/>
                    <a:pt x="1958854" y="2487934"/>
                    <a:pt x="1866320" y="2487988"/>
                  </a:cubicBezTo>
                  <a:close/>
                  <a:moveTo>
                    <a:pt x="1505391" y="3503882"/>
                  </a:moveTo>
                  <a:cubicBezTo>
                    <a:pt x="1013604" y="3505133"/>
                    <a:pt x="1085246" y="3533521"/>
                    <a:pt x="1083197" y="3424729"/>
                  </a:cubicBezTo>
                  <a:cubicBezTo>
                    <a:pt x="1080802" y="3296595"/>
                    <a:pt x="1078939" y="3181764"/>
                    <a:pt x="1077795" y="3061824"/>
                  </a:cubicBezTo>
                  <a:cubicBezTo>
                    <a:pt x="1077289" y="3006138"/>
                    <a:pt x="1009824" y="3022075"/>
                    <a:pt x="1497300" y="3020027"/>
                  </a:cubicBezTo>
                  <a:cubicBezTo>
                    <a:pt x="1499722" y="3349355"/>
                    <a:pt x="1502383" y="3370693"/>
                    <a:pt x="1505391" y="3503882"/>
                  </a:cubicBezTo>
                  <a:close/>
                  <a:moveTo>
                    <a:pt x="1387494" y="2996480"/>
                  </a:moveTo>
                  <a:cubicBezTo>
                    <a:pt x="1262677" y="2998343"/>
                    <a:pt x="1168014" y="2997997"/>
                    <a:pt x="1077103" y="2996400"/>
                  </a:cubicBezTo>
                  <a:cubicBezTo>
                    <a:pt x="1077076" y="2994325"/>
                    <a:pt x="1070742" y="2534282"/>
                    <a:pt x="1070343" y="2511534"/>
                  </a:cubicBezTo>
                  <a:cubicBezTo>
                    <a:pt x="1535836" y="2507783"/>
                    <a:pt x="1490753" y="2515951"/>
                    <a:pt x="1490780" y="2517840"/>
                  </a:cubicBezTo>
                  <a:cubicBezTo>
                    <a:pt x="1499669" y="3083721"/>
                    <a:pt x="1529689" y="2994166"/>
                    <a:pt x="1387494" y="2996480"/>
                  </a:cubicBezTo>
                  <a:close/>
                  <a:moveTo>
                    <a:pt x="1069944" y="2486790"/>
                  </a:moveTo>
                  <a:cubicBezTo>
                    <a:pt x="1060949" y="1978511"/>
                    <a:pt x="1053524" y="2005862"/>
                    <a:pt x="1068507" y="2005808"/>
                  </a:cubicBezTo>
                  <a:cubicBezTo>
                    <a:pt x="1268692" y="2005276"/>
                    <a:pt x="1285937" y="2006314"/>
                    <a:pt x="1387919" y="2003387"/>
                  </a:cubicBezTo>
                  <a:cubicBezTo>
                    <a:pt x="1509729" y="2000035"/>
                    <a:pt x="1481971" y="1916758"/>
                    <a:pt x="1490354" y="2488866"/>
                  </a:cubicBezTo>
                  <a:cubicBezTo>
                    <a:pt x="1370461" y="2488227"/>
                    <a:pt x="1321599" y="2484742"/>
                    <a:pt x="1069944" y="2486790"/>
                  </a:cubicBezTo>
                  <a:close/>
                  <a:moveTo>
                    <a:pt x="749573" y="4038103"/>
                  </a:moveTo>
                  <a:cubicBezTo>
                    <a:pt x="856452" y="4036081"/>
                    <a:pt x="958008" y="4035974"/>
                    <a:pt x="1068320" y="4038209"/>
                  </a:cubicBezTo>
                  <a:cubicBezTo>
                    <a:pt x="1070902" y="4038262"/>
                    <a:pt x="1079924" y="4522278"/>
                    <a:pt x="1068374" y="4522490"/>
                  </a:cubicBezTo>
                  <a:cubicBezTo>
                    <a:pt x="1052033" y="4522730"/>
                    <a:pt x="657731" y="4529328"/>
                    <a:pt x="657544" y="4512567"/>
                  </a:cubicBezTo>
                  <a:cubicBezTo>
                    <a:pt x="652248" y="3949691"/>
                    <a:pt x="606394" y="4040790"/>
                    <a:pt x="749573" y="4038103"/>
                  </a:cubicBezTo>
                  <a:close/>
                  <a:moveTo>
                    <a:pt x="749280" y="4547447"/>
                  </a:moveTo>
                  <a:cubicBezTo>
                    <a:pt x="855148" y="4548724"/>
                    <a:pt x="963198" y="4548884"/>
                    <a:pt x="1068640" y="4547181"/>
                  </a:cubicBezTo>
                  <a:cubicBezTo>
                    <a:pt x="1079285" y="4547021"/>
                    <a:pt x="1077981" y="4491042"/>
                    <a:pt x="1087163" y="5030078"/>
                  </a:cubicBezTo>
                  <a:cubicBezTo>
                    <a:pt x="885673" y="5033564"/>
                    <a:pt x="791675" y="5031196"/>
                    <a:pt x="665661" y="5030770"/>
                  </a:cubicBezTo>
                  <a:cubicBezTo>
                    <a:pt x="656586" y="4461936"/>
                    <a:pt x="627285" y="4545957"/>
                    <a:pt x="749280" y="4547447"/>
                  </a:cubicBezTo>
                  <a:close/>
                  <a:moveTo>
                    <a:pt x="1087642" y="5058787"/>
                  </a:moveTo>
                  <a:cubicBezTo>
                    <a:pt x="1093550" y="5436431"/>
                    <a:pt x="1094056" y="5465538"/>
                    <a:pt x="1094934" y="5535618"/>
                  </a:cubicBezTo>
                  <a:cubicBezTo>
                    <a:pt x="765195" y="5534714"/>
                    <a:pt x="803465" y="5535911"/>
                    <a:pt x="673592" y="5536496"/>
                  </a:cubicBezTo>
                  <a:cubicBezTo>
                    <a:pt x="663665" y="4901785"/>
                    <a:pt x="666646" y="5092257"/>
                    <a:pt x="666061" y="5055487"/>
                  </a:cubicBezTo>
                  <a:cubicBezTo>
                    <a:pt x="1124847" y="5057137"/>
                    <a:pt x="1087535" y="5052507"/>
                    <a:pt x="1087642" y="5058787"/>
                  </a:cubicBezTo>
                  <a:close/>
                  <a:moveTo>
                    <a:pt x="749467" y="5560654"/>
                  </a:moveTo>
                  <a:cubicBezTo>
                    <a:pt x="1158726" y="5557328"/>
                    <a:pt x="1095120" y="5550305"/>
                    <a:pt x="1095732" y="5603356"/>
                  </a:cubicBezTo>
                  <a:cubicBezTo>
                    <a:pt x="1097010" y="5715501"/>
                    <a:pt x="1097302" y="5727553"/>
                    <a:pt x="1102199" y="6045866"/>
                  </a:cubicBezTo>
                  <a:cubicBezTo>
                    <a:pt x="818901" y="6047410"/>
                    <a:pt x="807377" y="6046133"/>
                    <a:pt x="682587" y="6045654"/>
                  </a:cubicBezTo>
                  <a:cubicBezTo>
                    <a:pt x="672022" y="5486796"/>
                    <a:pt x="643546" y="5561665"/>
                    <a:pt x="749467" y="5560654"/>
                  </a:cubicBezTo>
                  <a:close/>
                  <a:moveTo>
                    <a:pt x="749280" y="6577799"/>
                  </a:moveTo>
                  <a:cubicBezTo>
                    <a:pt x="850996" y="6578890"/>
                    <a:pt x="966817" y="6578837"/>
                    <a:pt x="1068560" y="6578278"/>
                  </a:cubicBezTo>
                  <a:cubicBezTo>
                    <a:pt x="1132299" y="6577932"/>
                    <a:pt x="1101933" y="6516818"/>
                    <a:pt x="1117555" y="7062080"/>
                  </a:cubicBezTo>
                  <a:cubicBezTo>
                    <a:pt x="796732" y="7063676"/>
                    <a:pt x="864676" y="7062825"/>
                    <a:pt x="695548" y="7061708"/>
                  </a:cubicBezTo>
                  <a:cubicBezTo>
                    <a:pt x="681097" y="6497476"/>
                    <a:pt x="669254" y="6576948"/>
                    <a:pt x="749280" y="6577799"/>
                  </a:cubicBezTo>
                  <a:close/>
                  <a:moveTo>
                    <a:pt x="749280" y="7086931"/>
                  </a:moveTo>
                  <a:cubicBezTo>
                    <a:pt x="856026" y="7087941"/>
                    <a:pt x="960217" y="7087888"/>
                    <a:pt x="1068560" y="7087143"/>
                  </a:cubicBezTo>
                  <a:cubicBezTo>
                    <a:pt x="1133576" y="7086691"/>
                    <a:pt x="1118327" y="7007884"/>
                    <a:pt x="1127987" y="7572089"/>
                  </a:cubicBezTo>
                  <a:cubicBezTo>
                    <a:pt x="984409" y="7573260"/>
                    <a:pt x="1033883" y="7574671"/>
                    <a:pt x="706672" y="7572914"/>
                  </a:cubicBezTo>
                  <a:cubicBezTo>
                    <a:pt x="697145" y="7012194"/>
                    <a:pt x="673193" y="7086212"/>
                    <a:pt x="749280" y="7086931"/>
                  </a:cubicBezTo>
                  <a:close/>
                  <a:moveTo>
                    <a:pt x="749334" y="7597924"/>
                  </a:moveTo>
                  <a:cubicBezTo>
                    <a:pt x="1152738" y="7600611"/>
                    <a:pt x="1128333" y="7592150"/>
                    <a:pt x="1128466" y="7600664"/>
                  </a:cubicBezTo>
                  <a:cubicBezTo>
                    <a:pt x="1131287" y="7781159"/>
                    <a:pt x="1127349" y="7779775"/>
                    <a:pt x="1130223" y="7964048"/>
                  </a:cubicBezTo>
                  <a:cubicBezTo>
                    <a:pt x="1132405" y="8103756"/>
                    <a:pt x="1148693" y="8080209"/>
                    <a:pt x="1068453" y="8080636"/>
                  </a:cubicBezTo>
                  <a:cubicBezTo>
                    <a:pt x="961282" y="8081221"/>
                    <a:pt x="856079" y="8081540"/>
                    <a:pt x="749573" y="8079677"/>
                  </a:cubicBezTo>
                  <a:cubicBezTo>
                    <a:pt x="703186" y="8078879"/>
                    <a:pt x="714018" y="8100803"/>
                    <a:pt x="711862" y="7963516"/>
                  </a:cubicBezTo>
                  <a:cubicBezTo>
                    <a:pt x="705262" y="7541253"/>
                    <a:pt x="689826" y="7597524"/>
                    <a:pt x="749334" y="7597924"/>
                  </a:cubicBezTo>
                  <a:close/>
                  <a:moveTo>
                    <a:pt x="749334" y="8614217"/>
                  </a:moveTo>
                  <a:cubicBezTo>
                    <a:pt x="1211766" y="8616691"/>
                    <a:pt x="1143450" y="8581997"/>
                    <a:pt x="1145126" y="8690417"/>
                  </a:cubicBezTo>
                  <a:cubicBezTo>
                    <a:pt x="1147921" y="8869474"/>
                    <a:pt x="1145605" y="8872667"/>
                    <a:pt x="1148453" y="9053747"/>
                  </a:cubicBezTo>
                  <a:cubicBezTo>
                    <a:pt x="1149358" y="9110843"/>
                    <a:pt x="1165459" y="9099376"/>
                    <a:pt x="1068560" y="9098844"/>
                  </a:cubicBezTo>
                  <a:cubicBezTo>
                    <a:pt x="677052" y="9096742"/>
                    <a:pt x="730970" y="9111163"/>
                    <a:pt x="730065" y="9053188"/>
                  </a:cubicBezTo>
                  <a:cubicBezTo>
                    <a:pt x="722401" y="8562203"/>
                    <a:pt x="699993" y="8613951"/>
                    <a:pt x="749334" y="8614217"/>
                  </a:cubicBezTo>
                  <a:close/>
                  <a:moveTo>
                    <a:pt x="730891" y="9120954"/>
                  </a:moveTo>
                  <a:cubicBezTo>
                    <a:pt x="831622" y="9123162"/>
                    <a:pt x="806525" y="9123083"/>
                    <a:pt x="1149651" y="9123907"/>
                  </a:cubicBezTo>
                  <a:cubicBezTo>
                    <a:pt x="1152072" y="9249061"/>
                    <a:pt x="1157262" y="9381665"/>
                    <a:pt x="1157635" y="9603719"/>
                  </a:cubicBezTo>
                  <a:cubicBezTo>
                    <a:pt x="698555" y="9606938"/>
                    <a:pt x="736586" y="9611488"/>
                    <a:pt x="736133" y="9597572"/>
                  </a:cubicBezTo>
                  <a:cubicBezTo>
                    <a:pt x="728043" y="9346412"/>
                    <a:pt x="732008" y="9246374"/>
                    <a:pt x="730891" y="9120954"/>
                  </a:cubicBezTo>
                  <a:close/>
                  <a:moveTo>
                    <a:pt x="1162851" y="8508219"/>
                  </a:moveTo>
                  <a:cubicBezTo>
                    <a:pt x="1149012" y="8035432"/>
                    <a:pt x="1133204" y="8104979"/>
                    <a:pt x="1228107" y="8104979"/>
                  </a:cubicBezTo>
                  <a:cubicBezTo>
                    <a:pt x="1633108" y="8104979"/>
                    <a:pt x="1577113" y="8094470"/>
                    <a:pt x="1578204" y="8147522"/>
                  </a:cubicBezTo>
                  <a:cubicBezTo>
                    <a:pt x="1589036" y="8659102"/>
                    <a:pt x="1594465" y="8588995"/>
                    <a:pt x="1547147" y="8588995"/>
                  </a:cubicBezTo>
                  <a:cubicBezTo>
                    <a:pt x="1389037" y="8588995"/>
                    <a:pt x="1388132" y="8585882"/>
                    <a:pt x="1228107" y="8585882"/>
                  </a:cubicBezTo>
                  <a:cubicBezTo>
                    <a:pt x="1148373" y="8585855"/>
                    <a:pt x="1165592" y="8602165"/>
                    <a:pt x="1162851" y="8508219"/>
                  </a:cubicBezTo>
                  <a:close/>
                  <a:moveTo>
                    <a:pt x="1228133" y="8610572"/>
                  </a:moveTo>
                  <a:cubicBezTo>
                    <a:pt x="1385098" y="8610572"/>
                    <a:pt x="1388052" y="8613685"/>
                    <a:pt x="1547173" y="8613685"/>
                  </a:cubicBezTo>
                  <a:cubicBezTo>
                    <a:pt x="1594093" y="8613685"/>
                    <a:pt x="1583900" y="8598253"/>
                    <a:pt x="1585337" y="8690470"/>
                  </a:cubicBezTo>
                  <a:cubicBezTo>
                    <a:pt x="1592682" y="9160277"/>
                    <a:pt x="1614878" y="9095971"/>
                    <a:pt x="1547173" y="9095971"/>
                  </a:cubicBezTo>
                  <a:cubicBezTo>
                    <a:pt x="1114601" y="9095971"/>
                    <a:pt x="1171340" y="9121433"/>
                    <a:pt x="1170276" y="9053321"/>
                  </a:cubicBezTo>
                  <a:cubicBezTo>
                    <a:pt x="1162186" y="8538736"/>
                    <a:pt x="1152046" y="8610572"/>
                    <a:pt x="1228133" y="8610572"/>
                  </a:cubicBezTo>
                  <a:close/>
                  <a:moveTo>
                    <a:pt x="1228133" y="9123987"/>
                  </a:moveTo>
                  <a:cubicBezTo>
                    <a:pt x="1669408" y="9123987"/>
                    <a:pt x="1594625" y="9083653"/>
                    <a:pt x="1596381" y="9235147"/>
                  </a:cubicBezTo>
                  <a:cubicBezTo>
                    <a:pt x="1601491" y="9679918"/>
                    <a:pt x="1622862" y="9606699"/>
                    <a:pt x="1547173" y="9606645"/>
                  </a:cubicBezTo>
                  <a:cubicBezTo>
                    <a:pt x="1525377" y="9606645"/>
                    <a:pt x="1179511" y="9605528"/>
                    <a:pt x="1179511" y="9597999"/>
                  </a:cubicBezTo>
                  <a:cubicBezTo>
                    <a:pt x="1178340" y="9052577"/>
                    <a:pt x="1142359" y="9123987"/>
                    <a:pt x="1228133" y="9123987"/>
                  </a:cubicBezTo>
                  <a:close/>
                  <a:moveTo>
                    <a:pt x="1228133" y="9628169"/>
                  </a:moveTo>
                  <a:cubicBezTo>
                    <a:pt x="1385950" y="9628169"/>
                    <a:pt x="1385178" y="9631336"/>
                    <a:pt x="1547173" y="9631336"/>
                  </a:cubicBezTo>
                  <a:cubicBezTo>
                    <a:pt x="1615676" y="9631388"/>
                    <a:pt x="1599761" y="9550293"/>
                    <a:pt x="1609262" y="10113302"/>
                  </a:cubicBezTo>
                  <a:cubicBezTo>
                    <a:pt x="1450727" y="10112716"/>
                    <a:pt x="1319789" y="10114979"/>
                    <a:pt x="1185658" y="10114393"/>
                  </a:cubicBezTo>
                  <a:cubicBezTo>
                    <a:pt x="1177062" y="9549416"/>
                    <a:pt x="1162531" y="9628169"/>
                    <a:pt x="1228133" y="9628169"/>
                  </a:cubicBezTo>
                  <a:close/>
                  <a:moveTo>
                    <a:pt x="1228133" y="10139189"/>
                  </a:moveTo>
                  <a:cubicBezTo>
                    <a:pt x="1641198" y="10139189"/>
                    <a:pt x="1609608" y="10133842"/>
                    <a:pt x="1609741" y="10143048"/>
                  </a:cubicBezTo>
                  <a:cubicBezTo>
                    <a:pt x="1618550" y="10705523"/>
                    <a:pt x="1644685" y="10624109"/>
                    <a:pt x="1547173" y="10624109"/>
                  </a:cubicBezTo>
                  <a:cubicBezTo>
                    <a:pt x="1389676" y="10624109"/>
                    <a:pt x="1392098" y="10622007"/>
                    <a:pt x="1228133" y="10622007"/>
                  </a:cubicBezTo>
                  <a:cubicBezTo>
                    <a:pt x="1187388" y="10622007"/>
                    <a:pt x="1198380" y="10644676"/>
                    <a:pt x="1196224" y="10505846"/>
                  </a:cubicBezTo>
                  <a:cubicBezTo>
                    <a:pt x="1189597" y="10083078"/>
                    <a:pt x="1159444" y="10139189"/>
                    <a:pt x="1228133" y="10139189"/>
                  </a:cubicBezTo>
                  <a:close/>
                  <a:moveTo>
                    <a:pt x="1618204" y="9234774"/>
                  </a:moveTo>
                  <a:cubicBezTo>
                    <a:pt x="1616581" y="9092778"/>
                    <a:pt x="1530913" y="9117469"/>
                    <a:pt x="2025840" y="9120129"/>
                  </a:cubicBezTo>
                  <a:cubicBezTo>
                    <a:pt x="2037763" y="9120209"/>
                    <a:pt x="2038987" y="9061117"/>
                    <a:pt x="2047450" y="9606379"/>
                  </a:cubicBezTo>
                  <a:cubicBezTo>
                    <a:pt x="1575144" y="9608667"/>
                    <a:pt x="1622356" y="9609785"/>
                    <a:pt x="1622329" y="9597999"/>
                  </a:cubicBezTo>
                  <a:cubicBezTo>
                    <a:pt x="1622036" y="9457678"/>
                    <a:pt x="1620599" y="9445307"/>
                    <a:pt x="1618204" y="9234774"/>
                  </a:cubicBezTo>
                  <a:close/>
                  <a:moveTo>
                    <a:pt x="2047822" y="9631123"/>
                  </a:moveTo>
                  <a:cubicBezTo>
                    <a:pt x="2056312" y="10178274"/>
                    <a:pt x="2066558" y="10114500"/>
                    <a:pt x="2025840" y="10114633"/>
                  </a:cubicBezTo>
                  <a:cubicBezTo>
                    <a:pt x="1914463" y="10115085"/>
                    <a:pt x="1817884" y="10115244"/>
                    <a:pt x="1706800" y="10114047"/>
                  </a:cubicBezTo>
                  <a:cubicBezTo>
                    <a:pt x="1616581" y="10113062"/>
                    <a:pt x="1624751" y="10195966"/>
                    <a:pt x="1622409" y="9631388"/>
                  </a:cubicBezTo>
                  <a:cubicBezTo>
                    <a:pt x="1894503" y="9631628"/>
                    <a:pt x="1916912" y="9631815"/>
                    <a:pt x="2047822" y="9631123"/>
                  </a:cubicBezTo>
                  <a:close/>
                  <a:moveTo>
                    <a:pt x="1706614" y="10138817"/>
                  </a:moveTo>
                  <a:cubicBezTo>
                    <a:pt x="2081408" y="10142861"/>
                    <a:pt x="2055115" y="10134719"/>
                    <a:pt x="2055248" y="10142994"/>
                  </a:cubicBezTo>
                  <a:cubicBezTo>
                    <a:pt x="2063950" y="10699351"/>
                    <a:pt x="2074995" y="10623870"/>
                    <a:pt x="2026026" y="10623125"/>
                  </a:cubicBezTo>
                  <a:cubicBezTo>
                    <a:pt x="1561465" y="10616260"/>
                    <a:pt x="1641411" y="10664683"/>
                    <a:pt x="1638936" y="10505846"/>
                  </a:cubicBezTo>
                  <a:cubicBezTo>
                    <a:pt x="1632043" y="10064533"/>
                    <a:pt x="1601997" y="10137699"/>
                    <a:pt x="1706614" y="10138817"/>
                  </a:cubicBezTo>
                  <a:close/>
                  <a:moveTo>
                    <a:pt x="2057802" y="9120315"/>
                  </a:moveTo>
                  <a:cubicBezTo>
                    <a:pt x="2118667" y="9120634"/>
                    <a:pt x="2476270" y="9120928"/>
                    <a:pt x="2479730" y="9120928"/>
                  </a:cubicBezTo>
                  <a:cubicBezTo>
                    <a:pt x="2479756" y="9123002"/>
                    <a:pt x="2486862" y="9542099"/>
                    <a:pt x="2488006" y="9603984"/>
                  </a:cubicBezTo>
                  <a:cubicBezTo>
                    <a:pt x="2346078" y="9604144"/>
                    <a:pt x="2486489" y="9604756"/>
                    <a:pt x="2069246" y="9606299"/>
                  </a:cubicBezTo>
                  <a:cubicBezTo>
                    <a:pt x="2062007" y="9140216"/>
                    <a:pt x="2062220" y="9311825"/>
                    <a:pt x="2057802" y="9120315"/>
                  </a:cubicBezTo>
                  <a:close/>
                  <a:moveTo>
                    <a:pt x="2488485" y="9628675"/>
                  </a:moveTo>
                  <a:cubicBezTo>
                    <a:pt x="2497667" y="10114047"/>
                    <a:pt x="2496123" y="9969870"/>
                    <a:pt x="2498599" y="10113515"/>
                  </a:cubicBezTo>
                  <a:cubicBezTo>
                    <a:pt x="2480714" y="10113515"/>
                    <a:pt x="2574526" y="10113249"/>
                    <a:pt x="2076618" y="10114473"/>
                  </a:cubicBezTo>
                  <a:cubicBezTo>
                    <a:pt x="2074489" y="9975483"/>
                    <a:pt x="2075767" y="10026220"/>
                    <a:pt x="2069645" y="9631017"/>
                  </a:cubicBezTo>
                  <a:cubicBezTo>
                    <a:pt x="2520208" y="9629100"/>
                    <a:pt x="2357122" y="9628808"/>
                    <a:pt x="2488485" y="9628675"/>
                  </a:cubicBezTo>
                  <a:close/>
                  <a:moveTo>
                    <a:pt x="2494101" y="8614350"/>
                  </a:moveTo>
                  <a:cubicBezTo>
                    <a:pt x="2684599" y="8614536"/>
                    <a:pt x="2683854" y="8610253"/>
                    <a:pt x="2916267" y="8611850"/>
                  </a:cubicBezTo>
                  <a:cubicBezTo>
                    <a:pt x="2919248" y="8871922"/>
                    <a:pt x="2922548" y="8834568"/>
                    <a:pt x="2926460" y="9094694"/>
                  </a:cubicBezTo>
                  <a:cubicBezTo>
                    <a:pt x="2641831" y="9094082"/>
                    <a:pt x="2699822" y="9096210"/>
                    <a:pt x="2501153" y="9096210"/>
                  </a:cubicBezTo>
                  <a:cubicBezTo>
                    <a:pt x="2498093" y="8910155"/>
                    <a:pt x="2497215" y="8783484"/>
                    <a:pt x="2494101" y="8614350"/>
                  </a:cubicBezTo>
                  <a:close/>
                  <a:moveTo>
                    <a:pt x="2504640" y="9120928"/>
                  </a:moveTo>
                  <a:cubicBezTo>
                    <a:pt x="3007870" y="9120928"/>
                    <a:pt x="2926354" y="9080220"/>
                    <a:pt x="2928430" y="9235040"/>
                  </a:cubicBezTo>
                  <a:cubicBezTo>
                    <a:pt x="2930532" y="9403668"/>
                    <a:pt x="2932049" y="9451666"/>
                    <a:pt x="2933114" y="9598051"/>
                  </a:cubicBezTo>
                  <a:cubicBezTo>
                    <a:pt x="2933194" y="9609679"/>
                    <a:pt x="2967179" y="9604038"/>
                    <a:pt x="2509856" y="9603958"/>
                  </a:cubicBezTo>
                  <a:cubicBezTo>
                    <a:pt x="2509776" y="9599595"/>
                    <a:pt x="2500248" y="9120928"/>
                    <a:pt x="2504640" y="9120928"/>
                  </a:cubicBezTo>
                  <a:close/>
                  <a:moveTo>
                    <a:pt x="2933353" y="9629446"/>
                  </a:moveTo>
                  <a:cubicBezTo>
                    <a:pt x="2933380" y="9631788"/>
                    <a:pt x="2938942" y="10109098"/>
                    <a:pt x="2938969" y="10111812"/>
                  </a:cubicBezTo>
                  <a:cubicBezTo>
                    <a:pt x="2766834" y="10109391"/>
                    <a:pt x="2650081" y="10113355"/>
                    <a:pt x="2520368" y="10113515"/>
                  </a:cubicBezTo>
                  <a:cubicBezTo>
                    <a:pt x="2517600" y="9951724"/>
                    <a:pt x="2519277" y="10112291"/>
                    <a:pt x="2510308" y="9628675"/>
                  </a:cubicBezTo>
                  <a:cubicBezTo>
                    <a:pt x="2659609" y="9628702"/>
                    <a:pt x="2765716" y="9630644"/>
                    <a:pt x="2933353" y="9629446"/>
                  </a:cubicBezTo>
                  <a:close/>
                  <a:moveTo>
                    <a:pt x="2939368" y="10136555"/>
                  </a:moveTo>
                  <a:cubicBezTo>
                    <a:pt x="2942535" y="10343071"/>
                    <a:pt x="2940485" y="10292919"/>
                    <a:pt x="2945835" y="10621182"/>
                  </a:cubicBezTo>
                  <a:cubicBezTo>
                    <a:pt x="2845662" y="10622540"/>
                    <a:pt x="2726328" y="10621635"/>
                    <a:pt x="2526010" y="10621582"/>
                  </a:cubicBezTo>
                  <a:cubicBezTo>
                    <a:pt x="2525984" y="10618548"/>
                    <a:pt x="2520900" y="10145096"/>
                    <a:pt x="2520874" y="10142569"/>
                  </a:cubicBezTo>
                  <a:cubicBezTo>
                    <a:pt x="2520741" y="10133709"/>
                    <a:pt x="2930372" y="10136423"/>
                    <a:pt x="2939368" y="10136555"/>
                  </a:cubicBezTo>
                  <a:close/>
                  <a:moveTo>
                    <a:pt x="2938064" y="8612035"/>
                  </a:moveTo>
                  <a:cubicBezTo>
                    <a:pt x="3183385" y="8614217"/>
                    <a:pt x="2993685" y="8612275"/>
                    <a:pt x="3361268" y="8614590"/>
                  </a:cubicBezTo>
                  <a:cubicBezTo>
                    <a:pt x="3364755" y="8883869"/>
                    <a:pt x="3364036" y="8938623"/>
                    <a:pt x="3366724" y="9095704"/>
                  </a:cubicBezTo>
                  <a:cubicBezTo>
                    <a:pt x="3022907" y="9094853"/>
                    <a:pt x="3221149" y="9095572"/>
                    <a:pt x="2948230" y="9094774"/>
                  </a:cubicBezTo>
                  <a:cubicBezTo>
                    <a:pt x="2944291" y="8837121"/>
                    <a:pt x="2940831" y="8856198"/>
                    <a:pt x="2938064" y="8612035"/>
                  </a:cubicBezTo>
                  <a:close/>
                  <a:moveTo>
                    <a:pt x="2983359" y="9119650"/>
                  </a:moveTo>
                  <a:cubicBezTo>
                    <a:pt x="3446032" y="9121512"/>
                    <a:pt x="3366112" y="9087750"/>
                    <a:pt x="3369652" y="9236344"/>
                  </a:cubicBezTo>
                  <a:cubicBezTo>
                    <a:pt x="3372659" y="9360461"/>
                    <a:pt x="3374043" y="9457147"/>
                    <a:pt x="3375959" y="9598237"/>
                  </a:cubicBezTo>
                  <a:cubicBezTo>
                    <a:pt x="3376065" y="9607603"/>
                    <a:pt x="2955016" y="9607257"/>
                    <a:pt x="2954963" y="9597918"/>
                  </a:cubicBezTo>
                  <a:cubicBezTo>
                    <a:pt x="2950945" y="9050661"/>
                    <a:pt x="2931091" y="9119411"/>
                    <a:pt x="2983359" y="9119650"/>
                  </a:cubicBezTo>
                  <a:close/>
                  <a:moveTo>
                    <a:pt x="2983493" y="9628994"/>
                  </a:moveTo>
                  <a:cubicBezTo>
                    <a:pt x="3095269" y="9627930"/>
                    <a:pt x="3190730" y="9628089"/>
                    <a:pt x="3302533" y="9628409"/>
                  </a:cubicBezTo>
                  <a:cubicBezTo>
                    <a:pt x="3398048" y="9628675"/>
                    <a:pt x="3375906" y="9542312"/>
                    <a:pt x="3385566" y="10111653"/>
                  </a:cubicBezTo>
                  <a:cubicBezTo>
                    <a:pt x="3268920" y="10112504"/>
                    <a:pt x="3203531" y="10116415"/>
                    <a:pt x="2960791" y="10112158"/>
                  </a:cubicBezTo>
                  <a:cubicBezTo>
                    <a:pt x="2952674" y="9556865"/>
                    <a:pt x="2945356" y="9629393"/>
                    <a:pt x="2983493" y="9628994"/>
                  </a:cubicBezTo>
                  <a:close/>
                  <a:moveTo>
                    <a:pt x="2983226" y="10137301"/>
                  </a:moveTo>
                  <a:cubicBezTo>
                    <a:pt x="3376278" y="10144697"/>
                    <a:pt x="3385832" y="10126339"/>
                    <a:pt x="3386098" y="10142994"/>
                  </a:cubicBezTo>
                  <a:cubicBezTo>
                    <a:pt x="3388866" y="10319339"/>
                    <a:pt x="3385007" y="10328198"/>
                    <a:pt x="3387802" y="10506378"/>
                  </a:cubicBezTo>
                  <a:cubicBezTo>
                    <a:pt x="3389984" y="10646591"/>
                    <a:pt x="3412020" y="10625546"/>
                    <a:pt x="3302932" y="10621928"/>
                  </a:cubicBezTo>
                  <a:cubicBezTo>
                    <a:pt x="2899554" y="10608704"/>
                    <a:pt x="2968456" y="10670670"/>
                    <a:pt x="2965768" y="10505926"/>
                  </a:cubicBezTo>
                  <a:cubicBezTo>
                    <a:pt x="2959088" y="10081534"/>
                    <a:pt x="2950306" y="10136688"/>
                    <a:pt x="2983226" y="10137301"/>
                  </a:cubicBezTo>
                  <a:close/>
                  <a:moveTo>
                    <a:pt x="3388999" y="9120449"/>
                  </a:moveTo>
                  <a:cubicBezTo>
                    <a:pt x="3735211" y="9120874"/>
                    <a:pt x="3463463" y="9120901"/>
                    <a:pt x="3813721" y="9121645"/>
                  </a:cubicBezTo>
                  <a:cubicBezTo>
                    <a:pt x="3822423" y="9682047"/>
                    <a:pt x="3834612" y="9607097"/>
                    <a:pt x="3781412" y="9607097"/>
                  </a:cubicBezTo>
                  <a:cubicBezTo>
                    <a:pt x="3779336" y="9607097"/>
                    <a:pt x="3397888" y="9605581"/>
                    <a:pt x="3397782" y="9597759"/>
                  </a:cubicBezTo>
                  <a:cubicBezTo>
                    <a:pt x="3393231" y="9261885"/>
                    <a:pt x="3391767" y="9270320"/>
                    <a:pt x="3388999" y="9120449"/>
                  </a:cubicBezTo>
                  <a:close/>
                  <a:moveTo>
                    <a:pt x="3781412" y="9631841"/>
                  </a:moveTo>
                  <a:cubicBezTo>
                    <a:pt x="3832111" y="9631841"/>
                    <a:pt x="3818618" y="9554418"/>
                    <a:pt x="3828491" y="10111466"/>
                  </a:cubicBezTo>
                  <a:cubicBezTo>
                    <a:pt x="3797673" y="10111280"/>
                    <a:pt x="3773615" y="10111333"/>
                    <a:pt x="3462212" y="10111387"/>
                  </a:cubicBezTo>
                  <a:cubicBezTo>
                    <a:pt x="3393470" y="10111387"/>
                    <a:pt x="3405925" y="10191337"/>
                    <a:pt x="3398208" y="9628542"/>
                  </a:cubicBezTo>
                  <a:cubicBezTo>
                    <a:pt x="3626896" y="9628675"/>
                    <a:pt x="3632245" y="9631841"/>
                    <a:pt x="3781412" y="9631841"/>
                  </a:cubicBezTo>
                  <a:close/>
                  <a:moveTo>
                    <a:pt x="3834453" y="9053268"/>
                  </a:moveTo>
                  <a:cubicBezTo>
                    <a:pt x="3826362" y="8533734"/>
                    <a:pt x="3786868" y="8609108"/>
                    <a:pt x="3940826" y="8613046"/>
                  </a:cubicBezTo>
                  <a:cubicBezTo>
                    <a:pt x="4046161" y="8615734"/>
                    <a:pt x="4153918" y="8615521"/>
                    <a:pt x="4246959" y="8613925"/>
                  </a:cubicBezTo>
                  <a:cubicBezTo>
                    <a:pt x="4252468" y="9069365"/>
                    <a:pt x="4250818" y="8980820"/>
                    <a:pt x="4252947" y="9097327"/>
                  </a:cubicBezTo>
                  <a:cubicBezTo>
                    <a:pt x="3766748" y="9109699"/>
                    <a:pt x="3835171" y="9098552"/>
                    <a:pt x="3834453" y="9053268"/>
                  </a:cubicBezTo>
                  <a:close/>
                  <a:moveTo>
                    <a:pt x="4253399" y="9122072"/>
                  </a:moveTo>
                  <a:cubicBezTo>
                    <a:pt x="4256646" y="9283596"/>
                    <a:pt x="4259600" y="9271650"/>
                    <a:pt x="4262607" y="9605395"/>
                  </a:cubicBezTo>
                  <a:cubicBezTo>
                    <a:pt x="4204644" y="9605926"/>
                    <a:pt x="3843075" y="9607071"/>
                    <a:pt x="3841186" y="9607071"/>
                  </a:cubicBezTo>
                  <a:cubicBezTo>
                    <a:pt x="3841452" y="9473961"/>
                    <a:pt x="3841399" y="9500727"/>
                    <a:pt x="3835491" y="9121726"/>
                  </a:cubicBezTo>
                  <a:cubicBezTo>
                    <a:pt x="3953015" y="9122231"/>
                    <a:pt x="4085868" y="9126302"/>
                    <a:pt x="4253399" y="9122072"/>
                  </a:cubicBezTo>
                  <a:close/>
                  <a:moveTo>
                    <a:pt x="4260478" y="9630111"/>
                  </a:moveTo>
                  <a:cubicBezTo>
                    <a:pt x="4263166" y="9630111"/>
                    <a:pt x="4270804" y="10111333"/>
                    <a:pt x="4270831" y="10113435"/>
                  </a:cubicBezTo>
                  <a:cubicBezTo>
                    <a:pt x="4022928" y="10117665"/>
                    <a:pt x="3964538" y="10112610"/>
                    <a:pt x="3850261" y="10111599"/>
                  </a:cubicBezTo>
                  <a:cubicBezTo>
                    <a:pt x="3847759" y="9968486"/>
                    <a:pt x="3840919" y="9829949"/>
                    <a:pt x="3841132" y="9631761"/>
                  </a:cubicBezTo>
                  <a:cubicBezTo>
                    <a:pt x="3843022" y="9631788"/>
                    <a:pt x="4221171" y="9630484"/>
                    <a:pt x="4260478" y="9630111"/>
                  </a:cubicBezTo>
                  <a:close/>
                  <a:moveTo>
                    <a:pt x="4271336" y="10143048"/>
                  </a:moveTo>
                  <a:cubicBezTo>
                    <a:pt x="4279826" y="10684505"/>
                    <a:pt x="4284270" y="10622859"/>
                    <a:pt x="4260478" y="10622593"/>
                  </a:cubicBezTo>
                  <a:cubicBezTo>
                    <a:pt x="3775877" y="10617404"/>
                    <a:pt x="3856674" y="10661517"/>
                    <a:pt x="3854253" y="10505899"/>
                  </a:cubicBezTo>
                  <a:cubicBezTo>
                    <a:pt x="3851432" y="10325405"/>
                    <a:pt x="3853721" y="10328970"/>
                    <a:pt x="3850793" y="10142569"/>
                  </a:cubicBezTo>
                  <a:cubicBezTo>
                    <a:pt x="3850660" y="10132910"/>
                    <a:pt x="4271310" y="10140972"/>
                    <a:pt x="4271336" y="10143048"/>
                  </a:cubicBezTo>
                  <a:close/>
                  <a:moveTo>
                    <a:pt x="4275195" y="9121512"/>
                  </a:moveTo>
                  <a:cubicBezTo>
                    <a:pt x="4356259" y="9119490"/>
                    <a:pt x="4370497" y="9119836"/>
                    <a:pt x="4698081" y="9119783"/>
                  </a:cubicBezTo>
                  <a:cubicBezTo>
                    <a:pt x="4701860" y="9341065"/>
                    <a:pt x="4699358" y="9143329"/>
                    <a:pt x="4706304" y="9606539"/>
                  </a:cubicBezTo>
                  <a:cubicBezTo>
                    <a:pt x="4235728" y="9605607"/>
                    <a:pt x="4284483" y="9607204"/>
                    <a:pt x="4284403" y="9597865"/>
                  </a:cubicBezTo>
                  <a:cubicBezTo>
                    <a:pt x="4282008" y="9310654"/>
                    <a:pt x="4277937" y="9254915"/>
                    <a:pt x="4275195" y="9121512"/>
                  </a:cubicBezTo>
                  <a:close/>
                  <a:moveTo>
                    <a:pt x="4706677" y="9631256"/>
                  </a:moveTo>
                  <a:cubicBezTo>
                    <a:pt x="4713516" y="10087175"/>
                    <a:pt x="4710243" y="9848201"/>
                    <a:pt x="4714474" y="10114446"/>
                  </a:cubicBezTo>
                  <a:cubicBezTo>
                    <a:pt x="4572040" y="10114206"/>
                    <a:pt x="4470936" y="10110376"/>
                    <a:pt x="4292654" y="10113062"/>
                  </a:cubicBezTo>
                  <a:cubicBezTo>
                    <a:pt x="4290338" y="9971466"/>
                    <a:pt x="4286240" y="9808930"/>
                    <a:pt x="4284696" y="9629872"/>
                  </a:cubicBezTo>
                  <a:cubicBezTo>
                    <a:pt x="4501541" y="9627983"/>
                    <a:pt x="4571428" y="9631017"/>
                    <a:pt x="4706677" y="9631256"/>
                  </a:cubicBezTo>
                  <a:close/>
                  <a:moveTo>
                    <a:pt x="4714874" y="10139163"/>
                  </a:moveTo>
                  <a:cubicBezTo>
                    <a:pt x="4717987" y="10364143"/>
                    <a:pt x="4714394" y="10262481"/>
                    <a:pt x="4719983" y="10621050"/>
                  </a:cubicBezTo>
                  <a:cubicBezTo>
                    <a:pt x="4560250" y="10621263"/>
                    <a:pt x="4519319" y="10624881"/>
                    <a:pt x="4300158" y="10622992"/>
                  </a:cubicBezTo>
                  <a:cubicBezTo>
                    <a:pt x="4296459" y="10480623"/>
                    <a:pt x="4295901" y="10321307"/>
                    <a:pt x="4293106" y="10142621"/>
                  </a:cubicBezTo>
                  <a:cubicBezTo>
                    <a:pt x="4292973" y="10132379"/>
                    <a:pt x="4275062" y="10138497"/>
                    <a:pt x="4714874" y="10139163"/>
                  </a:cubicBezTo>
                  <a:close/>
                  <a:moveTo>
                    <a:pt x="4719877" y="9119810"/>
                  </a:moveTo>
                  <a:cubicBezTo>
                    <a:pt x="4855924" y="9119783"/>
                    <a:pt x="4866756" y="9121938"/>
                    <a:pt x="5140580" y="9122630"/>
                  </a:cubicBezTo>
                  <a:cubicBezTo>
                    <a:pt x="5140606" y="9124758"/>
                    <a:pt x="5149016" y="9586770"/>
                    <a:pt x="5149415" y="9606220"/>
                  </a:cubicBezTo>
                  <a:cubicBezTo>
                    <a:pt x="4942178" y="9606166"/>
                    <a:pt x="4802032" y="9606645"/>
                    <a:pt x="4728074" y="9606565"/>
                  </a:cubicBezTo>
                  <a:cubicBezTo>
                    <a:pt x="4721447" y="9163656"/>
                    <a:pt x="4723097" y="9309723"/>
                    <a:pt x="4719877" y="9119810"/>
                  </a:cubicBezTo>
                  <a:close/>
                  <a:moveTo>
                    <a:pt x="4739278" y="9631282"/>
                  </a:moveTo>
                  <a:cubicBezTo>
                    <a:pt x="5235962" y="9631282"/>
                    <a:pt x="5149655" y="9594619"/>
                    <a:pt x="5152556" y="9779770"/>
                  </a:cubicBezTo>
                  <a:cubicBezTo>
                    <a:pt x="5155403" y="9962127"/>
                    <a:pt x="5155962" y="9949542"/>
                    <a:pt x="5158650" y="10115883"/>
                  </a:cubicBezTo>
                  <a:cubicBezTo>
                    <a:pt x="4955351" y="10117080"/>
                    <a:pt x="4914473" y="10114473"/>
                    <a:pt x="4736271" y="10114473"/>
                  </a:cubicBezTo>
                  <a:cubicBezTo>
                    <a:pt x="4727781" y="9574346"/>
                    <a:pt x="4723070" y="9631282"/>
                    <a:pt x="4739278" y="9631282"/>
                  </a:cubicBezTo>
                  <a:close/>
                  <a:moveTo>
                    <a:pt x="4739278" y="10139189"/>
                  </a:moveTo>
                  <a:cubicBezTo>
                    <a:pt x="4741167" y="10139189"/>
                    <a:pt x="5159049" y="10140201"/>
                    <a:pt x="5159103" y="10143048"/>
                  </a:cubicBezTo>
                  <a:cubicBezTo>
                    <a:pt x="5159156" y="10146240"/>
                    <a:pt x="5164931" y="10621023"/>
                    <a:pt x="5164958" y="10624216"/>
                  </a:cubicBezTo>
                  <a:cubicBezTo>
                    <a:pt x="4872131" y="10625732"/>
                    <a:pt x="4943482" y="10621076"/>
                    <a:pt x="4741780" y="10621050"/>
                  </a:cubicBezTo>
                  <a:cubicBezTo>
                    <a:pt x="4733396" y="10085579"/>
                    <a:pt x="4737388" y="10139189"/>
                    <a:pt x="4739278" y="10139189"/>
                  </a:cubicBezTo>
                  <a:close/>
                  <a:moveTo>
                    <a:pt x="5217998" y="9122923"/>
                  </a:moveTo>
                  <a:cubicBezTo>
                    <a:pt x="5375548" y="9123562"/>
                    <a:pt x="5380711" y="9122949"/>
                    <a:pt x="5537064" y="9123562"/>
                  </a:cubicBezTo>
                  <a:cubicBezTo>
                    <a:pt x="5601362" y="9123827"/>
                    <a:pt x="5584888" y="9047601"/>
                    <a:pt x="5591462" y="9605421"/>
                  </a:cubicBezTo>
                  <a:cubicBezTo>
                    <a:pt x="5127859" y="9607550"/>
                    <a:pt x="5171291" y="9610024"/>
                    <a:pt x="5171052" y="9597732"/>
                  </a:cubicBezTo>
                  <a:cubicBezTo>
                    <a:pt x="5160141" y="9047335"/>
                    <a:pt x="5143108" y="9122603"/>
                    <a:pt x="5217998" y="9122923"/>
                  </a:cubicBezTo>
                  <a:close/>
                  <a:moveTo>
                    <a:pt x="5591781" y="9630111"/>
                  </a:moveTo>
                  <a:cubicBezTo>
                    <a:pt x="5593245" y="9752898"/>
                    <a:pt x="5594789" y="9855917"/>
                    <a:pt x="5597982" y="9961595"/>
                  </a:cubicBezTo>
                  <a:cubicBezTo>
                    <a:pt x="5603917" y="10156962"/>
                    <a:pt x="5678807" y="10111706"/>
                    <a:pt x="5217945" y="10115457"/>
                  </a:cubicBezTo>
                  <a:cubicBezTo>
                    <a:pt x="5163973" y="10115883"/>
                    <a:pt x="5182922" y="10189821"/>
                    <a:pt x="5171744" y="9630936"/>
                  </a:cubicBezTo>
                  <a:cubicBezTo>
                    <a:pt x="5559287" y="9630990"/>
                    <a:pt x="5408176" y="9630990"/>
                    <a:pt x="5591781" y="9630111"/>
                  </a:cubicBezTo>
                  <a:close/>
                  <a:moveTo>
                    <a:pt x="5218157" y="10140201"/>
                  </a:moveTo>
                  <a:cubicBezTo>
                    <a:pt x="5220047" y="10140174"/>
                    <a:pt x="5602054" y="10136423"/>
                    <a:pt x="5602160" y="10143048"/>
                  </a:cubicBezTo>
                  <a:cubicBezTo>
                    <a:pt x="5610863" y="10700735"/>
                    <a:pt x="5640564" y="10621795"/>
                    <a:pt x="5537038" y="10622646"/>
                  </a:cubicBezTo>
                  <a:cubicBezTo>
                    <a:pt x="5377811" y="10623949"/>
                    <a:pt x="5368123" y="10622673"/>
                    <a:pt x="5217998" y="10623870"/>
                  </a:cubicBezTo>
                  <a:cubicBezTo>
                    <a:pt x="5176907" y="10624136"/>
                    <a:pt x="5187366" y="10645900"/>
                    <a:pt x="5185183" y="10505899"/>
                  </a:cubicBezTo>
                  <a:cubicBezTo>
                    <a:pt x="5178770" y="10084621"/>
                    <a:pt x="5166022" y="10140626"/>
                    <a:pt x="5218157" y="10140201"/>
                  </a:cubicBezTo>
                  <a:close/>
                  <a:moveTo>
                    <a:pt x="5606126" y="9123747"/>
                  </a:moveTo>
                  <a:cubicBezTo>
                    <a:pt x="5870928" y="9124227"/>
                    <a:pt x="5832871" y="9122577"/>
                    <a:pt x="6016077" y="9122577"/>
                  </a:cubicBezTo>
                  <a:cubicBezTo>
                    <a:pt x="6037793" y="9122577"/>
                    <a:pt x="6027813" y="9065188"/>
                    <a:pt x="6036463" y="9607816"/>
                  </a:cubicBezTo>
                  <a:cubicBezTo>
                    <a:pt x="5871966" y="9608268"/>
                    <a:pt x="5845645" y="9604490"/>
                    <a:pt x="5613312" y="9605288"/>
                  </a:cubicBezTo>
                  <a:cubicBezTo>
                    <a:pt x="5611502" y="9464915"/>
                    <a:pt x="5613498" y="9591693"/>
                    <a:pt x="5606126" y="9123747"/>
                  </a:cubicBezTo>
                  <a:close/>
                  <a:moveTo>
                    <a:pt x="5696744" y="9629898"/>
                  </a:moveTo>
                  <a:cubicBezTo>
                    <a:pt x="5854641" y="9629898"/>
                    <a:pt x="5856291" y="9632586"/>
                    <a:pt x="6016050" y="9632586"/>
                  </a:cubicBezTo>
                  <a:cubicBezTo>
                    <a:pt x="6047215" y="9632586"/>
                    <a:pt x="6036383" y="9572696"/>
                    <a:pt x="6045218" y="10115324"/>
                  </a:cubicBezTo>
                  <a:cubicBezTo>
                    <a:pt x="5886391" y="10115750"/>
                    <a:pt x="5826830" y="10112929"/>
                    <a:pt x="5623478" y="10113648"/>
                  </a:cubicBezTo>
                  <a:cubicBezTo>
                    <a:pt x="5613790" y="9552316"/>
                    <a:pt x="5579885" y="9629898"/>
                    <a:pt x="5696744" y="9629898"/>
                  </a:cubicBezTo>
                  <a:close/>
                  <a:moveTo>
                    <a:pt x="6041998" y="8690097"/>
                  </a:moveTo>
                  <a:cubicBezTo>
                    <a:pt x="6040348" y="8584046"/>
                    <a:pt x="5968546" y="8615334"/>
                    <a:pt x="6466534" y="8613525"/>
                  </a:cubicBezTo>
                  <a:cubicBezTo>
                    <a:pt x="6471005" y="8879079"/>
                    <a:pt x="6468237" y="8883762"/>
                    <a:pt x="6472016" y="9097088"/>
                  </a:cubicBezTo>
                  <a:cubicBezTo>
                    <a:pt x="6383607" y="9098126"/>
                    <a:pt x="6347199" y="9097833"/>
                    <a:pt x="6051712" y="9097886"/>
                  </a:cubicBezTo>
                  <a:cubicBezTo>
                    <a:pt x="6048599" y="8875009"/>
                    <a:pt x="6044846" y="8871550"/>
                    <a:pt x="6041998" y="8690097"/>
                  </a:cubicBezTo>
                  <a:close/>
                  <a:moveTo>
                    <a:pt x="6472468" y="9121805"/>
                  </a:moveTo>
                  <a:cubicBezTo>
                    <a:pt x="6474996" y="9254835"/>
                    <a:pt x="6478962" y="9328720"/>
                    <a:pt x="6481197" y="9598105"/>
                  </a:cubicBezTo>
                  <a:cubicBezTo>
                    <a:pt x="6481251" y="9605395"/>
                    <a:pt x="6530219" y="9604916"/>
                    <a:pt x="6058233" y="9607736"/>
                  </a:cubicBezTo>
                  <a:cubicBezTo>
                    <a:pt x="6050941" y="9150167"/>
                    <a:pt x="6054507" y="9314299"/>
                    <a:pt x="6052058" y="9122577"/>
                  </a:cubicBezTo>
                  <a:cubicBezTo>
                    <a:pt x="6347572" y="9122524"/>
                    <a:pt x="6395050" y="9122763"/>
                    <a:pt x="6472468" y="9121805"/>
                  </a:cubicBezTo>
                  <a:close/>
                  <a:moveTo>
                    <a:pt x="6481491" y="9629766"/>
                  </a:moveTo>
                  <a:cubicBezTo>
                    <a:pt x="6481517" y="9631867"/>
                    <a:pt x="6486840" y="10111546"/>
                    <a:pt x="6486866" y="10113462"/>
                  </a:cubicBezTo>
                  <a:cubicBezTo>
                    <a:pt x="6264778" y="10110509"/>
                    <a:pt x="6173761" y="10114685"/>
                    <a:pt x="6067015" y="10115217"/>
                  </a:cubicBezTo>
                  <a:cubicBezTo>
                    <a:pt x="6064832" y="9980219"/>
                    <a:pt x="6064646" y="10010283"/>
                    <a:pt x="6058632" y="9632453"/>
                  </a:cubicBezTo>
                  <a:cubicBezTo>
                    <a:pt x="6181026" y="9631734"/>
                    <a:pt x="6272842" y="9625322"/>
                    <a:pt x="6481491" y="9629766"/>
                  </a:cubicBezTo>
                  <a:close/>
                  <a:moveTo>
                    <a:pt x="6486494" y="8508325"/>
                  </a:moveTo>
                  <a:cubicBezTo>
                    <a:pt x="6478057" y="8058393"/>
                    <a:pt x="6474118" y="8106709"/>
                    <a:pt x="6495116" y="8106550"/>
                  </a:cubicBezTo>
                  <a:cubicBezTo>
                    <a:pt x="6966171" y="8102718"/>
                    <a:pt x="6901261" y="8095854"/>
                    <a:pt x="6901474" y="8145474"/>
                  </a:cubicBezTo>
                  <a:cubicBezTo>
                    <a:pt x="6903683" y="8666631"/>
                    <a:pt x="6936418" y="8586973"/>
                    <a:pt x="6814316" y="8587797"/>
                  </a:cubicBezTo>
                  <a:cubicBezTo>
                    <a:pt x="6661583" y="8588835"/>
                    <a:pt x="6666293" y="8588037"/>
                    <a:pt x="6494956" y="8588702"/>
                  </a:cubicBezTo>
                  <a:cubicBezTo>
                    <a:pt x="6485456" y="8588755"/>
                    <a:pt x="6488250" y="8600808"/>
                    <a:pt x="6486494" y="8508325"/>
                  </a:cubicBezTo>
                  <a:close/>
                  <a:moveTo>
                    <a:pt x="6495090" y="8613419"/>
                  </a:moveTo>
                  <a:cubicBezTo>
                    <a:pt x="6982938" y="8611423"/>
                    <a:pt x="6906078" y="8589873"/>
                    <a:pt x="6907675" y="8690470"/>
                  </a:cubicBezTo>
                  <a:cubicBezTo>
                    <a:pt x="6915314" y="9179860"/>
                    <a:pt x="6945254" y="9098312"/>
                    <a:pt x="6814503" y="9096716"/>
                  </a:cubicBezTo>
                  <a:cubicBezTo>
                    <a:pt x="6439841" y="9092166"/>
                    <a:pt x="6494131" y="9118852"/>
                    <a:pt x="6493093" y="9053321"/>
                  </a:cubicBezTo>
                  <a:cubicBezTo>
                    <a:pt x="6485376" y="8561085"/>
                    <a:pt x="6487851" y="8613419"/>
                    <a:pt x="6495090" y="8613419"/>
                  </a:cubicBezTo>
                  <a:close/>
                  <a:moveTo>
                    <a:pt x="6495169" y="9121512"/>
                  </a:moveTo>
                  <a:cubicBezTo>
                    <a:pt x="7005000" y="9115313"/>
                    <a:pt x="6915127" y="9097621"/>
                    <a:pt x="6918880" y="9235360"/>
                  </a:cubicBezTo>
                  <a:cubicBezTo>
                    <a:pt x="6922313" y="9361711"/>
                    <a:pt x="6924335" y="9474068"/>
                    <a:pt x="6923936" y="9597945"/>
                  </a:cubicBezTo>
                  <a:cubicBezTo>
                    <a:pt x="6923883" y="9614601"/>
                    <a:pt x="6505016" y="9605501"/>
                    <a:pt x="6503100" y="9605474"/>
                  </a:cubicBezTo>
                  <a:cubicBezTo>
                    <a:pt x="6499960" y="9243767"/>
                    <a:pt x="6492109" y="9121566"/>
                    <a:pt x="6495169" y="9121512"/>
                  </a:cubicBezTo>
                  <a:close/>
                  <a:moveTo>
                    <a:pt x="6923856" y="9632506"/>
                  </a:moveTo>
                  <a:cubicBezTo>
                    <a:pt x="6923750" y="9808185"/>
                    <a:pt x="6929658" y="9963005"/>
                    <a:pt x="6932160" y="10111041"/>
                  </a:cubicBezTo>
                  <a:cubicBezTo>
                    <a:pt x="6807131" y="10111653"/>
                    <a:pt x="6738309" y="10116761"/>
                    <a:pt x="6508636" y="10113754"/>
                  </a:cubicBezTo>
                  <a:cubicBezTo>
                    <a:pt x="6508609" y="10111387"/>
                    <a:pt x="6503313" y="9632134"/>
                    <a:pt x="6503287" y="9630244"/>
                  </a:cubicBezTo>
                  <a:cubicBezTo>
                    <a:pt x="6591936" y="9632134"/>
                    <a:pt x="6920769" y="9632506"/>
                    <a:pt x="6923856" y="9632506"/>
                  </a:cubicBezTo>
                  <a:close/>
                  <a:moveTo>
                    <a:pt x="6932585" y="10135757"/>
                  </a:moveTo>
                  <a:cubicBezTo>
                    <a:pt x="6935486" y="10314363"/>
                    <a:pt x="6935353" y="10422835"/>
                    <a:pt x="6939451" y="10621342"/>
                  </a:cubicBezTo>
                  <a:lnTo>
                    <a:pt x="6517152" y="10621528"/>
                  </a:lnTo>
                  <a:cubicBezTo>
                    <a:pt x="6515795" y="10557222"/>
                    <a:pt x="6509221" y="10150231"/>
                    <a:pt x="6509088" y="10142702"/>
                  </a:cubicBezTo>
                  <a:cubicBezTo>
                    <a:pt x="6509035" y="10138259"/>
                    <a:pt x="6472043" y="10138099"/>
                    <a:pt x="6932585" y="10135757"/>
                  </a:cubicBezTo>
                  <a:close/>
                  <a:moveTo>
                    <a:pt x="6937988" y="9122337"/>
                  </a:moveTo>
                  <a:cubicBezTo>
                    <a:pt x="7121327" y="9122683"/>
                    <a:pt x="7088619" y="9120741"/>
                    <a:pt x="7359835" y="9120634"/>
                  </a:cubicBezTo>
                  <a:cubicBezTo>
                    <a:pt x="7361352" y="9251084"/>
                    <a:pt x="7359835" y="9407952"/>
                    <a:pt x="7367606" y="9602814"/>
                  </a:cubicBezTo>
                  <a:cubicBezTo>
                    <a:pt x="7092957" y="9602681"/>
                    <a:pt x="7157308" y="9607976"/>
                    <a:pt x="6945733" y="9607816"/>
                  </a:cubicBezTo>
                  <a:cubicBezTo>
                    <a:pt x="6946398" y="9386747"/>
                    <a:pt x="6940489" y="9247571"/>
                    <a:pt x="6937988" y="9122337"/>
                  </a:cubicBezTo>
                  <a:close/>
                  <a:moveTo>
                    <a:pt x="6974049" y="9632532"/>
                  </a:moveTo>
                  <a:cubicBezTo>
                    <a:pt x="7445663" y="9632532"/>
                    <a:pt x="7369256" y="9574505"/>
                    <a:pt x="7372450" y="9779717"/>
                  </a:cubicBezTo>
                  <a:cubicBezTo>
                    <a:pt x="7375164" y="9953639"/>
                    <a:pt x="7373195" y="9952682"/>
                    <a:pt x="7375457" y="10112903"/>
                  </a:cubicBezTo>
                  <a:cubicBezTo>
                    <a:pt x="7373568" y="10112876"/>
                    <a:pt x="7005825" y="10110854"/>
                    <a:pt x="6953956" y="10110987"/>
                  </a:cubicBezTo>
                  <a:cubicBezTo>
                    <a:pt x="6944908" y="9577485"/>
                    <a:pt x="6931388" y="9632532"/>
                    <a:pt x="6974049" y="9632532"/>
                  </a:cubicBezTo>
                  <a:close/>
                  <a:moveTo>
                    <a:pt x="6974049" y="10135651"/>
                  </a:moveTo>
                  <a:cubicBezTo>
                    <a:pt x="7420860" y="10135651"/>
                    <a:pt x="7375830" y="10136609"/>
                    <a:pt x="7375909" y="10143074"/>
                  </a:cubicBezTo>
                  <a:cubicBezTo>
                    <a:pt x="7384692" y="10704300"/>
                    <a:pt x="7411811" y="10619506"/>
                    <a:pt x="7293302" y="10619506"/>
                  </a:cubicBezTo>
                  <a:cubicBezTo>
                    <a:pt x="7134154" y="10619506"/>
                    <a:pt x="7130588" y="10621342"/>
                    <a:pt x="6974022" y="10621342"/>
                  </a:cubicBezTo>
                  <a:cubicBezTo>
                    <a:pt x="6956724" y="10621342"/>
                    <a:pt x="6961248" y="10639142"/>
                    <a:pt x="6959146" y="10505952"/>
                  </a:cubicBezTo>
                  <a:cubicBezTo>
                    <a:pt x="6952678" y="10090128"/>
                    <a:pt x="6944135" y="10135651"/>
                    <a:pt x="6974049" y="10135651"/>
                  </a:cubicBezTo>
                  <a:close/>
                  <a:moveTo>
                    <a:pt x="7798662" y="8690417"/>
                  </a:moveTo>
                  <a:cubicBezTo>
                    <a:pt x="7806034" y="9158787"/>
                    <a:pt x="7817956" y="9097540"/>
                    <a:pt x="7772794" y="9096822"/>
                  </a:cubicBezTo>
                  <a:cubicBezTo>
                    <a:pt x="7680738" y="9095333"/>
                    <a:pt x="7600579" y="9095359"/>
                    <a:pt x="7452955" y="9095758"/>
                  </a:cubicBezTo>
                  <a:cubicBezTo>
                    <a:pt x="7357227" y="9095998"/>
                    <a:pt x="7381791" y="9164721"/>
                    <a:pt x="7374393" y="8690044"/>
                  </a:cubicBezTo>
                  <a:cubicBezTo>
                    <a:pt x="7372876" y="8591629"/>
                    <a:pt x="7352463" y="8612648"/>
                    <a:pt x="7453114" y="8611423"/>
                  </a:cubicBezTo>
                  <a:cubicBezTo>
                    <a:pt x="7858541" y="8606528"/>
                    <a:pt x="7797225" y="8597109"/>
                    <a:pt x="7798662" y="8690417"/>
                  </a:cubicBezTo>
                  <a:close/>
                  <a:moveTo>
                    <a:pt x="7788123" y="8146006"/>
                  </a:moveTo>
                  <a:cubicBezTo>
                    <a:pt x="7792541" y="8252643"/>
                    <a:pt x="7792700" y="8283133"/>
                    <a:pt x="7795974" y="8508804"/>
                  </a:cubicBezTo>
                  <a:cubicBezTo>
                    <a:pt x="7797278" y="8604373"/>
                    <a:pt x="7804197" y="8589314"/>
                    <a:pt x="7773007" y="8588330"/>
                  </a:cubicBezTo>
                  <a:cubicBezTo>
                    <a:pt x="7263734" y="8571674"/>
                    <a:pt x="7371199" y="8725776"/>
                    <a:pt x="7366568" y="8103277"/>
                  </a:cubicBezTo>
                  <a:cubicBezTo>
                    <a:pt x="7851303" y="8105166"/>
                    <a:pt x="7785621" y="8085797"/>
                    <a:pt x="7788123" y="8146006"/>
                  </a:cubicBezTo>
                  <a:close/>
                  <a:moveTo>
                    <a:pt x="7778356" y="7600771"/>
                  </a:moveTo>
                  <a:cubicBezTo>
                    <a:pt x="7786739" y="8138157"/>
                    <a:pt x="7789240" y="8079172"/>
                    <a:pt x="7772634" y="8079305"/>
                  </a:cubicBezTo>
                  <a:cubicBezTo>
                    <a:pt x="7281752" y="8082578"/>
                    <a:pt x="7367127" y="8106709"/>
                    <a:pt x="7364892" y="7963516"/>
                  </a:cubicBezTo>
                  <a:cubicBezTo>
                    <a:pt x="7361991" y="7780175"/>
                    <a:pt x="7361219" y="7793291"/>
                    <a:pt x="7358106" y="7600292"/>
                  </a:cubicBezTo>
                  <a:cubicBezTo>
                    <a:pt x="7358025" y="7593720"/>
                    <a:pt x="7778276" y="7596221"/>
                    <a:pt x="7778356" y="7600771"/>
                  </a:cubicBezTo>
                  <a:close/>
                  <a:moveTo>
                    <a:pt x="7777876" y="7571185"/>
                  </a:moveTo>
                  <a:cubicBezTo>
                    <a:pt x="7561404" y="7575469"/>
                    <a:pt x="7476961" y="7571345"/>
                    <a:pt x="7357626" y="7570706"/>
                  </a:cubicBezTo>
                  <a:cubicBezTo>
                    <a:pt x="7355151" y="7421872"/>
                    <a:pt x="7349935" y="7253005"/>
                    <a:pt x="7349642" y="7087356"/>
                  </a:cubicBezTo>
                  <a:cubicBezTo>
                    <a:pt x="7500141" y="7087968"/>
                    <a:pt x="7442815" y="7089990"/>
                    <a:pt x="7769493" y="7089192"/>
                  </a:cubicBezTo>
                  <a:cubicBezTo>
                    <a:pt x="7775295" y="7446776"/>
                    <a:pt x="7775881" y="7447866"/>
                    <a:pt x="7777876" y="7571185"/>
                  </a:cubicBezTo>
                  <a:close/>
                  <a:moveTo>
                    <a:pt x="7769121" y="7064422"/>
                  </a:moveTo>
                  <a:cubicBezTo>
                    <a:pt x="7295085" y="7065672"/>
                    <a:pt x="7349642" y="7063490"/>
                    <a:pt x="7349642" y="7056307"/>
                  </a:cubicBezTo>
                  <a:cubicBezTo>
                    <a:pt x="7349403" y="6821802"/>
                    <a:pt x="7343468" y="6697233"/>
                    <a:pt x="7340966" y="6577028"/>
                  </a:cubicBezTo>
                  <a:cubicBezTo>
                    <a:pt x="7479808" y="6577986"/>
                    <a:pt x="7492476" y="6583306"/>
                    <a:pt x="7762175" y="6580513"/>
                  </a:cubicBezTo>
                  <a:cubicBezTo>
                    <a:pt x="7764890" y="6773273"/>
                    <a:pt x="7761882" y="6617868"/>
                    <a:pt x="7769121" y="7064422"/>
                  </a:cubicBezTo>
                  <a:close/>
                  <a:moveTo>
                    <a:pt x="7758928" y="6148087"/>
                  </a:moveTo>
                  <a:cubicBezTo>
                    <a:pt x="7761749" y="6327836"/>
                    <a:pt x="7758262" y="6329459"/>
                    <a:pt x="7761111" y="6511257"/>
                  </a:cubicBezTo>
                  <a:cubicBezTo>
                    <a:pt x="7762175" y="6577373"/>
                    <a:pt x="7823572" y="6555477"/>
                    <a:pt x="7340461" y="6552337"/>
                  </a:cubicBezTo>
                  <a:cubicBezTo>
                    <a:pt x="7336549" y="6346940"/>
                    <a:pt x="7340434" y="6324936"/>
                    <a:pt x="7335564" y="6071169"/>
                  </a:cubicBezTo>
                  <a:cubicBezTo>
                    <a:pt x="7836532" y="6071914"/>
                    <a:pt x="7757358" y="6048235"/>
                    <a:pt x="7758928" y="6148087"/>
                  </a:cubicBezTo>
                  <a:close/>
                  <a:moveTo>
                    <a:pt x="7745941" y="5561745"/>
                  </a:moveTo>
                  <a:cubicBezTo>
                    <a:pt x="7754723" y="6075585"/>
                    <a:pt x="7751530" y="5847226"/>
                    <a:pt x="7756878" y="6047436"/>
                  </a:cubicBezTo>
                  <a:cubicBezTo>
                    <a:pt x="7257241" y="6047596"/>
                    <a:pt x="7335830" y="6070663"/>
                    <a:pt x="7333222" y="5965916"/>
                  </a:cubicBezTo>
                  <a:cubicBezTo>
                    <a:pt x="7330108" y="5841400"/>
                    <a:pt x="7328218" y="5730267"/>
                    <a:pt x="7327686" y="5603117"/>
                  </a:cubicBezTo>
                  <a:cubicBezTo>
                    <a:pt x="7327393" y="5544850"/>
                    <a:pt x="7261872" y="5557595"/>
                    <a:pt x="7745941" y="5561745"/>
                  </a:cubicBezTo>
                  <a:close/>
                  <a:moveTo>
                    <a:pt x="7741550" y="5058733"/>
                  </a:moveTo>
                  <a:cubicBezTo>
                    <a:pt x="7744823" y="5266872"/>
                    <a:pt x="7739607" y="5179258"/>
                    <a:pt x="7745515" y="5537055"/>
                  </a:cubicBezTo>
                  <a:cubicBezTo>
                    <a:pt x="7742827" y="5537028"/>
                    <a:pt x="7330481" y="5535458"/>
                    <a:pt x="7327261" y="5535432"/>
                  </a:cubicBezTo>
                  <a:cubicBezTo>
                    <a:pt x="7324972" y="5258597"/>
                    <a:pt x="7319835" y="5259395"/>
                    <a:pt x="7316802" y="5052853"/>
                  </a:cubicBezTo>
                  <a:cubicBezTo>
                    <a:pt x="7318744" y="5052853"/>
                    <a:pt x="7741523" y="5056844"/>
                    <a:pt x="7741550" y="5058733"/>
                  </a:cubicBezTo>
                  <a:close/>
                  <a:moveTo>
                    <a:pt x="7730638" y="4545850"/>
                  </a:moveTo>
                  <a:cubicBezTo>
                    <a:pt x="7744584" y="5198468"/>
                    <a:pt x="7739713" y="4950766"/>
                    <a:pt x="7741097" y="5030292"/>
                  </a:cubicBezTo>
                  <a:cubicBezTo>
                    <a:pt x="7566434" y="5034575"/>
                    <a:pt x="7447047" y="5028456"/>
                    <a:pt x="7316456" y="5028163"/>
                  </a:cubicBezTo>
                  <a:cubicBezTo>
                    <a:pt x="7314167" y="4874620"/>
                    <a:pt x="7314061" y="4765829"/>
                    <a:pt x="7309563" y="4545691"/>
                  </a:cubicBezTo>
                  <a:cubicBezTo>
                    <a:pt x="7437625" y="4545744"/>
                    <a:pt x="7609654" y="4547580"/>
                    <a:pt x="7730638" y="4545850"/>
                  </a:cubicBezTo>
                  <a:close/>
                  <a:moveTo>
                    <a:pt x="7729946" y="4514349"/>
                  </a:moveTo>
                  <a:cubicBezTo>
                    <a:pt x="7730212" y="4525896"/>
                    <a:pt x="7763958" y="4521134"/>
                    <a:pt x="7309057" y="4520974"/>
                  </a:cubicBezTo>
                  <a:cubicBezTo>
                    <a:pt x="7309004" y="4518526"/>
                    <a:pt x="7299849" y="4037171"/>
                    <a:pt x="7299822" y="4035203"/>
                  </a:cubicBezTo>
                  <a:cubicBezTo>
                    <a:pt x="7301738" y="4035203"/>
                    <a:pt x="7720578" y="4037570"/>
                    <a:pt x="7722601" y="4037597"/>
                  </a:cubicBezTo>
                  <a:cubicBezTo>
                    <a:pt x="7724145" y="4145431"/>
                    <a:pt x="7725475" y="4310122"/>
                    <a:pt x="7729946" y="4514349"/>
                  </a:cubicBezTo>
                  <a:close/>
                  <a:moveTo>
                    <a:pt x="7716826" y="3606767"/>
                  </a:moveTo>
                  <a:cubicBezTo>
                    <a:pt x="7719674" y="3788167"/>
                    <a:pt x="7718715" y="3787821"/>
                    <a:pt x="7721563" y="3969672"/>
                  </a:cubicBezTo>
                  <a:cubicBezTo>
                    <a:pt x="7722548" y="4032196"/>
                    <a:pt x="7787218" y="4010672"/>
                    <a:pt x="7299396" y="4010486"/>
                  </a:cubicBezTo>
                  <a:cubicBezTo>
                    <a:pt x="7295032" y="3749748"/>
                    <a:pt x="7298891" y="3809797"/>
                    <a:pt x="7293861" y="3530249"/>
                  </a:cubicBezTo>
                  <a:cubicBezTo>
                    <a:pt x="7788150" y="3530249"/>
                    <a:pt x="7715176" y="3500477"/>
                    <a:pt x="7716826" y="3606767"/>
                  </a:cubicBezTo>
                  <a:close/>
                  <a:moveTo>
                    <a:pt x="7709827" y="3062197"/>
                  </a:moveTo>
                  <a:cubicBezTo>
                    <a:pt x="7720845" y="3589979"/>
                    <a:pt x="7739607" y="3504467"/>
                    <a:pt x="7612768" y="3504467"/>
                  </a:cubicBezTo>
                  <a:cubicBezTo>
                    <a:pt x="7452768" y="3504467"/>
                    <a:pt x="7453460" y="3505532"/>
                    <a:pt x="7293382" y="3505532"/>
                  </a:cubicBezTo>
                  <a:cubicBezTo>
                    <a:pt x="7289150" y="3284569"/>
                    <a:pt x="7288432" y="3321472"/>
                    <a:pt x="7285770" y="3019548"/>
                  </a:cubicBezTo>
                  <a:cubicBezTo>
                    <a:pt x="7766885" y="3019574"/>
                    <a:pt x="7708575" y="3001828"/>
                    <a:pt x="7709827" y="3062197"/>
                  </a:cubicBezTo>
                  <a:close/>
                  <a:moveTo>
                    <a:pt x="7699633" y="2517840"/>
                  </a:moveTo>
                  <a:cubicBezTo>
                    <a:pt x="7708523" y="3084652"/>
                    <a:pt x="7740166" y="2994432"/>
                    <a:pt x="7612768" y="2994432"/>
                  </a:cubicBezTo>
                  <a:cubicBezTo>
                    <a:pt x="7454765" y="2994432"/>
                    <a:pt x="7452955" y="2994857"/>
                    <a:pt x="7293302" y="2994857"/>
                  </a:cubicBezTo>
                  <a:cubicBezTo>
                    <a:pt x="7282710" y="2994857"/>
                    <a:pt x="7285983" y="3009491"/>
                    <a:pt x="7283961" y="2880266"/>
                  </a:cubicBezTo>
                  <a:cubicBezTo>
                    <a:pt x="7277361" y="2456672"/>
                    <a:pt x="7274965" y="2511933"/>
                    <a:pt x="7293302" y="2511933"/>
                  </a:cubicBezTo>
                  <a:cubicBezTo>
                    <a:pt x="7728908" y="2511933"/>
                    <a:pt x="7699420" y="2503632"/>
                    <a:pt x="7699633" y="2517840"/>
                  </a:cubicBezTo>
                  <a:close/>
                  <a:moveTo>
                    <a:pt x="7699155" y="2485513"/>
                  </a:moveTo>
                  <a:cubicBezTo>
                    <a:pt x="7548843" y="2483784"/>
                    <a:pt x="7450054" y="2487189"/>
                    <a:pt x="7279996" y="2487216"/>
                  </a:cubicBezTo>
                  <a:cubicBezTo>
                    <a:pt x="7270601" y="1941502"/>
                    <a:pt x="7256975" y="2001126"/>
                    <a:pt x="7293328" y="2001126"/>
                  </a:cubicBezTo>
                  <a:cubicBezTo>
                    <a:pt x="7427619" y="2001126"/>
                    <a:pt x="7463548" y="2001445"/>
                    <a:pt x="7612794" y="2001445"/>
                  </a:cubicBezTo>
                  <a:cubicBezTo>
                    <a:pt x="7719434" y="2001472"/>
                    <a:pt x="7690505" y="1913831"/>
                    <a:pt x="7699155" y="2485513"/>
                  </a:cubicBezTo>
                  <a:close/>
                  <a:moveTo>
                    <a:pt x="7684757" y="1610577"/>
                  </a:moveTo>
                  <a:cubicBezTo>
                    <a:pt x="7688110" y="1721072"/>
                    <a:pt x="7688163" y="1745496"/>
                    <a:pt x="7691942" y="1977233"/>
                  </a:cubicBezTo>
                  <a:cubicBezTo>
                    <a:pt x="7644810" y="1976621"/>
                    <a:pt x="7302510" y="1976382"/>
                    <a:pt x="7269643" y="1976488"/>
                  </a:cubicBezTo>
                  <a:cubicBezTo>
                    <a:pt x="7260834" y="1422340"/>
                    <a:pt x="7246755" y="1496624"/>
                    <a:pt x="7293328" y="1496624"/>
                  </a:cubicBezTo>
                  <a:cubicBezTo>
                    <a:pt x="7761430" y="1496624"/>
                    <a:pt x="7680019" y="1453442"/>
                    <a:pt x="7684757" y="1610577"/>
                  </a:cubicBezTo>
                  <a:close/>
                  <a:moveTo>
                    <a:pt x="7677145" y="1065794"/>
                  </a:moveTo>
                  <a:cubicBezTo>
                    <a:pt x="7684384" y="1541215"/>
                    <a:pt x="7700379" y="1468395"/>
                    <a:pt x="7612768" y="1468395"/>
                  </a:cubicBezTo>
                  <a:cubicBezTo>
                    <a:pt x="7208325" y="1468395"/>
                    <a:pt x="7260728" y="1492739"/>
                    <a:pt x="7259742" y="1428539"/>
                  </a:cubicBezTo>
                  <a:cubicBezTo>
                    <a:pt x="7251759" y="919169"/>
                    <a:pt x="7242817" y="986907"/>
                    <a:pt x="7293328" y="986907"/>
                  </a:cubicBezTo>
                  <a:cubicBezTo>
                    <a:pt x="7746047" y="986907"/>
                    <a:pt x="7675522" y="962190"/>
                    <a:pt x="7677145" y="1065794"/>
                  </a:cubicBezTo>
                  <a:close/>
                  <a:moveTo>
                    <a:pt x="7293328" y="476738"/>
                  </a:moveTo>
                  <a:cubicBezTo>
                    <a:pt x="7727578" y="476738"/>
                    <a:pt x="7668469" y="466389"/>
                    <a:pt x="7668523" y="520984"/>
                  </a:cubicBezTo>
                  <a:cubicBezTo>
                    <a:pt x="7668523" y="1036261"/>
                    <a:pt x="7702428" y="961286"/>
                    <a:pt x="7612768" y="961286"/>
                  </a:cubicBezTo>
                  <a:cubicBezTo>
                    <a:pt x="7188179" y="961286"/>
                    <a:pt x="7255032" y="984273"/>
                    <a:pt x="7252716" y="883756"/>
                  </a:cubicBezTo>
                  <a:cubicBezTo>
                    <a:pt x="7242364" y="411501"/>
                    <a:pt x="7228206" y="476738"/>
                    <a:pt x="7293328" y="476738"/>
                  </a:cubicBezTo>
                  <a:close/>
                  <a:moveTo>
                    <a:pt x="7247847" y="1976595"/>
                  </a:moveTo>
                  <a:cubicBezTo>
                    <a:pt x="7135485" y="1977313"/>
                    <a:pt x="6826745" y="1989286"/>
                    <a:pt x="6826079" y="1972577"/>
                  </a:cubicBezTo>
                  <a:cubicBezTo>
                    <a:pt x="6819212" y="1802672"/>
                    <a:pt x="6819558" y="1639471"/>
                    <a:pt x="6817643" y="1496039"/>
                  </a:cubicBezTo>
                  <a:cubicBezTo>
                    <a:pt x="7273022" y="1496198"/>
                    <a:pt x="7051280" y="1496464"/>
                    <a:pt x="7239064" y="1496624"/>
                  </a:cubicBezTo>
                  <a:cubicBezTo>
                    <a:pt x="7243109" y="1723014"/>
                    <a:pt x="7239782" y="1468980"/>
                    <a:pt x="7247847" y="1976595"/>
                  </a:cubicBezTo>
                  <a:close/>
                  <a:moveTo>
                    <a:pt x="7237946" y="1428965"/>
                  </a:moveTo>
                  <a:cubicBezTo>
                    <a:pt x="7238878" y="1488988"/>
                    <a:pt x="7305012" y="1471508"/>
                    <a:pt x="6817297" y="1471348"/>
                  </a:cubicBezTo>
                  <a:cubicBezTo>
                    <a:pt x="6812081" y="1106315"/>
                    <a:pt x="6817244" y="1378148"/>
                    <a:pt x="6811389" y="985338"/>
                  </a:cubicBezTo>
                  <a:cubicBezTo>
                    <a:pt x="7400208" y="987493"/>
                    <a:pt x="7183336" y="986721"/>
                    <a:pt x="7233050" y="986854"/>
                  </a:cubicBezTo>
                  <a:cubicBezTo>
                    <a:pt x="7237840" y="1246422"/>
                    <a:pt x="7234646" y="1218352"/>
                    <a:pt x="7237946" y="1428965"/>
                  </a:cubicBezTo>
                  <a:close/>
                  <a:moveTo>
                    <a:pt x="6814449" y="479160"/>
                  </a:moveTo>
                  <a:cubicBezTo>
                    <a:pt x="7286995" y="478228"/>
                    <a:pt x="7222058" y="458673"/>
                    <a:pt x="7223708" y="521357"/>
                  </a:cubicBezTo>
                  <a:cubicBezTo>
                    <a:pt x="7237441" y="1046957"/>
                    <a:pt x="7256416" y="962536"/>
                    <a:pt x="7133782" y="961525"/>
                  </a:cubicBezTo>
                  <a:cubicBezTo>
                    <a:pt x="6745840" y="958386"/>
                    <a:pt x="6811468" y="987546"/>
                    <a:pt x="6810005" y="889556"/>
                  </a:cubicBezTo>
                  <a:cubicBezTo>
                    <a:pt x="6803537" y="430231"/>
                    <a:pt x="6797843" y="479213"/>
                    <a:pt x="6814449" y="479160"/>
                  </a:cubicBezTo>
                  <a:close/>
                  <a:moveTo>
                    <a:pt x="6804309" y="1973695"/>
                  </a:moveTo>
                  <a:cubicBezTo>
                    <a:pt x="6804523" y="1978989"/>
                    <a:pt x="6854529" y="1976781"/>
                    <a:pt x="6383953" y="1979362"/>
                  </a:cubicBezTo>
                  <a:cubicBezTo>
                    <a:pt x="6377459" y="1699228"/>
                    <a:pt x="6379082" y="1630957"/>
                    <a:pt x="6377326" y="1493431"/>
                  </a:cubicBezTo>
                  <a:cubicBezTo>
                    <a:pt x="6586214" y="1494176"/>
                    <a:pt x="6380120" y="1495905"/>
                    <a:pt x="6795873" y="1496039"/>
                  </a:cubicBezTo>
                  <a:cubicBezTo>
                    <a:pt x="6797789" y="1641227"/>
                    <a:pt x="6797470" y="1803922"/>
                    <a:pt x="6804309" y="1973695"/>
                  </a:cubicBezTo>
                  <a:close/>
                  <a:moveTo>
                    <a:pt x="6790816" y="1065794"/>
                  </a:moveTo>
                  <a:cubicBezTo>
                    <a:pt x="6793611" y="1244027"/>
                    <a:pt x="6792067" y="1248045"/>
                    <a:pt x="6794889" y="1428965"/>
                  </a:cubicBezTo>
                  <a:cubicBezTo>
                    <a:pt x="6795873" y="1491462"/>
                    <a:pt x="6859426" y="1470364"/>
                    <a:pt x="6376980" y="1468714"/>
                  </a:cubicBezTo>
                  <a:cubicBezTo>
                    <a:pt x="6374665" y="1301789"/>
                    <a:pt x="6373520" y="1299314"/>
                    <a:pt x="6368464" y="985710"/>
                  </a:cubicBezTo>
                  <a:cubicBezTo>
                    <a:pt x="6864109" y="985391"/>
                    <a:pt x="6789193" y="957960"/>
                    <a:pt x="6790816" y="1065794"/>
                  </a:cubicBezTo>
                  <a:close/>
                  <a:moveTo>
                    <a:pt x="6654690" y="479372"/>
                  </a:moveTo>
                  <a:cubicBezTo>
                    <a:pt x="6804229" y="479372"/>
                    <a:pt x="6780890" y="467639"/>
                    <a:pt x="6782008" y="521224"/>
                  </a:cubicBezTo>
                  <a:cubicBezTo>
                    <a:pt x="6784642" y="647336"/>
                    <a:pt x="6786292" y="756899"/>
                    <a:pt x="6788155" y="889955"/>
                  </a:cubicBezTo>
                  <a:cubicBezTo>
                    <a:pt x="6789539" y="982544"/>
                    <a:pt x="6866398" y="960594"/>
                    <a:pt x="6368091" y="960993"/>
                  </a:cubicBezTo>
                  <a:cubicBezTo>
                    <a:pt x="6362848" y="634352"/>
                    <a:pt x="6362875" y="626024"/>
                    <a:pt x="6360240" y="520585"/>
                  </a:cubicBezTo>
                  <a:cubicBezTo>
                    <a:pt x="6358856" y="465324"/>
                    <a:pt x="6307040" y="479106"/>
                    <a:pt x="6654690" y="479372"/>
                  </a:cubicBezTo>
                  <a:close/>
                  <a:moveTo>
                    <a:pt x="6335383" y="1979495"/>
                  </a:moveTo>
                  <a:cubicBezTo>
                    <a:pt x="6177380" y="1979495"/>
                    <a:pt x="6178258" y="1976329"/>
                    <a:pt x="6016077" y="1976329"/>
                  </a:cubicBezTo>
                  <a:cubicBezTo>
                    <a:pt x="5910050" y="1976329"/>
                    <a:pt x="5939936" y="2067481"/>
                    <a:pt x="5930249" y="1495506"/>
                  </a:cubicBezTo>
                  <a:cubicBezTo>
                    <a:pt x="6110660" y="1497422"/>
                    <a:pt x="6175251" y="1493059"/>
                    <a:pt x="6355529" y="1493351"/>
                  </a:cubicBezTo>
                  <a:cubicBezTo>
                    <a:pt x="6362476" y="2051411"/>
                    <a:pt x="6373919" y="1979495"/>
                    <a:pt x="6335383" y="1979495"/>
                  </a:cubicBezTo>
                  <a:close/>
                  <a:moveTo>
                    <a:pt x="6347971" y="1065741"/>
                  </a:moveTo>
                  <a:cubicBezTo>
                    <a:pt x="6355317" y="1530440"/>
                    <a:pt x="6363354" y="1468661"/>
                    <a:pt x="6335383" y="1468661"/>
                  </a:cubicBezTo>
                  <a:cubicBezTo>
                    <a:pt x="5869571" y="1468661"/>
                    <a:pt x="5930143" y="1490904"/>
                    <a:pt x="5929158" y="1428539"/>
                  </a:cubicBezTo>
                  <a:cubicBezTo>
                    <a:pt x="5926257" y="1242644"/>
                    <a:pt x="5928439" y="1246129"/>
                    <a:pt x="5925592" y="1065368"/>
                  </a:cubicBezTo>
                  <a:cubicBezTo>
                    <a:pt x="5924048" y="969587"/>
                    <a:pt x="5900522" y="986162"/>
                    <a:pt x="6016050" y="986162"/>
                  </a:cubicBezTo>
                  <a:cubicBezTo>
                    <a:pt x="6413626" y="986162"/>
                    <a:pt x="6346188" y="955539"/>
                    <a:pt x="6347971" y="1065741"/>
                  </a:cubicBezTo>
                  <a:close/>
                  <a:moveTo>
                    <a:pt x="6338444" y="521303"/>
                  </a:moveTo>
                  <a:cubicBezTo>
                    <a:pt x="6341185" y="630281"/>
                    <a:pt x="6341265" y="647708"/>
                    <a:pt x="6346295" y="961020"/>
                  </a:cubicBezTo>
                  <a:cubicBezTo>
                    <a:pt x="6299668" y="961020"/>
                    <a:pt x="5970941" y="961392"/>
                    <a:pt x="5923915" y="961898"/>
                  </a:cubicBezTo>
                  <a:lnTo>
                    <a:pt x="5916064" y="477457"/>
                  </a:lnTo>
                  <a:cubicBezTo>
                    <a:pt x="6417964" y="469475"/>
                    <a:pt x="6337140" y="469608"/>
                    <a:pt x="6338444" y="521303"/>
                  </a:cubicBezTo>
                  <a:close/>
                  <a:moveTo>
                    <a:pt x="5910529" y="1610364"/>
                  </a:moveTo>
                  <a:cubicBezTo>
                    <a:pt x="5912684" y="1724929"/>
                    <a:pt x="5911939" y="1681987"/>
                    <a:pt x="5916677" y="1977180"/>
                  </a:cubicBezTo>
                  <a:cubicBezTo>
                    <a:pt x="5779325" y="1979867"/>
                    <a:pt x="5834814" y="1983060"/>
                    <a:pt x="5494191" y="1979814"/>
                  </a:cubicBezTo>
                  <a:cubicBezTo>
                    <a:pt x="5488016" y="1483241"/>
                    <a:pt x="5491609" y="1647080"/>
                    <a:pt x="5490039" y="1492793"/>
                  </a:cubicBezTo>
                  <a:cubicBezTo>
                    <a:pt x="5995026" y="1492553"/>
                    <a:pt x="5907788" y="1472013"/>
                    <a:pt x="5910529" y="1610364"/>
                  </a:cubicBezTo>
                  <a:close/>
                  <a:moveTo>
                    <a:pt x="5903795" y="1065794"/>
                  </a:moveTo>
                  <a:cubicBezTo>
                    <a:pt x="5910954" y="1535894"/>
                    <a:pt x="5923277" y="1470976"/>
                    <a:pt x="5856583" y="1469619"/>
                  </a:cubicBezTo>
                  <a:cubicBezTo>
                    <a:pt x="5756784" y="1467597"/>
                    <a:pt x="5738367" y="1467996"/>
                    <a:pt x="5489746" y="1468102"/>
                  </a:cubicBezTo>
                  <a:cubicBezTo>
                    <a:pt x="5486765" y="1234156"/>
                    <a:pt x="5482001" y="1235460"/>
                    <a:pt x="5479394" y="987227"/>
                  </a:cubicBezTo>
                  <a:cubicBezTo>
                    <a:pt x="5977727" y="992095"/>
                    <a:pt x="5902039" y="956204"/>
                    <a:pt x="5903795" y="1065794"/>
                  </a:cubicBezTo>
                  <a:close/>
                  <a:moveTo>
                    <a:pt x="5536984" y="479639"/>
                  </a:moveTo>
                  <a:cubicBezTo>
                    <a:pt x="5645247" y="481075"/>
                    <a:pt x="5749652" y="481315"/>
                    <a:pt x="5856637" y="478734"/>
                  </a:cubicBezTo>
                  <a:cubicBezTo>
                    <a:pt x="5909491" y="477404"/>
                    <a:pt x="5893124" y="405435"/>
                    <a:pt x="5902119" y="962190"/>
                  </a:cubicBezTo>
                  <a:cubicBezTo>
                    <a:pt x="5712446" y="964904"/>
                    <a:pt x="5786884" y="965569"/>
                    <a:pt x="5479154" y="962563"/>
                  </a:cubicBezTo>
                  <a:cubicBezTo>
                    <a:pt x="5474577" y="397985"/>
                    <a:pt x="5448921" y="478494"/>
                    <a:pt x="5536984" y="479639"/>
                  </a:cubicBezTo>
                  <a:close/>
                  <a:moveTo>
                    <a:pt x="5480458" y="2489584"/>
                  </a:moveTo>
                  <a:cubicBezTo>
                    <a:pt x="5376160" y="2490329"/>
                    <a:pt x="5240885" y="2489584"/>
                    <a:pt x="5062124" y="2489584"/>
                  </a:cubicBezTo>
                  <a:cubicBezTo>
                    <a:pt x="5061831" y="2471918"/>
                    <a:pt x="5054672" y="2058142"/>
                    <a:pt x="5053341" y="2002429"/>
                  </a:cubicBezTo>
                  <a:cubicBezTo>
                    <a:pt x="5055284" y="2002429"/>
                    <a:pt x="5469733" y="2004318"/>
                    <a:pt x="5472660" y="2004345"/>
                  </a:cubicBezTo>
                  <a:cubicBezTo>
                    <a:pt x="5474843" y="2181514"/>
                    <a:pt x="5478595" y="2372864"/>
                    <a:pt x="5480458" y="2489584"/>
                  </a:cubicBezTo>
                  <a:close/>
                  <a:moveTo>
                    <a:pt x="5468588" y="1610098"/>
                  </a:moveTo>
                  <a:cubicBezTo>
                    <a:pt x="5467657" y="2053992"/>
                    <a:pt x="5515907" y="1979335"/>
                    <a:pt x="5377571" y="1979335"/>
                  </a:cubicBezTo>
                  <a:cubicBezTo>
                    <a:pt x="5015897" y="1979335"/>
                    <a:pt x="5052782" y="1979309"/>
                    <a:pt x="5052623" y="1972843"/>
                  </a:cubicBezTo>
                  <a:cubicBezTo>
                    <a:pt x="5050493" y="1884592"/>
                    <a:pt x="5036841" y="1493937"/>
                    <a:pt x="5058531" y="1493937"/>
                  </a:cubicBezTo>
                  <a:cubicBezTo>
                    <a:pt x="5551755" y="1493937"/>
                    <a:pt x="5468908" y="1457620"/>
                    <a:pt x="5468588" y="1610098"/>
                  </a:cubicBezTo>
                  <a:close/>
                  <a:moveTo>
                    <a:pt x="5458662" y="1065794"/>
                  </a:moveTo>
                  <a:cubicBezTo>
                    <a:pt x="5466087" y="1539380"/>
                    <a:pt x="5497783" y="1468102"/>
                    <a:pt x="5377571" y="1468155"/>
                  </a:cubicBezTo>
                  <a:cubicBezTo>
                    <a:pt x="4997054" y="1468155"/>
                    <a:pt x="5045304" y="1487232"/>
                    <a:pt x="5044373" y="1428486"/>
                  </a:cubicBezTo>
                  <a:cubicBezTo>
                    <a:pt x="5044160" y="1414279"/>
                    <a:pt x="5037879" y="1006622"/>
                    <a:pt x="5037533" y="984034"/>
                  </a:cubicBezTo>
                  <a:cubicBezTo>
                    <a:pt x="5542999" y="982970"/>
                    <a:pt x="5457091" y="966713"/>
                    <a:pt x="5458662" y="1065794"/>
                  </a:cubicBezTo>
                  <a:close/>
                  <a:moveTo>
                    <a:pt x="5058531" y="479931"/>
                  </a:moveTo>
                  <a:cubicBezTo>
                    <a:pt x="5511276" y="479931"/>
                    <a:pt x="5450518" y="461094"/>
                    <a:pt x="5451822" y="520026"/>
                  </a:cubicBezTo>
                  <a:cubicBezTo>
                    <a:pt x="5463851" y="1049032"/>
                    <a:pt x="5473858" y="962111"/>
                    <a:pt x="5377571" y="962111"/>
                  </a:cubicBezTo>
                  <a:cubicBezTo>
                    <a:pt x="5218477" y="962111"/>
                    <a:pt x="5218317" y="959317"/>
                    <a:pt x="5058531" y="959317"/>
                  </a:cubicBezTo>
                  <a:cubicBezTo>
                    <a:pt x="5030081" y="959317"/>
                    <a:pt x="5037347" y="973205"/>
                    <a:pt x="5036122" y="883809"/>
                  </a:cubicBezTo>
                  <a:cubicBezTo>
                    <a:pt x="5029815" y="417753"/>
                    <a:pt x="5017679" y="479931"/>
                    <a:pt x="5058531" y="479931"/>
                  </a:cubicBezTo>
                  <a:close/>
                  <a:moveTo>
                    <a:pt x="5023534" y="1493990"/>
                  </a:moveTo>
                  <a:cubicBezTo>
                    <a:pt x="5025371" y="1627445"/>
                    <a:pt x="5025397" y="1751615"/>
                    <a:pt x="5030933" y="1977765"/>
                  </a:cubicBezTo>
                  <a:cubicBezTo>
                    <a:pt x="4586251" y="1978564"/>
                    <a:pt x="4609937" y="1983805"/>
                    <a:pt x="4609671" y="1973881"/>
                  </a:cubicBezTo>
                  <a:cubicBezTo>
                    <a:pt x="4608660" y="1930966"/>
                    <a:pt x="4600569" y="1497449"/>
                    <a:pt x="4600543" y="1495506"/>
                  </a:cubicBezTo>
                  <a:cubicBezTo>
                    <a:pt x="4823509" y="1497395"/>
                    <a:pt x="4888339" y="1494282"/>
                    <a:pt x="5023534" y="1493990"/>
                  </a:cubicBezTo>
                  <a:close/>
                  <a:moveTo>
                    <a:pt x="5023188" y="1469273"/>
                  </a:moveTo>
                  <a:cubicBezTo>
                    <a:pt x="4535633" y="1470310"/>
                    <a:pt x="4600410" y="1488828"/>
                    <a:pt x="4599452" y="1428486"/>
                  </a:cubicBezTo>
                  <a:cubicBezTo>
                    <a:pt x="4596604" y="1246741"/>
                    <a:pt x="4597376" y="1246634"/>
                    <a:pt x="4594528" y="1065368"/>
                  </a:cubicBezTo>
                  <a:cubicBezTo>
                    <a:pt x="4592931" y="964212"/>
                    <a:pt x="4510244" y="986960"/>
                    <a:pt x="5015710" y="984140"/>
                  </a:cubicBezTo>
                  <a:cubicBezTo>
                    <a:pt x="5015737" y="986162"/>
                    <a:pt x="5022523" y="1423085"/>
                    <a:pt x="5023188" y="1469273"/>
                  </a:cubicBezTo>
                  <a:close/>
                  <a:moveTo>
                    <a:pt x="5007486" y="479798"/>
                  </a:moveTo>
                  <a:cubicBezTo>
                    <a:pt x="5012862" y="750966"/>
                    <a:pt x="5012437" y="759639"/>
                    <a:pt x="5015364" y="959423"/>
                  </a:cubicBezTo>
                  <a:cubicBezTo>
                    <a:pt x="4526318" y="962004"/>
                    <a:pt x="4593570" y="994171"/>
                    <a:pt x="4591042" y="883703"/>
                  </a:cubicBezTo>
                  <a:cubicBezTo>
                    <a:pt x="4587076" y="710738"/>
                    <a:pt x="4586065" y="611551"/>
                    <a:pt x="4585693" y="520904"/>
                  </a:cubicBezTo>
                  <a:cubicBezTo>
                    <a:pt x="4585427" y="459152"/>
                    <a:pt x="4523311" y="477404"/>
                    <a:pt x="5007486" y="479798"/>
                  </a:cubicBezTo>
                  <a:close/>
                  <a:moveTo>
                    <a:pt x="4579811" y="1978271"/>
                  </a:moveTo>
                  <a:cubicBezTo>
                    <a:pt x="4319640" y="1972657"/>
                    <a:pt x="4163127" y="1982395"/>
                    <a:pt x="4163020" y="1973056"/>
                  </a:cubicBezTo>
                  <a:cubicBezTo>
                    <a:pt x="4157112" y="1406962"/>
                    <a:pt x="4121849" y="1491649"/>
                    <a:pt x="4260265" y="1493511"/>
                  </a:cubicBezTo>
                  <a:cubicBezTo>
                    <a:pt x="4391575" y="1495267"/>
                    <a:pt x="4426279" y="1493857"/>
                    <a:pt x="4578773" y="1495267"/>
                  </a:cubicBezTo>
                  <a:cubicBezTo>
                    <a:pt x="4588008" y="2040955"/>
                    <a:pt x="4592851" y="1978511"/>
                    <a:pt x="4579811" y="1978271"/>
                  </a:cubicBezTo>
                  <a:close/>
                  <a:moveTo>
                    <a:pt x="4572732" y="1065794"/>
                  </a:moveTo>
                  <a:cubicBezTo>
                    <a:pt x="4575579" y="1247140"/>
                    <a:pt x="4574808" y="1246954"/>
                    <a:pt x="4577655" y="1428912"/>
                  </a:cubicBezTo>
                  <a:cubicBezTo>
                    <a:pt x="4578614" y="1489121"/>
                    <a:pt x="4644295" y="1469592"/>
                    <a:pt x="4156048" y="1467836"/>
                  </a:cubicBezTo>
                  <a:cubicBezTo>
                    <a:pt x="4152135" y="1210397"/>
                    <a:pt x="4155835" y="1213058"/>
                    <a:pt x="4151151" y="988051"/>
                  </a:cubicBezTo>
                  <a:cubicBezTo>
                    <a:pt x="4636950" y="985151"/>
                    <a:pt x="4571002" y="954075"/>
                    <a:pt x="4572732" y="1065794"/>
                  </a:cubicBezTo>
                  <a:close/>
                  <a:moveTo>
                    <a:pt x="4563630" y="479027"/>
                  </a:moveTo>
                  <a:cubicBezTo>
                    <a:pt x="4565307" y="752908"/>
                    <a:pt x="4567436" y="791726"/>
                    <a:pt x="4570896" y="961366"/>
                  </a:cubicBezTo>
                  <a:cubicBezTo>
                    <a:pt x="4472054" y="959264"/>
                    <a:pt x="4366266" y="959237"/>
                    <a:pt x="4260159" y="961658"/>
                  </a:cubicBezTo>
                  <a:cubicBezTo>
                    <a:pt x="4117006" y="964931"/>
                    <a:pt x="4154371" y="1043418"/>
                    <a:pt x="4140718" y="520638"/>
                  </a:cubicBezTo>
                  <a:cubicBezTo>
                    <a:pt x="4138802" y="447924"/>
                    <a:pt x="4085895" y="488924"/>
                    <a:pt x="4563630" y="479027"/>
                  </a:cubicBezTo>
                  <a:close/>
                  <a:moveTo>
                    <a:pt x="4100719" y="1977287"/>
                  </a:moveTo>
                  <a:cubicBezTo>
                    <a:pt x="3788145" y="1977340"/>
                    <a:pt x="3759882" y="1977287"/>
                    <a:pt x="3720149" y="1977473"/>
                  </a:cubicBezTo>
                  <a:cubicBezTo>
                    <a:pt x="3712750" y="1715883"/>
                    <a:pt x="3716103" y="1616430"/>
                    <a:pt x="3714906" y="1494894"/>
                  </a:cubicBezTo>
                  <a:cubicBezTo>
                    <a:pt x="3944978" y="1494203"/>
                    <a:pt x="4003553" y="1492181"/>
                    <a:pt x="4134597" y="1492473"/>
                  </a:cubicBezTo>
                  <a:cubicBezTo>
                    <a:pt x="4142954" y="2064022"/>
                    <a:pt x="4159108" y="1977287"/>
                    <a:pt x="4100719" y="1977287"/>
                  </a:cubicBezTo>
                  <a:close/>
                  <a:moveTo>
                    <a:pt x="4130765" y="1065741"/>
                  </a:moveTo>
                  <a:cubicBezTo>
                    <a:pt x="4138030" y="1530866"/>
                    <a:pt x="4142208" y="1467730"/>
                    <a:pt x="4100745" y="1467730"/>
                  </a:cubicBezTo>
                  <a:cubicBezTo>
                    <a:pt x="3655452" y="1467730"/>
                    <a:pt x="3715012" y="1489281"/>
                    <a:pt x="3714081" y="1428486"/>
                  </a:cubicBezTo>
                  <a:cubicBezTo>
                    <a:pt x="3705910" y="906797"/>
                    <a:pt x="3680814" y="986056"/>
                    <a:pt x="3781439" y="986056"/>
                  </a:cubicBezTo>
                  <a:cubicBezTo>
                    <a:pt x="3940906" y="986056"/>
                    <a:pt x="3940959" y="988211"/>
                    <a:pt x="4100745" y="988211"/>
                  </a:cubicBezTo>
                  <a:cubicBezTo>
                    <a:pt x="4136593" y="988184"/>
                    <a:pt x="4129248" y="972593"/>
                    <a:pt x="4130765" y="1065741"/>
                  </a:cubicBezTo>
                  <a:close/>
                  <a:moveTo>
                    <a:pt x="3781412" y="477483"/>
                  </a:moveTo>
                  <a:cubicBezTo>
                    <a:pt x="3794133" y="477483"/>
                    <a:pt x="4098164" y="477670"/>
                    <a:pt x="4117804" y="477696"/>
                  </a:cubicBezTo>
                  <a:cubicBezTo>
                    <a:pt x="4119454" y="546260"/>
                    <a:pt x="4112934" y="277061"/>
                    <a:pt x="4128769" y="963467"/>
                  </a:cubicBezTo>
                  <a:cubicBezTo>
                    <a:pt x="3951178" y="963973"/>
                    <a:pt x="3877619" y="960088"/>
                    <a:pt x="3705405" y="961658"/>
                  </a:cubicBezTo>
                  <a:cubicBezTo>
                    <a:pt x="3698751" y="389737"/>
                    <a:pt x="3667827" y="477483"/>
                    <a:pt x="3781412" y="477483"/>
                  </a:cubicBezTo>
                  <a:close/>
                  <a:moveTo>
                    <a:pt x="3693109" y="1494974"/>
                  </a:moveTo>
                  <a:cubicBezTo>
                    <a:pt x="3694706" y="1664108"/>
                    <a:pt x="3690129" y="1626886"/>
                    <a:pt x="3698325" y="1977579"/>
                  </a:cubicBezTo>
                  <a:cubicBezTo>
                    <a:pt x="3206805" y="1980666"/>
                    <a:pt x="3330210" y="1979867"/>
                    <a:pt x="3279033" y="1980346"/>
                  </a:cubicBezTo>
                  <a:cubicBezTo>
                    <a:pt x="3277463" y="1780217"/>
                    <a:pt x="3274083" y="1644925"/>
                    <a:pt x="3271555" y="1493670"/>
                  </a:cubicBezTo>
                  <a:cubicBezTo>
                    <a:pt x="3477835" y="1497582"/>
                    <a:pt x="3530076" y="1495693"/>
                    <a:pt x="3693109" y="1494974"/>
                  </a:cubicBezTo>
                  <a:close/>
                  <a:moveTo>
                    <a:pt x="3685072" y="1065794"/>
                  </a:moveTo>
                  <a:cubicBezTo>
                    <a:pt x="3692497" y="1540071"/>
                    <a:pt x="3716582" y="1469911"/>
                    <a:pt x="3621706" y="1470683"/>
                  </a:cubicBezTo>
                  <a:cubicBezTo>
                    <a:pt x="3215055" y="1473982"/>
                    <a:pt x="3271315" y="1478425"/>
                    <a:pt x="3270517" y="1428486"/>
                  </a:cubicBezTo>
                  <a:cubicBezTo>
                    <a:pt x="3263598" y="997683"/>
                    <a:pt x="3264076" y="1024847"/>
                    <a:pt x="3263305" y="987386"/>
                  </a:cubicBezTo>
                  <a:cubicBezTo>
                    <a:pt x="3758419" y="994543"/>
                    <a:pt x="3683289" y="951468"/>
                    <a:pt x="3685072" y="1065794"/>
                  </a:cubicBezTo>
                  <a:close/>
                  <a:moveTo>
                    <a:pt x="3302692" y="479905"/>
                  </a:moveTo>
                  <a:cubicBezTo>
                    <a:pt x="3734759" y="476127"/>
                    <a:pt x="3674959" y="465910"/>
                    <a:pt x="3676556" y="521383"/>
                  </a:cubicBezTo>
                  <a:cubicBezTo>
                    <a:pt x="3691513" y="1032350"/>
                    <a:pt x="3693588" y="961472"/>
                    <a:pt x="3621626" y="963015"/>
                  </a:cubicBezTo>
                  <a:cubicBezTo>
                    <a:pt x="3513017" y="965356"/>
                    <a:pt x="3410343" y="965223"/>
                    <a:pt x="3302746" y="963334"/>
                  </a:cubicBezTo>
                  <a:cubicBezTo>
                    <a:pt x="3252260" y="962456"/>
                    <a:pt x="3263411" y="978580"/>
                    <a:pt x="3260830" y="883650"/>
                  </a:cubicBezTo>
                  <a:cubicBezTo>
                    <a:pt x="3248162" y="417540"/>
                    <a:pt x="3242254" y="480463"/>
                    <a:pt x="3302692" y="479905"/>
                  </a:cubicBezTo>
                  <a:close/>
                  <a:moveTo>
                    <a:pt x="3257157" y="1972152"/>
                  </a:moveTo>
                  <a:cubicBezTo>
                    <a:pt x="3257290" y="1987131"/>
                    <a:pt x="3290424" y="1979149"/>
                    <a:pt x="2834724" y="1978883"/>
                  </a:cubicBezTo>
                  <a:cubicBezTo>
                    <a:pt x="2834299" y="1890950"/>
                    <a:pt x="2829082" y="1496039"/>
                    <a:pt x="2829029" y="1493005"/>
                  </a:cubicBezTo>
                  <a:cubicBezTo>
                    <a:pt x="3052208" y="1493005"/>
                    <a:pt x="3156026" y="1491915"/>
                    <a:pt x="3249759" y="1493351"/>
                  </a:cubicBezTo>
                  <a:cubicBezTo>
                    <a:pt x="3252420" y="1653147"/>
                    <a:pt x="3255826" y="1789316"/>
                    <a:pt x="3257157" y="1972152"/>
                  </a:cubicBezTo>
                  <a:close/>
                  <a:moveTo>
                    <a:pt x="3249359" y="1468608"/>
                  </a:moveTo>
                  <a:cubicBezTo>
                    <a:pt x="2768910" y="1461318"/>
                    <a:pt x="2829082" y="1492340"/>
                    <a:pt x="2828071" y="1428433"/>
                  </a:cubicBezTo>
                  <a:cubicBezTo>
                    <a:pt x="2822003" y="1043844"/>
                    <a:pt x="2821897" y="1032749"/>
                    <a:pt x="2820832" y="983954"/>
                  </a:cubicBezTo>
                  <a:cubicBezTo>
                    <a:pt x="2823813" y="983954"/>
                    <a:pt x="3239433" y="987093"/>
                    <a:pt x="3241509" y="987120"/>
                  </a:cubicBezTo>
                  <a:cubicBezTo>
                    <a:pt x="3242600" y="1040359"/>
                    <a:pt x="3242733" y="1056003"/>
                    <a:pt x="3249359" y="1468608"/>
                  </a:cubicBezTo>
                  <a:close/>
                  <a:moveTo>
                    <a:pt x="2823760" y="480995"/>
                  </a:moveTo>
                  <a:cubicBezTo>
                    <a:pt x="3296625" y="480995"/>
                    <a:pt x="3232486" y="464766"/>
                    <a:pt x="3232966" y="521091"/>
                  </a:cubicBezTo>
                  <a:cubicBezTo>
                    <a:pt x="3236745" y="1041183"/>
                    <a:pt x="3274722" y="961951"/>
                    <a:pt x="3143013" y="961951"/>
                  </a:cubicBezTo>
                  <a:cubicBezTo>
                    <a:pt x="2986447" y="961951"/>
                    <a:pt x="2982428" y="959264"/>
                    <a:pt x="2823733" y="959264"/>
                  </a:cubicBezTo>
                  <a:cubicBezTo>
                    <a:pt x="2818916" y="959237"/>
                    <a:pt x="2798477" y="480995"/>
                    <a:pt x="2823760" y="480995"/>
                  </a:cubicBezTo>
                  <a:close/>
                  <a:moveTo>
                    <a:pt x="2812848" y="1973216"/>
                  </a:moveTo>
                  <a:cubicBezTo>
                    <a:pt x="2812901" y="1981677"/>
                    <a:pt x="2473742" y="1981065"/>
                    <a:pt x="2392412" y="1979947"/>
                  </a:cubicBezTo>
                  <a:cubicBezTo>
                    <a:pt x="2384135" y="1504898"/>
                    <a:pt x="2385492" y="1633245"/>
                    <a:pt x="2382884" y="1495160"/>
                  </a:cubicBezTo>
                  <a:cubicBezTo>
                    <a:pt x="2579556" y="1498220"/>
                    <a:pt x="2649922" y="1493218"/>
                    <a:pt x="2807259" y="1493005"/>
                  </a:cubicBezTo>
                  <a:cubicBezTo>
                    <a:pt x="2807259" y="1494921"/>
                    <a:pt x="2812582" y="1906009"/>
                    <a:pt x="2812848" y="1973216"/>
                  </a:cubicBezTo>
                  <a:close/>
                  <a:moveTo>
                    <a:pt x="2806887" y="1468289"/>
                  </a:moveTo>
                  <a:cubicBezTo>
                    <a:pt x="2321301" y="1469007"/>
                    <a:pt x="2382698" y="1490558"/>
                    <a:pt x="2381740" y="1428486"/>
                  </a:cubicBezTo>
                  <a:cubicBezTo>
                    <a:pt x="2379371" y="1276140"/>
                    <a:pt x="2379291" y="1244027"/>
                    <a:pt x="2376470" y="1065368"/>
                  </a:cubicBezTo>
                  <a:cubicBezTo>
                    <a:pt x="2374873" y="960222"/>
                    <a:pt x="2301181" y="984140"/>
                    <a:pt x="2799036" y="983954"/>
                  </a:cubicBezTo>
                  <a:cubicBezTo>
                    <a:pt x="2800367" y="1044323"/>
                    <a:pt x="2806860" y="1466293"/>
                    <a:pt x="2806887" y="1468289"/>
                  </a:cubicBezTo>
                  <a:close/>
                  <a:moveTo>
                    <a:pt x="2790254" y="480916"/>
                  </a:moveTo>
                  <a:cubicBezTo>
                    <a:pt x="2791797" y="806812"/>
                    <a:pt x="2795283" y="833471"/>
                    <a:pt x="2798424" y="959264"/>
                  </a:cubicBezTo>
                  <a:cubicBezTo>
                    <a:pt x="2492717" y="959397"/>
                    <a:pt x="2432251" y="959689"/>
                    <a:pt x="2374847" y="961099"/>
                  </a:cubicBezTo>
                  <a:cubicBezTo>
                    <a:pt x="2369018" y="579730"/>
                    <a:pt x="2370402" y="657712"/>
                    <a:pt x="2366277" y="477749"/>
                  </a:cubicBezTo>
                  <a:cubicBezTo>
                    <a:pt x="2573542" y="472162"/>
                    <a:pt x="2654685" y="480224"/>
                    <a:pt x="2790254" y="480916"/>
                  </a:cubicBezTo>
                  <a:close/>
                  <a:moveTo>
                    <a:pt x="2363722" y="1610471"/>
                  </a:moveTo>
                  <a:cubicBezTo>
                    <a:pt x="2374873" y="2037496"/>
                    <a:pt x="2379078" y="1979761"/>
                    <a:pt x="2345200" y="1979176"/>
                  </a:cubicBezTo>
                  <a:cubicBezTo>
                    <a:pt x="1949486" y="1971753"/>
                    <a:pt x="1948369" y="1985668"/>
                    <a:pt x="1948156" y="1973003"/>
                  </a:cubicBezTo>
                  <a:cubicBezTo>
                    <a:pt x="1938735" y="1408984"/>
                    <a:pt x="1906320" y="1493777"/>
                    <a:pt x="2025920" y="1493298"/>
                  </a:cubicBezTo>
                  <a:cubicBezTo>
                    <a:pt x="2172479" y="1492713"/>
                    <a:pt x="2241115" y="1492526"/>
                    <a:pt x="2344800" y="1494469"/>
                  </a:cubicBezTo>
                  <a:cubicBezTo>
                    <a:pt x="2366783" y="1494894"/>
                    <a:pt x="2360236" y="1476696"/>
                    <a:pt x="2363722" y="1610471"/>
                  </a:cubicBezTo>
                  <a:close/>
                  <a:moveTo>
                    <a:pt x="2354674" y="1065794"/>
                  </a:moveTo>
                  <a:cubicBezTo>
                    <a:pt x="2361753" y="1518414"/>
                    <a:pt x="2366197" y="1470124"/>
                    <a:pt x="2345200" y="1469725"/>
                  </a:cubicBezTo>
                  <a:cubicBezTo>
                    <a:pt x="1879467" y="1460972"/>
                    <a:pt x="1937351" y="1491915"/>
                    <a:pt x="1936366" y="1428539"/>
                  </a:cubicBezTo>
                  <a:cubicBezTo>
                    <a:pt x="1933545" y="1248470"/>
                    <a:pt x="1937856" y="1249002"/>
                    <a:pt x="1934982" y="1065315"/>
                  </a:cubicBezTo>
                  <a:cubicBezTo>
                    <a:pt x="1933172" y="950776"/>
                    <a:pt x="1869327" y="999651"/>
                    <a:pt x="2345279" y="986641"/>
                  </a:cubicBezTo>
                  <a:cubicBezTo>
                    <a:pt x="2356803" y="986322"/>
                    <a:pt x="2353290" y="974509"/>
                    <a:pt x="2354674" y="1065794"/>
                  </a:cubicBezTo>
                  <a:close/>
                  <a:moveTo>
                    <a:pt x="2344481" y="478361"/>
                  </a:moveTo>
                  <a:cubicBezTo>
                    <a:pt x="2356643" y="1015482"/>
                    <a:pt x="2355579" y="961605"/>
                    <a:pt x="2344721" y="961871"/>
                  </a:cubicBezTo>
                  <a:cubicBezTo>
                    <a:pt x="2239704" y="964904"/>
                    <a:pt x="2221288" y="963813"/>
                    <a:pt x="2025840" y="964345"/>
                  </a:cubicBezTo>
                  <a:cubicBezTo>
                    <a:pt x="1903286" y="964665"/>
                    <a:pt x="1937856" y="1045094"/>
                    <a:pt x="1924204" y="520585"/>
                  </a:cubicBezTo>
                  <a:cubicBezTo>
                    <a:pt x="1922368" y="447871"/>
                    <a:pt x="1872361" y="491904"/>
                    <a:pt x="2344481" y="478361"/>
                  </a:cubicBezTo>
                  <a:close/>
                  <a:moveTo>
                    <a:pt x="1926386" y="1973482"/>
                  </a:moveTo>
                  <a:cubicBezTo>
                    <a:pt x="1926546" y="1983433"/>
                    <a:pt x="1503847" y="1976302"/>
                    <a:pt x="1503714" y="1972684"/>
                  </a:cubicBezTo>
                  <a:cubicBezTo>
                    <a:pt x="1483514" y="1413534"/>
                    <a:pt x="1490301" y="1492393"/>
                    <a:pt x="1547147" y="1492393"/>
                  </a:cubicBezTo>
                  <a:cubicBezTo>
                    <a:pt x="1699455" y="1492393"/>
                    <a:pt x="1703580" y="1493617"/>
                    <a:pt x="1866320" y="1493617"/>
                  </a:cubicBezTo>
                  <a:cubicBezTo>
                    <a:pt x="1930751" y="1493617"/>
                    <a:pt x="1916486" y="1415901"/>
                    <a:pt x="1926386" y="1973482"/>
                  </a:cubicBezTo>
                  <a:close/>
                  <a:moveTo>
                    <a:pt x="1913213" y="1065741"/>
                  </a:moveTo>
                  <a:cubicBezTo>
                    <a:pt x="1920584" y="1535016"/>
                    <a:pt x="1926386" y="1468927"/>
                    <a:pt x="1866320" y="1468927"/>
                  </a:cubicBezTo>
                  <a:cubicBezTo>
                    <a:pt x="1437447" y="1468927"/>
                    <a:pt x="1496023" y="1478585"/>
                    <a:pt x="1495251" y="1428486"/>
                  </a:cubicBezTo>
                  <a:cubicBezTo>
                    <a:pt x="1487187" y="913768"/>
                    <a:pt x="1465604" y="987493"/>
                    <a:pt x="1547147" y="987493"/>
                  </a:cubicBezTo>
                  <a:cubicBezTo>
                    <a:pt x="1982380" y="987493"/>
                    <a:pt x="1911749" y="971768"/>
                    <a:pt x="1913213" y="1065741"/>
                  </a:cubicBezTo>
                  <a:close/>
                  <a:moveTo>
                    <a:pt x="1547147" y="478681"/>
                  </a:moveTo>
                  <a:cubicBezTo>
                    <a:pt x="1873559" y="478760"/>
                    <a:pt x="1874437" y="478760"/>
                    <a:pt x="1901343" y="478814"/>
                  </a:cubicBezTo>
                  <a:cubicBezTo>
                    <a:pt x="1903898" y="584945"/>
                    <a:pt x="1911376" y="962510"/>
                    <a:pt x="1911429" y="964611"/>
                  </a:cubicBezTo>
                  <a:cubicBezTo>
                    <a:pt x="1773998" y="964745"/>
                    <a:pt x="1898868" y="964745"/>
                    <a:pt x="1486096" y="962669"/>
                  </a:cubicBezTo>
                  <a:cubicBezTo>
                    <a:pt x="1477074" y="390908"/>
                    <a:pt x="1459083" y="478681"/>
                    <a:pt x="1547147" y="478681"/>
                  </a:cubicBezTo>
                  <a:close/>
                  <a:moveTo>
                    <a:pt x="1475291" y="1610258"/>
                  </a:moveTo>
                  <a:cubicBezTo>
                    <a:pt x="1475930" y="1733683"/>
                    <a:pt x="1477473" y="1851787"/>
                    <a:pt x="1481864" y="1973642"/>
                  </a:cubicBezTo>
                  <a:cubicBezTo>
                    <a:pt x="1481971" y="1976488"/>
                    <a:pt x="1060336" y="1993117"/>
                    <a:pt x="1060336" y="1973748"/>
                  </a:cubicBezTo>
                  <a:cubicBezTo>
                    <a:pt x="1060336" y="1453017"/>
                    <a:pt x="1035666" y="1494575"/>
                    <a:pt x="1068427" y="1494788"/>
                  </a:cubicBezTo>
                  <a:cubicBezTo>
                    <a:pt x="1556009" y="1498114"/>
                    <a:pt x="1474466" y="1451473"/>
                    <a:pt x="1475291" y="1610258"/>
                  </a:cubicBezTo>
                  <a:close/>
                  <a:moveTo>
                    <a:pt x="1465923" y="1065847"/>
                  </a:moveTo>
                  <a:cubicBezTo>
                    <a:pt x="1473348" y="1541987"/>
                    <a:pt x="1501079" y="1466985"/>
                    <a:pt x="1387440" y="1469140"/>
                  </a:cubicBezTo>
                  <a:cubicBezTo>
                    <a:pt x="990423" y="1476084"/>
                    <a:pt x="1051288" y="1478718"/>
                    <a:pt x="1050516" y="1428539"/>
                  </a:cubicBezTo>
                  <a:cubicBezTo>
                    <a:pt x="1042745" y="932072"/>
                    <a:pt x="1038301" y="986960"/>
                    <a:pt x="1068666" y="986482"/>
                  </a:cubicBezTo>
                  <a:cubicBezTo>
                    <a:pt x="1546002" y="978766"/>
                    <a:pt x="1464486" y="974828"/>
                    <a:pt x="1465923" y="1065847"/>
                  </a:cubicBezTo>
                  <a:close/>
                  <a:moveTo>
                    <a:pt x="1068560" y="477563"/>
                  </a:moveTo>
                  <a:cubicBezTo>
                    <a:pt x="1517526" y="474849"/>
                    <a:pt x="1456076" y="464952"/>
                    <a:pt x="1457167" y="525055"/>
                  </a:cubicBezTo>
                  <a:cubicBezTo>
                    <a:pt x="1459429" y="648506"/>
                    <a:pt x="1460760" y="738541"/>
                    <a:pt x="1464300" y="962510"/>
                  </a:cubicBezTo>
                  <a:cubicBezTo>
                    <a:pt x="1362477" y="961738"/>
                    <a:pt x="1281041" y="958545"/>
                    <a:pt x="1045034" y="962137"/>
                  </a:cubicBezTo>
                  <a:cubicBezTo>
                    <a:pt x="1038434" y="411208"/>
                    <a:pt x="1020416" y="477829"/>
                    <a:pt x="1068560" y="477563"/>
                  </a:cubicBezTo>
                  <a:close/>
                  <a:moveTo>
                    <a:pt x="1038540" y="1973748"/>
                  </a:moveTo>
                  <a:cubicBezTo>
                    <a:pt x="1038540" y="1985801"/>
                    <a:pt x="1075320" y="1980639"/>
                    <a:pt x="616959" y="1980213"/>
                  </a:cubicBezTo>
                  <a:cubicBezTo>
                    <a:pt x="617598" y="1761353"/>
                    <a:pt x="611690" y="1619144"/>
                    <a:pt x="609294" y="1495027"/>
                  </a:cubicBezTo>
                  <a:cubicBezTo>
                    <a:pt x="742121" y="1494974"/>
                    <a:pt x="868588" y="1493670"/>
                    <a:pt x="1029917" y="1494575"/>
                  </a:cubicBezTo>
                  <a:cubicBezTo>
                    <a:pt x="1032472" y="1622816"/>
                    <a:pt x="1038540" y="1741798"/>
                    <a:pt x="1038540" y="1973748"/>
                  </a:cubicBezTo>
                  <a:close/>
                  <a:moveTo>
                    <a:pt x="1028720" y="1428965"/>
                  </a:moveTo>
                  <a:cubicBezTo>
                    <a:pt x="1029571" y="1482656"/>
                    <a:pt x="1098447" y="1470071"/>
                    <a:pt x="608789" y="1470310"/>
                  </a:cubicBezTo>
                  <a:cubicBezTo>
                    <a:pt x="603493" y="1171233"/>
                    <a:pt x="601497" y="1135954"/>
                    <a:pt x="599953" y="987572"/>
                  </a:cubicBezTo>
                  <a:cubicBezTo>
                    <a:pt x="900870" y="987785"/>
                    <a:pt x="950450" y="988078"/>
                    <a:pt x="1023530" y="987147"/>
                  </a:cubicBezTo>
                  <a:cubicBezTo>
                    <a:pt x="1027256" y="1264434"/>
                    <a:pt x="1026804" y="1306152"/>
                    <a:pt x="1028720" y="1428965"/>
                  </a:cubicBezTo>
                  <a:close/>
                  <a:moveTo>
                    <a:pt x="1013923" y="477829"/>
                  </a:moveTo>
                  <a:cubicBezTo>
                    <a:pt x="1021694" y="721859"/>
                    <a:pt x="1019299" y="647841"/>
                    <a:pt x="1023211" y="962456"/>
                  </a:cubicBezTo>
                  <a:cubicBezTo>
                    <a:pt x="958354" y="963255"/>
                    <a:pt x="933897" y="963095"/>
                    <a:pt x="599740" y="962882"/>
                  </a:cubicBezTo>
                  <a:cubicBezTo>
                    <a:pt x="598516" y="811095"/>
                    <a:pt x="601151" y="851483"/>
                    <a:pt x="593539" y="480463"/>
                  </a:cubicBezTo>
                  <a:cubicBezTo>
                    <a:pt x="729587" y="480383"/>
                    <a:pt x="620605" y="479426"/>
                    <a:pt x="1013923" y="477829"/>
                  </a:cubicBezTo>
                  <a:close/>
                  <a:moveTo>
                    <a:pt x="270880" y="478069"/>
                  </a:moveTo>
                  <a:cubicBezTo>
                    <a:pt x="427366" y="478069"/>
                    <a:pt x="426461" y="480250"/>
                    <a:pt x="571716" y="480410"/>
                  </a:cubicBezTo>
                  <a:cubicBezTo>
                    <a:pt x="579541" y="863722"/>
                    <a:pt x="576693" y="815219"/>
                    <a:pt x="577944" y="962829"/>
                  </a:cubicBezTo>
                  <a:cubicBezTo>
                    <a:pt x="278145" y="962616"/>
                    <a:pt x="230907" y="962430"/>
                    <a:pt x="157427" y="962989"/>
                  </a:cubicBezTo>
                  <a:cubicBezTo>
                    <a:pt x="151599" y="377924"/>
                    <a:pt x="110375" y="478069"/>
                    <a:pt x="270880" y="478069"/>
                  </a:cubicBezTo>
                  <a:close/>
                  <a:moveTo>
                    <a:pt x="270880" y="987333"/>
                  </a:moveTo>
                  <a:cubicBezTo>
                    <a:pt x="636892" y="987572"/>
                    <a:pt x="577571" y="961419"/>
                    <a:pt x="579195" y="1065847"/>
                  </a:cubicBezTo>
                  <a:cubicBezTo>
                    <a:pt x="582069" y="1250572"/>
                    <a:pt x="583453" y="1247459"/>
                    <a:pt x="586301" y="1428912"/>
                  </a:cubicBezTo>
                  <a:cubicBezTo>
                    <a:pt x="587232" y="1488429"/>
                    <a:pt x="653206" y="1469805"/>
                    <a:pt x="164134" y="1469566"/>
                  </a:cubicBezTo>
                  <a:cubicBezTo>
                    <a:pt x="154393" y="898522"/>
                    <a:pt x="126609" y="987333"/>
                    <a:pt x="270880" y="987333"/>
                  </a:cubicBezTo>
                  <a:close/>
                  <a:moveTo>
                    <a:pt x="172224" y="1972471"/>
                  </a:moveTo>
                  <a:cubicBezTo>
                    <a:pt x="170441" y="1404993"/>
                    <a:pt x="122644" y="1494256"/>
                    <a:pt x="270880" y="1494336"/>
                  </a:cubicBezTo>
                  <a:cubicBezTo>
                    <a:pt x="409562" y="1494336"/>
                    <a:pt x="431890" y="1495027"/>
                    <a:pt x="587445" y="1495027"/>
                  </a:cubicBezTo>
                  <a:cubicBezTo>
                    <a:pt x="590239" y="1641759"/>
                    <a:pt x="595748" y="1754808"/>
                    <a:pt x="595083" y="1980213"/>
                  </a:cubicBezTo>
                  <a:cubicBezTo>
                    <a:pt x="592422" y="1980213"/>
                    <a:pt x="172251" y="1980213"/>
                    <a:pt x="172224" y="1972471"/>
                  </a:cubicBezTo>
                  <a:close/>
                  <a:moveTo>
                    <a:pt x="177068" y="2335961"/>
                  </a:moveTo>
                  <a:cubicBezTo>
                    <a:pt x="175205" y="2236961"/>
                    <a:pt x="172783" y="2102654"/>
                    <a:pt x="172357" y="2003414"/>
                  </a:cubicBezTo>
                  <a:cubicBezTo>
                    <a:pt x="415097" y="2002429"/>
                    <a:pt x="394286" y="2004904"/>
                    <a:pt x="595056" y="2004904"/>
                  </a:cubicBezTo>
                  <a:cubicBezTo>
                    <a:pt x="594418" y="2513716"/>
                    <a:pt x="614670" y="2485726"/>
                    <a:pt x="589867" y="2485726"/>
                  </a:cubicBezTo>
                  <a:cubicBezTo>
                    <a:pt x="93316" y="2485726"/>
                    <a:pt x="180581" y="2524731"/>
                    <a:pt x="177068" y="2335961"/>
                  </a:cubicBezTo>
                  <a:close/>
                  <a:moveTo>
                    <a:pt x="180182" y="2517467"/>
                  </a:moveTo>
                  <a:cubicBezTo>
                    <a:pt x="180022" y="2507862"/>
                    <a:pt x="602242" y="2507357"/>
                    <a:pt x="602402" y="2517893"/>
                  </a:cubicBezTo>
                  <a:cubicBezTo>
                    <a:pt x="610758" y="3050836"/>
                    <a:pt x="626992" y="2993128"/>
                    <a:pt x="589840" y="2993128"/>
                  </a:cubicBezTo>
                  <a:cubicBezTo>
                    <a:pt x="297946" y="2993075"/>
                    <a:pt x="246103" y="2992889"/>
                    <a:pt x="188911" y="2993421"/>
                  </a:cubicBezTo>
                  <a:cubicBezTo>
                    <a:pt x="187447" y="2935127"/>
                    <a:pt x="180421" y="2532526"/>
                    <a:pt x="180182" y="2517467"/>
                  </a:cubicBezTo>
                  <a:close/>
                  <a:moveTo>
                    <a:pt x="197746" y="3424783"/>
                  </a:moveTo>
                  <a:cubicBezTo>
                    <a:pt x="191732" y="2943907"/>
                    <a:pt x="165225" y="3017792"/>
                    <a:pt x="270880" y="3017792"/>
                  </a:cubicBezTo>
                  <a:cubicBezTo>
                    <a:pt x="292995" y="3017792"/>
                    <a:pt x="594045" y="3017845"/>
                    <a:pt x="612834" y="3017872"/>
                  </a:cubicBezTo>
                  <a:cubicBezTo>
                    <a:pt x="614351" y="3145527"/>
                    <a:pt x="613340" y="3082604"/>
                    <a:pt x="619647" y="3505425"/>
                  </a:cubicBezTo>
                  <a:cubicBezTo>
                    <a:pt x="121074" y="3505798"/>
                    <a:pt x="198971" y="3521362"/>
                    <a:pt x="197746" y="3424783"/>
                  </a:cubicBezTo>
                  <a:close/>
                  <a:moveTo>
                    <a:pt x="206050" y="3969193"/>
                  </a:moveTo>
                  <a:cubicBezTo>
                    <a:pt x="201020" y="3653274"/>
                    <a:pt x="200009" y="3592693"/>
                    <a:pt x="199104" y="3527216"/>
                  </a:cubicBezTo>
                  <a:cubicBezTo>
                    <a:pt x="365650" y="3525459"/>
                    <a:pt x="429708" y="3530275"/>
                    <a:pt x="620046" y="3530142"/>
                  </a:cubicBezTo>
                  <a:cubicBezTo>
                    <a:pt x="624757" y="3838904"/>
                    <a:pt x="620525" y="3803598"/>
                    <a:pt x="624730" y="4014849"/>
                  </a:cubicBezTo>
                  <a:cubicBezTo>
                    <a:pt x="134141" y="4016446"/>
                    <a:pt x="206822" y="4019080"/>
                    <a:pt x="206050" y="3969193"/>
                  </a:cubicBezTo>
                  <a:close/>
                  <a:moveTo>
                    <a:pt x="213635" y="4513711"/>
                  </a:moveTo>
                  <a:cubicBezTo>
                    <a:pt x="201499" y="3957966"/>
                    <a:pt x="188858" y="4036267"/>
                    <a:pt x="270906" y="4036267"/>
                  </a:cubicBezTo>
                  <a:cubicBezTo>
                    <a:pt x="427872" y="4036267"/>
                    <a:pt x="430799" y="4039593"/>
                    <a:pt x="589893" y="4039593"/>
                  </a:cubicBezTo>
                  <a:cubicBezTo>
                    <a:pt x="631330" y="4039593"/>
                    <a:pt x="630505" y="3962462"/>
                    <a:pt x="635748" y="4512806"/>
                  </a:cubicBezTo>
                  <a:cubicBezTo>
                    <a:pt x="635855" y="4524912"/>
                    <a:pt x="644105" y="4521772"/>
                    <a:pt x="589893" y="4521772"/>
                  </a:cubicBezTo>
                  <a:cubicBezTo>
                    <a:pt x="169377" y="4521772"/>
                    <a:pt x="213848" y="4523156"/>
                    <a:pt x="213635" y="4513711"/>
                  </a:cubicBezTo>
                  <a:close/>
                  <a:moveTo>
                    <a:pt x="214353" y="4545744"/>
                  </a:moveTo>
                  <a:cubicBezTo>
                    <a:pt x="279662" y="4545691"/>
                    <a:pt x="634045" y="4546542"/>
                    <a:pt x="636041" y="4546542"/>
                  </a:cubicBezTo>
                  <a:cubicBezTo>
                    <a:pt x="641683" y="5106916"/>
                    <a:pt x="668509" y="5030637"/>
                    <a:pt x="589867" y="5030637"/>
                  </a:cubicBezTo>
                  <a:cubicBezTo>
                    <a:pt x="272610" y="5030584"/>
                    <a:pt x="254992" y="5030611"/>
                    <a:pt x="219330" y="5030531"/>
                  </a:cubicBezTo>
                  <a:cubicBezTo>
                    <a:pt x="216828" y="4849557"/>
                    <a:pt x="220847" y="4842480"/>
                    <a:pt x="214353" y="4545744"/>
                  </a:cubicBezTo>
                  <a:close/>
                  <a:moveTo>
                    <a:pt x="230401" y="5539715"/>
                  </a:moveTo>
                  <a:cubicBezTo>
                    <a:pt x="220767" y="5066848"/>
                    <a:pt x="221645" y="5194503"/>
                    <a:pt x="219676" y="5055221"/>
                  </a:cubicBezTo>
                  <a:cubicBezTo>
                    <a:pt x="676919" y="5056392"/>
                    <a:pt x="644238" y="5052614"/>
                    <a:pt x="644317" y="5058760"/>
                  </a:cubicBezTo>
                  <a:cubicBezTo>
                    <a:pt x="652914" y="5608758"/>
                    <a:pt x="676466" y="5536629"/>
                    <a:pt x="589840" y="5536629"/>
                  </a:cubicBezTo>
                  <a:cubicBezTo>
                    <a:pt x="416561" y="5536656"/>
                    <a:pt x="414751" y="5540567"/>
                    <a:pt x="230401" y="5539715"/>
                  </a:cubicBezTo>
                  <a:close/>
                  <a:moveTo>
                    <a:pt x="230933" y="5564432"/>
                  </a:moveTo>
                  <a:cubicBezTo>
                    <a:pt x="376268" y="5565071"/>
                    <a:pt x="397666" y="5562038"/>
                    <a:pt x="652195" y="5561266"/>
                  </a:cubicBezTo>
                  <a:cubicBezTo>
                    <a:pt x="661244" y="6138455"/>
                    <a:pt x="682348" y="6045467"/>
                    <a:pt x="589867" y="6045467"/>
                  </a:cubicBezTo>
                  <a:cubicBezTo>
                    <a:pt x="430320" y="6045467"/>
                    <a:pt x="430160" y="6048474"/>
                    <a:pt x="270880" y="6048474"/>
                  </a:cubicBezTo>
                  <a:cubicBezTo>
                    <a:pt x="222790" y="6048474"/>
                    <a:pt x="242537" y="6110625"/>
                    <a:pt x="230933" y="5564432"/>
                  </a:cubicBezTo>
                  <a:close/>
                  <a:moveTo>
                    <a:pt x="241951" y="6510832"/>
                  </a:moveTo>
                  <a:cubicBezTo>
                    <a:pt x="234020" y="6002632"/>
                    <a:pt x="233941" y="6073164"/>
                    <a:pt x="270880" y="6073164"/>
                  </a:cubicBezTo>
                  <a:cubicBezTo>
                    <a:pt x="726925" y="6073164"/>
                    <a:pt x="660844" y="6040679"/>
                    <a:pt x="662574" y="6148087"/>
                  </a:cubicBezTo>
                  <a:cubicBezTo>
                    <a:pt x="665342" y="6325256"/>
                    <a:pt x="661962" y="6329991"/>
                    <a:pt x="664810" y="6511204"/>
                  </a:cubicBezTo>
                  <a:cubicBezTo>
                    <a:pt x="665635" y="6563272"/>
                    <a:pt x="680538" y="6552231"/>
                    <a:pt x="589893" y="6552231"/>
                  </a:cubicBezTo>
                  <a:cubicBezTo>
                    <a:pt x="186755" y="6552231"/>
                    <a:pt x="242829" y="6567875"/>
                    <a:pt x="241951" y="6510832"/>
                  </a:cubicBezTo>
                  <a:close/>
                  <a:moveTo>
                    <a:pt x="251612" y="7055455"/>
                  </a:moveTo>
                  <a:cubicBezTo>
                    <a:pt x="238305" y="6500961"/>
                    <a:pt x="234313" y="6577586"/>
                    <a:pt x="270880" y="6577586"/>
                  </a:cubicBezTo>
                  <a:cubicBezTo>
                    <a:pt x="747604" y="6577586"/>
                    <a:pt x="665448" y="6546138"/>
                    <a:pt x="667311" y="6692763"/>
                  </a:cubicBezTo>
                  <a:cubicBezTo>
                    <a:pt x="668775" y="6809058"/>
                    <a:pt x="670585" y="6940411"/>
                    <a:pt x="673619" y="7056147"/>
                  </a:cubicBezTo>
                  <a:cubicBezTo>
                    <a:pt x="673805" y="7063597"/>
                    <a:pt x="686340" y="7061415"/>
                    <a:pt x="589893" y="7061415"/>
                  </a:cubicBezTo>
                  <a:cubicBezTo>
                    <a:pt x="223801" y="7061415"/>
                    <a:pt x="252091" y="7076181"/>
                    <a:pt x="251612" y="7055455"/>
                  </a:cubicBezTo>
                  <a:close/>
                  <a:moveTo>
                    <a:pt x="261911" y="7572435"/>
                  </a:moveTo>
                  <a:cubicBezTo>
                    <a:pt x="253049" y="7034463"/>
                    <a:pt x="242244" y="7090522"/>
                    <a:pt x="270880" y="7090522"/>
                  </a:cubicBezTo>
                  <a:cubicBezTo>
                    <a:pt x="754630" y="7090522"/>
                    <a:pt x="674151" y="7034117"/>
                    <a:pt x="677345" y="7237493"/>
                  </a:cubicBezTo>
                  <a:cubicBezTo>
                    <a:pt x="680166" y="7417988"/>
                    <a:pt x="682162" y="7415035"/>
                    <a:pt x="684876" y="7572808"/>
                  </a:cubicBezTo>
                  <a:cubicBezTo>
                    <a:pt x="633193" y="7572595"/>
                    <a:pt x="286795" y="7572435"/>
                    <a:pt x="261911" y="7572435"/>
                  </a:cubicBezTo>
                  <a:close/>
                  <a:moveTo>
                    <a:pt x="270880" y="7597126"/>
                  </a:moveTo>
                  <a:cubicBezTo>
                    <a:pt x="645808" y="7597365"/>
                    <a:pt x="640645" y="7597339"/>
                    <a:pt x="685302" y="7597551"/>
                  </a:cubicBezTo>
                  <a:cubicBezTo>
                    <a:pt x="688975" y="7854086"/>
                    <a:pt x="687804" y="7842485"/>
                    <a:pt x="691982" y="8078826"/>
                  </a:cubicBezTo>
                  <a:cubicBezTo>
                    <a:pt x="585369" y="8077575"/>
                    <a:pt x="430666" y="8078959"/>
                    <a:pt x="270560" y="8078959"/>
                  </a:cubicBezTo>
                  <a:cubicBezTo>
                    <a:pt x="268112" y="7559691"/>
                    <a:pt x="251425" y="7597126"/>
                    <a:pt x="270880" y="7597126"/>
                  </a:cubicBezTo>
                  <a:close/>
                  <a:moveTo>
                    <a:pt x="270880" y="8103623"/>
                  </a:moveTo>
                  <a:cubicBezTo>
                    <a:pt x="758143" y="8103623"/>
                    <a:pt x="692115" y="8087100"/>
                    <a:pt x="693206" y="8145607"/>
                  </a:cubicBezTo>
                  <a:cubicBezTo>
                    <a:pt x="703186" y="8675385"/>
                    <a:pt x="722241" y="8589022"/>
                    <a:pt x="589867" y="8589022"/>
                  </a:cubicBezTo>
                  <a:cubicBezTo>
                    <a:pt x="436308" y="8589022"/>
                    <a:pt x="431464" y="8585855"/>
                    <a:pt x="278172" y="8585749"/>
                  </a:cubicBezTo>
                  <a:cubicBezTo>
                    <a:pt x="266010" y="8067013"/>
                    <a:pt x="272769" y="8103623"/>
                    <a:pt x="270880" y="8103623"/>
                  </a:cubicBezTo>
                  <a:close/>
                  <a:moveTo>
                    <a:pt x="282776" y="9053321"/>
                  </a:moveTo>
                  <a:cubicBezTo>
                    <a:pt x="280008" y="8876632"/>
                    <a:pt x="283015" y="8871151"/>
                    <a:pt x="280168" y="8689991"/>
                  </a:cubicBezTo>
                  <a:cubicBezTo>
                    <a:pt x="278491" y="8580987"/>
                    <a:pt x="207780" y="8611796"/>
                    <a:pt x="697597" y="8613951"/>
                  </a:cubicBezTo>
                  <a:cubicBezTo>
                    <a:pt x="699806" y="8863594"/>
                    <a:pt x="706167" y="8864686"/>
                    <a:pt x="708855" y="9095758"/>
                  </a:cubicBezTo>
                  <a:cubicBezTo>
                    <a:pt x="228618" y="9087138"/>
                    <a:pt x="283920" y="9126488"/>
                    <a:pt x="282776" y="9053321"/>
                  </a:cubicBezTo>
                  <a:close/>
                  <a:moveTo>
                    <a:pt x="290973" y="9597732"/>
                  </a:moveTo>
                  <a:cubicBezTo>
                    <a:pt x="288258" y="9467922"/>
                    <a:pt x="286608" y="9371156"/>
                    <a:pt x="285198" y="9234881"/>
                  </a:cubicBezTo>
                  <a:cubicBezTo>
                    <a:pt x="283707" y="9091555"/>
                    <a:pt x="254167" y="9124306"/>
                    <a:pt x="430560" y="9120980"/>
                  </a:cubicBezTo>
                  <a:cubicBezTo>
                    <a:pt x="545263" y="9118959"/>
                    <a:pt x="641763" y="9119251"/>
                    <a:pt x="709121" y="9120501"/>
                  </a:cubicBezTo>
                  <a:cubicBezTo>
                    <a:pt x="710319" y="9258640"/>
                    <a:pt x="705847" y="9326192"/>
                    <a:pt x="714603" y="9606272"/>
                  </a:cubicBezTo>
                  <a:cubicBezTo>
                    <a:pt x="253182" y="9606272"/>
                    <a:pt x="291079" y="9602388"/>
                    <a:pt x="290973" y="9597732"/>
                  </a:cubicBezTo>
                  <a:close/>
                  <a:moveTo>
                    <a:pt x="291612" y="9627610"/>
                  </a:moveTo>
                  <a:cubicBezTo>
                    <a:pt x="433567" y="9627904"/>
                    <a:pt x="389815" y="9630963"/>
                    <a:pt x="715375" y="9630963"/>
                  </a:cubicBezTo>
                  <a:cubicBezTo>
                    <a:pt x="722507" y="9863366"/>
                    <a:pt x="718436" y="9953666"/>
                    <a:pt x="720511" y="10111918"/>
                  </a:cubicBezTo>
                  <a:cubicBezTo>
                    <a:pt x="295417" y="10113648"/>
                    <a:pt x="438570" y="10114525"/>
                    <a:pt x="301113" y="10114871"/>
                  </a:cubicBezTo>
                  <a:cubicBezTo>
                    <a:pt x="301086" y="10112158"/>
                    <a:pt x="291665" y="9629659"/>
                    <a:pt x="291612" y="9627610"/>
                  </a:cubicBezTo>
                  <a:close/>
                  <a:moveTo>
                    <a:pt x="301565" y="10142621"/>
                  </a:moveTo>
                  <a:cubicBezTo>
                    <a:pt x="301512" y="10139189"/>
                    <a:pt x="265264" y="10138657"/>
                    <a:pt x="720857" y="10136636"/>
                  </a:cubicBezTo>
                  <a:cubicBezTo>
                    <a:pt x="723732" y="10323010"/>
                    <a:pt x="728362" y="10331045"/>
                    <a:pt x="731875" y="10623497"/>
                  </a:cubicBezTo>
                  <a:cubicBezTo>
                    <a:pt x="545130" y="10622832"/>
                    <a:pt x="443281" y="10623710"/>
                    <a:pt x="308857" y="10623817"/>
                  </a:cubicBezTo>
                  <a:cubicBezTo>
                    <a:pt x="305504" y="10466203"/>
                    <a:pt x="304093" y="10300528"/>
                    <a:pt x="301565" y="10142621"/>
                  </a:cubicBezTo>
                  <a:close/>
                  <a:moveTo>
                    <a:pt x="315830" y="11051028"/>
                  </a:moveTo>
                  <a:cubicBezTo>
                    <a:pt x="313834" y="10566374"/>
                    <a:pt x="271971" y="10648906"/>
                    <a:pt x="430400" y="10648267"/>
                  </a:cubicBezTo>
                  <a:cubicBezTo>
                    <a:pt x="538663" y="10647975"/>
                    <a:pt x="610625" y="10647869"/>
                    <a:pt x="732168" y="10648215"/>
                  </a:cubicBezTo>
                  <a:cubicBezTo>
                    <a:pt x="737970" y="11171713"/>
                    <a:pt x="732248" y="10534128"/>
                    <a:pt x="736639" y="11132229"/>
                  </a:cubicBezTo>
                  <a:cubicBezTo>
                    <a:pt x="232370" y="11134863"/>
                    <a:pt x="316229" y="11144734"/>
                    <a:pt x="315830" y="11051028"/>
                  </a:cubicBezTo>
                  <a:close/>
                  <a:moveTo>
                    <a:pt x="323734" y="11595758"/>
                  </a:moveTo>
                  <a:cubicBezTo>
                    <a:pt x="315404" y="11064305"/>
                    <a:pt x="283255" y="11151359"/>
                    <a:pt x="430107" y="11155190"/>
                  </a:cubicBezTo>
                  <a:cubicBezTo>
                    <a:pt x="520672" y="11157664"/>
                    <a:pt x="597106" y="11157664"/>
                    <a:pt x="736852" y="11156973"/>
                  </a:cubicBezTo>
                  <a:cubicBezTo>
                    <a:pt x="739433" y="11418589"/>
                    <a:pt x="745661" y="11403211"/>
                    <a:pt x="748429" y="11637343"/>
                  </a:cubicBezTo>
                  <a:cubicBezTo>
                    <a:pt x="261618" y="11631437"/>
                    <a:pt x="324852" y="11664135"/>
                    <a:pt x="323734" y="11595758"/>
                  </a:cubicBezTo>
                  <a:close/>
                  <a:moveTo>
                    <a:pt x="331398" y="12149614"/>
                  </a:moveTo>
                  <a:cubicBezTo>
                    <a:pt x="330946" y="12016372"/>
                    <a:pt x="331132" y="12045931"/>
                    <a:pt x="324878" y="11664481"/>
                  </a:cubicBezTo>
                  <a:cubicBezTo>
                    <a:pt x="453899" y="11663683"/>
                    <a:pt x="489215" y="11658947"/>
                    <a:pt x="748695" y="11662114"/>
                  </a:cubicBezTo>
                  <a:cubicBezTo>
                    <a:pt x="749866" y="11795090"/>
                    <a:pt x="751729" y="12094700"/>
                    <a:pt x="752447" y="12149641"/>
                  </a:cubicBezTo>
                  <a:lnTo>
                    <a:pt x="331398" y="12149614"/>
                  </a:lnTo>
                  <a:close/>
                  <a:moveTo>
                    <a:pt x="749440" y="10136503"/>
                  </a:moveTo>
                  <a:cubicBezTo>
                    <a:pt x="1198859" y="10134667"/>
                    <a:pt x="1164235" y="10140121"/>
                    <a:pt x="1164288" y="10143100"/>
                  </a:cubicBezTo>
                  <a:cubicBezTo>
                    <a:pt x="1172964" y="10697595"/>
                    <a:pt x="1221640" y="10621050"/>
                    <a:pt x="1068427" y="10622912"/>
                  </a:cubicBezTo>
                  <a:cubicBezTo>
                    <a:pt x="964795" y="10624030"/>
                    <a:pt x="902333" y="10624003"/>
                    <a:pt x="753725" y="10623578"/>
                  </a:cubicBezTo>
                  <a:cubicBezTo>
                    <a:pt x="747258" y="10098269"/>
                    <a:pt x="733924" y="10136582"/>
                    <a:pt x="749440" y="10136503"/>
                  </a:cubicBezTo>
                  <a:close/>
                  <a:moveTo>
                    <a:pt x="758249" y="11051082"/>
                  </a:moveTo>
                  <a:cubicBezTo>
                    <a:pt x="758249" y="10564645"/>
                    <a:pt x="707205" y="10648534"/>
                    <a:pt x="908907" y="10648534"/>
                  </a:cubicBezTo>
                  <a:cubicBezTo>
                    <a:pt x="1059272" y="10648534"/>
                    <a:pt x="1053311" y="10647204"/>
                    <a:pt x="1175519" y="10646777"/>
                  </a:cubicBezTo>
                  <a:cubicBezTo>
                    <a:pt x="1174987" y="10949766"/>
                    <a:pt x="1179591" y="10994464"/>
                    <a:pt x="1183077" y="11131033"/>
                  </a:cubicBezTo>
                  <a:cubicBezTo>
                    <a:pt x="683093" y="11131564"/>
                    <a:pt x="758249" y="11159262"/>
                    <a:pt x="758249" y="11051082"/>
                  </a:cubicBezTo>
                  <a:close/>
                  <a:moveTo>
                    <a:pt x="769666" y="11595705"/>
                  </a:moveTo>
                  <a:cubicBezTo>
                    <a:pt x="761443" y="11068907"/>
                    <a:pt x="709547" y="11156494"/>
                    <a:pt x="908907" y="11156494"/>
                  </a:cubicBezTo>
                  <a:cubicBezTo>
                    <a:pt x="1067895" y="11156494"/>
                    <a:pt x="1045992" y="11155936"/>
                    <a:pt x="1183662" y="11155776"/>
                  </a:cubicBezTo>
                  <a:cubicBezTo>
                    <a:pt x="1188559" y="11372987"/>
                    <a:pt x="1184195" y="11400258"/>
                    <a:pt x="1188054" y="11637529"/>
                  </a:cubicBezTo>
                  <a:cubicBezTo>
                    <a:pt x="703532" y="11638035"/>
                    <a:pt x="770544" y="11652908"/>
                    <a:pt x="769666" y="11595705"/>
                  </a:cubicBezTo>
                  <a:close/>
                  <a:moveTo>
                    <a:pt x="774270" y="12149667"/>
                  </a:moveTo>
                  <a:cubicBezTo>
                    <a:pt x="773472" y="12089139"/>
                    <a:pt x="771609" y="11788651"/>
                    <a:pt x="770491" y="11662379"/>
                  </a:cubicBezTo>
                  <a:cubicBezTo>
                    <a:pt x="916598" y="11664056"/>
                    <a:pt x="1077981" y="11662353"/>
                    <a:pt x="1188479" y="11662220"/>
                  </a:cubicBezTo>
                  <a:cubicBezTo>
                    <a:pt x="1195080" y="12067588"/>
                    <a:pt x="1194281" y="12028078"/>
                    <a:pt x="1197049" y="12145916"/>
                  </a:cubicBezTo>
                  <a:cubicBezTo>
                    <a:pt x="1047509" y="12146422"/>
                    <a:pt x="1113164" y="12149694"/>
                    <a:pt x="774270" y="12149667"/>
                  </a:cubicBezTo>
                  <a:close/>
                  <a:moveTo>
                    <a:pt x="1202558" y="11050629"/>
                  </a:moveTo>
                  <a:cubicBezTo>
                    <a:pt x="1187415" y="10583402"/>
                    <a:pt x="1194521" y="10646698"/>
                    <a:pt x="1228133" y="10646698"/>
                  </a:cubicBezTo>
                  <a:cubicBezTo>
                    <a:pt x="1680293" y="10646698"/>
                    <a:pt x="1618710" y="10636375"/>
                    <a:pt x="1618923" y="10687778"/>
                  </a:cubicBezTo>
                  <a:cubicBezTo>
                    <a:pt x="1621132" y="11209865"/>
                    <a:pt x="1651817" y="11129090"/>
                    <a:pt x="1547173" y="11129090"/>
                  </a:cubicBezTo>
                  <a:cubicBezTo>
                    <a:pt x="1147442" y="11129090"/>
                    <a:pt x="1206071" y="11159714"/>
                    <a:pt x="1202558" y="11050629"/>
                  </a:cubicBezTo>
                  <a:close/>
                  <a:moveTo>
                    <a:pt x="1209185" y="11595811"/>
                  </a:moveTo>
                  <a:cubicBezTo>
                    <a:pt x="1201387" y="11097136"/>
                    <a:pt x="1201600" y="11155749"/>
                    <a:pt x="1228133" y="11155749"/>
                  </a:cubicBezTo>
                  <a:cubicBezTo>
                    <a:pt x="1696075" y="11155749"/>
                    <a:pt x="1624219" y="11127760"/>
                    <a:pt x="1625869" y="11233012"/>
                  </a:cubicBezTo>
                  <a:cubicBezTo>
                    <a:pt x="1633294" y="11709578"/>
                    <a:pt x="1666321" y="11639791"/>
                    <a:pt x="1547147" y="11639791"/>
                  </a:cubicBezTo>
                  <a:cubicBezTo>
                    <a:pt x="1154095" y="11639791"/>
                    <a:pt x="1210036" y="11649342"/>
                    <a:pt x="1209185" y="11595811"/>
                  </a:cubicBezTo>
                  <a:close/>
                  <a:moveTo>
                    <a:pt x="1640879" y="12141286"/>
                  </a:moveTo>
                  <a:cubicBezTo>
                    <a:pt x="1640852" y="12155627"/>
                    <a:pt x="1677179" y="12145836"/>
                    <a:pt x="1228107" y="12145836"/>
                  </a:cubicBezTo>
                  <a:cubicBezTo>
                    <a:pt x="1214055" y="12145836"/>
                    <a:pt x="1219005" y="12200165"/>
                    <a:pt x="1210249" y="11662166"/>
                  </a:cubicBezTo>
                  <a:cubicBezTo>
                    <a:pt x="1399842" y="11662060"/>
                    <a:pt x="1356250" y="11664827"/>
                    <a:pt x="1636035" y="11664402"/>
                  </a:cubicBezTo>
                  <a:cubicBezTo>
                    <a:pt x="1636088" y="11667515"/>
                    <a:pt x="1640985" y="12052635"/>
                    <a:pt x="1640879" y="12141286"/>
                  </a:cubicBezTo>
                  <a:close/>
                  <a:moveTo>
                    <a:pt x="1645110" y="11050922"/>
                  </a:moveTo>
                  <a:cubicBezTo>
                    <a:pt x="1639202" y="10581194"/>
                    <a:pt x="1617991" y="10648933"/>
                    <a:pt x="1706880" y="10647735"/>
                  </a:cubicBezTo>
                  <a:cubicBezTo>
                    <a:pt x="2118162" y="10642174"/>
                    <a:pt x="2062513" y="10639993"/>
                    <a:pt x="2063711" y="10688070"/>
                  </a:cubicBezTo>
                  <a:cubicBezTo>
                    <a:pt x="2076086" y="11202735"/>
                    <a:pt x="2075793" y="11131218"/>
                    <a:pt x="2026000" y="11130660"/>
                  </a:cubicBezTo>
                  <a:cubicBezTo>
                    <a:pt x="1577779" y="11125817"/>
                    <a:pt x="1646388" y="11154659"/>
                    <a:pt x="1645110" y="11050922"/>
                  </a:cubicBezTo>
                  <a:close/>
                  <a:moveTo>
                    <a:pt x="1656847" y="11595705"/>
                  </a:moveTo>
                  <a:cubicBezTo>
                    <a:pt x="1648889" y="11087292"/>
                    <a:pt x="1618896" y="11153834"/>
                    <a:pt x="1706667" y="11154180"/>
                  </a:cubicBezTo>
                  <a:cubicBezTo>
                    <a:pt x="2137403" y="11155909"/>
                    <a:pt x="2069166" y="11135130"/>
                    <a:pt x="2070683" y="11233012"/>
                  </a:cubicBezTo>
                  <a:cubicBezTo>
                    <a:pt x="2073504" y="11412603"/>
                    <a:pt x="2075048" y="11424442"/>
                    <a:pt x="2077736" y="11596131"/>
                  </a:cubicBezTo>
                  <a:cubicBezTo>
                    <a:pt x="2078614" y="11653493"/>
                    <a:pt x="2117656" y="11639126"/>
                    <a:pt x="1866320" y="11639312"/>
                  </a:cubicBezTo>
                  <a:cubicBezTo>
                    <a:pt x="1617991" y="11639312"/>
                    <a:pt x="1657778" y="11654185"/>
                    <a:pt x="1656847" y="11595705"/>
                  </a:cubicBezTo>
                  <a:close/>
                  <a:moveTo>
                    <a:pt x="2025787" y="12147964"/>
                  </a:moveTo>
                  <a:cubicBezTo>
                    <a:pt x="1926014" y="12148762"/>
                    <a:pt x="1909912" y="12148629"/>
                    <a:pt x="1662648" y="12148550"/>
                  </a:cubicBezTo>
                  <a:cubicBezTo>
                    <a:pt x="1662782" y="12056281"/>
                    <a:pt x="1657911" y="11667621"/>
                    <a:pt x="1657858" y="11664402"/>
                  </a:cubicBezTo>
                  <a:cubicBezTo>
                    <a:pt x="1857511" y="11664002"/>
                    <a:pt x="1622436" y="11664189"/>
                    <a:pt x="2078614" y="11663869"/>
                  </a:cubicBezTo>
                  <a:cubicBezTo>
                    <a:pt x="2084123" y="12238478"/>
                    <a:pt x="2106265" y="12147299"/>
                    <a:pt x="2025787" y="12147964"/>
                  </a:cubicBezTo>
                  <a:close/>
                  <a:moveTo>
                    <a:pt x="2081834" y="10505899"/>
                  </a:moveTo>
                  <a:cubicBezTo>
                    <a:pt x="2079067" y="10329076"/>
                    <a:pt x="2080025" y="10332163"/>
                    <a:pt x="2077044" y="10142569"/>
                  </a:cubicBezTo>
                  <a:cubicBezTo>
                    <a:pt x="2076991" y="10138232"/>
                    <a:pt x="2041595" y="10138312"/>
                    <a:pt x="2498998" y="10138232"/>
                  </a:cubicBezTo>
                  <a:cubicBezTo>
                    <a:pt x="2499024" y="10140201"/>
                    <a:pt x="2500515" y="10216214"/>
                    <a:pt x="2504187" y="10621582"/>
                  </a:cubicBezTo>
                  <a:cubicBezTo>
                    <a:pt x="2000424" y="10621582"/>
                    <a:pt x="2084309" y="10663991"/>
                    <a:pt x="2081834" y="10505899"/>
                  </a:cubicBezTo>
                  <a:close/>
                  <a:moveTo>
                    <a:pt x="2185440" y="10649065"/>
                  </a:moveTo>
                  <a:cubicBezTo>
                    <a:pt x="2345093" y="10649065"/>
                    <a:pt x="2345599" y="10646272"/>
                    <a:pt x="2504373" y="10646272"/>
                  </a:cubicBezTo>
                  <a:cubicBezTo>
                    <a:pt x="2506742" y="10961978"/>
                    <a:pt x="2509324" y="10994438"/>
                    <a:pt x="2512171" y="11129808"/>
                  </a:cubicBezTo>
                  <a:cubicBezTo>
                    <a:pt x="2338067" y="11129808"/>
                    <a:pt x="2278427" y="11132469"/>
                    <a:pt x="2091202" y="11131245"/>
                  </a:cubicBezTo>
                  <a:cubicBezTo>
                    <a:pt x="2086518" y="10565630"/>
                    <a:pt x="2051495" y="10649065"/>
                    <a:pt x="2185440" y="10649065"/>
                  </a:cubicBezTo>
                  <a:close/>
                  <a:moveTo>
                    <a:pt x="2099532" y="11595705"/>
                  </a:moveTo>
                  <a:cubicBezTo>
                    <a:pt x="2091415" y="11075426"/>
                    <a:pt x="2062540" y="11156228"/>
                    <a:pt x="2185440" y="11156228"/>
                  </a:cubicBezTo>
                  <a:cubicBezTo>
                    <a:pt x="2577667" y="11156228"/>
                    <a:pt x="2512304" y="11121693"/>
                    <a:pt x="2514034" y="11233012"/>
                  </a:cubicBezTo>
                  <a:cubicBezTo>
                    <a:pt x="2520395" y="11635321"/>
                    <a:pt x="2519916" y="11605975"/>
                    <a:pt x="2520475" y="11639924"/>
                  </a:cubicBezTo>
                  <a:cubicBezTo>
                    <a:pt x="2031988" y="11640589"/>
                    <a:pt x="2100437" y="11653174"/>
                    <a:pt x="2099532" y="11595705"/>
                  </a:cubicBezTo>
                  <a:close/>
                  <a:moveTo>
                    <a:pt x="2504640" y="12147751"/>
                  </a:moveTo>
                  <a:cubicBezTo>
                    <a:pt x="2058175" y="12147751"/>
                    <a:pt x="2104722" y="12149694"/>
                    <a:pt x="2104615" y="12141260"/>
                  </a:cubicBezTo>
                  <a:cubicBezTo>
                    <a:pt x="2096844" y="11566039"/>
                    <a:pt x="2077044" y="11663896"/>
                    <a:pt x="2185467" y="11663816"/>
                  </a:cubicBezTo>
                  <a:cubicBezTo>
                    <a:pt x="2345546" y="11663816"/>
                    <a:pt x="2344933" y="11664667"/>
                    <a:pt x="2504640" y="11664667"/>
                  </a:cubicBezTo>
                  <a:cubicBezTo>
                    <a:pt x="2526622" y="11664667"/>
                    <a:pt x="2520262" y="11647294"/>
                    <a:pt x="2523243" y="11778035"/>
                  </a:cubicBezTo>
                  <a:cubicBezTo>
                    <a:pt x="2533036" y="12204422"/>
                    <a:pt x="2535964" y="12147751"/>
                    <a:pt x="2504640" y="12147751"/>
                  </a:cubicBezTo>
                  <a:close/>
                  <a:moveTo>
                    <a:pt x="2526516" y="10687671"/>
                  </a:moveTo>
                  <a:cubicBezTo>
                    <a:pt x="2526117" y="10623524"/>
                    <a:pt x="2465917" y="10652312"/>
                    <a:pt x="2946234" y="10645873"/>
                  </a:cubicBezTo>
                  <a:cubicBezTo>
                    <a:pt x="2951078" y="10942609"/>
                    <a:pt x="2950971" y="10949394"/>
                    <a:pt x="2954058" y="11051507"/>
                  </a:cubicBezTo>
                  <a:cubicBezTo>
                    <a:pt x="2957518" y="11165780"/>
                    <a:pt x="3024291" y="11131006"/>
                    <a:pt x="2533994" y="11129835"/>
                  </a:cubicBezTo>
                  <a:cubicBezTo>
                    <a:pt x="2531918" y="11031260"/>
                    <a:pt x="2527926" y="10915018"/>
                    <a:pt x="2526516" y="10687671"/>
                  </a:cubicBezTo>
                  <a:close/>
                  <a:moveTo>
                    <a:pt x="2534473" y="11154525"/>
                  </a:moveTo>
                  <a:cubicBezTo>
                    <a:pt x="3036134" y="11155776"/>
                    <a:pt x="2956746" y="11136380"/>
                    <a:pt x="2958237" y="11232933"/>
                  </a:cubicBezTo>
                  <a:cubicBezTo>
                    <a:pt x="2961058" y="11414944"/>
                    <a:pt x="2962654" y="11407548"/>
                    <a:pt x="2965715" y="11596104"/>
                  </a:cubicBezTo>
                  <a:cubicBezTo>
                    <a:pt x="2966593" y="11652162"/>
                    <a:pt x="3034457" y="11637875"/>
                    <a:pt x="2542271" y="11639844"/>
                  </a:cubicBezTo>
                  <a:cubicBezTo>
                    <a:pt x="2541047" y="11567343"/>
                    <a:pt x="2535777" y="11221759"/>
                    <a:pt x="2534473" y="11154525"/>
                  </a:cubicBezTo>
                  <a:close/>
                  <a:moveTo>
                    <a:pt x="2550255" y="12147672"/>
                  </a:moveTo>
                  <a:cubicBezTo>
                    <a:pt x="2549643" y="11937777"/>
                    <a:pt x="2544852" y="11782772"/>
                    <a:pt x="2542723" y="11664561"/>
                  </a:cubicBezTo>
                  <a:cubicBezTo>
                    <a:pt x="2689017" y="11663949"/>
                    <a:pt x="2737506" y="11658894"/>
                    <a:pt x="2966540" y="11662140"/>
                  </a:cubicBezTo>
                  <a:cubicBezTo>
                    <a:pt x="2967871" y="11832950"/>
                    <a:pt x="2962708" y="11743474"/>
                    <a:pt x="2970159" y="12141552"/>
                  </a:cubicBezTo>
                  <a:cubicBezTo>
                    <a:pt x="2970266" y="12147512"/>
                    <a:pt x="3007178" y="12146661"/>
                    <a:pt x="2550255" y="12147672"/>
                  </a:cubicBezTo>
                  <a:close/>
                  <a:moveTo>
                    <a:pt x="2975881" y="11050709"/>
                  </a:moveTo>
                  <a:cubicBezTo>
                    <a:pt x="2972448" y="10937341"/>
                    <a:pt x="2972661" y="10929652"/>
                    <a:pt x="2968030" y="10645581"/>
                  </a:cubicBezTo>
                  <a:cubicBezTo>
                    <a:pt x="3260324" y="10641004"/>
                    <a:pt x="3263065" y="10647123"/>
                    <a:pt x="3390170" y="10648853"/>
                  </a:cubicBezTo>
                  <a:cubicBezTo>
                    <a:pt x="3392486" y="10778557"/>
                    <a:pt x="3398474" y="11128824"/>
                    <a:pt x="3398500" y="11130793"/>
                  </a:cubicBezTo>
                  <a:cubicBezTo>
                    <a:pt x="2906420" y="11132948"/>
                    <a:pt x="2979261" y="11162374"/>
                    <a:pt x="2975881" y="11050709"/>
                  </a:cubicBezTo>
                  <a:close/>
                  <a:moveTo>
                    <a:pt x="2978676" y="11157372"/>
                  </a:moveTo>
                  <a:cubicBezTo>
                    <a:pt x="3156240" y="11157452"/>
                    <a:pt x="3205687" y="11157745"/>
                    <a:pt x="3302719" y="11156441"/>
                  </a:cubicBezTo>
                  <a:cubicBezTo>
                    <a:pt x="3424235" y="11154792"/>
                    <a:pt x="3398554" y="11072313"/>
                    <a:pt x="3406777" y="11596184"/>
                  </a:cubicBezTo>
                  <a:cubicBezTo>
                    <a:pt x="3407655" y="11651631"/>
                    <a:pt x="3474960" y="11644926"/>
                    <a:pt x="2988097" y="11637769"/>
                  </a:cubicBezTo>
                  <a:cubicBezTo>
                    <a:pt x="2987618" y="11596024"/>
                    <a:pt x="2978729" y="11159474"/>
                    <a:pt x="2978676" y="11157372"/>
                  </a:cubicBezTo>
                  <a:close/>
                  <a:moveTo>
                    <a:pt x="2992062" y="12145649"/>
                  </a:moveTo>
                  <a:cubicBezTo>
                    <a:pt x="2984318" y="11768085"/>
                    <a:pt x="2989667" y="11830476"/>
                    <a:pt x="2988336" y="11662485"/>
                  </a:cubicBezTo>
                  <a:cubicBezTo>
                    <a:pt x="3110731" y="11664295"/>
                    <a:pt x="3126167" y="11662991"/>
                    <a:pt x="3302533" y="11664189"/>
                  </a:cubicBezTo>
                  <a:cubicBezTo>
                    <a:pt x="3451381" y="11665200"/>
                    <a:pt x="3395812" y="11581763"/>
                    <a:pt x="3415586" y="12142271"/>
                  </a:cubicBezTo>
                  <a:cubicBezTo>
                    <a:pt x="3416065" y="12156053"/>
                    <a:pt x="3429318" y="12142750"/>
                    <a:pt x="2992062" y="12145649"/>
                  </a:cubicBezTo>
                  <a:close/>
                  <a:moveTo>
                    <a:pt x="3418860" y="11050922"/>
                  </a:moveTo>
                  <a:cubicBezTo>
                    <a:pt x="3410609" y="10584254"/>
                    <a:pt x="3395014" y="10649305"/>
                    <a:pt x="3462186" y="10649305"/>
                  </a:cubicBezTo>
                  <a:cubicBezTo>
                    <a:pt x="3892549" y="10649305"/>
                    <a:pt x="3834799" y="10628180"/>
                    <a:pt x="3836688" y="10688230"/>
                  </a:cubicBezTo>
                  <a:cubicBezTo>
                    <a:pt x="3852230" y="11201591"/>
                    <a:pt x="3853933" y="11129116"/>
                    <a:pt x="3781412" y="11129116"/>
                  </a:cubicBezTo>
                  <a:cubicBezTo>
                    <a:pt x="3355174" y="11129090"/>
                    <a:pt x="3420829" y="11155350"/>
                    <a:pt x="3418860" y="11050922"/>
                  </a:cubicBezTo>
                  <a:close/>
                  <a:moveTo>
                    <a:pt x="3428573" y="11595758"/>
                  </a:moveTo>
                  <a:cubicBezTo>
                    <a:pt x="3420616" y="11087505"/>
                    <a:pt x="3403503" y="11155350"/>
                    <a:pt x="3462212" y="11155350"/>
                  </a:cubicBezTo>
                  <a:cubicBezTo>
                    <a:pt x="3913600" y="11155350"/>
                    <a:pt x="3843741" y="11129090"/>
                    <a:pt x="3845364" y="11232933"/>
                  </a:cubicBezTo>
                  <a:cubicBezTo>
                    <a:pt x="3852842" y="11710962"/>
                    <a:pt x="3870727" y="11637237"/>
                    <a:pt x="3781412" y="11637237"/>
                  </a:cubicBezTo>
                  <a:cubicBezTo>
                    <a:pt x="3373324" y="11637263"/>
                    <a:pt x="3429558" y="11658814"/>
                    <a:pt x="3428573" y="11595758"/>
                  </a:cubicBezTo>
                  <a:close/>
                  <a:moveTo>
                    <a:pt x="3437622" y="12148337"/>
                  </a:moveTo>
                  <a:cubicBezTo>
                    <a:pt x="3430489" y="11934824"/>
                    <a:pt x="3431661" y="11823931"/>
                    <a:pt x="3429558" y="11664667"/>
                  </a:cubicBezTo>
                  <a:cubicBezTo>
                    <a:pt x="3643236" y="11664881"/>
                    <a:pt x="3559803" y="11662273"/>
                    <a:pt x="3851698" y="11661901"/>
                  </a:cubicBezTo>
                  <a:lnTo>
                    <a:pt x="3859469" y="12148443"/>
                  </a:lnTo>
                  <a:cubicBezTo>
                    <a:pt x="3791578" y="12148816"/>
                    <a:pt x="3439724" y="12148364"/>
                    <a:pt x="3437622" y="12148337"/>
                  </a:cubicBezTo>
                  <a:close/>
                  <a:moveTo>
                    <a:pt x="3864951" y="11052199"/>
                  </a:moveTo>
                  <a:cubicBezTo>
                    <a:pt x="3861013" y="10576325"/>
                    <a:pt x="3829822" y="10647017"/>
                    <a:pt x="3941065" y="10646698"/>
                  </a:cubicBezTo>
                  <a:cubicBezTo>
                    <a:pt x="4336246" y="10645633"/>
                    <a:pt x="4278575" y="10635018"/>
                    <a:pt x="4280172" y="10688203"/>
                  </a:cubicBezTo>
                  <a:cubicBezTo>
                    <a:pt x="4295528" y="11195605"/>
                    <a:pt x="4286027" y="11132017"/>
                    <a:pt x="4260505" y="11131618"/>
                  </a:cubicBezTo>
                  <a:cubicBezTo>
                    <a:pt x="3797433" y="11123529"/>
                    <a:pt x="3865856" y="11158437"/>
                    <a:pt x="3864951" y="11052199"/>
                  </a:cubicBezTo>
                  <a:close/>
                  <a:moveTo>
                    <a:pt x="3872456" y="11595758"/>
                  </a:moveTo>
                  <a:cubicBezTo>
                    <a:pt x="3864259" y="11072074"/>
                    <a:pt x="3844965" y="11153754"/>
                    <a:pt x="3940986" y="11154392"/>
                  </a:cubicBezTo>
                  <a:cubicBezTo>
                    <a:pt x="4344603" y="11157664"/>
                    <a:pt x="4284803" y="11131910"/>
                    <a:pt x="4286399" y="11233012"/>
                  </a:cubicBezTo>
                  <a:cubicBezTo>
                    <a:pt x="4293612" y="11693907"/>
                    <a:pt x="4315647" y="11637769"/>
                    <a:pt x="4260505" y="11637317"/>
                  </a:cubicBezTo>
                  <a:cubicBezTo>
                    <a:pt x="3813667" y="11633699"/>
                    <a:pt x="3873415" y="11655914"/>
                    <a:pt x="3872456" y="11595758"/>
                  </a:cubicBezTo>
                  <a:close/>
                  <a:moveTo>
                    <a:pt x="4302740" y="12141286"/>
                  </a:moveTo>
                  <a:cubicBezTo>
                    <a:pt x="4302714" y="12155946"/>
                    <a:pt x="4342500" y="12144053"/>
                    <a:pt x="3940986" y="12147831"/>
                  </a:cubicBezTo>
                  <a:cubicBezTo>
                    <a:pt x="3857154" y="12148629"/>
                    <a:pt x="3882436" y="12221876"/>
                    <a:pt x="3873521" y="11661874"/>
                  </a:cubicBezTo>
                  <a:cubicBezTo>
                    <a:pt x="4051963" y="11661528"/>
                    <a:pt x="4047891" y="11660650"/>
                    <a:pt x="4296566" y="11662326"/>
                  </a:cubicBezTo>
                  <a:cubicBezTo>
                    <a:pt x="4301383" y="11959461"/>
                    <a:pt x="4303033" y="11997481"/>
                    <a:pt x="4302740" y="12141286"/>
                  </a:cubicBezTo>
                  <a:close/>
                  <a:moveTo>
                    <a:pt x="4419998" y="10648161"/>
                  </a:moveTo>
                  <a:cubicBezTo>
                    <a:pt x="4581461" y="10648161"/>
                    <a:pt x="4575819" y="10645979"/>
                    <a:pt x="4720382" y="10645766"/>
                  </a:cubicBezTo>
                  <a:cubicBezTo>
                    <a:pt x="4724694" y="10921670"/>
                    <a:pt x="4724667" y="10940720"/>
                    <a:pt x="4728233" y="11052092"/>
                  </a:cubicBezTo>
                  <a:cubicBezTo>
                    <a:pt x="4731214" y="11147155"/>
                    <a:pt x="4814673" y="11138854"/>
                    <a:pt x="4307131" y="11132336"/>
                  </a:cubicBezTo>
                  <a:cubicBezTo>
                    <a:pt x="4304629" y="10557887"/>
                    <a:pt x="4263166" y="10648161"/>
                    <a:pt x="4419998" y="10648161"/>
                  </a:cubicBezTo>
                  <a:close/>
                  <a:moveTo>
                    <a:pt x="4317271" y="11595705"/>
                  </a:moveTo>
                  <a:cubicBezTo>
                    <a:pt x="4309180" y="11077155"/>
                    <a:pt x="4269367" y="11157664"/>
                    <a:pt x="4419998" y="11157664"/>
                  </a:cubicBezTo>
                  <a:cubicBezTo>
                    <a:pt x="4577362" y="11157664"/>
                    <a:pt x="4577442" y="11156015"/>
                    <a:pt x="4731108" y="11155962"/>
                  </a:cubicBezTo>
                  <a:cubicBezTo>
                    <a:pt x="4733263" y="11251850"/>
                    <a:pt x="4734328" y="11365829"/>
                    <a:pt x="4738533" y="11638354"/>
                  </a:cubicBezTo>
                  <a:cubicBezTo>
                    <a:pt x="4251004" y="11638328"/>
                    <a:pt x="4318149" y="11652455"/>
                    <a:pt x="4317271" y="11595705"/>
                  </a:cubicBezTo>
                  <a:close/>
                  <a:moveTo>
                    <a:pt x="4739278" y="12145224"/>
                  </a:moveTo>
                  <a:cubicBezTo>
                    <a:pt x="4535287" y="12145224"/>
                    <a:pt x="4324536" y="12158261"/>
                    <a:pt x="4324563" y="12141366"/>
                  </a:cubicBezTo>
                  <a:cubicBezTo>
                    <a:pt x="4325734" y="11578251"/>
                    <a:pt x="4276419" y="11662725"/>
                    <a:pt x="4419998" y="11662725"/>
                  </a:cubicBezTo>
                  <a:cubicBezTo>
                    <a:pt x="4558228" y="11662725"/>
                    <a:pt x="4588380" y="11663045"/>
                    <a:pt x="4738932" y="11663045"/>
                  </a:cubicBezTo>
                  <a:cubicBezTo>
                    <a:pt x="4746756" y="12186011"/>
                    <a:pt x="4747714" y="12145224"/>
                    <a:pt x="4739278" y="12145224"/>
                  </a:cubicBezTo>
                  <a:close/>
                  <a:moveTo>
                    <a:pt x="4742179" y="10645740"/>
                  </a:moveTo>
                  <a:cubicBezTo>
                    <a:pt x="4898957" y="10645793"/>
                    <a:pt x="4899490" y="10649172"/>
                    <a:pt x="5058558" y="10649172"/>
                  </a:cubicBezTo>
                  <a:cubicBezTo>
                    <a:pt x="5205090" y="10649172"/>
                    <a:pt x="5154072" y="10579731"/>
                    <a:pt x="5172569" y="11051587"/>
                  </a:cubicBezTo>
                  <a:cubicBezTo>
                    <a:pt x="5176428" y="11149923"/>
                    <a:pt x="5255655" y="11130739"/>
                    <a:pt x="4752398" y="11131218"/>
                  </a:cubicBezTo>
                  <a:cubicBezTo>
                    <a:pt x="4747661" y="10941944"/>
                    <a:pt x="4749737" y="11129729"/>
                    <a:pt x="4742179" y="10645740"/>
                  </a:cubicBezTo>
                  <a:close/>
                  <a:moveTo>
                    <a:pt x="4759690" y="11595758"/>
                  </a:moveTo>
                  <a:cubicBezTo>
                    <a:pt x="4756896" y="11416674"/>
                    <a:pt x="4757215" y="11413667"/>
                    <a:pt x="4754394" y="11232534"/>
                  </a:cubicBezTo>
                  <a:cubicBezTo>
                    <a:pt x="4752904" y="11138216"/>
                    <a:pt x="4669391" y="11151067"/>
                    <a:pt x="5175949" y="11153754"/>
                  </a:cubicBezTo>
                  <a:cubicBezTo>
                    <a:pt x="5178557" y="11258235"/>
                    <a:pt x="5178876" y="11358726"/>
                    <a:pt x="5182948" y="11638753"/>
                  </a:cubicBezTo>
                  <a:cubicBezTo>
                    <a:pt x="4689271" y="11647454"/>
                    <a:pt x="4760489" y="11645352"/>
                    <a:pt x="4759690" y="11595758"/>
                  </a:cubicBezTo>
                  <a:close/>
                  <a:moveTo>
                    <a:pt x="4766689" y="12145224"/>
                  </a:moveTo>
                  <a:cubicBezTo>
                    <a:pt x="4766689" y="12058063"/>
                    <a:pt x="4762059" y="11750578"/>
                    <a:pt x="4760728" y="11663045"/>
                  </a:cubicBezTo>
                  <a:cubicBezTo>
                    <a:pt x="4889696" y="11663151"/>
                    <a:pt x="5046289" y="11665838"/>
                    <a:pt x="5183267" y="11663470"/>
                  </a:cubicBezTo>
                  <a:cubicBezTo>
                    <a:pt x="5185503" y="11825767"/>
                    <a:pt x="5184997" y="11893745"/>
                    <a:pt x="5190134" y="12141606"/>
                  </a:cubicBezTo>
                  <a:cubicBezTo>
                    <a:pt x="5190373" y="12151663"/>
                    <a:pt x="5224092" y="12145889"/>
                    <a:pt x="4766689" y="12145224"/>
                  </a:cubicBezTo>
                  <a:close/>
                  <a:moveTo>
                    <a:pt x="5194312" y="11050523"/>
                  </a:moveTo>
                  <a:cubicBezTo>
                    <a:pt x="5176055" y="10585824"/>
                    <a:pt x="5185130" y="10648853"/>
                    <a:pt x="5218131" y="10648587"/>
                  </a:cubicBezTo>
                  <a:cubicBezTo>
                    <a:pt x="5672872" y="10645527"/>
                    <a:pt x="5611448" y="10632091"/>
                    <a:pt x="5611848" y="10687830"/>
                  </a:cubicBezTo>
                  <a:cubicBezTo>
                    <a:pt x="5612752" y="10812745"/>
                    <a:pt x="5613524" y="10843502"/>
                    <a:pt x="5618129" y="11132868"/>
                  </a:cubicBezTo>
                  <a:cubicBezTo>
                    <a:pt x="5124159" y="11127920"/>
                    <a:pt x="5198437" y="11155563"/>
                    <a:pt x="5194312" y="11050523"/>
                  </a:cubicBezTo>
                  <a:close/>
                  <a:moveTo>
                    <a:pt x="5204079" y="11595705"/>
                  </a:moveTo>
                  <a:cubicBezTo>
                    <a:pt x="5196308" y="11099371"/>
                    <a:pt x="5191065" y="11153834"/>
                    <a:pt x="5217998" y="11154020"/>
                  </a:cubicBezTo>
                  <a:cubicBezTo>
                    <a:pt x="5694349" y="11157212"/>
                    <a:pt x="5618182" y="11136672"/>
                    <a:pt x="5619725" y="11232960"/>
                  </a:cubicBezTo>
                  <a:cubicBezTo>
                    <a:pt x="5622546" y="11412975"/>
                    <a:pt x="5620444" y="11409543"/>
                    <a:pt x="5623371" y="11596184"/>
                  </a:cubicBezTo>
                  <a:cubicBezTo>
                    <a:pt x="5624223" y="11649981"/>
                    <a:pt x="5669386" y="11636519"/>
                    <a:pt x="5377571" y="11636465"/>
                  </a:cubicBezTo>
                  <a:cubicBezTo>
                    <a:pt x="5171744" y="11636465"/>
                    <a:pt x="5204984" y="11653094"/>
                    <a:pt x="5204079" y="11595705"/>
                  </a:cubicBezTo>
                  <a:close/>
                  <a:moveTo>
                    <a:pt x="5211983" y="12141020"/>
                  </a:moveTo>
                  <a:cubicBezTo>
                    <a:pt x="5200832" y="11605070"/>
                    <a:pt x="5202802" y="11663124"/>
                    <a:pt x="5218237" y="11662831"/>
                  </a:cubicBezTo>
                  <a:cubicBezTo>
                    <a:pt x="5328789" y="11660597"/>
                    <a:pt x="5348137" y="11661155"/>
                    <a:pt x="5624409" y="11661209"/>
                  </a:cubicBezTo>
                  <a:cubicBezTo>
                    <a:pt x="5624462" y="11664215"/>
                    <a:pt x="5630291" y="12017968"/>
                    <a:pt x="5633058" y="12145995"/>
                  </a:cubicBezTo>
                  <a:cubicBezTo>
                    <a:pt x="5228936" y="12147592"/>
                    <a:pt x="5212276" y="12153897"/>
                    <a:pt x="5211983" y="12141020"/>
                  </a:cubicBezTo>
                  <a:close/>
                  <a:moveTo>
                    <a:pt x="5631568" y="10505846"/>
                  </a:moveTo>
                  <a:cubicBezTo>
                    <a:pt x="5624676" y="10064853"/>
                    <a:pt x="5595108" y="10138205"/>
                    <a:pt x="5696744" y="10138205"/>
                  </a:cubicBezTo>
                  <a:cubicBezTo>
                    <a:pt x="5698740" y="10138205"/>
                    <a:pt x="6045591" y="10138365"/>
                    <a:pt x="6045671" y="10143048"/>
                  </a:cubicBezTo>
                  <a:cubicBezTo>
                    <a:pt x="6054267" y="10691556"/>
                    <a:pt x="6072577" y="10619427"/>
                    <a:pt x="6016077" y="10619427"/>
                  </a:cubicBezTo>
                  <a:cubicBezTo>
                    <a:pt x="5554602" y="10619427"/>
                    <a:pt x="5633964" y="10658617"/>
                    <a:pt x="5631568" y="10505846"/>
                  </a:cubicBezTo>
                  <a:close/>
                  <a:moveTo>
                    <a:pt x="5633325" y="10646804"/>
                  </a:moveTo>
                  <a:cubicBezTo>
                    <a:pt x="5930595" y="10645926"/>
                    <a:pt x="5877661" y="10643664"/>
                    <a:pt x="6054959" y="10644197"/>
                  </a:cubicBezTo>
                  <a:cubicBezTo>
                    <a:pt x="6055651" y="10722206"/>
                    <a:pt x="6055997" y="10717895"/>
                    <a:pt x="6059057" y="11131538"/>
                  </a:cubicBezTo>
                  <a:cubicBezTo>
                    <a:pt x="5854481" y="11131485"/>
                    <a:pt x="5781029" y="11134038"/>
                    <a:pt x="5639925" y="11133054"/>
                  </a:cubicBezTo>
                  <a:cubicBezTo>
                    <a:pt x="5633165" y="10707545"/>
                    <a:pt x="5634762" y="10814448"/>
                    <a:pt x="5633325" y="10646804"/>
                  </a:cubicBezTo>
                  <a:close/>
                  <a:moveTo>
                    <a:pt x="5645167" y="11595758"/>
                  </a:moveTo>
                  <a:cubicBezTo>
                    <a:pt x="5637184" y="11086068"/>
                    <a:pt x="5627337" y="11157931"/>
                    <a:pt x="5696744" y="11157931"/>
                  </a:cubicBezTo>
                  <a:cubicBezTo>
                    <a:pt x="6125351" y="11157931"/>
                    <a:pt x="6058738" y="11132894"/>
                    <a:pt x="6060282" y="11233012"/>
                  </a:cubicBezTo>
                  <a:cubicBezTo>
                    <a:pt x="6067627" y="11702767"/>
                    <a:pt x="6092856" y="11638886"/>
                    <a:pt x="6016050" y="11638886"/>
                  </a:cubicBezTo>
                  <a:cubicBezTo>
                    <a:pt x="5586166" y="11638886"/>
                    <a:pt x="5645993" y="11645964"/>
                    <a:pt x="5645167" y="11595758"/>
                  </a:cubicBezTo>
                  <a:close/>
                  <a:moveTo>
                    <a:pt x="6016050" y="12148550"/>
                  </a:moveTo>
                  <a:cubicBezTo>
                    <a:pt x="5612912" y="12148550"/>
                    <a:pt x="5654908" y="12146341"/>
                    <a:pt x="5654775" y="12139690"/>
                  </a:cubicBezTo>
                  <a:cubicBezTo>
                    <a:pt x="5641921" y="11584717"/>
                    <a:pt x="5630876" y="11661209"/>
                    <a:pt x="5696744" y="11661209"/>
                  </a:cubicBezTo>
                  <a:cubicBezTo>
                    <a:pt x="5856184" y="11661209"/>
                    <a:pt x="5856264" y="11663577"/>
                    <a:pt x="6016050" y="11663577"/>
                  </a:cubicBezTo>
                  <a:cubicBezTo>
                    <a:pt x="6083728" y="11663577"/>
                    <a:pt x="6070288" y="11641068"/>
                    <a:pt x="6070980" y="11777796"/>
                  </a:cubicBezTo>
                  <a:cubicBezTo>
                    <a:pt x="6072816" y="12220066"/>
                    <a:pt x="6104407" y="12148550"/>
                    <a:pt x="6016050" y="12148550"/>
                  </a:cubicBezTo>
                  <a:close/>
                  <a:moveTo>
                    <a:pt x="6075026" y="10505846"/>
                  </a:moveTo>
                  <a:cubicBezTo>
                    <a:pt x="6072178" y="10324047"/>
                    <a:pt x="6070288" y="10323755"/>
                    <a:pt x="6067441" y="10142621"/>
                  </a:cubicBezTo>
                  <a:cubicBezTo>
                    <a:pt x="6067387" y="10140095"/>
                    <a:pt x="6265151" y="10135199"/>
                    <a:pt x="6487238" y="10138178"/>
                  </a:cubicBezTo>
                  <a:cubicBezTo>
                    <a:pt x="6487265" y="10140360"/>
                    <a:pt x="6493999" y="10557834"/>
                    <a:pt x="6495329" y="10621528"/>
                  </a:cubicBezTo>
                  <a:cubicBezTo>
                    <a:pt x="5989756" y="10621715"/>
                    <a:pt x="6077341" y="10649784"/>
                    <a:pt x="6075026" y="10505846"/>
                  </a:cubicBezTo>
                  <a:close/>
                  <a:moveTo>
                    <a:pt x="6175571" y="10645208"/>
                  </a:moveTo>
                  <a:cubicBezTo>
                    <a:pt x="6269489" y="10646458"/>
                    <a:pt x="6292030" y="10646298"/>
                    <a:pt x="6495861" y="10646219"/>
                  </a:cubicBezTo>
                  <a:cubicBezTo>
                    <a:pt x="6507890" y="11183419"/>
                    <a:pt x="6507331" y="11130820"/>
                    <a:pt x="6494930" y="11130926"/>
                  </a:cubicBezTo>
                  <a:cubicBezTo>
                    <a:pt x="6375277" y="11131883"/>
                    <a:pt x="6368197" y="11131644"/>
                    <a:pt x="6080880" y="11131538"/>
                  </a:cubicBezTo>
                  <a:cubicBezTo>
                    <a:pt x="6076888" y="10559883"/>
                    <a:pt x="6046629" y="10643452"/>
                    <a:pt x="6175571" y="10645208"/>
                  </a:cubicBezTo>
                  <a:close/>
                  <a:moveTo>
                    <a:pt x="6090940" y="11595705"/>
                  </a:moveTo>
                  <a:cubicBezTo>
                    <a:pt x="6088066" y="11411592"/>
                    <a:pt x="6084899" y="11412683"/>
                    <a:pt x="6082078" y="11232587"/>
                  </a:cubicBezTo>
                  <a:cubicBezTo>
                    <a:pt x="6080375" y="11123689"/>
                    <a:pt x="6010941" y="11159447"/>
                    <a:pt x="6504697" y="11155616"/>
                  </a:cubicBezTo>
                  <a:cubicBezTo>
                    <a:pt x="6508849" y="11430881"/>
                    <a:pt x="6507758" y="11475473"/>
                    <a:pt x="6510871" y="11641334"/>
                  </a:cubicBezTo>
                  <a:cubicBezTo>
                    <a:pt x="6023688" y="11641547"/>
                    <a:pt x="6091818" y="11652801"/>
                    <a:pt x="6090940" y="11595705"/>
                  </a:cubicBezTo>
                  <a:close/>
                  <a:moveTo>
                    <a:pt x="6495090" y="12147858"/>
                  </a:moveTo>
                  <a:cubicBezTo>
                    <a:pt x="6062304" y="12145517"/>
                    <a:pt x="6098445" y="12154111"/>
                    <a:pt x="6098153" y="12141100"/>
                  </a:cubicBezTo>
                  <a:cubicBezTo>
                    <a:pt x="6085085" y="11570402"/>
                    <a:pt x="6072284" y="11663231"/>
                    <a:pt x="6175597" y="11664881"/>
                  </a:cubicBezTo>
                  <a:cubicBezTo>
                    <a:pt x="6267652" y="11666371"/>
                    <a:pt x="6292669" y="11666131"/>
                    <a:pt x="6511404" y="11666025"/>
                  </a:cubicBezTo>
                  <a:cubicBezTo>
                    <a:pt x="6522847" y="12204129"/>
                    <a:pt x="6533599" y="12148044"/>
                    <a:pt x="6495090" y="12147858"/>
                  </a:cubicBezTo>
                  <a:close/>
                  <a:moveTo>
                    <a:pt x="6517684" y="10646192"/>
                  </a:moveTo>
                  <a:cubicBezTo>
                    <a:pt x="7003802" y="10645979"/>
                    <a:pt x="6939532" y="10629191"/>
                    <a:pt x="6940942" y="10688097"/>
                  </a:cubicBezTo>
                  <a:cubicBezTo>
                    <a:pt x="6944535" y="10844327"/>
                    <a:pt x="6944109" y="10865080"/>
                    <a:pt x="6947622" y="11048687"/>
                  </a:cubicBezTo>
                  <a:cubicBezTo>
                    <a:pt x="6949751" y="11158383"/>
                    <a:pt x="7023843" y="11127095"/>
                    <a:pt x="6526120" y="11130660"/>
                  </a:cubicBezTo>
                  <a:cubicBezTo>
                    <a:pt x="6520239" y="10741123"/>
                    <a:pt x="6521649" y="10825383"/>
                    <a:pt x="6517684" y="10646192"/>
                  </a:cubicBezTo>
                  <a:close/>
                  <a:moveTo>
                    <a:pt x="6527664" y="11232587"/>
                  </a:moveTo>
                  <a:cubicBezTo>
                    <a:pt x="6526120" y="11131059"/>
                    <a:pt x="6450565" y="11154605"/>
                    <a:pt x="6949565" y="11154313"/>
                  </a:cubicBezTo>
                  <a:cubicBezTo>
                    <a:pt x="6949964" y="11177114"/>
                    <a:pt x="6956537" y="11580779"/>
                    <a:pt x="6956777" y="11596157"/>
                  </a:cubicBezTo>
                  <a:cubicBezTo>
                    <a:pt x="6957575" y="11646656"/>
                    <a:pt x="7026690" y="11641068"/>
                    <a:pt x="6532694" y="11641334"/>
                  </a:cubicBezTo>
                  <a:cubicBezTo>
                    <a:pt x="6529713" y="11488270"/>
                    <a:pt x="6530272" y="11399779"/>
                    <a:pt x="6527664" y="11232587"/>
                  </a:cubicBezTo>
                  <a:close/>
                  <a:moveTo>
                    <a:pt x="6543047" y="12148097"/>
                  </a:moveTo>
                  <a:cubicBezTo>
                    <a:pt x="6539295" y="11779818"/>
                    <a:pt x="6536873" y="11835877"/>
                    <a:pt x="6533173" y="11665998"/>
                  </a:cubicBezTo>
                  <a:cubicBezTo>
                    <a:pt x="6798348" y="11665865"/>
                    <a:pt x="6848674" y="11661395"/>
                    <a:pt x="6957708" y="11661129"/>
                  </a:cubicBezTo>
                  <a:cubicBezTo>
                    <a:pt x="6959891" y="11829118"/>
                    <a:pt x="6955606" y="11537651"/>
                    <a:pt x="6963643" y="12144612"/>
                  </a:cubicBezTo>
                  <a:cubicBezTo>
                    <a:pt x="6963643" y="12146528"/>
                    <a:pt x="6655967" y="12148629"/>
                    <a:pt x="6543047" y="12148097"/>
                  </a:cubicBezTo>
                  <a:close/>
                  <a:moveTo>
                    <a:pt x="6974049" y="10646006"/>
                  </a:moveTo>
                  <a:cubicBezTo>
                    <a:pt x="7444918" y="10646006"/>
                    <a:pt x="7382483" y="10625120"/>
                    <a:pt x="7383254" y="10687884"/>
                  </a:cubicBezTo>
                  <a:cubicBezTo>
                    <a:pt x="7389801" y="11211782"/>
                    <a:pt x="7423893" y="11131777"/>
                    <a:pt x="7293328" y="11131777"/>
                  </a:cubicBezTo>
                  <a:cubicBezTo>
                    <a:pt x="7139477" y="11131777"/>
                    <a:pt x="7134208" y="11129569"/>
                    <a:pt x="6974049" y="11129569"/>
                  </a:cubicBezTo>
                  <a:cubicBezTo>
                    <a:pt x="6970296" y="11129569"/>
                    <a:pt x="6953956" y="10646033"/>
                    <a:pt x="6974049" y="10646006"/>
                  </a:cubicBezTo>
                  <a:close/>
                  <a:moveTo>
                    <a:pt x="6978546" y="11595705"/>
                  </a:moveTo>
                  <a:cubicBezTo>
                    <a:pt x="6969498" y="11040865"/>
                    <a:pt x="6971946" y="11187623"/>
                    <a:pt x="6971361" y="11154286"/>
                  </a:cubicBezTo>
                  <a:cubicBezTo>
                    <a:pt x="7148313" y="11154286"/>
                    <a:pt x="7126995" y="11157133"/>
                    <a:pt x="7392596" y="11156361"/>
                  </a:cubicBezTo>
                  <a:cubicBezTo>
                    <a:pt x="7392650" y="11158437"/>
                    <a:pt x="7400660" y="11592246"/>
                    <a:pt x="7401325" y="11640855"/>
                  </a:cubicBezTo>
                  <a:cubicBezTo>
                    <a:pt x="7272703" y="11642585"/>
                    <a:pt x="7192171" y="11640828"/>
                    <a:pt x="7133942" y="11638913"/>
                  </a:cubicBezTo>
                  <a:cubicBezTo>
                    <a:pt x="6951028" y="11633193"/>
                    <a:pt x="6979425" y="11652162"/>
                    <a:pt x="6978546" y="11595705"/>
                  </a:cubicBezTo>
                  <a:close/>
                  <a:moveTo>
                    <a:pt x="6985493" y="12145543"/>
                  </a:moveTo>
                  <a:cubicBezTo>
                    <a:pt x="6979584" y="11739829"/>
                    <a:pt x="6981155" y="11785565"/>
                    <a:pt x="6979505" y="11661129"/>
                  </a:cubicBezTo>
                  <a:cubicBezTo>
                    <a:pt x="7133329" y="11661262"/>
                    <a:pt x="7134314" y="11666211"/>
                    <a:pt x="7293328" y="11666211"/>
                  </a:cubicBezTo>
                  <a:cubicBezTo>
                    <a:pt x="7437466" y="11666211"/>
                    <a:pt x="7398797" y="11574261"/>
                    <a:pt x="7407447" y="12146634"/>
                  </a:cubicBezTo>
                  <a:cubicBezTo>
                    <a:pt x="7113742" y="12146714"/>
                    <a:pt x="7142751" y="12145597"/>
                    <a:pt x="6985493" y="12145543"/>
                  </a:cubicBezTo>
                  <a:close/>
                  <a:moveTo>
                    <a:pt x="7411731" y="11050709"/>
                  </a:moveTo>
                  <a:cubicBezTo>
                    <a:pt x="7397919" y="10579012"/>
                    <a:pt x="7392676" y="10644516"/>
                    <a:pt x="7452902" y="10645314"/>
                  </a:cubicBezTo>
                  <a:cubicBezTo>
                    <a:pt x="7574445" y="10647123"/>
                    <a:pt x="7611810" y="10645900"/>
                    <a:pt x="7772634" y="10646990"/>
                  </a:cubicBezTo>
                  <a:cubicBezTo>
                    <a:pt x="7850131" y="10647523"/>
                    <a:pt x="7828761" y="10572387"/>
                    <a:pt x="7834323" y="11131831"/>
                  </a:cubicBezTo>
                  <a:cubicBezTo>
                    <a:pt x="7342084" y="11129941"/>
                    <a:pt x="7414898" y="11159820"/>
                    <a:pt x="7411731" y="11050709"/>
                  </a:cubicBezTo>
                  <a:close/>
                  <a:moveTo>
                    <a:pt x="7422482" y="11595705"/>
                  </a:moveTo>
                  <a:cubicBezTo>
                    <a:pt x="7414552" y="11089367"/>
                    <a:pt x="7398371" y="11156414"/>
                    <a:pt x="7453088" y="11156122"/>
                  </a:cubicBezTo>
                  <a:cubicBezTo>
                    <a:pt x="7906951" y="11154313"/>
                    <a:pt x="7834164" y="11137870"/>
                    <a:pt x="7835680" y="11233012"/>
                  </a:cubicBezTo>
                  <a:cubicBezTo>
                    <a:pt x="7843133" y="11708381"/>
                    <a:pt x="7866552" y="11637848"/>
                    <a:pt x="7772634" y="11638221"/>
                  </a:cubicBezTo>
                  <a:cubicBezTo>
                    <a:pt x="7361539" y="11639338"/>
                    <a:pt x="7423388" y="11654371"/>
                    <a:pt x="7422482" y="11595705"/>
                  </a:cubicBezTo>
                  <a:close/>
                  <a:moveTo>
                    <a:pt x="7850212" y="12141286"/>
                  </a:moveTo>
                  <a:cubicBezTo>
                    <a:pt x="7850212" y="12147379"/>
                    <a:pt x="7885980" y="12146447"/>
                    <a:pt x="7429243" y="12146607"/>
                  </a:cubicBezTo>
                  <a:cubicBezTo>
                    <a:pt x="7421046" y="11604352"/>
                    <a:pt x="7412929" y="11665439"/>
                    <a:pt x="7453222" y="11664694"/>
                  </a:cubicBezTo>
                  <a:cubicBezTo>
                    <a:pt x="7573780" y="11662433"/>
                    <a:pt x="7602149" y="11663604"/>
                    <a:pt x="7772713" y="11662912"/>
                  </a:cubicBezTo>
                  <a:cubicBezTo>
                    <a:pt x="7859100" y="11662699"/>
                    <a:pt x="7851968" y="11584717"/>
                    <a:pt x="7850212" y="12141286"/>
                  </a:cubicBezTo>
                  <a:close/>
                </a:path>
              </a:pathLst>
            </a:custGeom>
            <a:solidFill>
              <a:srgbClr val="FFFFFF"/>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grpSp>
      <p:sp>
        <p:nvSpPr>
          <p:cNvPr id="2" name="TextBox 1">
            <a:extLst>
              <a:ext uri="{FF2B5EF4-FFF2-40B4-BE49-F238E27FC236}">
                <a16:creationId xmlns:a16="http://schemas.microsoft.com/office/drawing/2014/main" id="{001F64BB-F220-92B0-DC1C-AE9CD1947406}"/>
              </a:ext>
            </a:extLst>
          </p:cNvPr>
          <p:cNvSpPr txBox="1"/>
          <p:nvPr/>
        </p:nvSpPr>
        <p:spPr>
          <a:xfrm>
            <a:off x="2010137" y="1536174"/>
            <a:ext cx="8171726" cy="3416320"/>
          </a:xfrm>
          <a:prstGeom prst="rect">
            <a:avLst/>
          </a:prstGeom>
          <a:noFill/>
        </p:spPr>
        <p:txBody>
          <a:bodyPr wrap="square" rtlCol="0">
            <a:spAutoFit/>
          </a:bodyPr>
          <a:lstStyle/>
          <a:p>
            <a:pPr algn="ctr" rtl="1"/>
            <a:r>
              <a:rPr lang="fa-IR" sz="2400" b="0" i="0" dirty="0">
                <a:solidFill>
                  <a:srgbClr val="25364E"/>
                </a:solidFill>
                <a:effectLst/>
                <a:latin typeface="iranyekan"/>
                <a:cs typeface="B Koodak" panose="00000700000000000000" pitchFamily="2" charset="-78"/>
              </a:rPr>
              <a:t>اگر برای طراح</a:t>
            </a:r>
            <a:r>
              <a:rPr lang="fa-IR" sz="2400" dirty="0">
                <a:solidFill>
                  <a:srgbClr val="25364E"/>
                </a:solidFill>
                <a:latin typeface="iranyekan"/>
                <a:cs typeface="B Koodak" panose="00000700000000000000" pitchFamily="2" charset="-78"/>
              </a:rPr>
              <a:t>ی </a:t>
            </a:r>
            <a:r>
              <a:rPr lang="en-US" sz="2400" dirty="0">
                <a:solidFill>
                  <a:srgbClr val="25364E"/>
                </a:solidFill>
                <a:latin typeface="iranyekan"/>
                <a:cs typeface="B Koodak" panose="00000700000000000000" pitchFamily="2" charset="-78"/>
              </a:rPr>
              <a:t>UI</a:t>
            </a:r>
            <a:r>
              <a:rPr lang="fa-IR" sz="2400" dirty="0">
                <a:solidFill>
                  <a:srgbClr val="25364E"/>
                </a:solidFill>
                <a:latin typeface="iranyekan"/>
                <a:cs typeface="B Koodak" panose="00000700000000000000" pitchFamily="2" charset="-78"/>
              </a:rPr>
              <a:t> </a:t>
            </a:r>
            <a:r>
              <a:rPr lang="fa-IR" sz="2400" b="0" i="0" dirty="0">
                <a:solidFill>
                  <a:srgbClr val="25364E"/>
                </a:solidFill>
                <a:effectLst/>
                <a:latin typeface="iranyekan"/>
                <a:cs typeface="B Koodak" panose="00000700000000000000" pitchFamily="2" charset="-78"/>
              </a:rPr>
              <a:t>سایت، صفحات یا برگه ها ایده ای ندارید و یا نمی توانید خلاقیت لازم را در این زمینه به خرج دهید نگران نباشید. ما در این مقاله سایت های الگوی طراحی رابط کاربری را به شما معرفی می کنیم تا کارتان آسان تر شود.</a:t>
            </a:r>
          </a:p>
          <a:p>
            <a:pPr algn="ctr" rtl="1"/>
            <a:r>
              <a:rPr lang="fa-IR" sz="2400" b="0" i="0" dirty="0">
                <a:solidFill>
                  <a:srgbClr val="25364E"/>
                </a:solidFill>
                <a:effectLst/>
                <a:latin typeface="iranyekan"/>
                <a:cs typeface="B Koodak" panose="00000700000000000000" pitchFamily="2" charset="-78"/>
              </a:rPr>
              <a:t>همانطور که در مقاله </a:t>
            </a:r>
            <a:r>
              <a:rPr lang="fa-IR" sz="2400" b="0" i="0" strike="noStrike" dirty="0">
                <a:solidFill>
                  <a:srgbClr val="25364E"/>
                </a:solidFill>
                <a:effectLst/>
                <a:latin typeface="iranyekan"/>
                <a:cs typeface="B Koodak" panose="00000700000000000000" pitchFamily="2" charset="-78"/>
              </a:rPr>
              <a:t>بهترین الگوی طراحی سایت</a:t>
            </a:r>
            <a:r>
              <a:rPr lang="fa-IR" sz="2400" b="0" i="0" dirty="0">
                <a:solidFill>
                  <a:srgbClr val="25364E"/>
                </a:solidFill>
                <a:effectLst/>
                <a:latin typeface="iranyekan"/>
                <a:cs typeface="B Koodak" panose="00000700000000000000" pitchFamily="2" charset="-78"/>
              </a:rPr>
              <a:t> مطالعه کردید، می توانید تنها با ایده گرفتن و دیدن نمونه کارها یا طرح های دیگر طراحان سایت ذهن خود را برای پرورش ایده</a:t>
            </a:r>
            <a:r>
              <a:rPr lang="en-US" sz="2400" b="0" i="0" dirty="0">
                <a:solidFill>
                  <a:srgbClr val="25364E"/>
                </a:solidFill>
                <a:effectLst/>
                <a:latin typeface="iranyekan"/>
                <a:cs typeface="B Koodak" panose="00000700000000000000" pitchFamily="2" charset="-78"/>
              </a:rPr>
              <a:t> UI </a:t>
            </a:r>
            <a:r>
              <a:rPr lang="fa-IR" sz="2400" b="0" i="0" dirty="0">
                <a:solidFill>
                  <a:srgbClr val="25364E"/>
                </a:solidFill>
                <a:effectLst/>
                <a:latin typeface="iranyekan"/>
                <a:cs typeface="B Koodak" panose="00000700000000000000" pitchFamily="2" charset="-78"/>
              </a:rPr>
              <a:t>آماده کنید.</a:t>
            </a:r>
          </a:p>
          <a:p>
            <a:pPr algn="ctr" rtl="1"/>
            <a:r>
              <a:rPr lang="fa-IR" sz="2400" b="0" i="0" dirty="0">
                <a:solidFill>
                  <a:srgbClr val="25364E"/>
                </a:solidFill>
                <a:effectLst/>
                <a:latin typeface="iranyekan"/>
                <a:cs typeface="B Koodak" panose="00000700000000000000" pitchFamily="2" charset="-78"/>
              </a:rPr>
              <a:t>ما در ادامه این مقاله</a:t>
            </a:r>
            <a:r>
              <a:rPr lang="fa-IR" sz="2400" dirty="0">
                <a:solidFill>
                  <a:srgbClr val="25364E"/>
                </a:solidFill>
                <a:latin typeface="iranyekan"/>
                <a:cs typeface="B Koodak" panose="00000700000000000000" pitchFamily="2" charset="-78"/>
              </a:rPr>
              <a:t> ۱۰ </a:t>
            </a:r>
            <a:r>
              <a:rPr lang="fa-IR" sz="2400" b="0" i="0" dirty="0">
                <a:solidFill>
                  <a:srgbClr val="25364E"/>
                </a:solidFill>
                <a:effectLst/>
                <a:latin typeface="iranyekan"/>
                <a:cs typeface="B Koodak" panose="00000700000000000000" pitchFamily="2" charset="-78"/>
              </a:rPr>
              <a:t>سایت قدرتمند و جذاب در زمینه ایده پردازی برای رابط کاربری و منابع لازم برای </a:t>
            </a:r>
            <a:r>
              <a:rPr lang="fa-IR" sz="2400" b="0" i="0" strike="noStrike" dirty="0">
                <a:solidFill>
                  <a:srgbClr val="25364E"/>
                </a:solidFill>
                <a:effectLst/>
                <a:latin typeface="iranyekan"/>
                <a:cs typeface="B Koodak" panose="00000700000000000000" pitchFamily="2" charset="-78"/>
              </a:rPr>
              <a:t>طراحی سایت</a:t>
            </a:r>
            <a:r>
              <a:rPr lang="fa-IR" sz="2400" b="0" i="0" dirty="0">
                <a:solidFill>
                  <a:srgbClr val="25364E"/>
                </a:solidFill>
                <a:effectLst/>
                <a:latin typeface="iranyekan"/>
                <a:cs typeface="B Koodak" panose="00000700000000000000" pitchFamily="2" charset="-78"/>
              </a:rPr>
              <a:t> را به شما معرفی می کنیم.</a:t>
            </a:r>
          </a:p>
        </p:txBody>
      </p:sp>
      <p:grpSp>
        <p:nvGrpSpPr>
          <p:cNvPr id="22" name="Google Shape;3573;p26">
            <a:extLst>
              <a:ext uri="{FF2B5EF4-FFF2-40B4-BE49-F238E27FC236}">
                <a16:creationId xmlns:a16="http://schemas.microsoft.com/office/drawing/2014/main" id="{F3DB6924-4A7F-CB8E-3D08-EB1AB1BBDF61}"/>
              </a:ext>
            </a:extLst>
          </p:cNvPr>
          <p:cNvGrpSpPr/>
          <p:nvPr/>
        </p:nvGrpSpPr>
        <p:grpSpPr>
          <a:xfrm>
            <a:off x="299830" y="-1200872"/>
            <a:ext cx="2812845" cy="2959571"/>
            <a:chOff x="809719" y="-1454066"/>
            <a:chExt cx="4219268" cy="4439356"/>
          </a:xfrm>
        </p:grpSpPr>
        <p:sp>
          <p:nvSpPr>
            <p:cNvPr id="23" name="Google Shape;3574;p26">
              <a:extLst>
                <a:ext uri="{FF2B5EF4-FFF2-40B4-BE49-F238E27FC236}">
                  <a16:creationId xmlns:a16="http://schemas.microsoft.com/office/drawing/2014/main" id="{60DA3B66-CE11-295A-3396-756B0729F0C5}"/>
                </a:ext>
              </a:extLst>
            </p:cNvPr>
            <p:cNvSpPr/>
            <p:nvPr/>
          </p:nvSpPr>
          <p:spPr>
            <a:xfrm>
              <a:off x="809719" y="-1454066"/>
              <a:ext cx="4219268" cy="4439356"/>
            </a:xfrm>
            <a:custGeom>
              <a:avLst/>
              <a:gdLst/>
              <a:ahLst/>
              <a:cxnLst/>
              <a:rect l="l" t="t" r="r" b="b"/>
              <a:pathLst>
                <a:path w="4219268" h="4439356" extrusionOk="0">
                  <a:moveTo>
                    <a:pt x="3979443" y="3016883"/>
                  </a:moveTo>
                  <a:cubicBezTo>
                    <a:pt x="3683054" y="3207251"/>
                    <a:pt x="3190348" y="3097990"/>
                    <a:pt x="2886316" y="2919936"/>
                  </a:cubicBezTo>
                  <a:cubicBezTo>
                    <a:pt x="3680299" y="4013030"/>
                    <a:pt x="2502025" y="4806884"/>
                    <a:pt x="2173296" y="3717111"/>
                  </a:cubicBezTo>
                  <a:cubicBezTo>
                    <a:pt x="2080531" y="3414427"/>
                    <a:pt x="2178362" y="3462008"/>
                    <a:pt x="2002110" y="3854465"/>
                  </a:cubicBezTo>
                  <a:cubicBezTo>
                    <a:pt x="1668627" y="4590927"/>
                    <a:pt x="1049277" y="4552704"/>
                    <a:pt x="933246" y="4174951"/>
                  </a:cubicBezTo>
                  <a:cubicBezTo>
                    <a:pt x="871053" y="3975242"/>
                    <a:pt x="968830" y="3611881"/>
                    <a:pt x="1038373" y="3418165"/>
                  </a:cubicBezTo>
                  <a:cubicBezTo>
                    <a:pt x="1104680" y="3225523"/>
                    <a:pt x="1145286" y="3291039"/>
                    <a:pt x="930544" y="3364298"/>
                  </a:cubicBezTo>
                  <a:cubicBezTo>
                    <a:pt x="148266" y="3624808"/>
                    <a:pt x="-556250" y="2746899"/>
                    <a:pt x="642092" y="2215659"/>
                  </a:cubicBezTo>
                  <a:cubicBezTo>
                    <a:pt x="918333" y="2093000"/>
                    <a:pt x="884446" y="2224209"/>
                    <a:pt x="570657" y="2004239"/>
                  </a:cubicBezTo>
                  <a:cubicBezTo>
                    <a:pt x="40037" y="1630046"/>
                    <a:pt x="102977" y="992572"/>
                    <a:pt x="535615" y="835410"/>
                  </a:cubicBezTo>
                  <a:cubicBezTo>
                    <a:pt x="920448" y="690962"/>
                    <a:pt x="1315467" y="1025574"/>
                    <a:pt x="1529000" y="1411745"/>
                  </a:cubicBezTo>
                  <a:cubicBezTo>
                    <a:pt x="1498739" y="1169889"/>
                    <a:pt x="1473259" y="971929"/>
                    <a:pt x="1503387" y="729026"/>
                  </a:cubicBezTo>
                  <a:cubicBezTo>
                    <a:pt x="1593619" y="24376"/>
                    <a:pt x="2100670" y="-113067"/>
                    <a:pt x="2374129" y="78624"/>
                  </a:cubicBezTo>
                  <a:cubicBezTo>
                    <a:pt x="2548238" y="200378"/>
                    <a:pt x="2592399" y="536757"/>
                    <a:pt x="2615399" y="773463"/>
                  </a:cubicBezTo>
                  <a:cubicBezTo>
                    <a:pt x="2668029" y="1410094"/>
                    <a:pt x="2477976" y="1266187"/>
                    <a:pt x="2863414" y="886578"/>
                  </a:cubicBezTo>
                  <a:cubicBezTo>
                    <a:pt x="3450263" y="309648"/>
                    <a:pt x="3902293" y="735391"/>
                    <a:pt x="3882412" y="1142427"/>
                  </a:cubicBezTo>
                  <a:cubicBezTo>
                    <a:pt x="3863714" y="1506534"/>
                    <a:pt x="3443535" y="1878046"/>
                    <a:pt x="3139726" y="2078305"/>
                  </a:cubicBezTo>
                  <a:cubicBezTo>
                    <a:pt x="4130694" y="1918622"/>
                    <a:pt x="4509583" y="2675576"/>
                    <a:pt x="3979443" y="3016883"/>
                  </a:cubicBezTo>
                  <a:close/>
                </a:path>
              </a:pathLst>
            </a:custGeom>
            <a:solidFill>
              <a:srgbClr val="FC8023"/>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4" name="Google Shape;3575;p26">
              <a:extLst>
                <a:ext uri="{FF2B5EF4-FFF2-40B4-BE49-F238E27FC236}">
                  <a16:creationId xmlns:a16="http://schemas.microsoft.com/office/drawing/2014/main" id="{B31634EE-B5CC-85A6-240C-113F7FDCD8B8}"/>
                </a:ext>
              </a:extLst>
            </p:cNvPr>
            <p:cNvSpPr/>
            <p:nvPr/>
          </p:nvSpPr>
          <p:spPr>
            <a:xfrm>
              <a:off x="2280416" y="260650"/>
              <a:ext cx="1124088" cy="1241596"/>
            </a:xfrm>
            <a:custGeom>
              <a:avLst/>
              <a:gdLst/>
              <a:ahLst/>
              <a:cxnLst/>
              <a:rect l="l" t="t" r="r" b="b"/>
              <a:pathLst>
                <a:path w="1124088" h="1241596" extrusionOk="0">
                  <a:moveTo>
                    <a:pt x="1105705" y="471634"/>
                  </a:moveTo>
                  <a:cubicBezTo>
                    <a:pt x="990722" y="-563"/>
                    <a:pt x="339672" y="-202065"/>
                    <a:pt x="93337" y="265248"/>
                  </a:cubicBezTo>
                  <a:cubicBezTo>
                    <a:pt x="-171849" y="768298"/>
                    <a:pt x="161422" y="1322978"/>
                    <a:pt x="672898" y="1231651"/>
                  </a:cubicBezTo>
                  <a:cubicBezTo>
                    <a:pt x="1015615" y="1170459"/>
                    <a:pt x="1182375" y="786508"/>
                    <a:pt x="1105705" y="471634"/>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nvGrpSpPr>
            <p:cNvPr id="25" name="Google Shape;3576;p26">
              <a:extLst>
                <a:ext uri="{FF2B5EF4-FFF2-40B4-BE49-F238E27FC236}">
                  <a16:creationId xmlns:a16="http://schemas.microsoft.com/office/drawing/2014/main" id="{ECE3AFAD-FD50-19E8-C247-9664C8FF2FC4}"/>
                </a:ext>
              </a:extLst>
            </p:cNvPr>
            <p:cNvGrpSpPr/>
            <p:nvPr/>
          </p:nvGrpSpPr>
          <p:grpSpPr>
            <a:xfrm>
              <a:off x="1826947" y="-77372"/>
              <a:ext cx="1955106" cy="1954892"/>
              <a:chOff x="1826947" y="-77372"/>
              <a:chExt cx="1955106" cy="1954892"/>
            </a:xfrm>
          </p:grpSpPr>
          <p:sp>
            <p:nvSpPr>
              <p:cNvPr id="26" name="Google Shape;3577;p26">
                <a:extLst>
                  <a:ext uri="{FF2B5EF4-FFF2-40B4-BE49-F238E27FC236}">
                    <a16:creationId xmlns:a16="http://schemas.microsoft.com/office/drawing/2014/main" id="{BB3B07F1-3B1B-203A-B533-3274773978B6}"/>
                  </a:ext>
                </a:extLst>
              </p:cNvPr>
              <p:cNvSpPr/>
              <p:nvPr/>
            </p:nvSpPr>
            <p:spPr>
              <a:xfrm>
                <a:off x="3254936" y="-77372"/>
                <a:ext cx="123122" cy="256918"/>
              </a:xfrm>
              <a:custGeom>
                <a:avLst/>
                <a:gdLst/>
                <a:ahLst/>
                <a:cxnLst/>
                <a:rect l="l" t="t" r="r" b="b"/>
                <a:pathLst>
                  <a:path w="123122" h="256918" extrusionOk="0">
                    <a:moveTo>
                      <a:pt x="104905" y="1249"/>
                    </a:moveTo>
                    <a:cubicBezTo>
                      <a:pt x="74822" y="-7008"/>
                      <a:pt x="72484" y="25035"/>
                      <a:pt x="36855" y="116202"/>
                    </a:cubicBezTo>
                    <a:cubicBezTo>
                      <a:pt x="10300" y="184106"/>
                      <a:pt x="4275" y="192861"/>
                      <a:pt x="720" y="213761"/>
                    </a:cubicBezTo>
                    <a:cubicBezTo>
                      <a:pt x="-6728" y="257622"/>
                      <a:pt x="45654" y="270976"/>
                      <a:pt x="63419" y="240166"/>
                    </a:cubicBezTo>
                    <a:cubicBezTo>
                      <a:pt x="83273" y="205753"/>
                      <a:pt x="113756" y="70548"/>
                      <a:pt x="122439" y="32112"/>
                    </a:cubicBezTo>
                    <a:cubicBezTo>
                      <a:pt x="125434" y="18909"/>
                      <a:pt x="118413" y="4952"/>
                      <a:pt x="104905" y="1249"/>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7" name="Google Shape;3578;p26">
                <a:extLst>
                  <a:ext uri="{FF2B5EF4-FFF2-40B4-BE49-F238E27FC236}">
                    <a16:creationId xmlns:a16="http://schemas.microsoft.com/office/drawing/2014/main" id="{305636BD-4DF0-0C44-BA33-BF70BF1532F8}"/>
                  </a:ext>
                </a:extLst>
              </p:cNvPr>
              <p:cNvSpPr/>
              <p:nvPr/>
            </p:nvSpPr>
            <p:spPr>
              <a:xfrm>
                <a:off x="3593492" y="617507"/>
                <a:ext cx="188561" cy="90551"/>
              </a:xfrm>
              <a:custGeom>
                <a:avLst/>
                <a:gdLst/>
                <a:ahLst/>
                <a:cxnLst/>
                <a:rect l="l" t="t" r="r" b="b"/>
                <a:pathLst>
                  <a:path w="188561" h="90551" extrusionOk="0">
                    <a:moveTo>
                      <a:pt x="169908" y="10976"/>
                    </a:moveTo>
                    <a:cubicBezTo>
                      <a:pt x="-13328" y="-43087"/>
                      <a:pt x="-46886" y="122084"/>
                      <a:pt x="62115" y="85095"/>
                    </a:cubicBezTo>
                    <a:cubicBezTo>
                      <a:pt x="87319" y="76536"/>
                      <a:pt x="121615" y="63733"/>
                      <a:pt x="163065" y="61460"/>
                    </a:cubicBezTo>
                    <a:cubicBezTo>
                      <a:pt x="193699" y="59782"/>
                      <a:pt x="197645" y="19153"/>
                      <a:pt x="169908" y="1097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8" name="Google Shape;3579;p26">
                <a:extLst>
                  <a:ext uri="{FF2B5EF4-FFF2-40B4-BE49-F238E27FC236}">
                    <a16:creationId xmlns:a16="http://schemas.microsoft.com/office/drawing/2014/main" id="{4A380DB7-4588-120A-D484-28DBA9651717}"/>
                  </a:ext>
                </a:extLst>
              </p:cNvPr>
              <p:cNvSpPr/>
              <p:nvPr/>
            </p:nvSpPr>
            <p:spPr>
              <a:xfrm>
                <a:off x="3443004" y="1332743"/>
                <a:ext cx="175500" cy="123987"/>
              </a:xfrm>
              <a:custGeom>
                <a:avLst/>
                <a:gdLst/>
                <a:ahLst/>
                <a:cxnLst/>
                <a:rect l="l" t="t" r="r" b="b"/>
                <a:pathLst>
                  <a:path w="175500" h="123987" extrusionOk="0">
                    <a:moveTo>
                      <a:pt x="170745" y="83583"/>
                    </a:moveTo>
                    <a:cubicBezTo>
                      <a:pt x="63183" y="-74183"/>
                      <a:pt x="-67468" y="32433"/>
                      <a:pt x="40334" y="72760"/>
                    </a:cubicBezTo>
                    <a:cubicBezTo>
                      <a:pt x="65271" y="82082"/>
                      <a:pt x="99923" y="93864"/>
                      <a:pt x="133445" y="118334"/>
                    </a:cubicBezTo>
                    <a:cubicBezTo>
                      <a:pt x="158223" y="136402"/>
                      <a:pt x="187035" y="107458"/>
                      <a:pt x="170745" y="83583"/>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9" name="Google Shape;3580;p26">
                <a:extLst>
                  <a:ext uri="{FF2B5EF4-FFF2-40B4-BE49-F238E27FC236}">
                    <a16:creationId xmlns:a16="http://schemas.microsoft.com/office/drawing/2014/main" id="{DD34FC31-EA8C-691E-C569-DAE9DDF487DB}"/>
                  </a:ext>
                </a:extLst>
              </p:cNvPr>
              <p:cNvSpPr/>
              <p:nvPr/>
            </p:nvSpPr>
            <p:spPr>
              <a:xfrm>
                <a:off x="2974596" y="1661107"/>
                <a:ext cx="89593" cy="216413"/>
              </a:xfrm>
              <a:custGeom>
                <a:avLst/>
                <a:gdLst/>
                <a:ahLst/>
                <a:cxnLst/>
                <a:rect l="l" t="t" r="r" b="b"/>
                <a:pathLst>
                  <a:path w="89593" h="216413" extrusionOk="0">
                    <a:moveTo>
                      <a:pt x="86777" y="131853"/>
                    </a:moveTo>
                    <a:cubicBezTo>
                      <a:pt x="86351" y="130024"/>
                      <a:pt x="72575" y="69551"/>
                      <a:pt x="67136" y="34880"/>
                    </a:cubicBezTo>
                    <a:cubicBezTo>
                      <a:pt x="59929" y="-16750"/>
                      <a:pt x="12676" y="-2020"/>
                      <a:pt x="8641" y="21446"/>
                    </a:cubicBezTo>
                    <a:cubicBezTo>
                      <a:pt x="-36568" y="283928"/>
                      <a:pt x="111555" y="239108"/>
                      <a:pt x="86777" y="131853"/>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0" name="Google Shape;3581;p26">
                <a:extLst>
                  <a:ext uri="{FF2B5EF4-FFF2-40B4-BE49-F238E27FC236}">
                    <a16:creationId xmlns:a16="http://schemas.microsoft.com/office/drawing/2014/main" id="{151C0701-E0D6-942A-E5C7-222267019571}"/>
                  </a:ext>
                </a:extLst>
              </p:cNvPr>
              <p:cNvSpPr/>
              <p:nvPr/>
            </p:nvSpPr>
            <p:spPr>
              <a:xfrm>
                <a:off x="2012631" y="1395035"/>
                <a:ext cx="164879" cy="175981"/>
              </a:xfrm>
              <a:custGeom>
                <a:avLst/>
                <a:gdLst/>
                <a:ahLst/>
                <a:cxnLst/>
                <a:rect l="l" t="t" r="r" b="b"/>
                <a:pathLst>
                  <a:path w="164879" h="175981" extrusionOk="0">
                    <a:moveTo>
                      <a:pt x="122153" y="4386"/>
                    </a:moveTo>
                    <a:cubicBezTo>
                      <a:pt x="-90162" y="163421"/>
                      <a:pt x="29895" y="206545"/>
                      <a:pt x="72198" y="155857"/>
                    </a:cubicBezTo>
                    <a:cubicBezTo>
                      <a:pt x="91404" y="132834"/>
                      <a:pt x="125584" y="85928"/>
                      <a:pt x="156671" y="49081"/>
                    </a:cubicBezTo>
                    <a:cubicBezTo>
                      <a:pt x="181662" y="19444"/>
                      <a:pt x="143607" y="-11693"/>
                      <a:pt x="122153" y="438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1" name="Google Shape;3582;p26">
                <a:extLst>
                  <a:ext uri="{FF2B5EF4-FFF2-40B4-BE49-F238E27FC236}">
                    <a16:creationId xmlns:a16="http://schemas.microsoft.com/office/drawing/2014/main" id="{5862A6C6-4968-FA97-D161-50789940E176}"/>
                  </a:ext>
                </a:extLst>
              </p:cNvPr>
              <p:cNvSpPr/>
              <p:nvPr/>
            </p:nvSpPr>
            <p:spPr>
              <a:xfrm>
                <a:off x="1826947" y="618656"/>
                <a:ext cx="236180" cy="91103"/>
              </a:xfrm>
              <a:custGeom>
                <a:avLst/>
                <a:gdLst/>
                <a:ahLst/>
                <a:cxnLst/>
                <a:rect l="l" t="t" r="r" b="b"/>
                <a:pathLst>
                  <a:path w="236180" h="91103" extrusionOk="0">
                    <a:moveTo>
                      <a:pt x="235717" y="61465"/>
                    </a:moveTo>
                    <a:cubicBezTo>
                      <a:pt x="241254" y="20312"/>
                      <a:pt x="196569" y="22878"/>
                      <a:pt x="131017" y="9836"/>
                    </a:cubicBezTo>
                    <a:cubicBezTo>
                      <a:pt x="125009" y="8646"/>
                      <a:pt x="52988" y="-5107"/>
                      <a:pt x="32280" y="2058"/>
                    </a:cubicBezTo>
                    <a:cubicBezTo>
                      <a:pt x="-5135" y="15003"/>
                      <a:pt x="-42292" y="93002"/>
                      <a:pt x="120077" y="90605"/>
                    </a:cubicBezTo>
                    <a:cubicBezTo>
                      <a:pt x="190064" y="89584"/>
                      <a:pt x="230572" y="99732"/>
                      <a:pt x="235717" y="6146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2" name="Google Shape;3583;p26">
                <a:extLst>
                  <a:ext uri="{FF2B5EF4-FFF2-40B4-BE49-F238E27FC236}">
                    <a16:creationId xmlns:a16="http://schemas.microsoft.com/office/drawing/2014/main" id="{CED568B8-DA32-6BC5-F32D-BB00184C0FB7}"/>
                  </a:ext>
                </a:extLst>
              </p:cNvPr>
              <p:cNvSpPr/>
              <p:nvPr/>
            </p:nvSpPr>
            <p:spPr>
              <a:xfrm>
                <a:off x="2398179" y="19349"/>
                <a:ext cx="123123" cy="171016"/>
              </a:xfrm>
              <a:custGeom>
                <a:avLst/>
                <a:gdLst/>
                <a:ahLst/>
                <a:cxnLst/>
                <a:rect l="l" t="t" r="r" b="b"/>
                <a:pathLst>
                  <a:path w="123123" h="171016" extrusionOk="0">
                    <a:moveTo>
                      <a:pt x="111397" y="92481"/>
                    </a:moveTo>
                    <a:cubicBezTo>
                      <a:pt x="83562" y="43630"/>
                      <a:pt x="94244" y="61991"/>
                      <a:pt x="64552" y="16701"/>
                    </a:cubicBezTo>
                    <a:cubicBezTo>
                      <a:pt x="40664" y="-19720"/>
                      <a:pt x="-10331" y="10024"/>
                      <a:pt x="1853" y="43106"/>
                    </a:cubicBezTo>
                    <a:cubicBezTo>
                      <a:pt x="18916" y="89480"/>
                      <a:pt x="39899" y="152261"/>
                      <a:pt x="62899" y="164816"/>
                    </a:cubicBezTo>
                    <a:cubicBezTo>
                      <a:pt x="101950" y="186178"/>
                      <a:pt x="144137" y="149979"/>
                      <a:pt x="111397" y="92481"/>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grpSp>
        <p:nvGrpSpPr>
          <p:cNvPr id="33" name="Google Shape;3570;p26">
            <a:extLst>
              <a:ext uri="{FF2B5EF4-FFF2-40B4-BE49-F238E27FC236}">
                <a16:creationId xmlns:a16="http://schemas.microsoft.com/office/drawing/2014/main" id="{894AA297-2E46-28C0-15B1-873C70CB11FE}"/>
              </a:ext>
            </a:extLst>
          </p:cNvPr>
          <p:cNvGrpSpPr/>
          <p:nvPr/>
        </p:nvGrpSpPr>
        <p:grpSpPr>
          <a:xfrm rot="-2700000">
            <a:off x="9183685" y="5477485"/>
            <a:ext cx="3010381" cy="1057640"/>
            <a:chOff x="13109416" y="8465914"/>
            <a:chExt cx="4516255" cy="1586699"/>
          </a:xfrm>
        </p:grpSpPr>
        <p:sp>
          <p:nvSpPr>
            <p:cNvPr id="34" name="Google Shape;3571;p26">
              <a:extLst>
                <a:ext uri="{FF2B5EF4-FFF2-40B4-BE49-F238E27FC236}">
                  <a16:creationId xmlns:a16="http://schemas.microsoft.com/office/drawing/2014/main" id="{2E27C147-F0E4-E2AA-958E-7B764E1A5811}"/>
                </a:ext>
              </a:extLst>
            </p:cNvPr>
            <p:cNvSpPr/>
            <p:nvPr/>
          </p:nvSpPr>
          <p:spPr>
            <a:xfrm>
              <a:off x="13109416" y="8465914"/>
              <a:ext cx="4516255" cy="1586699"/>
            </a:xfrm>
            <a:custGeom>
              <a:avLst/>
              <a:gdLst/>
              <a:ahLst/>
              <a:cxnLst/>
              <a:rect l="l" t="t" r="r" b="b"/>
              <a:pathLst>
                <a:path w="4516255" h="1586699" extrusionOk="0">
                  <a:moveTo>
                    <a:pt x="2258139" y="1582353"/>
                  </a:moveTo>
                  <a:cubicBezTo>
                    <a:pt x="3396322" y="1539030"/>
                    <a:pt x="2867434" y="1601978"/>
                    <a:pt x="3968764" y="1577409"/>
                  </a:cubicBezTo>
                  <a:cubicBezTo>
                    <a:pt x="4386516" y="1568018"/>
                    <a:pt x="4491383" y="1616576"/>
                    <a:pt x="4515039" y="1554262"/>
                  </a:cubicBezTo>
                  <a:cubicBezTo>
                    <a:pt x="4518427" y="1542380"/>
                    <a:pt x="4514705" y="1526777"/>
                    <a:pt x="4504273" y="1519378"/>
                  </a:cubicBezTo>
                  <a:cubicBezTo>
                    <a:pt x="4457701" y="1496367"/>
                    <a:pt x="4428933" y="1450426"/>
                    <a:pt x="4402125" y="1407257"/>
                  </a:cubicBezTo>
                  <a:cubicBezTo>
                    <a:pt x="4426223" y="1366333"/>
                    <a:pt x="4477266" y="1325681"/>
                    <a:pt x="4464539" y="1273356"/>
                  </a:cubicBezTo>
                  <a:cubicBezTo>
                    <a:pt x="4438408" y="1221365"/>
                    <a:pt x="4400499" y="1181465"/>
                    <a:pt x="4376671" y="1126695"/>
                  </a:cubicBezTo>
                  <a:cubicBezTo>
                    <a:pt x="4514832" y="921804"/>
                    <a:pt x="4467511" y="978739"/>
                    <a:pt x="4361370" y="783420"/>
                  </a:cubicBezTo>
                  <a:cubicBezTo>
                    <a:pt x="4387095" y="733947"/>
                    <a:pt x="4439889" y="685625"/>
                    <a:pt x="4432176" y="626037"/>
                  </a:cubicBezTo>
                  <a:cubicBezTo>
                    <a:pt x="4401104" y="569845"/>
                    <a:pt x="4363267" y="522473"/>
                    <a:pt x="4333342" y="464442"/>
                  </a:cubicBezTo>
                  <a:cubicBezTo>
                    <a:pt x="4362047" y="416998"/>
                    <a:pt x="4450584" y="358298"/>
                    <a:pt x="4416802" y="297080"/>
                  </a:cubicBezTo>
                  <a:cubicBezTo>
                    <a:pt x="4400011" y="275699"/>
                    <a:pt x="4382343" y="254462"/>
                    <a:pt x="4369481" y="230364"/>
                  </a:cubicBezTo>
                  <a:cubicBezTo>
                    <a:pt x="4380654" y="177496"/>
                    <a:pt x="4439203" y="15222"/>
                    <a:pt x="4336720" y="32057"/>
                  </a:cubicBezTo>
                  <a:cubicBezTo>
                    <a:pt x="4276880" y="31858"/>
                    <a:pt x="4216498" y="28598"/>
                    <a:pt x="4156522" y="27783"/>
                  </a:cubicBezTo>
                  <a:cubicBezTo>
                    <a:pt x="3802115" y="69830"/>
                    <a:pt x="3036711" y="-7734"/>
                    <a:pt x="2390835" y="2743"/>
                  </a:cubicBezTo>
                  <a:cubicBezTo>
                    <a:pt x="1611287" y="-10207"/>
                    <a:pt x="1782272" y="26597"/>
                    <a:pt x="179530" y="32048"/>
                  </a:cubicBezTo>
                  <a:cubicBezTo>
                    <a:pt x="77048" y="15213"/>
                    <a:pt x="135605" y="177487"/>
                    <a:pt x="146769" y="230355"/>
                  </a:cubicBezTo>
                  <a:cubicBezTo>
                    <a:pt x="133907" y="254444"/>
                    <a:pt x="116240" y="275689"/>
                    <a:pt x="99448" y="297071"/>
                  </a:cubicBezTo>
                  <a:cubicBezTo>
                    <a:pt x="65667" y="358289"/>
                    <a:pt x="154212" y="416989"/>
                    <a:pt x="182908" y="464433"/>
                  </a:cubicBezTo>
                  <a:cubicBezTo>
                    <a:pt x="152993" y="522464"/>
                    <a:pt x="115147" y="569836"/>
                    <a:pt x="84075" y="626028"/>
                  </a:cubicBezTo>
                  <a:cubicBezTo>
                    <a:pt x="76361" y="685616"/>
                    <a:pt x="129156" y="733938"/>
                    <a:pt x="154881" y="783411"/>
                  </a:cubicBezTo>
                  <a:cubicBezTo>
                    <a:pt x="48740" y="978739"/>
                    <a:pt x="1419" y="921795"/>
                    <a:pt x="139580" y="1126686"/>
                  </a:cubicBezTo>
                  <a:cubicBezTo>
                    <a:pt x="115752" y="1181456"/>
                    <a:pt x="77843" y="1221365"/>
                    <a:pt x="51712" y="1273347"/>
                  </a:cubicBezTo>
                  <a:cubicBezTo>
                    <a:pt x="38985" y="1325672"/>
                    <a:pt x="90027" y="1366324"/>
                    <a:pt x="114126" y="1407248"/>
                  </a:cubicBezTo>
                  <a:cubicBezTo>
                    <a:pt x="87318" y="1450408"/>
                    <a:pt x="58549" y="1496358"/>
                    <a:pt x="11978" y="1519369"/>
                  </a:cubicBezTo>
                  <a:cubicBezTo>
                    <a:pt x="1554" y="1526768"/>
                    <a:pt x="-2167" y="1542380"/>
                    <a:pt x="1211" y="1554253"/>
                  </a:cubicBezTo>
                  <a:cubicBezTo>
                    <a:pt x="24948" y="1616784"/>
                    <a:pt x="127467" y="1567954"/>
                    <a:pt x="547486" y="1577400"/>
                  </a:cubicBezTo>
                  <a:cubicBezTo>
                    <a:pt x="1644571" y="1601878"/>
                    <a:pt x="1122584" y="1539120"/>
                    <a:pt x="2258139" y="1582353"/>
                  </a:cubicBezTo>
                  <a:close/>
                </a:path>
              </a:pathLst>
            </a:custGeom>
            <a:solidFill>
              <a:srgbClr val="F6CA61"/>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5" name="Google Shape;3572;p26">
              <a:extLst>
                <a:ext uri="{FF2B5EF4-FFF2-40B4-BE49-F238E27FC236}">
                  <a16:creationId xmlns:a16="http://schemas.microsoft.com/office/drawing/2014/main" id="{7B466D75-0B84-B9DB-7304-AB74AEDB3C78}"/>
                </a:ext>
              </a:extLst>
            </p:cNvPr>
            <p:cNvSpPr/>
            <p:nvPr/>
          </p:nvSpPr>
          <p:spPr>
            <a:xfrm>
              <a:off x="13109416" y="8465914"/>
              <a:ext cx="4516255" cy="1586699"/>
            </a:xfrm>
            <a:custGeom>
              <a:avLst/>
              <a:gdLst/>
              <a:ahLst/>
              <a:cxnLst/>
              <a:rect l="l" t="t" r="r" b="b"/>
              <a:pathLst>
                <a:path w="4516255" h="1586699" extrusionOk="0">
                  <a:moveTo>
                    <a:pt x="2258139" y="1582353"/>
                  </a:moveTo>
                  <a:cubicBezTo>
                    <a:pt x="3396322" y="1539030"/>
                    <a:pt x="2867434" y="1601978"/>
                    <a:pt x="3968764" y="1577409"/>
                  </a:cubicBezTo>
                  <a:cubicBezTo>
                    <a:pt x="4386516" y="1568018"/>
                    <a:pt x="4491383" y="1616576"/>
                    <a:pt x="4515039" y="1554262"/>
                  </a:cubicBezTo>
                  <a:cubicBezTo>
                    <a:pt x="4518427" y="1542380"/>
                    <a:pt x="4514705" y="1526777"/>
                    <a:pt x="4504273" y="1519378"/>
                  </a:cubicBezTo>
                  <a:cubicBezTo>
                    <a:pt x="4457701" y="1496367"/>
                    <a:pt x="4428933" y="1450426"/>
                    <a:pt x="4402125" y="1407257"/>
                  </a:cubicBezTo>
                  <a:cubicBezTo>
                    <a:pt x="4426223" y="1366333"/>
                    <a:pt x="4477266" y="1325681"/>
                    <a:pt x="4464539" y="1273356"/>
                  </a:cubicBezTo>
                  <a:cubicBezTo>
                    <a:pt x="4438408" y="1221365"/>
                    <a:pt x="4400499" y="1181465"/>
                    <a:pt x="4376671" y="1126695"/>
                  </a:cubicBezTo>
                  <a:cubicBezTo>
                    <a:pt x="4514832" y="921804"/>
                    <a:pt x="4467511" y="978739"/>
                    <a:pt x="4361370" y="783420"/>
                  </a:cubicBezTo>
                  <a:cubicBezTo>
                    <a:pt x="4387095" y="733947"/>
                    <a:pt x="4439889" y="685625"/>
                    <a:pt x="4432176" y="626037"/>
                  </a:cubicBezTo>
                  <a:cubicBezTo>
                    <a:pt x="4401104" y="569845"/>
                    <a:pt x="4363267" y="522473"/>
                    <a:pt x="4333342" y="464442"/>
                  </a:cubicBezTo>
                  <a:cubicBezTo>
                    <a:pt x="4362047" y="416998"/>
                    <a:pt x="4450584" y="358298"/>
                    <a:pt x="4416802" y="297080"/>
                  </a:cubicBezTo>
                  <a:cubicBezTo>
                    <a:pt x="4400011" y="275699"/>
                    <a:pt x="4382343" y="254462"/>
                    <a:pt x="4369481" y="230364"/>
                  </a:cubicBezTo>
                  <a:cubicBezTo>
                    <a:pt x="4380654" y="177496"/>
                    <a:pt x="4439203" y="15222"/>
                    <a:pt x="4336720" y="32057"/>
                  </a:cubicBezTo>
                  <a:cubicBezTo>
                    <a:pt x="4276880" y="31858"/>
                    <a:pt x="4216498" y="28598"/>
                    <a:pt x="4156522" y="27783"/>
                  </a:cubicBezTo>
                  <a:cubicBezTo>
                    <a:pt x="3802115" y="69830"/>
                    <a:pt x="3036711" y="-7734"/>
                    <a:pt x="2390835" y="2743"/>
                  </a:cubicBezTo>
                  <a:cubicBezTo>
                    <a:pt x="1611287" y="-10207"/>
                    <a:pt x="1782272" y="26597"/>
                    <a:pt x="179530" y="32048"/>
                  </a:cubicBezTo>
                  <a:cubicBezTo>
                    <a:pt x="77048" y="15213"/>
                    <a:pt x="135605" y="177487"/>
                    <a:pt x="146769" y="230355"/>
                  </a:cubicBezTo>
                  <a:cubicBezTo>
                    <a:pt x="133907" y="254444"/>
                    <a:pt x="116240" y="275689"/>
                    <a:pt x="99448" y="297071"/>
                  </a:cubicBezTo>
                  <a:cubicBezTo>
                    <a:pt x="65667" y="358289"/>
                    <a:pt x="154212" y="416989"/>
                    <a:pt x="182908" y="464433"/>
                  </a:cubicBezTo>
                  <a:cubicBezTo>
                    <a:pt x="152993" y="522464"/>
                    <a:pt x="115147" y="569836"/>
                    <a:pt x="84075" y="626028"/>
                  </a:cubicBezTo>
                  <a:cubicBezTo>
                    <a:pt x="76361" y="685616"/>
                    <a:pt x="129156" y="733938"/>
                    <a:pt x="154881" y="783411"/>
                  </a:cubicBezTo>
                  <a:cubicBezTo>
                    <a:pt x="48740" y="978739"/>
                    <a:pt x="1419" y="921795"/>
                    <a:pt x="139580" y="1126686"/>
                  </a:cubicBezTo>
                  <a:cubicBezTo>
                    <a:pt x="115752" y="1181456"/>
                    <a:pt x="77843" y="1221365"/>
                    <a:pt x="51712" y="1273347"/>
                  </a:cubicBezTo>
                  <a:cubicBezTo>
                    <a:pt x="38985" y="1325672"/>
                    <a:pt x="90027" y="1366324"/>
                    <a:pt x="114126" y="1407248"/>
                  </a:cubicBezTo>
                  <a:cubicBezTo>
                    <a:pt x="87318" y="1450408"/>
                    <a:pt x="58549" y="1496358"/>
                    <a:pt x="11978" y="1519369"/>
                  </a:cubicBezTo>
                  <a:cubicBezTo>
                    <a:pt x="1554" y="1526768"/>
                    <a:pt x="-2167" y="1542380"/>
                    <a:pt x="1211" y="1554253"/>
                  </a:cubicBezTo>
                  <a:cubicBezTo>
                    <a:pt x="24948" y="1616784"/>
                    <a:pt x="127467" y="1567954"/>
                    <a:pt x="547486" y="1577400"/>
                  </a:cubicBezTo>
                  <a:cubicBezTo>
                    <a:pt x="1644571" y="1601878"/>
                    <a:pt x="1122584" y="1539120"/>
                    <a:pt x="2258139" y="1582353"/>
                  </a:cubicBezTo>
                  <a:close/>
                </a:path>
              </a:pathLst>
            </a:custGeom>
            <a:solidFill>
              <a:srgbClr val="F6CA61"/>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nvGrpSpPr>
          <p:cNvPr id="36" name="Google Shape;3584;p26">
            <a:extLst>
              <a:ext uri="{FF2B5EF4-FFF2-40B4-BE49-F238E27FC236}">
                <a16:creationId xmlns:a16="http://schemas.microsoft.com/office/drawing/2014/main" id="{6AE5951B-E4B7-9AF5-ED71-490E46391B77}"/>
              </a:ext>
            </a:extLst>
          </p:cNvPr>
          <p:cNvGrpSpPr/>
          <p:nvPr/>
        </p:nvGrpSpPr>
        <p:grpSpPr>
          <a:xfrm rot="-1408077">
            <a:off x="-433810" y="3899368"/>
            <a:ext cx="1556873" cy="1669219"/>
            <a:chOff x="-651414" y="5849332"/>
            <a:chExt cx="2335522" cy="2503856"/>
          </a:xfrm>
        </p:grpSpPr>
        <p:sp>
          <p:nvSpPr>
            <p:cNvPr id="37" name="Google Shape;3585;p26">
              <a:extLst>
                <a:ext uri="{FF2B5EF4-FFF2-40B4-BE49-F238E27FC236}">
                  <a16:creationId xmlns:a16="http://schemas.microsoft.com/office/drawing/2014/main" id="{3DCBDDB4-7F18-C0C2-1BBF-B024EFB7BB3B}"/>
                </a:ext>
              </a:extLst>
            </p:cNvPr>
            <p:cNvSpPr/>
            <p:nvPr/>
          </p:nvSpPr>
          <p:spPr>
            <a:xfrm>
              <a:off x="709162" y="5849332"/>
              <a:ext cx="974946" cy="1183483"/>
            </a:xfrm>
            <a:custGeom>
              <a:avLst/>
              <a:gdLst/>
              <a:ahLst/>
              <a:cxnLst/>
              <a:rect l="l" t="t" r="r" b="b"/>
              <a:pathLst>
                <a:path w="974946" h="1183483" extrusionOk="0">
                  <a:moveTo>
                    <a:pt x="468009" y="49521"/>
                  </a:moveTo>
                  <a:cubicBezTo>
                    <a:pt x="616854" y="730920"/>
                    <a:pt x="1194227" y="503465"/>
                    <a:pt x="885436" y="594976"/>
                  </a:cubicBezTo>
                  <a:cubicBezTo>
                    <a:pt x="717833" y="644647"/>
                    <a:pt x="537385" y="915840"/>
                    <a:pt x="531250" y="1159270"/>
                  </a:cubicBezTo>
                  <a:cubicBezTo>
                    <a:pt x="525723" y="1303857"/>
                    <a:pt x="494911" y="756625"/>
                    <a:pt x="91381" y="686898"/>
                  </a:cubicBezTo>
                  <a:cubicBezTo>
                    <a:pt x="-225995" y="632058"/>
                    <a:pt x="379814" y="744807"/>
                    <a:pt x="447972" y="50698"/>
                  </a:cubicBezTo>
                  <a:cubicBezTo>
                    <a:pt x="453701" y="-11312"/>
                    <a:pt x="452849" y="-21838"/>
                    <a:pt x="468009" y="49521"/>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8" name="Google Shape;3586;p26">
              <a:extLst>
                <a:ext uri="{FF2B5EF4-FFF2-40B4-BE49-F238E27FC236}">
                  <a16:creationId xmlns:a16="http://schemas.microsoft.com/office/drawing/2014/main" id="{A89790EF-EF0A-3BC6-D55E-CA468C276A90}"/>
                </a:ext>
              </a:extLst>
            </p:cNvPr>
            <p:cNvSpPr/>
            <p:nvPr/>
          </p:nvSpPr>
          <p:spPr>
            <a:xfrm>
              <a:off x="-651414" y="6255868"/>
              <a:ext cx="1556050" cy="1860213"/>
            </a:xfrm>
            <a:custGeom>
              <a:avLst/>
              <a:gdLst/>
              <a:ahLst/>
              <a:cxnLst/>
              <a:rect l="l" t="t" r="r" b="b"/>
              <a:pathLst>
                <a:path w="1556050" h="1860213" extrusionOk="0">
                  <a:moveTo>
                    <a:pt x="931907" y="81736"/>
                  </a:moveTo>
                  <a:cubicBezTo>
                    <a:pt x="943369" y="1195340"/>
                    <a:pt x="1919932" y="1026891"/>
                    <a:pt x="1407434" y="1069862"/>
                  </a:cubicBezTo>
                  <a:cubicBezTo>
                    <a:pt x="1129265" y="1093188"/>
                    <a:pt x="759082" y="1458691"/>
                    <a:pt x="670451" y="1837294"/>
                  </a:cubicBezTo>
                  <a:cubicBezTo>
                    <a:pt x="662493" y="1869398"/>
                    <a:pt x="642912" y="1867450"/>
                    <a:pt x="644591" y="1833493"/>
                  </a:cubicBezTo>
                  <a:cubicBezTo>
                    <a:pt x="668832" y="1445425"/>
                    <a:pt x="395769" y="1058540"/>
                    <a:pt x="136108" y="956152"/>
                  </a:cubicBezTo>
                  <a:cubicBezTo>
                    <a:pt x="-342291" y="767522"/>
                    <a:pt x="568259" y="1140196"/>
                    <a:pt x="900199" y="77074"/>
                  </a:cubicBezTo>
                  <a:cubicBezTo>
                    <a:pt x="929296" y="-18017"/>
                    <a:pt x="931376" y="-34748"/>
                    <a:pt x="931907" y="8173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9" name="Google Shape;3587;p26">
              <a:extLst>
                <a:ext uri="{FF2B5EF4-FFF2-40B4-BE49-F238E27FC236}">
                  <a16:creationId xmlns:a16="http://schemas.microsoft.com/office/drawing/2014/main" id="{951756AD-6B3B-C038-5F93-3F3DDE9634CF}"/>
                </a:ext>
              </a:extLst>
            </p:cNvPr>
            <p:cNvSpPr/>
            <p:nvPr/>
          </p:nvSpPr>
          <p:spPr>
            <a:xfrm>
              <a:off x="709164" y="7667387"/>
              <a:ext cx="573659" cy="685801"/>
            </a:xfrm>
            <a:custGeom>
              <a:avLst/>
              <a:gdLst/>
              <a:ahLst/>
              <a:cxnLst/>
              <a:rect l="l" t="t" r="r" b="b"/>
              <a:pathLst>
                <a:path w="573659" h="685801" extrusionOk="0">
                  <a:moveTo>
                    <a:pt x="343558" y="30135"/>
                  </a:moveTo>
                  <a:cubicBezTo>
                    <a:pt x="347783" y="440682"/>
                    <a:pt x="707812" y="378581"/>
                    <a:pt x="518869" y="394426"/>
                  </a:cubicBezTo>
                  <a:cubicBezTo>
                    <a:pt x="416317" y="403024"/>
                    <a:pt x="279845" y="537771"/>
                    <a:pt x="247170" y="677351"/>
                  </a:cubicBezTo>
                  <a:cubicBezTo>
                    <a:pt x="244238" y="689189"/>
                    <a:pt x="237016" y="688468"/>
                    <a:pt x="237638" y="675949"/>
                  </a:cubicBezTo>
                  <a:cubicBezTo>
                    <a:pt x="246573" y="532879"/>
                    <a:pt x="145905" y="390249"/>
                    <a:pt x="50178" y="352501"/>
                  </a:cubicBezTo>
                  <a:cubicBezTo>
                    <a:pt x="-126191" y="282959"/>
                    <a:pt x="209497" y="420351"/>
                    <a:pt x="331871" y="28412"/>
                  </a:cubicBezTo>
                  <a:cubicBezTo>
                    <a:pt x="342596" y="-6642"/>
                    <a:pt x="343363" y="-12811"/>
                    <a:pt x="343558" y="3013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nvGrpSpPr>
          <p:cNvPr id="40" name="Google Shape;3588;p26">
            <a:extLst>
              <a:ext uri="{FF2B5EF4-FFF2-40B4-BE49-F238E27FC236}">
                <a16:creationId xmlns:a16="http://schemas.microsoft.com/office/drawing/2014/main" id="{93132372-26D4-4BE8-724C-8C447636438F}"/>
              </a:ext>
            </a:extLst>
          </p:cNvPr>
          <p:cNvGrpSpPr/>
          <p:nvPr/>
        </p:nvGrpSpPr>
        <p:grpSpPr>
          <a:xfrm rot="-1424416">
            <a:off x="9960836" y="700738"/>
            <a:ext cx="943984" cy="1066358"/>
            <a:chOff x="14375545" y="2063880"/>
            <a:chExt cx="1983545" cy="2240682"/>
          </a:xfrm>
        </p:grpSpPr>
        <p:sp>
          <p:nvSpPr>
            <p:cNvPr id="41" name="Google Shape;3589;p26">
              <a:extLst>
                <a:ext uri="{FF2B5EF4-FFF2-40B4-BE49-F238E27FC236}">
                  <a16:creationId xmlns:a16="http://schemas.microsoft.com/office/drawing/2014/main" id="{D7E3AFF2-AEDD-6130-4F78-B95DEF03380B}"/>
                </a:ext>
              </a:extLst>
            </p:cNvPr>
            <p:cNvSpPr/>
            <p:nvPr/>
          </p:nvSpPr>
          <p:spPr>
            <a:xfrm>
              <a:off x="14584744" y="3859613"/>
              <a:ext cx="1206708" cy="444949"/>
            </a:xfrm>
            <a:custGeom>
              <a:avLst/>
              <a:gdLst/>
              <a:ahLst/>
              <a:cxnLst/>
              <a:rect l="l" t="t" r="r" b="b"/>
              <a:pathLst>
                <a:path w="1206708" h="444949" extrusionOk="0">
                  <a:moveTo>
                    <a:pt x="1079142" y="180325"/>
                  </a:moveTo>
                  <a:cubicBezTo>
                    <a:pt x="892147" y="112405"/>
                    <a:pt x="695805" y="65580"/>
                    <a:pt x="494223" y="35828"/>
                  </a:cubicBezTo>
                  <a:cubicBezTo>
                    <a:pt x="388555" y="20233"/>
                    <a:pt x="62450" y="-64138"/>
                    <a:pt x="5841" y="97913"/>
                  </a:cubicBezTo>
                  <a:cubicBezTo>
                    <a:pt x="-9834" y="142784"/>
                    <a:pt x="7664" y="189987"/>
                    <a:pt x="38992" y="221137"/>
                  </a:cubicBezTo>
                  <a:cubicBezTo>
                    <a:pt x="70337" y="252300"/>
                    <a:pt x="113619" y="270194"/>
                    <a:pt x="156765" y="285641"/>
                  </a:cubicBezTo>
                  <a:cubicBezTo>
                    <a:pt x="1174980" y="650218"/>
                    <a:pt x="1381201" y="290051"/>
                    <a:pt x="1079142" y="18032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42" name="Google Shape;3590;p26">
              <a:extLst>
                <a:ext uri="{FF2B5EF4-FFF2-40B4-BE49-F238E27FC236}">
                  <a16:creationId xmlns:a16="http://schemas.microsoft.com/office/drawing/2014/main" id="{0A84635D-5713-05FC-82A4-D443EA50D8F1}"/>
                </a:ext>
              </a:extLst>
            </p:cNvPr>
            <p:cNvSpPr/>
            <p:nvPr/>
          </p:nvSpPr>
          <p:spPr>
            <a:xfrm>
              <a:off x="14375545" y="2063880"/>
              <a:ext cx="1168383" cy="925818"/>
            </a:xfrm>
            <a:custGeom>
              <a:avLst/>
              <a:gdLst/>
              <a:ahLst/>
              <a:cxnLst/>
              <a:rect l="l" t="t" r="r" b="b"/>
              <a:pathLst>
                <a:path w="1168383" h="925818" extrusionOk="0">
                  <a:moveTo>
                    <a:pt x="125060" y="925588"/>
                  </a:moveTo>
                  <a:cubicBezTo>
                    <a:pt x="348632" y="916468"/>
                    <a:pt x="612014" y="684777"/>
                    <a:pt x="785277" y="551905"/>
                  </a:cubicBezTo>
                  <a:cubicBezTo>
                    <a:pt x="927079" y="443165"/>
                    <a:pt x="1221041" y="253406"/>
                    <a:pt x="1160208" y="80416"/>
                  </a:cubicBezTo>
                  <a:cubicBezTo>
                    <a:pt x="1059520" y="-205898"/>
                    <a:pt x="246197" y="332018"/>
                    <a:pt x="24874" y="757335"/>
                  </a:cubicBezTo>
                  <a:cubicBezTo>
                    <a:pt x="-33859" y="870198"/>
                    <a:pt x="16172" y="930033"/>
                    <a:pt x="125060" y="925588"/>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43" name="Google Shape;3591;p26">
              <a:extLst>
                <a:ext uri="{FF2B5EF4-FFF2-40B4-BE49-F238E27FC236}">
                  <a16:creationId xmlns:a16="http://schemas.microsoft.com/office/drawing/2014/main" id="{8F220AE6-8B35-5AFC-1081-269C9BF489B2}"/>
                </a:ext>
              </a:extLst>
            </p:cNvPr>
            <p:cNvSpPr/>
            <p:nvPr/>
          </p:nvSpPr>
          <p:spPr>
            <a:xfrm>
              <a:off x="14490011" y="2818341"/>
              <a:ext cx="1869079" cy="728223"/>
            </a:xfrm>
            <a:custGeom>
              <a:avLst/>
              <a:gdLst/>
              <a:ahLst/>
              <a:cxnLst/>
              <a:rect l="l" t="t" r="r" b="b"/>
              <a:pathLst>
                <a:path w="1869079" h="728223" extrusionOk="0">
                  <a:moveTo>
                    <a:pt x="1643138" y="5262"/>
                  </a:moveTo>
                  <a:cubicBezTo>
                    <a:pt x="1295029" y="-37158"/>
                    <a:pt x="634866" y="186108"/>
                    <a:pt x="338293" y="343932"/>
                  </a:cubicBezTo>
                  <a:cubicBezTo>
                    <a:pt x="231559" y="400733"/>
                    <a:pt x="-182591" y="595063"/>
                    <a:pt x="93067" y="699335"/>
                  </a:cubicBezTo>
                  <a:cubicBezTo>
                    <a:pt x="246737" y="757463"/>
                    <a:pt x="447177" y="714083"/>
                    <a:pt x="614108" y="688643"/>
                  </a:cubicBezTo>
                  <a:cubicBezTo>
                    <a:pt x="1912024" y="490849"/>
                    <a:pt x="2101527" y="61122"/>
                    <a:pt x="1643138" y="5262"/>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spTree>
    <p:extLst>
      <p:ext uri="{BB962C8B-B14F-4D97-AF65-F5344CB8AC3E}">
        <p14:creationId xmlns:p14="http://schemas.microsoft.com/office/powerpoint/2010/main" val="22056930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36C3B2-501D-38DF-D07D-853CC62F54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9181" y="1270790"/>
            <a:ext cx="8970616" cy="5045971"/>
          </a:xfrm>
          <a:prstGeom prst="rect">
            <a:avLst/>
          </a:prstGeom>
          <a:ln>
            <a:noFill/>
          </a:ln>
          <a:effectLst>
            <a:outerShdw blurRad="292100" dist="139700" dir="2700000" algn="tl" rotWithShape="0">
              <a:srgbClr val="333333">
                <a:alpha val="65000"/>
              </a:srgbClr>
            </a:outerShdw>
          </a:effectLst>
        </p:spPr>
      </p:pic>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9</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WELIE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28989" y="1355522"/>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welie.com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6" name="Google Shape;2278;p37">
            <a:extLst>
              <a:ext uri="{FF2B5EF4-FFF2-40B4-BE49-F238E27FC236}">
                <a16:creationId xmlns:a16="http://schemas.microsoft.com/office/drawing/2014/main" id="{C8DFBFDE-D7A1-626F-16D3-7AE7B839643E}"/>
              </a:ext>
            </a:extLst>
          </p:cNvPr>
          <p:cNvSpPr/>
          <p:nvPr/>
        </p:nvSpPr>
        <p:spPr>
          <a:xfrm>
            <a:off x="10732172" y="245300"/>
            <a:ext cx="672383" cy="785844"/>
          </a:xfrm>
          <a:custGeom>
            <a:avLst/>
            <a:gdLst/>
            <a:ahLst/>
            <a:cxnLst/>
            <a:rect l="l" t="t" r="r" b="b"/>
            <a:pathLst>
              <a:path w="1008574" h="1178766" extrusionOk="0">
                <a:moveTo>
                  <a:pt x="923916" y="618300"/>
                </a:moveTo>
                <a:cubicBezTo>
                  <a:pt x="924647" y="617122"/>
                  <a:pt x="926062" y="614976"/>
                  <a:pt x="926015" y="613467"/>
                </a:cubicBezTo>
                <a:cubicBezTo>
                  <a:pt x="941864" y="592180"/>
                  <a:pt x="954034" y="568204"/>
                  <a:pt x="964010" y="543592"/>
                </a:cubicBezTo>
                <a:cubicBezTo>
                  <a:pt x="982288" y="505754"/>
                  <a:pt x="994411" y="465277"/>
                  <a:pt x="1001533" y="423903"/>
                </a:cubicBezTo>
                <a:cubicBezTo>
                  <a:pt x="1010354" y="366522"/>
                  <a:pt x="1012689" y="306925"/>
                  <a:pt x="997878" y="250322"/>
                </a:cubicBezTo>
                <a:cubicBezTo>
                  <a:pt x="992948" y="225168"/>
                  <a:pt x="984175" y="200603"/>
                  <a:pt x="970331" y="178961"/>
                </a:cubicBezTo>
                <a:cubicBezTo>
                  <a:pt x="958067" y="157037"/>
                  <a:pt x="943019" y="136644"/>
                  <a:pt x="924175" y="119883"/>
                </a:cubicBezTo>
                <a:cubicBezTo>
                  <a:pt x="908939" y="104795"/>
                  <a:pt x="892996" y="90532"/>
                  <a:pt x="875166" y="78556"/>
                </a:cubicBezTo>
                <a:cubicBezTo>
                  <a:pt x="865119" y="70989"/>
                  <a:pt x="855355" y="62950"/>
                  <a:pt x="844058" y="57245"/>
                </a:cubicBezTo>
                <a:cubicBezTo>
                  <a:pt x="806817" y="36687"/>
                  <a:pt x="765379" y="25772"/>
                  <a:pt x="724247" y="16012"/>
                </a:cubicBezTo>
                <a:cubicBezTo>
                  <a:pt x="698257" y="9624"/>
                  <a:pt x="672078" y="3164"/>
                  <a:pt x="645333" y="1090"/>
                </a:cubicBezTo>
                <a:cubicBezTo>
                  <a:pt x="616040" y="312"/>
                  <a:pt x="584956" y="-1079"/>
                  <a:pt x="555876" y="1443"/>
                </a:cubicBezTo>
                <a:cubicBezTo>
                  <a:pt x="535050" y="3848"/>
                  <a:pt x="514154" y="5215"/>
                  <a:pt x="493612" y="9576"/>
                </a:cubicBezTo>
                <a:cubicBezTo>
                  <a:pt x="487904" y="10590"/>
                  <a:pt x="482315" y="12075"/>
                  <a:pt x="476772" y="13773"/>
                </a:cubicBezTo>
                <a:cubicBezTo>
                  <a:pt x="458470" y="17120"/>
                  <a:pt x="440310" y="21293"/>
                  <a:pt x="422716" y="27493"/>
                </a:cubicBezTo>
                <a:cubicBezTo>
                  <a:pt x="401466" y="32845"/>
                  <a:pt x="381348" y="40954"/>
                  <a:pt x="360971" y="48970"/>
                </a:cubicBezTo>
                <a:cubicBezTo>
                  <a:pt x="354273" y="51610"/>
                  <a:pt x="348377" y="55830"/>
                  <a:pt x="342009" y="59060"/>
                </a:cubicBezTo>
                <a:cubicBezTo>
                  <a:pt x="335311" y="62502"/>
                  <a:pt x="327457" y="64246"/>
                  <a:pt x="321584" y="69150"/>
                </a:cubicBezTo>
                <a:cubicBezTo>
                  <a:pt x="314580" y="74596"/>
                  <a:pt x="307056" y="79428"/>
                  <a:pt x="299651" y="84308"/>
                </a:cubicBezTo>
                <a:cubicBezTo>
                  <a:pt x="298424" y="85369"/>
                  <a:pt x="295688" y="86053"/>
                  <a:pt x="295476" y="87797"/>
                </a:cubicBezTo>
                <a:cubicBezTo>
                  <a:pt x="254722" y="115073"/>
                  <a:pt x="224958" y="153665"/>
                  <a:pt x="199604" y="209160"/>
                </a:cubicBezTo>
                <a:cubicBezTo>
                  <a:pt x="168071" y="271799"/>
                  <a:pt x="145713" y="339434"/>
                  <a:pt x="137600" y="409216"/>
                </a:cubicBezTo>
                <a:cubicBezTo>
                  <a:pt x="134793" y="437034"/>
                  <a:pt x="137104" y="465135"/>
                  <a:pt x="138260" y="493000"/>
                </a:cubicBezTo>
                <a:cubicBezTo>
                  <a:pt x="138590" y="495028"/>
                  <a:pt x="138637" y="497197"/>
                  <a:pt x="138968" y="499271"/>
                </a:cubicBezTo>
                <a:cubicBezTo>
                  <a:pt x="139062" y="512402"/>
                  <a:pt x="142010" y="523318"/>
                  <a:pt x="147387" y="532087"/>
                </a:cubicBezTo>
                <a:cubicBezTo>
                  <a:pt x="149439" y="542012"/>
                  <a:pt x="154015" y="551489"/>
                  <a:pt x="153449" y="562051"/>
                </a:cubicBezTo>
                <a:cubicBezTo>
                  <a:pt x="153401" y="564173"/>
                  <a:pt x="153567" y="566389"/>
                  <a:pt x="152953" y="568463"/>
                </a:cubicBezTo>
                <a:cubicBezTo>
                  <a:pt x="152269" y="569831"/>
                  <a:pt x="151609" y="571481"/>
                  <a:pt x="151585" y="572990"/>
                </a:cubicBezTo>
                <a:cubicBezTo>
                  <a:pt x="136963" y="577822"/>
                  <a:pt x="123472" y="585508"/>
                  <a:pt x="109935" y="592745"/>
                </a:cubicBezTo>
                <a:cubicBezTo>
                  <a:pt x="93072" y="600549"/>
                  <a:pt x="80454" y="614953"/>
                  <a:pt x="69746" y="629758"/>
                </a:cubicBezTo>
                <a:cubicBezTo>
                  <a:pt x="63001" y="638551"/>
                  <a:pt x="57411" y="648146"/>
                  <a:pt x="53520" y="658448"/>
                </a:cubicBezTo>
                <a:cubicBezTo>
                  <a:pt x="35619" y="659085"/>
                  <a:pt x="25572" y="664578"/>
                  <a:pt x="17553" y="685206"/>
                </a:cubicBezTo>
                <a:cubicBezTo>
                  <a:pt x="8732" y="709912"/>
                  <a:pt x="4983" y="736151"/>
                  <a:pt x="2223" y="762154"/>
                </a:cubicBezTo>
                <a:cubicBezTo>
                  <a:pt x="-2470" y="799897"/>
                  <a:pt x="-17" y="838512"/>
                  <a:pt x="12317" y="874652"/>
                </a:cubicBezTo>
                <a:cubicBezTo>
                  <a:pt x="26397" y="910934"/>
                  <a:pt x="27930" y="927601"/>
                  <a:pt x="68685" y="940167"/>
                </a:cubicBezTo>
                <a:cubicBezTo>
                  <a:pt x="69322" y="940355"/>
                  <a:pt x="69911" y="940426"/>
                  <a:pt x="70477" y="940426"/>
                </a:cubicBezTo>
                <a:cubicBezTo>
                  <a:pt x="70572" y="940426"/>
                  <a:pt x="70642" y="940402"/>
                  <a:pt x="70737" y="940402"/>
                </a:cubicBezTo>
                <a:cubicBezTo>
                  <a:pt x="76963" y="951176"/>
                  <a:pt x="83779" y="961643"/>
                  <a:pt x="92741" y="970295"/>
                </a:cubicBezTo>
                <a:cubicBezTo>
                  <a:pt x="105807" y="983143"/>
                  <a:pt x="122788" y="990569"/>
                  <a:pt x="139864" y="996510"/>
                </a:cubicBezTo>
                <a:cubicBezTo>
                  <a:pt x="157340" y="1003276"/>
                  <a:pt x="174722" y="1006129"/>
                  <a:pt x="193047" y="1010467"/>
                </a:cubicBezTo>
                <a:cubicBezTo>
                  <a:pt x="193684" y="1010631"/>
                  <a:pt x="194274" y="1010702"/>
                  <a:pt x="194840" y="1010702"/>
                </a:cubicBezTo>
                <a:cubicBezTo>
                  <a:pt x="195312" y="1010702"/>
                  <a:pt x="195760" y="1010631"/>
                  <a:pt x="196184" y="1010537"/>
                </a:cubicBezTo>
                <a:cubicBezTo>
                  <a:pt x="226184" y="1034914"/>
                  <a:pt x="259085" y="1043683"/>
                  <a:pt x="304768" y="1047007"/>
                </a:cubicBezTo>
                <a:cubicBezTo>
                  <a:pt x="308424" y="1047243"/>
                  <a:pt x="312103" y="1047361"/>
                  <a:pt x="315830" y="1047361"/>
                </a:cubicBezTo>
                <a:cubicBezTo>
                  <a:pt x="363400" y="1047361"/>
                  <a:pt x="415334" y="1028053"/>
                  <a:pt x="450286" y="996817"/>
                </a:cubicBezTo>
                <a:cubicBezTo>
                  <a:pt x="460381" y="986632"/>
                  <a:pt x="468612" y="974373"/>
                  <a:pt x="475050" y="961455"/>
                </a:cubicBezTo>
                <a:cubicBezTo>
                  <a:pt x="474484" y="995049"/>
                  <a:pt x="481961" y="1015653"/>
                  <a:pt x="499744" y="1056885"/>
                </a:cubicBezTo>
                <a:cubicBezTo>
                  <a:pt x="508470" y="1083077"/>
                  <a:pt x="535663" y="1089748"/>
                  <a:pt x="558022" y="1100286"/>
                </a:cubicBezTo>
                <a:cubicBezTo>
                  <a:pt x="566182" y="1104388"/>
                  <a:pt x="573824" y="1109386"/>
                  <a:pt x="581819" y="1113795"/>
                </a:cubicBezTo>
                <a:cubicBezTo>
                  <a:pt x="595781" y="1121339"/>
                  <a:pt x="611465" y="1124781"/>
                  <a:pt x="626111" y="1130580"/>
                </a:cubicBezTo>
                <a:cubicBezTo>
                  <a:pt x="626630" y="1130745"/>
                  <a:pt x="627172" y="1130816"/>
                  <a:pt x="627691" y="1130816"/>
                </a:cubicBezTo>
                <a:cubicBezTo>
                  <a:pt x="628399" y="1130816"/>
                  <a:pt x="629106" y="1130674"/>
                  <a:pt x="629767" y="1130415"/>
                </a:cubicBezTo>
                <a:cubicBezTo>
                  <a:pt x="638917" y="1138360"/>
                  <a:pt x="649248" y="1144866"/>
                  <a:pt x="660097" y="1150359"/>
                </a:cubicBezTo>
                <a:cubicBezTo>
                  <a:pt x="689106" y="1165683"/>
                  <a:pt x="720025" y="1179875"/>
                  <a:pt x="753587" y="1178672"/>
                </a:cubicBezTo>
                <a:cubicBezTo>
                  <a:pt x="754931" y="1178743"/>
                  <a:pt x="756252" y="1178767"/>
                  <a:pt x="757596" y="1178767"/>
                </a:cubicBezTo>
                <a:cubicBezTo>
                  <a:pt x="783563" y="1178767"/>
                  <a:pt x="807950" y="1168700"/>
                  <a:pt x="831841" y="1159412"/>
                </a:cubicBezTo>
                <a:cubicBezTo>
                  <a:pt x="850520" y="1151491"/>
                  <a:pt x="870166" y="1143405"/>
                  <a:pt x="886888" y="1131570"/>
                </a:cubicBezTo>
                <a:cubicBezTo>
                  <a:pt x="887407" y="1131264"/>
                  <a:pt x="887902" y="1130910"/>
                  <a:pt x="888374" y="1130509"/>
                </a:cubicBezTo>
                <a:cubicBezTo>
                  <a:pt x="896935" y="1124262"/>
                  <a:pt x="904671" y="1117024"/>
                  <a:pt x="911038" y="1108184"/>
                </a:cubicBezTo>
                <a:cubicBezTo>
                  <a:pt x="920260" y="1094511"/>
                  <a:pt x="930685" y="1081544"/>
                  <a:pt x="938019" y="1066692"/>
                </a:cubicBezTo>
                <a:cubicBezTo>
                  <a:pt x="938939" y="1064806"/>
                  <a:pt x="939788" y="1062873"/>
                  <a:pt x="940590" y="1060964"/>
                </a:cubicBezTo>
                <a:cubicBezTo>
                  <a:pt x="974151" y="1008062"/>
                  <a:pt x="983302" y="940237"/>
                  <a:pt x="977335" y="878849"/>
                </a:cubicBezTo>
                <a:cubicBezTo>
                  <a:pt x="972359" y="846268"/>
                  <a:pt x="963066" y="814159"/>
                  <a:pt x="949317" y="784196"/>
                </a:cubicBezTo>
                <a:cubicBezTo>
                  <a:pt x="939505" y="763875"/>
                  <a:pt x="925590" y="745911"/>
                  <a:pt x="914553" y="726273"/>
                </a:cubicBezTo>
                <a:cubicBezTo>
                  <a:pt x="908798" y="715405"/>
                  <a:pt x="902524" y="704749"/>
                  <a:pt x="897430" y="693575"/>
                </a:cubicBezTo>
                <a:cubicBezTo>
                  <a:pt x="891345" y="674691"/>
                  <a:pt x="902241" y="656609"/>
                  <a:pt x="912171" y="641144"/>
                </a:cubicBezTo>
                <a:cubicBezTo>
                  <a:pt x="916534" y="633600"/>
                  <a:pt x="919694" y="625915"/>
                  <a:pt x="923916" y="618300"/>
                </a:cubicBezTo>
                <a:close/>
                <a:moveTo>
                  <a:pt x="258118" y="501275"/>
                </a:moveTo>
                <a:cubicBezTo>
                  <a:pt x="258189" y="490101"/>
                  <a:pt x="258047" y="478856"/>
                  <a:pt x="259297" y="467658"/>
                </a:cubicBezTo>
                <a:cubicBezTo>
                  <a:pt x="261207" y="442857"/>
                  <a:pt x="266113" y="418410"/>
                  <a:pt x="271538" y="394152"/>
                </a:cubicBezTo>
                <a:cubicBezTo>
                  <a:pt x="278825" y="365626"/>
                  <a:pt x="285594" y="336818"/>
                  <a:pt x="296608" y="309424"/>
                </a:cubicBezTo>
                <a:cubicBezTo>
                  <a:pt x="301938" y="297330"/>
                  <a:pt x="307929" y="285519"/>
                  <a:pt x="313731" y="273637"/>
                </a:cubicBezTo>
                <a:cubicBezTo>
                  <a:pt x="328683" y="241576"/>
                  <a:pt x="345523" y="210339"/>
                  <a:pt x="365594" y="181154"/>
                </a:cubicBezTo>
                <a:cubicBezTo>
                  <a:pt x="374485" y="168777"/>
                  <a:pt x="384650" y="157390"/>
                  <a:pt x="393777" y="145202"/>
                </a:cubicBezTo>
                <a:cubicBezTo>
                  <a:pt x="408707" y="125611"/>
                  <a:pt x="428258" y="110359"/>
                  <a:pt x="447055" y="94728"/>
                </a:cubicBezTo>
                <a:cubicBezTo>
                  <a:pt x="454909" y="87373"/>
                  <a:pt x="463683" y="81102"/>
                  <a:pt x="472527" y="75020"/>
                </a:cubicBezTo>
                <a:cubicBezTo>
                  <a:pt x="485970" y="64977"/>
                  <a:pt x="499225" y="54604"/>
                  <a:pt x="513470" y="45646"/>
                </a:cubicBezTo>
                <a:cubicBezTo>
                  <a:pt x="530003" y="46306"/>
                  <a:pt x="546512" y="47885"/>
                  <a:pt x="562880" y="50361"/>
                </a:cubicBezTo>
                <a:cubicBezTo>
                  <a:pt x="592267" y="53897"/>
                  <a:pt x="621677" y="58588"/>
                  <a:pt x="649696" y="68443"/>
                </a:cubicBezTo>
                <a:cubicBezTo>
                  <a:pt x="670427" y="75539"/>
                  <a:pt x="688752" y="85511"/>
                  <a:pt x="708398" y="95624"/>
                </a:cubicBezTo>
                <a:cubicBezTo>
                  <a:pt x="730969" y="107765"/>
                  <a:pt x="754105" y="119482"/>
                  <a:pt x="773987" y="135819"/>
                </a:cubicBezTo>
                <a:cubicBezTo>
                  <a:pt x="799624" y="156070"/>
                  <a:pt x="820968" y="181601"/>
                  <a:pt x="838350" y="209160"/>
                </a:cubicBezTo>
                <a:cubicBezTo>
                  <a:pt x="877784" y="280851"/>
                  <a:pt x="878727" y="366263"/>
                  <a:pt x="856204" y="443541"/>
                </a:cubicBezTo>
                <a:cubicBezTo>
                  <a:pt x="845166" y="486989"/>
                  <a:pt x="823869" y="527113"/>
                  <a:pt x="807973" y="568935"/>
                </a:cubicBezTo>
                <a:cubicBezTo>
                  <a:pt x="803893" y="580086"/>
                  <a:pt x="797997" y="590859"/>
                  <a:pt x="795497" y="602387"/>
                </a:cubicBezTo>
                <a:cubicBezTo>
                  <a:pt x="793421" y="607315"/>
                  <a:pt x="791369" y="612265"/>
                  <a:pt x="788940" y="617027"/>
                </a:cubicBezTo>
                <a:cubicBezTo>
                  <a:pt x="780898" y="632705"/>
                  <a:pt x="770709" y="647156"/>
                  <a:pt x="759341" y="660664"/>
                </a:cubicBezTo>
                <a:cubicBezTo>
                  <a:pt x="755120" y="665662"/>
                  <a:pt x="751110" y="670848"/>
                  <a:pt x="747148" y="676059"/>
                </a:cubicBezTo>
                <a:cubicBezTo>
                  <a:pt x="746370" y="677049"/>
                  <a:pt x="746087" y="678275"/>
                  <a:pt x="746205" y="679430"/>
                </a:cubicBezTo>
                <a:cubicBezTo>
                  <a:pt x="740922" y="682329"/>
                  <a:pt x="735285" y="684734"/>
                  <a:pt x="729860" y="687186"/>
                </a:cubicBezTo>
                <a:cubicBezTo>
                  <a:pt x="729176" y="687516"/>
                  <a:pt x="728516" y="687846"/>
                  <a:pt x="727832" y="688176"/>
                </a:cubicBezTo>
                <a:cubicBezTo>
                  <a:pt x="699129" y="681245"/>
                  <a:pt x="669625" y="674833"/>
                  <a:pt x="639955" y="676671"/>
                </a:cubicBezTo>
                <a:cubicBezTo>
                  <a:pt x="619625" y="678180"/>
                  <a:pt x="600168" y="687704"/>
                  <a:pt x="584767" y="700836"/>
                </a:cubicBezTo>
                <a:cubicBezTo>
                  <a:pt x="566842" y="717291"/>
                  <a:pt x="550333" y="735373"/>
                  <a:pt x="535593" y="754751"/>
                </a:cubicBezTo>
                <a:cubicBezTo>
                  <a:pt x="524484" y="770287"/>
                  <a:pt x="516748" y="787921"/>
                  <a:pt x="508258" y="804942"/>
                </a:cubicBezTo>
                <a:cubicBezTo>
                  <a:pt x="504248" y="812934"/>
                  <a:pt x="500569" y="821067"/>
                  <a:pt x="497291" y="829365"/>
                </a:cubicBezTo>
                <a:cubicBezTo>
                  <a:pt x="496984" y="809892"/>
                  <a:pt x="495027" y="790443"/>
                  <a:pt x="491395" y="771230"/>
                </a:cubicBezTo>
                <a:cubicBezTo>
                  <a:pt x="488612" y="752771"/>
                  <a:pt x="484933" y="734241"/>
                  <a:pt x="478918" y="716536"/>
                </a:cubicBezTo>
                <a:cubicBezTo>
                  <a:pt x="472503" y="698832"/>
                  <a:pt x="463612" y="681976"/>
                  <a:pt x="454084" y="665756"/>
                </a:cubicBezTo>
                <a:cubicBezTo>
                  <a:pt x="450499" y="659650"/>
                  <a:pt x="446136" y="654158"/>
                  <a:pt x="441513" y="648853"/>
                </a:cubicBezTo>
                <a:cubicBezTo>
                  <a:pt x="441985" y="645553"/>
                  <a:pt x="438211" y="641875"/>
                  <a:pt x="436348" y="639305"/>
                </a:cubicBezTo>
                <a:cubicBezTo>
                  <a:pt x="424296" y="627542"/>
                  <a:pt x="410216" y="616108"/>
                  <a:pt x="393730" y="611534"/>
                </a:cubicBezTo>
                <a:cubicBezTo>
                  <a:pt x="374013" y="600596"/>
                  <a:pt x="348259" y="592533"/>
                  <a:pt x="324533" y="588360"/>
                </a:cubicBezTo>
                <a:cubicBezTo>
                  <a:pt x="324179" y="588195"/>
                  <a:pt x="323801" y="588030"/>
                  <a:pt x="323377" y="587912"/>
                </a:cubicBezTo>
                <a:cubicBezTo>
                  <a:pt x="315877" y="586074"/>
                  <a:pt x="309368" y="581618"/>
                  <a:pt x="301985" y="579449"/>
                </a:cubicBezTo>
                <a:cubicBezTo>
                  <a:pt x="293495" y="576219"/>
                  <a:pt x="284509" y="574357"/>
                  <a:pt x="276137" y="570797"/>
                </a:cubicBezTo>
                <a:cubicBezTo>
                  <a:pt x="275382" y="570326"/>
                  <a:pt x="274391" y="569878"/>
                  <a:pt x="273354" y="569571"/>
                </a:cubicBezTo>
                <a:cubicBezTo>
                  <a:pt x="273188" y="568770"/>
                  <a:pt x="272835" y="567968"/>
                  <a:pt x="272222" y="567190"/>
                </a:cubicBezTo>
                <a:cubicBezTo>
                  <a:pt x="266891" y="561132"/>
                  <a:pt x="264651" y="553187"/>
                  <a:pt x="263165" y="545407"/>
                </a:cubicBezTo>
                <a:cubicBezTo>
                  <a:pt x="261986" y="539301"/>
                  <a:pt x="260830" y="533195"/>
                  <a:pt x="259816" y="527066"/>
                </a:cubicBezTo>
                <a:cubicBezTo>
                  <a:pt x="259368" y="525652"/>
                  <a:pt x="259038" y="521950"/>
                  <a:pt x="258424" y="518320"/>
                </a:cubicBezTo>
                <a:cubicBezTo>
                  <a:pt x="259108" y="512992"/>
                  <a:pt x="259014" y="507381"/>
                  <a:pt x="258023" y="501652"/>
                </a:cubicBezTo>
                <a:cubicBezTo>
                  <a:pt x="258047" y="501535"/>
                  <a:pt x="258094" y="501417"/>
                  <a:pt x="258118" y="50127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7" name="Google Shape;2279;p37">
            <a:extLst>
              <a:ext uri="{FF2B5EF4-FFF2-40B4-BE49-F238E27FC236}">
                <a16:creationId xmlns:a16="http://schemas.microsoft.com/office/drawing/2014/main" id="{66649CDA-B8CF-3EB5-B027-F347FD591EB6}"/>
              </a:ext>
            </a:extLst>
          </p:cNvPr>
          <p:cNvGrpSpPr/>
          <p:nvPr/>
        </p:nvGrpSpPr>
        <p:grpSpPr>
          <a:xfrm>
            <a:off x="10732172" y="245300"/>
            <a:ext cx="672383" cy="785844"/>
            <a:chOff x="9274980" y="1600654"/>
            <a:chExt cx="1008574" cy="1178766"/>
          </a:xfrm>
        </p:grpSpPr>
        <p:grpSp>
          <p:nvGrpSpPr>
            <p:cNvPr id="8" name="Google Shape;2280;p37">
              <a:extLst>
                <a:ext uri="{FF2B5EF4-FFF2-40B4-BE49-F238E27FC236}">
                  <a16:creationId xmlns:a16="http://schemas.microsoft.com/office/drawing/2014/main" id="{EE38E4FC-7DDD-7C48-4ACC-ADC4C3FB723B}"/>
                </a:ext>
              </a:extLst>
            </p:cNvPr>
            <p:cNvGrpSpPr/>
            <p:nvPr/>
          </p:nvGrpSpPr>
          <p:grpSpPr>
            <a:xfrm>
              <a:off x="9274980" y="1600654"/>
              <a:ext cx="1008574" cy="1178766"/>
              <a:chOff x="9274980" y="1600654"/>
              <a:chExt cx="1008574" cy="1178766"/>
            </a:xfrm>
          </p:grpSpPr>
          <p:sp>
            <p:nvSpPr>
              <p:cNvPr id="19" name="Google Shape;2281;p37">
                <a:extLst>
                  <a:ext uri="{FF2B5EF4-FFF2-40B4-BE49-F238E27FC236}">
                    <a16:creationId xmlns:a16="http://schemas.microsoft.com/office/drawing/2014/main" id="{0209DD32-90EC-E727-D8AB-E3F6F713D673}"/>
                  </a:ext>
                </a:extLst>
              </p:cNvPr>
              <p:cNvSpPr/>
              <p:nvPr/>
            </p:nvSpPr>
            <p:spPr>
              <a:xfrm>
                <a:off x="9274980" y="1600654"/>
                <a:ext cx="1008574" cy="1178766"/>
              </a:xfrm>
              <a:custGeom>
                <a:avLst/>
                <a:gdLst/>
                <a:ahLst/>
                <a:cxnLst/>
                <a:rect l="l" t="t" r="r" b="b"/>
                <a:pathLst>
                  <a:path w="1008574" h="1178766" extrusionOk="0">
                    <a:moveTo>
                      <a:pt x="923916" y="618300"/>
                    </a:moveTo>
                    <a:cubicBezTo>
                      <a:pt x="924647" y="617122"/>
                      <a:pt x="926062" y="614976"/>
                      <a:pt x="926015" y="613467"/>
                    </a:cubicBezTo>
                    <a:cubicBezTo>
                      <a:pt x="941864" y="592180"/>
                      <a:pt x="954034" y="568204"/>
                      <a:pt x="964010" y="543592"/>
                    </a:cubicBezTo>
                    <a:cubicBezTo>
                      <a:pt x="982288" y="505754"/>
                      <a:pt x="994411" y="465277"/>
                      <a:pt x="1001533" y="423903"/>
                    </a:cubicBezTo>
                    <a:cubicBezTo>
                      <a:pt x="1010354" y="366522"/>
                      <a:pt x="1012689" y="306925"/>
                      <a:pt x="997878" y="250322"/>
                    </a:cubicBezTo>
                    <a:cubicBezTo>
                      <a:pt x="992948" y="225168"/>
                      <a:pt x="984175" y="200603"/>
                      <a:pt x="970331" y="178961"/>
                    </a:cubicBezTo>
                    <a:cubicBezTo>
                      <a:pt x="958067" y="157037"/>
                      <a:pt x="943019" y="136644"/>
                      <a:pt x="924175" y="119883"/>
                    </a:cubicBezTo>
                    <a:cubicBezTo>
                      <a:pt x="908939" y="104795"/>
                      <a:pt x="892996" y="90532"/>
                      <a:pt x="875166" y="78556"/>
                    </a:cubicBezTo>
                    <a:cubicBezTo>
                      <a:pt x="865119" y="70989"/>
                      <a:pt x="855355" y="62950"/>
                      <a:pt x="844058" y="57245"/>
                    </a:cubicBezTo>
                    <a:cubicBezTo>
                      <a:pt x="806817" y="36687"/>
                      <a:pt x="765379" y="25772"/>
                      <a:pt x="724247" y="16012"/>
                    </a:cubicBezTo>
                    <a:cubicBezTo>
                      <a:pt x="698257" y="9624"/>
                      <a:pt x="672078" y="3164"/>
                      <a:pt x="645333" y="1090"/>
                    </a:cubicBezTo>
                    <a:cubicBezTo>
                      <a:pt x="616040" y="312"/>
                      <a:pt x="584956" y="-1079"/>
                      <a:pt x="555876" y="1443"/>
                    </a:cubicBezTo>
                    <a:cubicBezTo>
                      <a:pt x="535050" y="3848"/>
                      <a:pt x="514154" y="5215"/>
                      <a:pt x="493612" y="9576"/>
                    </a:cubicBezTo>
                    <a:cubicBezTo>
                      <a:pt x="487904" y="10590"/>
                      <a:pt x="482315" y="12075"/>
                      <a:pt x="476772" y="13773"/>
                    </a:cubicBezTo>
                    <a:cubicBezTo>
                      <a:pt x="458470" y="17120"/>
                      <a:pt x="440310" y="21293"/>
                      <a:pt x="422716" y="27493"/>
                    </a:cubicBezTo>
                    <a:cubicBezTo>
                      <a:pt x="401466" y="32845"/>
                      <a:pt x="381348" y="40954"/>
                      <a:pt x="360971" y="48970"/>
                    </a:cubicBezTo>
                    <a:cubicBezTo>
                      <a:pt x="354273" y="51610"/>
                      <a:pt x="348377" y="55830"/>
                      <a:pt x="342009" y="59060"/>
                    </a:cubicBezTo>
                    <a:cubicBezTo>
                      <a:pt x="335311" y="62502"/>
                      <a:pt x="327457" y="64246"/>
                      <a:pt x="321584" y="69150"/>
                    </a:cubicBezTo>
                    <a:cubicBezTo>
                      <a:pt x="314580" y="74596"/>
                      <a:pt x="307056" y="79428"/>
                      <a:pt x="299651" y="84308"/>
                    </a:cubicBezTo>
                    <a:cubicBezTo>
                      <a:pt x="298424" y="85369"/>
                      <a:pt x="295688" y="86053"/>
                      <a:pt x="295476" y="87797"/>
                    </a:cubicBezTo>
                    <a:cubicBezTo>
                      <a:pt x="254722" y="115073"/>
                      <a:pt x="224958" y="153665"/>
                      <a:pt x="199604" y="209160"/>
                    </a:cubicBezTo>
                    <a:cubicBezTo>
                      <a:pt x="168071" y="271799"/>
                      <a:pt x="145713" y="339434"/>
                      <a:pt x="137600" y="409216"/>
                    </a:cubicBezTo>
                    <a:cubicBezTo>
                      <a:pt x="134793" y="437034"/>
                      <a:pt x="137104" y="465135"/>
                      <a:pt x="138260" y="493000"/>
                    </a:cubicBezTo>
                    <a:cubicBezTo>
                      <a:pt x="138590" y="495028"/>
                      <a:pt x="138637" y="497197"/>
                      <a:pt x="138968" y="499271"/>
                    </a:cubicBezTo>
                    <a:cubicBezTo>
                      <a:pt x="139062" y="512402"/>
                      <a:pt x="142010" y="523318"/>
                      <a:pt x="147387" y="532087"/>
                    </a:cubicBezTo>
                    <a:cubicBezTo>
                      <a:pt x="149439" y="542012"/>
                      <a:pt x="154015" y="551489"/>
                      <a:pt x="153449" y="562051"/>
                    </a:cubicBezTo>
                    <a:cubicBezTo>
                      <a:pt x="153401" y="564173"/>
                      <a:pt x="153567" y="566389"/>
                      <a:pt x="152953" y="568463"/>
                    </a:cubicBezTo>
                    <a:cubicBezTo>
                      <a:pt x="152269" y="569831"/>
                      <a:pt x="151609" y="571481"/>
                      <a:pt x="151585" y="572990"/>
                    </a:cubicBezTo>
                    <a:cubicBezTo>
                      <a:pt x="136963" y="577822"/>
                      <a:pt x="123472" y="585508"/>
                      <a:pt x="109935" y="592745"/>
                    </a:cubicBezTo>
                    <a:cubicBezTo>
                      <a:pt x="93072" y="600549"/>
                      <a:pt x="80454" y="614953"/>
                      <a:pt x="69746" y="629758"/>
                    </a:cubicBezTo>
                    <a:cubicBezTo>
                      <a:pt x="63001" y="638551"/>
                      <a:pt x="57411" y="648146"/>
                      <a:pt x="53520" y="658448"/>
                    </a:cubicBezTo>
                    <a:cubicBezTo>
                      <a:pt x="35619" y="659085"/>
                      <a:pt x="25572" y="664578"/>
                      <a:pt x="17553" y="685206"/>
                    </a:cubicBezTo>
                    <a:cubicBezTo>
                      <a:pt x="8732" y="709912"/>
                      <a:pt x="4983" y="736151"/>
                      <a:pt x="2223" y="762154"/>
                    </a:cubicBezTo>
                    <a:cubicBezTo>
                      <a:pt x="-2470" y="799897"/>
                      <a:pt x="-17" y="838512"/>
                      <a:pt x="12317" y="874652"/>
                    </a:cubicBezTo>
                    <a:cubicBezTo>
                      <a:pt x="26397" y="910934"/>
                      <a:pt x="27930" y="927601"/>
                      <a:pt x="68685" y="940167"/>
                    </a:cubicBezTo>
                    <a:cubicBezTo>
                      <a:pt x="69322" y="940355"/>
                      <a:pt x="69911" y="940426"/>
                      <a:pt x="70477" y="940426"/>
                    </a:cubicBezTo>
                    <a:cubicBezTo>
                      <a:pt x="70572" y="940426"/>
                      <a:pt x="70642" y="940402"/>
                      <a:pt x="70737" y="940402"/>
                    </a:cubicBezTo>
                    <a:cubicBezTo>
                      <a:pt x="76963" y="951176"/>
                      <a:pt x="83779" y="961643"/>
                      <a:pt x="92741" y="970295"/>
                    </a:cubicBezTo>
                    <a:cubicBezTo>
                      <a:pt x="105807" y="983143"/>
                      <a:pt x="122788" y="990569"/>
                      <a:pt x="139864" y="996510"/>
                    </a:cubicBezTo>
                    <a:cubicBezTo>
                      <a:pt x="157340" y="1003276"/>
                      <a:pt x="174722" y="1006129"/>
                      <a:pt x="193047" y="1010467"/>
                    </a:cubicBezTo>
                    <a:cubicBezTo>
                      <a:pt x="193684" y="1010631"/>
                      <a:pt x="194274" y="1010702"/>
                      <a:pt x="194840" y="1010702"/>
                    </a:cubicBezTo>
                    <a:cubicBezTo>
                      <a:pt x="195312" y="1010702"/>
                      <a:pt x="195760" y="1010631"/>
                      <a:pt x="196184" y="1010537"/>
                    </a:cubicBezTo>
                    <a:cubicBezTo>
                      <a:pt x="226184" y="1034914"/>
                      <a:pt x="259085" y="1043683"/>
                      <a:pt x="304768" y="1047007"/>
                    </a:cubicBezTo>
                    <a:cubicBezTo>
                      <a:pt x="308424" y="1047243"/>
                      <a:pt x="312103" y="1047361"/>
                      <a:pt x="315830" y="1047361"/>
                    </a:cubicBezTo>
                    <a:cubicBezTo>
                      <a:pt x="363400" y="1047361"/>
                      <a:pt x="415334" y="1028053"/>
                      <a:pt x="450286" y="996817"/>
                    </a:cubicBezTo>
                    <a:cubicBezTo>
                      <a:pt x="460381" y="986632"/>
                      <a:pt x="468612" y="974373"/>
                      <a:pt x="475050" y="961455"/>
                    </a:cubicBezTo>
                    <a:cubicBezTo>
                      <a:pt x="474484" y="995049"/>
                      <a:pt x="481961" y="1015653"/>
                      <a:pt x="499744" y="1056885"/>
                    </a:cubicBezTo>
                    <a:cubicBezTo>
                      <a:pt x="508470" y="1083077"/>
                      <a:pt x="535663" y="1089748"/>
                      <a:pt x="558022" y="1100286"/>
                    </a:cubicBezTo>
                    <a:cubicBezTo>
                      <a:pt x="566182" y="1104388"/>
                      <a:pt x="573824" y="1109386"/>
                      <a:pt x="581819" y="1113795"/>
                    </a:cubicBezTo>
                    <a:cubicBezTo>
                      <a:pt x="595781" y="1121339"/>
                      <a:pt x="611465" y="1124781"/>
                      <a:pt x="626111" y="1130580"/>
                    </a:cubicBezTo>
                    <a:cubicBezTo>
                      <a:pt x="626630" y="1130745"/>
                      <a:pt x="627172" y="1130816"/>
                      <a:pt x="627691" y="1130816"/>
                    </a:cubicBezTo>
                    <a:cubicBezTo>
                      <a:pt x="628399" y="1130816"/>
                      <a:pt x="629106" y="1130674"/>
                      <a:pt x="629767" y="1130415"/>
                    </a:cubicBezTo>
                    <a:cubicBezTo>
                      <a:pt x="638917" y="1138360"/>
                      <a:pt x="649248" y="1144866"/>
                      <a:pt x="660097" y="1150359"/>
                    </a:cubicBezTo>
                    <a:cubicBezTo>
                      <a:pt x="689106" y="1165683"/>
                      <a:pt x="720025" y="1179875"/>
                      <a:pt x="753587" y="1178672"/>
                    </a:cubicBezTo>
                    <a:cubicBezTo>
                      <a:pt x="754931" y="1178743"/>
                      <a:pt x="756252" y="1178767"/>
                      <a:pt x="757596" y="1178767"/>
                    </a:cubicBezTo>
                    <a:cubicBezTo>
                      <a:pt x="783563" y="1178767"/>
                      <a:pt x="807950" y="1168700"/>
                      <a:pt x="831841" y="1159412"/>
                    </a:cubicBezTo>
                    <a:cubicBezTo>
                      <a:pt x="850520" y="1151491"/>
                      <a:pt x="870166" y="1143405"/>
                      <a:pt x="886888" y="1131570"/>
                    </a:cubicBezTo>
                    <a:cubicBezTo>
                      <a:pt x="887407" y="1131264"/>
                      <a:pt x="887902" y="1130910"/>
                      <a:pt x="888374" y="1130509"/>
                    </a:cubicBezTo>
                    <a:cubicBezTo>
                      <a:pt x="896935" y="1124262"/>
                      <a:pt x="904671" y="1117024"/>
                      <a:pt x="911038" y="1108184"/>
                    </a:cubicBezTo>
                    <a:cubicBezTo>
                      <a:pt x="920260" y="1094511"/>
                      <a:pt x="930685" y="1081544"/>
                      <a:pt x="938019" y="1066692"/>
                    </a:cubicBezTo>
                    <a:cubicBezTo>
                      <a:pt x="938939" y="1064806"/>
                      <a:pt x="939788" y="1062873"/>
                      <a:pt x="940590" y="1060964"/>
                    </a:cubicBezTo>
                    <a:cubicBezTo>
                      <a:pt x="974151" y="1008062"/>
                      <a:pt x="983302" y="940237"/>
                      <a:pt x="977335" y="878849"/>
                    </a:cubicBezTo>
                    <a:cubicBezTo>
                      <a:pt x="972359" y="846268"/>
                      <a:pt x="963066" y="814159"/>
                      <a:pt x="949317" y="784196"/>
                    </a:cubicBezTo>
                    <a:cubicBezTo>
                      <a:pt x="939505" y="763875"/>
                      <a:pt x="925590" y="745911"/>
                      <a:pt x="914553" y="726273"/>
                    </a:cubicBezTo>
                    <a:cubicBezTo>
                      <a:pt x="908798" y="715405"/>
                      <a:pt x="902524" y="704749"/>
                      <a:pt x="897430" y="693575"/>
                    </a:cubicBezTo>
                    <a:cubicBezTo>
                      <a:pt x="891345" y="674691"/>
                      <a:pt x="902241" y="656609"/>
                      <a:pt x="912171" y="641144"/>
                    </a:cubicBezTo>
                    <a:cubicBezTo>
                      <a:pt x="916534" y="633600"/>
                      <a:pt x="919694" y="625915"/>
                      <a:pt x="923916" y="618300"/>
                    </a:cubicBezTo>
                    <a:close/>
                    <a:moveTo>
                      <a:pt x="511536" y="18888"/>
                    </a:moveTo>
                    <a:cubicBezTo>
                      <a:pt x="529956" y="15965"/>
                      <a:pt x="548564" y="14763"/>
                      <a:pt x="567102" y="12618"/>
                    </a:cubicBezTo>
                    <a:cubicBezTo>
                      <a:pt x="574555" y="12264"/>
                      <a:pt x="582762" y="12358"/>
                      <a:pt x="590875" y="12453"/>
                    </a:cubicBezTo>
                    <a:cubicBezTo>
                      <a:pt x="595404" y="12500"/>
                      <a:pt x="599885" y="12547"/>
                      <a:pt x="604201" y="12523"/>
                    </a:cubicBezTo>
                    <a:cubicBezTo>
                      <a:pt x="617762" y="12547"/>
                      <a:pt x="631347" y="12476"/>
                      <a:pt x="644932" y="13301"/>
                    </a:cubicBezTo>
                    <a:cubicBezTo>
                      <a:pt x="679035" y="16272"/>
                      <a:pt x="712054" y="25749"/>
                      <a:pt x="745214" y="33693"/>
                    </a:cubicBezTo>
                    <a:cubicBezTo>
                      <a:pt x="782030" y="43288"/>
                      <a:pt x="818162" y="54604"/>
                      <a:pt x="850544" y="75350"/>
                    </a:cubicBezTo>
                    <a:cubicBezTo>
                      <a:pt x="865426" y="86737"/>
                      <a:pt x="881015" y="97180"/>
                      <a:pt x="895307" y="109298"/>
                    </a:cubicBezTo>
                    <a:cubicBezTo>
                      <a:pt x="907359" y="120967"/>
                      <a:pt x="921015" y="132802"/>
                      <a:pt x="932336" y="145579"/>
                    </a:cubicBezTo>
                    <a:cubicBezTo>
                      <a:pt x="957194" y="175213"/>
                      <a:pt x="977312" y="210669"/>
                      <a:pt x="985095" y="248907"/>
                    </a:cubicBezTo>
                    <a:cubicBezTo>
                      <a:pt x="991180" y="275193"/>
                      <a:pt x="996463" y="301055"/>
                      <a:pt x="996250" y="328331"/>
                    </a:cubicBezTo>
                    <a:cubicBezTo>
                      <a:pt x="996203" y="363363"/>
                      <a:pt x="994552" y="398607"/>
                      <a:pt x="987359" y="432956"/>
                    </a:cubicBezTo>
                    <a:cubicBezTo>
                      <a:pt x="980307" y="472090"/>
                      <a:pt x="966934" y="509644"/>
                      <a:pt x="949788" y="545501"/>
                    </a:cubicBezTo>
                    <a:cubicBezTo>
                      <a:pt x="938137" y="573885"/>
                      <a:pt x="922878" y="601515"/>
                      <a:pt x="901369" y="623628"/>
                    </a:cubicBezTo>
                    <a:cubicBezTo>
                      <a:pt x="893963" y="633082"/>
                      <a:pt x="883397" y="638740"/>
                      <a:pt x="872855" y="643997"/>
                    </a:cubicBezTo>
                    <a:cubicBezTo>
                      <a:pt x="868114" y="646331"/>
                      <a:pt x="863161" y="648476"/>
                      <a:pt x="857808" y="648735"/>
                    </a:cubicBezTo>
                    <a:cubicBezTo>
                      <a:pt x="845591" y="648547"/>
                      <a:pt x="832949" y="647934"/>
                      <a:pt x="822242" y="641215"/>
                    </a:cubicBezTo>
                    <a:cubicBezTo>
                      <a:pt x="811794" y="633247"/>
                      <a:pt x="804695" y="619149"/>
                      <a:pt x="807148" y="605900"/>
                    </a:cubicBezTo>
                    <a:cubicBezTo>
                      <a:pt x="810850" y="592910"/>
                      <a:pt x="816723" y="580581"/>
                      <a:pt x="821652" y="567992"/>
                    </a:cubicBezTo>
                    <a:cubicBezTo>
                      <a:pt x="826935" y="553918"/>
                      <a:pt x="832407" y="539938"/>
                      <a:pt x="839058" y="526430"/>
                    </a:cubicBezTo>
                    <a:cubicBezTo>
                      <a:pt x="857454" y="485952"/>
                      <a:pt x="870944" y="443234"/>
                      <a:pt x="878680" y="399456"/>
                    </a:cubicBezTo>
                    <a:cubicBezTo>
                      <a:pt x="889624" y="336205"/>
                      <a:pt x="882029" y="269559"/>
                      <a:pt x="853562" y="211730"/>
                    </a:cubicBezTo>
                    <a:cubicBezTo>
                      <a:pt x="833445" y="174930"/>
                      <a:pt x="804506" y="142727"/>
                      <a:pt x="770686" y="117973"/>
                    </a:cubicBezTo>
                    <a:cubicBezTo>
                      <a:pt x="751794" y="104818"/>
                      <a:pt x="731346" y="94045"/>
                      <a:pt x="710992" y="83342"/>
                    </a:cubicBezTo>
                    <a:cubicBezTo>
                      <a:pt x="689955" y="72450"/>
                      <a:pt x="668870" y="61370"/>
                      <a:pt x="646087" y="54557"/>
                    </a:cubicBezTo>
                    <a:cubicBezTo>
                      <a:pt x="614885" y="44349"/>
                      <a:pt x="582149" y="40530"/>
                      <a:pt x="549696" y="36617"/>
                    </a:cubicBezTo>
                    <a:cubicBezTo>
                      <a:pt x="532244" y="34330"/>
                      <a:pt x="514673" y="33175"/>
                      <a:pt x="497102" y="33175"/>
                    </a:cubicBezTo>
                    <a:cubicBezTo>
                      <a:pt x="479933" y="33175"/>
                      <a:pt x="462786" y="34283"/>
                      <a:pt x="445735" y="36570"/>
                    </a:cubicBezTo>
                    <a:cubicBezTo>
                      <a:pt x="467385" y="29544"/>
                      <a:pt x="488800" y="21741"/>
                      <a:pt x="511536" y="18888"/>
                    </a:cubicBezTo>
                    <a:close/>
                    <a:moveTo>
                      <a:pt x="795497" y="602387"/>
                    </a:moveTo>
                    <a:cubicBezTo>
                      <a:pt x="793421" y="607315"/>
                      <a:pt x="791369" y="612265"/>
                      <a:pt x="788940" y="617027"/>
                    </a:cubicBezTo>
                    <a:cubicBezTo>
                      <a:pt x="780898" y="632705"/>
                      <a:pt x="770709" y="647156"/>
                      <a:pt x="759341" y="660664"/>
                    </a:cubicBezTo>
                    <a:cubicBezTo>
                      <a:pt x="755120" y="665662"/>
                      <a:pt x="751110" y="670848"/>
                      <a:pt x="747148" y="676059"/>
                    </a:cubicBezTo>
                    <a:cubicBezTo>
                      <a:pt x="746370" y="677049"/>
                      <a:pt x="746087" y="678275"/>
                      <a:pt x="746205" y="679430"/>
                    </a:cubicBezTo>
                    <a:cubicBezTo>
                      <a:pt x="740922" y="682329"/>
                      <a:pt x="735285" y="684734"/>
                      <a:pt x="729860" y="687186"/>
                    </a:cubicBezTo>
                    <a:cubicBezTo>
                      <a:pt x="729176" y="687516"/>
                      <a:pt x="728516" y="687846"/>
                      <a:pt x="727832" y="688176"/>
                    </a:cubicBezTo>
                    <a:cubicBezTo>
                      <a:pt x="699129" y="681245"/>
                      <a:pt x="669625" y="674833"/>
                      <a:pt x="639955" y="676671"/>
                    </a:cubicBezTo>
                    <a:cubicBezTo>
                      <a:pt x="619625" y="678180"/>
                      <a:pt x="600168" y="687704"/>
                      <a:pt x="584767" y="700836"/>
                    </a:cubicBezTo>
                    <a:cubicBezTo>
                      <a:pt x="566842" y="717291"/>
                      <a:pt x="550333" y="735373"/>
                      <a:pt x="535593" y="754751"/>
                    </a:cubicBezTo>
                    <a:cubicBezTo>
                      <a:pt x="524484" y="770287"/>
                      <a:pt x="516748" y="787921"/>
                      <a:pt x="508258" y="804942"/>
                    </a:cubicBezTo>
                    <a:cubicBezTo>
                      <a:pt x="504248" y="812934"/>
                      <a:pt x="500569" y="821067"/>
                      <a:pt x="497291" y="829365"/>
                    </a:cubicBezTo>
                    <a:cubicBezTo>
                      <a:pt x="496984" y="809892"/>
                      <a:pt x="495027" y="790443"/>
                      <a:pt x="491395" y="771230"/>
                    </a:cubicBezTo>
                    <a:cubicBezTo>
                      <a:pt x="488612" y="752771"/>
                      <a:pt x="484933" y="734241"/>
                      <a:pt x="478918" y="716536"/>
                    </a:cubicBezTo>
                    <a:cubicBezTo>
                      <a:pt x="472503" y="698832"/>
                      <a:pt x="463612" y="681976"/>
                      <a:pt x="454084" y="665756"/>
                    </a:cubicBezTo>
                    <a:cubicBezTo>
                      <a:pt x="450499" y="659650"/>
                      <a:pt x="446136" y="654158"/>
                      <a:pt x="441513" y="648853"/>
                    </a:cubicBezTo>
                    <a:cubicBezTo>
                      <a:pt x="441985" y="645553"/>
                      <a:pt x="438211" y="641875"/>
                      <a:pt x="436348" y="639305"/>
                    </a:cubicBezTo>
                    <a:cubicBezTo>
                      <a:pt x="424296" y="627542"/>
                      <a:pt x="410216" y="616108"/>
                      <a:pt x="393730" y="611534"/>
                    </a:cubicBezTo>
                    <a:cubicBezTo>
                      <a:pt x="374013" y="600596"/>
                      <a:pt x="348259" y="592533"/>
                      <a:pt x="324533" y="588360"/>
                    </a:cubicBezTo>
                    <a:cubicBezTo>
                      <a:pt x="324179" y="588195"/>
                      <a:pt x="323801" y="588030"/>
                      <a:pt x="323377" y="587912"/>
                    </a:cubicBezTo>
                    <a:cubicBezTo>
                      <a:pt x="315877" y="586074"/>
                      <a:pt x="309368" y="581618"/>
                      <a:pt x="301985" y="579449"/>
                    </a:cubicBezTo>
                    <a:cubicBezTo>
                      <a:pt x="293495" y="576219"/>
                      <a:pt x="284509" y="574357"/>
                      <a:pt x="276137" y="570797"/>
                    </a:cubicBezTo>
                    <a:cubicBezTo>
                      <a:pt x="275382" y="570326"/>
                      <a:pt x="274391" y="569878"/>
                      <a:pt x="273354" y="569571"/>
                    </a:cubicBezTo>
                    <a:cubicBezTo>
                      <a:pt x="273188" y="568770"/>
                      <a:pt x="272835" y="567968"/>
                      <a:pt x="272222" y="567190"/>
                    </a:cubicBezTo>
                    <a:cubicBezTo>
                      <a:pt x="266891" y="561132"/>
                      <a:pt x="264651" y="553187"/>
                      <a:pt x="263165" y="545407"/>
                    </a:cubicBezTo>
                    <a:cubicBezTo>
                      <a:pt x="261986" y="539301"/>
                      <a:pt x="260830" y="533195"/>
                      <a:pt x="259816" y="527066"/>
                    </a:cubicBezTo>
                    <a:cubicBezTo>
                      <a:pt x="259368" y="525652"/>
                      <a:pt x="259038" y="521950"/>
                      <a:pt x="258424" y="518320"/>
                    </a:cubicBezTo>
                    <a:cubicBezTo>
                      <a:pt x="259108" y="512992"/>
                      <a:pt x="259014" y="507381"/>
                      <a:pt x="258023" y="501652"/>
                    </a:cubicBezTo>
                    <a:cubicBezTo>
                      <a:pt x="258047" y="501535"/>
                      <a:pt x="258094" y="501417"/>
                      <a:pt x="258118" y="501275"/>
                    </a:cubicBezTo>
                    <a:cubicBezTo>
                      <a:pt x="258189" y="490101"/>
                      <a:pt x="258047" y="478856"/>
                      <a:pt x="259297" y="467658"/>
                    </a:cubicBezTo>
                    <a:cubicBezTo>
                      <a:pt x="261207" y="442857"/>
                      <a:pt x="266113" y="418410"/>
                      <a:pt x="271538" y="394152"/>
                    </a:cubicBezTo>
                    <a:cubicBezTo>
                      <a:pt x="278825" y="365626"/>
                      <a:pt x="285594" y="336818"/>
                      <a:pt x="296608" y="309424"/>
                    </a:cubicBezTo>
                    <a:cubicBezTo>
                      <a:pt x="301938" y="297330"/>
                      <a:pt x="307929" y="285519"/>
                      <a:pt x="313731" y="273637"/>
                    </a:cubicBezTo>
                    <a:cubicBezTo>
                      <a:pt x="328683" y="241576"/>
                      <a:pt x="345523" y="210339"/>
                      <a:pt x="365594" y="181154"/>
                    </a:cubicBezTo>
                    <a:cubicBezTo>
                      <a:pt x="374485" y="168777"/>
                      <a:pt x="384650" y="157390"/>
                      <a:pt x="393777" y="145202"/>
                    </a:cubicBezTo>
                    <a:cubicBezTo>
                      <a:pt x="408707" y="125611"/>
                      <a:pt x="428258" y="110359"/>
                      <a:pt x="447055" y="94728"/>
                    </a:cubicBezTo>
                    <a:cubicBezTo>
                      <a:pt x="454909" y="87373"/>
                      <a:pt x="463683" y="81102"/>
                      <a:pt x="472527" y="75020"/>
                    </a:cubicBezTo>
                    <a:cubicBezTo>
                      <a:pt x="485970" y="64977"/>
                      <a:pt x="499225" y="54604"/>
                      <a:pt x="513470" y="45646"/>
                    </a:cubicBezTo>
                    <a:cubicBezTo>
                      <a:pt x="530003" y="46306"/>
                      <a:pt x="546512" y="47885"/>
                      <a:pt x="562880" y="50361"/>
                    </a:cubicBezTo>
                    <a:cubicBezTo>
                      <a:pt x="592267" y="53897"/>
                      <a:pt x="621677" y="58588"/>
                      <a:pt x="649696" y="68443"/>
                    </a:cubicBezTo>
                    <a:cubicBezTo>
                      <a:pt x="670427" y="75539"/>
                      <a:pt x="688752" y="85511"/>
                      <a:pt x="708398" y="95624"/>
                    </a:cubicBezTo>
                    <a:cubicBezTo>
                      <a:pt x="730969" y="107765"/>
                      <a:pt x="754105" y="119482"/>
                      <a:pt x="773987" y="135819"/>
                    </a:cubicBezTo>
                    <a:cubicBezTo>
                      <a:pt x="799624" y="156070"/>
                      <a:pt x="820968" y="181601"/>
                      <a:pt x="838350" y="209160"/>
                    </a:cubicBezTo>
                    <a:cubicBezTo>
                      <a:pt x="877784" y="280851"/>
                      <a:pt x="878727" y="366263"/>
                      <a:pt x="856204" y="443541"/>
                    </a:cubicBezTo>
                    <a:cubicBezTo>
                      <a:pt x="845166" y="486989"/>
                      <a:pt x="823869" y="527113"/>
                      <a:pt x="807973" y="568935"/>
                    </a:cubicBezTo>
                    <a:cubicBezTo>
                      <a:pt x="803893" y="580086"/>
                      <a:pt x="797997" y="590859"/>
                      <a:pt x="795497" y="602387"/>
                    </a:cubicBezTo>
                    <a:close/>
                    <a:moveTo>
                      <a:pt x="169722" y="310273"/>
                    </a:moveTo>
                    <a:cubicBezTo>
                      <a:pt x="179038" y="278965"/>
                      <a:pt x="192481" y="249190"/>
                      <a:pt x="206939" y="219958"/>
                    </a:cubicBezTo>
                    <a:cubicBezTo>
                      <a:pt x="229462" y="170710"/>
                      <a:pt x="259957" y="122028"/>
                      <a:pt x="307787" y="93951"/>
                    </a:cubicBezTo>
                    <a:cubicBezTo>
                      <a:pt x="340452" y="74313"/>
                      <a:pt x="377150" y="61818"/>
                      <a:pt x="414461" y="54180"/>
                    </a:cubicBezTo>
                    <a:cubicBezTo>
                      <a:pt x="444791" y="47461"/>
                      <a:pt x="475734" y="44774"/>
                      <a:pt x="506678" y="45504"/>
                    </a:cubicBezTo>
                    <a:cubicBezTo>
                      <a:pt x="488800" y="54109"/>
                      <a:pt x="472763" y="66038"/>
                      <a:pt x="455947" y="76482"/>
                    </a:cubicBezTo>
                    <a:cubicBezTo>
                      <a:pt x="436136" y="91734"/>
                      <a:pt x="415829" y="106681"/>
                      <a:pt x="398282" y="124574"/>
                    </a:cubicBezTo>
                    <a:cubicBezTo>
                      <a:pt x="384603" y="139285"/>
                      <a:pt x="372740" y="155575"/>
                      <a:pt x="360098" y="171205"/>
                    </a:cubicBezTo>
                    <a:cubicBezTo>
                      <a:pt x="348495" y="187401"/>
                      <a:pt x="338117" y="204563"/>
                      <a:pt x="327976" y="221702"/>
                    </a:cubicBezTo>
                    <a:cubicBezTo>
                      <a:pt x="312056" y="252255"/>
                      <a:pt x="295193" y="282478"/>
                      <a:pt x="282056" y="314327"/>
                    </a:cubicBezTo>
                    <a:cubicBezTo>
                      <a:pt x="270571" y="346743"/>
                      <a:pt x="261868" y="380172"/>
                      <a:pt x="255075" y="413860"/>
                    </a:cubicBezTo>
                    <a:cubicBezTo>
                      <a:pt x="251207" y="432908"/>
                      <a:pt x="248212" y="452145"/>
                      <a:pt x="246868" y="471547"/>
                    </a:cubicBezTo>
                    <a:cubicBezTo>
                      <a:pt x="246325" y="481614"/>
                      <a:pt x="244863" y="492058"/>
                      <a:pt x="246774" y="502006"/>
                    </a:cubicBezTo>
                    <a:cubicBezTo>
                      <a:pt x="247245" y="503656"/>
                      <a:pt x="248354" y="504764"/>
                      <a:pt x="249698" y="505377"/>
                    </a:cubicBezTo>
                    <a:cubicBezTo>
                      <a:pt x="247623" y="532300"/>
                      <a:pt x="230359" y="551442"/>
                      <a:pt x="201845" y="547364"/>
                    </a:cubicBezTo>
                    <a:cubicBezTo>
                      <a:pt x="149887" y="543333"/>
                      <a:pt x="149274" y="510729"/>
                      <a:pt x="144015" y="469001"/>
                    </a:cubicBezTo>
                    <a:cubicBezTo>
                      <a:pt x="144321" y="452381"/>
                      <a:pt x="144463" y="435714"/>
                      <a:pt x="145453" y="419141"/>
                    </a:cubicBezTo>
                    <a:cubicBezTo>
                      <a:pt x="149463" y="382364"/>
                      <a:pt x="158755" y="345753"/>
                      <a:pt x="169722" y="310273"/>
                    </a:cubicBezTo>
                    <a:close/>
                    <a:moveTo>
                      <a:pt x="24676" y="872955"/>
                    </a:moveTo>
                    <a:cubicBezTo>
                      <a:pt x="12506" y="838324"/>
                      <a:pt x="9747" y="801170"/>
                      <a:pt x="14039" y="764841"/>
                    </a:cubicBezTo>
                    <a:cubicBezTo>
                      <a:pt x="16515" y="739569"/>
                      <a:pt x="20077" y="714226"/>
                      <a:pt x="27860" y="689991"/>
                    </a:cubicBezTo>
                    <a:cubicBezTo>
                      <a:pt x="31114" y="681269"/>
                      <a:pt x="35902" y="671344"/>
                      <a:pt x="45619" y="668632"/>
                    </a:cubicBezTo>
                    <a:cubicBezTo>
                      <a:pt x="46397" y="668373"/>
                      <a:pt x="48331" y="667854"/>
                      <a:pt x="50666" y="667147"/>
                    </a:cubicBezTo>
                    <a:cubicBezTo>
                      <a:pt x="50619" y="667312"/>
                      <a:pt x="50572" y="667477"/>
                      <a:pt x="50525" y="667642"/>
                    </a:cubicBezTo>
                    <a:cubicBezTo>
                      <a:pt x="45643" y="685677"/>
                      <a:pt x="39935" y="703617"/>
                      <a:pt x="36445" y="722006"/>
                    </a:cubicBezTo>
                    <a:cubicBezTo>
                      <a:pt x="34251" y="735703"/>
                      <a:pt x="33426" y="749612"/>
                      <a:pt x="31256" y="763309"/>
                    </a:cubicBezTo>
                    <a:cubicBezTo>
                      <a:pt x="28213" y="786553"/>
                      <a:pt x="27199" y="810505"/>
                      <a:pt x="30289" y="833774"/>
                    </a:cubicBezTo>
                    <a:cubicBezTo>
                      <a:pt x="32695" y="852398"/>
                      <a:pt x="38449" y="870220"/>
                      <a:pt x="44770" y="887807"/>
                    </a:cubicBezTo>
                    <a:cubicBezTo>
                      <a:pt x="49228" y="900679"/>
                      <a:pt x="55006" y="913032"/>
                      <a:pt x="61963" y="924725"/>
                    </a:cubicBezTo>
                    <a:cubicBezTo>
                      <a:pt x="36445" y="914116"/>
                      <a:pt x="36492" y="901622"/>
                      <a:pt x="24676" y="872955"/>
                    </a:cubicBezTo>
                    <a:close/>
                    <a:moveTo>
                      <a:pt x="70289" y="914494"/>
                    </a:moveTo>
                    <a:cubicBezTo>
                      <a:pt x="58308" y="893088"/>
                      <a:pt x="50407" y="869324"/>
                      <a:pt x="44770" y="845443"/>
                    </a:cubicBezTo>
                    <a:cubicBezTo>
                      <a:pt x="39959" y="824815"/>
                      <a:pt x="40454" y="802561"/>
                      <a:pt x="41492" y="781391"/>
                    </a:cubicBezTo>
                    <a:cubicBezTo>
                      <a:pt x="42860" y="765383"/>
                      <a:pt x="45761" y="749565"/>
                      <a:pt x="47105" y="733557"/>
                    </a:cubicBezTo>
                    <a:cubicBezTo>
                      <a:pt x="48614" y="718564"/>
                      <a:pt x="53213" y="704183"/>
                      <a:pt x="56987" y="689661"/>
                    </a:cubicBezTo>
                    <a:cubicBezTo>
                      <a:pt x="60383" y="677025"/>
                      <a:pt x="63473" y="664224"/>
                      <a:pt x="69204" y="652389"/>
                    </a:cubicBezTo>
                    <a:cubicBezTo>
                      <a:pt x="78284" y="636571"/>
                      <a:pt x="89534" y="621884"/>
                      <a:pt x="103024" y="609554"/>
                    </a:cubicBezTo>
                    <a:cubicBezTo>
                      <a:pt x="117954" y="599252"/>
                      <a:pt x="133449" y="589516"/>
                      <a:pt x="149251" y="580557"/>
                    </a:cubicBezTo>
                    <a:cubicBezTo>
                      <a:pt x="151161" y="579331"/>
                      <a:pt x="153567" y="578318"/>
                      <a:pt x="155548" y="576950"/>
                    </a:cubicBezTo>
                    <a:cubicBezTo>
                      <a:pt x="158024" y="576927"/>
                      <a:pt x="159982" y="574192"/>
                      <a:pt x="161090" y="571976"/>
                    </a:cubicBezTo>
                    <a:cubicBezTo>
                      <a:pt x="165005" y="563348"/>
                      <a:pt x="162505" y="553658"/>
                      <a:pt x="158614" y="544747"/>
                    </a:cubicBezTo>
                    <a:cubicBezTo>
                      <a:pt x="170477" y="554318"/>
                      <a:pt x="187151" y="559316"/>
                      <a:pt x="207269" y="560024"/>
                    </a:cubicBezTo>
                    <a:cubicBezTo>
                      <a:pt x="208095" y="560047"/>
                      <a:pt x="208920" y="560071"/>
                      <a:pt x="209745" y="560071"/>
                    </a:cubicBezTo>
                    <a:cubicBezTo>
                      <a:pt x="228873" y="560071"/>
                      <a:pt x="243825" y="550900"/>
                      <a:pt x="251962" y="537156"/>
                    </a:cubicBezTo>
                    <a:cubicBezTo>
                      <a:pt x="253259" y="550099"/>
                      <a:pt x="255123" y="563583"/>
                      <a:pt x="263236" y="574121"/>
                    </a:cubicBezTo>
                    <a:cubicBezTo>
                      <a:pt x="264462" y="575654"/>
                      <a:pt x="265972" y="576290"/>
                      <a:pt x="267457" y="576290"/>
                    </a:cubicBezTo>
                    <a:cubicBezTo>
                      <a:pt x="268212" y="576290"/>
                      <a:pt x="268967" y="576125"/>
                      <a:pt x="269651" y="575819"/>
                    </a:cubicBezTo>
                    <a:cubicBezTo>
                      <a:pt x="270193" y="576314"/>
                      <a:pt x="270783" y="576762"/>
                      <a:pt x="271278" y="577162"/>
                    </a:cubicBezTo>
                    <a:cubicBezTo>
                      <a:pt x="275995" y="580769"/>
                      <a:pt x="281467" y="583033"/>
                      <a:pt x="286962" y="585272"/>
                    </a:cubicBezTo>
                    <a:cubicBezTo>
                      <a:pt x="285688" y="585319"/>
                      <a:pt x="284438" y="585390"/>
                      <a:pt x="283236" y="585484"/>
                    </a:cubicBezTo>
                    <a:cubicBezTo>
                      <a:pt x="258542" y="587135"/>
                      <a:pt x="235972" y="598828"/>
                      <a:pt x="215264" y="611605"/>
                    </a:cubicBezTo>
                    <a:cubicBezTo>
                      <a:pt x="189604" y="628909"/>
                      <a:pt x="168920" y="653191"/>
                      <a:pt x="151161" y="678298"/>
                    </a:cubicBezTo>
                    <a:cubicBezTo>
                      <a:pt x="140501" y="693504"/>
                      <a:pt x="134675" y="711232"/>
                      <a:pt x="128189" y="728442"/>
                    </a:cubicBezTo>
                    <a:cubicBezTo>
                      <a:pt x="119416" y="751286"/>
                      <a:pt x="111586" y="774766"/>
                      <a:pt x="109392" y="799284"/>
                    </a:cubicBezTo>
                    <a:cubicBezTo>
                      <a:pt x="106491" y="824226"/>
                      <a:pt x="109274" y="849357"/>
                      <a:pt x="114958" y="873709"/>
                    </a:cubicBezTo>
                    <a:cubicBezTo>
                      <a:pt x="123189" y="913810"/>
                      <a:pt x="137552" y="949526"/>
                      <a:pt x="166019" y="979654"/>
                    </a:cubicBezTo>
                    <a:cubicBezTo>
                      <a:pt x="170430" y="985124"/>
                      <a:pt x="174840" y="990145"/>
                      <a:pt x="179250" y="994789"/>
                    </a:cubicBezTo>
                    <a:cubicBezTo>
                      <a:pt x="166326" y="991890"/>
                      <a:pt x="153354" y="988754"/>
                      <a:pt x="140996" y="983945"/>
                    </a:cubicBezTo>
                    <a:cubicBezTo>
                      <a:pt x="101326" y="970955"/>
                      <a:pt x="88850" y="949455"/>
                      <a:pt x="70289" y="914494"/>
                    </a:cubicBezTo>
                    <a:close/>
                    <a:moveTo>
                      <a:pt x="437621" y="991772"/>
                    </a:moveTo>
                    <a:cubicBezTo>
                      <a:pt x="407339" y="1015865"/>
                      <a:pt x="369461" y="1030623"/>
                      <a:pt x="330948" y="1034583"/>
                    </a:cubicBezTo>
                    <a:cubicBezTo>
                      <a:pt x="288165" y="1036045"/>
                      <a:pt x="241160" y="1030246"/>
                      <a:pt x="206326" y="1003158"/>
                    </a:cubicBezTo>
                    <a:cubicBezTo>
                      <a:pt x="194887" y="994082"/>
                      <a:pt x="185453" y="982860"/>
                      <a:pt x="175689" y="972063"/>
                    </a:cubicBezTo>
                    <a:cubicBezTo>
                      <a:pt x="162010" y="956480"/>
                      <a:pt x="149298" y="939695"/>
                      <a:pt x="141680" y="920246"/>
                    </a:cubicBezTo>
                    <a:cubicBezTo>
                      <a:pt x="126727" y="880239"/>
                      <a:pt x="116326" y="836697"/>
                      <a:pt x="122411" y="793885"/>
                    </a:cubicBezTo>
                    <a:cubicBezTo>
                      <a:pt x="125312" y="770711"/>
                      <a:pt x="133543" y="748739"/>
                      <a:pt x="141798" y="727027"/>
                    </a:cubicBezTo>
                    <a:cubicBezTo>
                      <a:pt x="147057" y="713047"/>
                      <a:pt x="151892" y="699067"/>
                      <a:pt x="160359" y="686502"/>
                    </a:cubicBezTo>
                    <a:cubicBezTo>
                      <a:pt x="176538" y="663140"/>
                      <a:pt x="196113" y="640319"/>
                      <a:pt x="219250" y="623416"/>
                    </a:cubicBezTo>
                    <a:cubicBezTo>
                      <a:pt x="238873" y="611134"/>
                      <a:pt x="260005" y="599276"/>
                      <a:pt x="283471" y="597225"/>
                    </a:cubicBezTo>
                    <a:cubicBezTo>
                      <a:pt x="286986" y="596942"/>
                      <a:pt x="290500" y="596824"/>
                      <a:pt x="293990" y="596824"/>
                    </a:cubicBezTo>
                    <a:cubicBezTo>
                      <a:pt x="301608" y="596824"/>
                      <a:pt x="309179" y="597460"/>
                      <a:pt x="316702" y="598545"/>
                    </a:cubicBezTo>
                    <a:cubicBezTo>
                      <a:pt x="317834" y="598945"/>
                      <a:pt x="318967" y="599323"/>
                      <a:pt x="320146" y="599629"/>
                    </a:cubicBezTo>
                    <a:cubicBezTo>
                      <a:pt x="320759" y="599794"/>
                      <a:pt x="321349" y="599865"/>
                      <a:pt x="321891" y="599865"/>
                    </a:cubicBezTo>
                    <a:cubicBezTo>
                      <a:pt x="322457" y="599865"/>
                      <a:pt x="322976" y="599771"/>
                      <a:pt x="323495" y="599606"/>
                    </a:cubicBezTo>
                    <a:cubicBezTo>
                      <a:pt x="330594" y="600855"/>
                      <a:pt x="337669" y="602435"/>
                      <a:pt x="344697" y="604273"/>
                    </a:cubicBezTo>
                    <a:cubicBezTo>
                      <a:pt x="369438" y="610143"/>
                      <a:pt x="394815" y="618371"/>
                      <a:pt x="414225" y="635439"/>
                    </a:cubicBezTo>
                    <a:cubicBezTo>
                      <a:pt x="415192" y="638740"/>
                      <a:pt x="417975" y="641121"/>
                      <a:pt x="420263" y="643573"/>
                    </a:cubicBezTo>
                    <a:cubicBezTo>
                      <a:pt x="426938" y="651258"/>
                      <a:pt x="434673" y="658731"/>
                      <a:pt x="440853" y="667807"/>
                    </a:cubicBezTo>
                    <a:cubicBezTo>
                      <a:pt x="451206" y="684380"/>
                      <a:pt x="460357" y="701896"/>
                      <a:pt x="467220" y="720190"/>
                    </a:cubicBezTo>
                    <a:cubicBezTo>
                      <a:pt x="475947" y="745392"/>
                      <a:pt x="478895" y="771631"/>
                      <a:pt x="483046" y="798058"/>
                    </a:cubicBezTo>
                    <a:cubicBezTo>
                      <a:pt x="487857" y="834151"/>
                      <a:pt x="484249" y="871729"/>
                      <a:pt x="477150" y="907468"/>
                    </a:cubicBezTo>
                    <a:cubicBezTo>
                      <a:pt x="474343" y="919987"/>
                      <a:pt x="473046" y="932858"/>
                      <a:pt x="468942" y="945047"/>
                    </a:cubicBezTo>
                    <a:cubicBezTo>
                      <a:pt x="462032" y="962445"/>
                      <a:pt x="451702" y="979324"/>
                      <a:pt x="437621" y="991772"/>
                    </a:cubicBezTo>
                    <a:close/>
                    <a:moveTo>
                      <a:pt x="565592" y="1090338"/>
                    </a:moveTo>
                    <a:cubicBezTo>
                      <a:pt x="549909" y="1081592"/>
                      <a:pt x="530545" y="1078433"/>
                      <a:pt x="518187" y="1064618"/>
                    </a:cubicBezTo>
                    <a:cubicBezTo>
                      <a:pt x="511159" y="1055636"/>
                      <a:pt x="508116" y="1044273"/>
                      <a:pt x="503659" y="1033947"/>
                    </a:cubicBezTo>
                    <a:cubicBezTo>
                      <a:pt x="499414" y="1023055"/>
                      <a:pt x="494697" y="1012305"/>
                      <a:pt x="491536" y="1001060"/>
                    </a:cubicBezTo>
                    <a:cubicBezTo>
                      <a:pt x="483305" y="970012"/>
                      <a:pt x="489178" y="937573"/>
                      <a:pt x="492338" y="906219"/>
                    </a:cubicBezTo>
                    <a:cubicBezTo>
                      <a:pt x="494060" y="864562"/>
                      <a:pt x="510522" y="825711"/>
                      <a:pt x="529649" y="789265"/>
                    </a:cubicBezTo>
                    <a:cubicBezTo>
                      <a:pt x="544248" y="758287"/>
                      <a:pt x="568493" y="733015"/>
                      <a:pt x="593139" y="709723"/>
                    </a:cubicBezTo>
                    <a:cubicBezTo>
                      <a:pt x="607762" y="697417"/>
                      <a:pt x="626276" y="688930"/>
                      <a:pt x="645545" y="688270"/>
                    </a:cubicBezTo>
                    <a:cubicBezTo>
                      <a:pt x="664955" y="687657"/>
                      <a:pt x="684247" y="690062"/>
                      <a:pt x="703469" y="692820"/>
                    </a:cubicBezTo>
                    <a:cubicBezTo>
                      <a:pt x="707408" y="693221"/>
                      <a:pt x="711393" y="693857"/>
                      <a:pt x="715403" y="694400"/>
                    </a:cubicBezTo>
                    <a:cubicBezTo>
                      <a:pt x="705615" y="699515"/>
                      <a:pt x="696016" y="705008"/>
                      <a:pt x="686606" y="710808"/>
                    </a:cubicBezTo>
                    <a:cubicBezTo>
                      <a:pt x="682007" y="713472"/>
                      <a:pt x="677644" y="716489"/>
                      <a:pt x="673422" y="719695"/>
                    </a:cubicBezTo>
                    <a:cubicBezTo>
                      <a:pt x="667856" y="716937"/>
                      <a:pt x="661960" y="714650"/>
                      <a:pt x="656370" y="712034"/>
                    </a:cubicBezTo>
                    <a:cubicBezTo>
                      <a:pt x="651276" y="710336"/>
                      <a:pt x="643257" y="703782"/>
                      <a:pt x="639672" y="710902"/>
                    </a:cubicBezTo>
                    <a:cubicBezTo>
                      <a:pt x="637054" y="718470"/>
                      <a:pt x="647337" y="719625"/>
                      <a:pt x="652290" y="721723"/>
                    </a:cubicBezTo>
                    <a:cubicBezTo>
                      <a:pt x="656606" y="723184"/>
                      <a:pt x="660828" y="724858"/>
                      <a:pt x="665097" y="726414"/>
                    </a:cubicBezTo>
                    <a:cubicBezTo>
                      <a:pt x="659153" y="731506"/>
                      <a:pt x="653469" y="736905"/>
                      <a:pt x="647809" y="742280"/>
                    </a:cubicBezTo>
                    <a:cubicBezTo>
                      <a:pt x="641818" y="747726"/>
                      <a:pt x="636087" y="753478"/>
                      <a:pt x="630639" y="759466"/>
                    </a:cubicBezTo>
                    <a:cubicBezTo>
                      <a:pt x="625521" y="757910"/>
                      <a:pt x="620238" y="756826"/>
                      <a:pt x="615073" y="755505"/>
                    </a:cubicBezTo>
                    <a:cubicBezTo>
                      <a:pt x="610144" y="754539"/>
                      <a:pt x="601323" y="750767"/>
                      <a:pt x="600663" y="758712"/>
                    </a:cubicBezTo>
                    <a:cubicBezTo>
                      <a:pt x="600710" y="764299"/>
                      <a:pt x="606984" y="763922"/>
                      <a:pt x="611017" y="764087"/>
                    </a:cubicBezTo>
                    <a:cubicBezTo>
                      <a:pt x="615333" y="764370"/>
                      <a:pt x="620262" y="765171"/>
                      <a:pt x="625097" y="765737"/>
                    </a:cubicBezTo>
                    <a:cubicBezTo>
                      <a:pt x="615993" y="776346"/>
                      <a:pt x="607715" y="787661"/>
                      <a:pt x="600451" y="799614"/>
                    </a:cubicBezTo>
                    <a:cubicBezTo>
                      <a:pt x="590404" y="816305"/>
                      <a:pt x="583823" y="834764"/>
                      <a:pt x="578257" y="853341"/>
                    </a:cubicBezTo>
                    <a:cubicBezTo>
                      <a:pt x="576937" y="857325"/>
                      <a:pt x="575710" y="861333"/>
                      <a:pt x="574602" y="865364"/>
                    </a:cubicBezTo>
                    <a:cubicBezTo>
                      <a:pt x="574460" y="865364"/>
                      <a:pt x="574342" y="865364"/>
                      <a:pt x="574201" y="865364"/>
                    </a:cubicBezTo>
                    <a:cubicBezTo>
                      <a:pt x="564484" y="865765"/>
                      <a:pt x="554838" y="864798"/>
                      <a:pt x="545404" y="862606"/>
                    </a:cubicBezTo>
                    <a:cubicBezTo>
                      <a:pt x="542503" y="862040"/>
                      <a:pt x="539649" y="864444"/>
                      <a:pt x="539272" y="867273"/>
                    </a:cubicBezTo>
                    <a:cubicBezTo>
                      <a:pt x="538800" y="875548"/>
                      <a:pt x="549649" y="873568"/>
                      <a:pt x="555097" y="874464"/>
                    </a:cubicBezTo>
                    <a:cubicBezTo>
                      <a:pt x="556819" y="874605"/>
                      <a:pt x="558564" y="874676"/>
                      <a:pt x="560286" y="874676"/>
                    </a:cubicBezTo>
                    <a:cubicBezTo>
                      <a:pt x="564342" y="874676"/>
                      <a:pt x="568399" y="874299"/>
                      <a:pt x="572432" y="873827"/>
                    </a:cubicBezTo>
                    <a:cubicBezTo>
                      <a:pt x="566347" y="898840"/>
                      <a:pt x="563800" y="924560"/>
                      <a:pt x="563493" y="950374"/>
                    </a:cubicBezTo>
                    <a:cubicBezTo>
                      <a:pt x="559602" y="950139"/>
                      <a:pt x="555710" y="950186"/>
                      <a:pt x="551819" y="950304"/>
                    </a:cubicBezTo>
                    <a:cubicBezTo>
                      <a:pt x="546041" y="950469"/>
                      <a:pt x="540239" y="950610"/>
                      <a:pt x="534531" y="949667"/>
                    </a:cubicBezTo>
                    <a:cubicBezTo>
                      <a:pt x="527597" y="949031"/>
                      <a:pt x="527220" y="959309"/>
                      <a:pt x="534130" y="959333"/>
                    </a:cubicBezTo>
                    <a:cubicBezTo>
                      <a:pt x="535121" y="959380"/>
                      <a:pt x="536135" y="959427"/>
                      <a:pt x="537126" y="959404"/>
                    </a:cubicBezTo>
                    <a:cubicBezTo>
                      <a:pt x="545876" y="959404"/>
                      <a:pt x="554531" y="957423"/>
                      <a:pt x="563258" y="956480"/>
                    </a:cubicBezTo>
                    <a:cubicBezTo>
                      <a:pt x="562125" y="983214"/>
                      <a:pt x="565121" y="1009948"/>
                      <a:pt x="572055" y="1035762"/>
                    </a:cubicBezTo>
                    <a:cubicBezTo>
                      <a:pt x="567904" y="1035644"/>
                      <a:pt x="563753" y="1035526"/>
                      <a:pt x="559625" y="1035244"/>
                    </a:cubicBezTo>
                    <a:cubicBezTo>
                      <a:pt x="558305" y="1035338"/>
                      <a:pt x="556559" y="1035102"/>
                      <a:pt x="554696" y="1034866"/>
                    </a:cubicBezTo>
                    <a:cubicBezTo>
                      <a:pt x="549484" y="1034253"/>
                      <a:pt x="543352" y="1033617"/>
                      <a:pt x="542927" y="1039723"/>
                    </a:cubicBezTo>
                    <a:cubicBezTo>
                      <a:pt x="542927" y="1042363"/>
                      <a:pt x="545168" y="1044933"/>
                      <a:pt x="547880" y="1044933"/>
                    </a:cubicBezTo>
                    <a:cubicBezTo>
                      <a:pt x="547951" y="1044933"/>
                      <a:pt x="548045" y="1044933"/>
                      <a:pt x="548116" y="1044933"/>
                    </a:cubicBezTo>
                    <a:cubicBezTo>
                      <a:pt x="554602" y="1044603"/>
                      <a:pt x="561064" y="1044013"/>
                      <a:pt x="567526" y="1043518"/>
                    </a:cubicBezTo>
                    <a:cubicBezTo>
                      <a:pt x="568658" y="1043259"/>
                      <a:pt x="571229" y="1043165"/>
                      <a:pt x="574107" y="1042976"/>
                    </a:cubicBezTo>
                    <a:cubicBezTo>
                      <a:pt x="576394" y="1050638"/>
                      <a:pt x="579012" y="1058205"/>
                      <a:pt x="582007" y="1065655"/>
                    </a:cubicBezTo>
                    <a:cubicBezTo>
                      <a:pt x="589578" y="1083100"/>
                      <a:pt x="600757" y="1098707"/>
                      <a:pt x="613186" y="1113064"/>
                    </a:cubicBezTo>
                    <a:cubicBezTo>
                      <a:pt x="611370" y="1112475"/>
                      <a:pt x="609554" y="1111885"/>
                      <a:pt x="607786" y="1111249"/>
                    </a:cubicBezTo>
                    <a:cubicBezTo>
                      <a:pt x="592455" y="1106864"/>
                      <a:pt x="579366" y="1097882"/>
                      <a:pt x="565592" y="1090338"/>
                    </a:cubicBezTo>
                    <a:close/>
                    <a:moveTo>
                      <a:pt x="891109" y="706776"/>
                    </a:moveTo>
                    <a:cubicBezTo>
                      <a:pt x="899906" y="724104"/>
                      <a:pt x="908939" y="741290"/>
                      <a:pt x="919765" y="757486"/>
                    </a:cubicBezTo>
                    <a:cubicBezTo>
                      <a:pt x="944552" y="793390"/>
                      <a:pt x="957901" y="835990"/>
                      <a:pt x="965000" y="878707"/>
                    </a:cubicBezTo>
                    <a:cubicBezTo>
                      <a:pt x="969623" y="921613"/>
                      <a:pt x="965897" y="966217"/>
                      <a:pt x="952194" y="1007378"/>
                    </a:cubicBezTo>
                    <a:cubicBezTo>
                      <a:pt x="952147" y="1007331"/>
                      <a:pt x="952123" y="1007260"/>
                      <a:pt x="952052" y="1007213"/>
                    </a:cubicBezTo>
                    <a:lnTo>
                      <a:pt x="952052" y="1007213"/>
                    </a:lnTo>
                    <a:cubicBezTo>
                      <a:pt x="951722" y="1008863"/>
                      <a:pt x="951298" y="1010467"/>
                      <a:pt x="950826" y="1012046"/>
                    </a:cubicBezTo>
                    <a:cubicBezTo>
                      <a:pt x="949883" y="1015181"/>
                      <a:pt x="948821" y="1018293"/>
                      <a:pt x="947524" y="1021311"/>
                    </a:cubicBezTo>
                    <a:cubicBezTo>
                      <a:pt x="946769" y="1023008"/>
                      <a:pt x="946062" y="1024706"/>
                      <a:pt x="945260" y="1026379"/>
                    </a:cubicBezTo>
                    <a:cubicBezTo>
                      <a:pt x="944552" y="1027912"/>
                      <a:pt x="943751" y="1029397"/>
                      <a:pt x="942972" y="1030906"/>
                    </a:cubicBezTo>
                    <a:cubicBezTo>
                      <a:pt x="941416" y="1033923"/>
                      <a:pt x="939718" y="1036847"/>
                      <a:pt x="938067" y="1039770"/>
                    </a:cubicBezTo>
                    <a:cubicBezTo>
                      <a:pt x="936911" y="1041797"/>
                      <a:pt x="935803" y="1043872"/>
                      <a:pt x="934694" y="1045923"/>
                    </a:cubicBezTo>
                    <a:cubicBezTo>
                      <a:pt x="934670" y="1045970"/>
                      <a:pt x="934647" y="1046017"/>
                      <a:pt x="934623" y="1046064"/>
                    </a:cubicBezTo>
                    <a:cubicBezTo>
                      <a:pt x="933751" y="1047856"/>
                      <a:pt x="932902" y="1049695"/>
                      <a:pt x="932053" y="1051510"/>
                    </a:cubicBezTo>
                    <a:cubicBezTo>
                      <a:pt x="932005" y="1051581"/>
                      <a:pt x="931958" y="1051652"/>
                      <a:pt x="931935" y="1051722"/>
                    </a:cubicBezTo>
                    <a:cubicBezTo>
                      <a:pt x="931416" y="1052830"/>
                      <a:pt x="930897" y="1053915"/>
                      <a:pt x="930402" y="1055023"/>
                    </a:cubicBezTo>
                    <a:cubicBezTo>
                      <a:pt x="930307" y="1055235"/>
                      <a:pt x="930189" y="1055471"/>
                      <a:pt x="930095" y="1055683"/>
                    </a:cubicBezTo>
                    <a:cubicBezTo>
                      <a:pt x="929364" y="1057262"/>
                      <a:pt x="928586" y="1058818"/>
                      <a:pt x="927784" y="1060374"/>
                    </a:cubicBezTo>
                    <a:cubicBezTo>
                      <a:pt x="927477" y="1060964"/>
                      <a:pt x="927147" y="1061577"/>
                      <a:pt x="926793" y="1062166"/>
                    </a:cubicBezTo>
                    <a:cubicBezTo>
                      <a:pt x="926604" y="1062472"/>
                      <a:pt x="926416" y="1062779"/>
                      <a:pt x="926203" y="1063062"/>
                    </a:cubicBezTo>
                    <a:cubicBezTo>
                      <a:pt x="925779" y="1063675"/>
                      <a:pt x="925331" y="1064264"/>
                      <a:pt x="924718" y="1064688"/>
                    </a:cubicBezTo>
                    <a:cubicBezTo>
                      <a:pt x="924152" y="1065089"/>
                      <a:pt x="923468" y="1065254"/>
                      <a:pt x="922831" y="1065160"/>
                    </a:cubicBezTo>
                    <a:cubicBezTo>
                      <a:pt x="911982" y="1080271"/>
                      <a:pt x="899859" y="1094581"/>
                      <a:pt x="889175" y="1109811"/>
                    </a:cubicBezTo>
                    <a:cubicBezTo>
                      <a:pt x="886180" y="1113818"/>
                      <a:pt x="883185" y="1117826"/>
                      <a:pt x="879954" y="1121669"/>
                    </a:cubicBezTo>
                    <a:cubicBezTo>
                      <a:pt x="879317" y="1122117"/>
                      <a:pt x="878704" y="1122588"/>
                      <a:pt x="878043" y="1123036"/>
                    </a:cubicBezTo>
                    <a:cubicBezTo>
                      <a:pt x="857336" y="1135766"/>
                      <a:pt x="835143" y="1145361"/>
                      <a:pt x="812148" y="1153730"/>
                    </a:cubicBezTo>
                    <a:cubicBezTo>
                      <a:pt x="797171" y="1159813"/>
                      <a:pt x="781511" y="1164716"/>
                      <a:pt x="765190" y="1166131"/>
                    </a:cubicBezTo>
                    <a:cubicBezTo>
                      <a:pt x="730474" y="1169219"/>
                      <a:pt x="700309" y="1157974"/>
                      <a:pt x="670214" y="1141707"/>
                    </a:cubicBezTo>
                    <a:cubicBezTo>
                      <a:pt x="647903" y="1131759"/>
                      <a:pt x="629366" y="1115421"/>
                      <a:pt x="614814" y="1095949"/>
                    </a:cubicBezTo>
                    <a:cubicBezTo>
                      <a:pt x="601323" y="1079493"/>
                      <a:pt x="591677" y="1060374"/>
                      <a:pt x="585852" y="1040006"/>
                    </a:cubicBezTo>
                    <a:cubicBezTo>
                      <a:pt x="586394" y="1039369"/>
                      <a:pt x="586559" y="1038568"/>
                      <a:pt x="586158" y="1037601"/>
                    </a:cubicBezTo>
                    <a:cubicBezTo>
                      <a:pt x="585828" y="1037200"/>
                      <a:pt x="585404" y="1036917"/>
                      <a:pt x="584956" y="1036705"/>
                    </a:cubicBezTo>
                    <a:cubicBezTo>
                      <a:pt x="584342" y="1034348"/>
                      <a:pt x="583729" y="1032014"/>
                      <a:pt x="583210" y="1029633"/>
                    </a:cubicBezTo>
                    <a:cubicBezTo>
                      <a:pt x="576441" y="1004714"/>
                      <a:pt x="574154" y="979136"/>
                      <a:pt x="575569" y="953368"/>
                    </a:cubicBezTo>
                    <a:cubicBezTo>
                      <a:pt x="576040" y="937408"/>
                      <a:pt x="576583" y="921377"/>
                      <a:pt x="578493" y="905512"/>
                    </a:cubicBezTo>
                    <a:cubicBezTo>
                      <a:pt x="580121" y="894078"/>
                      <a:pt x="582573" y="882786"/>
                      <a:pt x="585545" y="871635"/>
                    </a:cubicBezTo>
                    <a:cubicBezTo>
                      <a:pt x="585757" y="871470"/>
                      <a:pt x="585993" y="871328"/>
                      <a:pt x="586182" y="871092"/>
                    </a:cubicBezTo>
                    <a:cubicBezTo>
                      <a:pt x="586937" y="870220"/>
                      <a:pt x="587007" y="868924"/>
                      <a:pt x="586559" y="867863"/>
                    </a:cubicBezTo>
                    <a:cubicBezTo>
                      <a:pt x="589743" y="856382"/>
                      <a:pt x="593446" y="845042"/>
                      <a:pt x="597385" y="833844"/>
                    </a:cubicBezTo>
                    <a:cubicBezTo>
                      <a:pt x="609295" y="801405"/>
                      <a:pt x="631252" y="773540"/>
                      <a:pt x="656252" y="750060"/>
                    </a:cubicBezTo>
                    <a:cubicBezTo>
                      <a:pt x="677738" y="727381"/>
                      <a:pt x="704365" y="711067"/>
                      <a:pt x="731582" y="696168"/>
                    </a:cubicBezTo>
                    <a:cubicBezTo>
                      <a:pt x="738492" y="692632"/>
                      <a:pt x="745780" y="688671"/>
                      <a:pt x="751959" y="683650"/>
                    </a:cubicBezTo>
                    <a:cubicBezTo>
                      <a:pt x="753775" y="683202"/>
                      <a:pt x="755143" y="681599"/>
                      <a:pt x="756346" y="679689"/>
                    </a:cubicBezTo>
                    <a:cubicBezTo>
                      <a:pt x="759884" y="676129"/>
                      <a:pt x="762785" y="672027"/>
                      <a:pt x="764742" y="667265"/>
                    </a:cubicBezTo>
                    <a:cubicBezTo>
                      <a:pt x="774836" y="653403"/>
                      <a:pt x="784860" y="639329"/>
                      <a:pt x="792242" y="623793"/>
                    </a:cubicBezTo>
                    <a:cubicBezTo>
                      <a:pt x="793185" y="621837"/>
                      <a:pt x="794058" y="619856"/>
                      <a:pt x="794884" y="617876"/>
                    </a:cubicBezTo>
                    <a:cubicBezTo>
                      <a:pt x="796747" y="630135"/>
                      <a:pt x="803846" y="641757"/>
                      <a:pt x="813044" y="649749"/>
                    </a:cubicBezTo>
                    <a:cubicBezTo>
                      <a:pt x="824742" y="658613"/>
                      <a:pt x="839860" y="660476"/>
                      <a:pt x="854105" y="661041"/>
                    </a:cubicBezTo>
                    <a:cubicBezTo>
                      <a:pt x="854789" y="661089"/>
                      <a:pt x="855473" y="661112"/>
                      <a:pt x="856157" y="661112"/>
                    </a:cubicBezTo>
                    <a:cubicBezTo>
                      <a:pt x="865992" y="661112"/>
                      <a:pt x="875095" y="656869"/>
                      <a:pt x="883633" y="652224"/>
                    </a:cubicBezTo>
                    <a:cubicBezTo>
                      <a:pt x="890826" y="648358"/>
                      <a:pt x="898232" y="644468"/>
                      <a:pt x="904081" y="638669"/>
                    </a:cubicBezTo>
                    <a:cubicBezTo>
                      <a:pt x="904576" y="638174"/>
                      <a:pt x="905048" y="637679"/>
                      <a:pt x="905543" y="637184"/>
                    </a:cubicBezTo>
                    <a:cubicBezTo>
                      <a:pt x="904175" y="639188"/>
                      <a:pt x="902760" y="641191"/>
                      <a:pt x="901204" y="643219"/>
                    </a:cubicBezTo>
                    <a:cubicBezTo>
                      <a:pt x="887878" y="660971"/>
                      <a:pt x="878397" y="686219"/>
                      <a:pt x="891109" y="70677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 name="Google Shape;2282;p37">
                <a:extLst>
                  <a:ext uri="{FF2B5EF4-FFF2-40B4-BE49-F238E27FC236}">
                    <a16:creationId xmlns:a16="http://schemas.microsoft.com/office/drawing/2014/main" id="{2A76CF23-B6DF-B86A-771A-84F405974576}"/>
                  </a:ext>
                </a:extLst>
              </p:cNvPr>
              <p:cNvSpPr/>
              <p:nvPr/>
            </p:nvSpPr>
            <p:spPr>
              <a:xfrm>
                <a:off x="9466366" y="2259086"/>
                <a:ext cx="250355" cy="333599"/>
              </a:xfrm>
              <a:custGeom>
                <a:avLst/>
                <a:gdLst/>
                <a:ahLst/>
                <a:cxnLst/>
                <a:rect l="l" t="t" r="r" b="b"/>
                <a:pathLst>
                  <a:path w="250355" h="333599" extrusionOk="0">
                    <a:moveTo>
                      <a:pt x="244821" y="126848"/>
                    </a:moveTo>
                    <a:cubicBezTo>
                      <a:pt x="242368" y="127084"/>
                      <a:pt x="223477" y="127933"/>
                      <a:pt x="214562" y="130785"/>
                    </a:cubicBezTo>
                    <a:cubicBezTo>
                      <a:pt x="212934" y="106409"/>
                      <a:pt x="206708" y="82528"/>
                      <a:pt x="194184" y="63574"/>
                    </a:cubicBezTo>
                    <a:cubicBezTo>
                      <a:pt x="199279" y="61216"/>
                      <a:pt x="203925" y="57916"/>
                      <a:pt x="207463" y="53507"/>
                    </a:cubicBezTo>
                    <a:cubicBezTo>
                      <a:pt x="211519" y="48627"/>
                      <a:pt x="214538" y="42993"/>
                      <a:pt x="217345" y="37335"/>
                    </a:cubicBezTo>
                    <a:cubicBezTo>
                      <a:pt x="218524" y="34954"/>
                      <a:pt x="217085" y="31960"/>
                      <a:pt x="214774" y="30993"/>
                    </a:cubicBezTo>
                    <a:cubicBezTo>
                      <a:pt x="212416" y="30003"/>
                      <a:pt x="209349" y="31111"/>
                      <a:pt x="208430" y="33563"/>
                    </a:cubicBezTo>
                    <a:cubicBezTo>
                      <a:pt x="206590" y="38419"/>
                      <a:pt x="204444" y="43134"/>
                      <a:pt x="201543" y="47472"/>
                    </a:cubicBezTo>
                    <a:cubicBezTo>
                      <a:pt x="198760" y="51904"/>
                      <a:pt x="194562" y="55087"/>
                      <a:pt x="190387" y="58199"/>
                    </a:cubicBezTo>
                    <a:cubicBezTo>
                      <a:pt x="187015" y="53814"/>
                      <a:pt x="183265" y="49712"/>
                      <a:pt x="179090" y="46034"/>
                    </a:cubicBezTo>
                    <a:cubicBezTo>
                      <a:pt x="168265" y="36274"/>
                      <a:pt x="154939" y="29037"/>
                      <a:pt x="140623" y="25831"/>
                    </a:cubicBezTo>
                    <a:cubicBezTo>
                      <a:pt x="139657" y="25689"/>
                      <a:pt x="138666" y="25501"/>
                      <a:pt x="137675" y="25312"/>
                    </a:cubicBezTo>
                    <a:cubicBezTo>
                      <a:pt x="138407" y="25100"/>
                      <a:pt x="139114" y="24888"/>
                      <a:pt x="139845" y="24699"/>
                    </a:cubicBezTo>
                    <a:cubicBezTo>
                      <a:pt x="146237" y="22860"/>
                      <a:pt x="152746" y="21375"/>
                      <a:pt x="159161" y="19607"/>
                    </a:cubicBezTo>
                    <a:cubicBezTo>
                      <a:pt x="161071" y="19041"/>
                      <a:pt x="165765" y="18098"/>
                      <a:pt x="163831" y="15293"/>
                    </a:cubicBezTo>
                    <a:cubicBezTo>
                      <a:pt x="159704" y="12393"/>
                      <a:pt x="153807" y="13996"/>
                      <a:pt x="149067" y="14397"/>
                    </a:cubicBezTo>
                    <a:cubicBezTo>
                      <a:pt x="128194" y="16660"/>
                      <a:pt x="109397" y="25901"/>
                      <a:pt x="92605" y="38042"/>
                    </a:cubicBezTo>
                    <a:cubicBezTo>
                      <a:pt x="92723" y="34836"/>
                      <a:pt x="92463" y="31583"/>
                      <a:pt x="92039" y="28589"/>
                    </a:cubicBezTo>
                    <a:cubicBezTo>
                      <a:pt x="90718" y="22365"/>
                      <a:pt x="81449" y="-5877"/>
                      <a:pt x="72534" y="1101"/>
                    </a:cubicBezTo>
                    <a:cubicBezTo>
                      <a:pt x="70199" y="2916"/>
                      <a:pt x="69893" y="6193"/>
                      <a:pt x="71567" y="8527"/>
                    </a:cubicBezTo>
                    <a:cubicBezTo>
                      <a:pt x="79327" y="18640"/>
                      <a:pt x="85860" y="32266"/>
                      <a:pt x="83360" y="45091"/>
                    </a:cubicBezTo>
                    <a:cubicBezTo>
                      <a:pt x="66331" y="58458"/>
                      <a:pt x="55860" y="78096"/>
                      <a:pt x="46426" y="97404"/>
                    </a:cubicBezTo>
                    <a:cubicBezTo>
                      <a:pt x="35836" y="89223"/>
                      <a:pt x="14964" y="73994"/>
                      <a:pt x="11969" y="81821"/>
                    </a:cubicBezTo>
                    <a:cubicBezTo>
                      <a:pt x="11120" y="83824"/>
                      <a:pt x="12063" y="86441"/>
                      <a:pt x="14162" y="87219"/>
                    </a:cubicBezTo>
                    <a:cubicBezTo>
                      <a:pt x="24940" y="90567"/>
                      <a:pt x="34303" y="96791"/>
                      <a:pt x="44020" y="102307"/>
                    </a:cubicBezTo>
                    <a:cubicBezTo>
                      <a:pt x="43714" y="102944"/>
                      <a:pt x="43407" y="103604"/>
                      <a:pt x="43077" y="104240"/>
                    </a:cubicBezTo>
                    <a:cubicBezTo>
                      <a:pt x="35317" y="124444"/>
                      <a:pt x="32275" y="146321"/>
                      <a:pt x="31025" y="167845"/>
                    </a:cubicBezTo>
                    <a:cubicBezTo>
                      <a:pt x="29610" y="185644"/>
                      <a:pt x="30601" y="203514"/>
                      <a:pt x="33832" y="221030"/>
                    </a:cubicBezTo>
                    <a:cubicBezTo>
                      <a:pt x="31285" y="225910"/>
                      <a:pt x="27676" y="230153"/>
                      <a:pt x="22794" y="233053"/>
                    </a:cubicBezTo>
                    <a:cubicBezTo>
                      <a:pt x="16096" y="237367"/>
                      <a:pt x="9020" y="241021"/>
                      <a:pt x="2322" y="245335"/>
                    </a:cubicBezTo>
                    <a:cubicBezTo>
                      <a:pt x="176" y="246702"/>
                      <a:pt x="-696" y="249484"/>
                      <a:pt x="624" y="251747"/>
                    </a:cubicBezTo>
                    <a:cubicBezTo>
                      <a:pt x="1568" y="253351"/>
                      <a:pt x="2959" y="253987"/>
                      <a:pt x="4445" y="253987"/>
                    </a:cubicBezTo>
                    <a:cubicBezTo>
                      <a:pt x="6167" y="253987"/>
                      <a:pt x="8006" y="253115"/>
                      <a:pt x="9398" y="251889"/>
                    </a:cubicBezTo>
                    <a:cubicBezTo>
                      <a:pt x="15176" y="248117"/>
                      <a:pt x="21025" y="244463"/>
                      <a:pt x="26662" y="240455"/>
                    </a:cubicBezTo>
                    <a:cubicBezTo>
                      <a:pt x="30506" y="238051"/>
                      <a:pt x="33596" y="234915"/>
                      <a:pt x="36001" y="231332"/>
                    </a:cubicBezTo>
                    <a:cubicBezTo>
                      <a:pt x="36355" y="232840"/>
                      <a:pt x="36685" y="234349"/>
                      <a:pt x="37063" y="235835"/>
                    </a:cubicBezTo>
                    <a:cubicBezTo>
                      <a:pt x="46214" y="264101"/>
                      <a:pt x="68902" y="287534"/>
                      <a:pt x="96190" y="300335"/>
                    </a:cubicBezTo>
                    <a:cubicBezTo>
                      <a:pt x="98242" y="306182"/>
                      <a:pt x="100152" y="312052"/>
                      <a:pt x="98690" y="318323"/>
                    </a:cubicBezTo>
                    <a:cubicBezTo>
                      <a:pt x="98525" y="323250"/>
                      <a:pt x="91072" y="329073"/>
                      <a:pt x="96544" y="333033"/>
                    </a:cubicBezTo>
                    <a:cubicBezTo>
                      <a:pt x="97369" y="333410"/>
                      <a:pt x="98100" y="333599"/>
                      <a:pt x="98761" y="333599"/>
                    </a:cubicBezTo>
                    <a:cubicBezTo>
                      <a:pt x="103077" y="333599"/>
                      <a:pt x="104539" y="326503"/>
                      <a:pt x="105671" y="322873"/>
                    </a:cubicBezTo>
                    <a:cubicBezTo>
                      <a:pt x="107345" y="316413"/>
                      <a:pt x="106260" y="309694"/>
                      <a:pt x="103784" y="303588"/>
                    </a:cubicBezTo>
                    <a:cubicBezTo>
                      <a:pt x="116001" y="308303"/>
                      <a:pt x="128902" y="310897"/>
                      <a:pt x="141803" y="310897"/>
                    </a:cubicBezTo>
                    <a:cubicBezTo>
                      <a:pt x="142133" y="310897"/>
                      <a:pt x="142487" y="310897"/>
                      <a:pt x="142817" y="310897"/>
                    </a:cubicBezTo>
                    <a:cubicBezTo>
                      <a:pt x="146166" y="310944"/>
                      <a:pt x="148949" y="308091"/>
                      <a:pt x="148949" y="304767"/>
                    </a:cubicBezTo>
                    <a:cubicBezTo>
                      <a:pt x="148949" y="301372"/>
                      <a:pt x="146166" y="298708"/>
                      <a:pt x="142817" y="298638"/>
                    </a:cubicBezTo>
                    <a:cubicBezTo>
                      <a:pt x="136425" y="298520"/>
                      <a:pt x="130057" y="298001"/>
                      <a:pt x="123784" y="296846"/>
                    </a:cubicBezTo>
                    <a:cubicBezTo>
                      <a:pt x="120105" y="296162"/>
                      <a:pt x="116473" y="295219"/>
                      <a:pt x="112935" y="294041"/>
                    </a:cubicBezTo>
                    <a:cubicBezTo>
                      <a:pt x="141685" y="291990"/>
                      <a:pt x="165435" y="272918"/>
                      <a:pt x="182793" y="249131"/>
                    </a:cubicBezTo>
                    <a:cubicBezTo>
                      <a:pt x="191802" y="250522"/>
                      <a:pt x="201000" y="252738"/>
                      <a:pt x="207274" y="259433"/>
                    </a:cubicBezTo>
                    <a:cubicBezTo>
                      <a:pt x="208170" y="260635"/>
                      <a:pt x="209444" y="261154"/>
                      <a:pt x="210717" y="261154"/>
                    </a:cubicBezTo>
                    <a:cubicBezTo>
                      <a:pt x="213288" y="261154"/>
                      <a:pt x="215882" y="259008"/>
                      <a:pt x="215387" y="256015"/>
                    </a:cubicBezTo>
                    <a:cubicBezTo>
                      <a:pt x="211543" y="247928"/>
                      <a:pt x="197534" y="244581"/>
                      <a:pt x="186425" y="243944"/>
                    </a:cubicBezTo>
                    <a:cubicBezTo>
                      <a:pt x="194986" y="231237"/>
                      <a:pt x="201802" y="217470"/>
                      <a:pt x="206637" y="204433"/>
                    </a:cubicBezTo>
                    <a:cubicBezTo>
                      <a:pt x="212486" y="184465"/>
                      <a:pt x="215812" y="160419"/>
                      <a:pt x="214892" y="136514"/>
                    </a:cubicBezTo>
                    <a:cubicBezTo>
                      <a:pt x="224986" y="136231"/>
                      <a:pt x="235010" y="135665"/>
                      <a:pt x="245481" y="136467"/>
                    </a:cubicBezTo>
                    <a:cubicBezTo>
                      <a:pt x="246944" y="136561"/>
                      <a:pt x="248453" y="135713"/>
                      <a:pt x="249326" y="134581"/>
                    </a:cubicBezTo>
                    <a:cubicBezTo>
                      <a:pt x="252038" y="131351"/>
                      <a:pt x="248995" y="126188"/>
                      <a:pt x="244821" y="126848"/>
                    </a:cubicBezTo>
                    <a:close/>
                    <a:moveTo>
                      <a:pt x="202133" y="162823"/>
                    </a:moveTo>
                    <a:cubicBezTo>
                      <a:pt x="200387" y="185950"/>
                      <a:pt x="194609" y="209360"/>
                      <a:pt x="181260" y="228738"/>
                    </a:cubicBezTo>
                    <a:cubicBezTo>
                      <a:pt x="172109" y="244510"/>
                      <a:pt x="160600" y="258773"/>
                      <a:pt x="145600" y="269405"/>
                    </a:cubicBezTo>
                    <a:cubicBezTo>
                      <a:pt x="131260" y="279259"/>
                      <a:pt x="113973" y="284611"/>
                      <a:pt x="96591" y="280721"/>
                    </a:cubicBezTo>
                    <a:cubicBezTo>
                      <a:pt x="90600" y="279354"/>
                      <a:pt x="84846" y="277161"/>
                      <a:pt x="79138" y="274945"/>
                    </a:cubicBezTo>
                    <a:cubicBezTo>
                      <a:pt x="78713" y="274615"/>
                      <a:pt x="78289" y="274261"/>
                      <a:pt x="77888" y="273931"/>
                    </a:cubicBezTo>
                    <a:cubicBezTo>
                      <a:pt x="65789" y="263488"/>
                      <a:pt x="55600" y="251300"/>
                      <a:pt x="50011" y="236094"/>
                    </a:cubicBezTo>
                    <a:cubicBezTo>
                      <a:pt x="44610" y="217635"/>
                      <a:pt x="41945" y="198115"/>
                      <a:pt x="42723" y="178878"/>
                    </a:cubicBezTo>
                    <a:cubicBezTo>
                      <a:pt x="43407" y="146651"/>
                      <a:pt x="48030" y="113364"/>
                      <a:pt x="65765" y="85710"/>
                    </a:cubicBezTo>
                    <a:cubicBezTo>
                      <a:pt x="71850" y="74607"/>
                      <a:pt x="78313" y="63409"/>
                      <a:pt x="88336" y="55205"/>
                    </a:cubicBezTo>
                    <a:cubicBezTo>
                      <a:pt x="99515" y="46058"/>
                      <a:pt x="111213" y="36864"/>
                      <a:pt x="124256" y="30545"/>
                    </a:cubicBezTo>
                    <a:cubicBezTo>
                      <a:pt x="125742" y="31041"/>
                      <a:pt x="127463" y="31347"/>
                      <a:pt x="128501" y="31653"/>
                    </a:cubicBezTo>
                    <a:cubicBezTo>
                      <a:pt x="150388" y="36345"/>
                      <a:pt x="170317" y="48863"/>
                      <a:pt x="183218" y="67275"/>
                    </a:cubicBezTo>
                    <a:cubicBezTo>
                      <a:pt x="201991" y="95447"/>
                      <a:pt x="203854" y="129677"/>
                      <a:pt x="202133" y="16282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 name="Google Shape;2283;p37">
                <a:extLst>
                  <a:ext uri="{FF2B5EF4-FFF2-40B4-BE49-F238E27FC236}">
                    <a16:creationId xmlns:a16="http://schemas.microsoft.com/office/drawing/2014/main" id="{77EA745A-1F1F-F01F-C1BC-FBEE3EBEB3C2}"/>
                  </a:ext>
                </a:extLst>
              </p:cNvPr>
              <p:cNvSpPr/>
              <p:nvPr/>
            </p:nvSpPr>
            <p:spPr>
              <a:xfrm>
                <a:off x="9918122" y="2366751"/>
                <a:ext cx="310146" cy="347461"/>
              </a:xfrm>
              <a:custGeom>
                <a:avLst/>
                <a:gdLst/>
                <a:ahLst/>
                <a:cxnLst/>
                <a:rect l="l" t="t" r="r" b="b"/>
                <a:pathLst>
                  <a:path w="310146" h="347461" extrusionOk="0">
                    <a:moveTo>
                      <a:pt x="176836" y="2256"/>
                    </a:moveTo>
                    <a:cubicBezTo>
                      <a:pt x="159619" y="818"/>
                      <a:pt x="141789" y="-1870"/>
                      <a:pt x="124737" y="1997"/>
                    </a:cubicBezTo>
                    <a:cubicBezTo>
                      <a:pt x="98204" y="7254"/>
                      <a:pt x="75256" y="23591"/>
                      <a:pt x="59808" y="45563"/>
                    </a:cubicBezTo>
                    <a:cubicBezTo>
                      <a:pt x="45728" y="63267"/>
                      <a:pt x="30139" y="80453"/>
                      <a:pt x="21790" y="101812"/>
                    </a:cubicBezTo>
                    <a:cubicBezTo>
                      <a:pt x="9714" y="130644"/>
                      <a:pt x="3747" y="161904"/>
                      <a:pt x="446" y="192881"/>
                    </a:cubicBezTo>
                    <a:cubicBezTo>
                      <a:pt x="-1064" y="223741"/>
                      <a:pt x="587" y="257193"/>
                      <a:pt x="16106" y="284634"/>
                    </a:cubicBezTo>
                    <a:cubicBezTo>
                      <a:pt x="22639" y="296398"/>
                      <a:pt x="34054" y="304084"/>
                      <a:pt x="44879" y="311533"/>
                    </a:cubicBezTo>
                    <a:cubicBezTo>
                      <a:pt x="55280" y="319360"/>
                      <a:pt x="66106" y="326715"/>
                      <a:pt x="78417" y="331171"/>
                    </a:cubicBezTo>
                    <a:cubicBezTo>
                      <a:pt x="95044" y="336900"/>
                      <a:pt x="112497" y="341850"/>
                      <a:pt x="130209" y="341803"/>
                    </a:cubicBezTo>
                    <a:cubicBezTo>
                      <a:pt x="139242" y="344962"/>
                      <a:pt x="147426" y="346754"/>
                      <a:pt x="157308" y="347320"/>
                    </a:cubicBezTo>
                    <a:cubicBezTo>
                      <a:pt x="159265" y="347414"/>
                      <a:pt x="161199" y="347461"/>
                      <a:pt x="163180" y="347461"/>
                    </a:cubicBezTo>
                    <a:cubicBezTo>
                      <a:pt x="182709" y="347461"/>
                      <a:pt x="202921" y="343100"/>
                      <a:pt x="219572" y="332916"/>
                    </a:cubicBezTo>
                    <a:cubicBezTo>
                      <a:pt x="234831" y="323038"/>
                      <a:pt x="246128" y="308563"/>
                      <a:pt x="258722" y="295691"/>
                    </a:cubicBezTo>
                    <a:cubicBezTo>
                      <a:pt x="281364" y="273224"/>
                      <a:pt x="292779" y="242153"/>
                      <a:pt x="299878" y="211671"/>
                    </a:cubicBezTo>
                    <a:cubicBezTo>
                      <a:pt x="308533" y="177888"/>
                      <a:pt x="313038" y="142432"/>
                      <a:pt x="308109" y="107729"/>
                    </a:cubicBezTo>
                    <a:cubicBezTo>
                      <a:pt x="303203" y="86512"/>
                      <a:pt x="298793" y="63668"/>
                      <a:pt x="284312" y="46647"/>
                    </a:cubicBezTo>
                    <a:cubicBezTo>
                      <a:pt x="268887" y="30499"/>
                      <a:pt x="249595" y="16872"/>
                      <a:pt x="227756" y="11120"/>
                    </a:cubicBezTo>
                    <a:cubicBezTo>
                      <a:pt x="211010" y="7089"/>
                      <a:pt x="193864" y="4731"/>
                      <a:pt x="176836" y="2256"/>
                    </a:cubicBezTo>
                    <a:close/>
                    <a:moveTo>
                      <a:pt x="56742" y="304956"/>
                    </a:moveTo>
                    <a:cubicBezTo>
                      <a:pt x="46742" y="297553"/>
                      <a:pt x="35209" y="291353"/>
                      <a:pt x="28087" y="280863"/>
                    </a:cubicBezTo>
                    <a:cubicBezTo>
                      <a:pt x="18488" y="266482"/>
                      <a:pt x="15210" y="249154"/>
                      <a:pt x="13063" y="232298"/>
                    </a:cubicBezTo>
                    <a:cubicBezTo>
                      <a:pt x="9195" y="206861"/>
                      <a:pt x="12096" y="181424"/>
                      <a:pt x="17379" y="155775"/>
                    </a:cubicBezTo>
                    <a:cubicBezTo>
                      <a:pt x="28299" y="101199"/>
                      <a:pt x="43629" y="83447"/>
                      <a:pt x="78417" y="42144"/>
                    </a:cubicBezTo>
                    <a:cubicBezTo>
                      <a:pt x="98535" y="19583"/>
                      <a:pt x="122261" y="12370"/>
                      <a:pt x="148629" y="12370"/>
                    </a:cubicBezTo>
                    <a:cubicBezTo>
                      <a:pt x="158063" y="12370"/>
                      <a:pt x="167827" y="13289"/>
                      <a:pt x="177897" y="14751"/>
                    </a:cubicBezTo>
                    <a:cubicBezTo>
                      <a:pt x="154030" y="15694"/>
                      <a:pt x="132567" y="27269"/>
                      <a:pt x="114501" y="42192"/>
                    </a:cubicBezTo>
                    <a:cubicBezTo>
                      <a:pt x="72874" y="70434"/>
                      <a:pt x="51365" y="123642"/>
                      <a:pt x="43464" y="171782"/>
                    </a:cubicBezTo>
                    <a:cubicBezTo>
                      <a:pt x="39879" y="199105"/>
                      <a:pt x="41931" y="226711"/>
                      <a:pt x="50021" y="253091"/>
                    </a:cubicBezTo>
                    <a:cubicBezTo>
                      <a:pt x="52521" y="262026"/>
                      <a:pt x="55044" y="270655"/>
                      <a:pt x="59101" y="279142"/>
                    </a:cubicBezTo>
                    <a:cubicBezTo>
                      <a:pt x="67073" y="295031"/>
                      <a:pt x="75870" y="311345"/>
                      <a:pt x="90351" y="322236"/>
                    </a:cubicBezTo>
                    <a:cubicBezTo>
                      <a:pt x="78157" y="318700"/>
                      <a:pt x="66719" y="312806"/>
                      <a:pt x="56742" y="304956"/>
                    </a:cubicBezTo>
                    <a:close/>
                    <a:moveTo>
                      <a:pt x="279406" y="60415"/>
                    </a:moveTo>
                    <a:cubicBezTo>
                      <a:pt x="285798" y="70316"/>
                      <a:pt x="289123" y="82387"/>
                      <a:pt x="292260" y="93726"/>
                    </a:cubicBezTo>
                    <a:cubicBezTo>
                      <a:pt x="296505" y="108272"/>
                      <a:pt x="298298" y="123265"/>
                      <a:pt x="297637" y="138400"/>
                    </a:cubicBezTo>
                    <a:cubicBezTo>
                      <a:pt x="298109" y="163154"/>
                      <a:pt x="293392" y="187577"/>
                      <a:pt x="287307" y="211506"/>
                    </a:cubicBezTo>
                    <a:cubicBezTo>
                      <a:pt x="282449" y="232298"/>
                      <a:pt x="275043" y="252738"/>
                      <a:pt x="263321" y="271126"/>
                    </a:cubicBezTo>
                    <a:cubicBezTo>
                      <a:pt x="256387" y="281075"/>
                      <a:pt x="247637" y="289467"/>
                      <a:pt x="239383" y="298284"/>
                    </a:cubicBezTo>
                    <a:cubicBezTo>
                      <a:pt x="229689" y="308775"/>
                      <a:pt x="220397" y="319030"/>
                      <a:pt x="207449" y="325843"/>
                    </a:cubicBezTo>
                    <a:cubicBezTo>
                      <a:pt x="193864" y="331808"/>
                      <a:pt x="178841" y="335179"/>
                      <a:pt x="163982" y="335320"/>
                    </a:cubicBezTo>
                    <a:cubicBezTo>
                      <a:pt x="161860" y="335344"/>
                      <a:pt x="159761" y="335202"/>
                      <a:pt x="157638" y="335084"/>
                    </a:cubicBezTo>
                    <a:cubicBezTo>
                      <a:pt x="157143" y="333458"/>
                      <a:pt x="155610" y="332326"/>
                      <a:pt x="153864" y="332303"/>
                    </a:cubicBezTo>
                    <a:cubicBezTo>
                      <a:pt x="148864" y="332185"/>
                      <a:pt x="143794" y="332090"/>
                      <a:pt x="138841" y="331077"/>
                    </a:cubicBezTo>
                    <a:cubicBezTo>
                      <a:pt x="121600" y="327045"/>
                      <a:pt x="103912" y="319148"/>
                      <a:pt x="91082" y="306606"/>
                    </a:cubicBezTo>
                    <a:cubicBezTo>
                      <a:pt x="69643" y="282984"/>
                      <a:pt x="60563" y="251253"/>
                      <a:pt x="55257" y="220440"/>
                    </a:cubicBezTo>
                    <a:cubicBezTo>
                      <a:pt x="50610" y="185833"/>
                      <a:pt x="57757" y="150871"/>
                      <a:pt x="70940" y="118857"/>
                    </a:cubicBezTo>
                    <a:cubicBezTo>
                      <a:pt x="79054" y="98818"/>
                      <a:pt x="90587" y="79841"/>
                      <a:pt x="105610" y="64258"/>
                    </a:cubicBezTo>
                    <a:cubicBezTo>
                      <a:pt x="117261" y="54380"/>
                      <a:pt x="129336" y="44738"/>
                      <a:pt x="142261" y="36604"/>
                    </a:cubicBezTo>
                    <a:cubicBezTo>
                      <a:pt x="161246" y="25406"/>
                      <a:pt x="183228" y="23520"/>
                      <a:pt x="204949" y="23520"/>
                    </a:cubicBezTo>
                    <a:cubicBezTo>
                      <a:pt x="205161" y="23520"/>
                      <a:pt x="205374" y="23520"/>
                      <a:pt x="205562" y="23520"/>
                    </a:cubicBezTo>
                    <a:cubicBezTo>
                      <a:pt x="218204" y="23591"/>
                      <a:pt x="231482" y="23473"/>
                      <a:pt x="242755" y="29956"/>
                    </a:cubicBezTo>
                    <a:cubicBezTo>
                      <a:pt x="256529" y="37948"/>
                      <a:pt x="270043" y="47142"/>
                      <a:pt x="279406" y="6041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 name="Google Shape;2284;p37">
              <a:extLst>
                <a:ext uri="{FF2B5EF4-FFF2-40B4-BE49-F238E27FC236}">
                  <a16:creationId xmlns:a16="http://schemas.microsoft.com/office/drawing/2014/main" id="{3A01ACF6-CC09-C051-9940-1C1AB28876F4}"/>
                </a:ext>
              </a:extLst>
            </p:cNvPr>
            <p:cNvSpPr/>
            <p:nvPr/>
          </p:nvSpPr>
          <p:spPr>
            <a:xfrm>
              <a:off x="9418995" y="1646047"/>
              <a:ext cx="362545" cy="502518"/>
            </a:xfrm>
            <a:custGeom>
              <a:avLst/>
              <a:gdLst/>
              <a:ahLst/>
              <a:cxnLst/>
              <a:rect l="l" t="t" r="r" b="b"/>
              <a:pathLst>
                <a:path w="362545" h="502518" extrusionOk="0">
                  <a:moveTo>
                    <a:pt x="270447" y="8786"/>
                  </a:moveTo>
                  <a:cubicBezTo>
                    <a:pt x="300729" y="2067"/>
                    <a:pt x="331649" y="-597"/>
                    <a:pt x="362545" y="111"/>
                  </a:cubicBezTo>
                  <a:cubicBezTo>
                    <a:pt x="344691" y="8692"/>
                    <a:pt x="328701" y="20644"/>
                    <a:pt x="311932" y="31088"/>
                  </a:cubicBezTo>
                  <a:cubicBezTo>
                    <a:pt x="292121" y="46341"/>
                    <a:pt x="271814" y="61287"/>
                    <a:pt x="254267" y="79180"/>
                  </a:cubicBezTo>
                  <a:cubicBezTo>
                    <a:pt x="240588" y="93891"/>
                    <a:pt x="228725" y="110181"/>
                    <a:pt x="216084" y="125811"/>
                  </a:cubicBezTo>
                  <a:cubicBezTo>
                    <a:pt x="204480" y="142007"/>
                    <a:pt x="194103" y="159169"/>
                    <a:pt x="183961" y="176308"/>
                  </a:cubicBezTo>
                  <a:cubicBezTo>
                    <a:pt x="168041" y="206861"/>
                    <a:pt x="151178" y="237084"/>
                    <a:pt x="138042" y="268934"/>
                  </a:cubicBezTo>
                  <a:cubicBezTo>
                    <a:pt x="126556" y="301349"/>
                    <a:pt x="117853" y="334778"/>
                    <a:pt x="111061" y="368466"/>
                  </a:cubicBezTo>
                  <a:cubicBezTo>
                    <a:pt x="107193" y="387515"/>
                    <a:pt x="104197" y="406752"/>
                    <a:pt x="102853" y="426154"/>
                  </a:cubicBezTo>
                  <a:cubicBezTo>
                    <a:pt x="102311" y="436220"/>
                    <a:pt x="100848" y="446664"/>
                    <a:pt x="102759" y="456612"/>
                  </a:cubicBezTo>
                  <a:cubicBezTo>
                    <a:pt x="103231" y="458286"/>
                    <a:pt x="104339" y="459394"/>
                    <a:pt x="105683" y="459983"/>
                  </a:cubicBezTo>
                  <a:cubicBezTo>
                    <a:pt x="103608" y="486906"/>
                    <a:pt x="86320" y="506048"/>
                    <a:pt x="57830" y="501970"/>
                  </a:cubicBezTo>
                  <a:cubicBezTo>
                    <a:pt x="5896" y="497939"/>
                    <a:pt x="5259" y="465335"/>
                    <a:pt x="0" y="423655"/>
                  </a:cubicBezTo>
                  <a:cubicBezTo>
                    <a:pt x="307" y="407011"/>
                    <a:pt x="448" y="390344"/>
                    <a:pt x="1439" y="373770"/>
                  </a:cubicBezTo>
                  <a:cubicBezTo>
                    <a:pt x="5424" y="336994"/>
                    <a:pt x="14693" y="300382"/>
                    <a:pt x="25660" y="264902"/>
                  </a:cubicBezTo>
                  <a:cubicBezTo>
                    <a:pt x="34976" y="233595"/>
                    <a:pt x="48420" y="203820"/>
                    <a:pt x="62877" y="174587"/>
                  </a:cubicBezTo>
                  <a:cubicBezTo>
                    <a:pt x="85400" y="125340"/>
                    <a:pt x="115896" y="76658"/>
                    <a:pt x="163725" y="48580"/>
                  </a:cubicBezTo>
                  <a:cubicBezTo>
                    <a:pt x="196438" y="28942"/>
                    <a:pt x="233135" y="16448"/>
                    <a:pt x="270447" y="878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 name="Google Shape;2285;p37">
              <a:extLst>
                <a:ext uri="{FF2B5EF4-FFF2-40B4-BE49-F238E27FC236}">
                  <a16:creationId xmlns:a16="http://schemas.microsoft.com/office/drawing/2014/main" id="{FDC52412-6CB3-BAD2-C2F5-750771A8F1D8}"/>
                </a:ext>
              </a:extLst>
            </p:cNvPr>
            <p:cNvSpPr/>
            <p:nvPr/>
          </p:nvSpPr>
          <p:spPr>
            <a:xfrm>
              <a:off x="9720691" y="1613020"/>
              <a:ext cx="550521" cy="636345"/>
            </a:xfrm>
            <a:custGeom>
              <a:avLst/>
              <a:gdLst/>
              <a:ahLst/>
              <a:cxnLst/>
              <a:rect l="l" t="t" r="r" b="b"/>
              <a:pathLst>
                <a:path w="550521" h="636345" extrusionOk="0">
                  <a:moveTo>
                    <a:pt x="539360" y="236518"/>
                  </a:moveTo>
                  <a:cubicBezTo>
                    <a:pt x="545445" y="262804"/>
                    <a:pt x="550728" y="288665"/>
                    <a:pt x="550516" y="315941"/>
                  </a:cubicBezTo>
                  <a:cubicBezTo>
                    <a:pt x="550468" y="350973"/>
                    <a:pt x="548818" y="386218"/>
                    <a:pt x="541624" y="420566"/>
                  </a:cubicBezTo>
                  <a:cubicBezTo>
                    <a:pt x="534572" y="459700"/>
                    <a:pt x="521200" y="497255"/>
                    <a:pt x="504054" y="533112"/>
                  </a:cubicBezTo>
                  <a:cubicBezTo>
                    <a:pt x="492403" y="561496"/>
                    <a:pt x="477143" y="589126"/>
                    <a:pt x="455634" y="611239"/>
                  </a:cubicBezTo>
                  <a:cubicBezTo>
                    <a:pt x="448229" y="620692"/>
                    <a:pt x="437663" y="626350"/>
                    <a:pt x="427120" y="631607"/>
                  </a:cubicBezTo>
                  <a:cubicBezTo>
                    <a:pt x="422380" y="633941"/>
                    <a:pt x="417427" y="636086"/>
                    <a:pt x="412073" y="636346"/>
                  </a:cubicBezTo>
                  <a:cubicBezTo>
                    <a:pt x="399856" y="636157"/>
                    <a:pt x="387215" y="635544"/>
                    <a:pt x="376507" y="628825"/>
                  </a:cubicBezTo>
                  <a:cubicBezTo>
                    <a:pt x="366059" y="620857"/>
                    <a:pt x="358960" y="606759"/>
                    <a:pt x="361413" y="593510"/>
                  </a:cubicBezTo>
                  <a:cubicBezTo>
                    <a:pt x="365116" y="580521"/>
                    <a:pt x="370988" y="568191"/>
                    <a:pt x="375918" y="555602"/>
                  </a:cubicBezTo>
                  <a:cubicBezTo>
                    <a:pt x="381201" y="541528"/>
                    <a:pt x="386672" y="527548"/>
                    <a:pt x="393323" y="514040"/>
                  </a:cubicBezTo>
                  <a:cubicBezTo>
                    <a:pt x="411719" y="473562"/>
                    <a:pt x="425210" y="430845"/>
                    <a:pt x="432946" y="387066"/>
                  </a:cubicBezTo>
                  <a:cubicBezTo>
                    <a:pt x="443889" y="323815"/>
                    <a:pt x="436295" y="257169"/>
                    <a:pt x="407828" y="199340"/>
                  </a:cubicBezTo>
                  <a:cubicBezTo>
                    <a:pt x="387710" y="162540"/>
                    <a:pt x="358772" y="130337"/>
                    <a:pt x="324951" y="105584"/>
                  </a:cubicBezTo>
                  <a:cubicBezTo>
                    <a:pt x="306060" y="92429"/>
                    <a:pt x="285612" y="81655"/>
                    <a:pt x="265258" y="70952"/>
                  </a:cubicBezTo>
                  <a:cubicBezTo>
                    <a:pt x="244220" y="60061"/>
                    <a:pt x="223135" y="48981"/>
                    <a:pt x="200353" y="42167"/>
                  </a:cubicBezTo>
                  <a:cubicBezTo>
                    <a:pt x="169150" y="31960"/>
                    <a:pt x="136414" y="28141"/>
                    <a:pt x="103962" y="24227"/>
                  </a:cubicBezTo>
                  <a:cubicBezTo>
                    <a:pt x="86509" y="21940"/>
                    <a:pt x="68938" y="20785"/>
                    <a:pt x="51368" y="20785"/>
                  </a:cubicBezTo>
                  <a:cubicBezTo>
                    <a:pt x="34198" y="20785"/>
                    <a:pt x="17052" y="21893"/>
                    <a:pt x="0" y="24180"/>
                  </a:cubicBezTo>
                  <a:cubicBezTo>
                    <a:pt x="21651" y="17202"/>
                    <a:pt x="43066" y="9375"/>
                    <a:pt x="65778" y="6522"/>
                  </a:cubicBezTo>
                  <a:cubicBezTo>
                    <a:pt x="84198" y="3599"/>
                    <a:pt x="102806" y="2397"/>
                    <a:pt x="121344" y="252"/>
                  </a:cubicBezTo>
                  <a:cubicBezTo>
                    <a:pt x="128796" y="-102"/>
                    <a:pt x="137004" y="-8"/>
                    <a:pt x="145117" y="87"/>
                  </a:cubicBezTo>
                  <a:cubicBezTo>
                    <a:pt x="149645" y="134"/>
                    <a:pt x="154126" y="181"/>
                    <a:pt x="158442" y="157"/>
                  </a:cubicBezTo>
                  <a:cubicBezTo>
                    <a:pt x="172004" y="181"/>
                    <a:pt x="185589" y="110"/>
                    <a:pt x="199173" y="935"/>
                  </a:cubicBezTo>
                  <a:cubicBezTo>
                    <a:pt x="233277" y="3906"/>
                    <a:pt x="266296" y="13383"/>
                    <a:pt x="299456" y="21327"/>
                  </a:cubicBezTo>
                  <a:cubicBezTo>
                    <a:pt x="336272" y="30922"/>
                    <a:pt x="372403" y="42238"/>
                    <a:pt x="404785" y="62984"/>
                  </a:cubicBezTo>
                  <a:cubicBezTo>
                    <a:pt x="419667" y="74371"/>
                    <a:pt x="435257" y="84814"/>
                    <a:pt x="449549" y="96932"/>
                  </a:cubicBezTo>
                  <a:cubicBezTo>
                    <a:pt x="461601" y="108601"/>
                    <a:pt x="475257" y="120436"/>
                    <a:pt x="486577" y="133213"/>
                  </a:cubicBezTo>
                  <a:cubicBezTo>
                    <a:pt x="511459" y="162823"/>
                    <a:pt x="531577" y="198280"/>
                    <a:pt x="539360" y="236518"/>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86;p37">
              <a:extLst>
                <a:ext uri="{FF2B5EF4-FFF2-40B4-BE49-F238E27FC236}">
                  <a16:creationId xmlns:a16="http://schemas.microsoft.com/office/drawing/2014/main" id="{369577A1-35C2-E119-4917-59134C1104A8}"/>
                </a:ext>
              </a:extLst>
            </p:cNvPr>
            <p:cNvSpPr/>
            <p:nvPr/>
          </p:nvSpPr>
          <p:spPr>
            <a:xfrm>
              <a:off x="9971958" y="2390272"/>
              <a:ext cx="243934" cy="311802"/>
            </a:xfrm>
            <a:custGeom>
              <a:avLst/>
              <a:gdLst/>
              <a:ahLst/>
              <a:cxnLst/>
              <a:rect l="l" t="t" r="r" b="b"/>
              <a:pathLst>
                <a:path w="243934" h="311802" extrusionOk="0">
                  <a:moveTo>
                    <a:pt x="238424" y="70206"/>
                  </a:moveTo>
                  <a:cubicBezTo>
                    <a:pt x="242669" y="84751"/>
                    <a:pt x="244462" y="99745"/>
                    <a:pt x="243801" y="114880"/>
                  </a:cubicBezTo>
                  <a:cubicBezTo>
                    <a:pt x="244273" y="139633"/>
                    <a:pt x="239556" y="164057"/>
                    <a:pt x="233471" y="187985"/>
                  </a:cubicBezTo>
                  <a:cubicBezTo>
                    <a:pt x="228613" y="208778"/>
                    <a:pt x="221207" y="229217"/>
                    <a:pt x="209485" y="247606"/>
                  </a:cubicBezTo>
                  <a:cubicBezTo>
                    <a:pt x="202551" y="257554"/>
                    <a:pt x="193801" y="265947"/>
                    <a:pt x="185547" y="274764"/>
                  </a:cubicBezTo>
                  <a:cubicBezTo>
                    <a:pt x="175853" y="285255"/>
                    <a:pt x="166561" y="295510"/>
                    <a:pt x="153613" y="302323"/>
                  </a:cubicBezTo>
                  <a:cubicBezTo>
                    <a:pt x="140028" y="308287"/>
                    <a:pt x="125005" y="311658"/>
                    <a:pt x="110146" y="311800"/>
                  </a:cubicBezTo>
                  <a:cubicBezTo>
                    <a:pt x="108024" y="311823"/>
                    <a:pt x="105925" y="311682"/>
                    <a:pt x="103802" y="311564"/>
                  </a:cubicBezTo>
                  <a:cubicBezTo>
                    <a:pt x="103307" y="309937"/>
                    <a:pt x="101774" y="308806"/>
                    <a:pt x="100028" y="308782"/>
                  </a:cubicBezTo>
                  <a:cubicBezTo>
                    <a:pt x="95028" y="308664"/>
                    <a:pt x="89958" y="308570"/>
                    <a:pt x="85005" y="307556"/>
                  </a:cubicBezTo>
                  <a:cubicBezTo>
                    <a:pt x="67764" y="303525"/>
                    <a:pt x="50076" y="295627"/>
                    <a:pt x="37246" y="283086"/>
                  </a:cubicBezTo>
                  <a:cubicBezTo>
                    <a:pt x="15807" y="259464"/>
                    <a:pt x="6727" y="227732"/>
                    <a:pt x="1420" y="196920"/>
                  </a:cubicBezTo>
                  <a:cubicBezTo>
                    <a:pt x="-3226" y="162312"/>
                    <a:pt x="3920" y="127351"/>
                    <a:pt x="17104" y="95336"/>
                  </a:cubicBezTo>
                  <a:cubicBezTo>
                    <a:pt x="25217" y="75298"/>
                    <a:pt x="36750" y="56320"/>
                    <a:pt x="51774" y="40737"/>
                  </a:cubicBezTo>
                  <a:cubicBezTo>
                    <a:pt x="63425" y="30859"/>
                    <a:pt x="75500" y="21217"/>
                    <a:pt x="88425" y="13084"/>
                  </a:cubicBezTo>
                  <a:cubicBezTo>
                    <a:pt x="107410" y="1886"/>
                    <a:pt x="129391" y="0"/>
                    <a:pt x="151113" y="0"/>
                  </a:cubicBezTo>
                  <a:cubicBezTo>
                    <a:pt x="151325" y="0"/>
                    <a:pt x="151537" y="0"/>
                    <a:pt x="151726" y="0"/>
                  </a:cubicBezTo>
                  <a:cubicBezTo>
                    <a:pt x="164368" y="71"/>
                    <a:pt x="177646" y="-47"/>
                    <a:pt x="188919" y="6436"/>
                  </a:cubicBezTo>
                  <a:cubicBezTo>
                    <a:pt x="202669" y="14451"/>
                    <a:pt x="216183" y="23645"/>
                    <a:pt x="225547" y="36918"/>
                  </a:cubicBezTo>
                  <a:cubicBezTo>
                    <a:pt x="231962" y="46796"/>
                    <a:pt x="235263" y="58866"/>
                    <a:pt x="238424" y="7020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2" name="Google Shape;2287;p37">
              <a:extLst>
                <a:ext uri="{FF2B5EF4-FFF2-40B4-BE49-F238E27FC236}">
                  <a16:creationId xmlns:a16="http://schemas.microsoft.com/office/drawing/2014/main" id="{3C69839A-F3DD-6F66-3310-1634CF82123D}"/>
                </a:ext>
              </a:extLst>
            </p:cNvPr>
            <p:cNvSpPr/>
            <p:nvPr/>
          </p:nvSpPr>
          <p:spPr>
            <a:xfrm>
              <a:off x="9929384" y="2379144"/>
              <a:ext cx="166611" cy="309890"/>
            </a:xfrm>
            <a:custGeom>
              <a:avLst/>
              <a:gdLst/>
              <a:ahLst/>
              <a:cxnLst/>
              <a:rect l="l" t="t" r="r" b="b"/>
              <a:pathLst>
                <a:path w="166611" h="309890" extrusionOk="0">
                  <a:moveTo>
                    <a:pt x="137343" y="0"/>
                  </a:moveTo>
                  <a:cubicBezTo>
                    <a:pt x="146777" y="0"/>
                    <a:pt x="156541" y="919"/>
                    <a:pt x="166611" y="2405"/>
                  </a:cubicBezTo>
                  <a:cubicBezTo>
                    <a:pt x="142744" y="3348"/>
                    <a:pt x="121282" y="14923"/>
                    <a:pt x="103216" y="29846"/>
                  </a:cubicBezTo>
                  <a:cubicBezTo>
                    <a:pt x="61589" y="58088"/>
                    <a:pt x="40079" y="111296"/>
                    <a:pt x="32178" y="159436"/>
                  </a:cubicBezTo>
                  <a:cubicBezTo>
                    <a:pt x="28593" y="186759"/>
                    <a:pt x="30645" y="214365"/>
                    <a:pt x="38735" y="240745"/>
                  </a:cubicBezTo>
                  <a:cubicBezTo>
                    <a:pt x="41235" y="249680"/>
                    <a:pt x="43758" y="258309"/>
                    <a:pt x="47815" y="266796"/>
                  </a:cubicBezTo>
                  <a:cubicBezTo>
                    <a:pt x="55787" y="282685"/>
                    <a:pt x="64584" y="298999"/>
                    <a:pt x="79065" y="309890"/>
                  </a:cubicBezTo>
                  <a:cubicBezTo>
                    <a:pt x="66872" y="306330"/>
                    <a:pt x="55433" y="300437"/>
                    <a:pt x="45457" y="292586"/>
                  </a:cubicBezTo>
                  <a:cubicBezTo>
                    <a:pt x="35457" y="285184"/>
                    <a:pt x="23924" y="278984"/>
                    <a:pt x="16801" y="268493"/>
                  </a:cubicBezTo>
                  <a:cubicBezTo>
                    <a:pt x="7202" y="254112"/>
                    <a:pt x="3924" y="236785"/>
                    <a:pt x="1778" y="219929"/>
                  </a:cubicBezTo>
                  <a:cubicBezTo>
                    <a:pt x="-2090" y="194492"/>
                    <a:pt x="811" y="169055"/>
                    <a:pt x="6094" y="143405"/>
                  </a:cubicBezTo>
                  <a:cubicBezTo>
                    <a:pt x="17013" y="88830"/>
                    <a:pt x="32343" y="71078"/>
                    <a:pt x="67131" y="29775"/>
                  </a:cubicBezTo>
                  <a:cubicBezTo>
                    <a:pt x="87272" y="7190"/>
                    <a:pt x="110975" y="0"/>
                    <a:pt x="137343" y="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3" name="Google Shape;2288;p37">
              <a:extLst>
                <a:ext uri="{FF2B5EF4-FFF2-40B4-BE49-F238E27FC236}">
                  <a16:creationId xmlns:a16="http://schemas.microsoft.com/office/drawing/2014/main" id="{FE616A57-589C-A6C8-96AF-743469AB75EE}"/>
                </a:ext>
              </a:extLst>
            </p:cNvPr>
            <p:cNvSpPr/>
            <p:nvPr/>
          </p:nvSpPr>
          <p:spPr>
            <a:xfrm>
              <a:off x="9287098" y="2267824"/>
              <a:ext cx="49845" cy="257601"/>
            </a:xfrm>
            <a:custGeom>
              <a:avLst/>
              <a:gdLst/>
              <a:ahLst/>
              <a:cxnLst/>
              <a:rect l="l" t="t" r="r" b="b"/>
              <a:pathLst>
                <a:path w="49845" h="257601" extrusionOk="0">
                  <a:moveTo>
                    <a:pt x="38548" y="0"/>
                  </a:moveTo>
                  <a:cubicBezTo>
                    <a:pt x="38501" y="165"/>
                    <a:pt x="38454" y="330"/>
                    <a:pt x="38407" y="495"/>
                  </a:cubicBezTo>
                  <a:cubicBezTo>
                    <a:pt x="33525" y="18530"/>
                    <a:pt x="27817" y="36470"/>
                    <a:pt x="24327" y="54859"/>
                  </a:cubicBezTo>
                  <a:cubicBezTo>
                    <a:pt x="22133" y="68555"/>
                    <a:pt x="21308" y="82465"/>
                    <a:pt x="19138" y="96161"/>
                  </a:cubicBezTo>
                  <a:cubicBezTo>
                    <a:pt x="16096" y="119406"/>
                    <a:pt x="15082" y="143358"/>
                    <a:pt x="18171" y="166626"/>
                  </a:cubicBezTo>
                  <a:cubicBezTo>
                    <a:pt x="20577" y="185251"/>
                    <a:pt x="26332" y="203073"/>
                    <a:pt x="32652" y="220660"/>
                  </a:cubicBezTo>
                  <a:cubicBezTo>
                    <a:pt x="37133" y="233555"/>
                    <a:pt x="42888" y="245908"/>
                    <a:pt x="49846" y="257601"/>
                  </a:cubicBezTo>
                  <a:cubicBezTo>
                    <a:pt x="24280" y="246946"/>
                    <a:pt x="24350" y="234451"/>
                    <a:pt x="12534" y="205784"/>
                  </a:cubicBezTo>
                  <a:cubicBezTo>
                    <a:pt x="365" y="171153"/>
                    <a:pt x="-2395" y="133999"/>
                    <a:pt x="1898" y="97670"/>
                  </a:cubicBezTo>
                  <a:cubicBezTo>
                    <a:pt x="4374" y="72398"/>
                    <a:pt x="7935" y="47055"/>
                    <a:pt x="15718" y="22820"/>
                  </a:cubicBezTo>
                  <a:cubicBezTo>
                    <a:pt x="18973" y="14098"/>
                    <a:pt x="23761" y="4173"/>
                    <a:pt x="33478" y="1462"/>
                  </a:cubicBezTo>
                  <a:cubicBezTo>
                    <a:pt x="34280" y="1202"/>
                    <a:pt x="36214" y="684"/>
                    <a:pt x="38548" y="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289;p37">
              <a:extLst>
                <a:ext uri="{FF2B5EF4-FFF2-40B4-BE49-F238E27FC236}">
                  <a16:creationId xmlns:a16="http://schemas.microsoft.com/office/drawing/2014/main" id="{2CFAC8AE-BCD0-4CCA-03D2-4C946DA393E6}"/>
                </a:ext>
              </a:extLst>
            </p:cNvPr>
            <p:cNvSpPr/>
            <p:nvPr/>
          </p:nvSpPr>
          <p:spPr>
            <a:xfrm>
              <a:off x="9762414" y="2288877"/>
              <a:ext cx="227898" cy="424887"/>
            </a:xfrm>
            <a:custGeom>
              <a:avLst/>
              <a:gdLst/>
              <a:ahLst/>
              <a:cxnLst/>
              <a:rect l="l" t="t" r="r" b="b"/>
              <a:pathLst>
                <a:path w="227898" h="424887" extrusionOk="0">
                  <a:moveTo>
                    <a:pt x="216035" y="4620"/>
                  </a:moveTo>
                  <a:cubicBezTo>
                    <a:pt x="219950" y="5021"/>
                    <a:pt x="223912" y="5658"/>
                    <a:pt x="227898" y="6200"/>
                  </a:cubicBezTo>
                  <a:cubicBezTo>
                    <a:pt x="218134" y="11315"/>
                    <a:pt x="208559" y="16832"/>
                    <a:pt x="199196" y="22608"/>
                  </a:cubicBezTo>
                  <a:cubicBezTo>
                    <a:pt x="194573" y="25272"/>
                    <a:pt x="190210" y="28266"/>
                    <a:pt x="185988" y="31472"/>
                  </a:cubicBezTo>
                  <a:cubicBezTo>
                    <a:pt x="180422" y="28737"/>
                    <a:pt x="174526" y="26451"/>
                    <a:pt x="168960" y="23834"/>
                  </a:cubicBezTo>
                  <a:cubicBezTo>
                    <a:pt x="163866" y="22136"/>
                    <a:pt x="155847" y="15583"/>
                    <a:pt x="152262" y="22702"/>
                  </a:cubicBezTo>
                  <a:cubicBezTo>
                    <a:pt x="149644" y="30270"/>
                    <a:pt x="159927" y="31425"/>
                    <a:pt x="164880" y="33523"/>
                  </a:cubicBezTo>
                  <a:cubicBezTo>
                    <a:pt x="169172" y="34985"/>
                    <a:pt x="173418" y="36658"/>
                    <a:pt x="177686" y="38238"/>
                  </a:cubicBezTo>
                  <a:cubicBezTo>
                    <a:pt x="171743" y="43306"/>
                    <a:pt x="166083" y="48729"/>
                    <a:pt x="160422" y="54080"/>
                  </a:cubicBezTo>
                  <a:cubicBezTo>
                    <a:pt x="154432" y="59526"/>
                    <a:pt x="148677" y="65255"/>
                    <a:pt x="143205" y="71243"/>
                  </a:cubicBezTo>
                  <a:cubicBezTo>
                    <a:pt x="138111" y="69687"/>
                    <a:pt x="132805" y="68626"/>
                    <a:pt x="127663" y="67306"/>
                  </a:cubicBezTo>
                  <a:cubicBezTo>
                    <a:pt x="122734" y="66339"/>
                    <a:pt x="113913" y="62567"/>
                    <a:pt x="113253" y="70512"/>
                  </a:cubicBezTo>
                  <a:cubicBezTo>
                    <a:pt x="113300" y="76099"/>
                    <a:pt x="119573" y="75722"/>
                    <a:pt x="123606" y="75887"/>
                  </a:cubicBezTo>
                  <a:cubicBezTo>
                    <a:pt x="127899" y="76170"/>
                    <a:pt x="132805" y="76971"/>
                    <a:pt x="137616" y="77537"/>
                  </a:cubicBezTo>
                  <a:cubicBezTo>
                    <a:pt x="128536" y="88146"/>
                    <a:pt x="120281" y="99462"/>
                    <a:pt x="113017" y="111414"/>
                  </a:cubicBezTo>
                  <a:cubicBezTo>
                    <a:pt x="102970" y="128105"/>
                    <a:pt x="96390" y="146564"/>
                    <a:pt x="90824" y="165141"/>
                  </a:cubicBezTo>
                  <a:cubicBezTo>
                    <a:pt x="89503" y="169125"/>
                    <a:pt x="88276" y="173133"/>
                    <a:pt x="87168" y="177164"/>
                  </a:cubicBezTo>
                  <a:cubicBezTo>
                    <a:pt x="87027" y="177187"/>
                    <a:pt x="86909" y="177164"/>
                    <a:pt x="86767" y="177164"/>
                  </a:cubicBezTo>
                  <a:cubicBezTo>
                    <a:pt x="77050" y="177565"/>
                    <a:pt x="67404" y="176598"/>
                    <a:pt x="57970" y="174406"/>
                  </a:cubicBezTo>
                  <a:cubicBezTo>
                    <a:pt x="55069" y="173840"/>
                    <a:pt x="52215" y="176245"/>
                    <a:pt x="51838" y="179074"/>
                  </a:cubicBezTo>
                  <a:cubicBezTo>
                    <a:pt x="51366" y="187348"/>
                    <a:pt x="62215" y="185368"/>
                    <a:pt x="67663" y="186264"/>
                  </a:cubicBezTo>
                  <a:cubicBezTo>
                    <a:pt x="69409" y="186429"/>
                    <a:pt x="71130" y="186476"/>
                    <a:pt x="72852" y="186476"/>
                  </a:cubicBezTo>
                  <a:cubicBezTo>
                    <a:pt x="76885" y="186476"/>
                    <a:pt x="80918" y="186122"/>
                    <a:pt x="84975" y="185651"/>
                  </a:cubicBezTo>
                  <a:cubicBezTo>
                    <a:pt x="78890" y="210640"/>
                    <a:pt x="76366" y="236360"/>
                    <a:pt x="76060" y="262151"/>
                  </a:cubicBezTo>
                  <a:cubicBezTo>
                    <a:pt x="72192" y="261892"/>
                    <a:pt x="68277" y="262009"/>
                    <a:pt x="64385" y="262104"/>
                  </a:cubicBezTo>
                  <a:cubicBezTo>
                    <a:pt x="58607" y="262269"/>
                    <a:pt x="52805" y="262410"/>
                    <a:pt x="47097" y="261467"/>
                  </a:cubicBezTo>
                  <a:cubicBezTo>
                    <a:pt x="40164" y="260831"/>
                    <a:pt x="39786" y="271109"/>
                    <a:pt x="46697" y="271133"/>
                  </a:cubicBezTo>
                  <a:cubicBezTo>
                    <a:pt x="47687" y="271204"/>
                    <a:pt x="48678" y="271227"/>
                    <a:pt x="49692" y="271227"/>
                  </a:cubicBezTo>
                  <a:cubicBezTo>
                    <a:pt x="58418" y="271227"/>
                    <a:pt x="67074" y="269223"/>
                    <a:pt x="75800" y="268304"/>
                  </a:cubicBezTo>
                  <a:cubicBezTo>
                    <a:pt x="74668" y="295061"/>
                    <a:pt x="77663" y="321772"/>
                    <a:pt x="84597" y="347609"/>
                  </a:cubicBezTo>
                  <a:cubicBezTo>
                    <a:pt x="80446" y="347492"/>
                    <a:pt x="76319" y="347374"/>
                    <a:pt x="72192" y="347091"/>
                  </a:cubicBezTo>
                  <a:cubicBezTo>
                    <a:pt x="70871" y="347185"/>
                    <a:pt x="69126" y="346949"/>
                    <a:pt x="67262" y="346714"/>
                  </a:cubicBezTo>
                  <a:cubicBezTo>
                    <a:pt x="62050" y="346101"/>
                    <a:pt x="55918" y="345464"/>
                    <a:pt x="55494" y="351570"/>
                  </a:cubicBezTo>
                  <a:cubicBezTo>
                    <a:pt x="55494" y="354210"/>
                    <a:pt x="57758" y="356780"/>
                    <a:pt x="60470" y="356780"/>
                  </a:cubicBezTo>
                  <a:cubicBezTo>
                    <a:pt x="60541" y="356780"/>
                    <a:pt x="60635" y="356780"/>
                    <a:pt x="60706" y="356756"/>
                  </a:cubicBezTo>
                  <a:cubicBezTo>
                    <a:pt x="67192" y="356426"/>
                    <a:pt x="73654" y="355837"/>
                    <a:pt x="80116" y="355342"/>
                  </a:cubicBezTo>
                  <a:cubicBezTo>
                    <a:pt x="81248" y="355083"/>
                    <a:pt x="83795" y="354988"/>
                    <a:pt x="86673" y="354800"/>
                  </a:cubicBezTo>
                  <a:cubicBezTo>
                    <a:pt x="88960" y="362462"/>
                    <a:pt x="91602" y="370029"/>
                    <a:pt x="94574" y="377479"/>
                  </a:cubicBezTo>
                  <a:cubicBezTo>
                    <a:pt x="102144" y="394924"/>
                    <a:pt x="113300" y="410530"/>
                    <a:pt x="125753" y="424888"/>
                  </a:cubicBezTo>
                  <a:cubicBezTo>
                    <a:pt x="123937" y="424322"/>
                    <a:pt x="122144" y="423732"/>
                    <a:pt x="120375" y="423072"/>
                  </a:cubicBezTo>
                  <a:cubicBezTo>
                    <a:pt x="105092" y="418711"/>
                    <a:pt x="92026" y="409729"/>
                    <a:pt x="78253" y="402185"/>
                  </a:cubicBezTo>
                  <a:cubicBezTo>
                    <a:pt x="62569" y="393439"/>
                    <a:pt x="43206" y="390280"/>
                    <a:pt x="30848" y="376465"/>
                  </a:cubicBezTo>
                  <a:cubicBezTo>
                    <a:pt x="23819" y="367483"/>
                    <a:pt x="20777" y="356120"/>
                    <a:pt x="16319" y="345794"/>
                  </a:cubicBezTo>
                  <a:cubicBezTo>
                    <a:pt x="12074" y="334903"/>
                    <a:pt x="7357" y="324153"/>
                    <a:pt x="4197" y="312907"/>
                  </a:cubicBezTo>
                  <a:cubicBezTo>
                    <a:pt x="-4034" y="281859"/>
                    <a:pt x="1838" y="249421"/>
                    <a:pt x="4999" y="218066"/>
                  </a:cubicBezTo>
                  <a:cubicBezTo>
                    <a:pt x="6720" y="176410"/>
                    <a:pt x="23183" y="137558"/>
                    <a:pt x="42310" y="101112"/>
                  </a:cubicBezTo>
                  <a:cubicBezTo>
                    <a:pt x="56909" y="70135"/>
                    <a:pt x="81154" y="44862"/>
                    <a:pt x="105800" y="21571"/>
                  </a:cubicBezTo>
                  <a:cubicBezTo>
                    <a:pt x="120423" y="9265"/>
                    <a:pt x="138937" y="778"/>
                    <a:pt x="158205" y="117"/>
                  </a:cubicBezTo>
                  <a:cubicBezTo>
                    <a:pt x="177521" y="-566"/>
                    <a:pt x="196814" y="1838"/>
                    <a:pt x="216035" y="462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290;p37">
              <a:extLst>
                <a:ext uri="{FF2B5EF4-FFF2-40B4-BE49-F238E27FC236}">
                  <a16:creationId xmlns:a16="http://schemas.microsoft.com/office/drawing/2014/main" id="{15E4A22A-7885-D3D6-8DF9-53DB9CD39885}"/>
                </a:ext>
              </a:extLst>
            </p:cNvPr>
            <p:cNvSpPr/>
            <p:nvPr/>
          </p:nvSpPr>
          <p:spPr>
            <a:xfrm>
              <a:off x="9395600" y="2197477"/>
              <a:ext cx="364597" cy="437967"/>
            </a:xfrm>
            <a:custGeom>
              <a:avLst/>
              <a:gdLst/>
              <a:ahLst/>
              <a:cxnLst/>
              <a:rect l="l" t="t" r="r" b="b"/>
              <a:pathLst>
                <a:path w="364597" h="437967" extrusionOk="0">
                  <a:moveTo>
                    <a:pt x="320092" y="196236"/>
                  </a:moveTo>
                  <a:cubicBezTo>
                    <a:pt x="322780" y="192959"/>
                    <a:pt x="319738" y="187797"/>
                    <a:pt x="315587" y="188457"/>
                  </a:cubicBezTo>
                  <a:cubicBezTo>
                    <a:pt x="313134" y="188692"/>
                    <a:pt x="294243" y="189541"/>
                    <a:pt x="285351" y="192394"/>
                  </a:cubicBezTo>
                  <a:cubicBezTo>
                    <a:pt x="283724" y="168041"/>
                    <a:pt x="277545" y="144136"/>
                    <a:pt x="264998" y="125206"/>
                  </a:cubicBezTo>
                  <a:cubicBezTo>
                    <a:pt x="270092" y="122848"/>
                    <a:pt x="274715" y="119548"/>
                    <a:pt x="278229" y="115116"/>
                  </a:cubicBezTo>
                  <a:cubicBezTo>
                    <a:pt x="282285" y="110236"/>
                    <a:pt x="285304" y="104601"/>
                    <a:pt x="288111" y="98943"/>
                  </a:cubicBezTo>
                  <a:cubicBezTo>
                    <a:pt x="289290" y="96562"/>
                    <a:pt x="287851" y="93568"/>
                    <a:pt x="285540" y="92602"/>
                  </a:cubicBezTo>
                  <a:cubicBezTo>
                    <a:pt x="283182" y="91612"/>
                    <a:pt x="280116" y="92720"/>
                    <a:pt x="279196" y="95171"/>
                  </a:cubicBezTo>
                  <a:cubicBezTo>
                    <a:pt x="277356" y="100028"/>
                    <a:pt x="275210" y="104743"/>
                    <a:pt x="272309" y="109080"/>
                  </a:cubicBezTo>
                  <a:cubicBezTo>
                    <a:pt x="269526" y="113512"/>
                    <a:pt x="265328" y="116695"/>
                    <a:pt x="261177" y="119807"/>
                  </a:cubicBezTo>
                  <a:cubicBezTo>
                    <a:pt x="257804" y="115422"/>
                    <a:pt x="254031" y="111344"/>
                    <a:pt x="249856" y="107666"/>
                  </a:cubicBezTo>
                  <a:cubicBezTo>
                    <a:pt x="239031" y="97906"/>
                    <a:pt x="225706" y="90669"/>
                    <a:pt x="211390" y="87462"/>
                  </a:cubicBezTo>
                  <a:cubicBezTo>
                    <a:pt x="210423" y="87321"/>
                    <a:pt x="209432" y="87132"/>
                    <a:pt x="208394" y="86944"/>
                  </a:cubicBezTo>
                  <a:cubicBezTo>
                    <a:pt x="209125" y="86732"/>
                    <a:pt x="209857" y="86519"/>
                    <a:pt x="210611" y="86331"/>
                  </a:cubicBezTo>
                  <a:cubicBezTo>
                    <a:pt x="217003" y="84492"/>
                    <a:pt x="223512" y="83007"/>
                    <a:pt x="229927" y="81239"/>
                  </a:cubicBezTo>
                  <a:cubicBezTo>
                    <a:pt x="231838" y="80673"/>
                    <a:pt x="236531" y="79730"/>
                    <a:pt x="234597" y="76924"/>
                  </a:cubicBezTo>
                  <a:cubicBezTo>
                    <a:pt x="230470" y="74025"/>
                    <a:pt x="224573" y="75628"/>
                    <a:pt x="219833" y="76029"/>
                  </a:cubicBezTo>
                  <a:cubicBezTo>
                    <a:pt x="198984" y="78292"/>
                    <a:pt x="180163" y="87510"/>
                    <a:pt x="163395" y="99674"/>
                  </a:cubicBezTo>
                  <a:cubicBezTo>
                    <a:pt x="163512" y="96468"/>
                    <a:pt x="163229" y="93238"/>
                    <a:pt x="162805" y="90221"/>
                  </a:cubicBezTo>
                  <a:cubicBezTo>
                    <a:pt x="161484" y="83997"/>
                    <a:pt x="152215" y="55754"/>
                    <a:pt x="143300" y="62732"/>
                  </a:cubicBezTo>
                  <a:cubicBezTo>
                    <a:pt x="140965" y="64548"/>
                    <a:pt x="140659" y="67825"/>
                    <a:pt x="142333" y="70159"/>
                  </a:cubicBezTo>
                  <a:cubicBezTo>
                    <a:pt x="150093" y="80272"/>
                    <a:pt x="156649" y="93851"/>
                    <a:pt x="154149" y="106676"/>
                  </a:cubicBezTo>
                  <a:cubicBezTo>
                    <a:pt x="137098" y="120043"/>
                    <a:pt x="126626" y="139728"/>
                    <a:pt x="117168" y="159035"/>
                  </a:cubicBezTo>
                  <a:cubicBezTo>
                    <a:pt x="106579" y="150855"/>
                    <a:pt x="85706" y="135626"/>
                    <a:pt x="82711" y="143452"/>
                  </a:cubicBezTo>
                  <a:cubicBezTo>
                    <a:pt x="81862" y="145456"/>
                    <a:pt x="82805" y="148073"/>
                    <a:pt x="84904" y="148851"/>
                  </a:cubicBezTo>
                  <a:cubicBezTo>
                    <a:pt x="95683" y="152199"/>
                    <a:pt x="105046" y="158422"/>
                    <a:pt x="114763" y="163939"/>
                  </a:cubicBezTo>
                  <a:cubicBezTo>
                    <a:pt x="114456" y="164575"/>
                    <a:pt x="114150" y="165212"/>
                    <a:pt x="113819" y="165872"/>
                  </a:cubicBezTo>
                  <a:cubicBezTo>
                    <a:pt x="106060" y="186076"/>
                    <a:pt x="103018" y="207953"/>
                    <a:pt x="101768" y="229477"/>
                  </a:cubicBezTo>
                  <a:cubicBezTo>
                    <a:pt x="100352" y="247299"/>
                    <a:pt x="101319" y="265193"/>
                    <a:pt x="104551" y="282732"/>
                  </a:cubicBezTo>
                  <a:cubicBezTo>
                    <a:pt x="102027" y="287589"/>
                    <a:pt x="98395" y="291785"/>
                    <a:pt x="93536" y="294708"/>
                  </a:cubicBezTo>
                  <a:cubicBezTo>
                    <a:pt x="86838" y="299022"/>
                    <a:pt x="79763" y="302676"/>
                    <a:pt x="73065" y="306991"/>
                  </a:cubicBezTo>
                  <a:cubicBezTo>
                    <a:pt x="70919" y="308358"/>
                    <a:pt x="70046" y="311140"/>
                    <a:pt x="71367" y="313403"/>
                  </a:cubicBezTo>
                  <a:cubicBezTo>
                    <a:pt x="72310" y="315030"/>
                    <a:pt x="73702" y="315666"/>
                    <a:pt x="75188" y="315666"/>
                  </a:cubicBezTo>
                  <a:cubicBezTo>
                    <a:pt x="76909" y="315666"/>
                    <a:pt x="78749" y="314794"/>
                    <a:pt x="80140" y="313568"/>
                  </a:cubicBezTo>
                  <a:cubicBezTo>
                    <a:pt x="85919" y="309796"/>
                    <a:pt x="91768" y="306142"/>
                    <a:pt x="97404" y="302134"/>
                  </a:cubicBezTo>
                  <a:cubicBezTo>
                    <a:pt x="101225" y="299730"/>
                    <a:pt x="104315" y="296618"/>
                    <a:pt x="106720" y="293058"/>
                  </a:cubicBezTo>
                  <a:cubicBezTo>
                    <a:pt x="107074" y="294567"/>
                    <a:pt x="107428" y="296052"/>
                    <a:pt x="107829" y="297537"/>
                  </a:cubicBezTo>
                  <a:cubicBezTo>
                    <a:pt x="116980" y="325803"/>
                    <a:pt x="139692" y="349237"/>
                    <a:pt x="166956" y="362038"/>
                  </a:cubicBezTo>
                  <a:cubicBezTo>
                    <a:pt x="169008" y="367861"/>
                    <a:pt x="170895" y="373731"/>
                    <a:pt x="169432" y="380002"/>
                  </a:cubicBezTo>
                  <a:cubicBezTo>
                    <a:pt x="169267" y="384929"/>
                    <a:pt x="161814" y="390752"/>
                    <a:pt x="167286" y="394712"/>
                  </a:cubicBezTo>
                  <a:cubicBezTo>
                    <a:pt x="168112" y="395089"/>
                    <a:pt x="168843" y="395278"/>
                    <a:pt x="169503" y="395278"/>
                  </a:cubicBezTo>
                  <a:cubicBezTo>
                    <a:pt x="173819" y="395278"/>
                    <a:pt x="175281" y="388158"/>
                    <a:pt x="176413" y="384551"/>
                  </a:cubicBezTo>
                  <a:cubicBezTo>
                    <a:pt x="178088" y="378092"/>
                    <a:pt x="177003" y="371397"/>
                    <a:pt x="174527" y="365267"/>
                  </a:cubicBezTo>
                  <a:cubicBezTo>
                    <a:pt x="186744" y="369982"/>
                    <a:pt x="199644" y="372576"/>
                    <a:pt x="212545" y="372576"/>
                  </a:cubicBezTo>
                  <a:cubicBezTo>
                    <a:pt x="212875" y="372576"/>
                    <a:pt x="213206" y="372576"/>
                    <a:pt x="213559" y="372576"/>
                  </a:cubicBezTo>
                  <a:cubicBezTo>
                    <a:pt x="216908" y="372623"/>
                    <a:pt x="219691" y="369770"/>
                    <a:pt x="219691" y="366446"/>
                  </a:cubicBezTo>
                  <a:cubicBezTo>
                    <a:pt x="219691" y="363051"/>
                    <a:pt x="216908" y="360387"/>
                    <a:pt x="213559" y="360317"/>
                  </a:cubicBezTo>
                  <a:cubicBezTo>
                    <a:pt x="207168" y="360199"/>
                    <a:pt x="200800" y="359680"/>
                    <a:pt x="194526" y="358525"/>
                  </a:cubicBezTo>
                  <a:cubicBezTo>
                    <a:pt x="190824" y="357865"/>
                    <a:pt x="187192" y="356898"/>
                    <a:pt x="183654" y="355720"/>
                  </a:cubicBezTo>
                  <a:cubicBezTo>
                    <a:pt x="212427" y="353692"/>
                    <a:pt x="236201" y="334620"/>
                    <a:pt x="253559" y="310810"/>
                  </a:cubicBezTo>
                  <a:cubicBezTo>
                    <a:pt x="262569" y="312201"/>
                    <a:pt x="271767" y="314417"/>
                    <a:pt x="278040" y="321112"/>
                  </a:cubicBezTo>
                  <a:cubicBezTo>
                    <a:pt x="278936" y="322314"/>
                    <a:pt x="280186" y="322833"/>
                    <a:pt x="281484" y="322833"/>
                  </a:cubicBezTo>
                  <a:cubicBezTo>
                    <a:pt x="284054" y="322833"/>
                    <a:pt x="286625" y="320711"/>
                    <a:pt x="286153" y="317717"/>
                  </a:cubicBezTo>
                  <a:cubicBezTo>
                    <a:pt x="282309" y="309655"/>
                    <a:pt x="268300" y="306283"/>
                    <a:pt x="257191" y="305647"/>
                  </a:cubicBezTo>
                  <a:cubicBezTo>
                    <a:pt x="265752" y="292940"/>
                    <a:pt x="272545" y="279196"/>
                    <a:pt x="277403" y="266136"/>
                  </a:cubicBezTo>
                  <a:cubicBezTo>
                    <a:pt x="283252" y="246168"/>
                    <a:pt x="286578" y="222121"/>
                    <a:pt x="285658" y="198217"/>
                  </a:cubicBezTo>
                  <a:cubicBezTo>
                    <a:pt x="295752" y="197934"/>
                    <a:pt x="305776" y="197344"/>
                    <a:pt x="316247" y="198169"/>
                  </a:cubicBezTo>
                  <a:cubicBezTo>
                    <a:pt x="317710" y="198217"/>
                    <a:pt x="319219" y="197368"/>
                    <a:pt x="320092" y="196236"/>
                  </a:cubicBezTo>
                  <a:close/>
                  <a:moveTo>
                    <a:pt x="362403" y="201234"/>
                  </a:moveTo>
                  <a:cubicBezTo>
                    <a:pt x="367214" y="237327"/>
                    <a:pt x="363606" y="274905"/>
                    <a:pt x="356507" y="310645"/>
                  </a:cubicBezTo>
                  <a:cubicBezTo>
                    <a:pt x="353700" y="323163"/>
                    <a:pt x="352403" y="336035"/>
                    <a:pt x="348299" y="348223"/>
                  </a:cubicBezTo>
                  <a:cubicBezTo>
                    <a:pt x="341389" y="365597"/>
                    <a:pt x="331082" y="382500"/>
                    <a:pt x="316979" y="394948"/>
                  </a:cubicBezTo>
                  <a:cubicBezTo>
                    <a:pt x="286696" y="419041"/>
                    <a:pt x="248819" y="433799"/>
                    <a:pt x="210305" y="437760"/>
                  </a:cubicBezTo>
                  <a:cubicBezTo>
                    <a:pt x="167522" y="439221"/>
                    <a:pt x="120517" y="433422"/>
                    <a:pt x="85683" y="406335"/>
                  </a:cubicBezTo>
                  <a:cubicBezTo>
                    <a:pt x="74244" y="397258"/>
                    <a:pt x="64810" y="386037"/>
                    <a:pt x="55046" y="375240"/>
                  </a:cubicBezTo>
                  <a:cubicBezTo>
                    <a:pt x="41367" y="359657"/>
                    <a:pt x="28655" y="342871"/>
                    <a:pt x="21037" y="323422"/>
                  </a:cubicBezTo>
                  <a:cubicBezTo>
                    <a:pt x="6084" y="283416"/>
                    <a:pt x="-4317" y="239873"/>
                    <a:pt x="1768" y="197061"/>
                  </a:cubicBezTo>
                  <a:cubicBezTo>
                    <a:pt x="4669" y="173887"/>
                    <a:pt x="12900" y="151916"/>
                    <a:pt x="21155" y="130203"/>
                  </a:cubicBezTo>
                  <a:cubicBezTo>
                    <a:pt x="26414" y="116224"/>
                    <a:pt x="31249" y="102244"/>
                    <a:pt x="39716" y="89678"/>
                  </a:cubicBezTo>
                  <a:cubicBezTo>
                    <a:pt x="55895" y="66316"/>
                    <a:pt x="75471" y="43495"/>
                    <a:pt x="98607" y="26592"/>
                  </a:cubicBezTo>
                  <a:cubicBezTo>
                    <a:pt x="118230" y="14310"/>
                    <a:pt x="139362" y="2452"/>
                    <a:pt x="162829" y="401"/>
                  </a:cubicBezTo>
                  <a:cubicBezTo>
                    <a:pt x="166343" y="118"/>
                    <a:pt x="169833" y="0"/>
                    <a:pt x="173347" y="0"/>
                  </a:cubicBezTo>
                  <a:cubicBezTo>
                    <a:pt x="180918" y="0"/>
                    <a:pt x="188465" y="613"/>
                    <a:pt x="195942" y="1674"/>
                  </a:cubicBezTo>
                  <a:cubicBezTo>
                    <a:pt x="197097" y="2098"/>
                    <a:pt x="198300" y="2475"/>
                    <a:pt x="199503" y="2805"/>
                  </a:cubicBezTo>
                  <a:cubicBezTo>
                    <a:pt x="200116" y="2970"/>
                    <a:pt x="200682" y="3041"/>
                    <a:pt x="201248" y="3041"/>
                  </a:cubicBezTo>
                  <a:cubicBezTo>
                    <a:pt x="201838" y="3041"/>
                    <a:pt x="202404" y="2947"/>
                    <a:pt x="202923" y="2782"/>
                  </a:cubicBezTo>
                  <a:cubicBezTo>
                    <a:pt x="209998" y="4031"/>
                    <a:pt x="217050" y="5634"/>
                    <a:pt x="224055" y="7450"/>
                  </a:cubicBezTo>
                  <a:cubicBezTo>
                    <a:pt x="248795" y="13320"/>
                    <a:pt x="274172" y="21547"/>
                    <a:pt x="293582" y="38615"/>
                  </a:cubicBezTo>
                  <a:cubicBezTo>
                    <a:pt x="294549" y="41916"/>
                    <a:pt x="297332" y="44297"/>
                    <a:pt x="299620" y="46725"/>
                  </a:cubicBezTo>
                  <a:cubicBezTo>
                    <a:pt x="306295" y="54411"/>
                    <a:pt x="314030" y="61884"/>
                    <a:pt x="320210" y="70960"/>
                  </a:cubicBezTo>
                  <a:cubicBezTo>
                    <a:pt x="330563" y="87533"/>
                    <a:pt x="339714" y="105049"/>
                    <a:pt x="346577" y="123343"/>
                  </a:cubicBezTo>
                  <a:cubicBezTo>
                    <a:pt x="355327" y="148568"/>
                    <a:pt x="358276" y="174830"/>
                    <a:pt x="362403" y="201234"/>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 name="Google Shape;2291;p37">
              <a:extLst>
                <a:ext uri="{FF2B5EF4-FFF2-40B4-BE49-F238E27FC236}">
                  <a16:creationId xmlns:a16="http://schemas.microsoft.com/office/drawing/2014/main" id="{0D624AD0-64E6-8C0E-283C-7B800918B731}"/>
                </a:ext>
              </a:extLst>
            </p:cNvPr>
            <p:cNvSpPr/>
            <p:nvPr/>
          </p:nvSpPr>
          <p:spPr>
            <a:xfrm>
              <a:off x="9508956" y="2289655"/>
              <a:ext cx="160047" cy="251451"/>
            </a:xfrm>
            <a:custGeom>
              <a:avLst/>
              <a:gdLst/>
              <a:ahLst/>
              <a:cxnLst/>
              <a:rect l="l" t="t" r="r" b="b"/>
              <a:pathLst>
                <a:path w="160047" h="251451" extrusionOk="0">
                  <a:moveTo>
                    <a:pt x="140627" y="36706"/>
                  </a:moveTo>
                  <a:cubicBezTo>
                    <a:pt x="159425" y="64878"/>
                    <a:pt x="161264" y="99132"/>
                    <a:pt x="159542" y="132278"/>
                  </a:cubicBezTo>
                  <a:cubicBezTo>
                    <a:pt x="157797" y="155405"/>
                    <a:pt x="152019" y="178815"/>
                    <a:pt x="138670" y="198193"/>
                  </a:cubicBezTo>
                  <a:cubicBezTo>
                    <a:pt x="129519" y="213965"/>
                    <a:pt x="118010" y="228227"/>
                    <a:pt x="103010" y="238859"/>
                  </a:cubicBezTo>
                  <a:cubicBezTo>
                    <a:pt x="88670" y="248714"/>
                    <a:pt x="71383" y="254065"/>
                    <a:pt x="54001" y="250175"/>
                  </a:cubicBezTo>
                  <a:cubicBezTo>
                    <a:pt x="48010" y="248808"/>
                    <a:pt x="42255" y="246616"/>
                    <a:pt x="36548" y="244400"/>
                  </a:cubicBezTo>
                  <a:cubicBezTo>
                    <a:pt x="36123" y="244069"/>
                    <a:pt x="35699" y="243739"/>
                    <a:pt x="35298" y="243386"/>
                  </a:cubicBezTo>
                  <a:cubicBezTo>
                    <a:pt x="23199" y="232942"/>
                    <a:pt x="13010" y="220754"/>
                    <a:pt x="7421" y="205548"/>
                  </a:cubicBezTo>
                  <a:cubicBezTo>
                    <a:pt x="2020" y="187089"/>
                    <a:pt x="-645" y="167569"/>
                    <a:pt x="133" y="148332"/>
                  </a:cubicBezTo>
                  <a:cubicBezTo>
                    <a:pt x="817" y="116106"/>
                    <a:pt x="5440" y="82818"/>
                    <a:pt x="23175" y="55165"/>
                  </a:cubicBezTo>
                  <a:cubicBezTo>
                    <a:pt x="29260" y="44061"/>
                    <a:pt x="35722" y="32863"/>
                    <a:pt x="45746" y="24659"/>
                  </a:cubicBezTo>
                  <a:cubicBezTo>
                    <a:pt x="56925" y="15512"/>
                    <a:pt x="68600" y="6318"/>
                    <a:pt x="81666" y="0"/>
                  </a:cubicBezTo>
                  <a:cubicBezTo>
                    <a:pt x="83151" y="519"/>
                    <a:pt x="84873" y="825"/>
                    <a:pt x="85934" y="1108"/>
                  </a:cubicBezTo>
                  <a:cubicBezTo>
                    <a:pt x="107821" y="5776"/>
                    <a:pt x="127727" y="18294"/>
                    <a:pt x="140627" y="36706"/>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 name="Google Shape;2292;p37">
              <a:extLst>
                <a:ext uri="{FF2B5EF4-FFF2-40B4-BE49-F238E27FC236}">
                  <a16:creationId xmlns:a16="http://schemas.microsoft.com/office/drawing/2014/main" id="{190CBCD6-60DA-1D0D-2B3D-9F4B01A5EE02}"/>
                </a:ext>
              </a:extLst>
            </p:cNvPr>
            <p:cNvSpPr/>
            <p:nvPr/>
          </p:nvSpPr>
          <p:spPr>
            <a:xfrm>
              <a:off x="9315808" y="2137833"/>
              <a:ext cx="246158" cy="457633"/>
            </a:xfrm>
            <a:custGeom>
              <a:avLst/>
              <a:gdLst/>
              <a:ahLst/>
              <a:cxnLst/>
              <a:rect l="l" t="t" r="r" b="b"/>
              <a:pathLst>
                <a:path w="246158" h="457633" extrusionOk="0">
                  <a:moveTo>
                    <a:pt x="246158" y="48116"/>
                  </a:moveTo>
                  <a:cubicBezTo>
                    <a:pt x="244885" y="48163"/>
                    <a:pt x="243658" y="48234"/>
                    <a:pt x="242455" y="48328"/>
                  </a:cubicBezTo>
                  <a:cubicBezTo>
                    <a:pt x="217762" y="49978"/>
                    <a:pt x="195191" y="61672"/>
                    <a:pt x="174484" y="74449"/>
                  </a:cubicBezTo>
                  <a:cubicBezTo>
                    <a:pt x="148824" y="91753"/>
                    <a:pt x="128140" y="116035"/>
                    <a:pt x="110381" y="141142"/>
                  </a:cubicBezTo>
                  <a:cubicBezTo>
                    <a:pt x="99720" y="156348"/>
                    <a:pt x="93895" y="174076"/>
                    <a:pt x="87409" y="191286"/>
                  </a:cubicBezTo>
                  <a:cubicBezTo>
                    <a:pt x="78636" y="214130"/>
                    <a:pt x="70805" y="237610"/>
                    <a:pt x="68612" y="262128"/>
                  </a:cubicBezTo>
                  <a:cubicBezTo>
                    <a:pt x="65711" y="287070"/>
                    <a:pt x="68494" y="312201"/>
                    <a:pt x="74178" y="336553"/>
                  </a:cubicBezTo>
                  <a:cubicBezTo>
                    <a:pt x="82409" y="376654"/>
                    <a:pt x="96772" y="412370"/>
                    <a:pt x="125239" y="442498"/>
                  </a:cubicBezTo>
                  <a:cubicBezTo>
                    <a:pt x="129649" y="447968"/>
                    <a:pt x="134036" y="452989"/>
                    <a:pt x="138446" y="457633"/>
                  </a:cubicBezTo>
                  <a:cubicBezTo>
                    <a:pt x="125522" y="454734"/>
                    <a:pt x="112574" y="451575"/>
                    <a:pt x="100216" y="446789"/>
                  </a:cubicBezTo>
                  <a:cubicBezTo>
                    <a:pt x="60522" y="433799"/>
                    <a:pt x="48046" y="412275"/>
                    <a:pt x="29485" y="377338"/>
                  </a:cubicBezTo>
                  <a:cubicBezTo>
                    <a:pt x="17504" y="355932"/>
                    <a:pt x="9603" y="332168"/>
                    <a:pt x="3966" y="308287"/>
                  </a:cubicBezTo>
                  <a:cubicBezTo>
                    <a:pt x="-845" y="287659"/>
                    <a:pt x="-350" y="265405"/>
                    <a:pt x="688" y="244235"/>
                  </a:cubicBezTo>
                  <a:cubicBezTo>
                    <a:pt x="2056" y="228227"/>
                    <a:pt x="4957" y="212409"/>
                    <a:pt x="6301" y="196401"/>
                  </a:cubicBezTo>
                  <a:cubicBezTo>
                    <a:pt x="7810" y="181408"/>
                    <a:pt x="12409" y="167027"/>
                    <a:pt x="16183" y="152505"/>
                  </a:cubicBezTo>
                  <a:cubicBezTo>
                    <a:pt x="19579" y="139869"/>
                    <a:pt x="22669" y="127068"/>
                    <a:pt x="28400" y="115233"/>
                  </a:cubicBezTo>
                  <a:cubicBezTo>
                    <a:pt x="37480" y="99415"/>
                    <a:pt x="48730" y="84728"/>
                    <a:pt x="62221" y="72398"/>
                  </a:cubicBezTo>
                  <a:cubicBezTo>
                    <a:pt x="77150" y="62096"/>
                    <a:pt x="92645" y="52360"/>
                    <a:pt x="108447" y="43401"/>
                  </a:cubicBezTo>
                  <a:cubicBezTo>
                    <a:pt x="110357" y="42175"/>
                    <a:pt x="112763" y="41162"/>
                    <a:pt x="114767" y="39818"/>
                  </a:cubicBezTo>
                  <a:cubicBezTo>
                    <a:pt x="117244" y="39771"/>
                    <a:pt x="119201" y="37060"/>
                    <a:pt x="120286" y="34843"/>
                  </a:cubicBezTo>
                  <a:cubicBezTo>
                    <a:pt x="124201" y="26239"/>
                    <a:pt x="121725" y="16573"/>
                    <a:pt x="117833" y="7662"/>
                  </a:cubicBezTo>
                  <a:cubicBezTo>
                    <a:pt x="129697" y="17210"/>
                    <a:pt x="146371" y="22160"/>
                    <a:pt x="166465" y="22868"/>
                  </a:cubicBezTo>
                  <a:cubicBezTo>
                    <a:pt x="167291" y="22915"/>
                    <a:pt x="168116" y="22915"/>
                    <a:pt x="168942" y="22915"/>
                  </a:cubicBezTo>
                  <a:cubicBezTo>
                    <a:pt x="188069" y="22915"/>
                    <a:pt x="203045" y="13768"/>
                    <a:pt x="211182" y="0"/>
                  </a:cubicBezTo>
                  <a:cubicBezTo>
                    <a:pt x="212479" y="12943"/>
                    <a:pt x="214342" y="26427"/>
                    <a:pt x="222455" y="36965"/>
                  </a:cubicBezTo>
                  <a:cubicBezTo>
                    <a:pt x="223658" y="38498"/>
                    <a:pt x="225191" y="39134"/>
                    <a:pt x="226677" y="39134"/>
                  </a:cubicBezTo>
                  <a:cubicBezTo>
                    <a:pt x="227432" y="39134"/>
                    <a:pt x="228187" y="38969"/>
                    <a:pt x="228870" y="38686"/>
                  </a:cubicBezTo>
                  <a:cubicBezTo>
                    <a:pt x="229413" y="39181"/>
                    <a:pt x="230003" y="39653"/>
                    <a:pt x="230521" y="40030"/>
                  </a:cubicBezTo>
                  <a:cubicBezTo>
                    <a:pt x="235215" y="43613"/>
                    <a:pt x="240686" y="45900"/>
                    <a:pt x="246158" y="48116"/>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 name="Google Shape;2293;p37">
              <a:extLst>
                <a:ext uri="{FF2B5EF4-FFF2-40B4-BE49-F238E27FC236}">
                  <a16:creationId xmlns:a16="http://schemas.microsoft.com/office/drawing/2014/main" id="{20A821E1-1AA3-26DC-BAB7-EE488355C506}"/>
                </a:ext>
              </a:extLst>
            </p:cNvPr>
            <p:cNvSpPr/>
            <p:nvPr/>
          </p:nvSpPr>
          <p:spPr>
            <a:xfrm>
              <a:off x="9850125" y="2218529"/>
              <a:ext cx="391746" cy="548742"/>
            </a:xfrm>
            <a:custGeom>
              <a:avLst/>
              <a:gdLst/>
              <a:ahLst/>
              <a:cxnLst/>
              <a:rect l="l" t="t" r="r" b="b"/>
              <a:pathLst>
                <a:path w="391746" h="548742" extrusionOk="0">
                  <a:moveTo>
                    <a:pt x="367875" y="359869"/>
                  </a:moveTo>
                  <a:cubicBezTo>
                    <a:pt x="376530" y="326086"/>
                    <a:pt x="381035" y="290630"/>
                    <a:pt x="376106" y="255928"/>
                  </a:cubicBezTo>
                  <a:cubicBezTo>
                    <a:pt x="371200" y="234710"/>
                    <a:pt x="366790" y="211866"/>
                    <a:pt x="352309" y="194845"/>
                  </a:cubicBezTo>
                  <a:cubicBezTo>
                    <a:pt x="336884" y="178697"/>
                    <a:pt x="317592" y="165071"/>
                    <a:pt x="295752" y="159318"/>
                  </a:cubicBezTo>
                  <a:cubicBezTo>
                    <a:pt x="279007" y="155334"/>
                    <a:pt x="261885" y="152977"/>
                    <a:pt x="244856" y="150501"/>
                  </a:cubicBezTo>
                  <a:cubicBezTo>
                    <a:pt x="227640" y="149063"/>
                    <a:pt x="209809" y="146376"/>
                    <a:pt x="192758" y="150242"/>
                  </a:cubicBezTo>
                  <a:cubicBezTo>
                    <a:pt x="166225" y="155499"/>
                    <a:pt x="143277" y="171836"/>
                    <a:pt x="127829" y="193808"/>
                  </a:cubicBezTo>
                  <a:cubicBezTo>
                    <a:pt x="113749" y="211513"/>
                    <a:pt x="98159" y="228699"/>
                    <a:pt x="89810" y="250058"/>
                  </a:cubicBezTo>
                  <a:cubicBezTo>
                    <a:pt x="77735" y="278889"/>
                    <a:pt x="71768" y="310150"/>
                    <a:pt x="68466" y="341127"/>
                  </a:cubicBezTo>
                  <a:cubicBezTo>
                    <a:pt x="66957" y="371986"/>
                    <a:pt x="68608" y="405439"/>
                    <a:pt x="84126" y="432880"/>
                  </a:cubicBezTo>
                  <a:cubicBezTo>
                    <a:pt x="90659" y="444644"/>
                    <a:pt x="102074" y="452329"/>
                    <a:pt x="112900" y="459779"/>
                  </a:cubicBezTo>
                  <a:cubicBezTo>
                    <a:pt x="123301" y="467605"/>
                    <a:pt x="134126" y="474961"/>
                    <a:pt x="146437" y="479416"/>
                  </a:cubicBezTo>
                  <a:cubicBezTo>
                    <a:pt x="163064" y="485145"/>
                    <a:pt x="180517" y="490096"/>
                    <a:pt x="198229" y="490049"/>
                  </a:cubicBezTo>
                  <a:cubicBezTo>
                    <a:pt x="207262" y="493208"/>
                    <a:pt x="215446" y="494999"/>
                    <a:pt x="225328" y="495565"/>
                  </a:cubicBezTo>
                  <a:cubicBezTo>
                    <a:pt x="227262" y="495659"/>
                    <a:pt x="229243" y="495707"/>
                    <a:pt x="231177" y="495707"/>
                  </a:cubicBezTo>
                  <a:cubicBezTo>
                    <a:pt x="250729" y="495707"/>
                    <a:pt x="270941" y="491345"/>
                    <a:pt x="287592" y="481161"/>
                  </a:cubicBezTo>
                  <a:cubicBezTo>
                    <a:pt x="302851" y="471283"/>
                    <a:pt x="314148" y="456808"/>
                    <a:pt x="326743" y="443936"/>
                  </a:cubicBezTo>
                  <a:cubicBezTo>
                    <a:pt x="349361" y="421422"/>
                    <a:pt x="360776" y="390375"/>
                    <a:pt x="367875" y="359869"/>
                  </a:cubicBezTo>
                  <a:close/>
                  <a:moveTo>
                    <a:pt x="389856" y="260831"/>
                  </a:moveTo>
                  <a:cubicBezTo>
                    <a:pt x="394478" y="303761"/>
                    <a:pt x="390775" y="348341"/>
                    <a:pt x="377073" y="389502"/>
                  </a:cubicBezTo>
                  <a:cubicBezTo>
                    <a:pt x="377025" y="389431"/>
                    <a:pt x="376978" y="389384"/>
                    <a:pt x="376908" y="389337"/>
                  </a:cubicBezTo>
                  <a:cubicBezTo>
                    <a:pt x="376742" y="390162"/>
                    <a:pt x="376554" y="390964"/>
                    <a:pt x="376342" y="391765"/>
                  </a:cubicBezTo>
                  <a:cubicBezTo>
                    <a:pt x="376224" y="392166"/>
                    <a:pt x="376129" y="392591"/>
                    <a:pt x="376011" y="392968"/>
                  </a:cubicBezTo>
                  <a:cubicBezTo>
                    <a:pt x="375893" y="393368"/>
                    <a:pt x="375775" y="393769"/>
                    <a:pt x="375658" y="394170"/>
                  </a:cubicBezTo>
                  <a:cubicBezTo>
                    <a:pt x="374714" y="397306"/>
                    <a:pt x="373653" y="400417"/>
                    <a:pt x="372356" y="403435"/>
                  </a:cubicBezTo>
                  <a:cubicBezTo>
                    <a:pt x="371601" y="405132"/>
                    <a:pt x="370893" y="406830"/>
                    <a:pt x="370092" y="408504"/>
                  </a:cubicBezTo>
                  <a:cubicBezTo>
                    <a:pt x="369620" y="409541"/>
                    <a:pt x="369101" y="410555"/>
                    <a:pt x="368582" y="411545"/>
                  </a:cubicBezTo>
                  <a:cubicBezTo>
                    <a:pt x="368323" y="412040"/>
                    <a:pt x="368063" y="412535"/>
                    <a:pt x="367804" y="413006"/>
                  </a:cubicBezTo>
                  <a:cubicBezTo>
                    <a:pt x="366247" y="416024"/>
                    <a:pt x="364549" y="418947"/>
                    <a:pt x="362898" y="421870"/>
                  </a:cubicBezTo>
                  <a:cubicBezTo>
                    <a:pt x="361743" y="423898"/>
                    <a:pt x="360611" y="425972"/>
                    <a:pt x="359526" y="428023"/>
                  </a:cubicBezTo>
                  <a:cubicBezTo>
                    <a:pt x="359502" y="428071"/>
                    <a:pt x="359478" y="428118"/>
                    <a:pt x="359455" y="428165"/>
                  </a:cubicBezTo>
                  <a:cubicBezTo>
                    <a:pt x="358535" y="430051"/>
                    <a:pt x="357639" y="431937"/>
                    <a:pt x="356743" y="433823"/>
                  </a:cubicBezTo>
                  <a:cubicBezTo>
                    <a:pt x="356129" y="435143"/>
                    <a:pt x="355516" y="436463"/>
                    <a:pt x="354903" y="437783"/>
                  </a:cubicBezTo>
                  <a:cubicBezTo>
                    <a:pt x="354172" y="439363"/>
                    <a:pt x="353394" y="440919"/>
                    <a:pt x="352592" y="442475"/>
                  </a:cubicBezTo>
                  <a:cubicBezTo>
                    <a:pt x="352285" y="443064"/>
                    <a:pt x="351955" y="443677"/>
                    <a:pt x="351601" y="444266"/>
                  </a:cubicBezTo>
                  <a:cubicBezTo>
                    <a:pt x="351412" y="444573"/>
                    <a:pt x="351200" y="444879"/>
                    <a:pt x="351011" y="445209"/>
                  </a:cubicBezTo>
                  <a:cubicBezTo>
                    <a:pt x="350611" y="445799"/>
                    <a:pt x="350139" y="446388"/>
                    <a:pt x="349549" y="446789"/>
                  </a:cubicBezTo>
                  <a:cubicBezTo>
                    <a:pt x="348983" y="447190"/>
                    <a:pt x="348323" y="447355"/>
                    <a:pt x="347662" y="447260"/>
                  </a:cubicBezTo>
                  <a:cubicBezTo>
                    <a:pt x="336813" y="462372"/>
                    <a:pt x="324691" y="476682"/>
                    <a:pt x="314007" y="491911"/>
                  </a:cubicBezTo>
                  <a:cubicBezTo>
                    <a:pt x="310988" y="495942"/>
                    <a:pt x="307993" y="499974"/>
                    <a:pt x="304762" y="503840"/>
                  </a:cubicBezTo>
                  <a:cubicBezTo>
                    <a:pt x="304149" y="504288"/>
                    <a:pt x="303535" y="504712"/>
                    <a:pt x="302899" y="505136"/>
                  </a:cubicBezTo>
                  <a:cubicBezTo>
                    <a:pt x="282191" y="517867"/>
                    <a:pt x="259998" y="527462"/>
                    <a:pt x="237003" y="535831"/>
                  </a:cubicBezTo>
                  <a:cubicBezTo>
                    <a:pt x="222026" y="541913"/>
                    <a:pt x="206366" y="546817"/>
                    <a:pt x="190045" y="548231"/>
                  </a:cubicBezTo>
                  <a:cubicBezTo>
                    <a:pt x="155329" y="551319"/>
                    <a:pt x="125164" y="540074"/>
                    <a:pt x="95070" y="523808"/>
                  </a:cubicBezTo>
                  <a:cubicBezTo>
                    <a:pt x="72758" y="513859"/>
                    <a:pt x="54221" y="497522"/>
                    <a:pt x="39669" y="478049"/>
                  </a:cubicBezTo>
                  <a:cubicBezTo>
                    <a:pt x="26179" y="461594"/>
                    <a:pt x="16509" y="442522"/>
                    <a:pt x="10683" y="422177"/>
                  </a:cubicBezTo>
                  <a:cubicBezTo>
                    <a:pt x="11249" y="421517"/>
                    <a:pt x="11391" y="420715"/>
                    <a:pt x="10990" y="419702"/>
                  </a:cubicBezTo>
                  <a:cubicBezTo>
                    <a:pt x="10636" y="419277"/>
                    <a:pt x="10212" y="418994"/>
                    <a:pt x="9740" y="418758"/>
                  </a:cubicBezTo>
                  <a:cubicBezTo>
                    <a:pt x="9127" y="416425"/>
                    <a:pt x="8561" y="414067"/>
                    <a:pt x="8042" y="411710"/>
                  </a:cubicBezTo>
                  <a:cubicBezTo>
                    <a:pt x="1273" y="386791"/>
                    <a:pt x="-1015" y="361212"/>
                    <a:pt x="400" y="335445"/>
                  </a:cubicBezTo>
                  <a:cubicBezTo>
                    <a:pt x="872" y="319485"/>
                    <a:pt x="1414" y="303454"/>
                    <a:pt x="3325" y="287589"/>
                  </a:cubicBezTo>
                  <a:cubicBezTo>
                    <a:pt x="4929" y="276202"/>
                    <a:pt x="7358" y="264933"/>
                    <a:pt x="10330" y="253806"/>
                  </a:cubicBezTo>
                  <a:cubicBezTo>
                    <a:pt x="10589" y="253641"/>
                    <a:pt x="10801" y="253429"/>
                    <a:pt x="11013" y="253193"/>
                  </a:cubicBezTo>
                  <a:cubicBezTo>
                    <a:pt x="11768" y="252321"/>
                    <a:pt x="11863" y="251000"/>
                    <a:pt x="11391" y="249940"/>
                  </a:cubicBezTo>
                  <a:cubicBezTo>
                    <a:pt x="14575" y="238459"/>
                    <a:pt x="18278" y="227143"/>
                    <a:pt x="22216" y="215945"/>
                  </a:cubicBezTo>
                  <a:cubicBezTo>
                    <a:pt x="34127" y="183506"/>
                    <a:pt x="56084" y="155641"/>
                    <a:pt x="81084" y="132160"/>
                  </a:cubicBezTo>
                  <a:cubicBezTo>
                    <a:pt x="102570" y="109481"/>
                    <a:pt x="129197" y="93168"/>
                    <a:pt x="156414" y="78268"/>
                  </a:cubicBezTo>
                  <a:cubicBezTo>
                    <a:pt x="163300" y="74732"/>
                    <a:pt x="170612" y="70795"/>
                    <a:pt x="176791" y="65774"/>
                  </a:cubicBezTo>
                  <a:cubicBezTo>
                    <a:pt x="178607" y="65349"/>
                    <a:pt x="179975" y="63723"/>
                    <a:pt x="181178" y="61813"/>
                  </a:cubicBezTo>
                  <a:cubicBezTo>
                    <a:pt x="184739" y="58230"/>
                    <a:pt x="187687" y="54104"/>
                    <a:pt x="189621" y="49295"/>
                  </a:cubicBezTo>
                  <a:cubicBezTo>
                    <a:pt x="199692" y="35456"/>
                    <a:pt x="209715" y="21406"/>
                    <a:pt x="217074" y="5894"/>
                  </a:cubicBezTo>
                  <a:cubicBezTo>
                    <a:pt x="218017" y="3937"/>
                    <a:pt x="218890" y="1980"/>
                    <a:pt x="219715" y="0"/>
                  </a:cubicBezTo>
                  <a:cubicBezTo>
                    <a:pt x="221555" y="12259"/>
                    <a:pt x="228677" y="23858"/>
                    <a:pt x="237875" y="31850"/>
                  </a:cubicBezTo>
                  <a:cubicBezTo>
                    <a:pt x="249573" y="40714"/>
                    <a:pt x="264691" y="42576"/>
                    <a:pt x="278936" y="43142"/>
                  </a:cubicBezTo>
                  <a:cubicBezTo>
                    <a:pt x="279620" y="43189"/>
                    <a:pt x="280304" y="43213"/>
                    <a:pt x="280988" y="43213"/>
                  </a:cubicBezTo>
                  <a:cubicBezTo>
                    <a:pt x="290823" y="43213"/>
                    <a:pt x="299927" y="38969"/>
                    <a:pt x="308465" y="34325"/>
                  </a:cubicBezTo>
                  <a:cubicBezTo>
                    <a:pt x="315658" y="30459"/>
                    <a:pt x="323064" y="26569"/>
                    <a:pt x="328913" y="20769"/>
                  </a:cubicBezTo>
                  <a:cubicBezTo>
                    <a:pt x="329408" y="20298"/>
                    <a:pt x="329903" y="19803"/>
                    <a:pt x="330375" y="19331"/>
                  </a:cubicBezTo>
                  <a:cubicBezTo>
                    <a:pt x="329007" y="21312"/>
                    <a:pt x="327592" y="23292"/>
                    <a:pt x="326059" y="25319"/>
                  </a:cubicBezTo>
                  <a:cubicBezTo>
                    <a:pt x="312710" y="43095"/>
                    <a:pt x="303229" y="68343"/>
                    <a:pt x="315941" y="88924"/>
                  </a:cubicBezTo>
                  <a:cubicBezTo>
                    <a:pt x="324738" y="106251"/>
                    <a:pt x="333771" y="123437"/>
                    <a:pt x="344596" y="139633"/>
                  </a:cubicBezTo>
                  <a:cubicBezTo>
                    <a:pt x="369384" y="175538"/>
                    <a:pt x="382757" y="218114"/>
                    <a:pt x="389856" y="260831"/>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012025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763"/>
        <p:cNvGrpSpPr/>
        <p:nvPr/>
      </p:nvGrpSpPr>
      <p:grpSpPr>
        <a:xfrm>
          <a:off x="0" y="0"/>
          <a:ext cx="0" cy="0"/>
          <a:chOff x="0" y="0"/>
          <a:chExt cx="0" cy="0"/>
        </a:xfrm>
      </p:grpSpPr>
      <p:grpSp>
        <p:nvGrpSpPr>
          <p:cNvPr id="2764" name="Google Shape;2764;p23"/>
          <p:cNvGrpSpPr/>
          <p:nvPr/>
        </p:nvGrpSpPr>
        <p:grpSpPr>
          <a:xfrm rot="586501">
            <a:off x="-233304" y="-1394275"/>
            <a:ext cx="4121325" cy="4160633"/>
            <a:chOff x="-349988" y="-2091503"/>
            <a:chExt cx="6181248" cy="6240414"/>
          </a:xfrm>
        </p:grpSpPr>
        <p:sp>
          <p:nvSpPr>
            <p:cNvPr id="2765" name="Google Shape;2765;p23"/>
            <p:cNvSpPr/>
            <p:nvPr/>
          </p:nvSpPr>
          <p:spPr>
            <a:xfrm>
              <a:off x="-341828" y="-20915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2766" name="Google Shape;2766;p23"/>
            <p:cNvGrpSpPr/>
            <p:nvPr/>
          </p:nvGrpSpPr>
          <p:grpSpPr>
            <a:xfrm>
              <a:off x="-349988" y="-1671161"/>
              <a:ext cx="6181248" cy="5467080"/>
              <a:chOff x="-349988" y="-1671161"/>
              <a:chExt cx="6181248" cy="5467080"/>
            </a:xfrm>
          </p:grpSpPr>
          <p:sp>
            <p:nvSpPr>
              <p:cNvPr id="2767" name="Google Shape;2767;p23"/>
              <p:cNvSpPr/>
              <p:nvPr/>
            </p:nvSpPr>
            <p:spPr>
              <a:xfrm>
                <a:off x="-346694" y="-2177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68" name="Google Shape;2768;p23"/>
              <p:cNvSpPr/>
              <p:nvPr/>
            </p:nvSpPr>
            <p:spPr>
              <a:xfrm>
                <a:off x="-343530" y="266247"/>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69" name="Google Shape;2769;p23"/>
              <p:cNvSpPr/>
              <p:nvPr/>
            </p:nvSpPr>
            <p:spPr>
              <a:xfrm>
                <a:off x="-345621" y="750183"/>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0" name="Google Shape;2770;p23"/>
              <p:cNvSpPr/>
              <p:nvPr/>
            </p:nvSpPr>
            <p:spPr>
              <a:xfrm>
                <a:off x="-346492" y="-16711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1" name="Google Shape;2771;p23"/>
              <p:cNvSpPr/>
              <p:nvPr/>
            </p:nvSpPr>
            <p:spPr>
              <a:xfrm>
                <a:off x="-349855" y="-7018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2" name="Google Shape;2772;p23"/>
              <p:cNvSpPr/>
              <p:nvPr/>
            </p:nvSpPr>
            <p:spPr>
              <a:xfrm>
                <a:off x="-349197" y="-11862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3" name="Google Shape;2773;p23"/>
              <p:cNvSpPr/>
              <p:nvPr/>
            </p:nvSpPr>
            <p:spPr>
              <a:xfrm>
                <a:off x="-346819" y="22016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4" name="Google Shape;2774;p23"/>
              <p:cNvSpPr/>
              <p:nvPr/>
            </p:nvSpPr>
            <p:spPr>
              <a:xfrm>
                <a:off x="-345121" y="31690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5" name="Google Shape;2775;p23"/>
              <p:cNvSpPr/>
              <p:nvPr/>
            </p:nvSpPr>
            <p:spPr>
              <a:xfrm>
                <a:off x="-348788" y="12340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6" name="Google Shape;2776;p23"/>
              <p:cNvSpPr/>
              <p:nvPr/>
            </p:nvSpPr>
            <p:spPr>
              <a:xfrm>
                <a:off x="-347821" y="36527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7" name="Google Shape;2777;p23"/>
              <p:cNvSpPr/>
              <p:nvPr/>
            </p:nvSpPr>
            <p:spPr>
              <a:xfrm>
                <a:off x="-343648" y="26853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8" name="Google Shape;2778;p23"/>
              <p:cNvSpPr/>
              <p:nvPr/>
            </p:nvSpPr>
            <p:spPr>
              <a:xfrm>
                <a:off x="-349988" y="17179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sp>
        <p:nvSpPr>
          <p:cNvPr id="2779" name="Google Shape;2779;p23"/>
          <p:cNvSpPr/>
          <p:nvPr/>
        </p:nvSpPr>
        <p:spPr>
          <a:xfrm rot="356812">
            <a:off x="2144160" y="-517936"/>
            <a:ext cx="7933361" cy="8030949"/>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lang="en-US" sz="1200" kern="0" dirty="0">
              <a:solidFill>
                <a:srgbClr val="25364E"/>
              </a:solidFill>
              <a:latin typeface="Calibri"/>
              <a:ea typeface="Calibri"/>
              <a:cs typeface="Calibri"/>
              <a:sym typeface="Calibri"/>
            </a:endParaRPr>
          </a:p>
        </p:txBody>
      </p:sp>
      <p:sp>
        <p:nvSpPr>
          <p:cNvPr id="2780" name="Google Shape;2780;p23"/>
          <p:cNvSpPr txBox="1"/>
          <p:nvPr/>
        </p:nvSpPr>
        <p:spPr>
          <a:xfrm>
            <a:off x="2980840" y="1777515"/>
            <a:ext cx="6260000" cy="2215991"/>
          </a:xfrm>
          <a:prstGeom prst="rect">
            <a:avLst/>
          </a:prstGeom>
          <a:noFill/>
          <a:ln>
            <a:noFill/>
          </a:ln>
        </p:spPr>
        <p:txBody>
          <a:bodyPr spcFirstLastPara="1" wrap="square" lIns="0" tIns="0" rIns="0" bIns="0" anchor="t" anchorCtr="0">
            <a:spAutoFit/>
          </a:bodyPr>
          <a:lstStyle/>
          <a:p>
            <a:pPr algn="ctr" defTabSz="1219170" rtl="1">
              <a:buClr>
                <a:srgbClr val="000000"/>
              </a:buClr>
            </a:pPr>
            <a:r>
              <a:rPr lang="en-US" sz="3600" dirty="0">
                <a:solidFill>
                  <a:srgbClr val="1D3557"/>
                </a:solidFill>
                <a:latin typeface="iranyekan"/>
                <a:cs typeface="B Koodak" panose="00000700000000000000" pitchFamily="2" charset="-78"/>
              </a:rPr>
              <a:t> </a:t>
            </a:r>
            <a:r>
              <a:rPr lang="en-US" sz="3600" b="1" dirty="0">
                <a:solidFill>
                  <a:srgbClr val="1D3557"/>
                </a:solidFill>
                <a:latin typeface="iranyekan"/>
                <a:cs typeface="B Koodak" panose="00000700000000000000" pitchFamily="2" charset="-78"/>
              </a:rPr>
              <a:t>WELIE</a:t>
            </a:r>
            <a:r>
              <a:rPr lang="fa-IR" sz="3600" b="0" i="0" dirty="0">
                <a:solidFill>
                  <a:srgbClr val="1D3557"/>
                </a:solidFill>
                <a:effectLst/>
                <a:latin typeface="iranyekan"/>
                <a:cs typeface="B Koodak" panose="00000700000000000000" pitchFamily="2" charset="-78"/>
              </a:rPr>
              <a:t>دارای طرح های تعاملی فوق العاده است که آن را به یک منبع مناسب در زمینه سایت برای ایده گرفتن رابط کاربری تبدیل کرده است.</a:t>
            </a:r>
            <a:endParaRPr sz="3600" b="1" kern="0" dirty="0">
              <a:solidFill>
                <a:srgbClr val="1D3557"/>
              </a:solidFill>
              <a:latin typeface="Fredoka One"/>
              <a:ea typeface="Fredoka One"/>
              <a:cs typeface="B Koodak" panose="00000700000000000000" pitchFamily="2" charset="-78"/>
              <a:sym typeface="Fredoka One"/>
            </a:endParaRPr>
          </a:p>
        </p:txBody>
      </p:sp>
      <p:grpSp>
        <p:nvGrpSpPr>
          <p:cNvPr id="2781" name="Google Shape;2781;p23"/>
          <p:cNvGrpSpPr/>
          <p:nvPr/>
        </p:nvGrpSpPr>
        <p:grpSpPr>
          <a:xfrm rot="-638277">
            <a:off x="9352970" y="-398065"/>
            <a:ext cx="3371948" cy="1184712"/>
            <a:chOff x="14029372" y="-598352"/>
            <a:chExt cx="5057991" cy="1777027"/>
          </a:xfrm>
        </p:grpSpPr>
        <p:sp>
          <p:nvSpPr>
            <p:cNvPr id="2782" name="Google Shape;2782;p23"/>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3" name="Google Shape;2783;p23"/>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84" name="Google Shape;2784;p23"/>
          <p:cNvGrpSpPr/>
          <p:nvPr/>
        </p:nvGrpSpPr>
        <p:grpSpPr>
          <a:xfrm rot="-903547">
            <a:off x="-878111" y="4808003"/>
            <a:ext cx="3743424" cy="1275992"/>
            <a:chOff x="-1317965" y="7212074"/>
            <a:chExt cx="5615475" cy="1914004"/>
          </a:xfrm>
        </p:grpSpPr>
        <p:grpSp>
          <p:nvGrpSpPr>
            <p:cNvPr id="2785" name="Google Shape;2785;p23"/>
            <p:cNvGrpSpPr/>
            <p:nvPr/>
          </p:nvGrpSpPr>
          <p:grpSpPr>
            <a:xfrm>
              <a:off x="-1317965" y="7212074"/>
              <a:ext cx="5615475" cy="1914004"/>
              <a:chOff x="-1317965" y="7212074"/>
              <a:chExt cx="5615475" cy="1914004"/>
            </a:xfrm>
          </p:grpSpPr>
          <p:sp>
            <p:nvSpPr>
              <p:cNvPr id="2786" name="Google Shape;2786;p23"/>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7" name="Google Shape;2787;p23"/>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8" name="Google Shape;2788;p23"/>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9" name="Google Shape;2789;p23"/>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90" name="Google Shape;2790;p23"/>
            <p:cNvGrpSpPr/>
            <p:nvPr/>
          </p:nvGrpSpPr>
          <p:grpSpPr>
            <a:xfrm>
              <a:off x="-1317965" y="7212074"/>
              <a:ext cx="5615475" cy="1914004"/>
              <a:chOff x="-1317965" y="7212074"/>
              <a:chExt cx="5615475" cy="1914004"/>
            </a:xfrm>
          </p:grpSpPr>
          <p:sp>
            <p:nvSpPr>
              <p:cNvPr id="2791" name="Google Shape;2791;p23"/>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2" name="Google Shape;2792;p23"/>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3" name="Google Shape;2793;p23"/>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4" name="Google Shape;2794;p23"/>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795" name="Google Shape;2795;p23"/>
          <p:cNvGrpSpPr/>
          <p:nvPr/>
        </p:nvGrpSpPr>
        <p:grpSpPr>
          <a:xfrm rot="-1285996">
            <a:off x="74411" y="1381211"/>
            <a:ext cx="1221724" cy="1889740"/>
            <a:chOff x="111337" y="2071711"/>
            <a:chExt cx="1832672" cy="2834536"/>
          </a:xfrm>
        </p:grpSpPr>
        <p:sp>
          <p:nvSpPr>
            <p:cNvPr id="2796" name="Google Shape;2796;p23"/>
            <p:cNvSpPr/>
            <p:nvPr/>
          </p:nvSpPr>
          <p:spPr>
            <a:xfrm>
              <a:off x="954001" y="2306489"/>
              <a:ext cx="990008" cy="2599758"/>
            </a:xfrm>
            <a:custGeom>
              <a:avLst/>
              <a:gdLst/>
              <a:ahLst/>
              <a:cxnLst/>
              <a:rect l="l" t="t" r="r" b="b"/>
              <a:pathLst>
                <a:path w="990008" h="2599758" extrusionOk="0">
                  <a:moveTo>
                    <a:pt x="984584" y="1089585"/>
                  </a:moveTo>
                  <a:cubicBezTo>
                    <a:pt x="934197" y="1205099"/>
                    <a:pt x="880283" y="1319093"/>
                    <a:pt x="823355" y="1431578"/>
                  </a:cubicBezTo>
                  <a:cubicBezTo>
                    <a:pt x="623574" y="1826288"/>
                    <a:pt x="386261" y="2199303"/>
                    <a:pt x="152481" y="2574086"/>
                  </a:cubicBezTo>
                  <a:cubicBezTo>
                    <a:pt x="119983" y="2626293"/>
                    <a:pt x="40110" y="2591995"/>
                    <a:pt x="54476" y="2532724"/>
                  </a:cubicBezTo>
                  <a:cubicBezTo>
                    <a:pt x="143659" y="2163491"/>
                    <a:pt x="234098" y="1793249"/>
                    <a:pt x="364097" y="1435864"/>
                  </a:cubicBezTo>
                  <a:cubicBezTo>
                    <a:pt x="268861" y="1443937"/>
                    <a:pt x="173382" y="1452764"/>
                    <a:pt x="80423" y="1474199"/>
                  </a:cubicBezTo>
                  <a:cubicBezTo>
                    <a:pt x="24000" y="1487566"/>
                    <a:pt x="-17825" y="1430059"/>
                    <a:pt x="7623" y="1379366"/>
                  </a:cubicBezTo>
                  <a:cubicBezTo>
                    <a:pt x="36594" y="1322114"/>
                    <a:pt x="69596" y="1266631"/>
                    <a:pt x="103606" y="1211646"/>
                  </a:cubicBezTo>
                  <a:cubicBezTo>
                    <a:pt x="201594" y="1012905"/>
                    <a:pt x="316230" y="821477"/>
                    <a:pt x="428086" y="630049"/>
                  </a:cubicBezTo>
                  <a:cubicBezTo>
                    <a:pt x="547751" y="425509"/>
                    <a:pt x="672953" y="224245"/>
                    <a:pt x="797414" y="22732"/>
                  </a:cubicBezTo>
                  <a:cubicBezTo>
                    <a:pt x="826124" y="-23930"/>
                    <a:pt x="892639" y="7850"/>
                    <a:pt x="882565" y="58543"/>
                  </a:cubicBezTo>
                  <a:cubicBezTo>
                    <a:pt x="846278" y="241899"/>
                    <a:pt x="806226" y="424245"/>
                    <a:pt x="757351" y="604578"/>
                  </a:cubicBezTo>
                  <a:cubicBezTo>
                    <a:pt x="732661" y="695624"/>
                    <a:pt x="705956" y="786420"/>
                    <a:pt x="677489" y="876456"/>
                  </a:cubicBezTo>
                  <a:cubicBezTo>
                    <a:pt x="664391" y="918577"/>
                    <a:pt x="650280" y="960444"/>
                    <a:pt x="637680" y="1002559"/>
                  </a:cubicBezTo>
                  <a:cubicBezTo>
                    <a:pt x="632895" y="1018450"/>
                    <a:pt x="628858" y="1034085"/>
                    <a:pt x="624837" y="1049975"/>
                  </a:cubicBezTo>
                  <a:cubicBezTo>
                    <a:pt x="727366" y="1030553"/>
                    <a:pt x="830660" y="1014668"/>
                    <a:pt x="934197" y="1001805"/>
                  </a:cubicBezTo>
                  <a:cubicBezTo>
                    <a:pt x="983327" y="995513"/>
                    <a:pt x="999698" y="1054528"/>
                    <a:pt x="984584" y="1089585"/>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7" name="Google Shape;2797;p23"/>
            <p:cNvSpPr/>
            <p:nvPr/>
          </p:nvSpPr>
          <p:spPr>
            <a:xfrm>
              <a:off x="111337" y="2071711"/>
              <a:ext cx="691631" cy="2454853"/>
            </a:xfrm>
            <a:custGeom>
              <a:avLst/>
              <a:gdLst/>
              <a:ahLst/>
              <a:cxnLst/>
              <a:rect l="l" t="t" r="r" b="b"/>
              <a:pathLst>
                <a:path w="691631" h="2454853" extrusionOk="0">
                  <a:moveTo>
                    <a:pt x="632183" y="960760"/>
                  </a:moveTo>
                  <a:cubicBezTo>
                    <a:pt x="520768" y="1011816"/>
                    <a:pt x="412814" y="1074119"/>
                    <a:pt x="300981" y="1123570"/>
                  </a:cubicBezTo>
                  <a:cubicBezTo>
                    <a:pt x="300732" y="1121337"/>
                    <a:pt x="300477" y="1119109"/>
                    <a:pt x="300217" y="1116886"/>
                  </a:cubicBezTo>
                  <a:cubicBezTo>
                    <a:pt x="293484" y="1056845"/>
                    <a:pt x="287266" y="996747"/>
                    <a:pt x="281586" y="936598"/>
                  </a:cubicBezTo>
                  <a:cubicBezTo>
                    <a:pt x="280964" y="929971"/>
                    <a:pt x="280261" y="923344"/>
                    <a:pt x="279621" y="916717"/>
                  </a:cubicBezTo>
                  <a:cubicBezTo>
                    <a:pt x="278846" y="905634"/>
                    <a:pt x="278240" y="894539"/>
                    <a:pt x="277430" y="883456"/>
                  </a:cubicBezTo>
                  <a:cubicBezTo>
                    <a:pt x="270425" y="787671"/>
                    <a:pt x="261959" y="691994"/>
                    <a:pt x="252044" y="596470"/>
                  </a:cubicBezTo>
                  <a:cubicBezTo>
                    <a:pt x="244971" y="528260"/>
                    <a:pt x="209251" y="1143"/>
                    <a:pt x="150681" y="3"/>
                  </a:cubicBezTo>
                  <a:cubicBezTo>
                    <a:pt x="70593" y="-1562"/>
                    <a:pt x="43090" y="592456"/>
                    <a:pt x="37149" y="664182"/>
                  </a:cubicBezTo>
                  <a:cubicBezTo>
                    <a:pt x="24629" y="815223"/>
                    <a:pt x="15824" y="966559"/>
                    <a:pt x="9923" y="1117998"/>
                  </a:cubicBezTo>
                  <a:cubicBezTo>
                    <a:pt x="4572" y="1255121"/>
                    <a:pt x="-14919" y="1403447"/>
                    <a:pt x="22041" y="1537379"/>
                  </a:cubicBezTo>
                  <a:cubicBezTo>
                    <a:pt x="34046" y="1580844"/>
                    <a:pt x="57654" y="1591667"/>
                    <a:pt x="100866" y="1580992"/>
                  </a:cubicBezTo>
                  <a:cubicBezTo>
                    <a:pt x="171781" y="1563468"/>
                    <a:pt x="229999" y="1513048"/>
                    <a:pt x="291830" y="1476930"/>
                  </a:cubicBezTo>
                  <a:cubicBezTo>
                    <a:pt x="324272" y="1457978"/>
                    <a:pt x="356810" y="1439265"/>
                    <a:pt x="389257" y="1420307"/>
                  </a:cubicBezTo>
                  <a:cubicBezTo>
                    <a:pt x="397304" y="1756257"/>
                    <a:pt x="436043" y="2092230"/>
                    <a:pt x="481028" y="2424778"/>
                  </a:cubicBezTo>
                  <a:cubicBezTo>
                    <a:pt x="486226" y="2462971"/>
                    <a:pt x="540299" y="2465783"/>
                    <a:pt x="548255" y="2427488"/>
                  </a:cubicBezTo>
                  <a:cubicBezTo>
                    <a:pt x="566693" y="2339708"/>
                    <a:pt x="581677" y="2251344"/>
                    <a:pt x="594327" y="2162509"/>
                  </a:cubicBezTo>
                  <a:cubicBezTo>
                    <a:pt x="621072" y="2061203"/>
                    <a:pt x="622431" y="1943666"/>
                    <a:pt x="634255" y="1839400"/>
                  </a:cubicBezTo>
                  <a:cubicBezTo>
                    <a:pt x="647783" y="1720083"/>
                    <a:pt x="659001" y="1600505"/>
                    <a:pt x="667909" y="1480745"/>
                  </a:cubicBezTo>
                  <a:cubicBezTo>
                    <a:pt x="675780" y="1374784"/>
                    <a:pt x="681845" y="1268682"/>
                    <a:pt x="686086" y="1162511"/>
                  </a:cubicBezTo>
                  <a:cubicBezTo>
                    <a:pt x="686873" y="1142771"/>
                    <a:pt x="698855" y="1048738"/>
                    <a:pt x="684942" y="994661"/>
                  </a:cubicBezTo>
                  <a:cubicBezTo>
                    <a:pt x="677292" y="964864"/>
                    <a:pt x="661759" y="947205"/>
                    <a:pt x="632183" y="9607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98" name="Google Shape;2798;p23"/>
          <p:cNvGrpSpPr/>
          <p:nvPr/>
        </p:nvGrpSpPr>
        <p:grpSpPr>
          <a:xfrm rot="-392710">
            <a:off x="9305780" y="3893064"/>
            <a:ext cx="3559440" cy="5140331"/>
            <a:chOff x="13956195" y="5836411"/>
            <a:chExt cx="5338528" cy="7709407"/>
          </a:xfrm>
        </p:grpSpPr>
        <p:sp>
          <p:nvSpPr>
            <p:cNvPr id="2799" name="Google Shape;2799;p23"/>
            <p:cNvSpPr/>
            <p:nvPr/>
          </p:nvSpPr>
          <p:spPr>
            <a:xfrm>
              <a:off x="13956195" y="5836411"/>
              <a:ext cx="5338528" cy="7709407"/>
            </a:xfrm>
            <a:custGeom>
              <a:avLst/>
              <a:gdLst/>
              <a:ahLst/>
              <a:cxnLst/>
              <a:rect l="l" t="t" r="r" b="b"/>
              <a:pathLst>
                <a:path w="5338528" h="7709407" extrusionOk="0">
                  <a:moveTo>
                    <a:pt x="1566996" y="7673557"/>
                  </a:moveTo>
                  <a:cubicBezTo>
                    <a:pt x="1528809" y="7673557"/>
                    <a:pt x="1492784" y="7669008"/>
                    <a:pt x="1451989" y="7656750"/>
                  </a:cubicBezTo>
                  <a:cubicBezTo>
                    <a:pt x="1381359" y="7633869"/>
                    <a:pt x="1224215" y="7382789"/>
                    <a:pt x="1161024" y="7193184"/>
                  </a:cubicBezTo>
                  <a:cubicBezTo>
                    <a:pt x="1073585" y="6928520"/>
                    <a:pt x="1122004" y="6843748"/>
                    <a:pt x="1069324" y="6832908"/>
                  </a:cubicBezTo>
                  <a:cubicBezTo>
                    <a:pt x="615118" y="6740041"/>
                    <a:pt x="228224" y="6408475"/>
                    <a:pt x="14619" y="6007277"/>
                  </a:cubicBezTo>
                  <a:cubicBezTo>
                    <a:pt x="-5091" y="6007277"/>
                    <a:pt x="836" y="5916615"/>
                    <a:pt x="836" y="125743"/>
                  </a:cubicBezTo>
                  <a:cubicBezTo>
                    <a:pt x="283852" y="90310"/>
                    <a:pt x="566359" y="62865"/>
                    <a:pt x="850965" y="62803"/>
                  </a:cubicBezTo>
                  <a:cubicBezTo>
                    <a:pt x="2978975" y="62310"/>
                    <a:pt x="4064642" y="-28199"/>
                    <a:pt x="5189978" y="8945"/>
                  </a:cubicBezTo>
                  <a:cubicBezTo>
                    <a:pt x="5246054" y="11135"/>
                    <a:pt x="5344313" y="5413576"/>
                    <a:pt x="5338262" y="7668052"/>
                  </a:cubicBezTo>
                  <a:cubicBezTo>
                    <a:pt x="5338262" y="7757774"/>
                    <a:pt x="4442923" y="7673557"/>
                    <a:pt x="1566996" y="7673557"/>
                  </a:cubicBezTo>
                  <a:close/>
                </a:path>
              </a:pathLst>
            </a:custGeom>
            <a:solidFill>
              <a:srgbClr val="F6CA6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2800" name="Google Shape;2800;p23"/>
            <p:cNvGrpSpPr/>
            <p:nvPr/>
          </p:nvGrpSpPr>
          <p:grpSpPr>
            <a:xfrm>
              <a:off x="14348763" y="6382180"/>
              <a:ext cx="4398364" cy="6514992"/>
              <a:chOff x="14348763" y="6382180"/>
              <a:chExt cx="4398364" cy="6514992"/>
            </a:xfrm>
          </p:grpSpPr>
          <p:grpSp>
            <p:nvGrpSpPr>
              <p:cNvPr id="2801" name="Google Shape;2801;p23"/>
              <p:cNvGrpSpPr/>
              <p:nvPr/>
            </p:nvGrpSpPr>
            <p:grpSpPr>
              <a:xfrm>
                <a:off x="14348814" y="6382180"/>
                <a:ext cx="4398308" cy="88557"/>
                <a:chOff x="14348814" y="6382180"/>
                <a:chExt cx="4398308" cy="88557"/>
              </a:xfrm>
            </p:grpSpPr>
            <p:grpSp>
              <p:nvGrpSpPr>
                <p:cNvPr id="2802" name="Google Shape;2802;p23"/>
                <p:cNvGrpSpPr/>
                <p:nvPr/>
              </p:nvGrpSpPr>
              <p:grpSpPr>
                <a:xfrm>
                  <a:off x="14348814" y="6382180"/>
                  <a:ext cx="78791" cy="88517"/>
                  <a:chOff x="14348814" y="6382180"/>
                  <a:chExt cx="78791" cy="88517"/>
                </a:xfrm>
              </p:grpSpPr>
              <p:sp>
                <p:nvSpPr>
                  <p:cNvPr id="2803" name="Google Shape;2803;p23"/>
                  <p:cNvSpPr/>
                  <p:nvPr/>
                </p:nvSpPr>
                <p:spPr>
                  <a:xfrm>
                    <a:off x="1439972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04" name="Google Shape;2804;p23"/>
                  <p:cNvSpPr/>
                  <p:nvPr/>
                </p:nvSpPr>
                <p:spPr>
                  <a:xfrm>
                    <a:off x="14348814" y="6382180"/>
                    <a:ext cx="78791" cy="88517"/>
                  </a:xfrm>
                  <a:custGeom>
                    <a:avLst/>
                    <a:gdLst/>
                    <a:ahLst/>
                    <a:cxnLst/>
                    <a:rect l="l" t="t" r="r" b="b"/>
                    <a:pathLst>
                      <a:path w="78791" h="88517" extrusionOk="0">
                        <a:moveTo>
                          <a:pt x="78646" y="43617"/>
                        </a:moveTo>
                        <a:cubicBezTo>
                          <a:pt x="75220"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05" name="Google Shape;2805;p23"/>
                <p:cNvGrpSpPr/>
                <p:nvPr/>
              </p:nvGrpSpPr>
              <p:grpSpPr>
                <a:xfrm>
                  <a:off x="14888792" y="6382207"/>
                  <a:ext cx="78766" cy="88530"/>
                  <a:chOff x="14888792" y="6382207"/>
                  <a:chExt cx="78766" cy="88530"/>
                </a:xfrm>
              </p:grpSpPr>
              <p:sp>
                <p:nvSpPr>
                  <p:cNvPr id="2806" name="Google Shape;2806;p23"/>
                  <p:cNvSpPr/>
                  <p:nvPr/>
                </p:nvSpPr>
                <p:spPr>
                  <a:xfrm>
                    <a:off x="1493966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07" name="Google Shape;2807;p23"/>
                  <p:cNvSpPr/>
                  <p:nvPr/>
                </p:nvSpPr>
                <p:spPr>
                  <a:xfrm>
                    <a:off x="14888792"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08" name="Google Shape;2808;p23"/>
                <p:cNvGrpSpPr/>
                <p:nvPr/>
              </p:nvGrpSpPr>
              <p:grpSpPr>
                <a:xfrm>
                  <a:off x="15428739" y="6382207"/>
                  <a:ext cx="78766" cy="88530"/>
                  <a:chOff x="15428739" y="6382207"/>
                  <a:chExt cx="78766" cy="88530"/>
                </a:xfrm>
              </p:grpSpPr>
              <p:sp>
                <p:nvSpPr>
                  <p:cNvPr id="2809" name="Google Shape;2809;p23"/>
                  <p:cNvSpPr/>
                  <p:nvPr/>
                </p:nvSpPr>
                <p:spPr>
                  <a:xfrm>
                    <a:off x="1547960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0" name="Google Shape;2810;p23"/>
                  <p:cNvSpPr/>
                  <p:nvPr/>
                </p:nvSpPr>
                <p:spPr>
                  <a:xfrm>
                    <a:off x="1542873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1" name="Google Shape;2811;p23"/>
                <p:cNvGrpSpPr/>
                <p:nvPr/>
              </p:nvGrpSpPr>
              <p:grpSpPr>
                <a:xfrm>
                  <a:off x="15968670" y="6382207"/>
                  <a:ext cx="78766" cy="88530"/>
                  <a:chOff x="15968670" y="6382207"/>
                  <a:chExt cx="78766" cy="88530"/>
                </a:xfrm>
              </p:grpSpPr>
              <p:sp>
                <p:nvSpPr>
                  <p:cNvPr id="2812" name="Google Shape;2812;p23"/>
                  <p:cNvSpPr/>
                  <p:nvPr/>
                </p:nvSpPr>
                <p:spPr>
                  <a:xfrm>
                    <a:off x="1601954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3" name="Google Shape;2813;p23"/>
                  <p:cNvSpPr/>
                  <p:nvPr/>
                </p:nvSpPr>
                <p:spPr>
                  <a:xfrm>
                    <a:off x="15968670"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4" name="Google Shape;2814;p23"/>
                <p:cNvGrpSpPr/>
                <p:nvPr/>
              </p:nvGrpSpPr>
              <p:grpSpPr>
                <a:xfrm>
                  <a:off x="16508619" y="6382207"/>
                  <a:ext cx="78766" cy="88530"/>
                  <a:chOff x="16508619" y="6382207"/>
                  <a:chExt cx="78766" cy="88530"/>
                </a:xfrm>
              </p:grpSpPr>
              <p:sp>
                <p:nvSpPr>
                  <p:cNvPr id="2815" name="Google Shape;2815;p23"/>
                  <p:cNvSpPr/>
                  <p:nvPr/>
                </p:nvSpPr>
                <p:spPr>
                  <a:xfrm>
                    <a:off x="16559480"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6" name="Google Shape;2816;p23"/>
                  <p:cNvSpPr/>
                  <p:nvPr/>
                </p:nvSpPr>
                <p:spPr>
                  <a:xfrm>
                    <a:off x="1650861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7" name="Google Shape;2817;p23"/>
                <p:cNvGrpSpPr/>
                <p:nvPr/>
              </p:nvGrpSpPr>
              <p:grpSpPr>
                <a:xfrm>
                  <a:off x="17048552" y="6382207"/>
                  <a:ext cx="78766" cy="88530"/>
                  <a:chOff x="17048552" y="6382207"/>
                  <a:chExt cx="78766" cy="88530"/>
                </a:xfrm>
              </p:grpSpPr>
              <p:sp>
                <p:nvSpPr>
                  <p:cNvPr id="2818" name="Google Shape;2818;p23"/>
                  <p:cNvSpPr/>
                  <p:nvPr/>
                </p:nvSpPr>
                <p:spPr>
                  <a:xfrm>
                    <a:off x="17099423"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9" name="Google Shape;2819;p23"/>
                  <p:cNvSpPr/>
                  <p:nvPr/>
                </p:nvSpPr>
                <p:spPr>
                  <a:xfrm>
                    <a:off x="17048552"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0" name="Google Shape;2820;p23"/>
                <p:cNvGrpSpPr/>
                <p:nvPr/>
              </p:nvGrpSpPr>
              <p:grpSpPr>
                <a:xfrm>
                  <a:off x="17588498" y="6382207"/>
                  <a:ext cx="78766" cy="88530"/>
                  <a:chOff x="17588498" y="6382207"/>
                  <a:chExt cx="78766" cy="88530"/>
                </a:xfrm>
              </p:grpSpPr>
              <p:sp>
                <p:nvSpPr>
                  <p:cNvPr id="2821" name="Google Shape;2821;p23"/>
                  <p:cNvSpPr/>
                  <p:nvPr/>
                </p:nvSpPr>
                <p:spPr>
                  <a:xfrm>
                    <a:off x="17639359"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2" name="Google Shape;2822;p23"/>
                  <p:cNvSpPr/>
                  <p:nvPr/>
                </p:nvSpPr>
                <p:spPr>
                  <a:xfrm>
                    <a:off x="17588498"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3" name="Google Shape;2823;p23"/>
                <p:cNvGrpSpPr/>
                <p:nvPr/>
              </p:nvGrpSpPr>
              <p:grpSpPr>
                <a:xfrm>
                  <a:off x="18128431" y="6382207"/>
                  <a:ext cx="78766" cy="88530"/>
                  <a:chOff x="18128431" y="6382207"/>
                  <a:chExt cx="78766" cy="88530"/>
                </a:xfrm>
              </p:grpSpPr>
              <p:sp>
                <p:nvSpPr>
                  <p:cNvPr id="2824" name="Google Shape;2824;p23"/>
                  <p:cNvSpPr/>
                  <p:nvPr/>
                </p:nvSpPr>
                <p:spPr>
                  <a:xfrm>
                    <a:off x="18179302"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5" name="Google Shape;2825;p23"/>
                  <p:cNvSpPr/>
                  <p:nvPr/>
                </p:nvSpPr>
                <p:spPr>
                  <a:xfrm>
                    <a:off x="18128431"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6" name="Google Shape;2826;p23"/>
                <p:cNvGrpSpPr/>
                <p:nvPr/>
              </p:nvGrpSpPr>
              <p:grpSpPr>
                <a:xfrm>
                  <a:off x="18668331" y="6382180"/>
                  <a:ext cx="78791" cy="88517"/>
                  <a:chOff x="18668331" y="6382180"/>
                  <a:chExt cx="78791" cy="88517"/>
                </a:xfrm>
              </p:grpSpPr>
              <p:sp>
                <p:nvSpPr>
                  <p:cNvPr id="2827" name="Google Shape;2827;p23"/>
                  <p:cNvSpPr/>
                  <p:nvPr/>
                </p:nvSpPr>
                <p:spPr>
                  <a:xfrm>
                    <a:off x="18719238"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8" name="Google Shape;2828;p23"/>
                  <p:cNvSpPr/>
                  <p:nvPr/>
                </p:nvSpPr>
                <p:spPr>
                  <a:xfrm>
                    <a:off x="18668331" y="6382180"/>
                    <a:ext cx="78791" cy="88517"/>
                  </a:xfrm>
                  <a:custGeom>
                    <a:avLst/>
                    <a:gdLst/>
                    <a:ahLst/>
                    <a:cxnLst/>
                    <a:rect l="l" t="t" r="r" b="b"/>
                    <a:pathLst>
                      <a:path w="78791" h="88517" extrusionOk="0">
                        <a:moveTo>
                          <a:pt x="78646" y="43617"/>
                        </a:moveTo>
                        <a:cubicBezTo>
                          <a:pt x="75219"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29" name="Google Shape;2829;p23"/>
              <p:cNvGrpSpPr/>
              <p:nvPr/>
            </p:nvGrpSpPr>
            <p:grpSpPr>
              <a:xfrm>
                <a:off x="14348763" y="6966383"/>
                <a:ext cx="4398364" cy="88572"/>
                <a:chOff x="14348763" y="6966383"/>
                <a:chExt cx="4398364" cy="88572"/>
              </a:xfrm>
            </p:grpSpPr>
            <p:grpSp>
              <p:nvGrpSpPr>
                <p:cNvPr id="2830" name="Google Shape;2830;p23"/>
                <p:cNvGrpSpPr/>
                <p:nvPr/>
              </p:nvGrpSpPr>
              <p:grpSpPr>
                <a:xfrm>
                  <a:off x="14348763" y="6966383"/>
                  <a:ext cx="78849" cy="88550"/>
                  <a:chOff x="14348763" y="6966383"/>
                  <a:chExt cx="78849" cy="88550"/>
                </a:xfrm>
              </p:grpSpPr>
              <p:sp>
                <p:nvSpPr>
                  <p:cNvPr id="2831" name="Google Shape;2831;p23"/>
                  <p:cNvSpPr/>
                  <p:nvPr/>
                </p:nvSpPr>
                <p:spPr>
                  <a:xfrm>
                    <a:off x="1439972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2" name="Google Shape;2832;p23"/>
                  <p:cNvSpPr/>
                  <p:nvPr/>
                </p:nvSpPr>
                <p:spPr>
                  <a:xfrm>
                    <a:off x="14348763" y="6966383"/>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3" name="Google Shape;2833;p23"/>
                <p:cNvGrpSpPr/>
                <p:nvPr/>
              </p:nvGrpSpPr>
              <p:grpSpPr>
                <a:xfrm>
                  <a:off x="14888792" y="6966425"/>
                  <a:ext cx="78766" cy="88530"/>
                  <a:chOff x="14888792" y="6966425"/>
                  <a:chExt cx="78766" cy="88530"/>
                </a:xfrm>
              </p:grpSpPr>
              <p:sp>
                <p:nvSpPr>
                  <p:cNvPr id="2834" name="Google Shape;2834;p23"/>
                  <p:cNvSpPr/>
                  <p:nvPr/>
                </p:nvSpPr>
                <p:spPr>
                  <a:xfrm>
                    <a:off x="1493966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5" name="Google Shape;2835;p23"/>
                  <p:cNvSpPr/>
                  <p:nvPr/>
                </p:nvSpPr>
                <p:spPr>
                  <a:xfrm>
                    <a:off x="14888792"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6" name="Google Shape;2836;p23"/>
                <p:cNvGrpSpPr/>
                <p:nvPr/>
              </p:nvGrpSpPr>
              <p:grpSpPr>
                <a:xfrm>
                  <a:off x="15428739" y="6966425"/>
                  <a:ext cx="78766" cy="88530"/>
                  <a:chOff x="15428739" y="6966425"/>
                  <a:chExt cx="78766" cy="88530"/>
                </a:xfrm>
              </p:grpSpPr>
              <p:sp>
                <p:nvSpPr>
                  <p:cNvPr id="2837" name="Google Shape;2837;p23"/>
                  <p:cNvSpPr/>
                  <p:nvPr/>
                </p:nvSpPr>
                <p:spPr>
                  <a:xfrm>
                    <a:off x="1547960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8" name="Google Shape;2838;p23"/>
                  <p:cNvSpPr/>
                  <p:nvPr/>
                </p:nvSpPr>
                <p:spPr>
                  <a:xfrm>
                    <a:off x="1542873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9" name="Google Shape;2839;p23"/>
                <p:cNvGrpSpPr/>
                <p:nvPr/>
              </p:nvGrpSpPr>
              <p:grpSpPr>
                <a:xfrm>
                  <a:off x="15968670" y="6966425"/>
                  <a:ext cx="78766" cy="88530"/>
                  <a:chOff x="15968670" y="6966425"/>
                  <a:chExt cx="78766" cy="88530"/>
                </a:xfrm>
              </p:grpSpPr>
              <p:sp>
                <p:nvSpPr>
                  <p:cNvPr id="2840" name="Google Shape;2840;p23"/>
                  <p:cNvSpPr/>
                  <p:nvPr/>
                </p:nvSpPr>
                <p:spPr>
                  <a:xfrm>
                    <a:off x="1601954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1" name="Google Shape;2841;p23"/>
                  <p:cNvSpPr/>
                  <p:nvPr/>
                </p:nvSpPr>
                <p:spPr>
                  <a:xfrm>
                    <a:off x="15968670"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2" name="Google Shape;2842;p23"/>
                <p:cNvGrpSpPr/>
                <p:nvPr/>
              </p:nvGrpSpPr>
              <p:grpSpPr>
                <a:xfrm>
                  <a:off x="16508619" y="6966425"/>
                  <a:ext cx="78766" cy="88530"/>
                  <a:chOff x="16508619" y="6966425"/>
                  <a:chExt cx="78766" cy="88530"/>
                </a:xfrm>
              </p:grpSpPr>
              <p:sp>
                <p:nvSpPr>
                  <p:cNvPr id="2843" name="Google Shape;2843;p23"/>
                  <p:cNvSpPr/>
                  <p:nvPr/>
                </p:nvSpPr>
                <p:spPr>
                  <a:xfrm>
                    <a:off x="16559480"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4" name="Google Shape;2844;p23"/>
                  <p:cNvSpPr/>
                  <p:nvPr/>
                </p:nvSpPr>
                <p:spPr>
                  <a:xfrm>
                    <a:off x="1650861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5" name="Google Shape;2845;p23"/>
                <p:cNvGrpSpPr/>
                <p:nvPr/>
              </p:nvGrpSpPr>
              <p:grpSpPr>
                <a:xfrm>
                  <a:off x="17048552" y="6966425"/>
                  <a:ext cx="78766" cy="88530"/>
                  <a:chOff x="17048552" y="6966425"/>
                  <a:chExt cx="78766" cy="88530"/>
                </a:xfrm>
              </p:grpSpPr>
              <p:sp>
                <p:nvSpPr>
                  <p:cNvPr id="2846" name="Google Shape;2846;p23"/>
                  <p:cNvSpPr/>
                  <p:nvPr/>
                </p:nvSpPr>
                <p:spPr>
                  <a:xfrm>
                    <a:off x="17099423"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7" name="Google Shape;2847;p23"/>
                  <p:cNvSpPr/>
                  <p:nvPr/>
                </p:nvSpPr>
                <p:spPr>
                  <a:xfrm>
                    <a:off x="17048552"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8" name="Google Shape;2848;p23"/>
                <p:cNvGrpSpPr/>
                <p:nvPr/>
              </p:nvGrpSpPr>
              <p:grpSpPr>
                <a:xfrm>
                  <a:off x="17588498" y="6966425"/>
                  <a:ext cx="78766" cy="88530"/>
                  <a:chOff x="17588498" y="6966425"/>
                  <a:chExt cx="78766" cy="88530"/>
                </a:xfrm>
              </p:grpSpPr>
              <p:sp>
                <p:nvSpPr>
                  <p:cNvPr id="2849" name="Google Shape;2849;p23"/>
                  <p:cNvSpPr/>
                  <p:nvPr/>
                </p:nvSpPr>
                <p:spPr>
                  <a:xfrm>
                    <a:off x="17639359"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0" name="Google Shape;2850;p23"/>
                  <p:cNvSpPr/>
                  <p:nvPr/>
                </p:nvSpPr>
                <p:spPr>
                  <a:xfrm>
                    <a:off x="17588498"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51" name="Google Shape;2851;p23"/>
                <p:cNvGrpSpPr/>
                <p:nvPr/>
              </p:nvGrpSpPr>
              <p:grpSpPr>
                <a:xfrm>
                  <a:off x="18128431" y="6966425"/>
                  <a:ext cx="78766" cy="88530"/>
                  <a:chOff x="18128431" y="6966425"/>
                  <a:chExt cx="78766" cy="88530"/>
                </a:xfrm>
              </p:grpSpPr>
              <p:sp>
                <p:nvSpPr>
                  <p:cNvPr id="2852" name="Google Shape;2852;p23"/>
                  <p:cNvSpPr/>
                  <p:nvPr/>
                </p:nvSpPr>
                <p:spPr>
                  <a:xfrm>
                    <a:off x="18179302"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3" name="Google Shape;2853;p23"/>
                  <p:cNvSpPr/>
                  <p:nvPr/>
                </p:nvSpPr>
                <p:spPr>
                  <a:xfrm>
                    <a:off x="18128431"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54" name="Google Shape;2854;p23"/>
                <p:cNvGrpSpPr/>
                <p:nvPr/>
              </p:nvGrpSpPr>
              <p:grpSpPr>
                <a:xfrm>
                  <a:off x="18668280" y="6966383"/>
                  <a:ext cx="78847" cy="88550"/>
                  <a:chOff x="18668280" y="6966383"/>
                  <a:chExt cx="78847" cy="88550"/>
                </a:xfrm>
              </p:grpSpPr>
              <p:sp>
                <p:nvSpPr>
                  <p:cNvPr id="2855" name="Google Shape;2855;p23"/>
                  <p:cNvSpPr/>
                  <p:nvPr/>
                </p:nvSpPr>
                <p:spPr>
                  <a:xfrm>
                    <a:off x="18719238"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6" name="Google Shape;2856;p23"/>
                  <p:cNvSpPr/>
                  <p:nvPr/>
                </p:nvSpPr>
                <p:spPr>
                  <a:xfrm>
                    <a:off x="18668280" y="6966383"/>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57" name="Google Shape;2857;p23"/>
              <p:cNvGrpSpPr/>
              <p:nvPr/>
            </p:nvGrpSpPr>
            <p:grpSpPr>
              <a:xfrm>
                <a:off x="14348763" y="7550602"/>
                <a:ext cx="4398364" cy="88571"/>
                <a:chOff x="14348763" y="7550602"/>
                <a:chExt cx="4398364" cy="88571"/>
              </a:xfrm>
            </p:grpSpPr>
            <p:grpSp>
              <p:nvGrpSpPr>
                <p:cNvPr id="2858" name="Google Shape;2858;p23"/>
                <p:cNvGrpSpPr/>
                <p:nvPr/>
              </p:nvGrpSpPr>
              <p:grpSpPr>
                <a:xfrm>
                  <a:off x="14348763" y="7550602"/>
                  <a:ext cx="78849" cy="88550"/>
                  <a:chOff x="14348763" y="7550602"/>
                  <a:chExt cx="78849" cy="88550"/>
                </a:xfrm>
              </p:grpSpPr>
              <p:sp>
                <p:nvSpPr>
                  <p:cNvPr id="2859" name="Google Shape;2859;p23"/>
                  <p:cNvSpPr/>
                  <p:nvPr/>
                </p:nvSpPr>
                <p:spPr>
                  <a:xfrm>
                    <a:off x="1439972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0" name="Google Shape;2860;p23"/>
                  <p:cNvSpPr/>
                  <p:nvPr/>
                </p:nvSpPr>
                <p:spPr>
                  <a:xfrm>
                    <a:off x="14348763" y="755060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1" name="Google Shape;2861;p23"/>
                <p:cNvGrpSpPr/>
                <p:nvPr/>
              </p:nvGrpSpPr>
              <p:grpSpPr>
                <a:xfrm>
                  <a:off x="14888792" y="7550644"/>
                  <a:ext cx="78766" cy="88530"/>
                  <a:chOff x="14888792" y="7550644"/>
                  <a:chExt cx="78766" cy="88530"/>
                </a:xfrm>
              </p:grpSpPr>
              <p:sp>
                <p:nvSpPr>
                  <p:cNvPr id="2862" name="Google Shape;2862;p23"/>
                  <p:cNvSpPr/>
                  <p:nvPr/>
                </p:nvSpPr>
                <p:spPr>
                  <a:xfrm>
                    <a:off x="1493966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3" name="Google Shape;2863;p23"/>
                  <p:cNvSpPr/>
                  <p:nvPr/>
                </p:nvSpPr>
                <p:spPr>
                  <a:xfrm>
                    <a:off x="14888792"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4" name="Google Shape;2864;p23"/>
                <p:cNvGrpSpPr/>
                <p:nvPr/>
              </p:nvGrpSpPr>
              <p:grpSpPr>
                <a:xfrm>
                  <a:off x="15428739" y="7550644"/>
                  <a:ext cx="78766" cy="88530"/>
                  <a:chOff x="15428739" y="7550644"/>
                  <a:chExt cx="78766" cy="88530"/>
                </a:xfrm>
              </p:grpSpPr>
              <p:sp>
                <p:nvSpPr>
                  <p:cNvPr id="2865" name="Google Shape;2865;p23"/>
                  <p:cNvSpPr/>
                  <p:nvPr/>
                </p:nvSpPr>
                <p:spPr>
                  <a:xfrm>
                    <a:off x="1547960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6" name="Google Shape;2866;p23"/>
                  <p:cNvSpPr/>
                  <p:nvPr/>
                </p:nvSpPr>
                <p:spPr>
                  <a:xfrm>
                    <a:off x="1542873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7" name="Google Shape;2867;p23"/>
                <p:cNvGrpSpPr/>
                <p:nvPr/>
              </p:nvGrpSpPr>
              <p:grpSpPr>
                <a:xfrm>
                  <a:off x="15968670" y="7550644"/>
                  <a:ext cx="78766" cy="88530"/>
                  <a:chOff x="15968670" y="7550644"/>
                  <a:chExt cx="78766" cy="88530"/>
                </a:xfrm>
              </p:grpSpPr>
              <p:sp>
                <p:nvSpPr>
                  <p:cNvPr id="2868" name="Google Shape;2868;p23"/>
                  <p:cNvSpPr/>
                  <p:nvPr/>
                </p:nvSpPr>
                <p:spPr>
                  <a:xfrm>
                    <a:off x="1601954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9" name="Google Shape;2869;p23"/>
                  <p:cNvSpPr/>
                  <p:nvPr/>
                </p:nvSpPr>
                <p:spPr>
                  <a:xfrm>
                    <a:off x="15968670"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0" name="Google Shape;2870;p23"/>
                <p:cNvGrpSpPr/>
                <p:nvPr/>
              </p:nvGrpSpPr>
              <p:grpSpPr>
                <a:xfrm>
                  <a:off x="16508619" y="7550644"/>
                  <a:ext cx="78766" cy="88530"/>
                  <a:chOff x="16508619" y="7550644"/>
                  <a:chExt cx="78766" cy="88530"/>
                </a:xfrm>
              </p:grpSpPr>
              <p:sp>
                <p:nvSpPr>
                  <p:cNvPr id="2871" name="Google Shape;2871;p23"/>
                  <p:cNvSpPr/>
                  <p:nvPr/>
                </p:nvSpPr>
                <p:spPr>
                  <a:xfrm>
                    <a:off x="16559480"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2" name="Google Shape;2872;p23"/>
                  <p:cNvSpPr/>
                  <p:nvPr/>
                </p:nvSpPr>
                <p:spPr>
                  <a:xfrm>
                    <a:off x="1650861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3" name="Google Shape;2873;p23"/>
                <p:cNvGrpSpPr/>
                <p:nvPr/>
              </p:nvGrpSpPr>
              <p:grpSpPr>
                <a:xfrm>
                  <a:off x="17048552" y="7550644"/>
                  <a:ext cx="78766" cy="88530"/>
                  <a:chOff x="17048552" y="7550644"/>
                  <a:chExt cx="78766" cy="88530"/>
                </a:xfrm>
              </p:grpSpPr>
              <p:sp>
                <p:nvSpPr>
                  <p:cNvPr id="2874" name="Google Shape;2874;p23"/>
                  <p:cNvSpPr/>
                  <p:nvPr/>
                </p:nvSpPr>
                <p:spPr>
                  <a:xfrm>
                    <a:off x="17099423"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5" name="Google Shape;2875;p23"/>
                  <p:cNvSpPr/>
                  <p:nvPr/>
                </p:nvSpPr>
                <p:spPr>
                  <a:xfrm>
                    <a:off x="17048552"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6" name="Google Shape;2876;p23"/>
                <p:cNvGrpSpPr/>
                <p:nvPr/>
              </p:nvGrpSpPr>
              <p:grpSpPr>
                <a:xfrm>
                  <a:off x="17588498" y="7550644"/>
                  <a:ext cx="78766" cy="88530"/>
                  <a:chOff x="17588498" y="7550644"/>
                  <a:chExt cx="78766" cy="88530"/>
                </a:xfrm>
              </p:grpSpPr>
              <p:sp>
                <p:nvSpPr>
                  <p:cNvPr id="2877" name="Google Shape;2877;p23"/>
                  <p:cNvSpPr/>
                  <p:nvPr/>
                </p:nvSpPr>
                <p:spPr>
                  <a:xfrm>
                    <a:off x="17639359"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8" name="Google Shape;2878;p23"/>
                  <p:cNvSpPr/>
                  <p:nvPr/>
                </p:nvSpPr>
                <p:spPr>
                  <a:xfrm>
                    <a:off x="17588498"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9" name="Google Shape;2879;p23"/>
                <p:cNvGrpSpPr/>
                <p:nvPr/>
              </p:nvGrpSpPr>
              <p:grpSpPr>
                <a:xfrm>
                  <a:off x="18128431" y="7550644"/>
                  <a:ext cx="78766" cy="88530"/>
                  <a:chOff x="18128431" y="7550644"/>
                  <a:chExt cx="78766" cy="88530"/>
                </a:xfrm>
              </p:grpSpPr>
              <p:sp>
                <p:nvSpPr>
                  <p:cNvPr id="2880" name="Google Shape;2880;p23"/>
                  <p:cNvSpPr/>
                  <p:nvPr/>
                </p:nvSpPr>
                <p:spPr>
                  <a:xfrm>
                    <a:off x="18179302"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1" name="Google Shape;2881;p23"/>
                  <p:cNvSpPr/>
                  <p:nvPr/>
                </p:nvSpPr>
                <p:spPr>
                  <a:xfrm>
                    <a:off x="18128431"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82" name="Google Shape;2882;p23"/>
                <p:cNvGrpSpPr/>
                <p:nvPr/>
              </p:nvGrpSpPr>
              <p:grpSpPr>
                <a:xfrm>
                  <a:off x="18668280" y="7550602"/>
                  <a:ext cx="78847" cy="88550"/>
                  <a:chOff x="18668280" y="7550602"/>
                  <a:chExt cx="78847" cy="88550"/>
                </a:xfrm>
              </p:grpSpPr>
              <p:sp>
                <p:nvSpPr>
                  <p:cNvPr id="2883" name="Google Shape;2883;p23"/>
                  <p:cNvSpPr/>
                  <p:nvPr/>
                </p:nvSpPr>
                <p:spPr>
                  <a:xfrm>
                    <a:off x="18719238"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4" name="Google Shape;2884;p23"/>
                  <p:cNvSpPr/>
                  <p:nvPr/>
                </p:nvSpPr>
                <p:spPr>
                  <a:xfrm>
                    <a:off x="18668280" y="755060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85" name="Google Shape;2885;p23"/>
              <p:cNvGrpSpPr/>
              <p:nvPr/>
            </p:nvGrpSpPr>
            <p:grpSpPr>
              <a:xfrm>
                <a:off x="14348763" y="8134836"/>
                <a:ext cx="4398364" cy="88572"/>
                <a:chOff x="14348763" y="8134836"/>
                <a:chExt cx="4398364" cy="88572"/>
              </a:xfrm>
            </p:grpSpPr>
            <p:grpSp>
              <p:nvGrpSpPr>
                <p:cNvPr id="2886" name="Google Shape;2886;p23"/>
                <p:cNvGrpSpPr/>
                <p:nvPr/>
              </p:nvGrpSpPr>
              <p:grpSpPr>
                <a:xfrm>
                  <a:off x="14348763" y="8134836"/>
                  <a:ext cx="78849" cy="88550"/>
                  <a:chOff x="14348763" y="8134836"/>
                  <a:chExt cx="78849" cy="88550"/>
                </a:xfrm>
              </p:grpSpPr>
              <p:sp>
                <p:nvSpPr>
                  <p:cNvPr id="2887" name="Google Shape;2887;p23"/>
                  <p:cNvSpPr/>
                  <p:nvPr/>
                </p:nvSpPr>
                <p:spPr>
                  <a:xfrm>
                    <a:off x="1439972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8" name="Google Shape;2888;p23"/>
                  <p:cNvSpPr/>
                  <p:nvPr/>
                </p:nvSpPr>
                <p:spPr>
                  <a:xfrm>
                    <a:off x="14348763" y="8134836"/>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89" name="Google Shape;2889;p23"/>
                <p:cNvGrpSpPr/>
                <p:nvPr/>
              </p:nvGrpSpPr>
              <p:grpSpPr>
                <a:xfrm>
                  <a:off x="14888792" y="8134878"/>
                  <a:ext cx="78766" cy="88530"/>
                  <a:chOff x="14888792" y="8134878"/>
                  <a:chExt cx="78766" cy="88530"/>
                </a:xfrm>
              </p:grpSpPr>
              <p:sp>
                <p:nvSpPr>
                  <p:cNvPr id="2890" name="Google Shape;2890;p23"/>
                  <p:cNvSpPr/>
                  <p:nvPr/>
                </p:nvSpPr>
                <p:spPr>
                  <a:xfrm>
                    <a:off x="1493966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1" name="Google Shape;2891;p23"/>
                  <p:cNvSpPr/>
                  <p:nvPr/>
                </p:nvSpPr>
                <p:spPr>
                  <a:xfrm>
                    <a:off x="14888792"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2" name="Google Shape;2892;p23"/>
                <p:cNvGrpSpPr/>
                <p:nvPr/>
              </p:nvGrpSpPr>
              <p:grpSpPr>
                <a:xfrm>
                  <a:off x="15428739" y="8134878"/>
                  <a:ext cx="78766" cy="88530"/>
                  <a:chOff x="15428739" y="8134878"/>
                  <a:chExt cx="78766" cy="88530"/>
                </a:xfrm>
              </p:grpSpPr>
              <p:sp>
                <p:nvSpPr>
                  <p:cNvPr id="2893" name="Google Shape;2893;p23"/>
                  <p:cNvSpPr/>
                  <p:nvPr/>
                </p:nvSpPr>
                <p:spPr>
                  <a:xfrm>
                    <a:off x="1547960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4" name="Google Shape;2894;p23"/>
                  <p:cNvSpPr/>
                  <p:nvPr/>
                </p:nvSpPr>
                <p:spPr>
                  <a:xfrm>
                    <a:off x="1542873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5" name="Google Shape;2895;p23"/>
                <p:cNvGrpSpPr/>
                <p:nvPr/>
              </p:nvGrpSpPr>
              <p:grpSpPr>
                <a:xfrm>
                  <a:off x="15968670" y="8134878"/>
                  <a:ext cx="78766" cy="88530"/>
                  <a:chOff x="15968670" y="8134878"/>
                  <a:chExt cx="78766" cy="88530"/>
                </a:xfrm>
              </p:grpSpPr>
              <p:sp>
                <p:nvSpPr>
                  <p:cNvPr id="2896" name="Google Shape;2896;p23"/>
                  <p:cNvSpPr/>
                  <p:nvPr/>
                </p:nvSpPr>
                <p:spPr>
                  <a:xfrm>
                    <a:off x="1601954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7" name="Google Shape;2897;p23"/>
                  <p:cNvSpPr/>
                  <p:nvPr/>
                </p:nvSpPr>
                <p:spPr>
                  <a:xfrm>
                    <a:off x="15968670"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8" name="Google Shape;2898;p23"/>
                <p:cNvGrpSpPr/>
                <p:nvPr/>
              </p:nvGrpSpPr>
              <p:grpSpPr>
                <a:xfrm>
                  <a:off x="16508619" y="8134878"/>
                  <a:ext cx="78766" cy="88530"/>
                  <a:chOff x="16508619" y="8134878"/>
                  <a:chExt cx="78766" cy="88530"/>
                </a:xfrm>
              </p:grpSpPr>
              <p:sp>
                <p:nvSpPr>
                  <p:cNvPr id="2899" name="Google Shape;2899;p23"/>
                  <p:cNvSpPr/>
                  <p:nvPr/>
                </p:nvSpPr>
                <p:spPr>
                  <a:xfrm>
                    <a:off x="16559480"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0" name="Google Shape;2900;p23"/>
                  <p:cNvSpPr/>
                  <p:nvPr/>
                </p:nvSpPr>
                <p:spPr>
                  <a:xfrm>
                    <a:off x="1650861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1" name="Google Shape;2901;p23"/>
                <p:cNvGrpSpPr/>
                <p:nvPr/>
              </p:nvGrpSpPr>
              <p:grpSpPr>
                <a:xfrm>
                  <a:off x="17048552" y="8134878"/>
                  <a:ext cx="78766" cy="88530"/>
                  <a:chOff x="17048552" y="8134878"/>
                  <a:chExt cx="78766" cy="88530"/>
                </a:xfrm>
              </p:grpSpPr>
              <p:sp>
                <p:nvSpPr>
                  <p:cNvPr id="2902" name="Google Shape;2902;p23"/>
                  <p:cNvSpPr/>
                  <p:nvPr/>
                </p:nvSpPr>
                <p:spPr>
                  <a:xfrm>
                    <a:off x="17099423"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3" name="Google Shape;2903;p23"/>
                  <p:cNvSpPr/>
                  <p:nvPr/>
                </p:nvSpPr>
                <p:spPr>
                  <a:xfrm>
                    <a:off x="17048552"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4" name="Google Shape;2904;p23"/>
                <p:cNvGrpSpPr/>
                <p:nvPr/>
              </p:nvGrpSpPr>
              <p:grpSpPr>
                <a:xfrm>
                  <a:off x="17588498" y="8134878"/>
                  <a:ext cx="78766" cy="88530"/>
                  <a:chOff x="17588498" y="8134878"/>
                  <a:chExt cx="78766" cy="88530"/>
                </a:xfrm>
              </p:grpSpPr>
              <p:sp>
                <p:nvSpPr>
                  <p:cNvPr id="2905" name="Google Shape;2905;p23"/>
                  <p:cNvSpPr/>
                  <p:nvPr/>
                </p:nvSpPr>
                <p:spPr>
                  <a:xfrm>
                    <a:off x="17639359"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6" name="Google Shape;2906;p23"/>
                  <p:cNvSpPr/>
                  <p:nvPr/>
                </p:nvSpPr>
                <p:spPr>
                  <a:xfrm>
                    <a:off x="17588498"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7" name="Google Shape;2907;p23"/>
                <p:cNvGrpSpPr/>
                <p:nvPr/>
              </p:nvGrpSpPr>
              <p:grpSpPr>
                <a:xfrm>
                  <a:off x="18128431" y="8134878"/>
                  <a:ext cx="78766" cy="88530"/>
                  <a:chOff x="18128431" y="8134878"/>
                  <a:chExt cx="78766" cy="88530"/>
                </a:xfrm>
              </p:grpSpPr>
              <p:sp>
                <p:nvSpPr>
                  <p:cNvPr id="2908" name="Google Shape;2908;p23"/>
                  <p:cNvSpPr/>
                  <p:nvPr/>
                </p:nvSpPr>
                <p:spPr>
                  <a:xfrm>
                    <a:off x="18179302"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9" name="Google Shape;2909;p23"/>
                  <p:cNvSpPr/>
                  <p:nvPr/>
                </p:nvSpPr>
                <p:spPr>
                  <a:xfrm>
                    <a:off x="18128431"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10" name="Google Shape;2910;p23"/>
                <p:cNvGrpSpPr/>
                <p:nvPr/>
              </p:nvGrpSpPr>
              <p:grpSpPr>
                <a:xfrm>
                  <a:off x="18668280" y="8134836"/>
                  <a:ext cx="78847" cy="88550"/>
                  <a:chOff x="18668280" y="8134836"/>
                  <a:chExt cx="78847" cy="88550"/>
                </a:xfrm>
              </p:grpSpPr>
              <p:sp>
                <p:nvSpPr>
                  <p:cNvPr id="2911" name="Google Shape;2911;p23"/>
                  <p:cNvSpPr/>
                  <p:nvPr/>
                </p:nvSpPr>
                <p:spPr>
                  <a:xfrm>
                    <a:off x="18719238"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2" name="Google Shape;2912;p23"/>
                  <p:cNvSpPr/>
                  <p:nvPr/>
                </p:nvSpPr>
                <p:spPr>
                  <a:xfrm>
                    <a:off x="18668280" y="8134836"/>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13" name="Google Shape;2913;p23"/>
              <p:cNvGrpSpPr/>
              <p:nvPr/>
            </p:nvGrpSpPr>
            <p:grpSpPr>
              <a:xfrm>
                <a:off x="14348763" y="8719054"/>
                <a:ext cx="4398364" cy="88572"/>
                <a:chOff x="14348763" y="8719054"/>
                <a:chExt cx="4398364" cy="88572"/>
              </a:xfrm>
            </p:grpSpPr>
            <p:grpSp>
              <p:nvGrpSpPr>
                <p:cNvPr id="2914" name="Google Shape;2914;p23"/>
                <p:cNvGrpSpPr/>
                <p:nvPr/>
              </p:nvGrpSpPr>
              <p:grpSpPr>
                <a:xfrm>
                  <a:off x="14348763" y="8719054"/>
                  <a:ext cx="78849" cy="88550"/>
                  <a:chOff x="14348763" y="8719054"/>
                  <a:chExt cx="78849" cy="88550"/>
                </a:xfrm>
              </p:grpSpPr>
              <p:sp>
                <p:nvSpPr>
                  <p:cNvPr id="2915" name="Google Shape;2915;p23"/>
                  <p:cNvSpPr/>
                  <p:nvPr/>
                </p:nvSpPr>
                <p:spPr>
                  <a:xfrm>
                    <a:off x="1439972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6" name="Google Shape;2916;p23"/>
                  <p:cNvSpPr/>
                  <p:nvPr/>
                </p:nvSpPr>
                <p:spPr>
                  <a:xfrm>
                    <a:off x="14348763" y="8719054"/>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17" name="Google Shape;2917;p23"/>
                <p:cNvGrpSpPr/>
                <p:nvPr/>
              </p:nvGrpSpPr>
              <p:grpSpPr>
                <a:xfrm>
                  <a:off x="14888792" y="8719096"/>
                  <a:ext cx="78766" cy="88530"/>
                  <a:chOff x="14888792" y="8719096"/>
                  <a:chExt cx="78766" cy="88530"/>
                </a:xfrm>
              </p:grpSpPr>
              <p:sp>
                <p:nvSpPr>
                  <p:cNvPr id="2918" name="Google Shape;2918;p23"/>
                  <p:cNvSpPr/>
                  <p:nvPr/>
                </p:nvSpPr>
                <p:spPr>
                  <a:xfrm>
                    <a:off x="1493966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9" name="Google Shape;2919;p23"/>
                  <p:cNvSpPr/>
                  <p:nvPr/>
                </p:nvSpPr>
                <p:spPr>
                  <a:xfrm>
                    <a:off x="14888792"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0" name="Google Shape;2920;p23"/>
                <p:cNvGrpSpPr/>
                <p:nvPr/>
              </p:nvGrpSpPr>
              <p:grpSpPr>
                <a:xfrm>
                  <a:off x="15428739" y="8719096"/>
                  <a:ext cx="78766" cy="88530"/>
                  <a:chOff x="15428739" y="8719096"/>
                  <a:chExt cx="78766" cy="88530"/>
                </a:xfrm>
              </p:grpSpPr>
              <p:sp>
                <p:nvSpPr>
                  <p:cNvPr id="2921" name="Google Shape;2921;p23"/>
                  <p:cNvSpPr/>
                  <p:nvPr/>
                </p:nvSpPr>
                <p:spPr>
                  <a:xfrm>
                    <a:off x="1547960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2" name="Google Shape;2922;p23"/>
                  <p:cNvSpPr/>
                  <p:nvPr/>
                </p:nvSpPr>
                <p:spPr>
                  <a:xfrm>
                    <a:off x="1542873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3" name="Google Shape;2923;p23"/>
                <p:cNvGrpSpPr/>
                <p:nvPr/>
              </p:nvGrpSpPr>
              <p:grpSpPr>
                <a:xfrm>
                  <a:off x="15968670" y="8719096"/>
                  <a:ext cx="78766" cy="88530"/>
                  <a:chOff x="15968670" y="8719096"/>
                  <a:chExt cx="78766" cy="88530"/>
                </a:xfrm>
              </p:grpSpPr>
              <p:sp>
                <p:nvSpPr>
                  <p:cNvPr id="2924" name="Google Shape;2924;p23"/>
                  <p:cNvSpPr/>
                  <p:nvPr/>
                </p:nvSpPr>
                <p:spPr>
                  <a:xfrm>
                    <a:off x="1601954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5" name="Google Shape;2925;p23"/>
                  <p:cNvSpPr/>
                  <p:nvPr/>
                </p:nvSpPr>
                <p:spPr>
                  <a:xfrm>
                    <a:off x="15968670"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6" name="Google Shape;2926;p23"/>
                <p:cNvGrpSpPr/>
                <p:nvPr/>
              </p:nvGrpSpPr>
              <p:grpSpPr>
                <a:xfrm>
                  <a:off x="16508619" y="8719096"/>
                  <a:ext cx="78766" cy="88530"/>
                  <a:chOff x="16508619" y="8719096"/>
                  <a:chExt cx="78766" cy="88530"/>
                </a:xfrm>
              </p:grpSpPr>
              <p:sp>
                <p:nvSpPr>
                  <p:cNvPr id="2927" name="Google Shape;2927;p23"/>
                  <p:cNvSpPr/>
                  <p:nvPr/>
                </p:nvSpPr>
                <p:spPr>
                  <a:xfrm>
                    <a:off x="16559480"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8" name="Google Shape;2928;p23"/>
                  <p:cNvSpPr/>
                  <p:nvPr/>
                </p:nvSpPr>
                <p:spPr>
                  <a:xfrm>
                    <a:off x="1650861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9" name="Google Shape;2929;p23"/>
                <p:cNvGrpSpPr/>
                <p:nvPr/>
              </p:nvGrpSpPr>
              <p:grpSpPr>
                <a:xfrm>
                  <a:off x="17048552" y="8719096"/>
                  <a:ext cx="78766" cy="88530"/>
                  <a:chOff x="17048552" y="8719096"/>
                  <a:chExt cx="78766" cy="88530"/>
                </a:xfrm>
              </p:grpSpPr>
              <p:sp>
                <p:nvSpPr>
                  <p:cNvPr id="2930" name="Google Shape;2930;p23"/>
                  <p:cNvSpPr/>
                  <p:nvPr/>
                </p:nvSpPr>
                <p:spPr>
                  <a:xfrm>
                    <a:off x="17099423"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1" name="Google Shape;2931;p23"/>
                  <p:cNvSpPr/>
                  <p:nvPr/>
                </p:nvSpPr>
                <p:spPr>
                  <a:xfrm>
                    <a:off x="17048552"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2" name="Google Shape;2932;p23"/>
                <p:cNvGrpSpPr/>
                <p:nvPr/>
              </p:nvGrpSpPr>
              <p:grpSpPr>
                <a:xfrm>
                  <a:off x="17588498" y="8719096"/>
                  <a:ext cx="78766" cy="88530"/>
                  <a:chOff x="17588498" y="8719096"/>
                  <a:chExt cx="78766" cy="88530"/>
                </a:xfrm>
              </p:grpSpPr>
              <p:sp>
                <p:nvSpPr>
                  <p:cNvPr id="2933" name="Google Shape;2933;p23"/>
                  <p:cNvSpPr/>
                  <p:nvPr/>
                </p:nvSpPr>
                <p:spPr>
                  <a:xfrm>
                    <a:off x="17639359"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4" name="Google Shape;2934;p23"/>
                  <p:cNvSpPr/>
                  <p:nvPr/>
                </p:nvSpPr>
                <p:spPr>
                  <a:xfrm>
                    <a:off x="17588498"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5" name="Google Shape;2935;p23"/>
                <p:cNvGrpSpPr/>
                <p:nvPr/>
              </p:nvGrpSpPr>
              <p:grpSpPr>
                <a:xfrm>
                  <a:off x="18128431" y="8719096"/>
                  <a:ext cx="78766" cy="88530"/>
                  <a:chOff x="18128431" y="8719096"/>
                  <a:chExt cx="78766" cy="88530"/>
                </a:xfrm>
              </p:grpSpPr>
              <p:sp>
                <p:nvSpPr>
                  <p:cNvPr id="2936" name="Google Shape;2936;p23"/>
                  <p:cNvSpPr/>
                  <p:nvPr/>
                </p:nvSpPr>
                <p:spPr>
                  <a:xfrm>
                    <a:off x="18179302"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7" name="Google Shape;2937;p23"/>
                  <p:cNvSpPr/>
                  <p:nvPr/>
                </p:nvSpPr>
                <p:spPr>
                  <a:xfrm>
                    <a:off x="18128431"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8" name="Google Shape;2938;p23"/>
                <p:cNvGrpSpPr/>
                <p:nvPr/>
              </p:nvGrpSpPr>
              <p:grpSpPr>
                <a:xfrm>
                  <a:off x="18668280" y="8719054"/>
                  <a:ext cx="78847" cy="88550"/>
                  <a:chOff x="18668280" y="8719054"/>
                  <a:chExt cx="78847" cy="88550"/>
                </a:xfrm>
              </p:grpSpPr>
              <p:sp>
                <p:nvSpPr>
                  <p:cNvPr id="2939" name="Google Shape;2939;p23"/>
                  <p:cNvSpPr/>
                  <p:nvPr/>
                </p:nvSpPr>
                <p:spPr>
                  <a:xfrm>
                    <a:off x="18719238"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0" name="Google Shape;2940;p23"/>
                  <p:cNvSpPr/>
                  <p:nvPr/>
                </p:nvSpPr>
                <p:spPr>
                  <a:xfrm>
                    <a:off x="18668280" y="8719054"/>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41" name="Google Shape;2941;p23"/>
              <p:cNvGrpSpPr/>
              <p:nvPr/>
            </p:nvGrpSpPr>
            <p:grpSpPr>
              <a:xfrm>
                <a:off x="14348763" y="9303273"/>
                <a:ext cx="4398364" cy="88572"/>
                <a:chOff x="14348763" y="9303273"/>
                <a:chExt cx="4398364" cy="88572"/>
              </a:xfrm>
            </p:grpSpPr>
            <p:grpSp>
              <p:nvGrpSpPr>
                <p:cNvPr id="2942" name="Google Shape;2942;p23"/>
                <p:cNvGrpSpPr/>
                <p:nvPr/>
              </p:nvGrpSpPr>
              <p:grpSpPr>
                <a:xfrm>
                  <a:off x="14348763" y="9303273"/>
                  <a:ext cx="78849" cy="88550"/>
                  <a:chOff x="14348763" y="9303273"/>
                  <a:chExt cx="78849" cy="88550"/>
                </a:xfrm>
              </p:grpSpPr>
              <p:sp>
                <p:nvSpPr>
                  <p:cNvPr id="2943" name="Google Shape;2943;p23"/>
                  <p:cNvSpPr/>
                  <p:nvPr/>
                </p:nvSpPr>
                <p:spPr>
                  <a:xfrm>
                    <a:off x="1439972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4" name="Google Shape;2944;p23"/>
                  <p:cNvSpPr/>
                  <p:nvPr/>
                </p:nvSpPr>
                <p:spPr>
                  <a:xfrm>
                    <a:off x="14348763" y="9303273"/>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45" name="Google Shape;2945;p23"/>
                <p:cNvGrpSpPr/>
                <p:nvPr/>
              </p:nvGrpSpPr>
              <p:grpSpPr>
                <a:xfrm>
                  <a:off x="14888792" y="9303315"/>
                  <a:ext cx="78766" cy="88530"/>
                  <a:chOff x="14888792" y="9303315"/>
                  <a:chExt cx="78766" cy="88530"/>
                </a:xfrm>
              </p:grpSpPr>
              <p:sp>
                <p:nvSpPr>
                  <p:cNvPr id="2946" name="Google Shape;2946;p23"/>
                  <p:cNvSpPr/>
                  <p:nvPr/>
                </p:nvSpPr>
                <p:spPr>
                  <a:xfrm>
                    <a:off x="1493966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7" name="Google Shape;2947;p23"/>
                  <p:cNvSpPr/>
                  <p:nvPr/>
                </p:nvSpPr>
                <p:spPr>
                  <a:xfrm>
                    <a:off x="14888792"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48" name="Google Shape;2948;p23"/>
                <p:cNvGrpSpPr/>
                <p:nvPr/>
              </p:nvGrpSpPr>
              <p:grpSpPr>
                <a:xfrm>
                  <a:off x="15428739" y="9303315"/>
                  <a:ext cx="78766" cy="88530"/>
                  <a:chOff x="15428739" y="9303315"/>
                  <a:chExt cx="78766" cy="88530"/>
                </a:xfrm>
              </p:grpSpPr>
              <p:sp>
                <p:nvSpPr>
                  <p:cNvPr id="2949" name="Google Shape;2949;p23"/>
                  <p:cNvSpPr/>
                  <p:nvPr/>
                </p:nvSpPr>
                <p:spPr>
                  <a:xfrm>
                    <a:off x="1547960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0" name="Google Shape;2950;p23"/>
                  <p:cNvSpPr/>
                  <p:nvPr/>
                </p:nvSpPr>
                <p:spPr>
                  <a:xfrm>
                    <a:off x="1542873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1" name="Google Shape;2951;p23"/>
                <p:cNvGrpSpPr/>
                <p:nvPr/>
              </p:nvGrpSpPr>
              <p:grpSpPr>
                <a:xfrm>
                  <a:off x="15968670" y="9303315"/>
                  <a:ext cx="78766" cy="88530"/>
                  <a:chOff x="15968670" y="9303315"/>
                  <a:chExt cx="78766" cy="88530"/>
                </a:xfrm>
              </p:grpSpPr>
              <p:sp>
                <p:nvSpPr>
                  <p:cNvPr id="2952" name="Google Shape;2952;p23"/>
                  <p:cNvSpPr/>
                  <p:nvPr/>
                </p:nvSpPr>
                <p:spPr>
                  <a:xfrm>
                    <a:off x="1601954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3" name="Google Shape;2953;p23"/>
                  <p:cNvSpPr/>
                  <p:nvPr/>
                </p:nvSpPr>
                <p:spPr>
                  <a:xfrm>
                    <a:off x="15968670"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4" name="Google Shape;2954;p23"/>
                <p:cNvGrpSpPr/>
                <p:nvPr/>
              </p:nvGrpSpPr>
              <p:grpSpPr>
                <a:xfrm>
                  <a:off x="16508619" y="9303315"/>
                  <a:ext cx="78766" cy="88530"/>
                  <a:chOff x="16508619" y="9303315"/>
                  <a:chExt cx="78766" cy="88530"/>
                </a:xfrm>
              </p:grpSpPr>
              <p:sp>
                <p:nvSpPr>
                  <p:cNvPr id="2955" name="Google Shape;2955;p23"/>
                  <p:cNvSpPr/>
                  <p:nvPr/>
                </p:nvSpPr>
                <p:spPr>
                  <a:xfrm>
                    <a:off x="16559480"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6" name="Google Shape;2956;p23"/>
                  <p:cNvSpPr/>
                  <p:nvPr/>
                </p:nvSpPr>
                <p:spPr>
                  <a:xfrm>
                    <a:off x="1650861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7" name="Google Shape;2957;p23"/>
                <p:cNvGrpSpPr/>
                <p:nvPr/>
              </p:nvGrpSpPr>
              <p:grpSpPr>
                <a:xfrm>
                  <a:off x="17048552" y="9303315"/>
                  <a:ext cx="78766" cy="88530"/>
                  <a:chOff x="17048552" y="9303315"/>
                  <a:chExt cx="78766" cy="88530"/>
                </a:xfrm>
              </p:grpSpPr>
              <p:sp>
                <p:nvSpPr>
                  <p:cNvPr id="2958" name="Google Shape;2958;p23"/>
                  <p:cNvSpPr/>
                  <p:nvPr/>
                </p:nvSpPr>
                <p:spPr>
                  <a:xfrm>
                    <a:off x="17099423"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9" name="Google Shape;2959;p23"/>
                  <p:cNvSpPr/>
                  <p:nvPr/>
                </p:nvSpPr>
                <p:spPr>
                  <a:xfrm>
                    <a:off x="17048552"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0" name="Google Shape;2960;p23"/>
                <p:cNvGrpSpPr/>
                <p:nvPr/>
              </p:nvGrpSpPr>
              <p:grpSpPr>
                <a:xfrm>
                  <a:off x="17588498" y="9303315"/>
                  <a:ext cx="78766" cy="88530"/>
                  <a:chOff x="17588498" y="9303315"/>
                  <a:chExt cx="78766" cy="88530"/>
                </a:xfrm>
              </p:grpSpPr>
              <p:sp>
                <p:nvSpPr>
                  <p:cNvPr id="2961" name="Google Shape;2961;p23"/>
                  <p:cNvSpPr/>
                  <p:nvPr/>
                </p:nvSpPr>
                <p:spPr>
                  <a:xfrm>
                    <a:off x="17639359"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2" name="Google Shape;2962;p23"/>
                  <p:cNvSpPr/>
                  <p:nvPr/>
                </p:nvSpPr>
                <p:spPr>
                  <a:xfrm>
                    <a:off x="17588498"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3" name="Google Shape;2963;p23"/>
                <p:cNvGrpSpPr/>
                <p:nvPr/>
              </p:nvGrpSpPr>
              <p:grpSpPr>
                <a:xfrm>
                  <a:off x="18128431" y="9303315"/>
                  <a:ext cx="78766" cy="88530"/>
                  <a:chOff x="18128431" y="9303315"/>
                  <a:chExt cx="78766" cy="88530"/>
                </a:xfrm>
              </p:grpSpPr>
              <p:sp>
                <p:nvSpPr>
                  <p:cNvPr id="2964" name="Google Shape;2964;p23"/>
                  <p:cNvSpPr/>
                  <p:nvPr/>
                </p:nvSpPr>
                <p:spPr>
                  <a:xfrm>
                    <a:off x="18179302"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5" name="Google Shape;2965;p23"/>
                  <p:cNvSpPr/>
                  <p:nvPr/>
                </p:nvSpPr>
                <p:spPr>
                  <a:xfrm>
                    <a:off x="18128431"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6" name="Google Shape;2966;p23"/>
                <p:cNvGrpSpPr/>
                <p:nvPr/>
              </p:nvGrpSpPr>
              <p:grpSpPr>
                <a:xfrm>
                  <a:off x="18668280" y="9303273"/>
                  <a:ext cx="78847" cy="88550"/>
                  <a:chOff x="18668280" y="9303273"/>
                  <a:chExt cx="78847" cy="88550"/>
                </a:xfrm>
              </p:grpSpPr>
              <p:sp>
                <p:nvSpPr>
                  <p:cNvPr id="2967" name="Google Shape;2967;p23"/>
                  <p:cNvSpPr/>
                  <p:nvPr/>
                </p:nvSpPr>
                <p:spPr>
                  <a:xfrm>
                    <a:off x="18719238"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8" name="Google Shape;2968;p23"/>
                  <p:cNvSpPr/>
                  <p:nvPr/>
                </p:nvSpPr>
                <p:spPr>
                  <a:xfrm>
                    <a:off x="18668280" y="9303273"/>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69" name="Google Shape;2969;p23"/>
              <p:cNvGrpSpPr/>
              <p:nvPr/>
            </p:nvGrpSpPr>
            <p:grpSpPr>
              <a:xfrm>
                <a:off x="14348763" y="9887492"/>
                <a:ext cx="4398364" cy="88571"/>
                <a:chOff x="14348763" y="9887492"/>
                <a:chExt cx="4398364" cy="88571"/>
              </a:xfrm>
            </p:grpSpPr>
            <p:grpSp>
              <p:nvGrpSpPr>
                <p:cNvPr id="2970" name="Google Shape;2970;p23"/>
                <p:cNvGrpSpPr/>
                <p:nvPr/>
              </p:nvGrpSpPr>
              <p:grpSpPr>
                <a:xfrm>
                  <a:off x="14348763" y="9887492"/>
                  <a:ext cx="78849" cy="88550"/>
                  <a:chOff x="14348763" y="9887492"/>
                  <a:chExt cx="78849" cy="88550"/>
                </a:xfrm>
              </p:grpSpPr>
              <p:sp>
                <p:nvSpPr>
                  <p:cNvPr id="2971" name="Google Shape;2971;p23"/>
                  <p:cNvSpPr/>
                  <p:nvPr/>
                </p:nvSpPr>
                <p:spPr>
                  <a:xfrm>
                    <a:off x="1439972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2" name="Google Shape;2972;p23"/>
                  <p:cNvSpPr/>
                  <p:nvPr/>
                </p:nvSpPr>
                <p:spPr>
                  <a:xfrm>
                    <a:off x="14348763" y="988749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3" name="Google Shape;2973;p23"/>
                <p:cNvGrpSpPr/>
                <p:nvPr/>
              </p:nvGrpSpPr>
              <p:grpSpPr>
                <a:xfrm>
                  <a:off x="14888792" y="9887533"/>
                  <a:ext cx="78766" cy="88530"/>
                  <a:chOff x="14888792" y="9887533"/>
                  <a:chExt cx="78766" cy="88530"/>
                </a:xfrm>
              </p:grpSpPr>
              <p:sp>
                <p:nvSpPr>
                  <p:cNvPr id="2974" name="Google Shape;2974;p23"/>
                  <p:cNvSpPr/>
                  <p:nvPr/>
                </p:nvSpPr>
                <p:spPr>
                  <a:xfrm>
                    <a:off x="1493966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5" name="Google Shape;2975;p23"/>
                  <p:cNvSpPr/>
                  <p:nvPr/>
                </p:nvSpPr>
                <p:spPr>
                  <a:xfrm>
                    <a:off x="14888792"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6" name="Google Shape;2976;p23"/>
                <p:cNvGrpSpPr/>
                <p:nvPr/>
              </p:nvGrpSpPr>
              <p:grpSpPr>
                <a:xfrm>
                  <a:off x="15428739" y="9887533"/>
                  <a:ext cx="78766" cy="88530"/>
                  <a:chOff x="15428739" y="9887533"/>
                  <a:chExt cx="78766" cy="88530"/>
                </a:xfrm>
              </p:grpSpPr>
              <p:sp>
                <p:nvSpPr>
                  <p:cNvPr id="2977" name="Google Shape;2977;p23"/>
                  <p:cNvSpPr/>
                  <p:nvPr/>
                </p:nvSpPr>
                <p:spPr>
                  <a:xfrm>
                    <a:off x="1547960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8" name="Google Shape;2978;p23"/>
                  <p:cNvSpPr/>
                  <p:nvPr/>
                </p:nvSpPr>
                <p:spPr>
                  <a:xfrm>
                    <a:off x="1542873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9" name="Google Shape;2979;p23"/>
                <p:cNvGrpSpPr/>
                <p:nvPr/>
              </p:nvGrpSpPr>
              <p:grpSpPr>
                <a:xfrm>
                  <a:off x="15968670" y="9887533"/>
                  <a:ext cx="78766" cy="88530"/>
                  <a:chOff x="15968670" y="9887533"/>
                  <a:chExt cx="78766" cy="88530"/>
                </a:xfrm>
              </p:grpSpPr>
              <p:sp>
                <p:nvSpPr>
                  <p:cNvPr id="2980" name="Google Shape;2980;p23"/>
                  <p:cNvSpPr/>
                  <p:nvPr/>
                </p:nvSpPr>
                <p:spPr>
                  <a:xfrm>
                    <a:off x="1601954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1" name="Google Shape;2981;p23"/>
                  <p:cNvSpPr/>
                  <p:nvPr/>
                </p:nvSpPr>
                <p:spPr>
                  <a:xfrm>
                    <a:off x="15968670"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2" name="Google Shape;2982;p23"/>
                <p:cNvGrpSpPr/>
                <p:nvPr/>
              </p:nvGrpSpPr>
              <p:grpSpPr>
                <a:xfrm>
                  <a:off x="16508619" y="9887533"/>
                  <a:ext cx="78766" cy="88530"/>
                  <a:chOff x="16508619" y="9887533"/>
                  <a:chExt cx="78766" cy="88530"/>
                </a:xfrm>
              </p:grpSpPr>
              <p:sp>
                <p:nvSpPr>
                  <p:cNvPr id="2983" name="Google Shape;2983;p23"/>
                  <p:cNvSpPr/>
                  <p:nvPr/>
                </p:nvSpPr>
                <p:spPr>
                  <a:xfrm>
                    <a:off x="16559480"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4" name="Google Shape;2984;p23"/>
                  <p:cNvSpPr/>
                  <p:nvPr/>
                </p:nvSpPr>
                <p:spPr>
                  <a:xfrm>
                    <a:off x="1650861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5" name="Google Shape;2985;p23"/>
                <p:cNvGrpSpPr/>
                <p:nvPr/>
              </p:nvGrpSpPr>
              <p:grpSpPr>
                <a:xfrm>
                  <a:off x="17048552" y="9887533"/>
                  <a:ext cx="78766" cy="88530"/>
                  <a:chOff x="17048552" y="9887533"/>
                  <a:chExt cx="78766" cy="88530"/>
                </a:xfrm>
              </p:grpSpPr>
              <p:sp>
                <p:nvSpPr>
                  <p:cNvPr id="2986" name="Google Shape;2986;p23"/>
                  <p:cNvSpPr/>
                  <p:nvPr/>
                </p:nvSpPr>
                <p:spPr>
                  <a:xfrm>
                    <a:off x="17099423"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7" name="Google Shape;2987;p23"/>
                  <p:cNvSpPr/>
                  <p:nvPr/>
                </p:nvSpPr>
                <p:spPr>
                  <a:xfrm>
                    <a:off x="17048552"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8" name="Google Shape;2988;p23"/>
                <p:cNvGrpSpPr/>
                <p:nvPr/>
              </p:nvGrpSpPr>
              <p:grpSpPr>
                <a:xfrm>
                  <a:off x="17588498" y="9887533"/>
                  <a:ext cx="78766" cy="88530"/>
                  <a:chOff x="17588498" y="9887533"/>
                  <a:chExt cx="78766" cy="88530"/>
                </a:xfrm>
              </p:grpSpPr>
              <p:sp>
                <p:nvSpPr>
                  <p:cNvPr id="2989" name="Google Shape;2989;p23"/>
                  <p:cNvSpPr/>
                  <p:nvPr/>
                </p:nvSpPr>
                <p:spPr>
                  <a:xfrm>
                    <a:off x="17639359"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0" name="Google Shape;2990;p23"/>
                  <p:cNvSpPr/>
                  <p:nvPr/>
                </p:nvSpPr>
                <p:spPr>
                  <a:xfrm>
                    <a:off x="17588498"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91" name="Google Shape;2991;p23"/>
                <p:cNvGrpSpPr/>
                <p:nvPr/>
              </p:nvGrpSpPr>
              <p:grpSpPr>
                <a:xfrm>
                  <a:off x="18128431" y="9887533"/>
                  <a:ext cx="78766" cy="88530"/>
                  <a:chOff x="18128431" y="9887533"/>
                  <a:chExt cx="78766" cy="88530"/>
                </a:xfrm>
              </p:grpSpPr>
              <p:sp>
                <p:nvSpPr>
                  <p:cNvPr id="2992" name="Google Shape;2992;p23"/>
                  <p:cNvSpPr/>
                  <p:nvPr/>
                </p:nvSpPr>
                <p:spPr>
                  <a:xfrm>
                    <a:off x="18179302"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3" name="Google Shape;2993;p23"/>
                  <p:cNvSpPr/>
                  <p:nvPr/>
                </p:nvSpPr>
                <p:spPr>
                  <a:xfrm>
                    <a:off x="18128431"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94" name="Google Shape;2994;p23"/>
                <p:cNvGrpSpPr/>
                <p:nvPr/>
              </p:nvGrpSpPr>
              <p:grpSpPr>
                <a:xfrm>
                  <a:off x="18668280" y="9887492"/>
                  <a:ext cx="78847" cy="88550"/>
                  <a:chOff x="18668280" y="9887492"/>
                  <a:chExt cx="78847" cy="88550"/>
                </a:xfrm>
              </p:grpSpPr>
              <p:sp>
                <p:nvSpPr>
                  <p:cNvPr id="2995" name="Google Shape;2995;p23"/>
                  <p:cNvSpPr/>
                  <p:nvPr/>
                </p:nvSpPr>
                <p:spPr>
                  <a:xfrm>
                    <a:off x="18719238"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6" name="Google Shape;2996;p23"/>
                  <p:cNvSpPr/>
                  <p:nvPr/>
                </p:nvSpPr>
                <p:spPr>
                  <a:xfrm>
                    <a:off x="18668280" y="988749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97" name="Google Shape;2997;p23"/>
              <p:cNvGrpSpPr/>
              <p:nvPr/>
            </p:nvGrpSpPr>
            <p:grpSpPr>
              <a:xfrm>
                <a:off x="14348763" y="10471710"/>
                <a:ext cx="4398364" cy="88572"/>
                <a:chOff x="14348763" y="10471710"/>
                <a:chExt cx="4398364" cy="88572"/>
              </a:xfrm>
            </p:grpSpPr>
            <p:grpSp>
              <p:nvGrpSpPr>
                <p:cNvPr id="2998" name="Google Shape;2998;p23"/>
                <p:cNvGrpSpPr/>
                <p:nvPr/>
              </p:nvGrpSpPr>
              <p:grpSpPr>
                <a:xfrm>
                  <a:off x="14348763" y="10471710"/>
                  <a:ext cx="78849" cy="88550"/>
                  <a:chOff x="14348763" y="10471710"/>
                  <a:chExt cx="78849" cy="88550"/>
                </a:xfrm>
              </p:grpSpPr>
              <p:sp>
                <p:nvSpPr>
                  <p:cNvPr id="2999" name="Google Shape;2999;p23"/>
                  <p:cNvSpPr/>
                  <p:nvPr/>
                </p:nvSpPr>
                <p:spPr>
                  <a:xfrm>
                    <a:off x="1439972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0" name="Google Shape;3000;p23"/>
                  <p:cNvSpPr/>
                  <p:nvPr/>
                </p:nvSpPr>
                <p:spPr>
                  <a:xfrm>
                    <a:off x="14348763" y="10471710"/>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1" name="Google Shape;3001;p23"/>
                <p:cNvGrpSpPr/>
                <p:nvPr/>
              </p:nvGrpSpPr>
              <p:grpSpPr>
                <a:xfrm>
                  <a:off x="14888792" y="10471752"/>
                  <a:ext cx="78766" cy="88530"/>
                  <a:chOff x="14888792" y="10471752"/>
                  <a:chExt cx="78766" cy="88530"/>
                </a:xfrm>
              </p:grpSpPr>
              <p:sp>
                <p:nvSpPr>
                  <p:cNvPr id="3002" name="Google Shape;3002;p23"/>
                  <p:cNvSpPr/>
                  <p:nvPr/>
                </p:nvSpPr>
                <p:spPr>
                  <a:xfrm>
                    <a:off x="1493966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3" name="Google Shape;3003;p23"/>
                  <p:cNvSpPr/>
                  <p:nvPr/>
                </p:nvSpPr>
                <p:spPr>
                  <a:xfrm>
                    <a:off x="14888792"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4" name="Google Shape;3004;p23"/>
                <p:cNvGrpSpPr/>
                <p:nvPr/>
              </p:nvGrpSpPr>
              <p:grpSpPr>
                <a:xfrm>
                  <a:off x="15428739" y="10471752"/>
                  <a:ext cx="78766" cy="88530"/>
                  <a:chOff x="15428739" y="10471752"/>
                  <a:chExt cx="78766" cy="88530"/>
                </a:xfrm>
              </p:grpSpPr>
              <p:sp>
                <p:nvSpPr>
                  <p:cNvPr id="3005" name="Google Shape;3005;p23"/>
                  <p:cNvSpPr/>
                  <p:nvPr/>
                </p:nvSpPr>
                <p:spPr>
                  <a:xfrm>
                    <a:off x="1547960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6" name="Google Shape;3006;p23"/>
                  <p:cNvSpPr/>
                  <p:nvPr/>
                </p:nvSpPr>
                <p:spPr>
                  <a:xfrm>
                    <a:off x="1542873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7" name="Google Shape;3007;p23"/>
                <p:cNvGrpSpPr/>
                <p:nvPr/>
              </p:nvGrpSpPr>
              <p:grpSpPr>
                <a:xfrm>
                  <a:off x="15968670" y="10471752"/>
                  <a:ext cx="78766" cy="88530"/>
                  <a:chOff x="15968670" y="10471752"/>
                  <a:chExt cx="78766" cy="88530"/>
                </a:xfrm>
              </p:grpSpPr>
              <p:sp>
                <p:nvSpPr>
                  <p:cNvPr id="3008" name="Google Shape;3008;p23"/>
                  <p:cNvSpPr/>
                  <p:nvPr/>
                </p:nvSpPr>
                <p:spPr>
                  <a:xfrm>
                    <a:off x="1601954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9" name="Google Shape;3009;p23"/>
                  <p:cNvSpPr/>
                  <p:nvPr/>
                </p:nvSpPr>
                <p:spPr>
                  <a:xfrm>
                    <a:off x="15968670"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0" name="Google Shape;3010;p23"/>
                <p:cNvGrpSpPr/>
                <p:nvPr/>
              </p:nvGrpSpPr>
              <p:grpSpPr>
                <a:xfrm>
                  <a:off x="16508619" y="10471752"/>
                  <a:ext cx="78766" cy="88530"/>
                  <a:chOff x="16508619" y="10471752"/>
                  <a:chExt cx="78766" cy="88530"/>
                </a:xfrm>
              </p:grpSpPr>
              <p:sp>
                <p:nvSpPr>
                  <p:cNvPr id="3011" name="Google Shape;3011;p23"/>
                  <p:cNvSpPr/>
                  <p:nvPr/>
                </p:nvSpPr>
                <p:spPr>
                  <a:xfrm>
                    <a:off x="16559480"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2" name="Google Shape;3012;p23"/>
                  <p:cNvSpPr/>
                  <p:nvPr/>
                </p:nvSpPr>
                <p:spPr>
                  <a:xfrm>
                    <a:off x="1650861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3" name="Google Shape;3013;p23"/>
                <p:cNvGrpSpPr/>
                <p:nvPr/>
              </p:nvGrpSpPr>
              <p:grpSpPr>
                <a:xfrm>
                  <a:off x="17048552" y="10471752"/>
                  <a:ext cx="78766" cy="88530"/>
                  <a:chOff x="17048552" y="10471752"/>
                  <a:chExt cx="78766" cy="88530"/>
                </a:xfrm>
              </p:grpSpPr>
              <p:sp>
                <p:nvSpPr>
                  <p:cNvPr id="3014" name="Google Shape;3014;p23"/>
                  <p:cNvSpPr/>
                  <p:nvPr/>
                </p:nvSpPr>
                <p:spPr>
                  <a:xfrm>
                    <a:off x="17099423"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5" name="Google Shape;3015;p23"/>
                  <p:cNvSpPr/>
                  <p:nvPr/>
                </p:nvSpPr>
                <p:spPr>
                  <a:xfrm>
                    <a:off x="17048552"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6" name="Google Shape;3016;p23"/>
                <p:cNvGrpSpPr/>
                <p:nvPr/>
              </p:nvGrpSpPr>
              <p:grpSpPr>
                <a:xfrm>
                  <a:off x="17588498" y="10471752"/>
                  <a:ext cx="78766" cy="88530"/>
                  <a:chOff x="17588498" y="10471752"/>
                  <a:chExt cx="78766" cy="88530"/>
                </a:xfrm>
              </p:grpSpPr>
              <p:sp>
                <p:nvSpPr>
                  <p:cNvPr id="3017" name="Google Shape;3017;p23"/>
                  <p:cNvSpPr/>
                  <p:nvPr/>
                </p:nvSpPr>
                <p:spPr>
                  <a:xfrm>
                    <a:off x="17639359"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8" name="Google Shape;3018;p23"/>
                  <p:cNvSpPr/>
                  <p:nvPr/>
                </p:nvSpPr>
                <p:spPr>
                  <a:xfrm>
                    <a:off x="17588498"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1" y="103570"/>
                          <a:pt x="50339" y="85622"/>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9" name="Google Shape;3019;p23"/>
                <p:cNvGrpSpPr/>
                <p:nvPr/>
              </p:nvGrpSpPr>
              <p:grpSpPr>
                <a:xfrm>
                  <a:off x="18128431" y="10471752"/>
                  <a:ext cx="78766" cy="88530"/>
                  <a:chOff x="18128431" y="10471752"/>
                  <a:chExt cx="78766" cy="88530"/>
                </a:xfrm>
              </p:grpSpPr>
              <p:sp>
                <p:nvSpPr>
                  <p:cNvPr id="3020" name="Google Shape;3020;p23"/>
                  <p:cNvSpPr/>
                  <p:nvPr/>
                </p:nvSpPr>
                <p:spPr>
                  <a:xfrm>
                    <a:off x="18179302"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1" name="Google Shape;3021;p23"/>
                  <p:cNvSpPr/>
                  <p:nvPr/>
                </p:nvSpPr>
                <p:spPr>
                  <a:xfrm>
                    <a:off x="18128431"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22" name="Google Shape;3022;p23"/>
                <p:cNvGrpSpPr/>
                <p:nvPr/>
              </p:nvGrpSpPr>
              <p:grpSpPr>
                <a:xfrm>
                  <a:off x="18668280" y="10471710"/>
                  <a:ext cx="78847" cy="88550"/>
                  <a:chOff x="18668280" y="10471710"/>
                  <a:chExt cx="78847" cy="88550"/>
                </a:xfrm>
              </p:grpSpPr>
              <p:sp>
                <p:nvSpPr>
                  <p:cNvPr id="3023" name="Google Shape;3023;p23"/>
                  <p:cNvSpPr/>
                  <p:nvPr/>
                </p:nvSpPr>
                <p:spPr>
                  <a:xfrm>
                    <a:off x="18719238"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4" name="Google Shape;3024;p23"/>
                  <p:cNvSpPr/>
                  <p:nvPr/>
                </p:nvSpPr>
                <p:spPr>
                  <a:xfrm>
                    <a:off x="18668280" y="10471710"/>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25" name="Google Shape;3025;p23"/>
              <p:cNvGrpSpPr/>
              <p:nvPr/>
            </p:nvGrpSpPr>
            <p:grpSpPr>
              <a:xfrm>
                <a:off x="14348763" y="11055944"/>
                <a:ext cx="4398364" cy="88572"/>
                <a:chOff x="14348763" y="11055944"/>
                <a:chExt cx="4398364" cy="88572"/>
              </a:xfrm>
            </p:grpSpPr>
            <p:grpSp>
              <p:nvGrpSpPr>
                <p:cNvPr id="3026" name="Google Shape;3026;p23"/>
                <p:cNvGrpSpPr/>
                <p:nvPr/>
              </p:nvGrpSpPr>
              <p:grpSpPr>
                <a:xfrm>
                  <a:off x="14348763" y="11055944"/>
                  <a:ext cx="78849" cy="88550"/>
                  <a:chOff x="14348763" y="11055944"/>
                  <a:chExt cx="78849" cy="88550"/>
                </a:xfrm>
              </p:grpSpPr>
              <p:sp>
                <p:nvSpPr>
                  <p:cNvPr id="3027" name="Google Shape;3027;p23"/>
                  <p:cNvSpPr/>
                  <p:nvPr/>
                </p:nvSpPr>
                <p:spPr>
                  <a:xfrm>
                    <a:off x="1439972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8" name="Google Shape;3028;p23"/>
                  <p:cNvSpPr/>
                  <p:nvPr/>
                </p:nvSpPr>
                <p:spPr>
                  <a:xfrm>
                    <a:off x="14348763" y="11055944"/>
                    <a:ext cx="78849" cy="88550"/>
                  </a:xfrm>
                  <a:custGeom>
                    <a:avLst/>
                    <a:gdLst/>
                    <a:ahLst/>
                    <a:cxnLst/>
                    <a:rect l="l" t="t" r="r" b="b"/>
                    <a:pathLst>
                      <a:path w="78849"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93" y="70245"/>
                          <a:pt x="78266"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29" name="Google Shape;3029;p23"/>
                <p:cNvGrpSpPr/>
                <p:nvPr/>
              </p:nvGrpSpPr>
              <p:grpSpPr>
                <a:xfrm>
                  <a:off x="14888792" y="11055986"/>
                  <a:ext cx="78766" cy="88530"/>
                  <a:chOff x="14888792" y="11055986"/>
                  <a:chExt cx="78766" cy="88530"/>
                </a:xfrm>
              </p:grpSpPr>
              <p:sp>
                <p:nvSpPr>
                  <p:cNvPr id="3030" name="Google Shape;3030;p23"/>
                  <p:cNvSpPr/>
                  <p:nvPr/>
                </p:nvSpPr>
                <p:spPr>
                  <a:xfrm>
                    <a:off x="1493966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1" name="Google Shape;3031;p23"/>
                  <p:cNvSpPr/>
                  <p:nvPr/>
                </p:nvSpPr>
                <p:spPr>
                  <a:xfrm>
                    <a:off x="14888792"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2" name="Google Shape;3032;p23"/>
                <p:cNvGrpSpPr/>
                <p:nvPr/>
              </p:nvGrpSpPr>
              <p:grpSpPr>
                <a:xfrm>
                  <a:off x="15428739" y="11055986"/>
                  <a:ext cx="78766" cy="88530"/>
                  <a:chOff x="15428739" y="11055986"/>
                  <a:chExt cx="78766" cy="88530"/>
                </a:xfrm>
              </p:grpSpPr>
              <p:sp>
                <p:nvSpPr>
                  <p:cNvPr id="3033" name="Google Shape;3033;p23"/>
                  <p:cNvSpPr/>
                  <p:nvPr/>
                </p:nvSpPr>
                <p:spPr>
                  <a:xfrm>
                    <a:off x="1547960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4" name="Google Shape;3034;p23"/>
                  <p:cNvSpPr/>
                  <p:nvPr/>
                </p:nvSpPr>
                <p:spPr>
                  <a:xfrm>
                    <a:off x="1542873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5" name="Google Shape;3035;p23"/>
                <p:cNvGrpSpPr/>
                <p:nvPr/>
              </p:nvGrpSpPr>
              <p:grpSpPr>
                <a:xfrm>
                  <a:off x="15968670" y="11055986"/>
                  <a:ext cx="78766" cy="88530"/>
                  <a:chOff x="15968670" y="11055986"/>
                  <a:chExt cx="78766" cy="88530"/>
                </a:xfrm>
              </p:grpSpPr>
              <p:sp>
                <p:nvSpPr>
                  <p:cNvPr id="3036" name="Google Shape;3036;p23"/>
                  <p:cNvSpPr/>
                  <p:nvPr/>
                </p:nvSpPr>
                <p:spPr>
                  <a:xfrm>
                    <a:off x="1601954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7" name="Google Shape;3037;p23"/>
                  <p:cNvSpPr/>
                  <p:nvPr/>
                </p:nvSpPr>
                <p:spPr>
                  <a:xfrm>
                    <a:off x="15968670"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8" name="Google Shape;3038;p23"/>
                <p:cNvGrpSpPr/>
                <p:nvPr/>
              </p:nvGrpSpPr>
              <p:grpSpPr>
                <a:xfrm>
                  <a:off x="16508619" y="11055986"/>
                  <a:ext cx="78766" cy="88530"/>
                  <a:chOff x="16508619" y="11055986"/>
                  <a:chExt cx="78766" cy="88530"/>
                </a:xfrm>
              </p:grpSpPr>
              <p:sp>
                <p:nvSpPr>
                  <p:cNvPr id="3039" name="Google Shape;3039;p23"/>
                  <p:cNvSpPr/>
                  <p:nvPr/>
                </p:nvSpPr>
                <p:spPr>
                  <a:xfrm>
                    <a:off x="16559480"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0" name="Google Shape;3040;p23"/>
                  <p:cNvSpPr/>
                  <p:nvPr/>
                </p:nvSpPr>
                <p:spPr>
                  <a:xfrm>
                    <a:off x="1650861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1" name="Google Shape;3041;p23"/>
                <p:cNvGrpSpPr/>
                <p:nvPr/>
              </p:nvGrpSpPr>
              <p:grpSpPr>
                <a:xfrm>
                  <a:off x="17048552" y="11055986"/>
                  <a:ext cx="78766" cy="88530"/>
                  <a:chOff x="17048552" y="11055986"/>
                  <a:chExt cx="78766" cy="88530"/>
                </a:xfrm>
              </p:grpSpPr>
              <p:sp>
                <p:nvSpPr>
                  <p:cNvPr id="3042" name="Google Shape;3042;p23"/>
                  <p:cNvSpPr/>
                  <p:nvPr/>
                </p:nvSpPr>
                <p:spPr>
                  <a:xfrm>
                    <a:off x="17099423"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3" name="Google Shape;3043;p23"/>
                  <p:cNvSpPr/>
                  <p:nvPr/>
                </p:nvSpPr>
                <p:spPr>
                  <a:xfrm>
                    <a:off x="17048552"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4" name="Google Shape;3044;p23"/>
                <p:cNvGrpSpPr/>
                <p:nvPr/>
              </p:nvGrpSpPr>
              <p:grpSpPr>
                <a:xfrm>
                  <a:off x="17588498" y="11055986"/>
                  <a:ext cx="78766" cy="88530"/>
                  <a:chOff x="17588498" y="11055986"/>
                  <a:chExt cx="78766" cy="88530"/>
                </a:xfrm>
              </p:grpSpPr>
              <p:sp>
                <p:nvSpPr>
                  <p:cNvPr id="3045" name="Google Shape;3045;p23"/>
                  <p:cNvSpPr/>
                  <p:nvPr/>
                </p:nvSpPr>
                <p:spPr>
                  <a:xfrm>
                    <a:off x="17639359"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6" name="Google Shape;3046;p23"/>
                  <p:cNvSpPr/>
                  <p:nvPr/>
                </p:nvSpPr>
                <p:spPr>
                  <a:xfrm>
                    <a:off x="17588498"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7" name="Google Shape;3047;p23"/>
                <p:cNvGrpSpPr/>
                <p:nvPr/>
              </p:nvGrpSpPr>
              <p:grpSpPr>
                <a:xfrm>
                  <a:off x="18128431" y="11055986"/>
                  <a:ext cx="78766" cy="88530"/>
                  <a:chOff x="18128431" y="11055986"/>
                  <a:chExt cx="78766" cy="88530"/>
                </a:xfrm>
              </p:grpSpPr>
              <p:sp>
                <p:nvSpPr>
                  <p:cNvPr id="3048" name="Google Shape;3048;p23"/>
                  <p:cNvSpPr/>
                  <p:nvPr/>
                </p:nvSpPr>
                <p:spPr>
                  <a:xfrm>
                    <a:off x="18179302"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9" name="Google Shape;3049;p23"/>
                  <p:cNvSpPr/>
                  <p:nvPr/>
                </p:nvSpPr>
                <p:spPr>
                  <a:xfrm>
                    <a:off x="18128431"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50" name="Google Shape;3050;p23"/>
                <p:cNvGrpSpPr/>
                <p:nvPr/>
              </p:nvGrpSpPr>
              <p:grpSpPr>
                <a:xfrm>
                  <a:off x="18668280" y="11055944"/>
                  <a:ext cx="78847" cy="88550"/>
                  <a:chOff x="18668280" y="11055944"/>
                  <a:chExt cx="78847" cy="88550"/>
                </a:xfrm>
              </p:grpSpPr>
              <p:sp>
                <p:nvSpPr>
                  <p:cNvPr id="3051" name="Google Shape;3051;p23"/>
                  <p:cNvSpPr/>
                  <p:nvPr/>
                </p:nvSpPr>
                <p:spPr>
                  <a:xfrm>
                    <a:off x="18719238"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2" name="Google Shape;3052;p23"/>
                  <p:cNvSpPr/>
                  <p:nvPr/>
                </p:nvSpPr>
                <p:spPr>
                  <a:xfrm>
                    <a:off x="18668280" y="11055944"/>
                    <a:ext cx="78847" cy="88550"/>
                  </a:xfrm>
                  <a:custGeom>
                    <a:avLst/>
                    <a:gdLst/>
                    <a:ahLst/>
                    <a:cxnLst/>
                    <a:rect l="l" t="t" r="r" b="b"/>
                    <a:pathLst>
                      <a:path w="78847"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77" y="70245"/>
                          <a:pt x="78265"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53" name="Google Shape;3053;p23"/>
              <p:cNvGrpSpPr/>
              <p:nvPr/>
            </p:nvGrpSpPr>
            <p:grpSpPr>
              <a:xfrm>
                <a:off x="14348763" y="11640163"/>
                <a:ext cx="4398364" cy="88571"/>
                <a:chOff x="14348763" y="11640163"/>
                <a:chExt cx="4398364" cy="88571"/>
              </a:xfrm>
            </p:grpSpPr>
            <p:grpSp>
              <p:nvGrpSpPr>
                <p:cNvPr id="3054" name="Google Shape;3054;p23"/>
                <p:cNvGrpSpPr/>
                <p:nvPr/>
              </p:nvGrpSpPr>
              <p:grpSpPr>
                <a:xfrm>
                  <a:off x="14348763" y="11640163"/>
                  <a:ext cx="78849" cy="88550"/>
                  <a:chOff x="14348763" y="11640163"/>
                  <a:chExt cx="78849" cy="88550"/>
                </a:xfrm>
              </p:grpSpPr>
              <p:sp>
                <p:nvSpPr>
                  <p:cNvPr id="3055" name="Google Shape;3055;p23"/>
                  <p:cNvSpPr/>
                  <p:nvPr/>
                </p:nvSpPr>
                <p:spPr>
                  <a:xfrm>
                    <a:off x="1439972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6" name="Google Shape;3056;p23"/>
                  <p:cNvSpPr/>
                  <p:nvPr/>
                </p:nvSpPr>
                <p:spPr>
                  <a:xfrm>
                    <a:off x="14348763" y="11640163"/>
                    <a:ext cx="78849" cy="88550"/>
                  </a:xfrm>
                  <a:custGeom>
                    <a:avLst/>
                    <a:gdLst/>
                    <a:ahLst/>
                    <a:cxnLst/>
                    <a:rect l="l" t="t" r="r" b="b"/>
                    <a:pathLst>
                      <a:path w="78849"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93" y="70246"/>
                          <a:pt x="78266"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57" name="Google Shape;3057;p23"/>
                <p:cNvGrpSpPr/>
                <p:nvPr/>
              </p:nvGrpSpPr>
              <p:grpSpPr>
                <a:xfrm>
                  <a:off x="14888792" y="11640205"/>
                  <a:ext cx="78766" cy="88530"/>
                  <a:chOff x="14888792" y="11640205"/>
                  <a:chExt cx="78766" cy="88530"/>
                </a:xfrm>
              </p:grpSpPr>
              <p:sp>
                <p:nvSpPr>
                  <p:cNvPr id="3058" name="Google Shape;3058;p23"/>
                  <p:cNvSpPr/>
                  <p:nvPr/>
                </p:nvSpPr>
                <p:spPr>
                  <a:xfrm>
                    <a:off x="1493966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9" name="Google Shape;3059;p23"/>
                  <p:cNvSpPr/>
                  <p:nvPr/>
                </p:nvSpPr>
                <p:spPr>
                  <a:xfrm>
                    <a:off x="14888792"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0" name="Google Shape;3060;p23"/>
                <p:cNvGrpSpPr/>
                <p:nvPr/>
              </p:nvGrpSpPr>
              <p:grpSpPr>
                <a:xfrm>
                  <a:off x="15428739" y="11640205"/>
                  <a:ext cx="78766" cy="88530"/>
                  <a:chOff x="15428739" y="11640205"/>
                  <a:chExt cx="78766" cy="88530"/>
                </a:xfrm>
              </p:grpSpPr>
              <p:sp>
                <p:nvSpPr>
                  <p:cNvPr id="3061" name="Google Shape;3061;p23"/>
                  <p:cNvSpPr/>
                  <p:nvPr/>
                </p:nvSpPr>
                <p:spPr>
                  <a:xfrm>
                    <a:off x="1547960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2" name="Google Shape;3062;p23"/>
                  <p:cNvSpPr/>
                  <p:nvPr/>
                </p:nvSpPr>
                <p:spPr>
                  <a:xfrm>
                    <a:off x="1542873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3" name="Google Shape;3063;p23"/>
                <p:cNvGrpSpPr/>
                <p:nvPr/>
              </p:nvGrpSpPr>
              <p:grpSpPr>
                <a:xfrm>
                  <a:off x="15968670" y="11640205"/>
                  <a:ext cx="78766" cy="88530"/>
                  <a:chOff x="15968670" y="11640205"/>
                  <a:chExt cx="78766" cy="88530"/>
                </a:xfrm>
              </p:grpSpPr>
              <p:sp>
                <p:nvSpPr>
                  <p:cNvPr id="3064" name="Google Shape;3064;p23"/>
                  <p:cNvSpPr/>
                  <p:nvPr/>
                </p:nvSpPr>
                <p:spPr>
                  <a:xfrm>
                    <a:off x="1601954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5" name="Google Shape;3065;p23"/>
                  <p:cNvSpPr/>
                  <p:nvPr/>
                </p:nvSpPr>
                <p:spPr>
                  <a:xfrm>
                    <a:off x="15968670"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6" name="Google Shape;3066;p23"/>
                <p:cNvGrpSpPr/>
                <p:nvPr/>
              </p:nvGrpSpPr>
              <p:grpSpPr>
                <a:xfrm>
                  <a:off x="16508619" y="11640205"/>
                  <a:ext cx="78766" cy="88530"/>
                  <a:chOff x="16508619" y="11640205"/>
                  <a:chExt cx="78766" cy="88530"/>
                </a:xfrm>
              </p:grpSpPr>
              <p:sp>
                <p:nvSpPr>
                  <p:cNvPr id="3067" name="Google Shape;3067;p23"/>
                  <p:cNvSpPr/>
                  <p:nvPr/>
                </p:nvSpPr>
                <p:spPr>
                  <a:xfrm>
                    <a:off x="16559480"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8" name="Google Shape;3068;p23"/>
                  <p:cNvSpPr/>
                  <p:nvPr/>
                </p:nvSpPr>
                <p:spPr>
                  <a:xfrm>
                    <a:off x="1650861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9" name="Google Shape;3069;p23"/>
                <p:cNvGrpSpPr/>
                <p:nvPr/>
              </p:nvGrpSpPr>
              <p:grpSpPr>
                <a:xfrm>
                  <a:off x="17048552" y="11640205"/>
                  <a:ext cx="78766" cy="88530"/>
                  <a:chOff x="17048552" y="11640205"/>
                  <a:chExt cx="78766" cy="88530"/>
                </a:xfrm>
              </p:grpSpPr>
              <p:sp>
                <p:nvSpPr>
                  <p:cNvPr id="3070" name="Google Shape;3070;p23"/>
                  <p:cNvSpPr/>
                  <p:nvPr/>
                </p:nvSpPr>
                <p:spPr>
                  <a:xfrm>
                    <a:off x="17099423"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1" name="Google Shape;3071;p23"/>
                  <p:cNvSpPr/>
                  <p:nvPr/>
                </p:nvSpPr>
                <p:spPr>
                  <a:xfrm>
                    <a:off x="17048552"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2" name="Google Shape;3072;p23"/>
                <p:cNvGrpSpPr/>
                <p:nvPr/>
              </p:nvGrpSpPr>
              <p:grpSpPr>
                <a:xfrm>
                  <a:off x="17588498" y="11640205"/>
                  <a:ext cx="78766" cy="88530"/>
                  <a:chOff x="17588498" y="11640205"/>
                  <a:chExt cx="78766" cy="88530"/>
                </a:xfrm>
              </p:grpSpPr>
              <p:sp>
                <p:nvSpPr>
                  <p:cNvPr id="3073" name="Google Shape;3073;p23"/>
                  <p:cNvSpPr/>
                  <p:nvPr/>
                </p:nvSpPr>
                <p:spPr>
                  <a:xfrm>
                    <a:off x="17639359"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4" name="Google Shape;3074;p23"/>
                  <p:cNvSpPr/>
                  <p:nvPr/>
                </p:nvSpPr>
                <p:spPr>
                  <a:xfrm>
                    <a:off x="17588498"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5" name="Google Shape;3075;p23"/>
                <p:cNvGrpSpPr/>
                <p:nvPr/>
              </p:nvGrpSpPr>
              <p:grpSpPr>
                <a:xfrm>
                  <a:off x="18128431" y="11640205"/>
                  <a:ext cx="78766" cy="88530"/>
                  <a:chOff x="18128431" y="11640205"/>
                  <a:chExt cx="78766" cy="88530"/>
                </a:xfrm>
              </p:grpSpPr>
              <p:sp>
                <p:nvSpPr>
                  <p:cNvPr id="3076" name="Google Shape;3076;p23"/>
                  <p:cNvSpPr/>
                  <p:nvPr/>
                </p:nvSpPr>
                <p:spPr>
                  <a:xfrm>
                    <a:off x="18179302"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7" name="Google Shape;3077;p23"/>
                  <p:cNvSpPr/>
                  <p:nvPr/>
                </p:nvSpPr>
                <p:spPr>
                  <a:xfrm>
                    <a:off x="18128431"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8" name="Google Shape;3078;p23"/>
                <p:cNvGrpSpPr/>
                <p:nvPr/>
              </p:nvGrpSpPr>
              <p:grpSpPr>
                <a:xfrm>
                  <a:off x="18668280" y="11640163"/>
                  <a:ext cx="78847" cy="88550"/>
                  <a:chOff x="18668280" y="11640163"/>
                  <a:chExt cx="78847" cy="88550"/>
                </a:xfrm>
              </p:grpSpPr>
              <p:sp>
                <p:nvSpPr>
                  <p:cNvPr id="3079" name="Google Shape;3079;p23"/>
                  <p:cNvSpPr/>
                  <p:nvPr/>
                </p:nvSpPr>
                <p:spPr>
                  <a:xfrm>
                    <a:off x="18719238"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0" name="Google Shape;3080;p23"/>
                  <p:cNvSpPr/>
                  <p:nvPr/>
                </p:nvSpPr>
                <p:spPr>
                  <a:xfrm>
                    <a:off x="18668280" y="11640163"/>
                    <a:ext cx="78847" cy="88550"/>
                  </a:xfrm>
                  <a:custGeom>
                    <a:avLst/>
                    <a:gdLst/>
                    <a:ahLst/>
                    <a:cxnLst/>
                    <a:rect l="l" t="t" r="r" b="b"/>
                    <a:pathLst>
                      <a:path w="78847"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77" y="70246"/>
                          <a:pt x="78265"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81" name="Google Shape;3081;p23"/>
              <p:cNvGrpSpPr/>
              <p:nvPr/>
            </p:nvGrpSpPr>
            <p:grpSpPr>
              <a:xfrm>
                <a:off x="14888792" y="12224381"/>
                <a:ext cx="3858335" cy="88571"/>
                <a:chOff x="14888792" y="12224381"/>
                <a:chExt cx="3858335" cy="88571"/>
              </a:xfrm>
            </p:grpSpPr>
            <p:grpSp>
              <p:nvGrpSpPr>
                <p:cNvPr id="3082" name="Google Shape;3082;p23"/>
                <p:cNvGrpSpPr/>
                <p:nvPr/>
              </p:nvGrpSpPr>
              <p:grpSpPr>
                <a:xfrm>
                  <a:off x="14888792" y="12224423"/>
                  <a:ext cx="78766" cy="88530"/>
                  <a:chOff x="14888792" y="12224423"/>
                  <a:chExt cx="78766" cy="88530"/>
                </a:xfrm>
              </p:grpSpPr>
              <p:sp>
                <p:nvSpPr>
                  <p:cNvPr id="3083" name="Google Shape;3083;p23"/>
                  <p:cNvSpPr/>
                  <p:nvPr/>
                </p:nvSpPr>
                <p:spPr>
                  <a:xfrm>
                    <a:off x="1493966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4" name="Google Shape;3084;p23"/>
                  <p:cNvSpPr/>
                  <p:nvPr/>
                </p:nvSpPr>
                <p:spPr>
                  <a:xfrm>
                    <a:off x="14888792"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85" name="Google Shape;3085;p23"/>
                <p:cNvGrpSpPr/>
                <p:nvPr/>
              </p:nvGrpSpPr>
              <p:grpSpPr>
                <a:xfrm>
                  <a:off x="15428739" y="12224423"/>
                  <a:ext cx="78766" cy="88530"/>
                  <a:chOff x="15428739" y="12224423"/>
                  <a:chExt cx="78766" cy="88530"/>
                </a:xfrm>
              </p:grpSpPr>
              <p:sp>
                <p:nvSpPr>
                  <p:cNvPr id="3086" name="Google Shape;3086;p23"/>
                  <p:cNvSpPr/>
                  <p:nvPr/>
                </p:nvSpPr>
                <p:spPr>
                  <a:xfrm>
                    <a:off x="15479605" y="12226506"/>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7" name="Google Shape;3087;p23"/>
                  <p:cNvSpPr/>
                  <p:nvPr/>
                </p:nvSpPr>
                <p:spPr>
                  <a:xfrm>
                    <a:off x="1542873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88" name="Google Shape;3088;p23"/>
                <p:cNvGrpSpPr/>
                <p:nvPr/>
              </p:nvGrpSpPr>
              <p:grpSpPr>
                <a:xfrm>
                  <a:off x="15968670" y="12224423"/>
                  <a:ext cx="78766" cy="88530"/>
                  <a:chOff x="15968670" y="12224423"/>
                  <a:chExt cx="78766" cy="88530"/>
                </a:xfrm>
              </p:grpSpPr>
              <p:sp>
                <p:nvSpPr>
                  <p:cNvPr id="3089" name="Google Shape;3089;p23"/>
                  <p:cNvSpPr/>
                  <p:nvPr/>
                </p:nvSpPr>
                <p:spPr>
                  <a:xfrm>
                    <a:off x="1601954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0" name="Google Shape;3090;p23"/>
                  <p:cNvSpPr/>
                  <p:nvPr/>
                </p:nvSpPr>
                <p:spPr>
                  <a:xfrm>
                    <a:off x="15968670"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1" name="Google Shape;3091;p23"/>
                <p:cNvGrpSpPr/>
                <p:nvPr/>
              </p:nvGrpSpPr>
              <p:grpSpPr>
                <a:xfrm>
                  <a:off x="16508619" y="12224423"/>
                  <a:ext cx="78766" cy="88530"/>
                  <a:chOff x="16508619" y="12224423"/>
                  <a:chExt cx="78766" cy="88530"/>
                </a:xfrm>
              </p:grpSpPr>
              <p:sp>
                <p:nvSpPr>
                  <p:cNvPr id="3092" name="Google Shape;3092;p23"/>
                  <p:cNvSpPr/>
                  <p:nvPr/>
                </p:nvSpPr>
                <p:spPr>
                  <a:xfrm>
                    <a:off x="16559480"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3" name="Google Shape;3093;p23"/>
                  <p:cNvSpPr/>
                  <p:nvPr/>
                </p:nvSpPr>
                <p:spPr>
                  <a:xfrm>
                    <a:off x="1650861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4" name="Google Shape;3094;p23"/>
                <p:cNvGrpSpPr/>
                <p:nvPr/>
              </p:nvGrpSpPr>
              <p:grpSpPr>
                <a:xfrm>
                  <a:off x="17048552" y="12224423"/>
                  <a:ext cx="78766" cy="88530"/>
                  <a:chOff x="17048552" y="12224423"/>
                  <a:chExt cx="78766" cy="88530"/>
                </a:xfrm>
              </p:grpSpPr>
              <p:sp>
                <p:nvSpPr>
                  <p:cNvPr id="3095" name="Google Shape;3095;p23"/>
                  <p:cNvSpPr/>
                  <p:nvPr/>
                </p:nvSpPr>
                <p:spPr>
                  <a:xfrm>
                    <a:off x="17099423"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6" name="Google Shape;3096;p23"/>
                  <p:cNvSpPr/>
                  <p:nvPr/>
                </p:nvSpPr>
                <p:spPr>
                  <a:xfrm>
                    <a:off x="17048552"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7" name="Google Shape;3097;p23"/>
                <p:cNvGrpSpPr/>
                <p:nvPr/>
              </p:nvGrpSpPr>
              <p:grpSpPr>
                <a:xfrm>
                  <a:off x="17588498" y="12224423"/>
                  <a:ext cx="78766" cy="88530"/>
                  <a:chOff x="17588498" y="12224423"/>
                  <a:chExt cx="78766" cy="88530"/>
                </a:xfrm>
              </p:grpSpPr>
              <p:sp>
                <p:nvSpPr>
                  <p:cNvPr id="3098" name="Google Shape;3098;p23"/>
                  <p:cNvSpPr/>
                  <p:nvPr/>
                </p:nvSpPr>
                <p:spPr>
                  <a:xfrm>
                    <a:off x="17639359"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9" name="Google Shape;3099;p23"/>
                  <p:cNvSpPr/>
                  <p:nvPr/>
                </p:nvSpPr>
                <p:spPr>
                  <a:xfrm>
                    <a:off x="17588498"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00" name="Google Shape;3100;p23"/>
                <p:cNvGrpSpPr/>
                <p:nvPr/>
              </p:nvGrpSpPr>
              <p:grpSpPr>
                <a:xfrm>
                  <a:off x="18128431" y="12224423"/>
                  <a:ext cx="78766" cy="88530"/>
                  <a:chOff x="18128431" y="12224423"/>
                  <a:chExt cx="78766" cy="88530"/>
                </a:xfrm>
              </p:grpSpPr>
              <p:sp>
                <p:nvSpPr>
                  <p:cNvPr id="3101" name="Google Shape;3101;p23"/>
                  <p:cNvSpPr/>
                  <p:nvPr/>
                </p:nvSpPr>
                <p:spPr>
                  <a:xfrm>
                    <a:off x="18179302"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2" name="Google Shape;3102;p23"/>
                  <p:cNvSpPr/>
                  <p:nvPr/>
                </p:nvSpPr>
                <p:spPr>
                  <a:xfrm>
                    <a:off x="18128431"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03" name="Google Shape;3103;p23"/>
                <p:cNvGrpSpPr/>
                <p:nvPr/>
              </p:nvGrpSpPr>
              <p:grpSpPr>
                <a:xfrm>
                  <a:off x="18668280" y="12224381"/>
                  <a:ext cx="78847" cy="88550"/>
                  <a:chOff x="18668280" y="12224381"/>
                  <a:chExt cx="78847" cy="88550"/>
                </a:xfrm>
              </p:grpSpPr>
              <p:sp>
                <p:nvSpPr>
                  <p:cNvPr id="3104" name="Google Shape;3104;p23"/>
                  <p:cNvSpPr/>
                  <p:nvPr/>
                </p:nvSpPr>
                <p:spPr>
                  <a:xfrm>
                    <a:off x="18719238"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5" name="Google Shape;3105;p23"/>
                  <p:cNvSpPr/>
                  <p:nvPr/>
                </p:nvSpPr>
                <p:spPr>
                  <a:xfrm>
                    <a:off x="18668280" y="12224381"/>
                    <a:ext cx="78847" cy="88550"/>
                  </a:xfrm>
                  <a:custGeom>
                    <a:avLst/>
                    <a:gdLst/>
                    <a:ahLst/>
                    <a:cxnLst/>
                    <a:rect l="l" t="t" r="r" b="b"/>
                    <a:pathLst>
                      <a:path w="78847" h="88550" extrusionOk="0">
                        <a:moveTo>
                          <a:pt x="78698" y="43633"/>
                        </a:moveTo>
                        <a:cubicBezTo>
                          <a:pt x="75271" y="2943"/>
                          <a:pt x="37996" y="-3765"/>
                          <a:pt x="54465" y="4130"/>
                        </a:cubicBezTo>
                        <a:cubicBezTo>
                          <a:pt x="42148" y="-2084"/>
                          <a:pt x="30124" y="-1144"/>
                          <a:pt x="19366" y="5995"/>
                        </a:cubicBezTo>
                        <a:cubicBezTo>
                          <a:pt x="-22756" y="33950"/>
                          <a:pt x="11324" y="103504"/>
                          <a:pt x="50436" y="85664"/>
                        </a:cubicBezTo>
                        <a:cubicBezTo>
                          <a:pt x="84177" y="70261"/>
                          <a:pt x="78265"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106" name="Google Shape;3106;p23"/>
              <p:cNvGrpSpPr/>
              <p:nvPr/>
            </p:nvGrpSpPr>
            <p:grpSpPr>
              <a:xfrm>
                <a:off x="15428739" y="12808615"/>
                <a:ext cx="3318383" cy="88557"/>
                <a:chOff x="15428739" y="12808615"/>
                <a:chExt cx="3318383" cy="88557"/>
              </a:xfrm>
            </p:grpSpPr>
            <p:grpSp>
              <p:nvGrpSpPr>
                <p:cNvPr id="3107" name="Google Shape;3107;p23"/>
                <p:cNvGrpSpPr/>
                <p:nvPr/>
              </p:nvGrpSpPr>
              <p:grpSpPr>
                <a:xfrm>
                  <a:off x="15428739" y="12808642"/>
                  <a:ext cx="78766" cy="88530"/>
                  <a:chOff x="15428739" y="12808642"/>
                  <a:chExt cx="78766" cy="88530"/>
                </a:xfrm>
              </p:grpSpPr>
              <p:sp>
                <p:nvSpPr>
                  <p:cNvPr id="3108" name="Google Shape;3108;p23"/>
                  <p:cNvSpPr/>
                  <p:nvPr/>
                </p:nvSpPr>
                <p:spPr>
                  <a:xfrm>
                    <a:off x="15479605" y="1281073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9" name="Google Shape;3109;p23"/>
                  <p:cNvSpPr/>
                  <p:nvPr/>
                </p:nvSpPr>
                <p:spPr>
                  <a:xfrm>
                    <a:off x="1542873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0" name="Google Shape;3110;p23"/>
                <p:cNvGrpSpPr/>
                <p:nvPr/>
              </p:nvGrpSpPr>
              <p:grpSpPr>
                <a:xfrm>
                  <a:off x="15968670" y="12808642"/>
                  <a:ext cx="78766" cy="88530"/>
                  <a:chOff x="15968670" y="12808642"/>
                  <a:chExt cx="78766" cy="88530"/>
                </a:xfrm>
              </p:grpSpPr>
              <p:sp>
                <p:nvSpPr>
                  <p:cNvPr id="3111" name="Google Shape;3111;p23"/>
                  <p:cNvSpPr/>
                  <p:nvPr/>
                </p:nvSpPr>
                <p:spPr>
                  <a:xfrm>
                    <a:off x="16019544"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2" name="Google Shape;3112;p23"/>
                  <p:cNvSpPr/>
                  <p:nvPr/>
                </p:nvSpPr>
                <p:spPr>
                  <a:xfrm>
                    <a:off x="15968670"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3" name="Google Shape;3113;p23"/>
                <p:cNvGrpSpPr/>
                <p:nvPr/>
              </p:nvGrpSpPr>
              <p:grpSpPr>
                <a:xfrm>
                  <a:off x="16508619" y="12808642"/>
                  <a:ext cx="78766" cy="88530"/>
                  <a:chOff x="16508619" y="12808642"/>
                  <a:chExt cx="78766" cy="88530"/>
                </a:xfrm>
              </p:grpSpPr>
              <p:sp>
                <p:nvSpPr>
                  <p:cNvPr id="3114" name="Google Shape;3114;p23"/>
                  <p:cNvSpPr/>
                  <p:nvPr/>
                </p:nvSpPr>
                <p:spPr>
                  <a:xfrm>
                    <a:off x="16559480"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5" name="Google Shape;3115;p23"/>
                  <p:cNvSpPr/>
                  <p:nvPr/>
                </p:nvSpPr>
                <p:spPr>
                  <a:xfrm>
                    <a:off x="1650861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6" name="Google Shape;3116;p23"/>
                <p:cNvGrpSpPr/>
                <p:nvPr/>
              </p:nvGrpSpPr>
              <p:grpSpPr>
                <a:xfrm>
                  <a:off x="17048552" y="12808642"/>
                  <a:ext cx="78766" cy="88530"/>
                  <a:chOff x="17048552" y="12808642"/>
                  <a:chExt cx="78766" cy="88530"/>
                </a:xfrm>
              </p:grpSpPr>
              <p:sp>
                <p:nvSpPr>
                  <p:cNvPr id="3117" name="Google Shape;3117;p23"/>
                  <p:cNvSpPr/>
                  <p:nvPr/>
                </p:nvSpPr>
                <p:spPr>
                  <a:xfrm>
                    <a:off x="17099423"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8" name="Google Shape;3118;p23"/>
                  <p:cNvSpPr/>
                  <p:nvPr/>
                </p:nvSpPr>
                <p:spPr>
                  <a:xfrm>
                    <a:off x="17048552"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9" name="Google Shape;3119;p23"/>
                <p:cNvGrpSpPr/>
                <p:nvPr/>
              </p:nvGrpSpPr>
              <p:grpSpPr>
                <a:xfrm>
                  <a:off x="17588498" y="12808642"/>
                  <a:ext cx="78766" cy="88530"/>
                  <a:chOff x="17588498" y="12808642"/>
                  <a:chExt cx="78766" cy="88530"/>
                </a:xfrm>
              </p:grpSpPr>
              <p:sp>
                <p:nvSpPr>
                  <p:cNvPr id="3120" name="Google Shape;3120;p23"/>
                  <p:cNvSpPr/>
                  <p:nvPr/>
                </p:nvSpPr>
                <p:spPr>
                  <a:xfrm>
                    <a:off x="17639359"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1" name="Google Shape;3121;p23"/>
                  <p:cNvSpPr/>
                  <p:nvPr/>
                </p:nvSpPr>
                <p:spPr>
                  <a:xfrm>
                    <a:off x="17588498"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2" name="Google Shape;3122;p23"/>
                <p:cNvGrpSpPr/>
                <p:nvPr/>
              </p:nvGrpSpPr>
              <p:grpSpPr>
                <a:xfrm>
                  <a:off x="18128431" y="12808642"/>
                  <a:ext cx="78766" cy="88530"/>
                  <a:chOff x="18128431" y="12808642"/>
                  <a:chExt cx="78766" cy="88530"/>
                </a:xfrm>
              </p:grpSpPr>
              <p:sp>
                <p:nvSpPr>
                  <p:cNvPr id="3123" name="Google Shape;3123;p23"/>
                  <p:cNvSpPr/>
                  <p:nvPr/>
                </p:nvSpPr>
                <p:spPr>
                  <a:xfrm>
                    <a:off x="18179302"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4" name="Google Shape;3124;p23"/>
                  <p:cNvSpPr/>
                  <p:nvPr/>
                </p:nvSpPr>
                <p:spPr>
                  <a:xfrm>
                    <a:off x="18128431"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5" name="Google Shape;3125;p23"/>
                <p:cNvGrpSpPr/>
                <p:nvPr/>
              </p:nvGrpSpPr>
              <p:grpSpPr>
                <a:xfrm>
                  <a:off x="18668331" y="12808615"/>
                  <a:ext cx="78791" cy="88517"/>
                  <a:chOff x="18668331" y="12808615"/>
                  <a:chExt cx="78791" cy="88517"/>
                </a:xfrm>
              </p:grpSpPr>
              <p:sp>
                <p:nvSpPr>
                  <p:cNvPr id="3126" name="Google Shape;3126;p23"/>
                  <p:cNvSpPr/>
                  <p:nvPr/>
                </p:nvSpPr>
                <p:spPr>
                  <a:xfrm>
                    <a:off x="18719238"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7" name="Google Shape;3127;p23"/>
                  <p:cNvSpPr/>
                  <p:nvPr/>
                </p:nvSpPr>
                <p:spPr>
                  <a:xfrm>
                    <a:off x="18668331" y="12808615"/>
                    <a:ext cx="78791" cy="88517"/>
                  </a:xfrm>
                  <a:custGeom>
                    <a:avLst/>
                    <a:gdLst/>
                    <a:ahLst/>
                    <a:cxnLst/>
                    <a:rect l="l" t="t" r="r" b="b"/>
                    <a:pathLst>
                      <a:path w="78791" h="88517" extrusionOk="0">
                        <a:moveTo>
                          <a:pt x="78646" y="43617"/>
                        </a:moveTo>
                        <a:cubicBezTo>
                          <a:pt x="75219" y="2927"/>
                          <a:pt x="37944" y="-3780"/>
                          <a:pt x="54413" y="4114"/>
                        </a:cubicBezTo>
                        <a:cubicBezTo>
                          <a:pt x="42096" y="-2099"/>
                          <a:pt x="30103" y="-1113"/>
                          <a:pt x="19314" y="5980"/>
                        </a:cubicBezTo>
                        <a:cubicBezTo>
                          <a:pt x="-22669" y="34119"/>
                          <a:pt x="11226" y="103396"/>
                          <a:pt x="50385" y="85649"/>
                        </a:cubicBezTo>
                        <a:cubicBezTo>
                          <a:pt x="84095" y="70153"/>
                          <a:pt x="78214" y="38143"/>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sp>
          <p:nvSpPr>
            <p:cNvPr id="3128" name="Google Shape;3128;p23"/>
            <p:cNvSpPr/>
            <p:nvPr/>
          </p:nvSpPr>
          <p:spPr>
            <a:xfrm>
              <a:off x="13970831" y="11843673"/>
              <a:ext cx="1415096" cy="1641054"/>
            </a:xfrm>
            <a:custGeom>
              <a:avLst/>
              <a:gdLst/>
              <a:ahLst/>
              <a:cxnLst/>
              <a:rect l="l" t="t" r="r" b="b"/>
              <a:pathLst>
                <a:path w="1415096" h="1641054" extrusionOk="0">
                  <a:moveTo>
                    <a:pt x="960011" y="1311971"/>
                  </a:moveTo>
                  <a:cubicBezTo>
                    <a:pt x="1054921" y="1403805"/>
                    <a:pt x="1158228" y="1486635"/>
                    <a:pt x="1269020" y="1558549"/>
                  </a:cubicBezTo>
                  <a:cubicBezTo>
                    <a:pt x="1325590" y="1595276"/>
                    <a:pt x="1379874" y="1627748"/>
                    <a:pt x="1415097" y="1641055"/>
                  </a:cubicBezTo>
                  <a:cubicBezTo>
                    <a:pt x="1297436" y="1514359"/>
                    <a:pt x="1260963" y="1325324"/>
                    <a:pt x="1203730" y="1153589"/>
                  </a:cubicBezTo>
                  <a:cubicBezTo>
                    <a:pt x="1133393" y="940671"/>
                    <a:pt x="1183665" y="736911"/>
                    <a:pt x="1122542" y="724330"/>
                  </a:cubicBezTo>
                  <a:cubicBezTo>
                    <a:pt x="625951" y="622796"/>
                    <a:pt x="229488" y="431064"/>
                    <a:pt x="0" y="0"/>
                  </a:cubicBezTo>
                  <a:cubicBezTo>
                    <a:pt x="12703" y="51823"/>
                    <a:pt x="31781" y="111694"/>
                    <a:pt x="56785" y="176823"/>
                  </a:cubicBezTo>
                  <a:cubicBezTo>
                    <a:pt x="163426" y="454593"/>
                    <a:pt x="332069" y="704424"/>
                    <a:pt x="545998" y="911390"/>
                  </a:cubicBezTo>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9" name="Google Shape;3129;p23"/>
          <p:cNvGrpSpPr/>
          <p:nvPr/>
        </p:nvGrpSpPr>
        <p:grpSpPr>
          <a:xfrm>
            <a:off x="8784462" y="5381207"/>
            <a:ext cx="2100132" cy="1717877"/>
            <a:chOff x="13282252" y="8166700"/>
            <a:chExt cx="3045436" cy="2491121"/>
          </a:xfrm>
        </p:grpSpPr>
        <p:sp>
          <p:nvSpPr>
            <p:cNvPr id="3130" name="Google Shape;3130;p23"/>
            <p:cNvSpPr/>
            <p:nvPr/>
          </p:nvSpPr>
          <p:spPr>
            <a:xfrm>
              <a:off x="15368725" y="8777846"/>
              <a:ext cx="941759" cy="1526192"/>
            </a:xfrm>
            <a:custGeom>
              <a:avLst/>
              <a:gdLst/>
              <a:ahLst/>
              <a:cxnLst/>
              <a:rect l="l" t="t" r="r" b="b"/>
              <a:pathLst>
                <a:path w="941759" h="1526192" extrusionOk="0">
                  <a:moveTo>
                    <a:pt x="934561" y="611248"/>
                  </a:moveTo>
                  <a:cubicBezTo>
                    <a:pt x="923804" y="634774"/>
                    <a:pt x="227835" y="1355446"/>
                    <a:pt x="207263" y="1376844"/>
                  </a:cubicBezTo>
                  <a:cubicBezTo>
                    <a:pt x="153769" y="1432531"/>
                    <a:pt x="98949" y="1485218"/>
                    <a:pt x="31246" y="1523287"/>
                  </a:cubicBezTo>
                  <a:cubicBezTo>
                    <a:pt x="14087" y="1532878"/>
                    <a:pt x="-2609" y="1517104"/>
                    <a:pt x="341" y="1499547"/>
                  </a:cubicBezTo>
                  <a:cubicBezTo>
                    <a:pt x="49162" y="1205072"/>
                    <a:pt x="248322" y="318272"/>
                    <a:pt x="336493" y="57547"/>
                  </a:cubicBezTo>
                  <a:cubicBezTo>
                    <a:pt x="342964" y="34957"/>
                    <a:pt x="352725" y="12776"/>
                    <a:pt x="375429" y="3594"/>
                  </a:cubicBezTo>
                  <a:cubicBezTo>
                    <a:pt x="410554" y="-10561"/>
                    <a:pt x="435794" y="20115"/>
                    <a:pt x="457287" y="43108"/>
                  </a:cubicBezTo>
                  <a:cubicBezTo>
                    <a:pt x="943165" y="563872"/>
                    <a:pt x="959931" y="555900"/>
                    <a:pt x="934561" y="61124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1" name="Google Shape;3131;p23"/>
            <p:cNvSpPr/>
            <p:nvPr/>
          </p:nvSpPr>
          <p:spPr>
            <a:xfrm>
              <a:off x="15555998" y="8777329"/>
              <a:ext cx="750519" cy="623089"/>
            </a:xfrm>
            <a:custGeom>
              <a:avLst/>
              <a:gdLst/>
              <a:ahLst/>
              <a:cxnLst/>
              <a:rect l="l" t="t" r="r" b="b"/>
              <a:pathLst>
                <a:path w="750519" h="623089" extrusionOk="0">
                  <a:moveTo>
                    <a:pt x="750520" y="571907"/>
                  </a:moveTo>
                  <a:cubicBezTo>
                    <a:pt x="692298" y="630702"/>
                    <a:pt x="812853" y="612298"/>
                    <a:pt x="0" y="623089"/>
                  </a:cubicBezTo>
                  <a:cubicBezTo>
                    <a:pt x="140350" y="42538"/>
                    <a:pt x="154549" y="-79910"/>
                    <a:pt x="270008" y="43620"/>
                  </a:cubicBezTo>
                  <a:cubicBezTo>
                    <a:pt x="752961" y="561245"/>
                    <a:pt x="742130" y="541729"/>
                    <a:pt x="750520" y="571907"/>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132" name="Google Shape;3132;p23"/>
            <p:cNvGrpSpPr/>
            <p:nvPr/>
          </p:nvGrpSpPr>
          <p:grpSpPr>
            <a:xfrm>
              <a:off x="13282252" y="8758881"/>
              <a:ext cx="3045436" cy="1898940"/>
              <a:chOff x="13282252" y="8758881"/>
              <a:chExt cx="3045436" cy="1898940"/>
            </a:xfrm>
          </p:grpSpPr>
          <p:sp>
            <p:nvSpPr>
              <p:cNvPr id="3133" name="Google Shape;3133;p23"/>
              <p:cNvSpPr/>
              <p:nvPr/>
            </p:nvSpPr>
            <p:spPr>
              <a:xfrm>
                <a:off x="15484373" y="9365062"/>
                <a:ext cx="843314" cy="909555"/>
              </a:xfrm>
              <a:custGeom>
                <a:avLst/>
                <a:gdLst/>
                <a:ahLst/>
                <a:cxnLst/>
                <a:rect l="l" t="t" r="r" b="b"/>
                <a:pathLst>
                  <a:path w="843314" h="909555" extrusionOk="0">
                    <a:moveTo>
                      <a:pt x="137486" y="806961"/>
                    </a:moveTo>
                    <a:cubicBezTo>
                      <a:pt x="64163" y="889880"/>
                      <a:pt x="59634" y="898569"/>
                      <a:pt x="40726" y="909555"/>
                    </a:cubicBezTo>
                    <a:cubicBezTo>
                      <a:pt x="-3242" y="874630"/>
                      <a:pt x="56" y="877554"/>
                      <a:pt x="56" y="876976"/>
                    </a:cubicBezTo>
                    <a:cubicBezTo>
                      <a:pt x="10205" y="841368"/>
                      <a:pt x="391620" y="429855"/>
                      <a:pt x="400504" y="420264"/>
                    </a:cubicBezTo>
                    <a:cubicBezTo>
                      <a:pt x="803981" y="-14940"/>
                      <a:pt x="797843" y="25601"/>
                      <a:pt x="788416" y="351"/>
                    </a:cubicBezTo>
                    <a:cubicBezTo>
                      <a:pt x="948341" y="-6928"/>
                      <a:pt x="766958" y="93768"/>
                      <a:pt x="137486" y="806961"/>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4" name="Google Shape;3134;p23"/>
              <p:cNvSpPr/>
              <p:nvPr/>
            </p:nvSpPr>
            <p:spPr>
              <a:xfrm>
                <a:off x="13282252" y="8758881"/>
                <a:ext cx="3041311" cy="1898940"/>
              </a:xfrm>
              <a:custGeom>
                <a:avLst/>
                <a:gdLst/>
                <a:ahLst/>
                <a:cxnLst/>
                <a:rect l="l" t="t" r="r" b="b"/>
                <a:pathLst>
                  <a:path w="3041311" h="1898940" extrusionOk="0">
                    <a:moveTo>
                      <a:pt x="3041312" y="604215"/>
                    </a:moveTo>
                    <a:cubicBezTo>
                      <a:pt x="2984669" y="606791"/>
                      <a:pt x="2991165" y="607558"/>
                      <a:pt x="2989437" y="604101"/>
                    </a:cubicBezTo>
                    <a:cubicBezTo>
                      <a:pt x="2989357" y="604021"/>
                      <a:pt x="2989432" y="595053"/>
                      <a:pt x="2924912" y="523976"/>
                    </a:cubicBezTo>
                    <a:cubicBezTo>
                      <a:pt x="2746941" y="327781"/>
                      <a:pt x="2543152" y="116643"/>
                      <a:pt x="2523308" y="98169"/>
                    </a:cubicBezTo>
                    <a:cubicBezTo>
                      <a:pt x="2511176" y="86730"/>
                      <a:pt x="2491188" y="91931"/>
                      <a:pt x="2486280" y="107874"/>
                    </a:cubicBezTo>
                    <a:cubicBezTo>
                      <a:pt x="2264172" y="826224"/>
                      <a:pt x="2155414" y="1293479"/>
                      <a:pt x="2124828" y="1378246"/>
                    </a:cubicBezTo>
                    <a:cubicBezTo>
                      <a:pt x="2147318" y="1410776"/>
                      <a:pt x="2152121" y="1448511"/>
                      <a:pt x="2141349" y="1485404"/>
                    </a:cubicBezTo>
                    <a:cubicBezTo>
                      <a:pt x="2159026" y="1475410"/>
                      <a:pt x="2181785" y="1476217"/>
                      <a:pt x="2202003" y="1483327"/>
                    </a:cubicBezTo>
                    <a:cubicBezTo>
                      <a:pt x="2203050" y="1484373"/>
                      <a:pt x="2193822" y="1476795"/>
                      <a:pt x="2242848" y="1515736"/>
                    </a:cubicBezTo>
                    <a:cubicBezTo>
                      <a:pt x="2310387" y="1593479"/>
                      <a:pt x="2267928" y="1728144"/>
                      <a:pt x="2156251" y="1739703"/>
                    </a:cubicBezTo>
                    <a:cubicBezTo>
                      <a:pt x="2155673" y="1739763"/>
                      <a:pt x="150849" y="1898627"/>
                      <a:pt x="150261" y="1898622"/>
                    </a:cubicBezTo>
                    <a:cubicBezTo>
                      <a:pt x="54891" y="1904979"/>
                      <a:pt x="28420" y="1815144"/>
                      <a:pt x="38883" y="1728035"/>
                    </a:cubicBezTo>
                    <a:cubicBezTo>
                      <a:pt x="38883" y="1717612"/>
                      <a:pt x="50148" y="1693747"/>
                      <a:pt x="54134" y="1681934"/>
                    </a:cubicBezTo>
                    <a:cubicBezTo>
                      <a:pt x="-781" y="1627264"/>
                      <a:pt x="-22722" y="1502489"/>
                      <a:pt x="30448" y="1452596"/>
                    </a:cubicBezTo>
                    <a:cubicBezTo>
                      <a:pt x="55922" y="1421099"/>
                      <a:pt x="119989" y="1428443"/>
                      <a:pt x="119989" y="1423022"/>
                    </a:cubicBezTo>
                    <a:cubicBezTo>
                      <a:pt x="108027" y="1221585"/>
                      <a:pt x="110528" y="1364715"/>
                      <a:pt x="80300" y="487706"/>
                    </a:cubicBezTo>
                    <a:cubicBezTo>
                      <a:pt x="80300" y="261965"/>
                      <a:pt x="46600" y="190744"/>
                      <a:pt x="92487" y="177028"/>
                    </a:cubicBezTo>
                    <a:cubicBezTo>
                      <a:pt x="151447" y="159102"/>
                      <a:pt x="2445331" y="-26945"/>
                      <a:pt x="2494531" y="3322"/>
                    </a:cubicBezTo>
                    <a:cubicBezTo>
                      <a:pt x="2523189" y="14532"/>
                      <a:pt x="2794317" y="306581"/>
                      <a:pt x="2795040" y="307353"/>
                    </a:cubicBezTo>
                    <a:cubicBezTo>
                      <a:pt x="3008603" y="535774"/>
                      <a:pt x="3030864" y="556500"/>
                      <a:pt x="3041312" y="6042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135" name="Google Shape;3135;p23"/>
            <p:cNvSpPr/>
            <p:nvPr/>
          </p:nvSpPr>
          <p:spPr>
            <a:xfrm>
              <a:off x="15374277" y="10312438"/>
              <a:ext cx="118171" cy="113722"/>
            </a:xfrm>
            <a:custGeom>
              <a:avLst/>
              <a:gdLst/>
              <a:ahLst/>
              <a:cxnLst/>
              <a:rect l="l" t="t" r="r" b="b"/>
              <a:pathLst>
                <a:path w="118171" h="113722" extrusionOk="0">
                  <a:moveTo>
                    <a:pt x="101196" y="94757"/>
                  </a:moveTo>
                  <a:cubicBezTo>
                    <a:pt x="67596" y="130081"/>
                    <a:pt x="10070" y="113011"/>
                    <a:pt x="1083" y="68704"/>
                  </a:cubicBezTo>
                  <a:cubicBezTo>
                    <a:pt x="-7118" y="28269"/>
                    <a:pt x="32740" y="-5123"/>
                    <a:pt x="71098" y="652"/>
                  </a:cubicBezTo>
                  <a:cubicBezTo>
                    <a:pt x="118065" y="7642"/>
                    <a:pt x="133256" y="60962"/>
                    <a:pt x="101196" y="94757"/>
                  </a:cubicBezTo>
                  <a:close/>
                </a:path>
              </a:pathLst>
            </a:custGeom>
            <a:no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6" name="Google Shape;3136;p23"/>
            <p:cNvSpPr/>
            <p:nvPr/>
          </p:nvSpPr>
          <p:spPr>
            <a:xfrm>
              <a:off x="15211495" y="10134631"/>
              <a:ext cx="137194" cy="139470"/>
            </a:xfrm>
            <a:custGeom>
              <a:avLst/>
              <a:gdLst/>
              <a:ahLst/>
              <a:cxnLst/>
              <a:rect l="l" t="t" r="r" b="b"/>
              <a:pathLst>
                <a:path w="137194" h="139470" extrusionOk="0">
                  <a:moveTo>
                    <a:pt x="28804" y="117168"/>
                  </a:moveTo>
                  <a:cubicBezTo>
                    <a:pt x="-35876" y="63788"/>
                    <a:pt x="18640" y="-29255"/>
                    <a:pt x="91191" y="8969"/>
                  </a:cubicBezTo>
                  <a:cubicBezTo>
                    <a:pt x="185480" y="58677"/>
                    <a:pt x="119824" y="191987"/>
                    <a:pt x="28804" y="117168"/>
                  </a:cubicBezTo>
                  <a:close/>
                </a:path>
              </a:pathLst>
            </a:custGeom>
            <a:no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7" name="Google Shape;3137;p23"/>
            <p:cNvSpPr/>
            <p:nvPr/>
          </p:nvSpPr>
          <p:spPr>
            <a:xfrm>
              <a:off x="13427255" y="10496669"/>
              <a:ext cx="1934417" cy="145576"/>
            </a:xfrm>
            <a:custGeom>
              <a:avLst/>
              <a:gdLst/>
              <a:ahLst/>
              <a:cxnLst/>
              <a:rect l="l" t="t" r="r" b="b"/>
              <a:pathLst>
                <a:path w="1934417" h="145576" extrusionOk="0">
                  <a:moveTo>
                    <a:pt x="1921031" y="67"/>
                  </a:moveTo>
                  <a:cubicBezTo>
                    <a:pt x="793111" y="100638"/>
                    <a:pt x="105273" y="112262"/>
                    <a:pt x="6634" y="127263"/>
                  </a:cubicBezTo>
                  <a:cubicBezTo>
                    <a:pt x="-3818" y="128853"/>
                    <a:pt x="-994" y="144338"/>
                    <a:pt x="8672" y="144995"/>
                  </a:cubicBezTo>
                  <a:cubicBezTo>
                    <a:pt x="107012" y="151691"/>
                    <a:pt x="1053503" y="99796"/>
                    <a:pt x="1920458" y="28630"/>
                  </a:cubicBezTo>
                  <a:cubicBezTo>
                    <a:pt x="1938638" y="27135"/>
                    <a:pt x="1939301" y="-1562"/>
                    <a:pt x="1921031" y="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8" name="Google Shape;3138;p23"/>
            <p:cNvSpPr/>
            <p:nvPr/>
          </p:nvSpPr>
          <p:spPr>
            <a:xfrm>
              <a:off x="15181405" y="10022801"/>
              <a:ext cx="203610" cy="94232"/>
            </a:xfrm>
            <a:custGeom>
              <a:avLst/>
              <a:gdLst/>
              <a:ahLst/>
              <a:cxnLst/>
              <a:rect l="l" t="t" r="r" b="b"/>
              <a:pathLst>
                <a:path w="203610" h="94232" extrusionOk="0">
                  <a:moveTo>
                    <a:pt x="201881" y="79555"/>
                  </a:moveTo>
                  <a:cubicBezTo>
                    <a:pt x="159273" y="20576"/>
                    <a:pt x="77589" y="-10598"/>
                    <a:pt x="6567" y="3267"/>
                  </a:cubicBezTo>
                  <a:cubicBezTo>
                    <a:pt x="-3607" y="5250"/>
                    <a:pt x="-1315" y="21821"/>
                    <a:pt x="9013" y="21353"/>
                  </a:cubicBezTo>
                  <a:cubicBezTo>
                    <a:pt x="80404" y="18094"/>
                    <a:pt x="136285" y="40998"/>
                    <a:pt x="186356" y="91533"/>
                  </a:cubicBezTo>
                  <a:cubicBezTo>
                    <a:pt x="194009" y="99255"/>
                    <a:pt x="208622" y="88887"/>
                    <a:pt x="201881" y="7955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9" name="Google Shape;3139;p23"/>
            <p:cNvSpPr/>
            <p:nvPr/>
          </p:nvSpPr>
          <p:spPr>
            <a:xfrm>
              <a:off x="15272752" y="10278164"/>
              <a:ext cx="127914" cy="65459"/>
            </a:xfrm>
            <a:custGeom>
              <a:avLst/>
              <a:gdLst/>
              <a:ahLst/>
              <a:cxnLst/>
              <a:rect l="l" t="t" r="r" b="b"/>
              <a:pathLst>
                <a:path w="127914" h="65459" extrusionOk="0">
                  <a:moveTo>
                    <a:pt x="110159" y="2277"/>
                  </a:moveTo>
                  <a:cubicBezTo>
                    <a:pt x="78826" y="27408"/>
                    <a:pt x="50004" y="45075"/>
                    <a:pt x="8626" y="47402"/>
                  </a:cubicBezTo>
                  <a:cubicBezTo>
                    <a:pt x="-2848" y="48049"/>
                    <a:pt x="-2903" y="64695"/>
                    <a:pt x="8626" y="65273"/>
                  </a:cubicBezTo>
                  <a:cubicBezTo>
                    <a:pt x="51782" y="67445"/>
                    <a:pt x="100050" y="50705"/>
                    <a:pt x="125998" y="14499"/>
                  </a:cubicBezTo>
                  <a:cubicBezTo>
                    <a:pt x="133207" y="4445"/>
                    <a:pt x="118345" y="-4289"/>
                    <a:pt x="110159" y="227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0" name="Google Shape;3140;p23"/>
            <p:cNvSpPr/>
            <p:nvPr/>
          </p:nvSpPr>
          <p:spPr>
            <a:xfrm>
              <a:off x="15377098" y="8873615"/>
              <a:ext cx="314296" cy="1137724"/>
            </a:xfrm>
            <a:custGeom>
              <a:avLst/>
              <a:gdLst/>
              <a:ahLst/>
              <a:cxnLst/>
              <a:rect l="l" t="t" r="r" b="b"/>
              <a:pathLst>
                <a:path w="314296" h="1137724" extrusionOk="0">
                  <a:moveTo>
                    <a:pt x="291655" y="7987"/>
                  </a:moveTo>
                  <a:cubicBezTo>
                    <a:pt x="178822" y="376140"/>
                    <a:pt x="76756" y="749046"/>
                    <a:pt x="209" y="1126551"/>
                  </a:cubicBezTo>
                  <a:cubicBezTo>
                    <a:pt x="-2058" y="1137736"/>
                    <a:pt x="14846" y="1142583"/>
                    <a:pt x="17442" y="1131304"/>
                  </a:cubicBezTo>
                  <a:cubicBezTo>
                    <a:pt x="104004" y="755478"/>
                    <a:pt x="198078" y="382134"/>
                    <a:pt x="313716" y="14071"/>
                  </a:cubicBezTo>
                  <a:cubicBezTo>
                    <a:pt x="318140" y="1"/>
                    <a:pt x="295964" y="-6077"/>
                    <a:pt x="291655" y="798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1" name="Google Shape;3141;p23"/>
            <p:cNvSpPr/>
            <p:nvPr/>
          </p:nvSpPr>
          <p:spPr>
            <a:xfrm>
              <a:off x="15566516" y="9453374"/>
              <a:ext cx="711628" cy="781210"/>
            </a:xfrm>
            <a:custGeom>
              <a:avLst/>
              <a:gdLst/>
              <a:ahLst/>
              <a:cxnLst/>
              <a:rect l="l" t="t" r="r" b="b"/>
              <a:pathLst>
                <a:path w="711628" h="781210" extrusionOk="0">
                  <a:moveTo>
                    <a:pt x="691098" y="3483"/>
                  </a:moveTo>
                  <a:cubicBezTo>
                    <a:pt x="485342" y="201547"/>
                    <a:pt x="57686" y="676763"/>
                    <a:pt x="1401" y="767674"/>
                  </a:cubicBezTo>
                  <a:cubicBezTo>
                    <a:pt x="-4199" y="776717"/>
                    <a:pt x="8297" y="785670"/>
                    <a:pt x="15755" y="778750"/>
                  </a:cubicBezTo>
                  <a:cubicBezTo>
                    <a:pt x="89273" y="710523"/>
                    <a:pt x="91944" y="659465"/>
                    <a:pt x="708143" y="20522"/>
                  </a:cubicBezTo>
                  <a:cubicBezTo>
                    <a:pt x="718919" y="9347"/>
                    <a:pt x="702289" y="-7288"/>
                    <a:pt x="691098" y="3483"/>
                  </a:cubicBezTo>
                  <a:close/>
                </a:path>
              </a:pathLst>
            </a:custGeom>
            <a:solidFill>
              <a:srgbClr val="E14B1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2" name="Google Shape;3142;p23"/>
            <p:cNvSpPr/>
            <p:nvPr/>
          </p:nvSpPr>
          <p:spPr>
            <a:xfrm>
              <a:off x="13496542" y="10324080"/>
              <a:ext cx="1687344" cy="133260"/>
            </a:xfrm>
            <a:custGeom>
              <a:avLst/>
              <a:gdLst/>
              <a:ahLst/>
              <a:cxnLst/>
              <a:rect l="l" t="t" r="r" b="b"/>
              <a:pathLst>
                <a:path w="1687344" h="133260" extrusionOk="0">
                  <a:moveTo>
                    <a:pt x="1675710" y="1"/>
                  </a:moveTo>
                  <a:cubicBezTo>
                    <a:pt x="1316421" y="4834"/>
                    <a:pt x="376999" y="55000"/>
                    <a:pt x="6574" y="115156"/>
                  </a:cubicBezTo>
                  <a:cubicBezTo>
                    <a:pt x="-3629" y="116815"/>
                    <a:pt x="-1293" y="133904"/>
                    <a:pt x="9021" y="133241"/>
                  </a:cubicBezTo>
                  <a:cubicBezTo>
                    <a:pt x="488442" y="102471"/>
                    <a:pt x="568915" y="56928"/>
                    <a:pt x="1675710" y="24105"/>
                  </a:cubicBezTo>
                  <a:cubicBezTo>
                    <a:pt x="1691175" y="23642"/>
                    <a:pt x="1691270" y="-208"/>
                    <a:pt x="1675710" y="1"/>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3" name="Google Shape;3143;p23"/>
            <p:cNvSpPr/>
            <p:nvPr/>
          </p:nvSpPr>
          <p:spPr>
            <a:xfrm>
              <a:off x="13864148" y="8166700"/>
              <a:ext cx="1144711" cy="2005208"/>
            </a:xfrm>
            <a:custGeom>
              <a:avLst/>
              <a:gdLst/>
              <a:ahLst/>
              <a:cxnLst/>
              <a:rect l="l" t="t" r="r" b="b"/>
              <a:pathLst>
                <a:path w="1144711" h="2005208" extrusionOk="0">
                  <a:moveTo>
                    <a:pt x="106358" y="2005209"/>
                  </a:moveTo>
                  <a:cubicBezTo>
                    <a:pt x="444288" y="590122"/>
                    <a:pt x="447825" y="624320"/>
                    <a:pt x="414778" y="533918"/>
                  </a:cubicBezTo>
                  <a:cubicBezTo>
                    <a:pt x="354797" y="369673"/>
                    <a:pt x="70769" y="464958"/>
                    <a:pt x="6708" y="271941"/>
                  </a:cubicBezTo>
                  <a:cubicBezTo>
                    <a:pt x="-20500" y="189739"/>
                    <a:pt x="39232" y="111638"/>
                    <a:pt x="110807" y="77783"/>
                  </a:cubicBezTo>
                  <a:cubicBezTo>
                    <a:pt x="290411" y="-7054"/>
                    <a:pt x="754019" y="-17592"/>
                    <a:pt x="968834" y="22555"/>
                  </a:cubicBezTo>
                  <a:cubicBezTo>
                    <a:pt x="1144428" y="55279"/>
                    <a:pt x="1169523" y="173163"/>
                    <a:pt x="1126193" y="264832"/>
                  </a:cubicBezTo>
                  <a:cubicBezTo>
                    <a:pt x="1035043" y="457530"/>
                    <a:pt x="779723" y="353341"/>
                    <a:pt x="730194" y="499949"/>
                  </a:cubicBezTo>
                  <a:cubicBezTo>
                    <a:pt x="703444" y="579097"/>
                    <a:pt x="714136" y="578793"/>
                    <a:pt x="925852" y="1362654"/>
                  </a:cubicBezTo>
                  <a:cubicBezTo>
                    <a:pt x="933056" y="1389329"/>
                    <a:pt x="1074123" y="1911214"/>
                    <a:pt x="1074258" y="1911796"/>
                  </a:cubicBezTo>
                  <a:cubicBezTo>
                    <a:pt x="1011825" y="1916888"/>
                    <a:pt x="1023095" y="1921906"/>
                    <a:pt x="1015507" y="1893716"/>
                  </a:cubicBezTo>
                  <a:cubicBezTo>
                    <a:pt x="976506" y="1750073"/>
                    <a:pt x="1143396" y="2365425"/>
                    <a:pt x="703444" y="731598"/>
                  </a:cubicBezTo>
                  <a:cubicBezTo>
                    <a:pt x="577379" y="262654"/>
                    <a:pt x="907527" y="421872"/>
                    <a:pt x="1049068" y="286380"/>
                  </a:cubicBezTo>
                  <a:cubicBezTo>
                    <a:pt x="1109318" y="228725"/>
                    <a:pt x="1111575" y="131910"/>
                    <a:pt x="1030698" y="93029"/>
                  </a:cubicBezTo>
                  <a:cubicBezTo>
                    <a:pt x="878804" y="19940"/>
                    <a:pt x="169438" y="26476"/>
                    <a:pt x="69270" y="176332"/>
                  </a:cubicBezTo>
                  <a:cubicBezTo>
                    <a:pt x="9134" y="266277"/>
                    <a:pt x="112017" y="334095"/>
                    <a:pt x="188041" y="355010"/>
                  </a:cubicBezTo>
                  <a:cubicBezTo>
                    <a:pt x="608652" y="470708"/>
                    <a:pt x="535837" y="417866"/>
                    <a:pt x="160948" y="1999429"/>
                  </a:cubicBezTo>
                  <a:lnTo>
                    <a:pt x="106358" y="2005209"/>
                  </a:ln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4" name="Google Shape;3144;p23"/>
            <p:cNvSpPr/>
            <p:nvPr/>
          </p:nvSpPr>
          <p:spPr>
            <a:xfrm>
              <a:off x="13532870" y="10040715"/>
              <a:ext cx="1593688" cy="176815"/>
            </a:xfrm>
            <a:custGeom>
              <a:avLst/>
              <a:gdLst/>
              <a:ahLst/>
              <a:cxnLst/>
              <a:rect l="l" t="t" r="r" b="b"/>
              <a:pathLst>
                <a:path w="1593688" h="176815" extrusionOk="0">
                  <a:moveTo>
                    <a:pt x="1582385" y="46"/>
                  </a:moveTo>
                  <a:cubicBezTo>
                    <a:pt x="917166" y="53804"/>
                    <a:pt x="290086" y="122116"/>
                    <a:pt x="8449" y="159019"/>
                  </a:cubicBezTo>
                  <a:cubicBezTo>
                    <a:pt x="-2611" y="160469"/>
                    <a:pt x="-3020" y="177962"/>
                    <a:pt x="8449" y="176756"/>
                  </a:cubicBezTo>
                  <a:cubicBezTo>
                    <a:pt x="808921" y="92571"/>
                    <a:pt x="949191" y="74097"/>
                    <a:pt x="1582385" y="23607"/>
                  </a:cubicBezTo>
                  <a:cubicBezTo>
                    <a:pt x="1597396" y="22406"/>
                    <a:pt x="1597516" y="-1175"/>
                    <a:pt x="1582385" y="4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5" name="Google Shape;3145;p23"/>
            <p:cNvSpPr/>
            <p:nvPr/>
          </p:nvSpPr>
          <p:spPr>
            <a:xfrm>
              <a:off x="15362263" y="10303796"/>
              <a:ext cx="158926" cy="154700"/>
            </a:xfrm>
            <a:custGeom>
              <a:avLst/>
              <a:gdLst/>
              <a:ahLst/>
              <a:cxnLst/>
              <a:rect l="l" t="t" r="r" b="b"/>
              <a:pathLst>
                <a:path w="158926" h="154700" extrusionOk="0">
                  <a:moveTo>
                    <a:pt x="95652" y="1124"/>
                  </a:moveTo>
                  <a:cubicBezTo>
                    <a:pt x="205321" y="17446"/>
                    <a:pt x="159270" y="177381"/>
                    <a:pt x="57647" y="151971"/>
                  </a:cubicBezTo>
                  <a:cubicBezTo>
                    <a:pt x="-39920" y="127309"/>
                    <a:pt x="-4502" y="-13957"/>
                    <a:pt x="95652" y="1124"/>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6" name="Google Shape;3146;p23"/>
            <p:cNvSpPr/>
            <p:nvPr/>
          </p:nvSpPr>
          <p:spPr>
            <a:xfrm>
              <a:off x="15217723" y="10119123"/>
              <a:ext cx="158926" cy="154701"/>
            </a:xfrm>
            <a:custGeom>
              <a:avLst/>
              <a:gdLst/>
              <a:ahLst/>
              <a:cxnLst/>
              <a:rect l="l" t="t" r="r" b="b"/>
              <a:pathLst>
                <a:path w="158926" h="154701" extrusionOk="0">
                  <a:moveTo>
                    <a:pt x="95651" y="1124"/>
                  </a:moveTo>
                  <a:cubicBezTo>
                    <a:pt x="205320" y="17446"/>
                    <a:pt x="159270" y="177381"/>
                    <a:pt x="57647" y="151972"/>
                  </a:cubicBezTo>
                  <a:cubicBezTo>
                    <a:pt x="-39920" y="127305"/>
                    <a:pt x="-4502" y="-13962"/>
                    <a:pt x="95651" y="1124"/>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10900" y="115234"/>
            <a:ext cx="9850624" cy="110799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7200" kern="0" dirty="0">
                <a:solidFill>
                  <a:srgbClr val="000000"/>
                </a:solidFill>
                <a:latin typeface="Dosis ExtraBold"/>
                <a:ea typeface="Dosis ExtraBold"/>
                <a:cs typeface="Dosis ExtraBold"/>
                <a:sym typeface="Dosis ExtraBold"/>
              </a:rPr>
              <a:t>10</a:t>
            </a:r>
            <a:r>
              <a:rPr kumimoji="0" lang="en-US" sz="72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ZURB (pattern tap)</a:t>
            </a:r>
            <a:endParaRPr kumimoji="0" sz="72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80611" y="1280349"/>
            <a:ext cx="151151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zurb.com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8A3F5E4F-5224-A1EB-600C-F9EC57B279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468175"/>
            <a:ext cx="8192948" cy="4608534"/>
          </a:xfrm>
          <a:prstGeom prst="rect">
            <a:avLst/>
          </a:prstGeom>
          <a:ln>
            <a:noFill/>
          </a:ln>
          <a:effectLst>
            <a:outerShdw blurRad="292100" dist="139700" dir="2700000" algn="tl" rotWithShape="0">
              <a:srgbClr val="333333">
                <a:alpha val="65000"/>
              </a:srgbClr>
            </a:outerShdw>
          </a:effectLst>
        </p:spPr>
      </p:pic>
      <p:grpSp>
        <p:nvGrpSpPr>
          <p:cNvPr id="155" name="Google Shape;2385;p37">
            <a:extLst>
              <a:ext uri="{FF2B5EF4-FFF2-40B4-BE49-F238E27FC236}">
                <a16:creationId xmlns:a16="http://schemas.microsoft.com/office/drawing/2014/main" id="{3F2C7517-DDED-DC00-3E27-F3EBC93147DA}"/>
              </a:ext>
            </a:extLst>
          </p:cNvPr>
          <p:cNvGrpSpPr/>
          <p:nvPr/>
        </p:nvGrpSpPr>
        <p:grpSpPr>
          <a:xfrm>
            <a:off x="10174093" y="509405"/>
            <a:ext cx="1415464" cy="543771"/>
            <a:chOff x="5649470" y="6576946"/>
            <a:chExt cx="6988793" cy="2684843"/>
          </a:xfrm>
        </p:grpSpPr>
        <p:grpSp>
          <p:nvGrpSpPr>
            <p:cNvPr id="156" name="Google Shape;2386;p37">
              <a:extLst>
                <a:ext uri="{FF2B5EF4-FFF2-40B4-BE49-F238E27FC236}">
                  <a16:creationId xmlns:a16="http://schemas.microsoft.com/office/drawing/2014/main" id="{9E85C254-624B-1E3E-6E2F-550F9260C775}"/>
                </a:ext>
              </a:extLst>
            </p:cNvPr>
            <p:cNvGrpSpPr/>
            <p:nvPr/>
          </p:nvGrpSpPr>
          <p:grpSpPr>
            <a:xfrm>
              <a:off x="5649470" y="6576946"/>
              <a:ext cx="6988793" cy="2684843"/>
              <a:chOff x="5649470" y="6576946"/>
              <a:chExt cx="6988793" cy="2684843"/>
            </a:xfrm>
          </p:grpSpPr>
          <p:sp>
            <p:nvSpPr>
              <p:cNvPr id="271" name="Google Shape;2387;p37">
                <a:extLst>
                  <a:ext uri="{FF2B5EF4-FFF2-40B4-BE49-F238E27FC236}">
                    <a16:creationId xmlns:a16="http://schemas.microsoft.com/office/drawing/2014/main" id="{8D61B4A1-BB32-C3A7-B62A-99D84F358CAF}"/>
                  </a:ext>
                </a:extLst>
              </p:cNvPr>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2" name="Google Shape;2388;p37">
                <a:extLst>
                  <a:ext uri="{FF2B5EF4-FFF2-40B4-BE49-F238E27FC236}">
                    <a16:creationId xmlns:a16="http://schemas.microsoft.com/office/drawing/2014/main" id="{875D55A1-5608-F04A-F701-91AC980955D7}"/>
                  </a:ext>
                </a:extLst>
              </p:cNvPr>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3" name="Google Shape;2389;p37">
                <a:extLst>
                  <a:ext uri="{FF2B5EF4-FFF2-40B4-BE49-F238E27FC236}">
                    <a16:creationId xmlns:a16="http://schemas.microsoft.com/office/drawing/2014/main" id="{C5A1485B-9E1F-B256-9EDB-166A3C8E55C4}"/>
                  </a:ext>
                </a:extLst>
              </p:cNvPr>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4" name="Google Shape;2390;p37">
                <a:extLst>
                  <a:ext uri="{FF2B5EF4-FFF2-40B4-BE49-F238E27FC236}">
                    <a16:creationId xmlns:a16="http://schemas.microsoft.com/office/drawing/2014/main" id="{97464944-553E-F865-239D-26888C339D4F}"/>
                  </a:ext>
                </a:extLst>
              </p:cNvPr>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57" name="Google Shape;2391;p37">
              <a:extLst>
                <a:ext uri="{FF2B5EF4-FFF2-40B4-BE49-F238E27FC236}">
                  <a16:creationId xmlns:a16="http://schemas.microsoft.com/office/drawing/2014/main" id="{0731CE24-1F5A-DD8F-6FF2-4B790F582024}"/>
                </a:ext>
              </a:extLst>
            </p:cNvPr>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8" name="Google Shape;2392;p37">
              <a:extLst>
                <a:ext uri="{FF2B5EF4-FFF2-40B4-BE49-F238E27FC236}">
                  <a16:creationId xmlns:a16="http://schemas.microsoft.com/office/drawing/2014/main" id="{E59032E1-36A6-B7D0-8D1B-6744472F840F}"/>
                </a:ext>
              </a:extLst>
            </p:cNvPr>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9" name="Google Shape;2393;p37">
              <a:extLst>
                <a:ext uri="{FF2B5EF4-FFF2-40B4-BE49-F238E27FC236}">
                  <a16:creationId xmlns:a16="http://schemas.microsoft.com/office/drawing/2014/main" id="{B5E656F0-7A5C-64EC-53E5-5CFE6545C659}"/>
                </a:ext>
              </a:extLst>
            </p:cNvPr>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0" name="Google Shape;2394;p37">
              <a:extLst>
                <a:ext uri="{FF2B5EF4-FFF2-40B4-BE49-F238E27FC236}">
                  <a16:creationId xmlns:a16="http://schemas.microsoft.com/office/drawing/2014/main" id="{52174B76-4F05-95E7-2CA4-1D7631CFBCF0}"/>
                </a:ext>
              </a:extLst>
            </p:cNvPr>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1" name="Google Shape;2395;p37">
              <a:extLst>
                <a:ext uri="{FF2B5EF4-FFF2-40B4-BE49-F238E27FC236}">
                  <a16:creationId xmlns:a16="http://schemas.microsoft.com/office/drawing/2014/main" id="{347D8492-BE03-7185-22D4-20030EA4E9D0}"/>
                </a:ext>
              </a:extLst>
            </p:cNvPr>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2" name="Google Shape;2396;p37">
              <a:extLst>
                <a:ext uri="{FF2B5EF4-FFF2-40B4-BE49-F238E27FC236}">
                  <a16:creationId xmlns:a16="http://schemas.microsoft.com/office/drawing/2014/main" id="{5FA9A598-A2A5-90B7-87AC-E116FDC8FC75}"/>
                </a:ext>
              </a:extLst>
            </p:cNvPr>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3" name="Google Shape;2397;p37">
              <a:extLst>
                <a:ext uri="{FF2B5EF4-FFF2-40B4-BE49-F238E27FC236}">
                  <a16:creationId xmlns:a16="http://schemas.microsoft.com/office/drawing/2014/main" id="{17A46E83-7BCC-7092-152D-6D7E2BB70AB9}"/>
                </a:ext>
              </a:extLst>
            </p:cNvPr>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4" name="Google Shape;2398;p37">
              <a:extLst>
                <a:ext uri="{FF2B5EF4-FFF2-40B4-BE49-F238E27FC236}">
                  <a16:creationId xmlns:a16="http://schemas.microsoft.com/office/drawing/2014/main" id="{419F2477-C842-F420-DD57-FC0C0BCA59FD}"/>
                </a:ext>
              </a:extLst>
            </p:cNvPr>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5" name="Google Shape;2399;p37">
              <a:extLst>
                <a:ext uri="{FF2B5EF4-FFF2-40B4-BE49-F238E27FC236}">
                  <a16:creationId xmlns:a16="http://schemas.microsoft.com/office/drawing/2014/main" id="{27F8A763-F590-33C1-DA29-2790246941B9}"/>
                </a:ext>
              </a:extLst>
            </p:cNvPr>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6" name="Google Shape;2400;p37">
              <a:extLst>
                <a:ext uri="{FF2B5EF4-FFF2-40B4-BE49-F238E27FC236}">
                  <a16:creationId xmlns:a16="http://schemas.microsoft.com/office/drawing/2014/main" id="{13C3B140-1596-7AAC-A7A0-70F9034389B5}"/>
                </a:ext>
              </a:extLst>
            </p:cNvPr>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7" name="Google Shape;2401;p37">
              <a:extLst>
                <a:ext uri="{FF2B5EF4-FFF2-40B4-BE49-F238E27FC236}">
                  <a16:creationId xmlns:a16="http://schemas.microsoft.com/office/drawing/2014/main" id="{1058E589-76E2-A615-A0E9-89FF79AAD18A}"/>
                </a:ext>
              </a:extLst>
            </p:cNvPr>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8" name="Google Shape;2402;p37">
              <a:extLst>
                <a:ext uri="{FF2B5EF4-FFF2-40B4-BE49-F238E27FC236}">
                  <a16:creationId xmlns:a16="http://schemas.microsoft.com/office/drawing/2014/main" id="{15D9F84A-675B-95EF-55EB-2B69FC22908C}"/>
                </a:ext>
              </a:extLst>
            </p:cNvPr>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9" name="Google Shape;2403;p37">
              <a:extLst>
                <a:ext uri="{FF2B5EF4-FFF2-40B4-BE49-F238E27FC236}">
                  <a16:creationId xmlns:a16="http://schemas.microsoft.com/office/drawing/2014/main" id="{6163810A-B066-88EC-108C-C40657C46AA6}"/>
                </a:ext>
              </a:extLst>
            </p:cNvPr>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0" name="Google Shape;2404;p37">
              <a:extLst>
                <a:ext uri="{FF2B5EF4-FFF2-40B4-BE49-F238E27FC236}">
                  <a16:creationId xmlns:a16="http://schemas.microsoft.com/office/drawing/2014/main" id="{645C3291-50C1-FD66-6459-FD051AA8CADC}"/>
                </a:ext>
              </a:extLst>
            </p:cNvPr>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1" name="Google Shape;2405;p37">
              <a:extLst>
                <a:ext uri="{FF2B5EF4-FFF2-40B4-BE49-F238E27FC236}">
                  <a16:creationId xmlns:a16="http://schemas.microsoft.com/office/drawing/2014/main" id="{D150507A-31A8-CD8D-1CCE-E1B174830B59}"/>
                </a:ext>
              </a:extLst>
            </p:cNvPr>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2" name="Google Shape;2406;p37">
              <a:extLst>
                <a:ext uri="{FF2B5EF4-FFF2-40B4-BE49-F238E27FC236}">
                  <a16:creationId xmlns:a16="http://schemas.microsoft.com/office/drawing/2014/main" id="{E0FFC5EF-317C-5BD8-114F-969011DA5EF9}"/>
                </a:ext>
              </a:extLst>
            </p:cNvPr>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3" name="Google Shape;2407;p37">
              <a:extLst>
                <a:ext uri="{FF2B5EF4-FFF2-40B4-BE49-F238E27FC236}">
                  <a16:creationId xmlns:a16="http://schemas.microsoft.com/office/drawing/2014/main" id="{9AC50CAE-8FBF-4AC1-3F5E-296A2D31AC4A}"/>
                </a:ext>
              </a:extLst>
            </p:cNvPr>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4" name="Google Shape;2408;p37">
              <a:extLst>
                <a:ext uri="{FF2B5EF4-FFF2-40B4-BE49-F238E27FC236}">
                  <a16:creationId xmlns:a16="http://schemas.microsoft.com/office/drawing/2014/main" id="{21815C2A-F1DD-F7D1-4720-EADC2292D902}"/>
                </a:ext>
              </a:extLst>
            </p:cNvPr>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5" name="Google Shape;2409;p37">
              <a:extLst>
                <a:ext uri="{FF2B5EF4-FFF2-40B4-BE49-F238E27FC236}">
                  <a16:creationId xmlns:a16="http://schemas.microsoft.com/office/drawing/2014/main" id="{1DF8CB7D-A346-659F-3E9B-5F067DC7E249}"/>
                </a:ext>
              </a:extLst>
            </p:cNvPr>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6" name="Google Shape;2410;p37">
              <a:extLst>
                <a:ext uri="{FF2B5EF4-FFF2-40B4-BE49-F238E27FC236}">
                  <a16:creationId xmlns:a16="http://schemas.microsoft.com/office/drawing/2014/main" id="{D11F69C2-A45D-D3DB-DA96-62D9BE2AF7D9}"/>
                </a:ext>
              </a:extLst>
            </p:cNvPr>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7" name="Google Shape;2411;p37">
              <a:extLst>
                <a:ext uri="{FF2B5EF4-FFF2-40B4-BE49-F238E27FC236}">
                  <a16:creationId xmlns:a16="http://schemas.microsoft.com/office/drawing/2014/main" id="{70A5B00A-238F-2ED2-6742-B4A13656C57E}"/>
                </a:ext>
              </a:extLst>
            </p:cNvPr>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8" name="Google Shape;2412;p37">
              <a:extLst>
                <a:ext uri="{FF2B5EF4-FFF2-40B4-BE49-F238E27FC236}">
                  <a16:creationId xmlns:a16="http://schemas.microsoft.com/office/drawing/2014/main" id="{E2BDBD83-EB41-D2DD-A553-02C1033E4323}"/>
                </a:ext>
              </a:extLst>
            </p:cNvPr>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9" name="Google Shape;2413;p37">
              <a:extLst>
                <a:ext uri="{FF2B5EF4-FFF2-40B4-BE49-F238E27FC236}">
                  <a16:creationId xmlns:a16="http://schemas.microsoft.com/office/drawing/2014/main" id="{510C35DE-53CC-F989-1FA3-AB454FE64B80}"/>
                </a:ext>
              </a:extLst>
            </p:cNvPr>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0" name="Google Shape;2414;p37">
              <a:extLst>
                <a:ext uri="{FF2B5EF4-FFF2-40B4-BE49-F238E27FC236}">
                  <a16:creationId xmlns:a16="http://schemas.microsoft.com/office/drawing/2014/main" id="{74097A7B-CF7D-D1DA-2ED8-8B28702B7641}"/>
                </a:ext>
              </a:extLst>
            </p:cNvPr>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1" name="Google Shape;2415;p37">
              <a:extLst>
                <a:ext uri="{FF2B5EF4-FFF2-40B4-BE49-F238E27FC236}">
                  <a16:creationId xmlns:a16="http://schemas.microsoft.com/office/drawing/2014/main" id="{8AC5BA84-275C-16F4-F022-CE998410C3E0}"/>
                </a:ext>
              </a:extLst>
            </p:cNvPr>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2" name="Google Shape;2416;p37">
              <a:extLst>
                <a:ext uri="{FF2B5EF4-FFF2-40B4-BE49-F238E27FC236}">
                  <a16:creationId xmlns:a16="http://schemas.microsoft.com/office/drawing/2014/main" id="{7BD7045E-8FC4-7284-12F4-1B15E580DBB2}"/>
                </a:ext>
              </a:extLst>
            </p:cNvPr>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3" name="Google Shape;2417;p37">
              <a:extLst>
                <a:ext uri="{FF2B5EF4-FFF2-40B4-BE49-F238E27FC236}">
                  <a16:creationId xmlns:a16="http://schemas.microsoft.com/office/drawing/2014/main" id="{F9005B1C-6334-99CD-51D1-745C8F199A12}"/>
                </a:ext>
              </a:extLst>
            </p:cNvPr>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4" name="Google Shape;2418;p37">
              <a:extLst>
                <a:ext uri="{FF2B5EF4-FFF2-40B4-BE49-F238E27FC236}">
                  <a16:creationId xmlns:a16="http://schemas.microsoft.com/office/drawing/2014/main" id="{939552FD-BF7A-583B-011B-F9796AB50F07}"/>
                </a:ext>
              </a:extLst>
            </p:cNvPr>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5" name="Google Shape;2419;p37">
              <a:extLst>
                <a:ext uri="{FF2B5EF4-FFF2-40B4-BE49-F238E27FC236}">
                  <a16:creationId xmlns:a16="http://schemas.microsoft.com/office/drawing/2014/main" id="{256BBABD-A816-C3D0-6949-DF6140A46247}"/>
                </a:ext>
              </a:extLst>
            </p:cNvPr>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6" name="Google Shape;2420;p37">
              <a:extLst>
                <a:ext uri="{FF2B5EF4-FFF2-40B4-BE49-F238E27FC236}">
                  <a16:creationId xmlns:a16="http://schemas.microsoft.com/office/drawing/2014/main" id="{F1A50873-60CE-96E2-5E56-E2191797CBCD}"/>
                </a:ext>
              </a:extLst>
            </p:cNvPr>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7" name="Google Shape;2421;p37">
              <a:extLst>
                <a:ext uri="{FF2B5EF4-FFF2-40B4-BE49-F238E27FC236}">
                  <a16:creationId xmlns:a16="http://schemas.microsoft.com/office/drawing/2014/main" id="{80C58CCB-3415-F680-321C-E4EA8425657B}"/>
                </a:ext>
              </a:extLst>
            </p:cNvPr>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8" name="Google Shape;2422;p37">
              <a:extLst>
                <a:ext uri="{FF2B5EF4-FFF2-40B4-BE49-F238E27FC236}">
                  <a16:creationId xmlns:a16="http://schemas.microsoft.com/office/drawing/2014/main" id="{2950D433-6D64-5978-5692-3261A22017AE}"/>
                </a:ext>
              </a:extLst>
            </p:cNvPr>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9" name="Google Shape;2423;p37">
              <a:extLst>
                <a:ext uri="{FF2B5EF4-FFF2-40B4-BE49-F238E27FC236}">
                  <a16:creationId xmlns:a16="http://schemas.microsoft.com/office/drawing/2014/main" id="{755C67AA-00AC-D1EB-E40A-4579A02240DB}"/>
                </a:ext>
              </a:extLst>
            </p:cNvPr>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0" name="Google Shape;2424;p37">
              <a:extLst>
                <a:ext uri="{FF2B5EF4-FFF2-40B4-BE49-F238E27FC236}">
                  <a16:creationId xmlns:a16="http://schemas.microsoft.com/office/drawing/2014/main" id="{FA73BA97-6475-CF32-A65B-8125039BEF0A}"/>
                </a:ext>
              </a:extLst>
            </p:cNvPr>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1" name="Google Shape;2425;p37">
              <a:extLst>
                <a:ext uri="{FF2B5EF4-FFF2-40B4-BE49-F238E27FC236}">
                  <a16:creationId xmlns:a16="http://schemas.microsoft.com/office/drawing/2014/main" id="{91EFE046-C3A6-CACF-6E19-9F8D0EC7F9A4}"/>
                </a:ext>
              </a:extLst>
            </p:cNvPr>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2" name="Google Shape;2426;p37">
              <a:extLst>
                <a:ext uri="{FF2B5EF4-FFF2-40B4-BE49-F238E27FC236}">
                  <a16:creationId xmlns:a16="http://schemas.microsoft.com/office/drawing/2014/main" id="{162FCD7E-09FE-0828-FABF-C6BFDFB1CDD9}"/>
                </a:ext>
              </a:extLst>
            </p:cNvPr>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3" name="Google Shape;2427;p37">
              <a:extLst>
                <a:ext uri="{FF2B5EF4-FFF2-40B4-BE49-F238E27FC236}">
                  <a16:creationId xmlns:a16="http://schemas.microsoft.com/office/drawing/2014/main" id="{9A8E8649-B167-6F79-408F-07306425E1BA}"/>
                </a:ext>
              </a:extLst>
            </p:cNvPr>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4" name="Google Shape;2428;p37">
              <a:extLst>
                <a:ext uri="{FF2B5EF4-FFF2-40B4-BE49-F238E27FC236}">
                  <a16:creationId xmlns:a16="http://schemas.microsoft.com/office/drawing/2014/main" id="{B9222E80-747E-65A0-6672-39D577309DC3}"/>
                </a:ext>
              </a:extLst>
            </p:cNvPr>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5" name="Google Shape;2429;p37">
              <a:extLst>
                <a:ext uri="{FF2B5EF4-FFF2-40B4-BE49-F238E27FC236}">
                  <a16:creationId xmlns:a16="http://schemas.microsoft.com/office/drawing/2014/main" id="{A2465C29-26B4-46A2-3821-901A7D5EE562}"/>
                </a:ext>
              </a:extLst>
            </p:cNvPr>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6" name="Google Shape;2430;p37">
              <a:extLst>
                <a:ext uri="{FF2B5EF4-FFF2-40B4-BE49-F238E27FC236}">
                  <a16:creationId xmlns:a16="http://schemas.microsoft.com/office/drawing/2014/main" id="{61BB886B-EF0A-B01E-8F7F-43F33656AAA6}"/>
                </a:ext>
              </a:extLst>
            </p:cNvPr>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7" name="Google Shape;2431;p37">
              <a:extLst>
                <a:ext uri="{FF2B5EF4-FFF2-40B4-BE49-F238E27FC236}">
                  <a16:creationId xmlns:a16="http://schemas.microsoft.com/office/drawing/2014/main" id="{1F406CEF-34A6-A7DD-830C-868EF1ABA4DD}"/>
                </a:ext>
              </a:extLst>
            </p:cNvPr>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8" name="Google Shape;2432;p37">
              <a:extLst>
                <a:ext uri="{FF2B5EF4-FFF2-40B4-BE49-F238E27FC236}">
                  <a16:creationId xmlns:a16="http://schemas.microsoft.com/office/drawing/2014/main" id="{A86B96F0-0C60-C649-0DCA-71D3A65A516D}"/>
                </a:ext>
              </a:extLst>
            </p:cNvPr>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9" name="Google Shape;2433;p37">
              <a:extLst>
                <a:ext uri="{FF2B5EF4-FFF2-40B4-BE49-F238E27FC236}">
                  <a16:creationId xmlns:a16="http://schemas.microsoft.com/office/drawing/2014/main" id="{E5A9E880-26D5-5B97-5334-5763043A4E57}"/>
                </a:ext>
              </a:extLst>
            </p:cNvPr>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0" name="Google Shape;2434;p37">
              <a:extLst>
                <a:ext uri="{FF2B5EF4-FFF2-40B4-BE49-F238E27FC236}">
                  <a16:creationId xmlns:a16="http://schemas.microsoft.com/office/drawing/2014/main" id="{14894B1E-4ECF-5ABF-DDDF-ECDA8E15A7F2}"/>
                </a:ext>
              </a:extLst>
            </p:cNvPr>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1" name="Google Shape;2435;p37">
              <a:extLst>
                <a:ext uri="{FF2B5EF4-FFF2-40B4-BE49-F238E27FC236}">
                  <a16:creationId xmlns:a16="http://schemas.microsoft.com/office/drawing/2014/main" id="{90472512-312B-873A-37FB-EBF354B2B356}"/>
                </a:ext>
              </a:extLst>
            </p:cNvPr>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2" name="Google Shape;2436;p37">
              <a:extLst>
                <a:ext uri="{FF2B5EF4-FFF2-40B4-BE49-F238E27FC236}">
                  <a16:creationId xmlns:a16="http://schemas.microsoft.com/office/drawing/2014/main" id="{DC0DD74A-80D6-686A-E34A-5FB4B4906952}"/>
                </a:ext>
              </a:extLst>
            </p:cNvPr>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3" name="Google Shape;2437;p37">
              <a:extLst>
                <a:ext uri="{FF2B5EF4-FFF2-40B4-BE49-F238E27FC236}">
                  <a16:creationId xmlns:a16="http://schemas.microsoft.com/office/drawing/2014/main" id="{CB1197C9-395C-F826-2575-26419287CC4B}"/>
                </a:ext>
              </a:extLst>
            </p:cNvPr>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4" name="Google Shape;2438;p37">
              <a:extLst>
                <a:ext uri="{FF2B5EF4-FFF2-40B4-BE49-F238E27FC236}">
                  <a16:creationId xmlns:a16="http://schemas.microsoft.com/office/drawing/2014/main" id="{228B03AF-7825-9780-25B3-8675E4710768}"/>
                </a:ext>
              </a:extLst>
            </p:cNvPr>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5" name="Google Shape;2439;p37">
              <a:extLst>
                <a:ext uri="{FF2B5EF4-FFF2-40B4-BE49-F238E27FC236}">
                  <a16:creationId xmlns:a16="http://schemas.microsoft.com/office/drawing/2014/main" id="{15F55343-19C6-0D9F-9D34-FFDBC61337CC}"/>
                </a:ext>
              </a:extLst>
            </p:cNvPr>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6" name="Google Shape;2440;p37">
              <a:extLst>
                <a:ext uri="{FF2B5EF4-FFF2-40B4-BE49-F238E27FC236}">
                  <a16:creationId xmlns:a16="http://schemas.microsoft.com/office/drawing/2014/main" id="{DDECC900-4A20-9891-909F-A0618AB4D0A2}"/>
                </a:ext>
              </a:extLst>
            </p:cNvPr>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7" name="Google Shape;2441;p37">
              <a:extLst>
                <a:ext uri="{FF2B5EF4-FFF2-40B4-BE49-F238E27FC236}">
                  <a16:creationId xmlns:a16="http://schemas.microsoft.com/office/drawing/2014/main" id="{AFB92D5D-CB31-B3B9-6ED7-D189FE8D987B}"/>
                </a:ext>
              </a:extLst>
            </p:cNvPr>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8" name="Google Shape;2442;p37">
              <a:extLst>
                <a:ext uri="{FF2B5EF4-FFF2-40B4-BE49-F238E27FC236}">
                  <a16:creationId xmlns:a16="http://schemas.microsoft.com/office/drawing/2014/main" id="{3146F30C-2E0B-19D1-0D86-3B60251052E0}"/>
                </a:ext>
              </a:extLst>
            </p:cNvPr>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9" name="Google Shape;2443;p37">
              <a:extLst>
                <a:ext uri="{FF2B5EF4-FFF2-40B4-BE49-F238E27FC236}">
                  <a16:creationId xmlns:a16="http://schemas.microsoft.com/office/drawing/2014/main" id="{5F7234FB-082D-4C04-FF96-8F2B0120669E}"/>
                </a:ext>
              </a:extLst>
            </p:cNvPr>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0" name="Google Shape;2444;p37">
              <a:extLst>
                <a:ext uri="{FF2B5EF4-FFF2-40B4-BE49-F238E27FC236}">
                  <a16:creationId xmlns:a16="http://schemas.microsoft.com/office/drawing/2014/main" id="{07819EE3-9A90-98D1-7241-8175E0451882}"/>
                </a:ext>
              </a:extLst>
            </p:cNvPr>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1" name="Google Shape;2445;p37">
              <a:extLst>
                <a:ext uri="{FF2B5EF4-FFF2-40B4-BE49-F238E27FC236}">
                  <a16:creationId xmlns:a16="http://schemas.microsoft.com/office/drawing/2014/main" id="{BA64801D-B53C-0C1A-F3F7-62A9A2A313E9}"/>
                </a:ext>
              </a:extLst>
            </p:cNvPr>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2" name="Google Shape;2446;p37">
              <a:extLst>
                <a:ext uri="{FF2B5EF4-FFF2-40B4-BE49-F238E27FC236}">
                  <a16:creationId xmlns:a16="http://schemas.microsoft.com/office/drawing/2014/main" id="{DB15DB43-734B-53F3-6FD7-27A48DBE84E2}"/>
                </a:ext>
              </a:extLst>
            </p:cNvPr>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3" name="Google Shape;2447;p37">
              <a:extLst>
                <a:ext uri="{FF2B5EF4-FFF2-40B4-BE49-F238E27FC236}">
                  <a16:creationId xmlns:a16="http://schemas.microsoft.com/office/drawing/2014/main" id="{140C175F-4A30-4237-0F4E-C27E5049B67F}"/>
                </a:ext>
              </a:extLst>
            </p:cNvPr>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4" name="Google Shape;2448;p37">
              <a:extLst>
                <a:ext uri="{FF2B5EF4-FFF2-40B4-BE49-F238E27FC236}">
                  <a16:creationId xmlns:a16="http://schemas.microsoft.com/office/drawing/2014/main" id="{874DD9D3-9912-D7D7-22AF-3046897CB701}"/>
                </a:ext>
              </a:extLst>
            </p:cNvPr>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5" name="Google Shape;2449;p37">
              <a:extLst>
                <a:ext uri="{FF2B5EF4-FFF2-40B4-BE49-F238E27FC236}">
                  <a16:creationId xmlns:a16="http://schemas.microsoft.com/office/drawing/2014/main" id="{06AD3733-4CCB-173D-B676-7A3975F90C69}"/>
                </a:ext>
              </a:extLst>
            </p:cNvPr>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6" name="Google Shape;2450;p37">
              <a:extLst>
                <a:ext uri="{FF2B5EF4-FFF2-40B4-BE49-F238E27FC236}">
                  <a16:creationId xmlns:a16="http://schemas.microsoft.com/office/drawing/2014/main" id="{859A6532-FA14-C3BF-EB96-2A1A45F1CA2F}"/>
                </a:ext>
              </a:extLst>
            </p:cNvPr>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7" name="Google Shape;2451;p37">
              <a:extLst>
                <a:ext uri="{FF2B5EF4-FFF2-40B4-BE49-F238E27FC236}">
                  <a16:creationId xmlns:a16="http://schemas.microsoft.com/office/drawing/2014/main" id="{26DCD904-6D4B-761B-E450-472247AAD137}"/>
                </a:ext>
              </a:extLst>
            </p:cNvPr>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8" name="Google Shape;2452;p37">
              <a:extLst>
                <a:ext uri="{FF2B5EF4-FFF2-40B4-BE49-F238E27FC236}">
                  <a16:creationId xmlns:a16="http://schemas.microsoft.com/office/drawing/2014/main" id="{E03219EA-6DAA-B6A4-50DA-9FDB9DD8D85A}"/>
                </a:ext>
              </a:extLst>
            </p:cNvPr>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9" name="Google Shape;2453;p37">
              <a:extLst>
                <a:ext uri="{FF2B5EF4-FFF2-40B4-BE49-F238E27FC236}">
                  <a16:creationId xmlns:a16="http://schemas.microsoft.com/office/drawing/2014/main" id="{B86CA67C-C4B1-A7AC-47B0-8875B901F4D7}"/>
                </a:ext>
              </a:extLst>
            </p:cNvPr>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0" name="Google Shape;2454;p37">
              <a:extLst>
                <a:ext uri="{FF2B5EF4-FFF2-40B4-BE49-F238E27FC236}">
                  <a16:creationId xmlns:a16="http://schemas.microsoft.com/office/drawing/2014/main" id="{0E61BDFC-D825-3BCE-6BFF-2BF9626605A5}"/>
                </a:ext>
              </a:extLst>
            </p:cNvPr>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1" name="Google Shape;2455;p37">
              <a:extLst>
                <a:ext uri="{FF2B5EF4-FFF2-40B4-BE49-F238E27FC236}">
                  <a16:creationId xmlns:a16="http://schemas.microsoft.com/office/drawing/2014/main" id="{B797E721-896C-3E30-0F29-6D78FC5D668E}"/>
                </a:ext>
              </a:extLst>
            </p:cNvPr>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2" name="Google Shape;2456;p37">
              <a:extLst>
                <a:ext uri="{FF2B5EF4-FFF2-40B4-BE49-F238E27FC236}">
                  <a16:creationId xmlns:a16="http://schemas.microsoft.com/office/drawing/2014/main" id="{53B9AA12-83FE-BC78-BB52-C6347EC90DFF}"/>
                </a:ext>
              </a:extLst>
            </p:cNvPr>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3" name="Google Shape;2457;p37">
              <a:extLst>
                <a:ext uri="{FF2B5EF4-FFF2-40B4-BE49-F238E27FC236}">
                  <a16:creationId xmlns:a16="http://schemas.microsoft.com/office/drawing/2014/main" id="{DEE26F6D-6516-64A5-73C8-D71B863A6D7B}"/>
                </a:ext>
              </a:extLst>
            </p:cNvPr>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4" name="Google Shape;2458;p37">
              <a:extLst>
                <a:ext uri="{FF2B5EF4-FFF2-40B4-BE49-F238E27FC236}">
                  <a16:creationId xmlns:a16="http://schemas.microsoft.com/office/drawing/2014/main" id="{0E48DB2C-06DD-D072-CAB8-C7147A01AC9C}"/>
                </a:ext>
              </a:extLst>
            </p:cNvPr>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5" name="Google Shape;2459;p37">
              <a:extLst>
                <a:ext uri="{FF2B5EF4-FFF2-40B4-BE49-F238E27FC236}">
                  <a16:creationId xmlns:a16="http://schemas.microsoft.com/office/drawing/2014/main" id="{DB1833DE-EF70-1398-A4D4-64CEEB94E2FA}"/>
                </a:ext>
              </a:extLst>
            </p:cNvPr>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6" name="Google Shape;2460;p37">
              <a:extLst>
                <a:ext uri="{FF2B5EF4-FFF2-40B4-BE49-F238E27FC236}">
                  <a16:creationId xmlns:a16="http://schemas.microsoft.com/office/drawing/2014/main" id="{80F2ED90-FE79-5C99-2373-80FE6FFB4C45}"/>
                </a:ext>
              </a:extLst>
            </p:cNvPr>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7" name="Google Shape;2461;p37">
              <a:extLst>
                <a:ext uri="{FF2B5EF4-FFF2-40B4-BE49-F238E27FC236}">
                  <a16:creationId xmlns:a16="http://schemas.microsoft.com/office/drawing/2014/main" id="{8ACC7483-0CB8-7BE0-4B44-8E8A7925E30E}"/>
                </a:ext>
              </a:extLst>
            </p:cNvPr>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8" name="Google Shape;2462;p37">
              <a:extLst>
                <a:ext uri="{FF2B5EF4-FFF2-40B4-BE49-F238E27FC236}">
                  <a16:creationId xmlns:a16="http://schemas.microsoft.com/office/drawing/2014/main" id="{359F7A3B-5015-EF64-7787-CCDD46E1B8E2}"/>
                </a:ext>
              </a:extLst>
            </p:cNvPr>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9" name="Google Shape;2463;p37">
              <a:extLst>
                <a:ext uri="{FF2B5EF4-FFF2-40B4-BE49-F238E27FC236}">
                  <a16:creationId xmlns:a16="http://schemas.microsoft.com/office/drawing/2014/main" id="{E0F35D7B-164C-743C-622A-F186F17B3A1E}"/>
                </a:ext>
              </a:extLst>
            </p:cNvPr>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0" name="Google Shape;2464;p37">
              <a:extLst>
                <a:ext uri="{FF2B5EF4-FFF2-40B4-BE49-F238E27FC236}">
                  <a16:creationId xmlns:a16="http://schemas.microsoft.com/office/drawing/2014/main" id="{FE16A4A4-484F-6A93-5955-4EEC011CC041}"/>
                </a:ext>
              </a:extLst>
            </p:cNvPr>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1" name="Google Shape;2465;p37">
              <a:extLst>
                <a:ext uri="{FF2B5EF4-FFF2-40B4-BE49-F238E27FC236}">
                  <a16:creationId xmlns:a16="http://schemas.microsoft.com/office/drawing/2014/main" id="{FE74E641-8309-16BC-ACAC-6E4F90BC9AE8}"/>
                </a:ext>
              </a:extLst>
            </p:cNvPr>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2" name="Google Shape;2466;p37">
              <a:extLst>
                <a:ext uri="{FF2B5EF4-FFF2-40B4-BE49-F238E27FC236}">
                  <a16:creationId xmlns:a16="http://schemas.microsoft.com/office/drawing/2014/main" id="{3BAF345E-C8E5-1CAE-7BD6-0B7273E18628}"/>
                </a:ext>
              </a:extLst>
            </p:cNvPr>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3" name="Google Shape;2467;p37">
              <a:extLst>
                <a:ext uri="{FF2B5EF4-FFF2-40B4-BE49-F238E27FC236}">
                  <a16:creationId xmlns:a16="http://schemas.microsoft.com/office/drawing/2014/main" id="{7C35239C-F0EB-8797-8C7C-8A15C9D6F008}"/>
                </a:ext>
              </a:extLst>
            </p:cNvPr>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4" name="Google Shape;2468;p37">
              <a:extLst>
                <a:ext uri="{FF2B5EF4-FFF2-40B4-BE49-F238E27FC236}">
                  <a16:creationId xmlns:a16="http://schemas.microsoft.com/office/drawing/2014/main" id="{761CCF5E-BCAA-6546-7ACE-9D34EBD124DE}"/>
                </a:ext>
              </a:extLst>
            </p:cNvPr>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5" name="Google Shape;2469;p37">
              <a:extLst>
                <a:ext uri="{FF2B5EF4-FFF2-40B4-BE49-F238E27FC236}">
                  <a16:creationId xmlns:a16="http://schemas.microsoft.com/office/drawing/2014/main" id="{C730EFC4-FC87-726D-8E42-4563A354EB88}"/>
                </a:ext>
              </a:extLst>
            </p:cNvPr>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6" name="Google Shape;2470;p37">
              <a:extLst>
                <a:ext uri="{FF2B5EF4-FFF2-40B4-BE49-F238E27FC236}">
                  <a16:creationId xmlns:a16="http://schemas.microsoft.com/office/drawing/2014/main" id="{36472FF7-26B8-F8F5-8572-151ACFA4397D}"/>
                </a:ext>
              </a:extLst>
            </p:cNvPr>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7" name="Google Shape;2471;p37">
              <a:extLst>
                <a:ext uri="{FF2B5EF4-FFF2-40B4-BE49-F238E27FC236}">
                  <a16:creationId xmlns:a16="http://schemas.microsoft.com/office/drawing/2014/main" id="{610F6239-05FB-66F1-21F7-8FC046E76079}"/>
                </a:ext>
              </a:extLst>
            </p:cNvPr>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8" name="Google Shape;2472;p37">
              <a:extLst>
                <a:ext uri="{FF2B5EF4-FFF2-40B4-BE49-F238E27FC236}">
                  <a16:creationId xmlns:a16="http://schemas.microsoft.com/office/drawing/2014/main" id="{F049D439-D15D-D4F6-12AE-76242B997D0F}"/>
                </a:ext>
              </a:extLst>
            </p:cNvPr>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9" name="Google Shape;2473;p37">
              <a:extLst>
                <a:ext uri="{FF2B5EF4-FFF2-40B4-BE49-F238E27FC236}">
                  <a16:creationId xmlns:a16="http://schemas.microsoft.com/office/drawing/2014/main" id="{3ABADEBA-D5F9-1180-1B17-558B7E1591EF}"/>
                </a:ext>
              </a:extLst>
            </p:cNvPr>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0" name="Google Shape;2474;p37">
              <a:extLst>
                <a:ext uri="{FF2B5EF4-FFF2-40B4-BE49-F238E27FC236}">
                  <a16:creationId xmlns:a16="http://schemas.microsoft.com/office/drawing/2014/main" id="{34B53147-BF31-CC6B-9DFC-858ED3083F0C}"/>
                </a:ext>
              </a:extLst>
            </p:cNvPr>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1" name="Google Shape;2475;p37">
              <a:extLst>
                <a:ext uri="{FF2B5EF4-FFF2-40B4-BE49-F238E27FC236}">
                  <a16:creationId xmlns:a16="http://schemas.microsoft.com/office/drawing/2014/main" id="{2D71495C-2D10-3A1E-2102-04757E85C927}"/>
                </a:ext>
              </a:extLst>
            </p:cNvPr>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2" name="Google Shape;2476;p37">
              <a:extLst>
                <a:ext uri="{FF2B5EF4-FFF2-40B4-BE49-F238E27FC236}">
                  <a16:creationId xmlns:a16="http://schemas.microsoft.com/office/drawing/2014/main" id="{35E1CCBC-E811-AE11-6246-B534E7BEE5CA}"/>
                </a:ext>
              </a:extLst>
            </p:cNvPr>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3" name="Google Shape;2477;p37">
              <a:extLst>
                <a:ext uri="{FF2B5EF4-FFF2-40B4-BE49-F238E27FC236}">
                  <a16:creationId xmlns:a16="http://schemas.microsoft.com/office/drawing/2014/main" id="{6F540E92-724C-6F58-BEFA-9DFEBC12D87A}"/>
                </a:ext>
              </a:extLst>
            </p:cNvPr>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4" name="Google Shape;2478;p37">
              <a:extLst>
                <a:ext uri="{FF2B5EF4-FFF2-40B4-BE49-F238E27FC236}">
                  <a16:creationId xmlns:a16="http://schemas.microsoft.com/office/drawing/2014/main" id="{F9B92C8C-51E5-C10F-F7C0-81E4E45978EA}"/>
                </a:ext>
              </a:extLst>
            </p:cNvPr>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5" name="Google Shape;2479;p37">
              <a:extLst>
                <a:ext uri="{FF2B5EF4-FFF2-40B4-BE49-F238E27FC236}">
                  <a16:creationId xmlns:a16="http://schemas.microsoft.com/office/drawing/2014/main" id="{A09AC9A6-CAF8-D5A7-93B9-D218C44EC528}"/>
                </a:ext>
              </a:extLst>
            </p:cNvPr>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6" name="Google Shape;2480;p37">
              <a:extLst>
                <a:ext uri="{FF2B5EF4-FFF2-40B4-BE49-F238E27FC236}">
                  <a16:creationId xmlns:a16="http://schemas.microsoft.com/office/drawing/2014/main" id="{4B193640-D624-FCC5-AA97-9362A520DB79}"/>
                </a:ext>
              </a:extLst>
            </p:cNvPr>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7" name="Google Shape;2481;p37">
              <a:extLst>
                <a:ext uri="{FF2B5EF4-FFF2-40B4-BE49-F238E27FC236}">
                  <a16:creationId xmlns:a16="http://schemas.microsoft.com/office/drawing/2014/main" id="{5911F8DC-1D30-2083-2CEA-443B44C501B5}"/>
                </a:ext>
              </a:extLst>
            </p:cNvPr>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8" name="Google Shape;2482;p37">
              <a:extLst>
                <a:ext uri="{FF2B5EF4-FFF2-40B4-BE49-F238E27FC236}">
                  <a16:creationId xmlns:a16="http://schemas.microsoft.com/office/drawing/2014/main" id="{0AD30266-1293-86BC-A7DB-6F96AA63A79D}"/>
                </a:ext>
              </a:extLst>
            </p:cNvPr>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9" name="Google Shape;2483;p37">
              <a:extLst>
                <a:ext uri="{FF2B5EF4-FFF2-40B4-BE49-F238E27FC236}">
                  <a16:creationId xmlns:a16="http://schemas.microsoft.com/office/drawing/2014/main" id="{6C268192-4252-811F-1B53-3C8C7B9A0C56}"/>
                </a:ext>
              </a:extLst>
            </p:cNvPr>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0" name="Google Shape;2484;p37">
              <a:extLst>
                <a:ext uri="{FF2B5EF4-FFF2-40B4-BE49-F238E27FC236}">
                  <a16:creationId xmlns:a16="http://schemas.microsoft.com/office/drawing/2014/main" id="{2F125223-EEB6-9E2A-DF0A-B4CE43277631}"/>
                </a:ext>
              </a:extLst>
            </p:cNvPr>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1" name="Google Shape;2485;p37">
              <a:extLst>
                <a:ext uri="{FF2B5EF4-FFF2-40B4-BE49-F238E27FC236}">
                  <a16:creationId xmlns:a16="http://schemas.microsoft.com/office/drawing/2014/main" id="{E96BD4F3-6666-A50D-6776-3F8C679277DE}"/>
                </a:ext>
              </a:extLst>
            </p:cNvPr>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2" name="Google Shape;2486;p37">
              <a:extLst>
                <a:ext uri="{FF2B5EF4-FFF2-40B4-BE49-F238E27FC236}">
                  <a16:creationId xmlns:a16="http://schemas.microsoft.com/office/drawing/2014/main" id="{240AE5A4-6E7B-4CE7-A57B-6B8C62A126E5}"/>
                </a:ext>
              </a:extLst>
            </p:cNvPr>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3" name="Google Shape;2487;p37">
              <a:extLst>
                <a:ext uri="{FF2B5EF4-FFF2-40B4-BE49-F238E27FC236}">
                  <a16:creationId xmlns:a16="http://schemas.microsoft.com/office/drawing/2014/main" id="{1D5EE313-AF6B-F243-F96B-852C0FEA48A9}"/>
                </a:ext>
              </a:extLst>
            </p:cNvPr>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4" name="Google Shape;2488;p37">
              <a:extLst>
                <a:ext uri="{FF2B5EF4-FFF2-40B4-BE49-F238E27FC236}">
                  <a16:creationId xmlns:a16="http://schemas.microsoft.com/office/drawing/2014/main" id="{C2B9F9B2-8DE4-EE97-64E0-8F267E7C9877}"/>
                </a:ext>
              </a:extLst>
            </p:cNvPr>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5" name="Google Shape;2489;p37">
              <a:extLst>
                <a:ext uri="{FF2B5EF4-FFF2-40B4-BE49-F238E27FC236}">
                  <a16:creationId xmlns:a16="http://schemas.microsoft.com/office/drawing/2014/main" id="{C83A0B63-AC27-D287-AECB-92D32441CA8F}"/>
                </a:ext>
              </a:extLst>
            </p:cNvPr>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6" name="Google Shape;2490;p37">
              <a:extLst>
                <a:ext uri="{FF2B5EF4-FFF2-40B4-BE49-F238E27FC236}">
                  <a16:creationId xmlns:a16="http://schemas.microsoft.com/office/drawing/2014/main" id="{8E0BB7AD-195D-B623-3A1E-A0E85EB264E8}"/>
                </a:ext>
              </a:extLst>
            </p:cNvPr>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7" name="Google Shape;2491;p37">
              <a:extLst>
                <a:ext uri="{FF2B5EF4-FFF2-40B4-BE49-F238E27FC236}">
                  <a16:creationId xmlns:a16="http://schemas.microsoft.com/office/drawing/2014/main" id="{AE15DFE6-8DE6-A3F6-EDFD-21E32D127E05}"/>
                </a:ext>
              </a:extLst>
            </p:cNvPr>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8" name="Google Shape;2492;p37">
              <a:extLst>
                <a:ext uri="{FF2B5EF4-FFF2-40B4-BE49-F238E27FC236}">
                  <a16:creationId xmlns:a16="http://schemas.microsoft.com/office/drawing/2014/main" id="{5BE0E808-48D9-18FD-AEEB-80B7F2C182C0}"/>
                </a:ext>
              </a:extLst>
            </p:cNvPr>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9" name="Google Shape;2493;p37">
              <a:extLst>
                <a:ext uri="{FF2B5EF4-FFF2-40B4-BE49-F238E27FC236}">
                  <a16:creationId xmlns:a16="http://schemas.microsoft.com/office/drawing/2014/main" id="{1639015D-B5D6-CAFE-6E77-FDA51E0CF794}"/>
                </a:ext>
              </a:extLst>
            </p:cNvPr>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0" name="Google Shape;2494;p37">
              <a:extLst>
                <a:ext uri="{FF2B5EF4-FFF2-40B4-BE49-F238E27FC236}">
                  <a16:creationId xmlns:a16="http://schemas.microsoft.com/office/drawing/2014/main" id="{CA1C72AE-BD6B-3489-76C5-7A149445C74B}"/>
                </a:ext>
              </a:extLst>
            </p:cNvPr>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1" name="Google Shape;2495;p37">
              <a:extLst>
                <a:ext uri="{FF2B5EF4-FFF2-40B4-BE49-F238E27FC236}">
                  <a16:creationId xmlns:a16="http://schemas.microsoft.com/office/drawing/2014/main" id="{D70C2A82-BA74-AB5F-676E-33C401EA46FD}"/>
                </a:ext>
              </a:extLst>
            </p:cNvPr>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2" name="Google Shape;2496;p37">
              <a:extLst>
                <a:ext uri="{FF2B5EF4-FFF2-40B4-BE49-F238E27FC236}">
                  <a16:creationId xmlns:a16="http://schemas.microsoft.com/office/drawing/2014/main" id="{72E26F22-19A5-B3E8-CFAD-CF2AC2F69F78}"/>
                </a:ext>
              </a:extLst>
            </p:cNvPr>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3" name="Google Shape;2497;p37">
              <a:extLst>
                <a:ext uri="{FF2B5EF4-FFF2-40B4-BE49-F238E27FC236}">
                  <a16:creationId xmlns:a16="http://schemas.microsoft.com/office/drawing/2014/main" id="{88BC1645-1C6F-F989-06D2-F66BAE978581}"/>
                </a:ext>
              </a:extLst>
            </p:cNvPr>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4" name="Google Shape;2498;p37">
              <a:extLst>
                <a:ext uri="{FF2B5EF4-FFF2-40B4-BE49-F238E27FC236}">
                  <a16:creationId xmlns:a16="http://schemas.microsoft.com/office/drawing/2014/main" id="{66D98909-2B8B-B340-8D95-1433B3DA5846}"/>
                </a:ext>
              </a:extLst>
            </p:cNvPr>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5" name="Google Shape;2499;p37">
              <a:extLst>
                <a:ext uri="{FF2B5EF4-FFF2-40B4-BE49-F238E27FC236}">
                  <a16:creationId xmlns:a16="http://schemas.microsoft.com/office/drawing/2014/main" id="{713B4111-79F4-23B4-3E3C-0EBAF6C7409A}"/>
                </a:ext>
              </a:extLst>
            </p:cNvPr>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6" name="Google Shape;2500;p37">
              <a:extLst>
                <a:ext uri="{FF2B5EF4-FFF2-40B4-BE49-F238E27FC236}">
                  <a16:creationId xmlns:a16="http://schemas.microsoft.com/office/drawing/2014/main" id="{3975FA27-3C8F-4D45-626D-C1339AEB79CF}"/>
                </a:ext>
              </a:extLst>
            </p:cNvPr>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7" name="Google Shape;2501;p37">
              <a:extLst>
                <a:ext uri="{FF2B5EF4-FFF2-40B4-BE49-F238E27FC236}">
                  <a16:creationId xmlns:a16="http://schemas.microsoft.com/office/drawing/2014/main" id="{F04F8EB1-A2FD-FD32-B154-8732D8AC8E49}"/>
                </a:ext>
              </a:extLst>
            </p:cNvPr>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8" name="Google Shape;2502;p37">
              <a:extLst>
                <a:ext uri="{FF2B5EF4-FFF2-40B4-BE49-F238E27FC236}">
                  <a16:creationId xmlns:a16="http://schemas.microsoft.com/office/drawing/2014/main" id="{6C3653F5-E591-B982-EA4B-FC27AF5E5A17}"/>
                </a:ext>
              </a:extLst>
            </p:cNvPr>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9" name="Google Shape;2503;p37">
              <a:extLst>
                <a:ext uri="{FF2B5EF4-FFF2-40B4-BE49-F238E27FC236}">
                  <a16:creationId xmlns:a16="http://schemas.microsoft.com/office/drawing/2014/main" id="{C0A75B0F-E1E7-DF8E-9AA0-2A09C4D9974A}"/>
                </a:ext>
              </a:extLst>
            </p:cNvPr>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0" name="Google Shape;2504;p37">
              <a:extLst>
                <a:ext uri="{FF2B5EF4-FFF2-40B4-BE49-F238E27FC236}">
                  <a16:creationId xmlns:a16="http://schemas.microsoft.com/office/drawing/2014/main" id="{41C83CF2-3A43-82F5-B8C2-3CFB656D1895}"/>
                </a:ext>
              </a:extLst>
            </p:cNvPr>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129850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399BE6"/>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515AFB9-30A3-E775-62C5-E2AAA55BE5A2}"/>
              </a:ext>
            </a:extLst>
          </p:cNvPr>
          <p:cNvSpPr txBox="1"/>
          <p:nvPr/>
        </p:nvSpPr>
        <p:spPr>
          <a:xfrm>
            <a:off x="1882815" y="1697690"/>
            <a:ext cx="8426369" cy="3462619"/>
          </a:xfrm>
          <a:prstGeom prst="rect">
            <a:avLst/>
          </a:prstGeom>
          <a:noFill/>
        </p:spPr>
        <p:txBody>
          <a:bodyPr wrap="square" rtlCol="0">
            <a:spAutoFit/>
          </a:bodyPr>
          <a:lstStyle/>
          <a:p>
            <a:pPr algn="ctr" rtl="1"/>
            <a:r>
              <a:rPr lang="en-US" sz="3600" dirty="0">
                <a:solidFill>
                  <a:schemeClr val="bg1"/>
                </a:solidFill>
                <a:latin typeface="iranyekan"/>
                <a:cs typeface="B Koodak" panose="00000700000000000000" pitchFamily="2" charset="-78"/>
              </a:rPr>
              <a:t> </a:t>
            </a:r>
            <a:r>
              <a:rPr lang="en-US" sz="3600" b="1" i="0" u="none" strike="noStrike" dirty="0">
                <a:solidFill>
                  <a:schemeClr val="bg1"/>
                </a:solidFill>
                <a:effectLst/>
                <a:latin typeface="iranyekan"/>
                <a:cs typeface="B Koodak" panose="00000700000000000000" pitchFamily="2" charset="-78"/>
              </a:rPr>
              <a:t>Pattern Tap </a:t>
            </a:r>
            <a:r>
              <a:rPr lang="fa-IR" sz="3600" b="0" i="0" dirty="0">
                <a:solidFill>
                  <a:schemeClr val="bg1"/>
                </a:solidFill>
                <a:effectLst/>
                <a:latin typeface="iranyekan"/>
                <a:cs typeface="B Koodak" panose="00000700000000000000" pitchFamily="2" charset="-78"/>
              </a:rPr>
              <a:t>دارای ۱۰ هزار مجموعه رابط کاربری است.</a:t>
            </a:r>
          </a:p>
          <a:p>
            <a:pPr algn="ctr" rtl="1"/>
            <a:r>
              <a:rPr lang="fa-IR" sz="3600" b="0" i="0" dirty="0">
                <a:solidFill>
                  <a:schemeClr val="bg1"/>
                </a:solidFill>
                <a:effectLst/>
                <a:latin typeface="iranyekan"/>
                <a:cs typeface="B Koodak" panose="00000700000000000000" pitchFamily="2" charset="-78"/>
              </a:rPr>
              <a:t>این سایت با منوی کشویی که دارد هر آنچه مورد نیاز برای طراحان </a:t>
            </a:r>
            <a:r>
              <a:rPr lang="en-US" sz="3600" b="0" i="0" dirty="0">
                <a:solidFill>
                  <a:schemeClr val="bg1"/>
                </a:solidFill>
                <a:effectLst/>
                <a:latin typeface="iranyekan"/>
                <a:cs typeface="B Koodak" panose="00000700000000000000" pitchFamily="2" charset="-78"/>
              </a:rPr>
              <a:t>UI</a:t>
            </a:r>
            <a:r>
              <a:rPr lang="fa-IR" sz="3600" b="0" i="0" dirty="0">
                <a:solidFill>
                  <a:schemeClr val="bg1"/>
                </a:solidFill>
                <a:effectLst/>
                <a:latin typeface="iranyekan"/>
                <a:cs typeface="B Koodak" panose="00000700000000000000" pitchFamily="2" charset="-78"/>
              </a:rPr>
              <a:t> است را در خود جای داده است و در میان طراحان سایت به بزرگترین منبع الگوهای طراحی </a:t>
            </a:r>
            <a:r>
              <a:rPr lang="en-US" sz="3600" b="0" i="0" dirty="0">
                <a:solidFill>
                  <a:schemeClr val="bg1"/>
                </a:solidFill>
                <a:effectLst/>
                <a:latin typeface="iranyekan"/>
                <a:cs typeface="B Koodak" panose="00000700000000000000" pitchFamily="2" charset="-78"/>
              </a:rPr>
              <a:t>UI</a:t>
            </a:r>
            <a:r>
              <a:rPr lang="fa-IR" sz="3600" b="0" i="0" dirty="0">
                <a:solidFill>
                  <a:schemeClr val="bg1"/>
                </a:solidFill>
                <a:effectLst/>
                <a:latin typeface="iranyekan"/>
                <a:cs typeface="B Koodak" panose="00000700000000000000" pitchFamily="2" charset="-78"/>
              </a:rPr>
              <a:t> تبدیل شده است.</a:t>
            </a:r>
          </a:p>
        </p:txBody>
      </p:sp>
      <p:sp>
        <p:nvSpPr>
          <p:cNvPr id="4" name="Google Shape;120;p13">
            <a:extLst>
              <a:ext uri="{FF2B5EF4-FFF2-40B4-BE49-F238E27FC236}">
                <a16:creationId xmlns:a16="http://schemas.microsoft.com/office/drawing/2014/main" id="{F5B10138-E4A9-70B6-F935-65FD0D929F5D}"/>
              </a:ext>
            </a:extLst>
          </p:cNvPr>
          <p:cNvSpPr/>
          <p:nvPr/>
        </p:nvSpPr>
        <p:spPr>
          <a:xfrm rot="20891101">
            <a:off x="705944" y="737239"/>
            <a:ext cx="944509" cy="873003"/>
          </a:xfrm>
          <a:custGeom>
            <a:avLst/>
            <a:gdLst/>
            <a:ahLst/>
            <a:cxnLst/>
            <a:rect l="l" t="t" r="r" b="b"/>
            <a:pathLst>
              <a:path w="1415049" h="1306567" extrusionOk="0">
                <a:moveTo>
                  <a:pt x="1324147" y="442913"/>
                </a:moveTo>
                <a:cubicBezTo>
                  <a:pt x="1297695" y="430948"/>
                  <a:pt x="1271242" y="422608"/>
                  <a:pt x="1249862" y="408105"/>
                </a:cubicBezTo>
                <a:cubicBezTo>
                  <a:pt x="1198769" y="373297"/>
                  <a:pt x="1141878" y="354805"/>
                  <a:pt x="1083537" y="336676"/>
                </a:cubicBezTo>
                <a:cubicBezTo>
                  <a:pt x="991134" y="308394"/>
                  <a:pt x="898006" y="286276"/>
                  <a:pt x="800892" y="288089"/>
                </a:cubicBezTo>
                <a:cubicBezTo>
                  <a:pt x="677687" y="290265"/>
                  <a:pt x="555570" y="300055"/>
                  <a:pt x="438164" y="343565"/>
                </a:cubicBezTo>
                <a:cubicBezTo>
                  <a:pt x="378736" y="365320"/>
                  <a:pt x="316772" y="381274"/>
                  <a:pt x="258793" y="406292"/>
                </a:cubicBezTo>
                <a:cubicBezTo>
                  <a:pt x="216396" y="424421"/>
                  <a:pt x="178348" y="452340"/>
                  <a:pt x="138850" y="476633"/>
                </a:cubicBezTo>
                <a:cubicBezTo>
                  <a:pt x="127254" y="483885"/>
                  <a:pt x="117471" y="494400"/>
                  <a:pt x="106237" y="504190"/>
                </a:cubicBezTo>
                <a:cubicBezTo>
                  <a:pt x="77973" y="494400"/>
                  <a:pt x="66739" y="471557"/>
                  <a:pt x="57318" y="448352"/>
                </a:cubicBezTo>
                <a:cubicBezTo>
                  <a:pt x="38837" y="404116"/>
                  <a:pt x="21806" y="358793"/>
                  <a:pt x="4413" y="314195"/>
                </a:cubicBezTo>
                <a:cubicBezTo>
                  <a:pt x="-5009" y="289902"/>
                  <a:pt x="1151" y="267059"/>
                  <a:pt x="18182" y="251106"/>
                </a:cubicBezTo>
                <a:cubicBezTo>
                  <a:pt x="40649" y="230076"/>
                  <a:pt x="66739" y="213034"/>
                  <a:pt x="91743" y="195267"/>
                </a:cubicBezTo>
                <a:cubicBezTo>
                  <a:pt x="101889" y="188016"/>
                  <a:pt x="114934" y="184390"/>
                  <a:pt x="125080" y="177138"/>
                </a:cubicBezTo>
                <a:cubicBezTo>
                  <a:pt x="179797" y="135804"/>
                  <a:pt x="242487" y="109697"/>
                  <a:pt x="305538" y="86129"/>
                </a:cubicBezTo>
                <a:cubicBezTo>
                  <a:pt x="378011" y="58935"/>
                  <a:pt x="451571" y="31016"/>
                  <a:pt x="527306" y="17963"/>
                </a:cubicBezTo>
                <a:cubicBezTo>
                  <a:pt x="614274" y="3097"/>
                  <a:pt x="704140" y="2372"/>
                  <a:pt x="792920" y="197"/>
                </a:cubicBezTo>
                <a:cubicBezTo>
                  <a:pt x="845463" y="-1254"/>
                  <a:pt x="898730" y="5636"/>
                  <a:pt x="951273" y="10349"/>
                </a:cubicBezTo>
                <a:cubicBezTo>
                  <a:pt x="1011426" y="15425"/>
                  <a:pt x="1070492" y="21952"/>
                  <a:pt x="1126658" y="51684"/>
                </a:cubicBezTo>
                <a:cubicBezTo>
                  <a:pt x="1172316" y="75614"/>
                  <a:pt x="1224497" y="86492"/>
                  <a:pt x="1273054" y="105346"/>
                </a:cubicBezTo>
                <a:cubicBezTo>
                  <a:pt x="1307116" y="118399"/>
                  <a:pt x="1340816" y="133628"/>
                  <a:pt x="1373429" y="149582"/>
                </a:cubicBezTo>
                <a:cubicBezTo>
                  <a:pt x="1405317" y="165535"/>
                  <a:pt x="1421624" y="200706"/>
                  <a:pt x="1412564" y="234427"/>
                </a:cubicBezTo>
                <a:cubicBezTo>
                  <a:pt x="1398432" y="286276"/>
                  <a:pt x="1383575" y="338126"/>
                  <a:pt x="1365095" y="388525"/>
                </a:cubicBezTo>
                <a:cubicBezTo>
                  <a:pt x="1358210" y="406655"/>
                  <a:pt x="1340454" y="421521"/>
                  <a:pt x="1324147" y="442913"/>
                </a:cubicBezTo>
                <a:close/>
                <a:moveTo>
                  <a:pt x="1374516" y="220648"/>
                </a:moveTo>
                <a:cubicBezTo>
                  <a:pt x="1352412" y="209771"/>
                  <a:pt x="1335381" y="199256"/>
                  <a:pt x="1317262" y="193092"/>
                </a:cubicBezTo>
                <a:cubicBezTo>
                  <a:pt x="1222323" y="160822"/>
                  <a:pt x="1127745" y="128552"/>
                  <a:pt x="1031718" y="99182"/>
                </a:cubicBezTo>
                <a:cubicBezTo>
                  <a:pt x="991496" y="86855"/>
                  <a:pt x="949099" y="78515"/>
                  <a:pt x="907427" y="74527"/>
                </a:cubicBezTo>
                <a:cubicBezTo>
                  <a:pt x="854522" y="69450"/>
                  <a:pt x="800529" y="68000"/>
                  <a:pt x="747262" y="70176"/>
                </a:cubicBezTo>
                <a:cubicBezTo>
                  <a:pt x="678412" y="72714"/>
                  <a:pt x="609200" y="76340"/>
                  <a:pt x="540713" y="86129"/>
                </a:cubicBezTo>
                <a:cubicBezTo>
                  <a:pt x="490707" y="93018"/>
                  <a:pt x="442150" y="110060"/>
                  <a:pt x="392868" y="123113"/>
                </a:cubicBezTo>
                <a:cubicBezTo>
                  <a:pt x="378011" y="127101"/>
                  <a:pt x="362792" y="131453"/>
                  <a:pt x="348660" y="137979"/>
                </a:cubicBezTo>
                <a:cubicBezTo>
                  <a:pt x="294305" y="162997"/>
                  <a:pt x="240312" y="190916"/>
                  <a:pt x="185233" y="215572"/>
                </a:cubicBezTo>
                <a:cubicBezTo>
                  <a:pt x="133777" y="238778"/>
                  <a:pt x="96816" y="279387"/>
                  <a:pt x="55506" y="312382"/>
                </a:cubicBezTo>
                <a:cubicBezTo>
                  <a:pt x="68914" y="365320"/>
                  <a:pt x="84495" y="396502"/>
                  <a:pt x="105512" y="415719"/>
                </a:cubicBezTo>
                <a:cubicBezTo>
                  <a:pt x="140662" y="395414"/>
                  <a:pt x="176174" y="378010"/>
                  <a:pt x="208424" y="355893"/>
                </a:cubicBezTo>
                <a:cubicBezTo>
                  <a:pt x="283434" y="304406"/>
                  <a:pt x="371489" y="287364"/>
                  <a:pt x="454833" y="258357"/>
                </a:cubicBezTo>
                <a:cubicBezTo>
                  <a:pt x="525494" y="234064"/>
                  <a:pt x="600504" y="225362"/>
                  <a:pt x="675513" y="222099"/>
                </a:cubicBezTo>
                <a:cubicBezTo>
                  <a:pt x="727694" y="219923"/>
                  <a:pt x="780599" y="211946"/>
                  <a:pt x="831693" y="217748"/>
                </a:cubicBezTo>
                <a:cubicBezTo>
                  <a:pt x="918298" y="227538"/>
                  <a:pt x="1004903" y="241316"/>
                  <a:pt x="1089335" y="262346"/>
                </a:cubicBezTo>
                <a:cubicBezTo>
                  <a:pt x="1162532" y="280838"/>
                  <a:pt x="1236093" y="305493"/>
                  <a:pt x="1289723" y="365682"/>
                </a:cubicBezTo>
                <a:cubicBezTo>
                  <a:pt x="1295520" y="372209"/>
                  <a:pt x="1304580" y="375835"/>
                  <a:pt x="1310740" y="379823"/>
                </a:cubicBezTo>
                <a:cubicBezTo>
                  <a:pt x="1331757" y="326523"/>
                  <a:pt x="1352412" y="275761"/>
                  <a:pt x="1374516" y="220648"/>
                </a:cubicBezTo>
                <a:close/>
                <a:moveTo>
                  <a:pt x="1159271" y="863874"/>
                </a:moveTo>
                <a:cubicBezTo>
                  <a:pt x="1135717" y="845745"/>
                  <a:pt x="1117599" y="833055"/>
                  <a:pt x="1100568" y="818914"/>
                </a:cubicBezTo>
                <a:cubicBezTo>
                  <a:pt x="955259" y="699986"/>
                  <a:pt x="792920" y="656476"/>
                  <a:pt x="609563" y="709050"/>
                </a:cubicBezTo>
                <a:cubicBezTo>
                  <a:pt x="574413" y="719203"/>
                  <a:pt x="539264" y="731168"/>
                  <a:pt x="505202" y="744221"/>
                </a:cubicBezTo>
                <a:cubicBezTo>
                  <a:pt x="429467" y="773591"/>
                  <a:pt x="368952" y="822177"/>
                  <a:pt x="324381" y="889980"/>
                </a:cubicBezTo>
                <a:cubicBezTo>
                  <a:pt x="314960" y="904484"/>
                  <a:pt x="305176" y="915361"/>
                  <a:pt x="287420" y="911735"/>
                </a:cubicBezTo>
                <a:cubicBezTo>
                  <a:pt x="270751" y="908110"/>
                  <a:pt x="271113" y="892518"/>
                  <a:pt x="266403" y="879103"/>
                </a:cubicBezTo>
                <a:cubicBezTo>
                  <a:pt x="255894" y="848646"/>
                  <a:pt x="240675" y="819639"/>
                  <a:pt x="227630" y="790269"/>
                </a:cubicBezTo>
                <a:cubicBezTo>
                  <a:pt x="216034" y="764526"/>
                  <a:pt x="204801" y="738420"/>
                  <a:pt x="193567" y="712676"/>
                </a:cubicBezTo>
                <a:cubicBezTo>
                  <a:pt x="186682" y="697085"/>
                  <a:pt x="189944" y="685120"/>
                  <a:pt x="201177" y="670254"/>
                </a:cubicBezTo>
                <a:cubicBezTo>
                  <a:pt x="237413" y="623480"/>
                  <a:pt x="286695" y="592298"/>
                  <a:pt x="331991" y="556402"/>
                </a:cubicBezTo>
                <a:cubicBezTo>
                  <a:pt x="406276" y="498389"/>
                  <a:pt x="496505" y="479534"/>
                  <a:pt x="584560" y="454153"/>
                </a:cubicBezTo>
                <a:cubicBezTo>
                  <a:pt x="649423" y="435661"/>
                  <a:pt x="715011" y="428772"/>
                  <a:pt x="780962" y="430223"/>
                </a:cubicBezTo>
                <a:cubicBezTo>
                  <a:pt x="845100" y="431673"/>
                  <a:pt x="910688" y="427684"/>
                  <a:pt x="972290" y="455966"/>
                </a:cubicBezTo>
                <a:cubicBezTo>
                  <a:pt x="999830" y="468294"/>
                  <a:pt x="1032443" y="469019"/>
                  <a:pt x="1061432" y="478446"/>
                </a:cubicBezTo>
                <a:cubicBezTo>
                  <a:pt x="1110352" y="494038"/>
                  <a:pt x="1153836" y="521231"/>
                  <a:pt x="1192609" y="554952"/>
                </a:cubicBezTo>
                <a:cubicBezTo>
                  <a:pt x="1211452" y="571268"/>
                  <a:pt x="1226671" y="593023"/>
                  <a:pt x="1239354" y="614416"/>
                </a:cubicBezTo>
                <a:cubicBezTo>
                  <a:pt x="1245152" y="624931"/>
                  <a:pt x="1244789" y="642335"/>
                  <a:pt x="1240803" y="654300"/>
                </a:cubicBezTo>
                <a:cubicBezTo>
                  <a:pt x="1224497" y="701074"/>
                  <a:pt x="1205292" y="746759"/>
                  <a:pt x="1187173" y="792808"/>
                </a:cubicBezTo>
                <a:cubicBezTo>
                  <a:pt x="1178839" y="813475"/>
                  <a:pt x="1170504" y="834505"/>
                  <a:pt x="1159271" y="863874"/>
                </a:cubicBezTo>
                <a:close/>
                <a:moveTo>
                  <a:pt x="239588" y="709050"/>
                </a:moveTo>
                <a:cubicBezTo>
                  <a:pt x="260243" y="743496"/>
                  <a:pt x="279448" y="775403"/>
                  <a:pt x="300827" y="811299"/>
                </a:cubicBezTo>
                <a:cubicBezTo>
                  <a:pt x="372213" y="728630"/>
                  <a:pt x="456645" y="676055"/>
                  <a:pt x="559194" y="647411"/>
                </a:cubicBezTo>
                <a:cubicBezTo>
                  <a:pt x="662468" y="618767"/>
                  <a:pt x="765018" y="614053"/>
                  <a:pt x="868292" y="636171"/>
                </a:cubicBezTo>
                <a:cubicBezTo>
                  <a:pt x="969754" y="657926"/>
                  <a:pt x="1057446" y="710501"/>
                  <a:pt x="1140066" y="771052"/>
                </a:cubicBezTo>
                <a:cubicBezTo>
                  <a:pt x="1158909" y="720291"/>
                  <a:pt x="1175940" y="674242"/>
                  <a:pt x="1192609" y="629282"/>
                </a:cubicBezTo>
                <a:cubicBezTo>
                  <a:pt x="1163619" y="595199"/>
                  <a:pt x="1163982" y="594111"/>
                  <a:pt x="1124846" y="577432"/>
                </a:cubicBezTo>
                <a:cubicBezTo>
                  <a:pt x="1074478" y="555677"/>
                  <a:pt x="1024833" y="528121"/>
                  <a:pt x="971928" y="517243"/>
                </a:cubicBezTo>
                <a:cubicBezTo>
                  <a:pt x="907427" y="504190"/>
                  <a:pt x="840027" y="502014"/>
                  <a:pt x="774077" y="501652"/>
                </a:cubicBezTo>
                <a:cubicBezTo>
                  <a:pt x="692182" y="500927"/>
                  <a:pt x="610650" y="506728"/>
                  <a:pt x="533104" y="538273"/>
                </a:cubicBezTo>
                <a:cubicBezTo>
                  <a:pt x="503390" y="550238"/>
                  <a:pt x="469327" y="552776"/>
                  <a:pt x="440700" y="566917"/>
                </a:cubicBezTo>
                <a:cubicBezTo>
                  <a:pt x="366416" y="602813"/>
                  <a:pt x="301190" y="652487"/>
                  <a:pt x="239588" y="709050"/>
                </a:cubicBezTo>
                <a:close/>
                <a:moveTo>
                  <a:pt x="706314" y="1305865"/>
                </a:moveTo>
                <a:cubicBezTo>
                  <a:pt x="621883" y="1303327"/>
                  <a:pt x="561368" y="1259454"/>
                  <a:pt x="520783" y="1189838"/>
                </a:cubicBezTo>
                <a:cubicBezTo>
                  <a:pt x="492156" y="1141252"/>
                  <a:pt x="498679" y="1087589"/>
                  <a:pt x="526581" y="1040091"/>
                </a:cubicBezTo>
                <a:cubicBezTo>
                  <a:pt x="543612" y="1011084"/>
                  <a:pt x="564992" y="983890"/>
                  <a:pt x="588908" y="960322"/>
                </a:cubicBezTo>
                <a:cubicBezTo>
                  <a:pt x="622970" y="926601"/>
                  <a:pt x="669353" y="917174"/>
                  <a:pt x="714649" y="920075"/>
                </a:cubicBezTo>
                <a:cubicBezTo>
                  <a:pt x="764655" y="923338"/>
                  <a:pt x="811038" y="941830"/>
                  <a:pt x="844013" y="983890"/>
                </a:cubicBezTo>
                <a:cubicBezTo>
                  <a:pt x="851623" y="993680"/>
                  <a:pt x="862494" y="1001294"/>
                  <a:pt x="872640" y="1008908"/>
                </a:cubicBezTo>
                <a:cubicBezTo>
                  <a:pt x="910688" y="1038640"/>
                  <a:pt x="923009" y="1079250"/>
                  <a:pt x="920835" y="1125661"/>
                </a:cubicBezTo>
                <a:cubicBezTo>
                  <a:pt x="915399" y="1241688"/>
                  <a:pt x="828431" y="1314567"/>
                  <a:pt x="706314" y="1305865"/>
                </a:cubicBezTo>
                <a:close/>
                <a:moveTo>
                  <a:pt x="731318" y="980627"/>
                </a:moveTo>
                <a:cubicBezTo>
                  <a:pt x="704140" y="979539"/>
                  <a:pt x="682761" y="987878"/>
                  <a:pt x="661019" y="1000206"/>
                </a:cubicBezTo>
                <a:cubicBezTo>
                  <a:pt x="609563" y="1029213"/>
                  <a:pt x="588908" y="1078525"/>
                  <a:pt x="576225" y="1130737"/>
                </a:cubicBezTo>
                <a:cubicBezTo>
                  <a:pt x="572239" y="1146691"/>
                  <a:pt x="581661" y="1170984"/>
                  <a:pt x="593256" y="1184037"/>
                </a:cubicBezTo>
                <a:cubicBezTo>
                  <a:pt x="658482" y="1257279"/>
                  <a:pt x="765018" y="1248940"/>
                  <a:pt x="826257" y="1197452"/>
                </a:cubicBezTo>
                <a:cubicBezTo>
                  <a:pt x="856696" y="1172071"/>
                  <a:pt x="863943" y="1139076"/>
                  <a:pt x="865393" y="1103543"/>
                </a:cubicBezTo>
                <a:cubicBezTo>
                  <a:pt x="865755" y="1094841"/>
                  <a:pt x="861769" y="1083238"/>
                  <a:pt x="855971" y="1077074"/>
                </a:cubicBezTo>
                <a:cubicBezTo>
                  <a:pt x="834954" y="1054231"/>
                  <a:pt x="813574" y="1031388"/>
                  <a:pt x="789658" y="1012172"/>
                </a:cubicBezTo>
                <a:cubicBezTo>
                  <a:pt x="772627" y="998393"/>
                  <a:pt x="750885" y="990779"/>
                  <a:pt x="731318" y="98062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 name="Google Shape;119;p13">
            <a:extLst>
              <a:ext uri="{FF2B5EF4-FFF2-40B4-BE49-F238E27FC236}">
                <a16:creationId xmlns:a16="http://schemas.microsoft.com/office/drawing/2014/main" id="{A85099F4-20A9-DEE9-488E-ABD286475791}"/>
              </a:ext>
            </a:extLst>
          </p:cNvPr>
          <p:cNvSpPr/>
          <p:nvPr/>
        </p:nvSpPr>
        <p:spPr>
          <a:xfrm>
            <a:off x="846490" y="5287564"/>
            <a:ext cx="1766665" cy="717395"/>
          </a:xfrm>
          <a:custGeom>
            <a:avLst/>
            <a:gdLst/>
            <a:ahLst/>
            <a:cxnLst/>
            <a:rect l="l" t="t" r="r" b="b"/>
            <a:pathLst>
              <a:path w="2649998" h="1076091" extrusionOk="0">
                <a:moveTo>
                  <a:pt x="1814021" y="509807"/>
                </a:moveTo>
                <a:cubicBezTo>
                  <a:pt x="1822408" y="553840"/>
                  <a:pt x="1826182" y="594937"/>
                  <a:pt x="1813182" y="636034"/>
                </a:cubicBezTo>
                <a:cubicBezTo>
                  <a:pt x="1808989" y="648615"/>
                  <a:pt x="1810666" y="662873"/>
                  <a:pt x="1808150" y="676292"/>
                </a:cubicBezTo>
                <a:cubicBezTo>
                  <a:pt x="1806892" y="684260"/>
                  <a:pt x="1804795" y="692647"/>
                  <a:pt x="1799763" y="698518"/>
                </a:cubicBezTo>
                <a:cubicBezTo>
                  <a:pt x="1782989" y="719906"/>
                  <a:pt x="1773763" y="745067"/>
                  <a:pt x="1761182" y="768551"/>
                </a:cubicBezTo>
                <a:cubicBezTo>
                  <a:pt x="1753214" y="783229"/>
                  <a:pt x="1741053" y="796229"/>
                  <a:pt x="1730569" y="809649"/>
                </a:cubicBezTo>
                <a:cubicBezTo>
                  <a:pt x="1700375" y="848229"/>
                  <a:pt x="1665568" y="881778"/>
                  <a:pt x="1626148" y="910714"/>
                </a:cubicBezTo>
                <a:cubicBezTo>
                  <a:pt x="1603922" y="927069"/>
                  <a:pt x="1582116" y="942585"/>
                  <a:pt x="1557374" y="953069"/>
                </a:cubicBezTo>
                <a:cubicBezTo>
                  <a:pt x="1523406" y="967327"/>
                  <a:pt x="1488599" y="979908"/>
                  <a:pt x="1454211" y="992908"/>
                </a:cubicBezTo>
                <a:cubicBezTo>
                  <a:pt x="1446663" y="995844"/>
                  <a:pt x="1438276" y="995424"/>
                  <a:pt x="1430308" y="996682"/>
                </a:cubicBezTo>
                <a:cubicBezTo>
                  <a:pt x="1413534" y="998779"/>
                  <a:pt x="1395921" y="999199"/>
                  <a:pt x="1379566" y="1003811"/>
                </a:cubicBezTo>
                <a:cubicBezTo>
                  <a:pt x="1357340" y="1010102"/>
                  <a:pt x="1335114" y="1011779"/>
                  <a:pt x="1312468" y="1008424"/>
                </a:cubicBezTo>
                <a:cubicBezTo>
                  <a:pt x="1283952" y="1003811"/>
                  <a:pt x="1255435" y="999199"/>
                  <a:pt x="1227338" y="992069"/>
                </a:cubicBezTo>
                <a:cubicBezTo>
                  <a:pt x="1131305" y="966908"/>
                  <a:pt x="1069660" y="903585"/>
                  <a:pt x="1035692" y="812165"/>
                </a:cubicBezTo>
                <a:cubicBezTo>
                  <a:pt x="1022272" y="776100"/>
                  <a:pt x="1013046" y="737938"/>
                  <a:pt x="1002982" y="700615"/>
                </a:cubicBezTo>
                <a:cubicBezTo>
                  <a:pt x="1000046" y="689712"/>
                  <a:pt x="1001304" y="677551"/>
                  <a:pt x="1001304" y="665808"/>
                </a:cubicBezTo>
                <a:cubicBezTo>
                  <a:pt x="1001724" y="626808"/>
                  <a:pt x="1002143" y="588227"/>
                  <a:pt x="1015143" y="550904"/>
                </a:cubicBezTo>
                <a:cubicBezTo>
                  <a:pt x="1018078" y="542936"/>
                  <a:pt x="1016401" y="533291"/>
                  <a:pt x="1016820" y="520291"/>
                </a:cubicBezTo>
                <a:cubicBezTo>
                  <a:pt x="994175" y="522807"/>
                  <a:pt x="972788" y="525323"/>
                  <a:pt x="951820" y="527420"/>
                </a:cubicBezTo>
                <a:cubicBezTo>
                  <a:pt x="910723" y="531614"/>
                  <a:pt x="869206" y="535388"/>
                  <a:pt x="827690" y="539162"/>
                </a:cubicBezTo>
                <a:cubicBezTo>
                  <a:pt x="825174" y="539582"/>
                  <a:pt x="822238" y="540001"/>
                  <a:pt x="820561" y="540420"/>
                </a:cubicBezTo>
                <a:cubicBezTo>
                  <a:pt x="821399" y="561388"/>
                  <a:pt x="823496" y="581517"/>
                  <a:pt x="823077" y="602066"/>
                </a:cubicBezTo>
                <a:cubicBezTo>
                  <a:pt x="822657" y="623034"/>
                  <a:pt x="821819" y="644421"/>
                  <a:pt x="818883" y="665389"/>
                </a:cubicBezTo>
                <a:cubicBezTo>
                  <a:pt x="812173" y="711938"/>
                  <a:pt x="800851" y="756809"/>
                  <a:pt x="778625" y="799165"/>
                </a:cubicBezTo>
                <a:cubicBezTo>
                  <a:pt x="752625" y="847391"/>
                  <a:pt x="722011" y="890585"/>
                  <a:pt x="681753" y="927908"/>
                </a:cubicBezTo>
                <a:cubicBezTo>
                  <a:pt x="670430" y="938392"/>
                  <a:pt x="662882" y="952650"/>
                  <a:pt x="651978" y="963134"/>
                </a:cubicBezTo>
                <a:cubicBezTo>
                  <a:pt x="607107" y="1006328"/>
                  <a:pt x="556784" y="1041973"/>
                  <a:pt x="497235" y="1060006"/>
                </a:cubicBezTo>
                <a:cubicBezTo>
                  <a:pt x="425525" y="1081393"/>
                  <a:pt x="352137" y="1083909"/>
                  <a:pt x="282104" y="1052457"/>
                </a:cubicBezTo>
                <a:cubicBezTo>
                  <a:pt x="241007" y="1034005"/>
                  <a:pt x="202845" y="1009263"/>
                  <a:pt x="163426" y="987037"/>
                </a:cubicBezTo>
                <a:cubicBezTo>
                  <a:pt x="155877" y="982424"/>
                  <a:pt x="148748" y="976134"/>
                  <a:pt x="142877" y="969424"/>
                </a:cubicBezTo>
                <a:cubicBezTo>
                  <a:pt x="83748" y="905682"/>
                  <a:pt x="38038" y="834810"/>
                  <a:pt x="14134" y="749680"/>
                </a:cubicBezTo>
                <a:cubicBezTo>
                  <a:pt x="-543" y="696841"/>
                  <a:pt x="-3060" y="644841"/>
                  <a:pt x="3231" y="591582"/>
                </a:cubicBezTo>
                <a:cubicBezTo>
                  <a:pt x="3650" y="586969"/>
                  <a:pt x="4908" y="582775"/>
                  <a:pt x="6166" y="578582"/>
                </a:cubicBezTo>
                <a:cubicBezTo>
                  <a:pt x="16231" y="549227"/>
                  <a:pt x="26715" y="519452"/>
                  <a:pt x="36779" y="490097"/>
                </a:cubicBezTo>
                <a:cubicBezTo>
                  <a:pt x="37199" y="489258"/>
                  <a:pt x="37199" y="488000"/>
                  <a:pt x="38038" y="487581"/>
                </a:cubicBezTo>
                <a:cubicBezTo>
                  <a:pt x="60264" y="467032"/>
                  <a:pt x="66554" y="436000"/>
                  <a:pt x="85844" y="414193"/>
                </a:cubicBezTo>
                <a:cubicBezTo>
                  <a:pt x="105135" y="392806"/>
                  <a:pt x="126103" y="372677"/>
                  <a:pt x="149168" y="355064"/>
                </a:cubicBezTo>
                <a:cubicBezTo>
                  <a:pt x="185232" y="327805"/>
                  <a:pt x="226749" y="309773"/>
                  <a:pt x="270782" y="298450"/>
                </a:cubicBezTo>
                <a:cubicBezTo>
                  <a:pt x="301814" y="290483"/>
                  <a:pt x="334105" y="286289"/>
                  <a:pt x="365976" y="282095"/>
                </a:cubicBezTo>
                <a:cubicBezTo>
                  <a:pt x="387363" y="279160"/>
                  <a:pt x="408751" y="276644"/>
                  <a:pt x="430138" y="278321"/>
                </a:cubicBezTo>
                <a:cubicBezTo>
                  <a:pt x="467880" y="281676"/>
                  <a:pt x="505622" y="287128"/>
                  <a:pt x="542526" y="293837"/>
                </a:cubicBezTo>
                <a:cubicBezTo>
                  <a:pt x="564333" y="298031"/>
                  <a:pt x="582784" y="296773"/>
                  <a:pt x="601655" y="284192"/>
                </a:cubicBezTo>
                <a:cubicBezTo>
                  <a:pt x="646107" y="254837"/>
                  <a:pt x="690979" y="226321"/>
                  <a:pt x="736689" y="198643"/>
                </a:cubicBezTo>
                <a:cubicBezTo>
                  <a:pt x="797496" y="161739"/>
                  <a:pt x="858722" y="125255"/>
                  <a:pt x="920368" y="89610"/>
                </a:cubicBezTo>
                <a:cubicBezTo>
                  <a:pt x="960207" y="66545"/>
                  <a:pt x="1000465" y="44738"/>
                  <a:pt x="1041143" y="22932"/>
                </a:cubicBezTo>
                <a:cubicBezTo>
                  <a:pt x="1056240" y="14964"/>
                  <a:pt x="1072176" y="8254"/>
                  <a:pt x="1088531" y="3641"/>
                </a:cubicBezTo>
                <a:cubicBezTo>
                  <a:pt x="1115789" y="-4327"/>
                  <a:pt x="1140531" y="1125"/>
                  <a:pt x="1164015" y="16641"/>
                </a:cubicBezTo>
                <a:cubicBezTo>
                  <a:pt x="1201338" y="40964"/>
                  <a:pt x="1230274" y="72416"/>
                  <a:pt x="1249984" y="112674"/>
                </a:cubicBezTo>
                <a:cubicBezTo>
                  <a:pt x="1255855" y="124417"/>
                  <a:pt x="1255855" y="124417"/>
                  <a:pt x="1251242" y="140352"/>
                </a:cubicBezTo>
                <a:cubicBezTo>
                  <a:pt x="1238661" y="139933"/>
                  <a:pt x="1236984" y="128610"/>
                  <a:pt x="1231951" y="120642"/>
                </a:cubicBezTo>
                <a:cubicBezTo>
                  <a:pt x="1209725" y="84997"/>
                  <a:pt x="1182048" y="56480"/>
                  <a:pt x="1141370" y="42642"/>
                </a:cubicBezTo>
                <a:cubicBezTo>
                  <a:pt x="1134241" y="40125"/>
                  <a:pt x="1125434" y="39287"/>
                  <a:pt x="1118305" y="40964"/>
                </a:cubicBezTo>
                <a:cubicBezTo>
                  <a:pt x="1100273" y="45996"/>
                  <a:pt x="1081821" y="51029"/>
                  <a:pt x="1064627" y="58997"/>
                </a:cubicBezTo>
                <a:cubicBezTo>
                  <a:pt x="985788" y="95900"/>
                  <a:pt x="912820" y="142449"/>
                  <a:pt x="838174" y="186482"/>
                </a:cubicBezTo>
                <a:cubicBezTo>
                  <a:pt x="777786" y="222127"/>
                  <a:pt x="717398" y="259031"/>
                  <a:pt x="657430" y="295095"/>
                </a:cubicBezTo>
                <a:cubicBezTo>
                  <a:pt x="651978" y="298450"/>
                  <a:pt x="646946" y="302225"/>
                  <a:pt x="640236" y="306837"/>
                </a:cubicBezTo>
                <a:cubicBezTo>
                  <a:pt x="674204" y="334096"/>
                  <a:pt x="714044" y="349193"/>
                  <a:pt x="742141" y="382741"/>
                </a:cubicBezTo>
                <a:cubicBezTo>
                  <a:pt x="769818" y="415871"/>
                  <a:pt x="794141" y="449419"/>
                  <a:pt x="810077" y="488839"/>
                </a:cubicBezTo>
                <a:cubicBezTo>
                  <a:pt x="847819" y="485904"/>
                  <a:pt x="884303" y="483387"/>
                  <a:pt x="921207" y="480452"/>
                </a:cubicBezTo>
                <a:cubicBezTo>
                  <a:pt x="958110" y="477516"/>
                  <a:pt x="995014" y="474162"/>
                  <a:pt x="1033175" y="470387"/>
                </a:cubicBezTo>
                <a:cubicBezTo>
                  <a:pt x="1040304" y="455710"/>
                  <a:pt x="1046595" y="439774"/>
                  <a:pt x="1055401" y="425097"/>
                </a:cubicBezTo>
                <a:cubicBezTo>
                  <a:pt x="1073434" y="394064"/>
                  <a:pt x="1089370" y="360935"/>
                  <a:pt x="1112015" y="333676"/>
                </a:cubicBezTo>
                <a:cubicBezTo>
                  <a:pt x="1132563" y="309354"/>
                  <a:pt x="1160660" y="291321"/>
                  <a:pt x="1185822" y="271192"/>
                </a:cubicBezTo>
                <a:cubicBezTo>
                  <a:pt x="1190435" y="267418"/>
                  <a:pt x="1197564" y="265740"/>
                  <a:pt x="1201758" y="261547"/>
                </a:cubicBezTo>
                <a:cubicBezTo>
                  <a:pt x="1228177" y="235966"/>
                  <a:pt x="1262984" y="228417"/>
                  <a:pt x="1296113" y="218353"/>
                </a:cubicBezTo>
                <a:cubicBezTo>
                  <a:pt x="1316662" y="212062"/>
                  <a:pt x="1337630" y="207869"/>
                  <a:pt x="1358598" y="202417"/>
                </a:cubicBezTo>
                <a:cubicBezTo>
                  <a:pt x="1363630" y="201159"/>
                  <a:pt x="1369082" y="199901"/>
                  <a:pt x="1374533" y="199482"/>
                </a:cubicBezTo>
                <a:cubicBezTo>
                  <a:pt x="1444986" y="196127"/>
                  <a:pt x="1513341" y="207030"/>
                  <a:pt x="1578761" y="233030"/>
                </a:cubicBezTo>
                <a:cubicBezTo>
                  <a:pt x="1597632" y="240579"/>
                  <a:pt x="1614406" y="253579"/>
                  <a:pt x="1632019" y="264482"/>
                </a:cubicBezTo>
                <a:cubicBezTo>
                  <a:pt x="1639568" y="269095"/>
                  <a:pt x="1646697" y="274966"/>
                  <a:pt x="1655084" y="277902"/>
                </a:cubicBezTo>
                <a:cubicBezTo>
                  <a:pt x="1694504" y="293418"/>
                  <a:pt x="1725536" y="318580"/>
                  <a:pt x="1746085" y="355902"/>
                </a:cubicBezTo>
                <a:cubicBezTo>
                  <a:pt x="1766214" y="393225"/>
                  <a:pt x="1785924" y="430548"/>
                  <a:pt x="1806892" y="469968"/>
                </a:cubicBezTo>
                <a:cubicBezTo>
                  <a:pt x="1820731" y="463258"/>
                  <a:pt x="1836247" y="456129"/>
                  <a:pt x="1851344" y="448161"/>
                </a:cubicBezTo>
                <a:cubicBezTo>
                  <a:pt x="1897473" y="423839"/>
                  <a:pt x="1943603" y="399096"/>
                  <a:pt x="1990152" y="375193"/>
                </a:cubicBezTo>
                <a:cubicBezTo>
                  <a:pt x="2035862" y="351709"/>
                  <a:pt x="2081991" y="328644"/>
                  <a:pt x="2128121" y="305999"/>
                </a:cubicBezTo>
                <a:cubicBezTo>
                  <a:pt x="2188928" y="276644"/>
                  <a:pt x="2250154" y="246869"/>
                  <a:pt x="2311380" y="218772"/>
                </a:cubicBezTo>
                <a:cubicBezTo>
                  <a:pt x="2370510" y="191514"/>
                  <a:pt x="2429639" y="165094"/>
                  <a:pt x="2489608" y="140352"/>
                </a:cubicBezTo>
                <a:cubicBezTo>
                  <a:pt x="2512672" y="130707"/>
                  <a:pt x="2537834" y="125675"/>
                  <a:pt x="2562157" y="119384"/>
                </a:cubicBezTo>
                <a:cubicBezTo>
                  <a:pt x="2576834" y="115610"/>
                  <a:pt x="2589415" y="121062"/>
                  <a:pt x="2597802" y="133223"/>
                </a:cubicBezTo>
                <a:cubicBezTo>
                  <a:pt x="2607867" y="148320"/>
                  <a:pt x="2619190" y="163417"/>
                  <a:pt x="2624222" y="180191"/>
                </a:cubicBezTo>
                <a:cubicBezTo>
                  <a:pt x="2634706" y="215417"/>
                  <a:pt x="2641835" y="251902"/>
                  <a:pt x="2649803" y="287966"/>
                </a:cubicBezTo>
                <a:cubicBezTo>
                  <a:pt x="2650641" y="292160"/>
                  <a:pt x="2648545" y="296773"/>
                  <a:pt x="2648125" y="301386"/>
                </a:cubicBezTo>
                <a:cubicBezTo>
                  <a:pt x="2633448" y="303902"/>
                  <a:pt x="2633867" y="292999"/>
                  <a:pt x="2631770" y="284612"/>
                </a:cubicBezTo>
                <a:cubicBezTo>
                  <a:pt x="2625061" y="261127"/>
                  <a:pt x="2619190" y="237224"/>
                  <a:pt x="2611222" y="214159"/>
                </a:cubicBezTo>
                <a:cubicBezTo>
                  <a:pt x="2606189" y="199901"/>
                  <a:pt x="2599060" y="185643"/>
                  <a:pt x="2591512" y="172643"/>
                </a:cubicBezTo>
                <a:cubicBezTo>
                  <a:pt x="2581866" y="156288"/>
                  <a:pt x="2575996" y="153352"/>
                  <a:pt x="2557963" y="159223"/>
                </a:cubicBezTo>
                <a:cubicBezTo>
                  <a:pt x="2532382" y="167610"/>
                  <a:pt x="2507221" y="177256"/>
                  <a:pt x="2482059" y="187320"/>
                </a:cubicBezTo>
                <a:cubicBezTo>
                  <a:pt x="2453543" y="198643"/>
                  <a:pt x="2425027" y="209966"/>
                  <a:pt x="2396929" y="222546"/>
                </a:cubicBezTo>
                <a:cubicBezTo>
                  <a:pt x="2348284" y="244353"/>
                  <a:pt x="2299638" y="266579"/>
                  <a:pt x="2251412" y="289224"/>
                </a:cubicBezTo>
                <a:cubicBezTo>
                  <a:pt x="2179702" y="323192"/>
                  <a:pt x="2107572" y="357161"/>
                  <a:pt x="2036281" y="391967"/>
                </a:cubicBezTo>
                <a:cubicBezTo>
                  <a:pt x="1987635" y="415451"/>
                  <a:pt x="1939829" y="440613"/>
                  <a:pt x="1891602" y="465355"/>
                </a:cubicBezTo>
                <a:cubicBezTo>
                  <a:pt x="1869796" y="476678"/>
                  <a:pt x="1848408" y="488420"/>
                  <a:pt x="1827021" y="500162"/>
                </a:cubicBezTo>
                <a:cubicBezTo>
                  <a:pt x="1822828" y="503097"/>
                  <a:pt x="1818634" y="506452"/>
                  <a:pt x="1814021" y="50980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 name="Google Shape;118;p13">
            <a:extLst>
              <a:ext uri="{FF2B5EF4-FFF2-40B4-BE49-F238E27FC236}">
                <a16:creationId xmlns:a16="http://schemas.microsoft.com/office/drawing/2014/main" id="{6F3ADCF5-8C8A-6753-87EA-7CCF245FCA65}"/>
              </a:ext>
            </a:extLst>
          </p:cNvPr>
          <p:cNvSpPr/>
          <p:nvPr/>
        </p:nvSpPr>
        <p:spPr>
          <a:xfrm>
            <a:off x="7760422" y="2244094"/>
            <a:ext cx="2150246" cy="325486"/>
          </a:xfrm>
          <a:custGeom>
            <a:avLst/>
            <a:gdLst/>
            <a:ahLst/>
            <a:cxnLst/>
            <a:rect l="l" t="t" r="r" b="b"/>
            <a:pathLst>
              <a:path w="3559824" h="538855" extrusionOk="0">
                <a:moveTo>
                  <a:pt x="2964863" y="386210"/>
                </a:moveTo>
                <a:cubicBezTo>
                  <a:pt x="2966776" y="422367"/>
                  <a:pt x="2968497" y="457184"/>
                  <a:pt x="2970602" y="497359"/>
                </a:cubicBezTo>
                <a:cubicBezTo>
                  <a:pt x="2952428" y="496593"/>
                  <a:pt x="2935019" y="496976"/>
                  <a:pt x="2917801" y="494872"/>
                </a:cubicBezTo>
                <a:cubicBezTo>
                  <a:pt x="2820809" y="483011"/>
                  <a:pt x="2724008" y="468280"/>
                  <a:pt x="2626633" y="459097"/>
                </a:cubicBezTo>
                <a:cubicBezTo>
                  <a:pt x="2529832" y="449915"/>
                  <a:pt x="2432458" y="445323"/>
                  <a:pt x="2335274" y="439776"/>
                </a:cubicBezTo>
                <a:cubicBezTo>
                  <a:pt x="2264108" y="435758"/>
                  <a:pt x="2191986" y="438819"/>
                  <a:pt x="2121776" y="428489"/>
                </a:cubicBezTo>
                <a:cubicBezTo>
                  <a:pt x="2062663" y="419688"/>
                  <a:pt x="2005462" y="430019"/>
                  <a:pt x="1947305" y="427915"/>
                </a:cubicBezTo>
                <a:cubicBezTo>
                  <a:pt x="1885705" y="425619"/>
                  <a:pt x="1823913" y="424662"/>
                  <a:pt x="1762121" y="424088"/>
                </a:cubicBezTo>
                <a:cubicBezTo>
                  <a:pt x="1742608" y="423897"/>
                  <a:pt x="1722903" y="427532"/>
                  <a:pt x="1703390" y="428297"/>
                </a:cubicBezTo>
                <a:cubicBezTo>
                  <a:pt x="1623998" y="431741"/>
                  <a:pt x="1544606" y="433080"/>
                  <a:pt x="1465405" y="438819"/>
                </a:cubicBezTo>
                <a:cubicBezTo>
                  <a:pt x="1395961" y="443984"/>
                  <a:pt x="1327091" y="454315"/>
                  <a:pt x="1257838" y="461776"/>
                </a:cubicBezTo>
                <a:cubicBezTo>
                  <a:pt x="1199681" y="468089"/>
                  <a:pt x="1141141" y="471341"/>
                  <a:pt x="1083367" y="479567"/>
                </a:cubicBezTo>
                <a:cubicBezTo>
                  <a:pt x="1027697" y="487411"/>
                  <a:pt x="972792" y="500611"/>
                  <a:pt x="917313" y="509602"/>
                </a:cubicBezTo>
                <a:cubicBezTo>
                  <a:pt x="851504" y="520315"/>
                  <a:pt x="785503" y="530455"/>
                  <a:pt x="719311" y="538298"/>
                </a:cubicBezTo>
                <a:cubicBezTo>
                  <a:pt x="679902" y="542890"/>
                  <a:pt x="656371" y="518594"/>
                  <a:pt x="664406" y="484350"/>
                </a:cubicBezTo>
                <a:cubicBezTo>
                  <a:pt x="666702" y="474785"/>
                  <a:pt x="674928" y="464454"/>
                  <a:pt x="683346" y="458906"/>
                </a:cubicBezTo>
                <a:cubicBezTo>
                  <a:pt x="693867" y="451828"/>
                  <a:pt x="707259" y="447619"/>
                  <a:pt x="719885" y="444941"/>
                </a:cubicBezTo>
                <a:cubicBezTo>
                  <a:pt x="775555" y="433845"/>
                  <a:pt x="831608" y="424280"/>
                  <a:pt x="887278" y="413567"/>
                </a:cubicBezTo>
                <a:cubicBezTo>
                  <a:pt x="911191" y="408975"/>
                  <a:pt x="934339" y="401132"/>
                  <a:pt x="958444" y="397497"/>
                </a:cubicBezTo>
                <a:cubicBezTo>
                  <a:pt x="1063279" y="381619"/>
                  <a:pt x="1168307" y="366697"/>
                  <a:pt x="1273334" y="351201"/>
                </a:cubicBezTo>
                <a:cubicBezTo>
                  <a:pt x="1274864" y="351010"/>
                  <a:pt x="1276395" y="349670"/>
                  <a:pt x="1277925" y="349670"/>
                </a:cubicBezTo>
                <a:cubicBezTo>
                  <a:pt x="1327473" y="350244"/>
                  <a:pt x="1377022" y="350818"/>
                  <a:pt x="1426570" y="351392"/>
                </a:cubicBezTo>
                <a:cubicBezTo>
                  <a:pt x="1432883" y="351392"/>
                  <a:pt x="1441109" y="353114"/>
                  <a:pt x="1445318" y="350053"/>
                </a:cubicBezTo>
                <a:cubicBezTo>
                  <a:pt x="1484344" y="322122"/>
                  <a:pt x="1528345" y="328627"/>
                  <a:pt x="1571771" y="329009"/>
                </a:cubicBezTo>
                <a:cubicBezTo>
                  <a:pt x="1586119" y="329201"/>
                  <a:pt x="1600658" y="323462"/>
                  <a:pt x="1615198" y="323079"/>
                </a:cubicBezTo>
                <a:cubicBezTo>
                  <a:pt x="1644085" y="322122"/>
                  <a:pt x="1673163" y="323079"/>
                  <a:pt x="1702242" y="323079"/>
                </a:cubicBezTo>
                <a:cubicBezTo>
                  <a:pt x="1726155" y="323079"/>
                  <a:pt x="1750451" y="330731"/>
                  <a:pt x="1773982" y="316766"/>
                </a:cubicBezTo>
                <a:cubicBezTo>
                  <a:pt x="1781443" y="312366"/>
                  <a:pt x="1792921" y="314661"/>
                  <a:pt x="1802678" y="314661"/>
                </a:cubicBezTo>
                <a:cubicBezTo>
                  <a:pt x="1874991" y="314470"/>
                  <a:pt x="1947305" y="314470"/>
                  <a:pt x="2019619" y="314470"/>
                </a:cubicBezTo>
                <a:cubicBezTo>
                  <a:pt x="2021341" y="314470"/>
                  <a:pt x="2023445" y="313896"/>
                  <a:pt x="2024401" y="314661"/>
                </a:cubicBezTo>
                <a:cubicBezTo>
                  <a:pt x="2054054" y="337044"/>
                  <a:pt x="2085811" y="319253"/>
                  <a:pt x="2116802" y="320592"/>
                </a:cubicBezTo>
                <a:cubicBezTo>
                  <a:pt x="2196003" y="324227"/>
                  <a:pt x="2274821" y="333601"/>
                  <a:pt x="2354022" y="335131"/>
                </a:cubicBezTo>
                <a:cubicBezTo>
                  <a:pt x="2404909" y="336088"/>
                  <a:pt x="2454649" y="356749"/>
                  <a:pt x="2506684" y="342401"/>
                </a:cubicBezTo>
                <a:cubicBezTo>
                  <a:pt x="2519502" y="338957"/>
                  <a:pt x="2535380" y="345653"/>
                  <a:pt x="2549728" y="348523"/>
                </a:cubicBezTo>
                <a:cubicBezTo>
                  <a:pt x="2583015" y="355410"/>
                  <a:pt x="2614772" y="365740"/>
                  <a:pt x="2650546" y="358662"/>
                </a:cubicBezTo>
                <a:cubicBezTo>
                  <a:pt x="2671208" y="354644"/>
                  <a:pt x="2694547" y="364592"/>
                  <a:pt x="2716738" y="366505"/>
                </a:cubicBezTo>
                <a:cubicBezTo>
                  <a:pt x="2800339" y="373201"/>
                  <a:pt x="2883749" y="379705"/>
                  <a:pt x="2964863" y="386210"/>
                </a:cubicBezTo>
                <a:close/>
                <a:moveTo>
                  <a:pt x="3453267" y="21963"/>
                </a:moveTo>
                <a:cubicBezTo>
                  <a:pt x="3402762" y="22537"/>
                  <a:pt x="3351109" y="30572"/>
                  <a:pt x="3302326" y="21772"/>
                </a:cubicBezTo>
                <a:cubicBezTo>
                  <a:pt x="3259474" y="13928"/>
                  <a:pt x="3218343" y="19285"/>
                  <a:pt x="3176638" y="16798"/>
                </a:cubicBezTo>
                <a:cubicBezTo>
                  <a:pt x="3084620" y="11633"/>
                  <a:pt x="2992793" y="3789"/>
                  <a:pt x="2900584" y="13354"/>
                </a:cubicBezTo>
                <a:cubicBezTo>
                  <a:pt x="2897714" y="13737"/>
                  <a:pt x="2894653" y="9911"/>
                  <a:pt x="2891592" y="9720"/>
                </a:cubicBezTo>
                <a:cubicBezTo>
                  <a:pt x="2823870" y="5893"/>
                  <a:pt x="2756147" y="-4246"/>
                  <a:pt x="2688234" y="7807"/>
                </a:cubicBezTo>
                <a:cubicBezTo>
                  <a:pt x="2676755" y="9911"/>
                  <a:pt x="2663938" y="16798"/>
                  <a:pt x="2654181" y="13737"/>
                </a:cubicBezTo>
                <a:cubicBezTo>
                  <a:pt x="2561972" y="-14768"/>
                  <a:pt x="2468232" y="11059"/>
                  <a:pt x="2375257" y="4172"/>
                </a:cubicBezTo>
                <a:cubicBezTo>
                  <a:pt x="2292995" y="-1759"/>
                  <a:pt x="2209395" y="9720"/>
                  <a:pt x="2126368" y="12207"/>
                </a:cubicBezTo>
                <a:cubicBezTo>
                  <a:pt x="2038558" y="14885"/>
                  <a:pt x="1950557" y="15459"/>
                  <a:pt x="1862748" y="17754"/>
                </a:cubicBezTo>
                <a:cubicBezTo>
                  <a:pt x="1818939" y="18902"/>
                  <a:pt x="1775130" y="21198"/>
                  <a:pt x="1731321" y="24833"/>
                </a:cubicBezTo>
                <a:cubicBezTo>
                  <a:pt x="1671442" y="29807"/>
                  <a:pt x="1611754" y="36502"/>
                  <a:pt x="1551875" y="42242"/>
                </a:cubicBezTo>
                <a:cubicBezTo>
                  <a:pt x="1499075" y="47407"/>
                  <a:pt x="1446274" y="51616"/>
                  <a:pt x="1393474" y="57546"/>
                </a:cubicBezTo>
                <a:cubicBezTo>
                  <a:pt x="1361334" y="61181"/>
                  <a:pt x="1329578" y="69407"/>
                  <a:pt x="1297438" y="71511"/>
                </a:cubicBezTo>
                <a:cubicBezTo>
                  <a:pt x="1222064" y="76677"/>
                  <a:pt x="1145158" y="72468"/>
                  <a:pt x="1071314" y="85668"/>
                </a:cubicBezTo>
                <a:cubicBezTo>
                  <a:pt x="1022531" y="94277"/>
                  <a:pt x="974705" y="102312"/>
                  <a:pt x="924965" y="105947"/>
                </a:cubicBezTo>
                <a:cubicBezTo>
                  <a:pt x="855521" y="110921"/>
                  <a:pt x="786842" y="125842"/>
                  <a:pt x="717972" y="136747"/>
                </a:cubicBezTo>
                <a:cubicBezTo>
                  <a:pt x="700372" y="139616"/>
                  <a:pt x="682772" y="143443"/>
                  <a:pt x="665171" y="145930"/>
                </a:cubicBezTo>
                <a:cubicBezTo>
                  <a:pt x="578510" y="158173"/>
                  <a:pt x="490318" y="164678"/>
                  <a:pt x="405378" y="183999"/>
                </a:cubicBezTo>
                <a:cubicBezTo>
                  <a:pt x="357742" y="194904"/>
                  <a:pt x="309916" y="201026"/>
                  <a:pt x="263046" y="201982"/>
                </a:cubicBezTo>
                <a:cubicBezTo>
                  <a:pt x="177723" y="203704"/>
                  <a:pt x="96801" y="226278"/>
                  <a:pt x="10904" y="239478"/>
                </a:cubicBezTo>
                <a:cubicBezTo>
                  <a:pt x="7461" y="258035"/>
                  <a:pt x="4400" y="275444"/>
                  <a:pt x="0" y="300887"/>
                </a:cubicBezTo>
                <a:cubicBezTo>
                  <a:pt x="26400" y="312940"/>
                  <a:pt x="48974" y="330922"/>
                  <a:pt x="72696" y="332262"/>
                </a:cubicBezTo>
                <a:cubicBezTo>
                  <a:pt x="117653" y="334940"/>
                  <a:pt x="163184" y="328627"/>
                  <a:pt x="208332" y="324801"/>
                </a:cubicBezTo>
                <a:cubicBezTo>
                  <a:pt x="300351" y="316957"/>
                  <a:pt x="392560" y="310644"/>
                  <a:pt x="484196" y="299548"/>
                </a:cubicBezTo>
                <a:cubicBezTo>
                  <a:pt x="556892" y="290748"/>
                  <a:pt x="628632" y="273913"/>
                  <a:pt x="701328" y="264539"/>
                </a:cubicBezTo>
                <a:cubicBezTo>
                  <a:pt x="832373" y="247704"/>
                  <a:pt x="963609" y="233930"/>
                  <a:pt x="1094845" y="218243"/>
                </a:cubicBezTo>
                <a:cubicBezTo>
                  <a:pt x="1194324" y="206382"/>
                  <a:pt x="1292464" y="183617"/>
                  <a:pt x="1393283" y="179982"/>
                </a:cubicBezTo>
                <a:cubicBezTo>
                  <a:pt x="1454692" y="177686"/>
                  <a:pt x="1515718" y="166208"/>
                  <a:pt x="1577128" y="161234"/>
                </a:cubicBezTo>
                <a:cubicBezTo>
                  <a:pt x="1663216" y="154156"/>
                  <a:pt x="1749303" y="148990"/>
                  <a:pt x="1835391" y="143060"/>
                </a:cubicBezTo>
                <a:cubicBezTo>
                  <a:pt x="1915166" y="137703"/>
                  <a:pt x="1994940" y="131582"/>
                  <a:pt x="2074906" y="127755"/>
                </a:cubicBezTo>
                <a:cubicBezTo>
                  <a:pt x="2139950" y="124695"/>
                  <a:pt x="2205186" y="121442"/>
                  <a:pt x="2270039" y="124121"/>
                </a:cubicBezTo>
                <a:cubicBezTo>
                  <a:pt x="2335848" y="126990"/>
                  <a:pt x="2401275" y="119529"/>
                  <a:pt x="2467084" y="121251"/>
                </a:cubicBezTo>
                <a:cubicBezTo>
                  <a:pt x="2564076" y="124121"/>
                  <a:pt x="2661068" y="119529"/>
                  <a:pt x="2758252" y="123738"/>
                </a:cubicBezTo>
                <a:cubicBezTo>
                  <a:pt x="2880688" y="128903"/>
                  <a:pt x="3003315" y="127947"/>
                  <a:pt x="3125942" y="131199"/>
                </a:cubicBezTo>
                <a:cubicBezTo>
                  <a:pt x="3239769" y="134260"/>
                  <a:pt x="3353597" y="139808"/>
                  <a:pt x="3467424" y="143251"/>
                </a:cubicBezTo>
                <a:cubicBezTo>
                  <a:pt x="3496120" y="144016"/>
                  <a:pt x="3525007" y="140764"/>
                  <a:pt x="3552746" y="139425"/>
                </a:cubicBezTo>
                <a:cubicBezTo>
                  <a:pt x="3555233" y="97529"/>
                  <a:pt x="3557529" y="59842"/>
                  <a:pt x="3559825" y="20815"/>
                </a:cubicBezTo>
                <a:cubicBezTo>
                  <a:pt x="3524050" y="21198"/>
                  <a:pt x="3488659" y="21581"/>
                  <a:pt x="3453267" y="2196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741;p37">
            <a:extLst>
              <a:ext uri="{FF2B5EF4-FFF2-40B4-BE49-F238E27FC236}">
                <a16:creationId xmlns:a16="http://schemas.microsoft.com/office/drawing/2014/main" id="{0BDE8AB7-46D5-0D93-E2DF-D598A4EA5224}"/>
              </a:ext>
            </a:extLst>
          </p:cNvPr>
          <p:cNvSpPr/>
          <p:nvPr/>
        </p:nvSpPr>
        <p:spPr>
          <a:xfrm>
            <a:off x="9910668" y="5010860"/>
            <a:ext cx="1636823" cy="1270801"/>
          </a:xfrm>
          <a:custGeom>
            <a:avLst/>
            <a:gdLst/>
            <a:ahLst/>
            <a:cxnLst/>
            <a:rect l="l" t="t" r="r" b="b"/>
            <a:pathLst>
              <a:path w="960926" h="746045" extrusionOk="0">
                <a:moveTo>
                  <a:pt x="795136" y="130673"/>
                </a:moveTo>
                <a:cubicBezTo>
                  <a:pt x="792451" y="166327"/>
                  <a:pt x="789302" y="202166"/>
                  <a:pt x="787265" y="238097"/>
                </a:cubicBezTo>
                <a:cubicBezTo>
                  <a:pt x="786246" y="256804"/>
                  <a:pt x="786153" y="275788"/>
                  <a:pt x="787357" y="294495"/>
                </a:cubicBezTo>
                <a:cubicBezTo>
                  <a:pt x="789117" y="321999"/>
                  <a:pt x="785690" y="349040"/>
                  <a:pt x="781616" y="376081"/>
                </a:cubicBezTo>
                <a:cubicBezTo>
                  <a:pt x="779763" y="388213"/>
                  <a:pt x="782356" y="396362"/>
                  <a:pt x="790413" y="406179"/>
                </a:cubicBezTo>
                <a:cubicBezTo>
                  <a:pt x="817362" y="438869"/>
                  <a:pt x="842736" y="472855"/>
                  <a:pt x="868110" y="506750"/>
                </a:cubicBezTo>
                <a:cubicBezTo>
                  <a:pt x="886076" y="530827"/>
                  <a:pt x="903301" y="555553"/>
                  <a:pt x="920433" y="580279"/>
                </a:cubicBezTo>
                <a:cubicBezTo>
                  <a:pt x="932657" y="597875"/>
                  <a:pt x="944511" y="615748"/>
                  <a:pt x="956179" y="633806"/>
                </a:cubicBezTo>
                <a:cubicBezTo>
                  <a:pt x="963403" y="644919"/>
                  <a:pt x="962476" y="648160"/>
                  <a:pt x="952753" y="657236"/>
                </a:cubicBezTo>
                <a:cubicBezTo>
                  <a:pt x="945715" y="663811"/>
                  <a:pt x="937195" y="666311"/>
                  <a:pt x="927842" y="667237"/>
                </a:cubicBezTo>
                <a:cubicBezTo>
                  <a:pt x="887280" y="671497"/>
                  <a:pt x="846718" y="675664"/>
                  <a:pt x="806156" y="680480"/>
                </a:cubicBezTo>
                <a:cubicBezTo>
                  <a:pt x="795507" y="681684"/>
                  <a:pt x="785042" y="684277"/>
                  <a:pt x="774670" y="687055"/>
                </a:cubicBezTo>
                <a:cubicBezTo>
                  <a:pt x="749018" y="693908"/>
                  <a:pt x="722903" y="695760"/>
                  <a:pt x="696603" y="696316"/>
                </a:cubicBezTo>
                <a:cubicBezTo>
                  <a:pt x="668265" y="696871"/>
                  <a:pt x="640575" y="702706"/>
                  <a:pt x="612701" y="707429"/>
                </a:cubicBezTo>
                <a:cubicBezTo>
                  <a:pt x="577418" y="713448"/>
                  <a:pt x="542690" y="723542"/>
                  <a:pt x="506296" y="722524"/>
                </a:cubicBezTo>
                <a:cubicBezTo>
                  <a:pt x="497868" y="722246"/>
                  <a:pt x="489349" y="723635"/>
                  <a:pt x="480921" y="724283"/>
                </a:cubicBezTo>
                <a:cubicBezTo>
                  <a:pt x="450546" y="726506"/>
                  <a:pt x="420171" y="729191"/>
                  <a:pt x="389704" y="730766"/>
                </a:cubicBezTo>
                <a:cubicBezTo>
                  <a:pt x="344141" y="733081"/>
                  <a:pt x="298486" y="734562"/>
                  <a:pt x="252924" y="736415"/>
                </a:cubicBezTo>
                <a:cubicBezTo>
                  <a:pt x="242181" y="736878"/>
                  <a:pt x="231531" y="736785"/>
                  <a:pt x="220789" y="737526"/>
                </a:cubicBezTo>
                <a:cubicBezTo>
                  <a:pt x="184395" y="740026"/>
                  <a:pt x="148093" y="743453"/>
                  <a:pt x="111698" y="745120"/>
                </a:cubicBezTo>
                <a:cubicBezTo>
                  <a:pt x="83916" y="746416"/>
                  <a:pt x="56042" y="746231"/>
                  <a:pt x="28260" y="745305"/>
                </a:cubicBezTo>
                <a:cubicBezTo>
                  <a:pt x="4830" y="744471"/>
                  <a:pt x="-6283" y="725672"/>
                  <a:pt x="3626" y="704743"/>
                </a:cubicBezTo>
                <a:cubicBezTo>
                  <a:pt x="7886" y="695760"/>
                  <a:pt x="14554" y="687796"/>
                  <a:pt x="20110" y="679369"/>
                </a:cubicBezTo>
                <a:cubicBezTo>
                  <a:pt x="26222" y="670015"/>
                  <a:pt x="32242" y="660570"/>
                  <a:pt x="38446" y="651216"/>
                </a:cubicBezTo>
                <a:cubicBezTo>
                  <a:pt x="45577" y="640474"/>
                  <a:pt x="52800" y="629824"/>
                  <a:pt x="60116" y="619174"/>
                </a:cubicBezTo>
                <a:cubicBezTo>
                  <a:pt x="63450" y="614359"/>
                  <a:pt x="67340" y="609821"/>
                  <a:pt x="70211" y="604728"/>
                </a:cubicBezTo>
                <a:cubicBezTo>
                  <a:pt x="78545" y="589911"/>
                  <a:pt x="86139" y="574630"/>
                  <a:pt x="94937" y="559999"/>
                </a:cubicBezTo>
                <a:cubicBezTo>
                  <a:pt x="99845" y="551757"/>
                  <a:pt x="106790" y="544811"/>
                  <a:pt x="112347" y="536939"/>
                </a:cubicBezTo>
                <a:cubicBezTo>
                  <a:pt x="117903" y="529160"/>
                  <a:pt x="122441" y="520641"/>
                  <a:pt x="128182" y="513047"/>
                </a:cubicBezTo>
                <a:cubicBezTo>
                  <a:pt x="146426" y="488599"/>
                  <a:pt x="164762" y="464150"/>
                  <a:pt x="183839" y="440350"/>
                </a:cubicBezTo>
                <a:cubicBezTo>
                  <a:pt x="188377" y="434701"/>
                  <a:pt x="187543" y="430534"/>
                  <a:pt x="186710" y="424422"/>
                </a:cubicBezTo>
                <a:cubicBezTo>
                  <a:pt x="182728" y="395714"/>
                  <a:pt x="178190" y="367098"/>
                  <a:pt x="176523" y="338205"/>
                </a:cubicBezTo>
                <a:cubicBezTo>
                  <a:pt x="174393" y="302922"/>
                  <a:pt x="173745" y="267454"/>
                  <a:pt x="174393" y="232170"/>
                </a:cubicBezTo>
                <a:cubicBezTo>
                  <a:pt x="175134" y="186145"/>
                  <a:pt x="177727" y="140119"/>
                  <a:pt x="179579" y="94001"/>
                </a:cubicBezTo>
                <a:cubicBezTo>
                  <a:pt x="179764" y="90297"/>
                  <a:pt x="180320" y="86500"/>
                  <a:pt x="181153" y="82795"/>
                </a:cubicBezTo>
                <a:cubicBezTo>
                  <a:pt x="184487" y="66867"/>
                  <a:pt x="191803" y="55754"/>
                  <a:pt x="209954" y="53161"/>
                </a:cubicBezTo>
                <a:cubicBezTo>
                  <a:pt x="236440" y="49272"/>
                  <a:pt x="262462" y="43160"/>
                  <a:pt x="288855" y="38807"/>
                </a:cubicBezTo>
                <a:cubicBezTo>
                  <a:pt x="317748" y="34084"/>
                  <a:pt x="346827" y="30195"/>
                  <a:pt x="375905" y="26027"/>
                </a:cubicBezTo>
                <a:cubicBezTo>
                  <a:pt x="394427" y="23435"/>
                  <a:pt x="412948" y="20749"/>
                  <a:pt x="431469" y="18526"/>
                </a:cubicBezTo>
                <a:cubicBezTo>
                  <a:pt x="456936" y="15470"/>
                  <a:pt x="482496" y="12692"/>
                  <a:pt x="508055" y="10192"/>
                </a:cubicBezTo>
                <a:cubicBezTo>
                  <a:pt x="537226" y="7228"/>
                  <a:pt x="566490" y="3709"/>
                  <a:pt x="595846" y="2320"/>
                </a:cubicBezTo>
                <a:cubicBezTo>
                  <a:pt x="633167" y="561"/>
                  <a:pt x="670673" y="190"/>
                  <a:pt x="707993" y="5"/>
                </a:cubicBezTo>
                <a:cubicBezTo>
                  <a:pt x="721792" y="-88"/>
                  <a:pt x="735775" y="1116"/>
                  <a:pt x="749481" y="3246"/>
                </a:cubicBezTo>
                <a:cubicBezTo>
                  <a:pt x="770132" y="6487"/>
                  <a:pt x="783653" y="19730"/>
                  <a:pt x="788746" y="39178"/>
                </a:cubicBezTo>
                <a:cubicBezTo>
                  <a:pt x="792821" y="55106"/>
                  <a:pt x="793840" y="71960"/>
                  <a:pt x="794951" y="88445"/>
                </a:cubicBezTo>
                <a:cubicBezTo>
                  <a:pt x="795970" y="102336"/>
                  <a:pt x="795136" y="116319"/>
                  <a:pt x="795136" y="130673"/>
                </a:cubicBezTo>
                <a:close/>
                <a:moveTo>
                  <a:pt x="522039" y="445814"/>
                </a:moveTo>
                <a:cubicBezTo>
                  <a:pt x="521854" y="446555"/>
                  <a:pt x="521668" y="447389"/>
                  <a:pt x="521483" y="448222"/>
                </a:cubicBezTo>
                <a:cubicBezTo>
                  <a:pt x="549728" y="447481"/>
                  <a:pt x="577973" y="447296"/>
                  <a:pt x="606218" y="445722"/>
                </a:cubicBezTo>
                <a:cubicBezTo>
                  <a:pt x="636686" y="444055"/>
                  <a:pt x="667061" y="441184"/>
                  <a:pt x="697436" y="438869"/>
                </a:cubicBezTo>
                <a:cubicBezTo>
                  <a:pt x="704382" y="438313"/>
                  <a:pt x="711327" y="437387"/>
                  <a:pt x="718273" y="437109"/>
                </a:cubicBezTo>
                <a:cubicBezTo>
                  <a:pt x="728922" y="436646"/>
                  <a:pt x="738646" y="440073"/>
                  <a:pt x="746147" y="447389"/>
                </a:cubicBezTo>
                <a:cubicBezTo>
                  <a:pt x="754945" y="456001"/>
                  <a:pt x="763187" y="465354"/>
                  <a:pt x="770781" y="474985"/>
                </a:cubicBezTo>
                <a:cubicBezTo>
                  <a:pt x="790413" y="499804"/>
                  <a:pt x="809953" y="524808"/>
                  <a:pt x="828938" y="550182"/>
                </a:cubicBezTo>
                <a:cubicBezTo>
                  <a:pt x="833290" y="556016"/>
                  <a:pt x="836809" y="563147"/>
                  <a:pt x="838383" y="570185"/>
                </a:cubicBezTo>
                <a:cubicBezTo>
                  <a:pt x="840606" y="580279"/>
                  <a:pt x="837087" y="585002"/>
                  <a:pt x="826808" y="587503"/>
                </a:cubicBezTo>
                <a:cubicBezTo>
                  <a:pt x="815880" y="590188"/>
                  <a:pt x="804860" y="592874"/>
                  <a:pt x="793654" y="594078"/>
                </a:cubicBezTo>
                <a:cubicBezTo>
                  <a:pt x="768095" y="596856"/>
                  <a:pt x="742443" y="598801"/>
                  <a:pt x="716883" y="601023"/>
                </a:cubicBezTo>
                <a:cubicBezTo>
                  <a:pt x="702992" y="602227"/>
                  <a:pt x="689101" y="603616"/>
                  <a:pt x="675210" y="604635"/>
                </a:cubicBezTo>
                <a:cubicBezTo>
                  <a:pt x="627703" y="608154"/>
                  <a:pt x="580103" y="611673"/>
                  <a:pt x="532503" y="615007"/>
                </a:cubicBezTo>
                <a:cubicBezTo>
                  <a:pt x="521854" y="615748"/>
                  <a:pt x="510926" y="615007"/>
                  <a:pt x="500369" y="616396"/>
                </a:cubicBezTo>
                <a:cubicBezTo>
                  <a:pt x="466290" y="620841"/>
                  <a:pt x="432303" y="625935"/>
                  <a:pt x="398316" y="630750"/>
                </a:cubicBezTo>
                <a:cubicBezTo>
                  <a:pt x="381832" y="633065"/>
                  <a:pt x="365533" y="636399"/>
                  <a:pt x="348957" y="637325"/>
                </a:cubicBezTo>
                <a:cubicBezTo>
                  <a:pt x="300246" y="640011"/>
                  <a:pt x="251535" y="641863"/>
                  <a:pt x="202823" y="643900"/>
                </a:cubicBezTo>
                <a:cubicBezTo>
                  <a:pt x="185691" y="644641"/>
                  <a:pt x="168466" y="645104"/>
                  <a:pt x="151334" y="645197"/>
                </a:cubicBezTo>
                <a:cubicBezTo>
                  <a:pt x="137536" y="645289"/>
                  <a:pt x="130961" y="636121"/>
                  <a:pt x="134943" y="622786"/>
                </a:cubicBezTo>
                <a:cubicBezTo>
                  <a:pt x="135961" y="619174"/>
                  <a:pt x="137443" y="615655"/>
                  <a:pt x="139295" y="612414"/>
                </a:cubicBezTo>
                <a:cubicBezTo>
                  <a:pt x="152353" y="588984"/>
                  <a:pt x="165595" y="565740"/>
                  <a:pt x="178746" y="542403"/>
                </a:cubicBezTo>
                <a:cubicBezTo>
                  <a:pt x="192359" y="518140"/>
                  <a:pt x="211436" y="497304"/>
                  <a:pt x="222734" y="471559"/>
                </a:cubicBezTo>
                <a:cubicBezTo>
                  <a:pt x="223660" y="469522"/>
                  <a:pt x="226531" y="467762"/>
                  <a:pt x="228938" y="467021"/>
                </a:cubicBezTo>
                <a:cubicBezTo>
                  <a:pt x="236625" y="464706"/>
                  <a:pt x="244404" y="461835"/>
                  <a:pt x="252275" y="461372"/>
                </a:cubicBezTo>
                <a:cubicBezTo>
                  <a:pt x="279502" y="459520"/>
                  <a:pt x="306728" y="458779"/>
                  <a:pt x="333955" y="457298"/>
                </a:cubicBezTo>
                <a:cubicBezTo>
                  <a:pt x="350809" y="456371"/>
                  <a:pt x="367571" y="454890"/>
                  <a:pt x="384333" y="453686"/>
                </a:cubicBezTo>
                <a:cubicBezTo>
                  <a:pt x="384333" y="452482"/>
                  <a:pt x="384425" y="451278"/>
                  <a:pt x="384425" y="450167"/>
                </a:cubicBezTo>
                <a:cubicBezTo>
                  <a:pt x="380536" y="449796"/>
                  <a:pt x="376646" y="449056"/>
                  <a:pt x="372757" y="449056"/>
                </a:cubicBezTo>
                <a:cubicBezTo>
                  <a:pt x="343308" y="448500"/>
                  <a:pt x="314415" y="455168"/>
                  <a:pt x="284595" y="453038"/>
                </a:cubicBezTo>
                <a:cubicBezTo>
                  <a:pt x="258110" y="451185"/>
                  <a:pt x="231254" y="452945"/>
                  <a:pt x="205139" y="448315"/>
                </a:cubicBezTo>
                <a:cubicBezTo>
                  <a:pt x="203842" y="449333"/>
                  <a:pt x="202731" y="449796"/>
                  <a:pt x="202175" y="450630"/>
                </a:cubicBezTo>
                <a:cubicBezTo>
                  <a:pt x="182265" y="484894"/>
                  <a:pt x="161428" y="518511"/>
                  <a:pt x="133461" y="547126"/>
                </a:cubicBezTo>
                <a:cubicBezTo>
                  <a:pt x="131701" y="548978"/>
                  <a:pt x="130868" y="551757"/>
                  <a:pt x="129479" y="554072"/>
                </a:cubicBezTo>
                <a:cubicBezTo>
                  <a:pt x="124293" y="562777"/>
                  <a:pt x="119199" y="571667"/>
                  <a:pt x="113828" y="580187"/>
                </a:cubicBezTo>
                <a:cubicBezTo>
                  <a:pt x="103271" y="596856"/>
                  <a:pt x="91047" y="612692"/>
                  <a:pt x="81972" y="630102"/>
                </a:cubicBezTo>
                <a:cubicBezTo>
                  <a:pt x="66784" y="659180"/>
                  <a:pt x="49374" y="686685"/>
                  <a:pt x="28260" y="711781"/>
                </a:cubicBezTo>
                <a:cubicBezTo>
                  <a:pt x="25852" y="714559"/>
                  <a:pt x="24926" y="718634"/>
                  <a:pt x="22796" y="723357"/>
                </a:cubicBezTo>
                <a:cubicBezTo>
                  <a:pt x="27334" y="723820"/>
                  <a:pt x="29371" y="724283"/>
                  <a:pt x="31408" y="724283"/>
                </a:cubicBezTo>
                <a:cubicBezTo>
                  <a:pt x="54375" y="723450"/>
                  <a:pt x="77341" y="722801"/>
                  <a:pt x="100308" y="721597"/>
                </a:cubicBezTo>
                <a:cubicBezTo>
                  <a:pt x="124941" y="720208"/>
                  <a:pt x="149482" y="718449"/>
                  <a:pt x="174023" y="716504"/>
                </a:cubicBezTo>
                <a:cubicBezTo>
                  <a:pt x="199582" y="714559"/>
                  <a:pt x="225142" y="711966"/>
                  <a:pt x="250794" y="710299"/>
                </a:cubicBezTo>
                <a:cubicBezTo>
                  <a:pt x="281261" y="708355"/>
                  <a:pt x="311822" y="706966"/>
                  <a:pt x="342382" y="705669"/>
                </a:cubicBezTo>
                <a:cubicBezTo>
                  <a:pt x="368682" y="704558"/>
                  <a:pt x="394890" y="703910"/>
                  <a:pt x="421190" y="702891"/>
                </a:cubicBezTo>
                <a:cubicBezTo>
                  <a:pt x="438785" y="702243"/>
                  <a:pt x="456381" y="701872"/>
                  <a:pt x="473883" y="700298"/>
                </a:cubicBezTo>
                <a:cubicBezTo>
                  <a:pt x="492960" y="698631"/>
                  <a:pt x="511852" y="695575"/>
                  <a:pt x="530836" y="693538"/>
                </a:cubicBezTo>
                <a:cubicBezTo>
                  <a:pt x="547876" y="691685"/>
                  <a:pt x="565008" y="690852"/>
                  <a:pt x="581955" y="688352"/>
                </a:cubicBezTo>
                <a:cubicBezTo>
                  <a:pt x="611404" y="683906"/>
                  <a:pt x="640668" y="677794"/>
                  <a:pt x="670117" y="673812"/>
                </a:cubicBezTo>
                <a:cubicBezTo>
                  <a:pt x="692435" y="670756"/>
                  <a:pt x="715031" y="670386"/>
                  <a:pt x="737442" y="667885"/>
                </a:cubicBezTo>
                <a:cubicBezTo>
                  <a:pt x="758649" y="665570"/>
                  <a:pt x="779763" y="661959"/>
                  <a:pt x="800878" y="659088"/>
                </a:cubicBezTo>
                <a:cubicBezTo>
                  <a:pt x="830049" y="655198"/>
                  <a:pt x="859220" y="651401"/>
                  <a:pt x="888391" y="647605"/>
                </a:cubicBezTo>
                <a:cubicBezTo>
                  <a:pt x="903208" y="645660"/>
                  <a:pt x="918025" y="643622"/>
                  <a:pt x="935065" y="641307"/>
                </a:cubicBezTo>
                <a:cubicBezTo>
                  <a:pt x="920803" y="611303"/>
                  <a:pt x="900615" y="586762"/>
                  <a:pt x="884409" y="559906"/>
                </a:cubicBezTo>
                <a:cubicBezTo>
                  <a:pt x="867832" y="532402"/>
                  <a:pt x="849682" y="505638"/>
                  <a:pt x="830512" y="479894"/>
                </a:cubicBezTo>
                <a:cubicBezTo>
                  <a:pt x="811620" y="454612"/>
                  <a:pt x="790598" y="430997"/>
                  <a:pt x="772170" y="408772"/>
                </a:cubicBezTo>
                <a:cubicBezTo>
                  <a:pt x="760316" y="412939"/>
                  <a:pt x="751611" y="417754"/>
                  <a:pt x="742443" y="418958"/>
                </a:cubicBezTo>
                <a:cubicBezTo>
                  <a:pt x="702066" y="424237"/>
                  <a:pt x="662431" y="433961"/>
                  <a:pt x="621498" y="435905"/>
                </a:cubicBezTo>
                <a:cubicBezTo>
                  <a:pt x="588160" y="437480"/>
                  <a:pt x="555099" y="442388"/>
                  <a:pt x="522039" y="445814"/>
                </a:cubicBezTo>
                <a:close/>
                <a:moveTo>
                  <a:pt x="754852" y="396733"/>
                </a:moveTo>
                <a:cubicBezTo>
                  <a:pt x="755871" y="386453"/>
                  <a:pt x="755963" y="379600"/>
                  <a:pt x="757353" y="372933"/>
                </a:cubicBezTo>
                <a:cubicBezTo>
                  <a:pt x="764205" y="339779"/>
                  <a:pt x="767632" y="306348"/>
                  <a:pt x="767354" y="272362"/>
                </a:cubicBezTo>
                <a:cubicBezTo>
                  <a:pt x="767169" y="251988"/>
                  <a:pt x="768280" y="231522"/>
                  <a:pt x="770318" y="211334"/>
                </a:cubicBezTo>
                <a:cubicBezTo>
                  <a:pt x="775781" y="158270"/>
                  <a:pt x="777356" y="105206"/>
                  <a:pt x="768558" y="52328"/>
                </a:cubicBezTo>
                <a:cubicBezTo>
                  <a:pt x="765965" y="36677"/>
                  <a:pt x="753371" y="23064"/>
                  <a:pt x="737535" y="22879"/>
                </a:cubicBezTo>
                <a:cubicBezTo>
                  <a:pt x="697343" y="22231"/>
                  <a:pt x="657337" y="19730"/>
                  <a:pt x="617053" y="24268"/>
                </a:cubicBezTo>
                <a:cubicBezTo>
                  <a:pt x="578714" y="28620"/>
                  <a:pt x="540005" y="25101"/>
                  <a:pt x="501573" y="28898"/>
                </a:cubicBezTo>
                <a:cubicBezTo>
                  <a:pt x="435452" y="35288"/>
                  <a:pt x="369423" y="46771"/>
                  <a:pt x="303487" y="54273"/>
                </a:cubicBezTo>
                <a:cubicBezTo>
                  <a:pt x="276353" y="57329"/>
                  <a:pt x="249219" y="61589"/>
                  <a:pt x="222271" y="65848"/>
                </a:cubicBezTo>
                <a:cubicBezTo>
                  <a:pt x="206157" y="68349"/>
                  <a:pt x="193841" y="75017"/>
                  <a:pt x="191711" y="91315"/>
                </a:cubicBezTo>
                <a:cubicBezTo>
                  <a:pt x="189303" y="109374"/>
                  <a:pt x="187358" y="127710"/>
                  <a:pt x="187728" y="145861"/>
                </a:cubicBezTo>
                <a:cubicBezTo>
                  <a:pt x="188932" y="199573"/>
                  <a:pt x="191340" y="253192"/>
                  <a:pt x="193563" y="306811"/>
                </a:cubicBezTo>
                <a:cubicBezTo>
                  <a:pt x="195044" y="342187"/>
                  <a:pt x="196804" y="377563"/>
                  <a:pt x="198934" y="412846"/>
                </a:cubicBezTo>
                <a:cubicBezTo>
                  <a:pt x="199860" y="428775"/>
                  <a:pt x="211251" y="432016"/>
                  <a:pt x="226623" y="432201"/>
                </a:cubicBezTo>
                <a:cubicBezTo>
                  <a:pt x="246997" y="432479"/>
                  <a:pt x="267463" y="432572"/>
                  <a:pt x="287836" y="431460"/>
                </a:cubicBezTo>
                <a:cubicBezTo>
                  <a:pt x="313488" y="430071"/>
                  <a:pt x="339141" y="425626"/>
                  <a:pt x="364793" y="425719"/>
                </a:cubicBezTo>
                <a:cubicBezTo>
                  <a:pt x="438415" y="425811"/>
                  <a:pt x="511945" y="423774"/>
                  <a:pt x="585289" y="416551"/>
                </a:cubicBezTo>
                <a:cubicBezTo>
                  <a:pt x="617794" y="413309"/>
                  <a:pt x="650392" y="410531"/>
                  <a:pt x="682989" y="407290"/>
                </a:cubicBezTo>
                <a:cubicBezTo>
                  <a:pt x="694750" y="406086"/>
                  <a:pt x="706419" y="404141"/>
                  <a:pt x="718087" y="402474"/>
                </a:cubicBezTo>
                <a:cubicBezTo>
                  <a:pt x="730497" y="400622"/>
                  <a:pt x="743091" y="398585"/>
                  <a:pt x="754852" y="396733"/>
                </a:cubicBezTo>
                <a:close/>
                <a:moveTo>
                  <a:pt x="455455" y="600468"/>
                </a:moveTo>
                <a:cubicBezTo>
                  <a:pt x="487682" y="593800"/>
                  <a:pt x="519909" y="595652"/>
                  <a:pt x="551858" y="588244"/>
                </a:cubicBezTo>
                <a:cubicBezTo>
                  <a:pt x="549358" y="576112"/>
                  <a:pt x="547413" y="566388"/>
                  <a:pt x="545098" y="554998"/>
                </a:cubicBezTo>
                <a:cubicBezTo>
                  <a:pt x="514352" y="559258"/>
                  <a:pt x="484163" y="558887"/>
                  <a:pt x="455547" y="567407"/>
                </a:cubicBezTo>
                <a:cubicBezTo>
                  <a:pt x="455455" y="578890"/>
                  <a:pt x="455455" y="588892"/>
                  <a:pt x="455455" y="600468"/>
                </a:cubicBezTo>
                <a:close/>
                <a:moveTo>
                  <a:pt x="283021" y="582132"/>
                </a:moveTo>
                <a:cubicBezTo>
                  <a:pt x="279502" y="594819"/>
                  <a:pt x="276075" y="607043"/>
                  <a:pt x="272001" y="621582"/>
                </a:cubicBezTo>
                <a:cubicBezTo>
                  <a:pt x="298949" y="618896"/>
                  <a:pt x="324231" y="621212"/>
                  <a:pt x="348216" y="614914"/>
                </a:cubicBezTo>
                <a:cubicBezTo>
                  <a:pt x="348216" y="601301"/>
                  <a:pt x="348216" y="589818"/>
                  <a:pt x="348216" y="577779"/>
                </a:cubicBezTo>
                <a:cubicBezTo>
                  <a:pt x="326546" y="579261"/>
                  <a:pt x="305709" y="580650"/>
                  <a:pt x="283021" y="582132"/>
                </a:cubicBezTo>
                <a:close/>
                <a:moveTo>
                  <a:pt x="440360" y="603987"/>
                </a:moveTo>
                <a:cubicBezTo>
                  <a:pt x="439248" y="589818"/>
                  <a:pt x="438415" y="578890"/>
                  <a:pt x="437396" y="566944"/>
                </a:cubicBezTo>
                <a:cubicBezTo>
                  <a:pt x="423690" y="568518"/>
                  <a:pt x="411374" y="569630"/>
                  <a:pt x="399242" y="571389"/>
                </a:cubicBezTo>
                <a:cubicBezTo>
                  <a:pt x="389426" y="572871"/>
                  <a:pt x="379702" y="575279"/>
                  <a:pt x="369886" y="577316"/>
                </a:cubicBezTo>
                <a:cubicBezTo>
                  <a:pt x="368867" y="587873"/>
                  <a:pt x="367849" y="598523"/>
                  <a:pt x="366923" y="609080"/>
                </a:cubicBezTo>
                <a:cubicBezTo>
                  <a:pt x="366830" y="609914"/>
                  <a:pt x="367849" y="610840"/>
                  <a:pt x="369238" y="613340"/>
                </a:cubicBezTo>
                <a:cubicBezTo>
                  <a:pt x="392204" y="610284"/>
                  <a:pt x="415726" y="607228"/>
                  <a:pt x="440360" y="603987"/>
                </a:cubicBezTo>
                <a:close/>
                <a:moveTo>
                  <a:pt x="729663" y="572593"/>
                </a:moveTo>
                <a:cubicBezTo>
                  <a:pt x="724199" y="562221"/>
                  <a:pt x="720495" y="554072"/>
                  <a:pt x="715772" y="546478"/>
                </a:cubicBezTo>
                <a:cubicBezTo>
                  <a:pt x="714105" y="543792"/>
                  <a:pt x="709938" y="540921"/>
                  <a:pt x="706975" y="541014"/>
                </a:cubicBezTo>
                <a:cubicBezTo>
                  <a:pt x="684749" y="542125"/>
                  <a:pt x="662616" y="543978"/>
                  <a:pt x="638538" y="545830"/>
                </a:cubicBezTo>
                <a:cubicBezTo>
                  <a:pt x="642520" y="558609"/>
                  <a:pt x="645669" y="569074"/>
                  <a:pt x="649188" y="580372"/>
                </a:cubicBezTo>
                <a:cubicBezTo>
                  <a:pt x="676507" y="577779"/>
                  <a:pt x="701789" y="575371"/>
                  <a:pt x="729663" y="572593"/>
                </a:cubicBezTo>
                <a:close/>
                <a:moveTo>
                  <a:pt x="620572" y="547589"/>
                </a:moveTo>
                <a:cubicBezTo>
                  <a:pt x="599273" y="548515"/>
                  <a:pt x="579918" y="550367"/>
                  <a:pt x="560193" y="554627"/>
                </a:cubicBezTo>
                <a:cubicBezTo>
                  <a:pt x="562045" y="567129"/>
                  <a:pt x="563619" y="578057"/>
                  <a:pt x="565194" y="589355"/>
                </a:cubicBezTo>
                <a:cubicBezTo>
                  <a:pt x="587790" y="586391"/>
                  <a:pt x="609830" y="588521"/>
                  <a:pt x="632148" y="581205"/>
                </a:cubicBezTo>
                <a:cubicBezTo>
                  <a:pt x="628259" y="569907"/>
                  <a:pt x="624647" y="559443"/>
                  <a:pt x="620572" y="547589"/>
                </a:cubicBezTo>
                <a:close/>
                <a:moveTo>
                  <a:pt x="786246" y="529716"/>
                </a:moveTo>
                <a:cubicBezTo>
                  <a:pt x="767447" y="532865"/>
                  <a:pt x="749574" y="535921"/>
                  <a:pt x="730311" y="539162"/>
                </a:cubicBezTo>
                <a:cubicBezTo>
                  <a:pt x="732812" y="543978"/>
                  <a:pt x="734849" y="546663"/>
                  <a:pt x="735497" y="549627"/>
                </a:cubicBezTo>
                <a:cubicBezTo>
                  <a:pt x="739850" y="569444"/>
                  <a:pt x="750500" y="578520"/>
                  <a:pt x="771336" y="571482"/>
                </a:cubicBezTo>
                <a:cubicBezTo>
                  <a:pt x="773281" y="570834"/>
                  <a:pt x="775596" y="571574"/>
                  <a:pt x="777726" y="571204"/>
                </a:cubicBezTo>
                <a:cubicBezTo>
                  <a:pt x="788561" y="569444"/>
                  <a:pt x="799396" y="567500"/>
                  <a:pt x="811898" y="565370"/>
                </a:cubicBezTo>
                <a:cubicBezTo>
                  <a:pt x="802359" y="552034"/>
                  <a:pt x="794303" y="540829"/>
                  <a:pt x="786246" y="529716"/>
                </a:cubicBezTo>
                <a:close/>
                <a:moveTo>
                  <a:pt x="457214" y="513602"/>
                </a:moveTo>
                <a:cubicBezTo>
                  <a:pt x="457214" y="521844"/>
                  <a:pt x="457214" y="528142"/>
                  <a:pt x="457214" y="536384"/>
                </a:cubicBezTo>
                <a:cubicBezTo>
                  <a:pt x="485367" y="538884"/>
                  <a:pt x="511667" y="530457"/>
                  <a:pt x="540005" y="528790"/>
                </a:cubicBezTo>
                <a:cubicBezTo>
                  <a:pt x="538986" y="519715"/>
                  <a:pt x="538245" y="513047"/>
                  <a:pt x="537226" y="504342"/>
                </a:cubicBezTo>
                <a:cubicBezTo>
                  <a:pt x="510278" y="507398"/>
                  <a:pt x="484533" y="510361"/>
                  <a:pt x="457214" y="513602"/>
                </a:cubicBezTo>
                <a:close/>
                <a:moveTo>
                  <a:pt x="198841" y="620841"/>
                </a:moveTo>
                <a:cubicBezTo>
                  <a:pt x="215881" y="621212"/>
                  <a:pt x="232087" y="621767"/>
                  <a:pt x="248386" y="621675"/>
                </a:cubicBezTo>
                <a:cubicBezTo>
                  <a:pt x="250794" y="621675"/>
                  <a:pt x="254591" y="618896"/>
                  <a:pt x="255424" y="616581"/>
                </a:cubicBezTo>
                <a:cubicBezTo>
                  <a:pt x="258850" y="606672"/>
                  <a:pt x="261351" y="596486"/>
                  <a:pt x="264592" y="585095"/>
                </a:cubicBezTo>
                <a:cubicBezTo>
                  <a:pt x="246997" y="585651"/>
                  <a:pt x="231254" y="586114"/>
                  <a:pt x="215418" y="586947"/>
                </a:cubicBezTo>
                <a:cubicBezTo>
                  <a:pt x="213195" y="587040"/>
                  <a:pt x="210047" y="589077"/>
                  <a:pt x="209213" y="590929"/>
                </a:cubicBezTo>
                <a:cubicBezTo>
                  <a:pt x="205324" y="599912"/>
                  <a:pt x="198934" y="608247"/>
                  <a:pt x="198841" y="620841"/>
                </a:cubicBezTo>
                <a:close/>
                <a:moveTo>
                  <a:pt x="290892" y="555368"/>
                </a:moveTo>
                <a:cubicBezTo>
                  <a:pt x="312933" y="553053"/>
                  <a:pt x="331454" y="551386"/>
                  <a:pt x="349790" y="549071"/>
                </a:cubicBezTo>
                <a:cubicBezTo>
                  <a:pt x="352198" y="548793"/>
                  <a:pt x="355439" y="545459"/>
                  <a:pt x="356088" y="542959"/>
                </a:cubicBezTo>
                <a:cubicBezTo>
                  <a:pt x="358125" y="534995"/>
                  <a:pt x="359144" y="526845"/>
                  <a:pt x="360718" y="517770"/>
                </a:cubicBezTo>
                <a:cubicBezTo>
                  <a:pt x="339604" y="520363"/>
                  <a:pt x="320156" y="516473"/>
                  <a:pt x="301820" y="524623"/>
                </a:cubicBezTo>
                <a:cubicBezTo>
                  <a:pt x="298486" y="533976"/>
                  <a:pt x="295245" y="542866"/>
                  <a:pt x="290892" y="555368"/>
                </a:cubicBezTo>
                <a:close/>
                <a:moveTo>
                  <a:pt x="458881" y="494711"/>
                </a:moveTo>
                <a:cubicBezTo>
                  <a:pt x="485459" y="494525"/>
                  <a:pt x="510278" y="494803"/>
                  <a:pt x="534263" y="487765"/>
                </a:cubicBezTo>
                <a:cubicBezTo>
                  <a:pt x="535096" y="469429"/>
                  <a:pt x="533615" y="467855"/>
                  <a:pt x="517223" y="467947"/>
                </a:cubicBezTo>
                <a:cubicBezTo>
                  <a:pt x="508148" y="467947"/>
                  <a:pt x="498980" y="467855"/>
                  <a:pt x="489904" y="467855"/>
                </a:cubicBezTo>
                <a:cubicBezTo>
                  <a:pt x="480366" y="467855"/>
                  <a:pt x="470920" y="467855"/>
                  <a:pt x="460548" y="467855"/>
                </a:cubicBezTo>
                <a:cubicBezTo>
                  <a:pt x="459900" y="477486"/>
                  <a:pt x="459437" y="484894"/>
                  <a:pt x="458881" y="494711"/>
                </a:cubicBezTo>
                <a:close/>
                <a:moveTo>
                  <a:pt x="441564" y="516566"/>
                </a:moveTo>
                <a:cubicBezTo>
                  <a:pt x="418875" y="516566"/>
                  <a:pt x="398779" y="516566"/>
                  <a:pt x="377758" y="516566"/>
                </a:cubicBezTo>
                <a:cubicBezTo>
                  <a:pt x="376183" y="527308"/>
                  <a:pt x="374887" y="536476"/>
                  <a:pt x="373312" y="547404"/>
                </a:cubicBezTo>
                <a:cubicBezTo>
                  <a:pt x="395908" y="544811"/>
                  <a:pt x="416375" y="542496"/>
                  <a:pt x="438230" y="539995"/>
                </a:cubicBezTo>
                <a:cubicBezTo>
                  <a:pt x="439341" y="532309"/>
                  <a:pt x="440452" y="524623"/>
                  <a:pt x="441564" y="516566"/>
                </a:cubicBezTo>
                <a:close/>
                <a:moveTo>
                  <a:pt x="695676" y="512954"/>
                </a:moveTo>
                <a:cubicBezTo>
                  <a:pt x="690213" y="490729"/>
                  <a:pt x="689379" y="490080"/>
                  <a:pt x="670024" y="491284"/>
                </a:cubicBezTo>
                <a:cubicBezTo>
                  <a:pt x="659375" y="491932"/>
                  <a:pt x="648632" y="492488"/>
                  <a:pt x="637982" y="493322"/>
                </a:cubicBezTo>
                <a:cubicBezTo>
                  <a:pt x="632889" y="493785"/>
                  <a:pt x="627796" y="494896"/>
                  <a:pt x="621128" y="496007"/>
                </a:cubicBezTo>
                <a:cubicBezTo>
                  <a:pt x="623351" y="504064"/>
                  <a:pt x="625203" y="510361"/>
                  <a:pt x="627055" y="517122"/>
                </a:cubicBezTo>
                <a:cubicBezTo>
                  <a:pt x="651040" y="515732"/>
                  <a:pt x="673173" y="514343"/>
                  <a:pt x="695676" y="512954"/>
                </a:cubicBezTo>
                <a:close/>
                <a:moveTo>
                  <a:pt x="447768" y="469614"/>
                </a:moveTo>
                <a:cubicBezTo>
                  <a:pt x="425172" y="469336"/>
                  <a:pt x="404613" y="469429"/>
                  <a:pt x="384147" y="477115"/>
                </a:cubicBezTo>
                <a:cubicBezTo>
                  <a:pt x="383592" y="483227"/>
                  <a:pt x="383129" y="488876"/>
                  <a:pt x="382480" y="495266"/>
                </a:cubicBezTo>
                <a:cubicBezTo>
                  <a:pt x="403687" y="495266"/>
                  <a:pt x="423227" y="495266"/>
                  <a:pt x="443323" y="495266"/>
                </a:cubicBezTo>
                <a:cubicBezTo>
                  <a:pt x="444897" y="486746"/>
                  <a:pt x="446101" y="479431"/>
                  <a:pt x="447768" y="469614"/>
                </a:cubicBezTo>
                <a:close/>
                <a:moveTo>
                  <a:pt x="284966" y="524345"/>
                </a:moveTo>
                <a:cubicBezTo>
                  <a:pt x="269871" y="526104"/>
                  <a:pt x="257369" y="527494"/>
                  <a:pt x="244867" y="529160"/>
                </a:cubicBezTo>
                <a:cubicBezTo>
                  <a:pt x="243478" y="529346"/>
                  <a:pt x="241718" y="530457"/>
                  <a:pt x="241070" y="531661"/>
                </a:cubicBezTo>
                <a:cubicBezTo>
                  <a:pt x="236440" y="540088"/>
                  <a:pt x="229494" y="547682"/>
                  <a:pt x="229402" y="559443"/>
                </a:cubicBezTo>
                <a:cubicBezTo>
                  <a:pt x="245237" y="558239"/>
                  <a:pt x="259869" y="557128"/>
                  <a:pt x="274594" y="556016"/>
                </a:cubicBezTo>
                <a:cubicBezTo>
                  <a:pt x="278020" y="545459"/>
                  <a:pt x="281076" y="536106"/>
                  <a:pt x="284966" y="524345"/>
                </a:cubicBezTo>
                <a:close/>
                <a:moveTo>
                  <a:pt x="750963" y="484154"/>
                </a:moveTo>
                <a:cubicBezTo>
                  <a:pt x="734386" y="486098"/>
                  <a:pt x="719291" y="487765"/>
                  <a:pt x="703363" y="489617"/>
                </a:cubicBezTo>
                <a:cubicBezTo>
                  <a:pt x="707067" y="499804"/>
                  <a:pt x="707715" y="510824"/>
                  <a:pt x="719384" y="511009"/>
                </a:cubicBezTo>
                <a:cubicBezTo>
                  <a:pt x="735127" y="511287"/>
                  <a:pt x="750777" y="509713"/>
                  <a:pt x="769669" y="508694"/>
                </a:cubicBezTo>
                <a:cubicBezTo>
                  <a:pt x="762261" y="498878"/>
                  <a:pt x="756612" y="491469"/>
                  <a:pt x="750963" y="484154"/>
                </a:cubicBezTo>
                <a:close/>
                <a:moveTo>
                  <a:pt x="554544" y="526290"/>
                </a:moveTo>
                <a:cubicBezTo>
                  <a:pt x="573899" y="523419"/>
                  <a:pt x="590938" y="520826"/>
                  <a:pt x="609645" y="517955"/>
                </a:cubicBezTo>
                <a:cubicBezTo>
                  <a:pt x="607885" y="510639"/>
                  <a:pt x="606311" y="504249"/>
                  <a:pt x="604551" y="497304"/>
                </a:cubicBezTo>
                <a:cubicBezTo>
                  <a:pt x="586401" y="498878"/>
                  <a:pt x="569731" y="500267"/>
                  <a:pt x="551766" y="501841"/>
                </a:cubicBezTo>
                <a:cubicBezTo>
                  <a:pt x="552692" y="510176"/>
                  <a:pt x="553433" y="516844"/>
                  <a:pt x="554544" y="526290"/>
                </a:cubicBezTo>
                <a:close/>
                <a:moveTo>
                  <a:pt x="371460" y="476560"/>
                </a:moveTo>
                <a:cubicBezTo>
                  <a:pt x="353309" y="477671"/>
                  <a:pt x="335529" y="478782"/>
                  <a:pt x="317008" y="479894"/>
                </a:cubicBezTo>
                <a:cubicBezTo>
                  <a:pt x="314878" y="486654"/>
                  <a:pt x="313118" y="492396"/>
                  <a:pt x="311081" y="498971"/>
                </a:cubicBezTo>
                <a:cubicBezTo>
                  <a:pt x="326176" y="498137"/>
                  <a:pt x="339141" y="496933"/>
                  <a:pt x="352198" y="496841"/>
                </a:cubicBezTo>
                <a:cubicBezTo>
                  <a:pt x="367571" y="496748"/>
                  <a:pt x="368960" y="495915"/>
                  <a:pt x="371460" y="476560"/>
                </a:cubicBezTo>
                <a:close/>
                <a:moveTo>
                  <a:pt x="600106" y="466095"/>
                </a:moveTo>
                <a:cubicBezTo>
                  <a:pt x="582141" y="470170"/>
                  <a:pt x="564360" y="464706"/>
                  <a:pt x="546209" y="470726"/>
                </a:cubicBezTo>
                <a:cubicBezTo>
                  <a:pt x="547413" y="476838"/>
                  <a:pt x="548432" y="481746"/>
                  <a:pt x="549636" y="487858"/>
                </a:cubicBezTo>
                <a:cubicBezTo>
                  <a:pt x="566027" y="485543"/>
                  <a:pt x="581307" y="483783"/>
                  <a:pt x="596402" y="481190"/>
                </a:cubicBezTo>
                <a:cubicBezTo>
                  <a:pt x="604088" y="479894"/>
                  <a:pt x="602329" y="473967"/>
                  <a:pt x="600106" y="466095"/>
                </a:cubicBezTo>
                <a:close/>
                <a:moveTo>
                  <a:pt x="294041" y="500823"/>
                </a:moveTo>
                <a:cubicBezTo>
                  <a:pt x="297004" y="493877"/>
                  <a:pt x="302561" y="488413"/>
                  <a:pt x="301635" y="480634"/>
                </a:cubicBezTo>
                <a:cubicBezTo>
                  <a:pt x="289318" y="480634"/>
                  <a:pt x="277742" y="480634"/>
                  <a:pt x="266074" y="480634"/>
                </a:cubicBezTo>
                <a:cubicBezTo>
                  <a:pt x="262370" y="488321"/>
                  <a:pt x="259221" y="494896"/>
                  <a:pt x="254776" y="504249"/>
                </a:cubicBezTo>
                <a:cubicBezTo>
                  <a:pt x="269315" y="502953"/>
                  <a:pt x="280798" y="501934"/>
                  <a:pt x="294041" y="500823"/>
                </a:cubicBezTo>
                <a:close/>
                <a:moveTo>
                  <a:pt x="153464" y="624916"/>
                </a:moveTo>
                <a:cubicBezTo>
                  <a:pt x="164577" y="623897"/>
                  <a:pt x="173282" y="623156"/>
                  <a:pt x="180135" y="622601"/>
                </a:cubicBezTo>
                <a:cubicBezTo>
                  <a:pt x="183746" y="610099"/>
                  <a:pt x="186802" y="599634"/>
                  <a:pt x="190044" y="588521"/>
                </a:cubicBezTo>
                <a:cubicBezTo>
                  <a:pt x="184302" y="587873"/>
                  <a:pt x="179672" y="587318"/>
                  <a:pt x="174208" y="586669"/>
                </a:cubicBezTo>
                <a:cubicBezTo>
                  <a:pt x="167540" y="599079"/>
                  <a:pt x="160965" y="611025"/>
                  <a:pt x="153464" y="624916"/>
                </a:cubicBezTo>
                <a:close/>
                <a:moveTo>
                  <a:pt x="616683" y="465447"/>
                </a:moveTo>
                <a:cubicBezTo>
                  <a:pt x="618257" y="477671"/>
                  <a:pt x="618350" y="478319"/>
                  <a:pt x="625851" y="477671"/>
                </a:cubicBezTo>
                <a:cubicBezTo>
                  <a:pt x="640761" y="476282"/>
                  <a:pt x="655578" y="474059"/>
                  <a:pt x="670395" y="472022"/>
                </a:cubicBezTo>
                <a:cubicBezTo>
                  <a:pt x="671506" y="471837"/>
                  <a:pt x="672432" y="469985"/>
                  <a:pt x="675210" y="467021"/>
                </a:cubicBezTo>
                <a:cubicBezTo>
                  <a:pt x="654559" y="458687"/>
                  <a:pt x="635667" y="468781"/>
                  <a:pt x="616683" y="465447"/>
                </a:cubicBezTo>
                <a:close/>
                <a:moveTo>
                  <a:pt x="222641" y="532124"/>
                </a:moveTo>
                <a:cubicBezTo>
                  <a:pt x="215881" y="527864"/>
                  <a:pt x="210880" y="527586"/>
                  <a:pt x="207361" y="533328"/>
                </a:cubicBezTo>
                <a:cubicBezTo>
                  <a:pt x="201434" y="543051"/>
                  <a:pt x="195970" y="552960"/>
                  <a:pt x="189951" y="563518"/>
                </a:cubicBezTo>
                <a:cubicBezTo>
                  <a:pt x="201619" y="566481"/>
                  <a:pt x="207546" y="563147"/>
                  <a:pt x="211251" y="554349"/>
                </a:cubicBezTo>
                <a:cubicBezTo>
                  <a:pt x="214307" y="547034"/>
                  <a:pt x="218381" y="540181"/>
                  <a:pt x="222641" y="532124"/>
                </a:cubicBezTo>
                <a:close/>
                <a:moveTo>
                  <a:pt x="731237" y="467577"/>
                </a:moveTo>
                <a:cubicBezTo>
                  <a:pt x="725866" y="458687"/>
                  <a:pt x="725866" y="458687"/>
                  <a:pt x="685953" y="462020"/>
                </a:cubicBezTo>
                <a:cubicBezTo>
                  <a:pt x="686694" y="468410"/>
                  <a:pt x="690213" y="471652"/>
                  <a:pt x="696510" y="471096"/>
                </a:cubicBezTo>
                <a:cubicBezTo>
                  <a:pt x="707901" y="470170"/>
                  <a:pt x="719291" y="468781"/>
                  <a:pt x="731237" y="467577"/>
                </a:cubicBezTo>
                <a:close/>
                <a:moveTo>
                  <a:pt x="249034" y="481746"/>
                </a:moveTo>
                <a:cubicBezTo>
                  <a:pt x="243756" y="482024"/>
                  <a:pt x="239218" y="481005"/>
                  <a:pt x="238107" y="482487"/>
                </a:cubicBezTo>
                <a:cubicBezTo>
                  <a:pt x="232365" y="490173"/>
                  <a:pt x="227179" y="498230"/>
                  <a:pt x="224771" y="509343"/>
                </a:cubicBezTo>
                <a:cubicBezTo>
                  <a:pt x="242366" y="507120"/>
                  <a:pt x="241255" y="492396"/>
                  <a:pt x="249034" y="481746"/>
                </a:cubicBezTo>
                <a:close/>
                <a:moveTo>
                  <a:pt x="667987" y="392195"/>
                </a:moveTo>
                <a:cubicBezTo>
                  <a:pt x="639186" y="394973"/>
                  <a:pt x="610478" y="396270"/>
                  <a:pt x="581585" y="398214"/>
                </a:cubicBezTo>
                <a:cubicBezTo>
                  <a:pt x="557507" y="399881"/>
                  <a:pt x="533337" y="399789"/>
                  <a:pt x="509259" y="400715"/>
                </a:cubicBezTo>
                <a:cubicBezTo>
                  <a:pt x="480921" y="401826"/>
                  <a:pt x="452584" y="403586"/>
                  <a:pt x="424153" y="404604"/>
                </a:cubicBezTo>
                <a:cubicBezTo>
                  <a:pt x="391556" y="405716"/>
                  <a:pt x="358866" y="406456"/>
                  <a:pt x="326268" y="407197"/>
                </a:cubicBezTo>
                <a:cubicBezTo>
                  <a:pt x="306450" y="407660"/>
                  <a:pt x="286632" y="406919"/>
                  <a:pt x="266907" y="408309"/>
                </a:cubicBezTo>
                <a:cubicBezTo>
                  <a:pt x="249405" y="409512"/>
                  <a:pt x="242459" y="403863"/>
                  <a:pt x="228105" y="395529"/>
                </a:cubicBezTo>
                <a:cubicBezTo>
                  <a:pt x="224864" y="393677"/>
                  <a:pt x="222456" y="387750"/>
                  <a:pt x="222271" y="383675"/>
                </a:cubicBezTo>
                <a:cubicBezTo>
                  <a:pt x="221900" y="369877"/>
                  <a:pt x="223104" y="363209"/>
                  <a:pt x="222919" y="349318"/>
                </a:cubicBezTo>
                <a:cubicBezTo>
                  <a:pt x="222549" y="311257"/>
                  <a:pt x="221623" y="273103"/>
                  <a:pt x="221345" y="235041"/>
                </a:cubicBezTo>
                <a:cubicBezTo>
                  <a:pt x="221252" y="225966"/>
                  <a:pt x="222363" y="216798"/>
                  <a:pt x="223567" y="207722"/>
                </a:cubicBezTo>
                <a:cubicBezTo>
                  <a:pt x="227920" y="175865"/>
                  <a:pt x="232921" y="144101"/>
                  <a:pt x="236995" y="112244"/>
                </a:cubicBezTo>
                <a:cubicBezTo>
                  <a:pt x="238755" y="98353"/>
                  <a:pt x="239959" y="93167"/>
                  <a:pt x="251164" y="90297"/>
                </a:cubicBezTo>
                <a:cubicBezTo>
                  <a:pt x="280706" y="82795"/>
                  <a:pt x="310062" y="74739"/>
                  <a:pt x="340900" y="73627"/>
                </a:cubicBezTo>
                <a:cubicBezTo>
                  <a:pt x="365904" y="72701"/>
                  <a:pt x="390815" y="68904"/>
                  <a:pt x="415819" y="67052"/>
                </a:cubicBezTo>
                <a:cubicBezTo>
                  <a:pt x="438230" y="65385"/>
                  <a:pt x="460733" y="65108"/>
                  <a:pt x="483144" y="63626"/>
                </a:cubicBezTo>
                <a:cubicBezTo>
                  <a:pt x="498517" y="62607"/>
                  <a:pt x="513889" y="60385"/>
                  <a:pt x="529262" y="59366"/>
                </a:cubicBezTo>
                <a:cubicBezTo>
                  <a:pt x="556396" y="57699"/>
                  <a:pt x="583622" y="56217"/>
                  <a:pt x="610849" y="55199"/>
                </a:cubicBezTo>
                <a:cubicBezTo>
                  <a:pt x="628537" y="54550"/>
                  <a:pt x="646317" y="53717"/>
                  <a:pt x="663912" y="54921"/>
                </a:cubicBezTo>
                <a:cubicBezTo>
                  <a:pt x="683638" y="56217"/>
                  <a:pt x="703363" y="58903"/>
                  <a:pt x="722903" y="62329"/>
                </a:cubicBezTo>
                <a:cubicBezTo>
                  <a:pt x="738368" y="65015"/>
                  <a:pt x="739757" y="75665"/>
                  <a:pt x="741054" y="91038"/>
                </a:cubicBezTo>
                <a:cubicBezTo>
                  <a:pt x="742536" y="108633"/>
                  <a:pt x="742628" y="126506"/>
                  <a:pt x="741424" y="144101"/>
                </a:cubicBezTo>
                <a:cubicBezTo>
                  <a:pt x="739294" y="175125"/>
                  <a:pt x="735034" y="206055"/>
                  <a:pt x="732997" y="237078"/>
                </a:cubicBezTo>
                <a:cubicBezTo>
                  <a:pt x="731423" y="260045"/>
                  <a:pt x="733275" y="283289"/>
                  <a:pt x="731145" y="306256"/>
                </a:cubicBezTo>
                <a:cubicBezTo>
                  <a:pt x="729663" y="321999"/>
                  <a:pt x="727533" y="336353"/>
                  <a:pt x="725218" y="353763"/>
                </a:cubicBezTo>
                <a:cubicBezTo>
                  <a:pt x="724199" y="355800"/>
                  <a:pt x="726052" y="359042"/>
                  <a:pt x="725866" y="361635"/>
                </a:cubicBezTo>
                <a:cubicBezTo>
                  <a:pt x="725218" y="369414"/>
                  <a:pt x="726978" y="372747"/>
                  <a:pt x="722625" y="377193"/>
                </a:cubicBezTo>
                <a:cubicBezTo>
                  <a:pt x="715124" y="384138"/>
                  <a:pt x="717995" y="383768"/>
                  <a:pt x="699473" y="387194"/>
                </a:cubicBezTo>
                <a:cubicBezTo>
                  <a:pt x="688268" y="391084"/>
                  <a:pt x="691417" y="390343"/>
                  <a:pt x="679656" y="392102"/>
                </a:cubicBezTo>
                <a:cubicBezTo>
                  <a:pt x="679470" y="391269"/>
                  <a:pt x="668080" y="393121"/>
                  <a:pt x="667987" y="392195"/>
                </a:cubicBezTo>
                <a:close/>
                <a:moveTo>
                  <a:pt x="727533" y="80573"/>
                </a:moveTo>
                <a:cubicBezTo>
                  <a:pt x="701603" y="77517"/>
                  <a:pt x="678915" y="73350"/>
                  <a:pt x="656041" y="72516"/>
                </a:cubicBezTo>
                <a:cubicBezTo>
                  <a:pt x="618072" y="71220"/>
                  <a:pt x="579918" y="71775"/>
                  <a:pt x="541949" y="72238"/>
                </a:cubicBezTo>
                <a:cubicBezTo>
                  <a:pt x="524354" y="72424"/>
                  <a:pt x="506759" y="73905"/>
                  <a:pt x="489163" y="75572"/>
                </a:cubicBezTo>
                <a:cubicBezTo>
                  <a:pt x="449157" y="79369"/>
                  <a:pt x="409336" y="84277"/>
                  <a:pt x="369330" y="87426"/>
                </a:cubicBezTo>
                <a:cubicBezTo>
                  <a:pt x="333492" y="90297"/>
                  <a:pt x="297838" y="93908"/>
                  <a:pt x="262925" y="103354"/>
                </a:cubicBezTo>
                <a:cubicBezTo>
                  <a:pt x="247275" y="107614"/>
                  <a:pt x="246163" y="120579"/>
                  <a:pt x="244682" y="137434"/>
                </a:cubicBezTo>
                <a:cubicBezTo>
                  <a:pt x="243385" y="152343"/>
                  <a:pt x="242552" y="167346"/>
                  <a:pt x="241811" y="182255"/>
                </a:cubicBezTo>
                <a:cubicBezTo>
                  <a:pt x="240329" y="212260"/>
                  <a:pt x="239033" y="242264"/>
                  <a:pt x="237921" y="272269"/>
                </a:cubicBezTo>
                <a:cubicBezTo>
                  <a:pt x="236717" y="303848"/>
                  <a:pt x="235606" y="335427"/>
                  <a:pt x="234680" y="367006"/>
                </a:cubicBezTo>
                <a:cubicBezTo>
                  <a:pt x="234402" y="376544"/>
                  <a:pt x="233661" y="386361"/>
                  <a:pt x="240700" y="394325"/>
                </a:cubicBezTo>
                <a:cubicBezTo>
                  <a:pt x="260980" y="393584"/>
                  <a:pt x="280706" y="392565"/>
                  <a:pt x="300431" y="392288"/>
                </a:cubicBezTo>
                <a:cubicBezTo>
                  <a:pt x="329787" y="391825"/>
                  <a:pt x="359421" y="394510"/>
                  <a:pt x="388500" y="391269"/>
                </a:cubicBezTo>
                <a:cubicBezTo>
                  <a:pt x="430173" y="386546"/>
                  <a:pt x="471661" y="384786"/>
                  <a:pt x="513426" y="385898"/>
                </a:cubicBezTo>
                <a:cubicBezTo>
                  <a:pt x="520372" y="386083"/>
                  <a:pt x="527317" y="385435"/>
                  <a:pt x="534263" y="385249"/>
                </a:cubicBezTo>
                <a:cubicBezTo>
                  <a:pt x="549728" y="384879"/>
                  <a:pt x="565286" y="385157"/>
                  <a:pt x="580659" y="384046"/>
                </a:cubicBezTo>
                <a:cubicBezTo>
                  <a:pt x="597699" y="382842"/>
                  <a:pt x="614646" y="380526"/>
                  <a:pt x="631685" y="378582"/>
                </a:cubicBezTo>
                <a:cubicBezTo>
                  <a:pt x="657152" y="375711"/>
                  <a:pt x="682526" y="372840"/>
                  <a:pt x="709567" y="369784"/>
                </a:cubicBezTo>
                <a:cubicBezTo>
                  <a:pt x="710308" y="355337"/>
                  <a:pt x="709104" y="341169"/>
                  <a:pt x="712253" y="328018"/>
                </a:cubicBezTo>
                <a:cubicBezTo>
                  <a:pt x="717624" y="305608"/>
                  <a:pt x="714568" y="283104"/>
                  <a:pt x="716606" y="260786"/>
                </a:cubicBezTo>
                <a:cubicBezTo>
                  <a:pt x="720032" y="223465"/>
                  <a:pt x="721884" y="185960"/>
                  <a:pt x="724292" y="148546"/>
                </a:cubicBezTo>
                <a:cubicBezTo>
                  <a:pt x="725403" y="131044"/>
                  <a:pt x="726329" y="101132"/>
                  <a:pt x="727533" y="8057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 name="Google Shape;735;p37">
            <a:extLst>
              <a:ext uri="{FF2B5EF4-FFF2-40B4-BE49-F238E27FC236}">
                <a16:creationId xmlns:a16="http://schemas.microsoft.com/office/drawing/2014/main" id="{1470AB00-955B-FDEC-A938-9548F86014E9}"/>
              </a:ext>
            </a:extLst>
          </p:cNvPr>
          <p:cNvSpPr/>
          <p:nvPr/>
        </p:nvSpPr>
        <p:spPr>
          <a:xfrm>
            <a:off x="10577923" y="475150"/>
            <a:ext cx="1121898" cy="1047899"/>
          </a:xfrm>
          <a:custGeom>
            <a:avLst/>
            <a:gdLst/>
            <a:ahLst/>
            <a:cxnLst/>
            <a:rect l="l" t="t" r="r" b="b"/>
            <a:pathLst>
              <a:path w="797520" h="744916" extrusionOk="0">
                <a:moveTo>
                  <a:pt x="173234" y="185201"/>
                </a:moveTo>
                <a:cubicBezTo>
                  <a:pt x="173501" y="182891"/>
                  <a:pt x="173679" y="181292"/>
                  <a:pt x="173768" y="179692"/>
                </a:cubicBezTo>
                <a:cubicBezTo>
                  <a:pt x="174389" y="169208"/>
                  <a:pt x="179898" y="161211"/>
                  <a:pt x="189050" y="157301"/>
                </a:cubicBezTo>
                <a:cubicBezTo>
                  <a:pt x="202467" y="151615"/>
                  <a:pt x="215707" y="145217"/>
                  <a:pt x="230901" y="145039"/>
                </a:cubicBezTo>
                <a:cubicBezTo>
                  <a:pt x="244140" y="144862"/>
                  <a:pt x="257379" y="142463"/>
                  <a:pt x="270707" y="142285"/>
                </a:cubicBezTo>
                <a:cubicBezTo>
                  <a:pt x="292832" y="142018"/>
                  <a:pt x="314956" y="142907"/>
                  <a:pt x="337170" y="142996"/>
                </a:cubicBezTo>
                <a:cubicBezTo>
                  <a:pt x="341968" y="142996"/>
                  <a:pt x="346855" y="142018"/>
                  <a:pt x="352719" y="141396"/>
                </a:cubicBezTo>
                <a:cubicBezTo>
                  <a:pt x="352453" y="137309"/>
                  <a:pt x="352275" y="133488"/>
                  <a:pt x="351831" y="129756"/>
                </a:cubicBezTo>
                <a:cubicBezTo>
                  <a:pt x="350320" y="116428"/>
                  <a:pt x="352542" y="103989"/>
                  <a:pt x="358672" y="91905"/>
                </a:cubicBezTo>
                <a:cubicBezTo>
                  <a:pt x="361871" y="85685"/>
                  <a:pt x="366758" y="83375"/>
                  <a:pt x="372711" y="82753"/>
                </a:cubicBezTo>
                <a:cubicBezTo>
                  <a:pt x="404788" y="79643"/>
                  <a:pt x="436686" y="80531"/>
                  <a:pt x="468407" y="86129"/>
                </a:cubicBezTo>
                <a:cubicBezTo>
                  <a:pt x="470006" y="86396"/>
                  <a:pt x="471606" y="86662"/>
                  <a:pt x="473205" y="87195"/>
                </a:cubicBezTo>
                <a:cubicBezTo>
                  <a:pt x="482357" y="89950"/>
                  <a:pt x="485023" y="93504"/>
                  <a:pt x="484312" y="102923"/>
                </a:cubicBezTo>
                <a:cubicBezTo>
                  <a:pt x="483512" y="114651"/>
                  <a:pt x="482179" y="126380"/>
                  <a:pt x="481113" y="138109"/>
                </a:cubicBezTo>
                <a:cubicBezTo>
                  <a:pt x="480847" y="140686"/>
                  <a:pt x="480758" y="143262"/>
                  <a:pt x="480491" y="146550"/>
                </a:cubicBezTo>
                <a:cubicBezTo>
                  <a:pt x="484223" y="147527"/>
                  <a:pt x="487511" y="148860"/>
                  <a:pt x="490976" y="149304"/>
                </a:cubicBezTo>
                <a:cubicBezTo>
                  <a:pt x="508125" y="151615"/>
                  <a:pt x="525274" y="153392"/>
                  <a:pt x="542334" y="156146"/>
                </a:cubicBezTo>
                <a:cubicBezTo>
                  <a:pt x="550597" y="157479"/>
                  <a:pt x="558505" y="160589"/>
                  <a:pt x="566591" y="162899"/>
                </a:cubicBezTo>
                <a:cubicBezTo>
                  <a:pt x="568457" y="163432"/>
                  <a:pt x="570323" y="163876"/>
                  <a:pt x="572899" y="164587"/>
                </a:cubicBezTo>
                <a:cubicBezTo>
                  <a:pt x="575387" y="155613"/>
                  <a:pt x="577875" y="146994"/>
                  <a:pt x="580452" y="137931"/>
                </a:cubicBezTo>
                <a:cubicBezTo>
                  <a:pt x="577342" y="137309"/>
                  <a:pt x="574499" y="136865"/>
                  <a:pt x="571655" y="136154"/>
                </a:cubicBezTo>
                <a:cubicBezTo>
                  <a:pt x="557972" y="132955"/>
                  <a:pt x="553973" y="127624"/>
                  <a:pt x="555040" y="113407"/>
                </a:cubicBezTo>
                <a:cubicBezTo>
                  <a:pt x="557172" y="85329"/>
                  <a:pt x="562681" y="57785"/>
                  <a:pt x="568901" y="30418"/>
                </a:cubicBezTo>
                <a:cubicBezTo>
                  <a:pt x="569878" y="26330"/>
                  <a:pt x="571033" y="22243"/>
                  <a:pt x="572277" y="18156"/>
                </a:cubicBezTo>
                <a:cubicBezTo>
                  <a:pt x="575387" y="7493"/>
                  <a:pt x="583029" y="1274"/>
                  <a:pt x="594491" y="563"/>
                </a:cubicBezTo>
                <a:cubicBezTo>
                  <a:pt x="626123" y="-1481"/>
                  <a:pt x="657133" y="1896"/>
                  <a:pt x="686810" y="13091"/>
                </a:cubicBezTo>
                <a:cubicBezTo>
                  <a:pt x="695251" y="16290"/>
                  <a:pt x="703159" y="21355"/>
                  <a:pt x="710889" y="26064"/>
                </a:cubicBezTo>
                <a:cubicBezTo>
                  <a:pt x="718175" y="30507"/>
                  <a:pt x="721730" y="37881"/>
                  <a:pt x="720841" y="46145"/>
                </a:cubicBezTo>
                <a:cubicBezTo>
                  <a:pt x="719597" y="57518"/>
                  <a:pt x="717909" y="68891"/>
                  <a:pt x="715065" y="79909"/>
                </a:cubicBezTo>
                <a:cubicBezTo>
                  <a:pt x="711156" y="94659"/>
                  <a:pt x="705825" y="109142"/>
                  <a:pt x="701115" y="123626"/>
                </a:cubicBezTo>
                <a:cubicBezTo>
                  <a:pt x="697917" y="133577"/>
                  <a:pt x="694985" y="143618"/>
                  <a:pt x="691341" y="153392"/>
                </a:cubicBezTo>
                <a:cubicBezTo>
                  <a:pt x="686810" y="165653"/>
                  <a:pt x="684500" y="166897"/>
                  <a:pt x="671616" y="165920"/>
                </a:cubicBezTo>
                <a:cubicBezTo>
                  <a:pt x="661487" y="165209"/>
                  <a:pt x="651535" y="163876"/>
                  <a:pt x="641494" y="156679"/>
                </a:cubicBezTo>
                <a:cubicBezTo>
                  <a:pt x="639273" y="171162"/>
                  <a:pt x="637229" y="183691"/>
                  <a:pt x="635452" y="196219"/>
                </a:cubicBezTo>
                <a:cubicBezTo>
                  <a:pt x="635186" y="197996"/>
                  <a:pt x="635630" y="200218"/>
                  <a:pt x="636519" y="201728"/>
                </a:cubicBezTo>
                <a:cubicBezTo>
                  <a:pt x="639362" y="206437"/>
                  <a:pt x="642561" y="210969"/>
                  <a:pt x="645671" y="215501"/>
                </a:cubicBezTo>
                <a:cubicBezTo>
                  <a:pt x="672771" y="218344"/>
                  <a:pt x="676503" y="221632"/>
                  <a:pt x="677569" y="244645"/>
                </a:cubicBezTo>
                <a:cubicBezTo>
                  <a:pt x="684766" y="248732"/>
                  <a:pt x="692497" y="252819"/>
                  <a:pt x="699960" y="257440"/>
                </a:cubicBezTo>
                <a:cubicBezTo>
                  <a:pt x="724839" y="273078"/>
                  <a:pt x="747053" y="291648"/>
                  <a:pt x="764379" y="315639"/>
                </a:cubicBezTo>
                <a:cubicBezTo>
                  <a:pt x="790769" y="352336"/>
                  <a:pt x="800898" y="393564"/>
                  <a:pt x="796545" y="438080"/>
                </a:cubicBezTo>
                <a:cubicBezTo>
                  <a:pt x="794945" y="454873"/>
                  <a:pt x="792902" y="472111"/>
                  <a:pt x="784283" y="487305"/>
                </a:cubicBezTo>
                <a:cubicBezTo>
                  <a:pt x="774509" y="504631"/>
                  <a:pt x="764468" y="521958"/>
                  <a:pt x="750874" y="536619"/>
                </a:cubicBezTo>
                <a:cubicBezTo>
                  <a:pt x="741633" y="546571"/>
                  <a:pt x="729193" y="552435"/>
                  <a:pt x="717020" y="557944"/>
                </a:cubicBezTo>
                <a:cubicBezTo>
                  <a:pt x="695429" y="567807"/>
                  <a:pt x="672327" y="572072"/>
                  <a:pt x="648692" y="573671"/>
                </a:cubicBezTo>
                <a:cubicBezTo>
                  <a:pt x="635008" y="574560"/>
                  <a:pt x="621325" y="575892"/>
                  <a:pt x="607552" y="576781"/>
                </a:cubicBezTo>
                <a:cubicBezTo>
                  <a:pt x="587205" y="578025"/>
                  <a:pt x="568723" y="584778"/>
                  <a:pt x="551663" y="595707"/>
                </a:cubicBezTo>
                <a:cubicBezTo>
                  <a:pt x="534603" y="606636"/>
                  <a:pt x="517721" y="617832"/>
                  <a:pt x="500661" y="628761"/>
                </a:cubicBezTo>
                <a:cubicBezTo>
                  <a:pt x="481469" y="641022"/>
                  <a:pt x="462720" y="654350"/>
                  <a:pt x="442728" y="665102"/>
                </a:cubicBezTo>
                <a:cubicBezTo>
                  <a:pt x="416872" y="678963"/>
                  <a:pt x="389949" y="691047"/>
                  <a:pt x="363293" y="703309"/>
                </a:cubicBezTo>
                <a:cubicBezTo>
                  <a:pt x="349698" y="709529"/>
                  <a:pt x="335659" y="715215"/>
                  <a:pt x="321443" y="719925"/>
                </a:cubicBezTo>
                <a:cubicBezTo>
                  <a:pt x="304383" y="725611"/>
                  <a:pt x="287056" y="730498"/>
                  <a:pt x="269641" y="734763"/>
                </a:cubicBezTo>
                <a:cubicBezTo>
                  <a:pt x="254091" y="738495"/>
                  <a:pt x="238364" y="741872"/>
                  <a:pt x="222548" y="743382"/>
                </a:cubicBezTo>
                <a:cubicBezTo>
                  <a:pt x="200157" y="745604"/>
                  <a:pt x="177766" y="746226"/>
                  <a:pt x="155552" y="739561"/>
                </a:cubicBezTo>
                <a:cubicBezTo>
                  <a:pt x="131118" y="732187"/>
                  <a:pt x="113969" y="716726"/>
                  <a:pt x="100818" y="695934"/>
                </a:cubicBezTo>
                <a:cubicBezTo>
                  <a:pt x="88290" y="676120"/>
                  <a:pt x="82870" y="653995"/>
                  <a:pt x="80915" y="630804"/>
                </a:cubicBezTo>
                <a:cubicBezTo>
                  <a:pt x="79849" y="618453"/>
                  <a:pt x="78694" y="606103"/>
                  <a:pt x="77628" y="593752"/>
                </a:cubicBezTo>
                <a:cubicBezTo>
                  <a:pt x="75939" y="574826"/>
                  <a:pt x="66965" y="558832"/>
                  <a:pt x="56480" y="543727"/>
                </a:cubicBezTo>
                <a:cubicBezTo>
                  <a:pt x="44396" y="526223"/>
                  <a:pt x="30357" y="510052"/>
                  <a:pt x="19162" y="492014"/>
                </a:cubicBezTo>
                <a:cubicBezTo>
                  <a:pt x="5123" y="469445"/>
                  <a:pt x="-653" y="443766"/>
                  <a:pt x="58" y="416488"/>
                </a:cubicBezTo>
                <a:cubicBezTo>
                  <a:pt x="769" y="389210"/>
                  <a:pt x="7788" y="363442"/>
                  <a:pt x="18362" y="338741"/>
                </a:cubicBezTo>
                <a:cubicBezTo>
                  <a:pt x="30268" y="310841"/>
                  <a:pt x="45640" y="284896"/>
                  <a:pt x="65366" y="261349"/>
                </a:cubicBezTo>
                <a:cubicBezTo>
                  <a:pt x="73185" y="252020"/>
                  <a:pt x="81359" y="243312"/>
                  <a:pt x="90067" y="235048"/>
                </a:cubicBezTo>
                <a:cubicBezTo>
                  <a:pt x="92466" y="232827"/>
                  <a:pt x="94599" y="230073"/>
                  <a:pt x="97353" y="228562"/>
                </a:cubicBezTo>
                <a:cubicBezTo>
                  <a:pt x="104817" y="224297"/>
                  <a:pt x="110770" y="219943"/>
                  <a:pt x="112814" y="210258"/>
                </a:cubicBezTo>
                <a:cubicBezTo>
                  <a:pt x="114502" y="202261"/>
                  <a:pt x="122143" y="197108"/>
                  <a:pt x="129696" y="193465"/>
                </a:cubicBezTo>
                <a:cubicBezTo>
                  <a:pt x="142757" y="186890"/>
                  <a:pt x="155819" y="184402"/>
                  <a:pt x="173234" y="185201"/>
                </a:cubicBezTo>
                <a:close/>
                <a:moveTo>
                  <a:pt x="645315" y="285429"/>
                </a:moveTo>
                <a:cubicBezTo>
                  <a:pt x="639895" y="304443"/>
                  <a:pt x="634653" y="322925"/>
                  <a:pt x="629321" y="341407"/>
                </a:cubicBezTo>
                <a:cubicBezTo>
                  <a:pt x="623990" y="359622"/>
                  <a:pt x="618659" y="377748"/>
                  <a:pt x="613061" y="395785"/>
                </a:cubicBezTo>
                <a:cubicBezTo>
                  <a:pt x="611284" y="401650"/>
                  <a:pt x="608974" y="407425"/>
                  <a:pt x="606397" y="413023"/>
                </a:cubicBezTo>
                <a:cubicBezTo>
                  <a:pt x="603909" y="418354"/>
                  <a:pt x="601510" y="423952"/>
                  <a:pt x="597867" y="428306"/>
                </a:cubicBezTo>
                <a:cubicBezTo>
                  <a:pt x="588271" y="439679"/>
                  <a:pt x="576009" y="447854"/>
                  <a:pt x="562592" y="454162"/>
                </a:cubicBezTo>
                <a:cubicBezTo>
                  <a:pt x="558238" y="456206"/>
                  <a:pt x="553263" y="457361"/>
                  <a:pt x="548464" y="457805"/>
                </a:cubicBezTo>
                <a:cubicBezTo>
                  <a:pt x="534248" y="459049"/>
                  <a:pt x="519942" y="459227"/>
                  <a:pt x="505726" y="459405"/>
                </a:cubicBezTo>
                <a:cubicBezTo>
                  <a:pt x="473738" y="459760"/>
                  <a:pt x="441751" y="458072"/>
                  <a:pt x="409763" y="457006"/>
                </a:cubicBezTo>
                <a:cubicBezTo>
                  <a:pt x="402211" y="456739"/>
                  <a:pt x="394747" y="456206"/>
                  <a:pt x="387283" y="455406"/>
                </a:cubicBezTo>
                <a:cubicBezTo>
                  <a:pt x="372001" y="453807"/>
                  <a:pt x="356895" y="451675"/>
                  <a:pt x="341613" y="450342"/>
                </a:cubicBezTo>
                <a:cubicBezTo>
                  <a:pt x="319754" y="448476"/>
                  <a:pt x="297896" y="447054"/>
                  <a:pt x="276038" y="445455"/>
                </a:cubicBezTo>
                <a:cubicBezTo>
                  <a:pt x="257112" y="444033"/>
                  <a:pt x="238542" y="441634"/>
                  <a:pt x="220594" y="434526"/>
                </a:cubicBezTo>
                <a:cubicBezTo>
                  <a:pt x="198913" y="425996"/>
                  <a:pt x="184608" y="410624"/>
                  <a:pt x="178210" y="388855"/>
                </a:cubicBezTo>
                <a:cubicBezTo>
                  <a:pt x="174745" y="377037"/>
                  <a:pt x="173945" y="364420"/>
                  <a:pt x="172701" y="352069"/>
                </a:cubicBezTo>
                <a:cubicBezTo>
                  <a:pt x="170924" y="334476"/>
                  <a:pt x="169858" y="316883"/>
                  <a:pt x="168614" y="299201"/>
                </a:cubicBezTo>
                <a:cubicBezTo>
                  <a:pt x="167992" y="290849"/>
                  <a:pt x="167814" y="282496"/>
                  <a:pt x="167370" y="273345"/>
                </a:cubicBezTo>
                <a:cubicBezTo>
                  <a:pt x="162483" y="274944"/>
                  <a:pt x="159107" y="276010"/>
                  <a:pt x="155730" y="276988"/>
                </a:cubicBezTo>
                <a:cubicBezTo>
                  <a:pt x="146312" y="279742"/>
                  <a:pt x="136893" y="282585"/>
                  <a:pt x="127119" y="277698"/>
                </a:cubicBezTo>
                <a:cubicBezTo>
                  <a:pt x="125609" y="276899"/>
                  <a:pt x="122055" y="278320"/>
                  <a:pt x="120455" y="279742"/>
                </a:cubicBezTo>
                <a:cubicBezTo>
                  <a:pt x="111481" y="287828"/>
                  <a:pt x="102684" y="296091"/>
                  <a:pt x="94066" y="304621"/>
                </a:cubicBezTo>
                <a:cubicBezTo>
                  <a:pt x="66610" y="332077"/>
                  <a:pt x="47950" y="363798"/>
                  <a:pt x="43597" y="402983"/>
                </a:cubicBezTo>
                <a:cubicBezTo>
                  <a:pt x="41020" y="426085"/>
                  <a:pt x="44752" y="447854"/>
                  <a:pt x="54170" y="468912"/>
                </a:cubicBezTo>
                <a:cubicBezTo>
                  <a:pt x="61190" y="484817"/>
                  <a:pt x="72385" y="497523"/>
                  <a:pt x="84469" y="509518"/>
                </a:cubicBezTo>
                <a:cubicBezTo>
                  <a:pt x="105439" y="530399"/>
                  <a:pt x="117612" y="555456"/>
                  <a:pt x="120899" y="584867"/>
                </a:cubicBezTo>
                <a:cubicBezTo>
                  <a:pt x="123032" y="604059"/>
                  <a:pt x="124898" y="623340"/>
                  <a:pt x="128185" y="642355"/>
                </a:cubicBezTo>
                <a:cubicBezTo>
                  <a:pt x="131029" y="658704"/>
                  <a:pt x="137959" y="673365"/>
                  <a:pt x="150488" y="685094"/>
                </a:cubicBezTo>
                <a:cubicBezTo>
                  <a:pt x="170391" y="703842"/>
                  <a:pt x="194382" y="710328"/>
                  <a:pt x="220860" y="709173"/>
                </a:cubicBezTo>
                <a:cubicBezTo>
                  <a:pt x="257468" y="707574"/>
                  <a:pt x="291232" y="695579"/>
                  <a:pt x="323931" y="680207"/>
                </a:cubicBezTo>
                <a:cubicBezTo>
                  <a:pt x="336548" y="674254"/>
                  <a:pt x="348987" y="667767"/>
                  <a:pt x="361338" y="661370"/>
                </a:cubicBezTo>
                <a:cubicBezTo>
                  <a:pt x="380708" y="651329"/>
                  <a:pt x="400256" y="641556"/>
                  <a:pt x="419182" y="630715"/>
                </a:cubicBezTo>
                <a:cubicBezTo>
                  <a:pt x="436953" y="620497"/>
                  <a:pt x="453835" y="608680"/>
                  <a:pt x="471428" y="598106"/>
                </a:cubicBezTo>
                <a:cubicBezTo>
                  <a:pt x="489288" y="587443"/>
                  <a:pt x="507503" y="577403"/>
                  <a:pt x="525718" y="567362"/>
                </a:cubicBezTo>
                <a:cubicBezTo>
                  <a:pt x="535669" y="561853"/>
                  <a:pt x="546065" y="556967"/>
                  <a:pt x="556017" y="551458"/>
                </a:cubicBezTo>
                <a:cubicBezTo>
                  <a:pt x="580274" y="537952"/>
                  <a:pt x="606753" y="530755"/>
                  <a:pt x="633409" y="524446"/>
                </a:cubicBezTo>
                <a:cubicBezTo>
                  <a:pt x="659798" y="518226"/>
                  <a:pt x="685388" y="510940"/>
                  <a:pt x="709557" y="497967"/>
                </a:cubicBezTo>
                <a:cubicBezTo>
                  <a:pt x="726972" y="488638"/>
                  <a:pt x="739767" y="475310"/>
                  <a:pt x="747319" y="458250"/>
                </a:cubicBezTo>
                <a:cubicBezTo>
                  <a:pt x="763935" y="420576"/>
                  <a:pt x="761536" y="383079"/>
                  <a:pt x="741011" y="347093"/>
                </a:cubicBezTo>
                <a:cubicBezTo>
                  <a:pt x="728216" y="324702"/>
                  <a:pt x="709734" y="307731"/>
                  <a:pt x="689298" y="292804"/>
                </a:cubicBezTo>
                <a:cubicBezTo>
                  <a:pt x="681479" y="287117"/>
                  <a:pt x="672682" y="282941"/>
                  <a:pt x="663974" y="277876"/>
                </a:cubicBezTo>
                <a:cubicBezTo>
                  <a:pt x="659088" y="285518"/>
                  <a:pt x="652246" y="285873"/>
                  <a:pt x="645315" y="285429"/>
                </a:cubicBezTo>
                <a:close/>
                <a:moveTo>
                  <a:pt x="183808" y="219943"/>
                </a:moveTo>
                <a:cubicBezTo>
                  <a:pt x="183453" y="221632"/>
                  <a:pt x="182831" y="222875"/>
                  <a:pt x="182831" y="224119"/>
                </a:cubicBezTo>
                <a:cubicBezTo>
                  <a:pt x="182831" y="235582"/>
                  <a:pt x="182919" y="246955"/>
                  <a:pt x="183008" y="258417"/>
                </a:cubicBezTo>
                <a:cubicBezTo>
                  <a:pt x="183453" y="298046"/>
                  <a:pt x="186029" y="337586"/>
                  <a:pt x="191627" y="376859"/>
                </a:cubicBezTo>
                <a:cubicBezTo>
                  <a:pt x="195626" y="405115"/>
                  <a:pt x="212419" y="423686"/>
                  <a:pt x="242007" y="427240"/>
                </a:cubicBezTo>
                <a:cubicBezTo>
                  <a:pt x="265998" y="430083"/>
                  <a:pt x="290255" y="431682"/>
                  <a:pt x="314334" y="433726"/>
                </a:cubicBezTo>
                <a:cubicBezTo>
                  <a:pt x="340369" y="435947"/>
                  <a:pt x="366492" y="438346"/>
                  <a:pt x="392526" y="440301"/>
                </a:cubicBezTo>
                <a:cubicBezTo>
                  <a:pt x="415361" y="441989"/>
                  <a:pt x="438108" y="443500"/>
                  <a:pt x="460943" y="444300"/>
                </a:cubicBezTo>
                <a:cubicBezTo>
                  <a:pt x="474005" y="444744"/>
                  <a:pt x="487066" y="443500"/>
                  <a:pt x="500128" y="443233"/>
                </a:cubicBezTo>
                <a:cubicBezTo>
                  <a:pt x="509458" y="443056"/>
                  <a:pt x="518876" y="443233"/>
                  <a:pt x="528206" y="443322"/>
                </a:cubicBezTo>
                <a:cubicBezTo>
                  <a:pt x="542067" y="443411"/>
                  <a:pt x="554062" y="437547"/>
                  <a:pt x="566324" y="431860"/>
                </a:cubicBezTo>
                <a:cubicBezTo>
                  <a:pt x="577431" y="426618"/>
                  <a:pt x="584273" y="417288"/>
                  <a:pt x="589870" y="407692"/>
                </a:cubicBezTo>
                <a:cubicBezTo>
                  <a:pt x="595646" y="397740"/>
                  <a:pt x="598845" y="386189"/>
                  <a:pt x="602399" y="375082"/>
                </a:cubicBezTo>
                <a:cubicBezTo>
                  <a:pt x="610396" y="350203"/>
                  <a:pt x="618037" y="325235"/>
                  <a:pt x="625678" y="300267"/>
                </a:cubicBezTo>
                <a:cubicBezTo>
                  <a:pt x="631543" y="281164"/>
                  <a:pt x="636430" y="261971"/>
                  <a:pt x="636963" y="241713"/>
                </a:cubicBezTo>
                <a:cubicBezTo>
                  <a:pt x="637318" y="227052"/>
                  <a:pt x="627633" y="204927"/>
                  <a:pt x="610040" y="198618"/>
                </a:cubicBezTo>
                <a:cubicBezTo>
                  <a:pt x="597156" y="193998"/>
                  <a:pt x="584273" y="189200"/>
                  <a:pt x="571389" y="184579"/>
                </a:cubicBezTo>
                <a:cubicBezTo>
                  <a:pt x="565258" y="182358"/>
                  <a:pt x="559216" y="179604"/>
                  <a:pt x="552818" y="178448"/>
                </a:cubicBezTo>
                <a:cubicBezTo>
                  <a:pt x="535847" y="175427"/>
                  <a:pt x="518698" y="173117"/>
                  <a:pt x="501638" y="170629"/>
                </a:cubicBezTo>
                <a:cubicBezTo>
                  <a:pt x="494886" y="169652"/>
                  <a:pt x="488044" y="168941"/>
                  <a:pt x="481291" y="168053"/>
                </a:cubicBezTo>
                <a:cubicBezTo>
                  <a:pt x="463431" y="165831"/>
                  <a:pt x="445660" y="162277"/>
                  <a:pt x="427712" y="161566"/>
                </a:cubicBezTo>
                <a:cubicBezTo>
                  <a:pt x="394392" y="160233"/>
                  <a:pt x="361072" y="157301"/>
                  <a:pt x="327662" y="159611"/>
                </a:cubicBezTo>
                <a:cubicBezTo>
                  <a:pt x="317267" y="160322"/>
                  <a:pt x="306693" y="159434"/>
                  <a:pt x="296297" y="159789"/>
                </a:cubicBezTo>
                <a:cubicBezTo>
                  <a:pt x="284924" y="160145"/>
                  <a:pt x="273639" y="161033"/>
                  <a:pt x="261999" y="161655"/>
                </a:cubicBezTo>
                <a:cubicBezTo>
                  <a:pt x="261466" y="164232"/>
                  <a:pt x="260933" y="166098"/>
                  <a:pt x="260844" y="168053"/>
                </a:cubicBezTo>
                <a:cubicBezTo>
                  <a:pt x="260311" y="178182"/>
                  <a:pt x="259867" y="188311"/>
                  <a:pt x="259512" y="198441"/>
                </a:cubicBezTo>
                <a:cubicBezTo>
                  <a:pt x="259245" y="207681"/>
                  <a:pt x="256846" y="210791"/>
                  <a:pt x="247783" y="212213"/>
                </a:cubicBezTo>
                <a:cubicBezTo>
                  <a:pt x="242274" y="213102"/>
                  <a:pt x="236765" y="213812"/>
                  <a:pt x="231256" y="214434"/>
                </a:cubicBezTo>
                <a:cubicBezTo>
                  <a:pt x="215618" y="216211"/>
                  <a:pt x="199802" y="218077"/>
                  <a:pt x="183808" y="219943"/>
                </a:cubicBezTo>
                <a:close/>
                <a:moveTo>
                  <a:pt x="122854" y="230695"/>
                </a:moveTo>
                <a:cubicBezTo>
                  <a:pt x="115479" y="234604"/>
                  <a:pt x="108371" y="236559"/>
                  <a:pt x="103751" y="241179"/>
                </a:cubicBezTo>
                <a:cubicBezTo>
                  <a:pt x="93621" y="251309"/>
                  <a:pt x="83936" y="262149"/>
                  <a:pt x="75584" y="273789"/>
                </a:cubicBezTo>
                <a:cubicBezTo>
                  <a:pt x="61456" y="293692"/>
                  <a:pt x="47151" y="313684"/>
                  <a:pt x="37110" y="336164"/>
                </a:cubicBezTo>
                <a:cubicBezTo>
                  <a:pt x="32223" y="347182"/>
                  <a:pt x="26714" y="357934"/>
                  <a:pt x="22627" y="369218"/>
                </a:cubicBezTo>
                <a:cubicBezTo>
                  <a:pt x="14364" y="392320"/>
                  <a:pt x="12053" y="416488"/>
                  <a:pt x="14008" y="440834"/>
                </a:cubicBezTo>
                <a:cubicBezTo>
                  <a:pt x="15696" y="461360"/>
                  <a:pt x="22183" y="480641"/>
                  <a:pt x="34356" y="497434"/>
                </a:cubicBezTo>
                <a:cubicBezTo>
                  <a:pt x="46262" y="513872"/>
                  <a:pt x="59235" y="529422"/>
                  <a:pt x="71497" y="545593"/>
                </a:cubicBezTo>
                <a:cubicBezTo>
                  <a:pt x="80293" y="557233"/>
                  <a:pt x="86957" y="570206"/>
                  <a:pt x="89090" y="584689"/>
                </a:cubicBezTo>
                <a:cubicBezTo>
                  <a:pt x="91489" y="601127"/>
                  <a:pt x="92288" y="617832"/>
                  <a:pt x="93444" y="634447"/>
                </a:cubicBezTo>
                <a:cubicBezTo>
                  <a:pt x="94688" y="653995"/>
                  <a:pt x="98953" y="672743"/>
                  <a:pt x="108815" y="689714"/>
                </a:cubicBezTo>
                <a:cubicBezTo>
                  <a:pt x="121255" y="711128"/>
                  <a:pt x="139381" y="724723"/>
                  <a:pt x="164171" y="729788"/>
                </a:cubicBezTo>
                <a:cubicBezTo>
                  <a:pt x="175367" y="732098"/>
                  <a:pt x="186385" y="732098"/>
                  <a:pt x="197314" y="731387"/>
                </a:cubicBezTo>
                <a:cubicBezTo>
                  <a:pt x="215173" y="730321"/>
                  <a:pt x="232944" y="728010"/>
                  <a:pt x="250626" y="725167"/>
                </a:cubicBezTo>
                <a:cubicBezTo>
                  <a:pt x="263066" y="723123"/>
                  <a:pt x="275239" y="719214"/>
                  <a:pt x="287589" y="716015"/>
                </a:cubicBezTo>
                <a:cubicBezTo>
                  <a:pt x="310691" y="709973"/>
                  <a:pt x="332994" y="701710"/>
                  <a:pt x="354674" y="691758"/>
                </a:cubicBezTo>
                <a:cubicBezTo>
                  <a:pt x="368002" y="685627"/>
                  <a:pt x="381241" y="679230"/>
                  <a:pt x="394569" y="672921"/>
                </a:cubicBezTo>
                <a:cubicBezTo>
                  <a:pt x="410741" y="665191"/>
                  <a:pt x="427534" y="658527"/>
                  <a:pt x="442906" y="649375"/>
                </a:cubicBezTo>
                <a:cubicBezTo>
                  <a:pt x="464764" y="636402"/>
                  <a:pt x="485378" y="621386"/>
                  <a:pt x="506703" y="607524"/>
                </a:cubicBezTo>
                <a:cubicBezTo>
                  <a:pt x="524207" y="596151"/>
                  <a:pt x="541090" y="583889"/>
                  <a:pt x="560015" y="574826"/>
                </a:cubicBezTo>
                <a:cubicBezTo>
                  <a:pt x="577786" y="566296"/>
                  <a:pt x="596446" y="562831"/>
                  <a:pt x="615816" y="561853"/>
                </a:cubicBezTo>
                <a:cubicBezTo>
                  <a:pt x="641583" y="560521"/>
                  <a:pt x="667351" y="559632"/>
                  <a:pt x="692230" y="552346"/>
                </a:cubicBezTo>
                <a:cubicBezTo>
                  <a:pt x="705025" y="548614"/>
                  <a:pt x="717820" y="544083"/>
                  <a:pt x="729371" y="537596"/>
                </a:cubicBezTo>
                <a:cubicBezTo>
                  <a:pt x="742788" y="530044"/>
                  <a:pt x="753450" y="518582"/>
                  <a:pt x="761092" y="504898"/>
                </a:cubicBezTo>
                <a:cubicBezTo>
                  <a:pt x="763313" y="500900"/>
                  <a:pt x="766512" y="497434"/>
                  <a:pt x="768378" y="493347"/>
                </a:cubicBezTo>
                <a:cubicBezTo>
                  <a:pt x="773087" y="483395"/>
                  <a:pt x="778774" y="473533"/>
                  <a:pt x="781528" y="462959"/>
                </a:cubicBezTo>
                <a:cubicBezTo>
                  <a:pt x="788636" y="435414"/>
                  <a:pt x="789703" y="407603"/>
                  <a:pt x="782594" y="379525"/>
                </a:cubicBezTo>
                <a:cubicBezTo>
                  <a:pt x="775131" y="350203"/>
                  <a:pt x="761003" y="324969"/>
                  <a:pt x="739678" y="303733"/>
                </a:cubicBezTo>
                <a:cubicBezTo>
                  <a:pt x="731770" y="295913"/>
                  <a:pt x="723240" y="288716"/>
                  <a:pt x="715154" y="281075"/>
                </a:cubicBezTo>
                <a:cubicBezTo>
                  <a:pt x="701115" y="267836"/>
                  <a:pt x="683434" y="260638"/>
                  <a:pt x="666285" y="250420"/>
                </a:cubicBezTo>
                <a:cubicBezTo>
                  <a:pt x="665218" y="255218"/>
                  <a:pt x="664419" y="258861"/>
                  <a:pt x="663708" y="262504"/>
                </a:cubicBezTo>
                <a:cubicBezTo>
                  <a:pt x="666196" y="264015"/>
                  <a:pt x="667795" y="265081"/>
                  <a:pt x="669483" y="266059"/>
                </a:cubicBezTo>
                <a:cubicBezTo>
                  <a:pt x="687521" y="276099"/>
                  <a:pt x="704847" y="287206"/>
                  <a:pt x="720130" y="301245"/>
                </a:cubicBezTo>
                <a:cubicBezTo>
                  <a:pt x="738967" y="318571"/>
                  <a:pt x="753806" y="338652"/>
                  <a:pt x="762869" y="362643"/>
                </a:cubicBezTo>
                <a:cubicBezTo>
                  <a:pt x="773354" y="390454"/>
                  <a:pt x="775308" y="418976"/>
                  <a:pt x="766423" y="447410"/>
                </a:cubicBezTo>
                <a:cubicBezTo>
                  <a:pt x="762425" y="460027"/>
                  <a:pt x="757182" y="472999"/>
                  <a:pt x="749630" y="483662"/>
                </a:cubicBezTo>
                <a:cubicBezTo>
                  <a:pt x="736213" y="502766"/>
                  <a:pt x="717020" y="515561"/>
                  <a:pt x="694985" y="523291"/>
                </a:cubicBezTo>
                <a:cubicBezTo>
                  <a:pt x="680235" y="528444"/>
                  <a:pt x="665041" y="532354"/>
                  <a:pt x="649936" y="536530"/>
                </a:cubicBezTo>
                <a:cubicBezTo>
                  <a:pt x="634208" y="540884"/>
                  <a:pt x="618126" y="544083"/>
                  <a:pt x="602754" y="549503"/>
                </a:cubicBezTo>
                <a:cubicBezTo>
                  <a:pt x="575654" y="559099"/>
                  <a:pt x="549264" y="570472"/>
                  <a:pt x="524652" y="585666"/>
                </a:cubicBezTo>
                <a:cubicBezTo>
                  <a:pt x="507414" y="596240"/>
                  <a:pt x="489465" y="605570"/>
                  <a:pt x="472050" y="615788"/>
                </a:cubicBezTo>
                <a:cubicBezTo>
                  <a:pt x="454546" y="626006"/>
                  <a:pt x="437397" y="636669"/>
                  <a:pt x="419982" y="646887"/>
                </a:cubicBezTo>
                <a:cubicBezTo>
                  <a:pt x="394925" y="661548"/>
                  <a:pt x="369335" y="675142"/>
                  <a:pt x="343123" y="687848"/>
                </a:cubicBezTo>
                <a:cubicBezTo>
                  <a:pt x="314690" y="701621"/>
                  <a:pt x="285635" y="713083"/>
                  <a:pt x="254625" y="718947"/>
                </a:cubicBezTo>
                <a:cubicBezTo>
                  <a:pt x="232233" y="723212"/>
                  <a:pt x="209664" y="724367"/>
                  <a:pt x="187451" y="718592"/>
                </a:cubicBezTo>
                <a:cubicBezTo>
                  <a:pt x="142580" y="706952"/>
                  <a:pt x="118856" y="676120"/>
                  <a:pt x="112991" y="632492"/>
                </a:cubicBezTo>
                <a:cubicBezTo>
                  <a:pt x="110148" y="611079"/>
                  <a:pt x="108460" y="589487"/>
                  <a:pt x="105350" y="568162"/>
                </a:cubicBezTo>
                <a:cubicBezTo>
                  <a:pt x="104195" y="560254"/>
                  <a:pt x="100730" y="552524"/>
                  <a:pt x="97442" y="545149"/>
                </a:cubicBezTo>
                <a:cubicBezTo>
                  <a:pt x="91667" y="531999"/>
                  <a:pt x="80915" y="522580"/>
                  <a:pt x="71763" y="511829"/>
                </a:cubicBezTo>
                <a:cubicBezTo>
                  <a:pt x="62878" y="501433"/>
                  <a:pt x="53282" y="491215"/>
                  <a:pt x="46440" y="479397"/>
                </a:cubicBezTo>
                <a:cubicBezTo>
                  <a:pt x="24049" y="440834"/>
                  <a:pt x="24582" y="400139"/>
                  <a:pt x="39420" y="359355"/>
                </a:cubicBezTo>
                <a:cubicBezTo>
                  <a:pt x="51238" y="326746"/>
                  <a:pt x="73096" y="301422"/>
                  <a:pt x="100374" y="280453"/>
                </a:cubicBezTo>
                <a:cubicBezTo>
                  <a:pt x="108904" y="273878"/>
                  <a:pt x="116812" y="266592"/>
                  <a:pt x="124631" y="259217"/>
                </a:cubicBezTo>
                <a:cubicBezTo>
                  <a:pt x="126497" y="257529"/>
                  <a:pt x="128097" y="254152"/>
                  <a:pt x="127741" y="251842"/>
                </a:cubicBezTo>
                <a:cubicBezTo>
                  <a:pt x="126764" y="245533"/>
                  <a:pt x="124898" y="239313"/>
                  <a:pt x="122854" y="230695"/>
                </a:cubicBezTo>
                <a:close/>
                <a:moveTo>
                  <a:pt x="364715" y="141929"/>
                </a:moveTo>
                <a:cubicBezTo>
                  <a:pt x="399368" y="142907"/>
                  <a:pt x="431888" y="143884"/>
                  <a:pt x="464853" y="144862"/>
                </a:cubicBezTo>
                <a:cubicBezTo>
                  <a:pt x="465564" y="137487"/>
                  <a:pt x="465919" y="130023"/>
                  <a:pt x="467074" y="122648"/>
                </a:cubicBezTo>
                <a:cubicBezTo>
                  <a:pt x="468229" y="115273"/>
                  <a:pt x="469918" y="107987"/>
                  <a:pt x="467163" y="100168"/>
                </a:cubicBezTo>
                <a:cubicBezTo>
                  <a:pt x="435087" y="97947"/>
                  <a:pt x="403188" y="95637"/>
                  <a:pt x="370046" y="100790"/>
                </a:cubicBezTo>
                <a:cubicBezTo>
                  <a:pt x="368269" y="114740"/>
                  <a:pt x="366492" y="128157"/>
                  <a:pt x="364715" y="141929"/>
                </a:cubicBezTo>
                <a:close/>
                <a:moveTo>
                  <a:pt x="676147" y="26597"/>
                </a:moveTo>
                <a:cubicBezTo>
                  <a:pt x="672416" y="25086"/>
                  <a:pt x="670905" y="24376"/>
                  <a:pt x="669395" y="23931"/>
                </a:cubicBezTo>
                <a:cubicBezTo>
                  <a:pt x="647181" y="17889"/>
                  <a:pt x="624523" y="15135"/>
                  <a:pt x="601599" y="14779"/>
                </a:cubicBezTo>
                <a:cubicBezTo>
                  <a:pt x="593602" y="14691"/>
                  <a:pt x="587649" y="17978"/>
                  <a:pt x="585339" y="26153"/>
                </a:cubicBezTo>
                <a:cubicBezTo>
                  <a:pt x="584628" y="28641"/>
                  <a:pt x="583473" y="31040"/>
                  <a:pt x="582940" y="33528"/>
                </a:cubicBezTo>
                <a:cubicBezTo>
                  <a:pt x="579563" y="48810"/>
                  <a:pt x="576098" y="64093"/>
                  <a:pt x="572899" y="79465"/>
                </a:cubicBezTo>
                <a:cubicBezTo>
                  <a:pt x="571478" y="86307"/>
                  <a:pt x="570500" y="93149"/>
                  <a:pt x="569079" y="101590"/>
                </a:cubicBezTo>
                <a:cubicBezTo>
                  <a:pt x="589159" y="92616"/>
                  <a:pt x="607463" y="84441"/>
                  <a:pt x="627100" y="75644"/>
                </a:cubicBezTo>
                <a:cubicBezTo>
                  <a:pt x="624968" y="74223"/>
                  <a:pt x="624168" y="73690"/>
                  <a:pt x="623368" y="73156"/>
                </a:cubicBezTo>
                <a:cubicBezTo>
                  <a:pt x="616438" y="68003"/>
                  <a:pt x="615816" y="63205"/>
                  <a:pt x="622746" y="58673"/>
                </a:cubicBezTo>
                <a:cubicBezTo>
                  <a:pt x="636163" y="49966"/>
                  <a:pt x="650113" y="42058"/>
                  <a:pt x="663886" y="33883"/>
                </a:cubicBezTo>
                <a:cubicBezTo>
                  <a:pt x="667440" y="31839"/>
                  <a:pt x="670994" y="29707"/>
                  <a:pt x="676147" y="26597"/>
                </a:cubicBezTo>
                <a:close/>
                <a:moveTo>
                  <a:pt x="705825" y="40103"/>
                </a:moveTo>
                <a:cubicBezTo>
                  <a:pt x="700582" y="34416"/>
                  <a:pt x="694451" y="33083"/>
                  <a:pt x="688587" y="31306"/>
                </a:cubicBezTo>
                <a:cubicBezTo>
                  <a:pt x="687254" y="30862"/>
                  <a:pt x="685211" y="31306"/>
                  <a:pt x="683967" y="32106"/>
                </a:cubicBezTo>
                <a:cubicBezTo>
                  <a:pt x="668417" y="41702"/>
                  <a:pt x="652957" y="51387"/>
                  <a:pt x="636696" y="61605"/>
                </a:cubicBezTo>
                <a:cubicBezTo>
                  <a:pt x="638740" y="63027"/>
                  <a:pt x="640073" y="63827"/>
                  <a:pt x="641317" y="64715"/>
                </a:cubicBezTo>
                <a:cubicBezTo>
                  <a:pt x="649580" y="70491"/>
                  <a:pt x="649580" y="74845"/>
                  <a:pt x="641050" y="79732"/>
                </a:cubicBezTo>
                <a:cubicBezTo>
                  <a:pt x="631721" y="85063"/>
                  <a:pt x="622391" y="90394"/>
                  <a:pt x="612795" y="95192"/>
                </a:cubicBezTo>
                <a:cubicBezTo>
                  <a:pt x="600266" y="101501"/>
                  <a:pt x="587382" y="107188"/>
                  <a:pt x="574854" y="113496"/>
                </a:cubicBezTo>
                <a:cubicBezTo>
                  <a:pt x="570944" y="115451"/>
                  <a:pt x="566235" y="117050"/>
                  <a:pt x="565791" y="122648"/>
                </a:cubicBezTo>
                <a:cubicBezTo>
                  <a:pt x="581962" y="130823"/>
                  <a:pt x="589159" y="130734"/>
                  <a:pt x="603643" y="122382"/>
                </a:cubicBezTo>
                <a:cubicBezTo>
                  <a:pt x="605064" y="121582"/>
                  <a:pt x="606575" y="120960"/>
                  <a:pt x="607997" y="120249"/>
                </a:cubicBezTo>
                <a:cubicBezTo>
                  <a:pt x="625501" y="110742"/>
                  <a:pt x="643094" y="101323"/>
                  <a:pt x="660509" y="91727"/>
                </a:cubicBezTo>
                <a:cubicBezTo>
                  <a:pt x="663530" y="90039"/>
                  <a:pt x="666285" y="87729"/>
                  <a:pt x="669128" y="85685"/>
                </a:cubicBezTo>
                <a:cubicBezTo>
                  <a:pt x="662020" y="75378"/>
                  <a:pt x="662109" y="73334"/>
                  <a:pt x="671172" y="65693"/>
                </a:cubicBezTo>
                <a:cubicBezTo>
                  <a:pt x="678102" y="59828"/>
                  <a:pt x="685566" y="54497"/>
                  <a:pt x="692852" y="49077"/>
                </a:cubicBezTo>
                <a:cubicBezTo>
                  <a:pt x="696850" y="45967"/>
                  <a:pt x="700938" y="43390"/>
                  <a:pt x="705825" y="40103"/>
                </a:cubicBezTo>
                <a:close/>
                <a:moveTo>
                  <a:pt x="682634" y="73068"/>
                </a:moveTo>
                <a:cubicBezTo>
                  <a:pt x="683611" y="74845"/>
                  <a:pt x="683878" y="75467"/>
                  <a:pt x="684322" y="75911"/>
                </a:cubicBezTo>
                <a:cubicBezTo>
                  <a:pt x="691963" y="83730"/>
                  <a:pt x="692319" y="86929"/>
                  <a:pt x="683434" y="92793"/>
                </a:cubicBezTo>
                <a:cubicBezTo>
                  <a:pt x="671172" y="100790"/>
                  <a:pt x="658288" y="107898"/>
                  <a:pt x="645226" y="114651"/>
                </a:cubicBezTo>
                <a:cubicBezTo>
                  <a:pt x="634653" y="120160"/>
                  <a:pt x="623546" y="124603"/>
                  <a:pt x="611195" y="130201"/>
                </a:cubicBezTo>
                <a:cubicBezTo>
                  <a:pt x="614039" y="131178"/>
                  <a:pt x="615460" y="131622"/>
                  <a:pt x="616793" y="132067"/>
                </a:cubicBezTo>
                <a:cubicBezTo>
                  <a:pt x="626034" y="135265"/>
                  <a:pt x="635008" y="138464"/>
                  <a:pt x="643538" y="143795"/>
                </a:cubicBezTo>
                <a:cubicBezTo>
                  <a:pt x="653134" y="149749"/>
                  <a:pt x="664419" y="153214"/>
                  <a:pt x="676858" y="150104"/>
                </a:cubicBezTo>
                <a:cubicBezTo>
                  <a:pt x="687610" y="120782"/>
                  <a:pt x="696850" y="90927"/>
                  <a:pt x="703248" y="60273"/>
                </a:cubicBezTo>
                <a:cubicBezTo>
                  <a:pt x="702626" y="59828"/>
                  <a:pt x="701915" y="59384"/>
                  <a:pt x="701293" y="58940"/>
                </a:cubicBezTo>
                <a:cubicBezTo>
                  <a:pt x="695162" y="63560"/>
                  <a:pt x="689031" y="68181"/>
                  <a:pt x="682634" y="73068"/>
                </a:cubicBezTo>
                <a:close/>
                <a:moveTo>
                  <a:pt x="170302" y="195686"/>
                </a:moveTo>
                <a:cubicBezTo>
                  <a:pt x="155019" y="192665"/>
                  <a:pt x="130496" y="202617"/>
                  <a:pt x="124454" y="213812"/>
                </a:cubicBezTo>
                <a:cubicBezTo>
                  <a:pt x="137160" y="230428"/>
                  <a:pt x="137249" y="249443"/>
                  <a:pt x="138848" y="268546"/>
                </a:cubicBezTo>
                <a:cubicBezTo>
                  <a:pt x="146667" y="266059"/>
                  <a:pt x="155019" y="263304"/>
                  <a:pt x="163372" y="260727"/>
                </a:cubicBezTo>
                <a:cubicBezTo>
                  <a:pt x="167281" y="259483"/>
                  <a:pt x="167903" y="256640"/>
                  <a:pt x="167992" y="253175"/>
                </a:cubicBezTo>
                <a:cubicBezTo>
                  <a:pt x="168703" y="234071"/>
                  <a:pt x="169503" y="214879"/>
                  <a:pt x="170302" y="195686"/>
                </a:cubicBezTo>
                <a:close/>
                <a:moveTo>
                  <a:pt x="251959" y="160678"/>
                </a:moveTo>
                <a:cubicBezTo>
                  <a:pt x="238720" y="162899"/>
                  <a:pt x="226902" y="164410"/>
                  <a:pt x="215262" y="166986"/>
                </a:cubicBezTo>
                <a:cubicBezTo>
                  <a:pt x="207354" y="168763"/>
                  <a:pt x="199713" y="171696"/>
                  <a:pt x="192160" y="174717"/>
                </a:cubicBezTo>
                <a:cubicBezTo>
                  <a:pt x="187007" y="176760"/>
                  <a:pt x="183541" y="181381"/>
                  <a:pt x="183453" y="186890"/>
                </a:cubicBezTo>
                <a:cubicBezTo>
                  <a:pt x="183364" y="193198"/>
                  <a:pt x="184785" y="199507"/>
                  <a:pt x="185585" y="206260"/>
                </a:cubicBezTo>
                <a:cubicBezTo>
                  <a:pt x="207354" y="203861"/>
                  <a:pt x="227968" y="201639"/>
                  <a:pt x="249649" y="199329"/>
                </a:cubicBezTo>
                <a:cubicBezTo>
                  <a:pt x="250448" y="186623"/>
                  <a:pt x="251159" y="174717"/>
                  <a:pt x="251959" y="160678"/>
                </a:cubicBezTo>
                <a:close/>
                <a:moveTo>
                  <a:pt x="586138" y="168763"/>
                </a:moveTo>
                <a:cubicBezTo>
                  <a:pt x="599467" y="175427"/>
                  <a:pt x="611551" y="181558"/>
                  <a:pt x="623990" y="187778"/>
                </a:cubicBezTo>
                <a:cubicBezTo>
                  <a:pt x="626123" y="174272"/>
                  <a:pt x="628255" y="161300"/>
                  <a:pt x="630388" y="147794"/>
                </a:cubicBezTo>
                <a:cubicBezTo>
                  <a:pt x="617770" y="144240"/>
                  <a:pt x="606219" y="139442"/>
                  <a:pt x="592803" y="143173"/>
                </a:cubicBezTo>
                <a:cubicBezTo>
                  <a:pt x="590581" y="151437"/>
                  <a:pt x="588360" y="159878"/>
                  <a:pt x="586138" y="168763"/>
                </a:cubicBezTo>
                <a:close/>
                <a:moveTo>
                  <a:pt x="650380" y="228118"/>
                </a:moveTo>
                <a:cubicBezTo>
                  <a:pt x="649136" y="241890"/>
                  <a:pt x="647803" y="254774"/>
                  <a:pt x="646737" y="267658"/>
                </a:cubicBezTo>
                <a:cubicBezTo>
                  <a:pt x="646293" y="272723"/>
                  <a:pt x="649047" y="273522"/>
                  <a:pt x="653934" y="272101"/>
                </a:cubicBezTo>
                <a:cubicBezTo>
                  <a:pt x="649580" y="266147"/>
                  <a:pt x="651180" y="260638"/>
                  <a:pt x="653490" y="254952"/>
                </a:cubicBezTo>
                <a:cubicBezTo>
                  <a:pt x="655711" y="249354"/>
                  <a:pt x="654911" y="242512"/>
                  <a:pt x="659976" y="238247"/>
                </a:cubicBezTo>
                <a:cubicBezTo>
                  <a:pt x="663264" y="238514"/>
                  <a:pt x="665929" y="238691"/>
                  <a:pt x="668950" y="238958"/>
                </a:cubicBezTo>
                <a:cubicBezTo>
                  <a:pt x="666374" y="229717"/>
                  <a:pt x="663264" y="227940"/>
                  <a:pt x="650380" y="228118"/>
                </a:cubicBezTo>
                <a:close/>
                <a:moveTo>
                  <a:pt x="396524" y="206971"/>
                </a:moveTo>
                <a:cubicBezTo>
                  <a:pt x="417938" y="208037"/>
                  <a:pt x="438641" y="211946"/>
                  <a:pt x="457833" y="222076"/>
                </a:cubicBezTo>
                <a:cubicBezTo>
                  <a:pt x="459522" y="222964"/>
                  <a:pt x="461388" y="223853"/>
                  <a:pt x="463254" y="224297"/>
                </a:cubicBezTo>
                <a:cubicBezTo>
                  <a:pt x="488044" y="230161"/>
                  <a:pt x="503149" y="247133"/>
                  <a:pt x="513189" y="269080"/>
                </a:cubicBezTo>
                <a:cubicBezTo>
                  <a:pt x="517810" y="279031"/>
                  <a:pt x="520387" y="290049"/>
                  <a:pt x="523052" y="300800"/>
                </a:cubicBezTo>
                <a:cubicBezTo>
                  <a:pt x="526251" y="313684"/>
                  <a:pt x="523674" y="326213"/>
                  <a:pt x="518165" y="338030"/>
                </a:cubicBezTo>
                <a:cubicBezTo>
                  <a:pt x="510346" y="354646"/>
                  <a:pt x="501283" y="370640"/>
                  <a:pt x="488221" y="383701"/>
                </a:cubicBezTo>
                <a:cubicBezTo>
                  <a:pt x="481824" y="390188"/>
                  <a:pt x="475071" y="396852"/>
                  <a:pt x="467252" y="401294"/>
                </a:cubicBezTo>
                <a:cubicBezTo>
                  <a:pt x="450814" y="410624"/>
                  <a:pt x="433576" y="417999"/>
                  <a:pt x="414384" y="420398"/>
                </a:cubicBezTo>
                <a:cubicBezTo>
                  <a:pt x="402389" y="421908"/>
                  <a:pt x="390482" y="423774"/>
                  <a:pt x="378309" y="421731"/>
                </a:cubicBezTo>
                <a:cubicBezTo>
                  <a:pt x="353430" y="417643"/>
                  <a:pt x="332905" y="405293"/>
                  <a:pt x="315578" y="387788"/>
                </a:cubicBezTo>
                <a:cubicBezTo>
                  <a:pt x="288833" y="360688"/>
                  <a:pt x="282169" y="327723"/>
                  <a:pt x="288567" y="290938"/>
                </a:cubicBezTo>
                <a:cubicBezTo>
                  <a:pt x="291588" y="273345"/>
                  <a:pt x="298785" y="257884"/>
                  <a:pt x="309625" y="244378"/>
                </a:cubicBezTo>
                <a:cubicBezTo>
                  <a:pt x="317355" y="234693"/>
                  <a:pt x="324730" y="223586"/>
                  <a:pt x="338503" y="220743"/>
                </a:cubicBezTo>
                <a:cubicBezTo>
                  <a:pt x="352453" y="210080"/>
                  <a:pt x="369690" y="210258"/>
                  <a:pt x="385862" y="207059"/>
                </a:cubicBezTo>
                <a:cubicBezTo>
                  <a:pt x="389238" y="206437"/>
                  <a:pt x="392970" y="206971"/>
                  <a:pt x="396524" y="206971"/>
                </a:cubicBezTo>
                <a:close/>
                <a:moveTo>
                  <a:pt x="392615" y="407781"/>
                </a:moveTo>
                <a:cubicBezTo>
                  <a:pt x="406654" y="405293"/>
                  <a:pt x="420781" y="403071"/>
                  <a:pt x="434731" y="400139"/>
                </a:cubicBezTo>
                <a:cubicBezTo>
                  <a:pt x="440063" y="398984"/>
                  <a:pt x="445572" y="397029"/>
                  <a:pt x="450014" y="394097"/>
                </a:cubicBezTo>
                <a:cubicBezTo>
                  <a:pt x="458367" y="388588"/>
                  <a:pt x="466452" y="382368"/>
                  <a:pt x="473916" y="375704"/>
                </a:cubicBezTo>
                <a:cubicBezTo>
                  <a:pt x="485378" y="365575"/>
                  <a:pt x="492575" y="352336"/>
                  <a:pt x="499861" y="339185"/>
                </a:cubicBezTo>
                <a:cubicBezTo>
                  <a:pt x="507236" y="325946"/>
                  <a:pt x="511768" y="312796"/>
                  <a:pt x="508658" y="297246"/>
                </a:cubicBezTo>
                <a:cubicBezTo>
                  <a:pt x="505193" y="280364"/>
                  <a:pt x="499595" y="264992"/>
                  <a:pt x="485467" y="254330"/>
                </a:cubicBezTo>
                <a:cubicBezTo>
                  <a:pt x="477559" y="248377"/>
                  <a:pt x="469207" y="242868"/>
                  <a:pt x="460499" y="238336"/>
                </a:cubicBezTo>
                <a:cubicBezTo>
                  <a:pt x="429489" y="222076"/>
                  <a:pt x="396880" y="219766"/>
                  <a:pt x="363293" y="228829"/>
                </a:cubicBezTo>
                <a:cubicBezTo>
                  <a:pt x="357340" y="230428"/>
                  <a:pt x="350764" y="231761"/>
                  <a:pt x="345966" y="235315"/>
                </a:cubicBezTo>
                <a:cubicBezTo>
                  <a:pt x="333260" y="244911"/>
                  <a:pt x="321354" y="255307"/>
                  <a:pt x="313890" y="270057"/>
                </a:cubicBezTo>
                <a:cubicBezTo>
                  <a:pt x="304294" y="289072"/>
                  <a:pt x="296741" y="308353"/>
                  <a:pt x="301895" y="330122"/>
                </a:cubicBezTo>
                <a:cubicBezTo>
                  <a:pt x="304027" y="338919"/>
                  <a:pt x="306249" y="347804"/>
                  <a:pt x="309447" y="356334"/>
                </a:cubicBezTo>
                <a:cubicBezTo>
                  <a:pt x="315045" y="371084"/>
                  <a:pt x="327218" y="380058"/>
                  <a:pt x="339480" y="389032"/>
                </a:cubicBezTo>
                <a:cubicBezTo>
                  <a:pt x="355474" y="400495"/>
                  <a:pt x="372356" y="407869"/>
                  <a:pt x="392615" y="407781"/>
                </a:cubicBezTo>
                <a:close/>
                <a:moveTo>
                  <a:pt x="395280" y="245000"/>
                </a:moveTo>
                <a:cubicBezTo>
                  <a:pt x="416516" y="247666"/>
                  <a:pt x="435353" y="247577"/>
                  <a:pt x="453124" y="253886"/>
                </a:cubicBezTo>
                <a:cubicBezTo>
                  <a:pt x="468407" y="259306"/>
                  <a:pt x="481291" y="268724"/>
                  <a:pt x="490443" y="281608"/>
                </a:cubicBezTo>
                <a:cubicBezTo>
                  <a:pt x="501016" y="296447"/>
                  <a:pt x="504393" y="316794"/>
                  <a:pt x="493375" y="334387"/>
                </a:cubicBezTo>
                <a:cubicBezTo>
                  <a:pt x="483068" y="350914"/>
                  <a:pt x="469651" y="364509"/>
                  <a:pt x="454190" y="376415"/>
                </a:cubicBezTo>
                <a:cubicBezTo>
                  <a:pt x="444239" y="384057"/>
                  <a:pt x="433576" y="390099"/>
                  <a:pt x="422114" y="394897"/>
                </a:cubicBezTo>
                <a:cubicBezTo>
                  <a:pt x="397857" y="405204"/>
                  <a:pt x="375022" y="401827"/>
                  <a:pt x="352630" y="389032"/>
                </a:cubicBezTo>
                <a:cubicBezTo>
                  <a:pt x="336192" y="379614"/>
                  <a:pt x="326419" y="366019"/>
                  <a:pt x="323664" y="347182"/>
                </a:cubicBezTo>
                <a:cubicBezTo>
                  <a:pt x="322242" y="337497"/>
                  <a:pt x="319666" y="328079"/>
                  <a:pt x="317444" y="318482"/>
                </a:cubicBezTo>
                <a:cubicBezTo>
                  <a:pt x="315045" y="307909"/>
                  <a:pt x="318422" y="298135"/>
                  <a:pt x="322864" y="289161"/>
                </a:cubicBezTo>
                <a:cubicBezTo>
                  <a:pt x="326419" y="282052"/>
                  <a:pt x="331661" y="275388"/>
                  <a:pt x="337436" y="269879"/>
                </a:cubicBezTo>
                <a:cubicBezTo>
                  <a:pt x="346322" y="261349"/>
                  <a:pt x="355385" y="252375"/>
                  <a:pt x="368180" y="249887"/>
                </a:cubicBezTo>
                <a:cubicBezTo>
                  <a:pt x="378131" y="247755"/>
                  <a:pt x="388083" y="246244"/>
                  <a:pt x="395280" y="245000"/>
                </a:cubicBezTo>
                <a:close/>
                <a:moveTo>
                  <a:pt x="408875" y="261527"/>
                </a:moveTo>
                <a:cubicBezTo>
                  <a:pt x="405676" y="261882"/>
                  <a:pt x="404077" y="262327"/>
                  <a:pt x="402477" y="262327"/>
                </a:cubicBezTo>
                <a:cubicBezTo>
                  <a:pt x="376710" y="261260"/>
                  <a:pt x="356273" y="272634"/>
                  <a:pt x="339924" y="291293"/>
                </a:cubicBezTo>
                <a:cubicBezTo>
                  <a:pt x="332194" y="300090"/>
                  <a:pt x="326952" y="311019"/>
                  <a:pt x="330684" y="323814"/>
                </a:cubicBezTo>
                <a:cubicBezTo>
                  <a:pt x="332905" y="331633"/>
                  <a:pt x="335215" y="339541"/>
                  <a:pt x="336637" y="347538"/>
                </a:cubicBezTo>
                <a:cubicBezTo>
                  <a:pt x="338769" y="358733"/>
                  <a:pt x="343656" y="367885"/>
                  <a:pt x="353252" y="374194"/>
                </a:cubicBezTo>
                <a:cubicBezTo>
                  <a:pt x="369157" y="384767"/>
                  <a:pt x="385862" y="392764"/>
                  <a:pt x="405676" y="386900"/>
                </a:cubicBezTo>
                <a:cubicBezTo>
                  <a:pt x="414739" y="384234"/>
                  <a:pt x="423625" y="380769"/>
                  <a:pt x="432244" y="376771"/>
                </a:cubicBezTo>
                <a:cubicBezTo>
                  <a:pt x="452058" y="367530"/>
                  <a:pt x="466008" y="351358"/>
                  <a:pt x="478981" y="334654"/>
                </a:cubicBezTo>
                <a:cubicBezTo>
                  <a:pt x="495063" y="313951"/>
                  <a:pt x="489732" y="289605"/>
                  <a:pt x="467696" y="275655"/>
                </a:cubicBezTo>
                <a:cubicBezTo>
                  <a:pt x="448948" y="263837"/>
                  <a:pt x="428156" y="262949"/>
                  <a:pt x="408875" y="26152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42569862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954"/>
        <p:cNvGrpSpPr/>
        <p:nvPr/>
      </p:nvGrpSpPr>
      <p:grpSpPr>
        <a:xfrm>
          <a:off x="0" y="0"/>
          <a:ext cx="0" cy="0"/>
          <a:chOff x="0" y="0"/>
          <a:chExt cx="0" cy="0"/>
        </a:xfrm>
      </p:grpSpPr>
      <p:sp>
        <p:nvSpPr>
          <p:cNvPr id="955" name="Google Shape;955;p26"/>
          <p:cNvSpPr/>
          <p:nvPr/>
        </p:nvSpPr>
        <p:spPr>
          <a:xfrm>
            <a:off x="10517959" y="685880"/>
            <a:ext cx="1931669" cy="2257629"/>
          </a:xfrm>
          <a:custGeom>
            <a:avLst/>
            <a:gdLst/>
            <a:ahLst/>
            <a:cxnLst/>
            <a:rect l="l" t="t" r="r" b="b"/>
            <a:pathLst>
              <a:path w="2897505" h="3386445" extrusionOk="0">
                <a:moveTo>
                  <a:pt x="2654292" y="1776298"/>
                </a:moveTo>
                <a:cubicBezTo>
                  <a:pt x="2656393" y="1772911"/>
                  <a:pt x="2660458" y="1766748"/>
                  <a:pt x="2660323" y="1762413"/>
                </a:cubicBezTo>
                <a:cubicBezTo>
                  <a:pt x="2705855" y="1701256"/>
                  <a:pt x="2740817" y="1632377"/>
                  <a:pt x="2769478" y="1561670"/>
                </a:cubicBezTo>
                <a:cubicBezTo>
                  <a:pt x="2821988" y="1452968"/>
                  <a:pt x="2856815" y="1336680"/>
                  <a:pt x="2877277" y="1217819"/>
                </a:cubicBezTo>
                <a:cubicBezTo>
                  <a:pt x="2902618" y="1052970"/>
                  <a:pt x="2909326" y="881756"/>
                  <a:pt x="2866775" y="719143"/>
                </a:cubicBezTo>
                <a:cubicBezTo>
                  <a:pt x="2852614" y="646878"/>
                  <a:pt x="2827409" y="576306"/>
                  <a:pt x="2787636" y="514132"/>
                </a:cubicBezTo>
                <a:cubicBezTo>
                  <a:pt x="2752403" y="451146"/>
                  <a:pt x="2709175" y="392562"/>
                  <a:pt x="2655038" y="344408"/>
                </a:cubicBezTo>
                <a:cubicBezTo>
                  <a:pt x="2611267" y="301062"/>
                  <a:pt x="2565464" y="260087"/>
                  <a:pt x="2514241" y="225682"/>
                </a:cubicBezTo>
                <a:cubicBezTo>
                  <a:pt x="2485377" y="203941"/>
                  <a:pt x="2457326" y="180846"/>
                  <a:pt x="2424870" y="164456"/>
                </a:cubicBezTo>
                <a:cubicBezTo>
                  <a:pt x="2317884" y="105398"/>
                  <a:pt x="2198836" y="74041"/>
                  <a:pt x="2080670" y="46001"/>
                </a:cubicBezTo>
                <a:cubicBezTo>
                  <a:pt x="2006003" y="27647"/>
                  <a:pt x="1930793" y="9090"/>
                  <a:pt x="1853958" y="3130"/>
                </a:cubicBezTo>
                <a:cubicBezTo>
                  <a:pt x="1769805" y="895"/>
                  <a:pt x="1680503" y="-3101"/>
                  <a:pt x="1596959" y="4146"/>
                </a:cubicBezTo>
                <a:cubicBezTo>
                  <a:pt x="1537131" y="11054"/>
                  <a:pt x="1477099" y="14982"/>
                  <a:pt x="1418083" y="27512"/>
                </a:cubicBezTo>
                <a:cubicBezTo>
                  <a:pt x="1401687" y="30424"/>
                  <a:pt x="1385628" y="34691"/>
                  <a:pt x="1369706" y="39567"/>
                </a:cubicBezTo>
                <a:cubicBezTo>
                  <a:pt x="1317127" y="49185"/>
                  <a:pt x="1264955" y="61172"/>
                  <a:pt x="1214409" y="78985"/>
                </a:cubicBezTo>
                <a:cubicBezTo>
                  <a:pt x="1153361" y="94359"/>
                  <a:pt x="1095565" y="117657"/>
                  <a:pt x="1037024" y="140684"/>
                </a:cubicBezTo>
                <a:cubicBezTo>
                  <a:pt x="1017781" y="148270"/>
                  <a:pt x="1000842" y="160393"/>
                  <a:pt x="982548" y="169671"/>
                </a:cubicBezTo>
                <a:cubicBezTo>
                  <a:pt x="963305" y="179560"/>
                  <a:pt x="940742" y="184571"/>
                  <a:pt x="923871" y="198659"/>
                </a:cubicBezTo>
                <a:cubicBezTo>
                  <a:pt x="903748" y="214304"/>
                  <a:pt x="882133" y="228188"/>
                  <a:pt x="860858" y="242207"/>
                </a:cubicBezTo>
                <a:cubicBezTo>
                  <a:pt x="857335" y="245255"/>
                  <a:pt x="849475" y="247219"/>
                  <a:pt x="848865" y="252231"/>
                </a:cubicBezTo>
                <a:cubicBezTo>
                  <a:pt x="731783" y="330591"/>
                  <a:pt x="646275" y="441461"/>
                  <a:pt x="573437" y="600891"/>
                </a:cubicBezTo>
                <a:cubicBezTo>
                  <a:pt x="482847" y="780842"/>
                  <a:pt x="418614" y="975152"/>
                  <a:pt x="395306" y="1175624"/>
                </a:cubicBezTo>
                <a:cubicBezTo>
                  <a:pt x="387243" y="1255543"/>
                  <a:pt x="393883" y="1336274"/>
                  <a:pt x="397203" y="1416327"/>
                </a:cubicBezTo>
                <a:cubicBezTo>
                  <a:pt x="398152" y="1422152"/>
                  <a:pt x="398288" y="1428383"/>
                  <a:pt x="399236" y="1434343"/>
                </a:cubicBezTo>
                <a:cubicBezTo>
                  <a:pt x="399507" y="1472067"/>
                  <a:pt x="407977" y="1503424"/>
                  <a:pt x="423425" y="1528619"/>
                </a:cubicBezTo>
                <a:cubicBezTo>
                  <a:pt x="429320" y="1557132"/>
                  <a:pt x="442464" y="1584358"/>
                  <a:pt x="440838" y="1614700"/>
                </a:cubicBezTo>
                <a:cubicBezTo>
                  <a:pt x="440703" y="1620796"/>
                  <a:pt x="441177" y="1627162"/>
                  <a:pt x="439415" y="1633122"/>
                </a:cubicBezTo>
                <a:cubicBezTo>
                  <a:pt x="437450" y="1637050"/>
                  <a:pt x="435553" y="1641791"/>
                  <a:pt x="435486" y="1646126"/>
                </a:cubicBezTo>
                <a:cubicBezTo>
                  <a:pt x="393477" y="1660010"/>
                  <a:pt x="354720" y="1682089"/>
                  <a:pt x="315828" y="1702881"/>
                </a:cubicBezTo>
                <a:cubicBezTo>
                  <a:pt x="267383" y="1725299"/>
                  <a:pt x="231133" y="1766680"/>
                  <a:pt x="200372" y="1809213"/>
                </a:cubicBezTo>
                <a:cubicBezTo>
                  <a:pt x="180994" y="1834475"/>
                  <a:pt x="164936" y="1862040"/>
                  <a:pt x="153756" y="1891637"/>
                </a:cubicBezTo>
                <a:cubicBezTo>
                  <a:pt x="102329" y="1893466"/>
                  <a:pt x="73465" y="1909246"/>
                  <a:pt x="50428" y="1968508"/>
                </a:cubicBezTo>
                <a:cubicBezTo>
                  <a:pt x="25087" y="2039486"/>
                  <a:pt x="14314" y="2114866"/>
                  <a:pt x="6387" y="2189569"/>
                </a:cubicBezTo>
                <a:cubicBezTo>
                  <a:pt x="-7097" y="2298001"/>
                  <a:pt x="-50" y="2408938"/>
                  <a:pt x="35386" y="2512764"/>
                </a:cubicBezTo>
                <a:cubicBezTo>
                  <a:pt x="75837" y="2616996"/>
                  <a:pt x="80241" y="2664879"/>
                  <a:pt x="197323" y="2700978"/>
                </a:cubicBezTo>
                <a:cubicBezTo>
                  <a:pt x="199153" y="2701520"/>
                  <a:pt x="200846" y="2701723"/>
                  <a:pt x="202473" y="2701723"/>
                </a:cubicBezTo>
                <a:cubicBezTo>
                  <a:pt x="202744" y="2701723"/>
                  <a:pt x="202947" y="2701655"/>
                  <a:pt x="203218" y="2701655"/>
                </a:cubicBezTo>
                <a:cubicBezTo>
                  <a:pt x="221106" y="2732606"/>
                  <a:pt x="240687" y="2762677"/>
                  <a:pt x="266434" y="2787533"/>
                </a:cubicBezTo>
                <a:cubicBezTo>
                  <a:pt x="303971" y="2824445"/>
                  <a:pt x="352755" y="2845779"/>
                  <a:pt x="401811" y="2862846"/>
                </a:cubicBezTo>
                <a:cubicBezTo>
                  <a:pt x="452018" y="2882284"/>
                  <a:pt x="501954" y="2890479"/>
                  <a:pt x="554601" y="2902941"/>
                </a:cubicBezTo>
                <a:cubicBezTo>
                  <a:pt x="556430" y="2903415"/>
                  <a:pt x="558124" y="2903618"/>
                  <a:pt x="559750" y="2903618"/>
                </a:cubicBezTo>
                <a:cubicBezTo>
                  <a:pt x="561105" y="2903618"/>
                  <a:pt x="562393" y="2903415"/>
                  <a:pt x="563612" y="2903144"/>
                </a:cubicBezTo>
                <a:cubicBezTo>
                  <a:pt x="649798" y="2973174"/>
                  <a:pt x="744318" y="2998368"/>
                  <a:pt x="875561" y="3007918"/>
                </a:cubicBezTo>
                <a:cubicBezTo>
                  <a:pt x="886063" y="3008595"/>
                  <a:pt x="896633" y="3008934"/>
                  <a:pt x="907339" y="3008934"/>
                </a:cubicBezTo>
                <a:cubicBezTo>
                  <a:pt x="1044002" y="3008934"/>
                  <a:pt x="1193201" y="2953465"/>
                  <a:pt x="1293616" y="2863727"/>
                </a:cubicBezTo>
                <a:cubicBezTo>
                  <a:pt x="1322615" y="2834468"/>
                  <a:pt x="1346262" y="2799250"/>
                  <a:pt x="1364760" y="2762136"/>
                </a:cubicBezTo>
                <a:cubicBezTo>
                  <a:pt x="1363133" y="2858647"/>
                  <a:pt x="1384612" y="2917841"/>
                  <a:pt x="1435700" y="3036295"/>
                </a:cubicBezTo>
                <a:cubicBezTo>
                  <a:pt x="1460770" y="3111541"/>
                  <a:pt x="1538893" y="3130707"/>
                  <a:pt x="1603125" y="3160981"/>
                </a:cubicBezTo>
                <a:cubicBezTo>
                  <a:pt x="1626569" y="3172766"/>
                  <a:pt x="1648522" y="3187124"/>
                  <a:pt x="1671491" y="3199789"/>
                </a:cubicBezTo>
                <a:cubicBezTo>
                  <a:pt x="1711603" y="3221462"/>
                  <a:pt x="1756660" y="3231350"/>
                  <a:pt x="1798737" y="3248011"/>
                </a:cubicBezTo>
                <a:cubicBezTo>
                  <a:pt x="1800228" y="3248485"/>
                  <a:pt x="1801786" y="3248688"/>
                  <a:pt x="1803277" y="3248688"/>
                </a:cubicBezTo>
                <a:cubicBezTo>
                  <a:pt x="1805309" y="3248688"/>
                  <a:pt x="1807342" y="3248282"/>
                  <a:pt x="1809239" y="3247537"/>
                </a:cubicBezTo>
                <a:cubicBezTo>
                  <a:pt x="1835528" y="3270361"/>
                  <a:pt x="1865206" y="3289054"/>
                  <a:pt x="1896373" y="3304834"/>
                </a:cubicBezTo>
                <a:cubicBezTo>
                  <a:pt x="1979713" y="3348857"/>
                  <a:pt x="2068541" y="3389629"/>
                  <a:pt x="2164958" y="3386174"/>
                </a:cubicBezTo>
                <a:cubicBezTo>
                  <a:pt x="2168820" y="3386378"/>
                  <a:pt x="2172615" y="3386445"/>
                  <a:pt x="2176477" y="3386445"/>
                </a:cubicBezTo>
                <a:cubicBezTo>
                  <a:pt x="2251076" y="3386445"/>
                  <a:pt x="2321136" y="3357526"/>
                  <a:pt x="2389773" y="3330841"/>
                </a:cubicBezTo>
                <a:cubicBezTo>
                  <a:pt x="2443436" y="3308085"/>
                  <a:pt x="2499876" y="3284855"/>
                  <a:pt x="2547915" y="3250856"/>
                </a:cubicBezTo>
                <a:cubicBezTo>
                  <a:pt x="2549406" y="3249975"/>
                  <a:pt x="2550829" y="3248959"/>
                  <a:pt x="2552184" y="3247808"/>
                </a:cubicBezTo>
                <a:cubicBezTo>
                  <a:pt x="2576779" y="3229860"/>
                  <a:pt x="2599003" y="3209068"/>
                  <a:pt x="2617298" y="3183670"/>
                </a:cubicBezTo>
                <a:cubicBezTo>
                  <a:pt x="2643790" y="3144388"/>
                  <a:pt x="2673738" y="3107138"/>
                  <a:pt x="2694810" y="3064470"/>
                </a:cubicBezTo>
                <a:cubicBezTo>
                  <a:pt x="2697453" y="3059052"/>
                  <a:pt x="2699892" y="3053498"/>
                  <a:pt x="2702196" y="3048012"/>
                </a:cubicBezTo>
                <a:cubicBezTo>
                  <a:pt x="2798613" y="2896032"/>
                  <a:pt x="2824902" y="2701181"/>
                  <a:pt x="2807760" y="2524819"/>
                </a:cubicBezTo>
                <a:cubicBezTo>
                  <a:pt x="2793463" y="2431220"/>
                  <a:pt x="2766767" y="2338976"/>
                  <a:pt x="2727266" y="2252894"/>
                </a:cubicBezTo>
                <a:cubicBezTo>
                  <a:pt x="2699079" y="2194513"/>
                  <a:pt x="2659103" y="2142905"/>
                  <a:pt x="2627393" y="2086488"/>
                </a:cubicBezTo>
                <a:cubicBezTo>
                  <a:pt x="2610861" y="2055266"/>
                  <a:pt x="2592838" y="2024653"/>
                  <a:pt x="2578202" y="1992551"/>
                </a:cubicBezTo>
                <a:cubicBezTo>
                  <a:pt x="2560721" y="1938301"/>
                  <a:pt x="2592024" y="1886354"/>
                  <a:pt x="2620550" y="1841925"/>
                </a:cubicBezTo>
                <a:cubicBezTo>
                  <a:pt x="2633085" y="1820253"/>
                  <a:pt x="2642164" y="1798173"/>
                  <a:pt x="2654292" y="1776298"/>
                </a:cubicBezTo>
                <a:close/>
                <a:moveTo>
                  <a:pt x="741540" y="1440099"/>
                </a:moveTo>
                <a:cubicBezTo>
                  <a:pt x="741743" y="1407997"/>
                  <a:pt x="741336" y="1375691"/>
                  <a:pt x="744927" y="1343520"/>
                </a:cubicBezTo>
                <a:cubicBezTo>
                  <a:pt x="750416" y="1272271"/>
                  <a:pt x="764509" y="1202038"/>
                  <a:pt x="780093" y="1132347"/>
                </a:cubicBezTo>
                <a:cubicBezTo>
                  <a:pt x="801029" y="1050397"/>
                  <a:pt x="820475" y="967634"/>
                  <a:pt x="852117" y="888935"/>
                </a:cubicBezTo>
                <a:cubicBezTo>
                  <a:pt x="867430" y="854191"/>
                  <a:pt x="884640" y="820259"/>
                  <a:pt x="901308" y="786125"/>
                </a:cubicBezTo>
                <a:cubicBezTo>
                  <a:pt x="944266" y="694016"/>
                  <a:pt x="992643" y="604277"/>
                  <a:pt x="1050304" y="520431"/>
                </a:cubicBezTo>
                <a:cubicBezTo>
                  <a:pt x="1075848" y="484874"/>
                  <a:pt x="1105051" y="452162"/>
                  <a:pt x="1131272" y="417147"/>
                </a:cubicBezTo>
                <a:cubicBezTo>
                  <a:pt x="1174162" y="360865"/>
                  <a:pt x="1230332" y="317046"/>
                  <a:pt x="1284333" y="272143"/>
                </a:cubicBezTo>
                <a:cubicBezTo>
                  <a:pt x="1306896" y="251012"/>
                  <a:pt x="1332101" y="232996"/>
                  <a:pt x="1357510" y="215523"/>
                </a:cubicBezTo>
                <a:cubicBezTo>
                  <a:pt x="1396131" y="186671"/>
                  <a:pt x="1434209" y="156871"/>
                  <a:pt x="1475134" y="131135"/>
                </a:cubicBezTo>
                <a:cubicBezTo>
                  <a:pt x="1522631" y="133031"/>
                  <a:pt x="1570060" y="137569"/>
                  <a:pt x="1617083" y="144680"/>
                </a:cubicBezTo>
                <a:cubicBezTo>
                  <a:pt x="1701507" y="154839"/>
                  <a:pt x="1785999" y="168317"/>
                  <a:pt x="1866493" y="196627"/>
                </a:cubicBezTo>
                <a:cubicBezTo>
                  <a:pt x="1926051" y="217013"/>
                  <a:pt x="1978697" y="245661"/>
                  <a:pt x="2035138" y="274716"/>
                </a:cubicBezTo>
                <a:cubicBezTo>
                  <a:pt x="2099980" y="309596"/>
                  <a:pt x="2166449" y="343256"/>
                  <a:pt x="2223567" y="390191"/>
                </a:cubicBezTo>
                <a:cubicBezTo>
                  <a:pt x="2297218" y="448369"/>
                  <a:pt x="2358537" y="521718"/>
                  <a:pt x="2408473" y="600891"/>
                </a:cubicBezTo>
                <a:cubicBezTo>
                  <a:pt x="2521761" y="806850"/>
                  <a:pt x="2524472" y="1052225"/>
                  <a:pt x="2459765" y="1274235"/>
                </a:cubicBezTo>
                <a:cubicBezTo>
                  <a:pt x="2428055" y="1399057"/>
                  <a:pt x="2366871" y="1514328"/>
                  <a:pt x="2321204" y="1634477"/>
                </a:cubicBezTo>
                <a:cubicBezTo>
                  <a:pt x="2309482" y="1666512"/>
                  <a:pt x="2292543" y="1697463"/>
                  <a:pt x="2285361" y="1730582"/>
                </a:cubicBezTo>
                <a:cubicBezTo>
                  <a:pt x="2279398" y="1744737"/>
                  <a:pt x="2273504" y="1758959"/>
                  <a:pt x="2266525" y="1772640"/>
                </a:cubicBezTo>
                <a:cubicBezTo>
                  <a:pt x="2243420" y="1817679"/>
                  <a:pt x="2214149" y="1859196"/>
                  <a:pt x="2181491" y="1898003"/>
                </a:cubicBezTo>
                <a:cubicBezTo>
                  <a:pt x="2169363" y="1912362"/>
                  <a:pt x="2157844" y="1927261"/>
                  <a:pt x="2146461" y="1942229"/>
                </a:cubicBezTo>
                <a:cubicBezTo>
                  <a:pt x="2144225" y="1945074"/>
                  <a:pt x="2143412" y="1948596"/>
                  <a:pt x="2143751" y="1951914"/>
                </a:cubicBezTo>
                <a:cubicBezTo>
                  <a:pt x="2128573" y="1960245"/>
                  <a:pt x="2112380" y="1967153"/>
                  <a:pt x="2096796" y="1974197"/>
                </a:cubicBezTo>
                <a:cubicBezTo>
                  <a:pt x="2094831" y="1975145"/>
                  <a:pt x="2092934" y="1976093"/>
                  <a:pt x="2090969" y="1977041"/>
                </a:cubicBezTo>
                <a:cubicBezTo>
                  <a:pt x="2008510" y="1957129"/>
                  <a:pt x="1923747" y="1938707"/>
                  <a:pt x="1838510" y="1943990"/>
                </a:cubicBezTo>
                <a:cubicBezTo>
                  <a:pt x="1780104" y="1948325"/>
                  <a:pt x="1724205" y="1975687"/>
                  <a:pt x="1679961" y="2013411"/>
                </a:cubicBezTo>
                <a:cubicBezTo>
                  <a:pt x="1628466" y="2060684"/>
                  <a:pt x="1581037" y="2112631"/>
                  <a:pt x="1538689" y="2168303"/>
                </a:cubicBezTo>
                <a:cubicBezTo>
                  <a:pt x="1506776" y="2212935"/>
                  <a:pt x="1484552" y="2263595"/>
                  <a:pt x="1460160" y="2312494"/>
                </a:cubicBezTo>
                <a:cubicBezTo>
                  <a:pt x="1448642" y="2335454"/>
                  <a:pt x="1438072" y="2358820"/>
                  <a:pt x="1428654" y="2382660"/>
                </a:cubicBezTo>
                <a:cubicBezTo>
                  <a:pt x="1427773" y="2326717"/>
                  <a:pt x="1422149" y="2270842"/>
                  <a:pt x="1411715" y="2215644"/>
                </a:cubicBezTo>
                <a:cubicBezTo>
                  <a:pt x="1403719" y="2162614"/>
                  <a:pt x="1393149" y="2109380"/>
                  <a:pt x="1375872" y="2058517"/>
                </a:cubicBezTo>
                <a:cubicBezTo>
                  <a:pt x="1357442" y="2007654"/>
                  <a:pt x="1331898" y="1959229"/>
                  <a:pt x="1304524" y="1912633"/>
                </a:cubicBezTo>
                <a:cubicBezTo>
                  <a:pt x="1294225" y="1895091"/>
                  <a:pt x="1281691" y="1879311"/>
                  <a:pt x="1268410" y="1864072"/>
                </a:cubicBezTo>
                <a:cubicBezTo>
                  <a:pt x="1269766" y="1854590"/>
                  <a:pt x="1258925" y="1844025"/>
                  <a:pt x="1253572" y="1836643"/>
                </a:cubicBezTo>
                <a:cubicBezTo>
                  <a:pt x="1218949" y="1802847"/>
                  <a:pt x="1178498" y="1769999"/>
                  <a:pt x="1131137" y="1756860"/>
                </a:cubicBezTo>
                <a:cubicBezTo>
                  <a:pt x="1074493" y="1725434"/>
                  <a:pt x="1000503" y="1702272"/>
                  <a:pt x="932341" y="1690284"/>
                </a:cubicBezTo>
                <a:cubicBezTo>
                  <a:pt x="931324" y="1689810"/>
                  <a:pt x="930240" y="1689336"/>
                  <a:pt x="929021" y="1688997"/>
                </a:cubicBezTo>
                <a:cubicBezTo>
                  <a:pt x="907474" y="1683714"/>
                  <a:pt x="888773" y="1670914"/>
                  <a:pt x="867566" y="1664683"/>
                </a:cubicBezTo>
                <a:cubicBezTo>
                  <a:pt x="843174" y="1655404"/>
                  <a:pt x="817359" y="1650054"/>
                  <a:pt x="793305" y="1639827"/>
                </a:cubicBezTo>
                <a:cubicBezTo>
                  <a:pt x="791137" y="1638473"/>
                  <a:pt x="788291" y="1637186"/>
                  <a:pt x="785310" y="1636305"/>
                </a:cubicBezTo>
                <a:cubicBezTo>
                  <a:pt x="784836" y="1634003"/>
                  <a:pt x="783819" y="1631700"/>
                  <a:pt x="782058" y="1629465"/>
                </a:cubicBezTo>
                <a:cubicBezTo>
                  <a:pt x="766745" y="1612059"/>
                  <a:pt x="760308" y="1589235"/>
                  <a:pt x="756039" y="1566885"/>
                </a:cubicBezTo>
                <a:cubicBezTo>
                  <a:pt x="752652" y="1549343"/>
                  <a:pt x="749331" y="1531802"/>
                  <a:pt x="746418" y="1514193"/>
                </a:cubicBezTo>
                <a:cubicBezTo>
                  <a:pt x="745131" y="1510129"/>
                  <a:pt x="744182" y="1499496"/>
                  <a:pt x="742420" y="1489066"/>
                </a:cubicBezTo>
                <a:cubicBezTo>
                  <a:pt x="744385" y="1473760"/>
                  <a:pt x="744114" y="1457641"/>
                  <a:pt x="741269" y="1441183"/>
                </a:cubicBezTo>
                <a:cubicBezTo>
                  <a:pt x="741336" y="1440844"/>
                  <a:pt x="741472" y="1440506"/>
                  <a:pt x="741540" y="144009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56" name="Google Shape;956;p26"/>
          <p:cNvGrpSpPr/>
          <p:nvPr/>
        </p:nvGrpSpPr>
        <p:grpSpPr>
          <a:xfrm>
            <a:off x="10517959" y="685880"/>
            <a:ext cx="1931669" cy="2257629"/>
            <a:chOff x="15776938" y="1028820"/>
            <a:chExt cx="2897505" cy="3386445"/>
          </a:xfrm>
        </p:grpSpPr>
        <p:grpSp>
          <p:nvGrpSpPr>
            <p:cNvPr id="957" name="Google Shape;957;p26"/>
            <p:cNvGrpSpPr/>
            <p:nvPr/>
          </p:nvGrpSpPr>
          <p:grpSpPr>
            <a:xfrm>
              <a:off x="15776938" y="1028820"/>
              <a:ext cx="2897505" cy="3386445"/>
              <a:chOff x="15776938" y="1028820"/>
              <a:chExt cx="2897505" cy="3386445"/>
            </a:xfrm>
          </p:grpSpPr>
          <p:sp>
            <p:nvSpPr>
              <p:cNvPr id="958" name="Google Shape;958;p26"/>
              <p:cNvSpPr/>
              <p:nvPr/>
            </p:nvSpPr>
            <p:spPr>
              <a:xfrm>
                <a:off x="15776938" y="1028820"/>
                <a:ext cx="2897505" cy="3386445"/>
              </a:xfrm>
              <a:custGeom>
                <a:avLst/>
                <a:gdLst/>
                <a:ahLst/>
                <a:cxnLst/>
                <a:rect l="l" t="t" r="r" b="b"/>
                <a:pathLst>
                  <a:path w="2897505" h="3386445" extrusionOk="0">
                    <a:moveTo>
                      <a:pt x="2654292" y="1776298"/>
                    </a:moveTo>
                    <a:cubicBezTo>
                      <a:pt x="2656393" y="1772911"/>
                      <a:pt x="2660458" y="1766748"/>
                      <a:pt x="2660323" y="1762413"/>
                    </a:cubicBezTo>
                    <a:cubicBezTo>
                      <a:pt x="2705855" y="1701256"/>
                      <a:pt x="2740817" y="1632377"/>
                      <a:pt x="2769478" y="1561670"/>
                    </a:cubicBezTo>
                    <a:cubicBezTo>
                      <a:pt x="2821988" y="1452968"/>
                      <a:pt x="2856815" y="1336680"/>
                      <a:pt x="2877277" y="1217819"/>
                    </a:cubicBezTo>
                    <a:cubicBezTo>
                      <a:pt x="2902618" y="1052970"/>
                      <a:pt x="2909326" y="881756"/>
                      <a:pt x="2866775" y="719143"/>
                    </a:cubicBezTo>
                    <a:cubicBezTo>
                      <a:pt x="2852614" y="646878"/>
                      <a:pt x="2827409" y="576306"/>
                      <a:pt x="2787636" y="514132"/>
                    </a:cubicBezTo>
                    <a:cubicBezTo>
                      <a:pt x="2752403" y="451146"/>
                      <a:pt x="2709175" y="392562"/>
                      <a:pt x="2655038" y="344408"/>
                    </a:cubicBezTo>
                    <a:cubicBezTo>
                      <a:pt x="2611267" y="301062"/>
                      <a:pt x="2565464" y="260087"/>
                      <a:pt x="2514241" y="225682"/>
                    </a:cubicBezTo>
                    <a:cubicBezTo>
                      <a:pt x="2485377" y="203941"/>
                      <a:pt x="2457326" y="180846"/>
                      <a:pt x="2424870" y="164456"/>
                    </a:cubicBezTo>
                    <a:cubicBezTo>
                      <a:pt x="2317884" y="105398"/>
                      <a:pt x="2198836" y="74041"/>
                      <a:pt x="2080670" y="46001"/>
                    </a:cubicBezTo>
                    <a:cubicBezTo>
                      <a:pt x="2006003" y="27647"/>
                      <a:pt x="1930793" y="9090"/>
                      <a:pt x="1853958" y="3130"/>
                    </a:cubicBezTo>
                    <a:cubicBezTo>
                      <a:pt x="1769805" y="895"/>
                      <a:pt x="1680503" y="-3101"/>
                      <a:pt x="1596959" y="4146"/>
                    </a:cubicBezTo>
                    <a:cubicBezTo>
                      <a:pt x="1537131" y="11054"/>
                      <a:pt x="1477099" y="14982"/>
                      <a:pt x="1418083" y="27512"/>
                    </a:cubicBezTo>
                    <a:cubicBezTo>
                      <a:pt x="1401687" y="30424"/>
                      <a:pt x="1385628" y="34691"/>
                      <a:pt x="1369706" y="39567"/>
                    </a:cubicBezTo>
                    <a:cubicBezTo>
                      <a:pt x="1317127" y="49185"/>
                      <a:pt x="1264955" y="61172"/>
                      <a:pt x="1214409" y="78985"/>
                    </a:cubicBezTo>
                    <a:cubicBezTo>
                      <a:pt x="1153361" y="94359"/>
                      <a:pt x="1095565" y="117657"/>
                      <a:pt x="1037024" y="140684"/>
                    </a:cubicBezTo>
                    <a:cubicBezTo>
                      <a:pt x="1017781" y="148270"/>
                      <a:pt x="1000842" y="160393"/>
                      <a:pt x="982548" y="169671"/>
                    </a:cubicBezTo>
                    <a:cubicBezTo>
                      <a:pt x="963305" y="179560"/>
                      <a:pt x="940742" y="184571"/>
                      <a:pt x="923871" y="198659"/>
                    </a:cubicBezTo>
                    <a:cubicBezTo>
                      <a:pt x="903748" y="214304"/>
                      <a:pt x="882133" y="228188"/>
                      <a:pt x="860858" y="242207"/>
                    </a:cubicBezTo>
                    <a:cubicBezTo>
                      <a:pt x="857335" y="245255"/>
                      <a:pt x="849475" y="247219"/>
                      <a:pt x="848865" y="252231"/>
                    </a:cubicBezTo>
                    <a:cubicBezTo>
                      <a:pt x="731783" y="330591"/>
                      <a:pt x="646275" y="441461"/>
                      <a:pt x="573437" y="600891"/>
                    </a:cubicBezTo>
                    <a:cubicBezTo>
                      <a:pt x="482847" y="780842"/>
                      <a:pt x="418614" y="975152"/>
                      <a:pt x="395306" y="1175624"/>
                    </a:cubicBezTo>
                    <a:cubicBezTo>
                      <a:pt x="387243" y="1255543"/>
                      <a:pt x="393883" y="1336274"/>
                      <a:pt x="397203" y="1416327"/>
                    </a:cubicBezTo>
                    <a:cubicBezTo>
                      <a:pt x="398152" y="1422152"/>
                      <a:pt x="398288" y="1428383"/>
                      <a:pt x="399236" y="1434343"/>
                    </a:cubicBezTo>
                    <a:cubicBezTo>
                      <a:pt x="399507" y="1472067"/>
                      <a:pt x="407977" y="1503424"/>
                      <a:pt x="423425" y="1528619"/>
                    </a:cubicBezTo>
                    <a:cubicBezTo>
                      <a:pt x="429320" y="1557132"/>
                      <a:pt x="442464" y="1584358"/>
                      <a:pt x="440838" y="1614700"/>
                    </a:cubicBezTo>
                    <a:cubicBezTo>
                      <a:pt x="440703" y="1620796"/>
                      <a:pt x="441177" y="1627162"/>
                      <a:pt x="439415" y="1633122"/>
                    </a:cubicBezTo>
                    <a:cubicBezTo>
                      <a:pt x="437450" y="1637050"/>
                      <a:pt x="435553" y="1641791"/>
                      <a:pt x="435486" y="1646126"/>
                    </a:cubicBezTo>
                    <a:cubicBezTo>
                      <a:pt x="393477" y="1660010"/>
                      <a:pt x="354720" y="1682089"/>
                      <a:pt x="315828" y="1702881"/>
                    </a:cubicBezTo>
                    <a:cubicBezTo>
                      <a:pt x="267383" y="1725299"/>
                      <a:pt x="231133" y="1766680"/>
                      <a:pt x="200372" y="1809213"/>
                    </a:cubicBezTo>
                    <a:cubicBezTo>
                      <a:pt x="180994" y="1834475"/>
                      <a:pt x="164936" y="1862040"/>
                      <a:pt x="153756" y="1891637"/>
                    </a:cubicBezTo>
                    <a:cubicBezTo>
                      <a:pt x="102329" y="1893466"/>
                      <a:pt x="73465" y="1909246"/>
                      <a:pt x="50428" y="1968508"/>
                    </a:cubicBezTo>
                    <a:cubicBezTo>
                      <a:pt x="25087" y="2039486"/>
                      <a:pt x="14314" y="2114866"/>
                      <a:pt x="6387" y="2189569"/>
                    </a:cubicBezTo>
                    <a:cubicBezTo>
                      <a:pt x="-7097" y="2298001"/>
                      <a:pt x="-50" y="2408938"/>
                      <a:pt x="35386" y="2512764"/>
                    </a:cubicBezTo>
                    <a:cubicBezTo>
                      <a:pt x="75837" y="2616996"/>
                      <a:pt x="80241" y="2664879"/>
                      <a:pt x="197323" y="2700978"/>
                    </a:cubicBezTo>
                    <a:cubicBezTo>
                      <a:pt x="199153" y="2701520"/>
                      <a:pt x="200846" y="2701723"/>
                      <a:pt x="202473" y="2701723"/>
                    </a:cubicBezTo>
                    <a:cubicBezTo>
                      <a:pt x="202744" y="2701723"/>
                      <a:pt x="202947" y="2701655"/>
                      <a:pt x="203218" y="2701655"/>
                    </a:cubicBezTo>
                    <a:cubicBezTo>
                      <a:pt x="221106" y="2732606"/>
                      <a:pt x="240687" y="2762677"/>
                      <a:pt x="266434" y="2787533"/>
                    </a:cubicBezTo>
                    <a:cubicBezTo>
                      <a:pt x="303971" y="2824445"/>
                      <a:pt x="352755" y="2845779"/>
                      <a:pt x="401811" y="2862846"/>
                    </a:cubicBezTo>
                    <a:cubicBezTo>
                      <a:pt x="452018" y="2882284"/>
                      <a:pt x="501954" y="2890479"/>
                      <a:pt x="554601" y="2902941"/>
                    </a:cubicBezTo>
                    <a:cubicBezTo>
                      <a:pt x="556430" y="2903415"/>
                      <a:pt x="558124" y="2903618"/>
                      <a:pt x="559750" y="2903618"/>
                    </a:cubicBezTo>
                    <a:cubicBezTo>
                      <a:pt x="561105" y="2903618"/>
                      <a:pt x="562393" y="2903415"/>
                      <a:pt x="563612" y="2903144"/>
                    </a:cubicBezTo>
                    <a:cubicBezTo>
                      <a:pt x="649798" y="2973174"/>
                      <a:pt x="744318" y="2998368"/>
                      <a:pt x="875561" y="3007918"/>
                    </a:cubicBezTo>
                    <a:cubicBezTo>
                      <a:pt x="886063" y="3008595"/>
                      <a:pt x="896633" y="3008934"/>
                      <a:pt x="907339" y="3008934"/>
                    </a:cubicBezTo>
                    <a:cubicBezTo>
                      <a:pt x="1044002" y="3008934"/>
                      <a:pt x="1193201" y="2953465"/>
                      <a:pt x="1293616" y="2863727"/>
                    </a:cubicBezTo>
                    <a:cubicBezTo>
                      <a:pt x="1322615" y="2834468"/>
                      <a:pt x="1346262" y="2799250"/>
                      <a:pt x="1364760" y="2762136"/>
                    </a:cubicBezTo>
                    <a:cubicBezTo>
                      <a:pt x="1363133" y="2858647"/>
                      <a:pt x="1384612" y="2917841"/>
                      <a:pt x="1435700" y="3036295"/>
                    </a:cubicBezTo>
                    <a:cubicBezTo>
                      <a:pt x="1460770" y="3111541"/>
                      <a:pt x="1538893" y="3130707"/>
                      <a:pt x="1603125" y="3160981"/>
                    </a:cubicBezTo>
                    <a:cubicBezTo>
                      <a:pt x="1626569" y="3172766"/>
                      <a:pt x="1648522" y="3187124"/>
                      <a:pt x="1671491" y="3199789"/>
                    </a:cubicBezTo>
                    <a:cubicBezTo>
                      <a:pt x="1711603" y="3221462"/>
                      <a:pt x="1756660" y="3231350"/>
                      <a:pt x="1798737" y="3248011"/>
                    </a:cubicBezTo>
                    <a:cubicBezTo>
                      <a:pt x="1800228" y="3248485"/>
                      <a:pt x="1801786" y="3248688"/>
                      <a:pt x="1803277" y="3248688"/>
                    </a:cubicBezTo>
                    <a:cubicBezTo>
                      <a:pt x="1805309" y="3248688"/>
                      <a:pt x="1807342" y="3248282"/>
                      <a:pt x="1809239" y="3247537"/>
                    </a:cubicBezTo>
                    <a:cubicBezTo>
                      <a:pt x="1835528" y="3270361"/>
                      <a:pt x="1865206" y="3289054"/>
                      <a:pt x="1896373" y="3304834"/>
                    </a:cubicBezTo>
                    <a:cubicBezTo>
                      <a:pt x="1979713" y="3348857"/>
                      <a:pt x="2068541" y="3389629"/>
                      <a:pt x="2164958" y="3386174"/>
                    </a:cubicBezTo>
                    <a:cubicBezTo>
                      <a:pt x="2168820" y="3386378"/>
                      <a:pt x="2172615" y="3386445"/>
                      <a:pt x="2176477" y="3386445"/>
                    </a:cubicBezTo>
                    <a:cubicBezTo>
                      <a:pt x="2251076" y="3386445"/>
                      <a:pt x="2321136" y="3357526"/>
                      <a:pt x="2389773" y="3330841"/>
                    </a:cubicBezTo>
                    <a:cubicBezTo>
                      <a:pt x="2443436" y="3308085"/>
                      <a:pt x="2499876" y="3284855"/>
                      <a:pt x="2547915" y="3250856"/>
                    </a:cubicBezTo>
                    <a:cubicBezTo>
                      <a:pt x="2549406" y="3249975"/>
                      <a:pt x="2550829" y="3248959"/>
                      <a:pt x="2552184" y="3247808"/>
                    </a:cubicBezTo>
                    <a:cubicBezTo>
                      <a:pt x="2576779" y="3229860"/>
                      <a:pt x="2599003" y="3209068"/>
                      <a:pt x="2617298" y="3183670"/>
                    </a:cubicBezTo>
                    <a:cubicBezTo>
                      <a:pt x="2643790" y="3144388"/>
                      <a:pt x="2673738" y="3107138"/>
                      <a:pt x="2694810" y="3064470"/>
                    </a:cubicBezTo>
                    <a:cubicBezTo>
                      <a:pt x="2697453" y="3059052"/>
                      <a:pt x="2699892" y="3053498"/>
                      <a:pt x="2702196" y="3048012"/>
                    </a:cubicBezTo>
                    <a:cubicBezTo>
                      <a:pt x="2798613" y="2896032"/>
                      <a:pt x="2824902" y="2701181"/>
                      <a:pt x="2807760" y="2524819"/>
                    </a:cubicBezTo>
                    <a:cubicBezTo>
                      <a:pt x="2793463" y="2431220"/>
                      <a:pt x="2766767" y="2338976"/>
                      <a:pt x="2727266" y="2252894"/>
                    </a:cubicBezTo>
                    <a:cubicBezTo>
                      <a:pt x="2699079" y="2194513"/>
                      <a:pt x="2659103" y="2142905"/>
                      <a:pt x="2627393" y="2086488"/>
                    </a:cubicBezTo>
                    <a:cubicBezTo>
                      <a:pt x="2610861" y="2055266"/>
                      <a:pt x="2592838" y="2024653"/>
                      <a:pt x="2578202" y="1992551"/>
                    </a:cubicBezTo>
                    <a:cubicBezTo>
                      <a:pt x="2560721" y="1938301"/>
                      <a:pt x="2592024" y="1886354"/>
                      <a:pt x="2620550" y="1841925"/>
                    </a:cubicBezTo>
                    <a:cubicBezTo>
                      <a:pt x="2633085" y="1820253"/>
                      <a:pt x="2642164" y="1798173"/>
                      <a:pt x="2654292" y="1776298"/>
                    </a:cubicBezTo>
                    <a:close/>
                    <a:moveTo>
                      <a:pt x="1469578" y="54264"/>
                    </a:moveTo>
                    <a:cubicBezTo>
                      <a:pt x="1522496" y="45866"/>
                      <a:pt x="1575955" y="42412"/>
                      <a:pt x="1629211" y="36249"/>
                    </a:cubicBezTo>
                    <a:cubicBezTo>
                      <a:pt x="1650622" y="35233"/>
                      <a:pt x="1674201" y="35504"/>
                      <a:pt x="1697509" y="35775"/>
                    </a:cubicBezTo>
                    <a:cubicBezTo>
                      <a:pt x="1710519" y="35910"/>
                      <a:pt x="1723392" y="36046"/>
                      <a:pt x="1735792" y="35978"/>
                    </a:cubicBezTo>
                    <a:cubicBezTo>
                      <a:pt x="1774751" y="36046"/>
                      <a:pt x="1813779" y="35842"/>
                      <a:pt x="1852806" y="38213"/>
                    </a:cubicBezTo>
                    <a:cubicBezTo>
                      <a:pt x="1950781" y="46746"/>
                      <a:pt x="2045640" y="73973"/>
                      <a:pt x="2140905" y="96797"/>
                    </a:cubicBezTo>
                    <a:cubicBezTo>
                      <a:pt x="2246672" y="124362"/>
                      <a:pt x="2350474" y="156871"/>
                      <a:pt x="2443503" y="216471"/>
                    </a:cubicBezTo>
                    <a:cubicBezTo>
                      <a:pt x="2486257" y="249183"/>
                      <a:pt x="2531044" y="279186"/>
                      <a:pt x="2572104" y="313998"/>
                    </a:cubicBezTo>
                    <a:cubicBezTo>
                      <a:pt x="2606728" y="347523"/>
                      <a:pt x="2645958" y="381522"/>
                      <a:pt x="2678481" y="418230"/>
                    </a:cubicBezTo>
                    <a:cubicBezTo>
                      <a:pt x="2749896" y="503364"/>
                      <a:pt x="2807692" y="605225"/>
                      <a:pt x="2830051" y="715079"/>
                    </a:cubicBezTo>
                    <a:cubicBezTo>
                      <a:pt x="2847533" y="790595"/>
                      <a:pt x="2862710" y="864892"/>
                      <a:pt x="2862100" y="943252"/>
                    </a:cubicBezTo>
                    <a:cubicBezTo>
                      <a:pt x="2861965" y="1043895"/>
                      <a:pt x="2857222" y="1145147"/>
                      <a:pt x="2836556" y="1243826"/>
                    </a:cubicBezTo>
                    <a:cubicBezTo>
                      <a:pt x="2816297" y="1356253"/>
                      <a:pt x="2777879" y="1464143"/>
                      <a:pt x="2728621" y="1567156"/>
                    </a:cubicBezTo>
                    <a:cubicBezTo>
                      <a:pt x="2695149" y="1648699"/>
                      <a:pt x="2651311" y="1728076"/>
                      <a:pt x="2589518" y="1791604"/>
                    </a:cubicBezTo>
                    <a:cubicBezTo>
                      <a:pt x="2568242" y="1818762"/>
                      <a:pt x="2537887" y="1835017"/>
                      <a:pt x="2507601" y="1850120"/>
                    </a:cubicBezTo>
                    <a:cubicBezTo>
                      <a:pt x="2493981" y="1856825"/>
                      <a:pt x="2479753" y="1862988"/>
                      <a:pt x="2464372" y="1863733"/>
                    </a:cubicBezTo>
                    <a:cubicBezTo>
                      <a:pt x="2429275" y="1863192"/>
                      <a:pt x="2392957" y="1861431"/>
                      <a:pt x="2362196" y="1842128"/>
                    </a:cubicBezTo>
                    <a:cubicBezTo>
                      <a:pt x="2332180" y="1819237"/>
                      <a:pt x="2311786" y="1778736"/>
                      <a:pt x="2318832" y="1740673"/>
                    </a:cubicBezTo>
                    <a:cubicBezTo>
                      <a:pt x="2329470" y="1703355"/>
                      <a:pt x="2346341" y="1667934"/>
                      <a:pt x="2360502" y="1631768"/>
                    </a:cubicBezTo>
                    <a:cubicBezTo>
                      <a:pt x="2375680" y="1591334"/>
                      <a:pt x="2391399" y="1551172"/>
                      <a:pt x="2410506" y="1512364"/>
                    </a:cubicBezTo>
                    <a:cubicBezTo>
                      <a:pt x="2463356" y="1396077"/>
                      <a:pt x="2502112" y="1273355"/>
                      <a:pt x="2524336" y="1147585"/>
                    </a:cubicBezTo>
                    <a:cubicBezTo>
                      <a:pt x="2555775" y="965873"/>
                      <a:pt x="2533958" y="774408"/>
                      <a:pt x="2452176" y="608273"/>
                    </a:cubicBezTo>
                    <a:cubicBezTo>
                      <a:pt x="2394380" y="502551"/>
                      <a:pt x="2311243" y="410035"/>
                      <a:pt x="2214081" y="338922"/>
                    </a:cubicBezTo>
                    <a:cubicBezTo>
                      <a:pt x="2159809" y="301130"/>
                      <a:pt x="2101064" y="270179"/>
                      <a:pt x="2042591" y="239430"/>
                    </a:cubicBezTo>
                    <a:cubicBezTo>
                      <a:pt x="1982153" y="208140"/>
                      <a:pt x="1921579" y="176309"/>
                      <a:pt x="1856126" y="156735"/>
                    </a:cubicBezTo>
                    <a:cubicBezTo>
                      <a:pt x="1766485" y="127410"/>
                      <a:pt x="1672440" y="116438"/>
                      <a:pt x="1579207" y="105195"/>
                    </a:cubicBezTo>
                    <a:cubicBezTo>
                      <a:pt x="1529068" y="98626"/>
                      <a:pt x="1478590" y="95307"/>
                      <a:pt x="1428111" y="95307"/>
                    </a:cubicBezTo>
                    <a:cubicBezTo>
                      <a:pt x="1378785" y="95307"/>
                      <a:pt x="1329526" y="98490"/>
                      <a:pt x="1280539" y="105060"/>
                    </a:cubicBezTo>
                    <a:cubicBezTo>
                      <a:pt x="1342739" y="84877"/>
                      <a:pt x="1404261" y="62459"/>
                      <a:pt x="1469578" y="54264"/>
                    </a:cubicBezTo>
                    <a:close/>
                    <a:moveTo>
                      <a:pt x="2285361" y="1730582"/>
                    </a:moveTo>
                    <a:cubicBezTo>
                      <a:pt x="2279398" y="1744737"/>
                      <a:pt x="2273504" y="1758959"/>
                      <a:pt x="2266525" y="1772640"/>
                    </a:cubicBezTo>
                    <a:cubicBezTo>
                      <a:pt x="2243420" y="1817679"/>
                      <a:pt x="2214149" y="1859196"/>
                      <a:pt x="2181491" y="1898003"/>
                    </a:cubicBezTo>
                    <a:cubicBezTo>
                      <a:pt x="2169363" y="1912362"/>
                      <a:pt x="2157844" y="1927261"/>
                      <a:pt x="2146461" y="1942229"/>
                    </a:cubicBezTo>
                    <a:cubicBezTo>
                      <a:pt x="2144225" y="1945074"/>
                      <a:pt x="2143412" y="1948596"/>
                      <a:pt x="2143751" y="1951914"/>
                    </a:cubicBezTo>
                    <a:cubicBezTo>
                      <a:pt x="2128573" y="1960245"/>
                      <a:pt x="2112380" y="1967153"/>
                      <a:pt x="2096796" y="1974197"/>
                    </a:cubicBezTo>
                    <a:cubicBezTo>
                      <a:pt x="2094831" y="1975145"/>
                      <a:pt x="2092934" y="1976093"/>
                      <a:pt x="2090969" y="1977041"/>
                    </a:cubicBezTo>
                    <a:cubicBezTo>
                      <a:pt x="2008510" y="1957129"/>
                      <a:pt x="1923747" y="1938707"/>
                      <a:pt x="1838510" y="1943990"/>
                    </a:cubicBezTo>
                    <a:cubicBezTo>
                      <a:pt x="1780104" y="1948325"/>
                      <a:pt x="1724205" y="1975687"/>
                      <a:pt x="1679961" y="2013411"/>
                    </a:cubicBezTo>
                    <a:cubicBezTo>
                      <a:pt x="1628466" y="2060684"/>
                      <a:pt x="1581037" y="2112631"/>
                      <a:pt x="1538689" y="2168303"/>
                    </a:cubicBezTo>
                    <a:cubicBezTo>
                      <a:pt x="1506776" y="2212935"/>
                      <a:pt x="1484552" y="2263595"/>
                      <a:pt x="1460160" y="2312494"/>
                    </a:cubicBezTo>
                    <a:cubicBezTo>
                      <a:pt x="1448642" y="2335454"/>
                      <a:pt x="1438072" y="2358820"/>
                      <a:pt x="1428654" y="2382660"/>
                    </a:cubicBezTo>
                    <a:cubicBezTo>
                      <a:pt x="1427773" y="2326717"/>
                      <a:pt x="1422149" y="2270842"/>
                      <a:pt x="1411715" y="2215644"/>
                    </a:cubicBezTo>
                    <a:cubicBezTo>
                      <a:pt x="1403719" y="2162614"/>
                      <a:pt x="1393149" y="2109380"/>
                      <a:pt x="1375872" y="2058517"/>
                    </a:cubicBezTo>
                    <a:cubicBezTo>
                      <a:pt x="1357442" y="2007654"/>
                      <a:pt x="1331898" y="1959229"/>
                      <a:pt x="1304524" y="1912633"/>
                    </a:cubicBezTo>
                    <a:cubicBezTo>
                      <a:pt x="1294225" y="1895091"/>
                      <a:pt x="1281691" y="1879311"/>
                      <a:pt x="1268410" y="1864072"/>
                    </a:cubicBezTo>
                    <a:cubicBezTo>
                      <a:pt x="1269766" y="1854590"/>
                      <a:pt x="1258925" y="1844025"/>
                      <a:pt x="1253572" y="1836643"/>
                    </a:cubicBezTo>
                    <a:cubicBezTo>
                      <a:pt x="1218949" y="1802847"/>
                      <a:pt x="1178498" y="1769999"/>
                      <a:pt x="1131137" y="1756860"/>
                    </a:cubicBezTo>
                    <a:cubicBezTo>
                      <a:pt x="1074493" y="1725434"/>
                      <a:pt x="1000503" y="1702272"/>
                      <a:pt x="932341" y="1690284"/>
                    </a:cubicBezTo>
                    <a:cubicBezTo>
                      <a:pt x="931324" y="1689810"/>
                      <a:pt x="930240" y="1689336"/>
                      <a:pt x="929021" y="1688997"/>
                    </a:cubicBezTo>
                    <a:cubicBezTo>
                      <a:pt x="907474" y="1683714"/>
                      <a:pt x="888773" y="1670914"/>
                      <a:pt x="867566" y="1664683"/>
                    </a:cubicBezTo>
                    <a:cubicBezTo>
                      <a:pt x="843174" y="1655404"/>
                      <a:pt x="817359" y="1650054"/>
                      <a:pt x="793305" y="1639827"/>
                    </a:cubicBezTo>
                    <a:cubicBezTo>
                      <a:pt x="791137" y="1638473"/>
                      <a:pt x="788291" y="1637186"/>
                      <a:pt x="785310" y="1636305"/>
                    </a:cubicBezTo>
                    <a:cubicBezTo>
                      <a:pt x="784836" y="1634003"/>
                      <a:pt x="783819" y="1631700"/>
                      <a:pt x="782058" y="1629465"/>
                    </a:cubicBezTo>
                    <a:cubicBezTo>
                      <a:pt x="766745" y="1612059"/>
                      <a:pt x="760308" y="1589235"/>
                      <a:pt x="756039" y="1566885"/>
                    </a:cubicBezTo>
                    <a:cubicBezTo>
                      <a:pt x="752652" y="1549343"/>
                      <a:pt x="749331" y="1531802"/>
                      <a:pt x="746418" y="1514193"/>
                    </a:cubicBezTo>
                    <a:cubicBezTo>
                      <a:pt x="745131" y="1510129"/>
                      <a:pt x="744182" y="1499496"/>
                      <a:pt x="742420" y="1489066"/>
                    </a:cubicBezTo>
                    <a:cubicBezTo>
                      <a:pt x="744385" y="1473760"/>
                      <a:pt x="744114" y="1457641"/>
                      <a:pt x="741269" y="1441183"/>
                    </a:cubicBezTo>
                    <a:cubicBezTo>
                      <a:pt x="741336" y="1440844"/>
                      <a:pt x="741472" y="1440506"/>
                      <a:pt x="741540" y="1440099"/>
                    </a:cubicBezTo>
                    <a:cubicBezTo>
                      <a:pt x="741743" y="1407997"/>
                      <a:pt x="741336" y="1375691"/>
                      <a:pt x="744927" y="1343520"/>
                    </a:cubicBezTo>
                    <a:cubicBezTo>
                      <a:pt x="750416" y="1272271"/>
                      <a:pt x="764509" y="1202038"/>
                      <a:pt x="780093" y="1132347"/>
                    </a:cubicBezTo>
                    <a:cubicBezTo>
                      <a:pt x="801029" y="1050397"/>
                      <a:pt x="820475" y="967634"/>
                      <a:pt x="852117" y="888935"/>
                    </a:cubicBezTo>
                    <a:cubicBezTo>
                      <a:pt x="867430" y="854191"/>
                      <a:pt x="884640" y="820259"/>
                      <a:pt x="901308" y="786125"/>
                    </a:cubicBezTo>
                    <a:cubicBezTo>
                      <a:pt x="944266" y="694016"/>
                      <a:pt x="992643" y="604277"/>
                      <a:pt x="1050304" y="520431"/>
                    </a:cubicBezTo>
                    <a:cubicBezTo>
                      <a:pt x="1075848" y="484874"/>
                      <a:pt x="1105051" y="452162"/>
                      <a:pt x="1131272" y="417147"/>
                    </a:cubicBezTo>
                    <a:cubicBezTo>
                      <a:pt x="1174162" y="360865"/>
                      <a:pt x="1230332" y="317046"/>
                      <a:pt x="1284333" y="272143"/>
                    </a:cubicBezTo>
                    <a:cubicBezTo>
                      <a:pt x="1306896" y="251012"/>
                      <a:pt x="1332101" y="232996"/>
                      <a:pt x="1357510" y="215523"/>
                    </a:cubicBezTo>
                    <a:cubicBezTo>
                      <a:pt x="1396131" y="186671"/>
                      <a:pt x="1434209" y="156871"/>
                      <a:pt x="1475134" y="131135"/>
                    </a:cubicBezTo>
                    <a:cubicBezTo>
                      <a:pt x="1522631" y="133031"/>
                      <a:pt x="1570060" y="137569"/>
                      <a:pt x="1617083" y="144680"/>
                    </a:cubicBezTo>
                    <a:cubicBezTo>
                      <a:pt x="1701507" y="154839"/>
                      <a:pt x="1785999" y="168317"/>
                      <a:pt x="1866493" y="196627"/>
                    </a:cubicBezTo>
                    <a:cubicBezTo>
                      <a:pt x="1926051" y="217013"/>
                      <a:pt x="1978697" y="245661"/>
                      <a:pt x="2035138" y="274716"/>
                    </a:cubicBezTo>
                    <a:cubicBezTo>
                      <a:pt x="2099980" y="309596"/>
                      <a:pt x="2166449" y="343256"/>
                      <a:pt x="2223567" y="390191"/>
                    </a:cubicBezTo>
                    <a:cubicBezTo>
                      <a:pt x="2297218" y="448369"/>
                      <a:pt x="2358537" y="521718"/>
                      <a:pt x="2408473" y="600891"/>
                    </a:cubicBezTo>
                    <a:cubicBezTo>
                      <a:pt x="2521761" y="806850"/>
                      <a:pt x="2524472" y="1052225"/>
                      <a:pt x="2459765" y="1274235"/>
                    </a:cubicBezTo>
                    <a:cubicBezTo>
                      <a:pt x="2428055" y="1399057"/>
                      <a:pt x="2366871" y="1514328"/>
                      <a:pt x="2321204" y="1634477"/>
                    </a:cubicBezTo>
                    <a:cubicBezTo>
                      <a:pt x="2309482" y="1666512"/>
                      <a:pt x="2292543" y="1697463"/>
                      <a:pt x="2285361" y="1730582"/>
                    </a:cubicBezTo>
                    <a:close/>
                    <a:moveTo>
                      <a:pt x="487590" y="891373"/>
                    </a:moveTo>
                    <a:cubicBezTo>
                      <a:pt x="514354" y="801431"/>
                      <a:pt x="552975" y="715892"/>
                      <a:pt x="594509" y="631910"/>
                    </a:cubicBezTo>
                    <a:cubicBezTo>
                      <a:pt x="659216" y="490428"/>
                      <a:pt x="746825" y="350571"/>
                      <a:pt x="884234" y="269908"/>
                    </a:cubicBezTo>
                    <a:cubicBezTo>
                      <a:pt x="978076" y="213491"/>
                      <a:pt x="1083504" y="177595"/>
                      <a:pt x="1190694" y="155652"/>
                    </a:cubicBezTo>
                    <a:cubicBezTo>
                      <a:pt x="1277829" y="136350"/>
                      <a:pt x="1366725" y="128629"/>
                      <a:pt x="1455620" y="130728"/>
                    </a:cubicBezTo>
                    <a:cubicBezTo>
                      <a:pt x="1404261" y="155449"/>
                      <a:pt x="1358187" y="189719"/>
                      <a:pt x="1309877" y="219722"/>
                    </a:cubicBezTo>
                    <a:cubicBezTo>
                      <a:pt x="1252962" y="263541"/>
                      <a:pt x="1194624" y="306480"/>
                      <a:pt x="1144214" y="357885"/>
                    </a:cubicBezTo>
                    <a:cubicBezTo>
                      <a:pt x="1104915" y="400147"/>
                      <a:pt x="1070834" y="446947"/>
                      <a:pt x="1034517" y="491850"/>
                    </a:cubicBezTo>
                    <a:cubicBezTo>
                      <a:pt x="1001181" y="538379"/>
                      <a:pt x="971368" y="587684"/>
                      <a:pt x="942233" y="636922"/>
                    </a:cubicBezTo>
                    <a:cubicBezTo>
                      <a:pt x="896498" y="724696"/>
                      <a:pt x="848052" y="811523"/>
                      <a:pt x="810312" y="903022"/>
                    </a:cubicBezTo>
                    <a:cubicBezTo>
                      <a:pt x="777315" y="996147"/>
                      <a:pt x="752313" y="1092184"/>
                      <a:pt x="732799" y="1188967"/>
                    </a:cubicBezTo>
                    <a:cubicBezTo>
                      <a:pt x="721687" y="1243690"/>
                      <a:pt x="713082" y="1298956"/>
                      <a:pt x="709220" y="1354695"/>
                    </a:cubicBezTo>
                    <a:cubicBezTo>
                      <a:pt x="707662" y="1383615"/>
                      <a:pt x="703461" y="1413618"/>
                      <a:pt x="708949" y="1442199"/>
                    </a:cubicBezTo>
                    <a:cubicBezTo>
                      <a:pt x="710304" y="1446940"/>
                      <a:pt x="713489" y="1450123"/>
                      <a:pt x="717351" y="1451884"/>
                    </a:cubicBezTo>
                    <a:cubicBezTo>
                      <a:pt x="711388" y="1529228"/>
                      <a:pt x="661791" y="1584223"/>
                      <a:pt x="579874" y="1572506"/>
                    </a:cubicBezTo>
                    <a:cubicBezTo>
                      <a:pt x="430607" y="1560925"/>
                      <a:pt x="428845" y="1467258"/>
                      <a:pt x="413736" y="1347381"/>
                    </a:cubicBezTo>
                    <a:cubicBezTo>
                      <a:pt x="414617" y="1299633"/>
                      <a:pt x="415023" y="1251750"/>
                      <a:pt x="417869" y="1204138"/>
                    </a:cubicBezTo>
                    <a:cubicBezTo>
                      <a:pt x="429388" y="1098483"/>
                      <a:pt x="456083" y="993303"/>
                      <a:pt x="487590" y="891373"/>
                    </a:cubicBezTo>
                    <a:close/>
                    <a:moveTo>
                      <a:pt x="70890" y="2507887"/>
                    </a:moveTo>
                    <a:cubicBezTo>
                      <a:pt x="35928" y="2408396"/>
                      <a:pt x="28001" y="2301658"/>
                      <a:pt x="40332" y="2197290"/>
                    </a:cubicBezTo>
                    <a:cubicBezTo>
                      <a:pt x="47447" y="2124687"/>
                      <a:pt x="57678" y="2051880"/>
                      <a:pt x="80037" y="1982256"/>
                    </a:cubicBezTo>
                    <a:cubicBezTo>
                      <a:pt x="89388" y="1957197"/>
                      <a:pt x="103142" y="1928684"/>
                      <a:pt x="131058" y="1920895"/>
                    </a:cubicBezTo>
                    <a:cubicBezTo>
                      <a:pt x="133294" y="1920150"/>
                      <a:pt x="138850" y="1918660"/>
                      <a:pt x="145558" y="1916628"/>
                    </a:cubicBezTo>
                    <a:cubicBezTo>
                      <a:pt x="145422" y="1917102"/>
                      <a:pt x="145287" y="1917577"/>
                      <a:pt x="145151" y="1918051"/>
                    </a:cubicBezTo>
                    <a:cubicBezTo>
                      <a:pt x="131125" y="1969862"/>
                      <a:pt x="114729" y="2021403"/>
                      <a:pt x="104701" y="2074230"/>
                    </a:cubicBezTo>
                    <a:cubicBezTo>
                      <a:pt x="98399" y="2113579"/>
                      <a:pt x="96028" y="2153538"/>
                      <a:pt x="89794" y="2192888"/>
                    </a:cubicBezTo>
                    <a:cubicBezTo>
                      <a:pt x="81054" y="2259667"/>
                      <a:pt x="78140" y="2328478"/>
                      <a:pt x="87016" y="2395325"/>
                    </a:cubicBezTo>
                    <a:cubicBezTo>
                      <a:pt x="93927" y="2448829"/>
                      <a:pt x="110460" y="2500031"/>
                      <a:pt x="128619" y="2550556"/>
                    </a:cubicBezTo>
                    <a:cubicBezTo>
                      <a:pt x="141424" y="2587535"/>
                      <a:pt x="158025" y="2623024"/>
                      <a:pt x="178013" y="2656616"/>
                    </a:cubicBezTo>
                    <a:cubicBezTo>
                      <a:pt x="104701" y="2626139"/>
                      <a:pt x="104836" y="2590244"/>
                      <a:pt x="70890" y="2507887"/>
                    </a:cubicBezTo>
                    <a:close/>
                    <a:moveTo>
                      <a:pt x="201931" y="2627223"/>
                    </a:moveTo>
                    <a:cubicBezTo>
                      <a:pt x="167510" y="2565727"/>
                      <a:pt x="144812" y="2497457"/>
                      <a:pt x="128619" y="2428850"/>
                    </a:cubicBezTo>
                    <a:cubicBezTo>
                      <a:pt x="114796" y="2369588"/>
                      <a:pt x="116219" y="2305654"/>
                      <a:pt x="119200" y="2244835"/>
                    </a:cubicBezTo>
                    <a:cubicBezTo>
                      <a:pt x="123130" y="2198848"/>
                      <a:pt x="131464" y="2153403"/>
                      <a:pt x="135326" y="2107416"/>
                    </a:cubicBezTo>
                    <a:cubicBezTo>
                      <a:pt x="139663" y="2064342"/>
                      <a:pt x="152875" y="2023028"/>
                      <a:pt x="163716" y="1981308"/>
                    </a:cubicBezTo>
                    <a:cubicBezTo>
                      <a:pt x="173473" y="1945006"/>
                      <a:pt x="182349" y="1908230"/>
                      <a:pt x="198814" y="1874231"/>
                    </a:cubicBezTo>
                    <a:cubicBezTo>
                      <a:pt x="224900" y="1828786"/>
                      <a:pt x="257219" y="1786592"/>
                      <a:pt x="295976" y="1751171"/>
                    </a:cubicBezTo>
                    <a:cubicBezTo>
                      <a:pt x="338865" y="1721574"/>
                      <a:pt x="383381" y="1693603"/>
                      <a:pt x="428778" y="1667866"/>
                    </a:cubicBezTo>
                    <a:cubicBezTo>
                      <a:pt x="434266" y="1664344"/>
                      <a:pt x="441177" y="1661432"/>
                      <a:pt x="446869" y="1657504"/>
                    </a:cubicBezTo>
                    <a:cubicBezTo>
                      <a:pt x="453983" y="1657436"/>
                      <a:pt x="459607" y="1649580"/>
                      <a:pt x="462791" y="1643213"/>
                    </a:cubicBezTo>
                    <a:cubicBezTo>
                      <a:pt x="474039" y="1618425"/>
                      <a:pt x="466857" y="1590589"/>
                      <a:pt x="455677" y="1564988"/>
                    </a:cubicBezTo>
                    <a:cubicBezTo>
                      <a:pt x="489758" y="1592486"/>
                      <a:pt x="537662" y="1606844"/>
                      <a:pt x="595458" y="1608876"/>
                    </a:cubicBezTo>
                    <a:cubicBezTo>
                      <a:pt x="597829" y="1608943"/>
                      <a:pt x="600201" y="1609011"/>
                      <a:pt x="602572" y="1609011"/>
                    </a:cubicBezTo>
                    <a:cubicBezTo>
                      <a:pt x="657522" y="1609011"/>
                      <a:pt x="700479" y="1582665"/>
                      <a:pt x="723855" y="1543180"/>
                    </a:cubicBezTo>
                    <a:cubicBezTo>
                      <a:pt x="727582" y="1580363"/>
                      <a:pt x="732935" y="1619103"/>
                      <a:pt x="756243" y="1649377"/>
                    </a:cubicBezTo>
                    <a:cubicBezTo>
                      <a:pt x="759766" y="1653779"/>
                      <a:pt x="764102" y="1655608"/>
                      <a:pt x="768371" y="1655608"/>
                    </a:cubicBezTo>
                    <a:cubicBezTo>
                      <a:pt x="770539" y="1655608"/>
                      <a:pt x="772707" y="1655133"/>
                      <a:pt x="774672" y="1654253"/>
                    </a:cubicBezTo>
                    <a:cubicBezTo>
                      <a:pt x="776231" y="1655675"/>
                      <a:pt x="777925" y="1656962"/>
                      <a:pt x="779347" y="1658113"/>
                    </a:cubicBezTo>
                    <a:cubicBezTo>
                      <a:pt x="792899" y="1668476"/>
                      <a:pt x="808618" y="1674978"/>
                      <a:pt x="824405" y="1681412"/>
                    </a:cubicBezTo>
                    <a:cubicBezTo>
                      <a:pt x="820746" y="1681547"/>
                      <a:pt x="817155" y="1681750"/>
                      <a:pt x="813700" y="1682021"/>
                    </a:cubicBezTo>
                    <a:cubicBezTo>
                      <a:pt x="742759" y="1686762"/>
                      <a:pt x="677917" y="1720355"/>
                      <a:pt x="618427" y="1757063"/>
                    </a:cubicBezTo>
                    <a:cubicBezTo>
                      <a:pt x="544708" y="1806775"/>
                      <a:pt x="485286" y="1876534"/>
                      <a:pt x="434266" y="1948663"/>
                    </a:cubicBezTo>
                    <a:cubicBezTo>
                      <a:pt x="403640" y="1992347"/>
                      <a:pt x="386904" y="2043278"/>
                      <a:pt x="368272" y="2092719"/>
                    </a:cubicBezTo>
                    <a:cubicBezTo>
                      <a:pt x="343066" y="2158347"/>
                      <a:pt x="320571" y="2225803"/>
                      <a:pt x="314270" y="2296240"/>
                    </a:cubicBezTo>
                    <a:cubicBezTo>
                      <a:pt x="305936" y="2367895"/>
                      <a:pt x="313931" y="2440092"/>
                      <a:pt x="330260" y="2510055"/>
                    </a:cubicBezTo>
                    <a:cubicBezTo>
                      <a:pt x="353907" y="2625259"/>
                      <a:pt x="395171" y="2727866"/>
                      <a:pt x="476952" y="2814421"/>
                    </a:cubicBezTo>
                    <a:cubicBezTo>
                      <a:pt x="489623" y="2830134"/>
                      <a:pt x="502293" y="2844560"/>
                      <a:pt x="514963" y="2857902"/>
                    </a:cubicBezTo>
                    <a:cubicBezTo>
                      <a:pt x="477833" y="2849572"/>
                      <a:pt x="440567" y="2840564"/>
                      <a:pt x="405063" y="2826747"/>
                    </a:cubicBezTo>
                    <a:cubicBezTo>
                      <a:pt x="291097" y="2789430"/>
                      <a:pt x="255255" y="2727662"/>
                      <a:pt x="201931" y="2627223"/>
                    </a:cubicBezTo>
                    <a:close/>
                    <a:moveTo>
                      <a:pt x="1257231" y="2849233"/>
                    </a:moveTo>
                    <a:cubicBezTo>
                      <a:pt x="1170232" y="2918450"/>
                      <a:pt x="1061416" y="2960847"/>
                      <a:pt x="950770" y="2972226"/>
                    </a:cubicBezTo>
                    <a:cubicBezTo>
                      <a:pt x="827861" y="2976425"/>
                      <a:pt x="692823" y="2959764"/>
                      <a:pt x="592747" y="2881945"/>
                    </a:cubicBezTo>
                    <a:cubicBezTo>
                      <a:pt x="559886" y="2855870"/>
                      <a:pt x="532783" y="2823632"/>
                      <a:pt x="504732" y="2792613"/>
                    </a:cubicBezTo>
                    <a:cubicBezTo>
                      <a:pt x="465434" y="2747845"/>
                      <a:pt x="428913" y="2699623"/>
                      <a:pt x="407028" y="2643748"/>
                    </a:cubicBezTo>
                    <a:cubicBezTo>
                      <a:pt x="364071" y="2528815"/>
                      <a:pt x="334190" y="2403723"/>
                      <a:pt x="351671" y="2280730"/>
                    </a:cubicBezTo>
                    <a:cubicBezTo>
                      <a:pt x="360005" y="2214154"/>
                      <a:pt x="383652" y="2151032"/>
                      <a:pt x="407367" y="2088656"/>
                    </a:cubicBezTo>
                    <a:cubicBezTo>
                      <a:pt x="422476" y="2048493"/>
                      <a:pt x="436366" y="2008331"/>
                      <a:pt x="460691" y="1972232"/>
                    </a:cubicBezTo>
                    <a:cubicBezTo>
                      <a:pt x="507171" y="1905115"/>
                      <a:pt x="563409" y="1839555"/>
                      <a:pt x="629878" y="1790994"/>
                    </a:cubicBezTo>
                    <a:cubicBezTo>
                      <a:pt x="686251" y="1755708"/>
                      <a:pt x="746960" y="1721642"/>
                      <a:pt x="814377" y="1715749"/>
                    </a:cubicBezTo>
                    <a:cubicBezTo>
                      <a:pt x="824473" y="1714937"/>
                      <a:pt x="834569" y="1714598"/>
                      <a:pt x="844597" y="1714598"/>
                    </a:cubicBezTo>
                    <a:cubicBezTo>
                      <a:pt x="866482" y="1714598"/>
                      <a:pt x="888231" y="1716427"/>
                      <a:pt x="909846" y="1719542"/>
                    </a:cubicBezTo>
                    <a:cubicBezTo>
                      <a:pt x="913098" y="1720693"/>
                      <a:pt x="916350" y="1721777"/>
                      <a:pt x="919738" y="1722657"/>
                    </a:cubicBezTo>
                    <a:cubicBezTo>
                      <a:pt x="921500" y="1723132"/>
                      <a:pt x="923193" y="1723335"/>
                      <a:pt x="924752" y="1723335"/>
                    </a:cubicBezTo>
                    <a:cubicBezTo>
                      <a:pt x="926378" y="1723335"/>
                      <a:pt x="927869" y="1723064"/>
                      <a:pt x="929359" y="1722590"/>
                    </a:cubicBezTo>
                    <a:cubicBezTo>
                      <a:pt x="949754" y="1726179"/>
                      <a:pt x="970081" y="1730717"/>
                      <a:pt x="990272" y="1736000"/>
                    </a:cubicBezTo>
                    <a:cubicBezTo>
                      <a:pt x="1061348" y="1752864"/>
                      <a:pt x="1134254" y="1776501"/>
                      <a:pt x="1190017" y="1825535"/>
                    </a:cubicBezTo>
                    <a:cubicBezTo>
                      <a:pt x="1192795" y="1835017"/>
                      <a:pt x="1200790" y="1841858"/>
                      <a:pt x="1207362" y="1848901"/>
                    </a:cubicBezTo>
                    <a:cubicBezTo>
                      <a:pt x="1226537" y="1870980"/>
                      <a:pt x="1248761" y="1892450"/>
                      <a:pt x="1266513" y="1918525"/>
                    </a:cubicBezTo>
                    <a:cubicBezTo>
                      <a:pt x="1296258" y="1966137"/>
                      <a:pt x="1322548" y="2016458"/>
                      <a:pt x="1342265" y="2069015"/>
                    </a:cubicBezTo>
                    <a:cubicBezTo>
                      <a:pt x="1367334" y="2141415"/>
                      <a:pt x="1375804" y="2216796"/>
                      <a:pt x="1387729" y="2292718"/>
                    </a:cubicBezTo>
                    <a:cubicBezTo>
                      <a:pt x="1401551" y="2396408"/>
                      <a:pt x="1391184" y="2504366"/>
                      <a:pt x="1370790" y="2607040"/>
                    </a:cubicBezTo>
                    <a:cubicBezTo>
                      <a:pt x="1362727" y="2643003"/>
                      <a:pt x="1359000" y="2679982"/>
                      <a:pt x="1347211" y="2714998"/>
                    </a:cubicBezTo>
                    <a:cubicBezTo>
                      <a:pt x="1327358" y="2764980"/>
                      <a:pt x="1297681" y="2813473"/>
                      <a:pt x="1257231" y="2849233"/>
                    </a:cubicBezTo>
                    <a:close/>
                    <a:moveTo>
                      <a:pt x="1624875" y="3132400"/>
                    </a:moveTo>
                    <a:cubicBezTo>
                      <a:pt x="1579817" y="3107274"/>
                      <a:pt x="1524189" y="3098198"/>
                      <a:pt x="1488685" y="3058510"/>
                    </a:cubicBezTo>
                    <a:cubicBezTo>
                      <a:pt x="1468494" y="3032706"/>
                      <a:pt x="1459754" y="3000062"/>
                      <a:pt x="1446948" y="2970397"/>
                    </a:cubicBezTo>
                    <a:cubicBezTo>
                      <a:pt x="1434752" y="2939107"/>
                      <a:pt x="1421200" y="2908223"/>
                      <a:pt x="1412121" y="2875917"/>
                    </a:cubicBezTo>
                    <a:cubicBezTo>
                      <a:pt x="1388474" y="2786721"/>
                      <a:pt x="1405345" y="2693528"/>
                      <a:pt x="1414425" y="2603451"/>
                    </a:cubicBezTo>
                    <a:cubicBezTo>
                      <a:pt x="1419371" y="2483777"/>
                      <a:pt x="1466665" y="2372162"/>
                      <a:pt x="1521615" y="2267456"/>
                    </a:cubicBezTo>
                    <a:cubicBezTo>
                      <a:pt x="1563556" y="2178462"/>
                      <a:pt x="1633209" y="2105859"/>
                      <a:pt x="1704014" y="2038944"/>
                    </a:cubicBezTo>
                    <a:cubicBezTo>
                      <a:pt x="1746023" y="2003590"/>
                      <a:pt x="1799211" y="1979208"/>
                      <a:pt x="1854568" y="1977312"/>
                    </a:cubicBezTo>
                    <a:cubicBezTo>
                      <a:pt x="1910331" y="1975551"/>
                      <a:pt x="1965755" y="1982459"/>
                      <a:pt x="2020977" y="1990383"/>
                    </a:cubicBezTo>
                    <a:cubicBezTo>
                      <a:pt x="2032292" y="1991535"/>
                      <a:pt x="2043743" y="1993363"/>
                      <a:pt x="2055261" y="1994921"/>
                    </a:cubicBezTo>
                    <a:cubicBezTo>
                      <a:pt x="2027142" y="2009618"/>
                      <a:pt x="1999566" y="2025398"/>
                      <a:pt x="1972531" y="2042059"/>
                    </a:cubicBezTo>
                    <a:cubicBezTo>
                      <a:pt x="1959319" y="2049712"/>
                      <a:pt x="1946784" y="2058382"/>
                      <a:pt x="1934655" y="2067592"/>
                    </a:cubicBezTo>
                    <a:cubicBezTo>
                      <a:pt x="1918665" y="2059668"/>
                      <a:pt x="1901726" y="2053099"/>
                      <a:pt x="1885668" y="2045581"/>
                    </a:cubicBezTo>
                    <a:cubicBezTo>
                      <a:pt x="1871033" y="2040705"/>
                      <a:pt x="1847995" y="2021876"/>
                      <a:pt x="1837697" y="2042330"/>
                    </a:cubicBezTo>
                    <a:cubicBezTo>
                      <a:pt x="1830176" y="2064071"/>
                      <a:pt x="1859717" y="2067389"/>
                      <a:pt x="1873946" y="2073417"/>
                    </a:cubicBezTo>
                    <a:cubicBezTo>
                      <a:pt x="1886345" y="2077616"/>
                      <a:pt x="1898474" y="2082425"/>
                      <a:pt x="1910738" y="2086895"/>
                    </a:cubicBezTo>
                    <a:cubicBezTo>
                      <a:pt x="1893663" y="2101524"/>
                      <a:pt x="1877334" y="2117033"/>
                      <a:pt x="1861073" y="2132475"/>
                    </a:cubicBezTo>
                    <a:cubicBezTo>
                      <a:pt x="1843862" y="2148120"/>
                      <a:pt x="1827398" y="2164646"/>
                      <a:pt x="1811746" y="2181849"/>
                    </a:cubicBezTo>
                    <a:cubicBezTo>
                      <a:pt x="1797043" y="2177378"/>
                      <a:pt x="1781866" y="2174263"/>
                      <a:pt x="1767027" y="2170470"/>
                    </a:cubicBezTo>
                    <a:cubicBezTo>
                      <a:pt x="1752866" y="2167693"/>
                      <a:pt x="1727525" y="2156857"/>
                      <a:pt x="1725628" y="2179681"/>
                    </a:cubicBezTo>
                    <a:cubicBezTo>
                      <a:pt x="1725764" y="2195733"/>
                      <a:pt x="1743787" y="2194649"/>
                      <a:pt x="1755373" y="2195123"/>
                    </a:cubicBezTo>
                    <a:cubicBezTo>
                      <a:pt x="1767772" y="2195936"/>
                      <a:pt x="1781933" y="2198238"/>
                      <a:pt x="1795823" y="2199864"/>
                    </a:cubicBezTo>
                    <a:cubicBezTo>
                      <a:pt x="1769670" y="2230341"/>
                      <a:pt x="1745887" y="2262850"/>
                      <a:pt x="1725018" y="2297188"/>
                    </a:cubicBezTo>
                    <a:cubicBezTo>
                      <a:pt x="1696154" y="2345139"/>
                      <a:pt x="1677250" y="2398169"/>
                      <a:pt x="1661260" y="2451538"/>
                    </a:cubicBezTo>
                    <a:cubicBezTo>
                      <a:pt x="1657466" y="2462984"/>
                      <a:pt x="1653942" y="2474498"/>
                      <a:pt x="1650758" y="2486079"/>
                    </a:cubicBezTo>
                    <a:cubicBezTo>
                      <a:pt x="1650351" y="2486079"/>
                      <a:pt x="1650012" y="2486079"/>
                      <a:pt x="1649606" y="2486079"/>
                    </a:cubicBezTo>
                    <a:cubicBezTo>
                      <a:pt x="1621690" y="2487231"/>
                      <a:pt x="1593978" y="2484454"/>
                      <a:pt x="1566876" y="2478155"/>
                    </a:cubicBezTo>
                    <a:cubicBezTo>
                      <a:pt x="1558542" y="2476530"/>
                      <a:pt x="1550343" y="2483438"/>
                      <a:pt x="1549259" y="2491565"/>
                    </a:cubicBezTo>
                    <a:cubicBezTo>
                      <a:pt x="1547904" y="2515337"/>
                      <a:pt x="1579072" y="2509648"/>
                      <a:pt x="1594724" y="2512222"/>
                    </a:cubicBezTo>
                    <a:cubicBezTo>
                      <a:pt x="1599670" y="2512628"/>
                      <a:pt x="1604684" y="2512832"/>
                      <a:pt x="1609630" y="2512832"/>
                    </a:cubicBezTo>
                    <a:cubicBezTo>
                      <a:pt x="1621284" y="2512832"/>
                      <a:pt x="1632938" y="2511748"/>
                      <a:pt x="1644524" y="2510393"/>
                    </a:cubicBezTo>
                    <a:cubicBezTo>
                      <a:pt x="1627043" y="2582252"/>
                      <a:pt x="1619726" y="2656143"/>
                      <a:pt x="1618845" y="2730304"/>
                    </a:cubicBezTo>
                    <a:cubicBezTo>
                      <a:pt x="1607665" y="2729626"/>
                      <a:pt x="1596485" y="2729762"/>
                      <a:pt x="1585305" y="2730101"/>
                    </a:cubicBezTo>
                    <a:cubicBezTo>
                      <a:pt x="1568705" y="2730575"/>
                      <a:pt x="1552037" y="2730981"/>
                      <a:pt x="1535640" y="2728272"/>
                    </a:cubicBezTo>
                    <a:cubicBezTo>
                      <a:pt x="1515720" y="2726443"/>
                      <a:pt x="1514636" y="2755972"/>
                      <a:pt x="1534488" y="2756040"/>
                    </a:cubicBezTo>
                    <a:cubicBezTo>
                      <a:pt x="1537334" y="2756176"/>
                      <a:pt x="1540248" y="2756311"/>
                      <a:pt x="1543093" y="2756243"/>
                    </a:cubicBezTo>
                    <a:cubicBezTo>
                      <a:pt x="1568231" y="2756243"/>
                      <a:pt x="1593097" y="2750554"/>
                      <a:pt x="1618167" y="2747845"/>
                    </a:cubicBezTo>
                    <a:cubicBezTo>
                      <a:pt x="1614915" y="2824648"/>
                      <a:pt x="1623520" y="2901451"/>
                      <a:pt x="1643440" y="2975612"/>
                    </a:cubicBezTo>
                    <a:cubicBezTo>
                      <a:pt x="1631515" y="2975273"/>
                      <a:pt x="1619590" y="2974935"/>
                      <a:pt x="1607733" y="2974122"/>
                    </a:cubicBezTo>
                    <a:cubicBezTo>
                      <a:pt x="1603938" y="2974393"/>
                      <a:pt x="1598924" y="2973716"/>
                      <a:pt x="1593572" y="2973038"/>
                    </a:cubicBezTo>
                    <a:cubicBezTo>
                      <a:pt x="1578598" y="2971277"/>
                      <a:pt x="1560981" y="2969449"/>
                      <a:pt x="1559761" y="2986990"/>
                    </a:cubicBezTo>
                    <a:cubicBezTo>
                      <a:pt x="1559761" y="2994576"/>
                      <a:pt x="1566198" y="3001958"/>
                      <a:pt x="1573990" y="3001958"/>
                    </a:cubicBezTo>
                    <a:cubicBezTo>
                      <a:pt x="1574193" y="3001958"/>
                      <a:pt x="1574464" y="3001958"/>
                      <a:pt x="1574668" y="3001958"/>
                    </a:cubicBezTo>
                    <a:cubicBezTo>
                      <a:pt x="1593301" y="3001010"/>
                      <a:pt x="1611866" y="2999316"/>
                      <a:pt x="1630431" y="2997894"/>
                    </a:cubicBezTo>
                    <a:cubicBezTo>
                      <a:pt x="1633683" y="2997149"/>
                      <a:pt x="1641069" y="2996878"/>
                      <a:pt x="1649335" y="2996336"/>
                    </a:cubicBezTo>
                    <a:cubicBezTo>
                      <a:pt x="1655907" y="3018348"/>
                      <a:pt x="1663428" y="3040088"/>
                      <a:pt x="1672033" y="3061490"/>
                    </a:cubicBezTo>
                    <a:cubicBezTo>
                      <a:pt x="1693783" y="3111608"/>
                      <a:pt x="1725899" y="3156444"/>
                      <a:pt x="1761607" y="3197690"/>
                    </a:cubicBezTo>
                    <a:cubicBezTo>
                      <a:pt x="1756389" y="3195996"/>
                      <a:pt x="1751172" y="3194303"/>
                      <a:pt x="1746091" y="3192475"/>
                    </a:cubicBezTo>
                    <a:cubicBezTo>
                      <a:pt x="1702049" y="3179877"/>
                      <a:pt x="1664444" y="3154073"/>
                      <a:pt x="1624875" y="3132400"/>
                    </a:cubicBezTo>
                    <a:close/>
                    <a:moveTo>
                      <a:pt x="2560044" y="2030478"/>
                    </a:moveTo>
                    <a:cubicBezTo>
                      <a:pt x="2585317" y="2080258"/>
                      <a:pt x="2611267" y="2129631"/>
                      <a:pt x="2642367" y="2176159"/>
                    </a:cubicBezTo>
                    <a:cubicBezTo>
                      <a:pt x="2713579" y="2279308"/>
                      <a:pt x="2751929" y="2401691"/>
                      <a:pt x="2772323" y="2524413"/>
                    </a:cubicBezTo>
                    <a:cubicBezTo>
                      <a:pt x="2785603" y="2647677"/>
                      <a:pt x="2774898" y="2775816"/>
                      <a:pt x="2735532" y="2894068"/>
                    </a:cubicBezTo>
                    <a:cubicBezTo>
                      <a:pt x="2735396" y="2893933"/>
                      <a:pt x="2735329" y="2893730"/>
                      <a:pt x="2735125" y="2893594"/>
                    </a:cubicBezTo>
                    <a:lnTo>
                      <a:pt x="2735125" y="2893594"/>
                    </a:lnTo>
                    <a:cubicBezTo>
                      <a:pt x="2734177" y="2898335"/>
                      <a:pt x="2732957" y="2902941"/>
                      <a:pt x="2731602" y="2907478"/>
                    </a:cubicBezTo>
                    <a:cubicBezTo>
                      <a:pt x="2728892" y="2916486"/>
                      <a:pt x="2725843" y="2925426"/>
                      <a:pt x="2722116" y="2934095"/>
                    </a:cubicBezTo>
                    <a:cubicBezTo>
                      <a:pt x="2719948" y="2938971"/>
                      <a:pt x="2717915" y="2943848"/>
                      <a:pt x="2715612" y="2948657"/>
                    </a:cubicBezTo>
                    <a:cubicBezTo>
                      <a:pt x="2713579" y="2953059"/>
                      <a:pt x="2711275" y="2957326"/>
                      <a:pt x="2709039" y="2961660"/>
                    </a:cubicBezTo>
                    <a:cubicBezTo>
                      <a:pt x="2704567" y="2970329"/>
                      <a:pt x="2699689" y="2978727"/>
                      <a:pt x="2694946" y="2987126"/>
                    </a:cubicBezTo>
                    <a:cubicBezTo>
                      <a:pt x="2691626" y="2992950"/>
                      <a:pt x="2688441" y="2998910"/>
                      <a:pt x="2685257" y="3004802"/>
                    </a:cubicBezTo>
                    <a:cubicBezTo>
                      <a:pt x="2685189" y="3004938"/>
                      <a:pt x="2685121" y="3005073"/>
                      <a:pt x="2685054" y="3005209"/>
                    </a:cubicBezTo>
                    <a:cubicBezTo>
                      <a:pt x="2682547" y="3010356"/>
                      <a:pt x="2680107" y="3015639"/>
                      <a:pt x="2677668" y="3020854"/>
                    </a:cubicBezTo>
                    <a:cubicBezTo>
                      <a:pt x="2677533" y="3021057"/>
                      <a:pt x="2677397" y="3021260"/>
                      <a:pt x="2677329" y="3021463"/>
                    </a:cubicBezTo>
                    <a:cubicBezTo>
                      <a:pt x="2675839" y="3024646"/>
                      <a:pt x="2674348" y="3027762"/>
                      <a:pt x="2672925" y="3030945"/>
                    </a:cubicBezTo>
                    <a:cubicBezTo>
                      <a:pt x="2672654" y="3031555"/>
                      <a:pt x="2672315" y="3032232"/>
                      <a:pt x="2672044" y="3032841"/>
                    </a:cubicBezTo>
                    <a:cubicBezTo>
                      <a:pt x="2669944" y="3037379"/>
                      <a:pt x="2667708" y="3041849"/>
                      <a:pt x="2665404" y="3046319"/>
                    </a:cubicBezTo>
                    <a:cubicBezTo>
                      <a:pt x="2664523" y="3048012"/>
                      <a:pt x="2663575" y="3049773"/>
                      <a:pt x="2662559" y="3051466"/>
                    </a:cubicBezTo>
                    <a:cubicBezTo>
                      <a:pt x="2662017" y="3052347"/>
                      <a:pt x="2661474" y="3053227"/>
                      <a:pt x="2660865" y="3054040"/>
                    </a:cubicBezTo>
                    <a:cubicBezTo>
                      <a:pt x="2659645" y="3055801"/>
                      <a:pt x="2658358" y="3057494"/>
                      <a:pt x="2656596" y="3058713"/>
                    </a:cubicBezTo>
                    <a:cubicBezTo>
                      <a:pt x="2654970" y="3059865"/>
                      <a:pt x="2653005" y="3060339"/>
                      <a:pt x="2651176" y="3060068"/>
                    </a:cubicBezTo>
                    <a:cubicBezTo>
                      <a:pt x="2620008" y="3103481"/>
                      <a:pt x="2585181" y="3144591"/>
                      <a:pt x="2554488" y="3188343"/>
                    </a:cubicBezTo>
                    <a:cubicBezTo>
                      <a:pt x="2545883" y="3199857"/>
                      <a:pt x="2537278" y="3211370"/>
                      <a:pt x="2527995" y="3222410"/>
                    </a:cubicBezTo>
                    <a:cubicBezTo>
                      <a:pt x="2526166" y="3223697"/>
                      <a:pt x="2524404" y="3225051"/>
                      <a:pt x="2522507" y="3226338"/>
                    </a:cubicBezTo>
                    <a:cubicBezTo>
                      <a:pt x="2463017" y="3262911"/>
                      <a:pt x="2399259" y="3290476"/>
                      <a:pt x="2333197" y="3314519"/>
                    </a:cubicBezTo>
                    <a:cubicBezTo>
                      <a:pt x="2290171" y="3331993"/>
                      <a:pt x="2245181" y="3346080"/>
                      <a:pt x="2198294" y="3350144"/>
                    </a:cubicBezTo>
                    <a:cubicBezTo>
                      <a:pt x="2098557" y="3359016"/>
                      <a:pt x="2011897" y="3326710"/>
                      <a:pt x="1925441" y="3279978"/>
                    </a:cubicBezTo>
                    <a:cubicBezTo>
                      <a:pt x="1861343" y="3251397"/>
                      <a:pt x="1808087" y="3204462"/>
                      <a:pt x="1766282" y="3148520"/>
                    </a:cubicBezTo>
                    <a:cubicBezTo>
                      <a:pt x="1727525" y="3101246"/>
                      <a:pt x="1699813" y="3046319"/>
                      <a:pt x="1683077" y="2987803"/>
                    </a:cubicBezTo>
                    <a:cubicBezTo>
                      <a:pt x="1684636" y="2985974"/>
                      <a:pt x="1685110" y="2983671"/>
                      <a:pt x="1683958" y="2980895"/>
                    </a:cubicBezTo>
                    <a:cubicBezTo>
                      <a:pt x="1683010" y="2979743"/>
                      <a:pt x="1681790" y="2978930"/>
                      <a:pt x="1680503" y="2978321"/>
                    </a:cubicBezTo>
                    <a:cubicBezTo>
                      <a:pt x="1678741" y="2971548"/>
                      <a:pt x="1676979" y="2964843"/>
                      <a:pt x="1675489" y="2958003"/>
                    </a:cubicBezTo>
                    <a:cubicBezTo>
                      <a:pt x="1656043" y="2886415"/>
                      <a:pt x="1649470" y="2812931"/>
                      <a:pt x="1653536" y="2738905"/>
                    </a:cubicBezTo>
                    <a:cubicBezTo>
                      <a:pt x="1654891" y="2693054"/>
                      <a:pt x="1656449" y="2646999"/>
                      <a:pt x="1661937" y="2601419"/>
                    </a:cubicBezTo>
                    <a:cubicBezTo>
                      <a:pt x="1666613" y="2568571"/>
                      <a:pt x="1673659" y="2536130"/>
                      <a:pt x="1682197" y="2504095"/>
                    </a:cubicBezTo>
                    <a:cubicBezTo>
                      <a:pt x="1682806" y="2503621"/>
                      <a:pt x="1683484" y="2503214"/>
                      <a:pt x="1684026" y="2502537"/>
                    </a:cubicBezTo>
                    <a:cubicBezTo>
                      <a:pt x="1686194" y="2500031"/>
                      <a:pt x="1686397" y="2496306"/>
                      <a:pt x="1685110" y="2493258"/>
                    </a:cubicBezTo>
                    <a:cubicBezTo>
                      <a:pt x="1694257" y="2460275"/>
                      <a:pt x="1704895" y="2427698"/>
                      <a:pt x="1716210" y="2395528"/>
                    </a:cubicBezTo>
                    <a:cubicBezTo>
                      <a:pt x="1750427" y="2302335"/>
                      <a:pt x="1813508" y="2222282"/>
                      <a:pt x="1885329" y="2154825"/>
                    </a:cubicBezTo>
                    <a:cubicBezTo>
                      <a:pt x="1947055" y="2089672"/>
                      <a:pt x="2023551" y="2042804"/>
                      <a:pt x="2101742" y="2000001"/>
                    </a:cubicBezTo>
                    <a:cubicBezTo>
                      <a:pt x="2121594" y="1989842"/>
                      <a:pt x="2142531" y="1978463"/>
                      <a:pt x="2160283" y="1964038"/>
                    </a:cubicBezTo>
                    <a:cubicBezTo>
                      <a:pt x="2165500" y="1962751"/>
                      <a:pt x="2169430" y="1958145"/>
                      <a:pt x="2172886" y="1952659"/>
                    </a:cubicBezTo>
                    <a:cubicBezTo>
                      <a:pt x="2183049" y="1942433"/>
                      <a:pt x="2191383" y="1930648"/>
                      <a:pt x="2197007" y="1916967"/>
                    </a:cubicBezTo>
                    <a:cubicBezTo>
                      <a:pt x="2226006" y="1877143"/>
                      <a:pt x="2254803" y="1836710"/>
                      <a:pt x="2276010" y="1792078"/>
                    </a:cubicBezTo>
                    <a:cubicBezTo>
                      <a:pt x="2278721" y="1786457"/>
                      <a:pt x="2281228" y="1780768"/>
                      <a:pt x="2283599" y="1775078"/>
                    </a:cubicBezTo>
                    <a:cubicBezTo>
                      <a:pt x="2288952" y="1810297"/>
                      <a:pt x="2309346" y="1843686"/>
                      <a:pt x="2335771" y="1866646"/>
                    </a:cubicBezTo>
                    <a:cubicBezTo>
                      <a:pt x="2369378" y="1892111"/>
                      <a:pt x="2412810" y="1897462"/>
                      <a:pt x="2453735" y="1899087"/>
                    </a:cubicBezTo>
                    <a:cubicBezTo>
                      <a:pt x="2455699" y="1899223"/>
                      <a:pt x="2457664" y="1899290"/>
                      <a:pt x="2459629" y="1899290"/>
                    </a:cubicBezTo>
                    <a:cubicBezTo>
                      <a:pt x="2487883" y="1899290"/>
                      <a:pt x="2514037" y="1887099"/>
                      <a:pt x="2538565" y="1873757"/>
                    </a:cubicBezTo>
                    <a:cubicBezTo>
                      <a:pt x="2559231" y="1862650"/>
                      <a:pt x="2580506" y="1851475"/>
                      <a:pt x="2597309" y="1834814"/>
                    </a:cubicBezTo>
                    <a:cubicBezTo>
                      <a:pt x="2598732" y="1833392"/>
                      <a:pt x="2600087" y="1831969"/>
                      <a:pt x="2601510" y="1830547"/>
                    </a:cubicBezTo>
                    <a:cubicBezTo>
                      <a:pt x="2597581" y="1836304"/>
                      <a:pt x="2593515" y="1842061"/>
                      <a:pt x="2589043" y="1847885"/>
                    </a:cubicBezTo>
                    <a:cubicBezTo>
                      <a:pt x="2550761" y="1898884"/>
                      <a:pt x="2523523" y="1971420"/>
                      <a:pt x="2560044" y="2030478"/>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59" name="Google Shape;959;p26"/>
              <p:cNvSpPr/>
              <p:nvPr/>
            </p:nvSpPr>
            <p:spPr>
              <a:xfrm>
                <a:off x="16326763" y="2920411"/>
                <a:ext cx="719239" cy="958387"/>
              </a:xfrm>
              <a:custGeom>
                <a:avLst/>
                <a:gdLst/>
                <a:ahLst/>
                <a:cxnLst/>
                <a:rect l="l" t="t" r="r" b="b"/>
                <a:pathLst>
                  <a:path w="719239" h="958387" extrusionOk="0">
                    <a:moveTo>
                      <a:pt x="703339" y="364419"/>
                    </a:moveTo>
                    <a:cubicBezTo>
                      <a:pt x="696293" y="365096"/>
                      <a:pt x="642020" y="367535"/>
                      <a:pt x="616408" y="375730"/>
                    </a:cubicBezTo>
                    <a:cubicBezTo>
                      <a:pt x="611733" y="305700"/>
                      <a:pt x="593846" y="237092"/>
                      <a:pt x="557867" y="182639"/>
                    </a:cubicBezTo>
                    <a:cubicBezTo>
                      <a:pt x="572503" y="175866"/>
                      <a:pt x="585851" y="166385"/>
                      <a:pt x="596014" y="153720"/>
                    </a:cubicBezTo>
                    <a:cubicBezTo>
                      <a:pt x="607668" y="139700"/>
                      <a:pt x="616341" y="123513"/>
                      <a:pt x="624404" y="107259"/>
                    </a:cubicBezTo>
                    <a:cubicBezTo>
                      <a:pt x="627792" y="100418"/>
                      <a:pt x="623658" y="91817"/>
                      <a:pt x="617018" y="89040"/>
                    </a:cubicBezTo>
                    <a:cubicBezTo>
                      <a:pt x="610243" y="86196"/>
                      <a:pt x="601434" y="89379"/>
                      <a:pt x="598792" y="96422"/>
                    </a:cubicBezTo>
                    <a:cubicBezTo>
                      <a:pt x="593507" y="110374"/>
                      <a:pt x="587341" y="123920"/>
                      <a:pt x="579007" y="136382"/>
                    </a:cubicBezTo>
                    <a:cubicBezTo>
                      <a:pt x="571012" y="149114"/>
                      <a:pt x="558951" y="158257"/>
                      <a:pt x="546959" y="167197"/>
                    </a:cubicBezTo>
                    <a:cubicBezTo>
                      <a:pt x="537269" y="154600"/>
                      <a:pt x="526496" y="142815"/>
                      <a:pt x="514503" y="132250"/>
                    </a:cubicBezTo>
                    <a:cubicBezTo>
                      <a:pt x="483403" y="104211"/>
                      <a:pt x="445121" y="83419"/>
                      <a:pt x="403993" y="74208"/>
                    </a:cubicBezTo>
                    <a:cubicBezTo>
                      <a:pt x="401215" y="73801"/>
                      <a:pt x="398370" y="73260"/>
                      <a:pt x="395524" y="72718"/>
                    </a:cubicBezTo>
                    <a:cubicBezTo>
                      <a:pt x="397624" y="72108"/>
                      <a:pt x="399657" y="71499"/>
                      <a:pt x="401757" y="70957"/>
                    </a:cubicBezTo>
                    <a:cubicBezTo>
                      <a:pt x="420119" y="65674"/>
                      <a:pt x="438820" y="61407"/>
                      <a:pt x="457250" y="56328"/>
                    </a:cubicBezTo>
                    <a:cubicBezTo>
                      <a:pt x="462738" y="54702"/>
                      <a:pt x="476221" y="51993"/>
                      <a:pt x="470665" y="43934"/>
                    </a:cubicBezTo>
                    <a:cubicBezTo>
                      <a:pt x="458808" y="35603"/>
                      <a:pt x="441869" y="40209"/>
                      <a:pt x="428250" y="41360"/>
                    </a:cubicBezTo>
                    <a:cubicBezTo>
                      <a:pt x="368286" y="47862"/>
                      <a:pt x="314284" y="74411"/>
                      <a:pt x="266042" y="109291"/>
                    </a:cubicBezTo>
                    <a:cubicBezTo>
                      <a:pt x="266381" y="100080"/>
                      <a:pt x="265636" y="90733"/>
                      <a:pt x="264416" y="82132"/>
                    </a:cubicBezTo>
                    <a:cubicBezTo>
                      <a:pt x="260622" y="64252"/>
                      <a:pt x="233993" y="-16885"/>
                      <a:pt x="208382" y="3162"/>
                    </a:cubicBezTo>
                    <a:cubicBezTo>
                      <a:pt x="201674" y="8377"/>
                      <a:pt x="200793" y="17791"/>
                      <a:pt x="205604" y="24496"/>
                    </a:cubicBezTo>
                    <a:cubicBezTo>
                      <a:pt x="227895" y="53551"/>
                      <a:pt x="246664" y="92697"/>
                      <a:pt x="239482" y="129541"/>
                    </a:cubicBezTo>
                    <a:cubicBezTo>
                      <a:pt x="190562" y="167942"/>
                      <a:pt x="160478" y="224359"/>
                      <a:pt x="133376" y="279828"/>
                    </a:cubicBezTo>
                    <a:cubicBezTo>
                      <a:pt x="102953" y="256326"/>
                      <a:pt x="42989" y="212575"/>
                      <a:pt x="34384" y="235060"/>
                    </a:cubicBezTo>
                    <a:cubicBezTo>
                      <a:pt x="31945" y="240817"/>
                      <a:pt x="34655" y="248335"/>
                      <a:pt x="40686" y="250570"/>
                    </a:cubicBezTo>
                    <a:cubicBezTo>
                      <a:pt x="71650" y="260187"/>
                      <a:pt x="98549" y="278067"/>
                      <a:pt x="126465" y="293915"/>
                    </a:cubicBezTo>
                    <a:cubicBezTo>
                      <a:pt x="125584" y="295744"/>
                      <a:pt x="124703" y="297640"/>
                      <a:pt x="123754" y="299469"/>
                    </a:cubicBezTo>
                    <a:cubicBezTo>
                      <a:pt x="101463" y="357511"/>
                      <a:pt x="92722" y="420362"/>
                      <a:pt x="89131" y="482197"/>
                    </a:cubicBezTo>
                    <a:cubicBezTo>
                      <a:pt x="85066" y="533331"/>
                      <a:pt x="87911" y="584668"/>
                      <a:pt x="97194" y="634990"/>
                    </a:cubicBezTo>
                    <a:cubicBezTo>
                      <a:pt x="89876" y="649009"/>
                      <a:pt x="79510" y="661200"/>
                      <a:pt x="65484" y="669531"/>
                    </a:cubicBezTo>
                    <a:cubicBezTo>
                      <a:pt x="46241" y="681925"/>
                      <a:pt x="25915" y="692422"/>
                      <a:pt x="6672" y="704816"/>
                    </a:cubicBezTo>
                    <a:cubicBezTo>
                      <a:pt x="506" y="708744"/>
                      <a:pt x="-2001" y="716736"/>
                      <a:pt x="1794" y="723238"/>
                    </a:cubicBezTo>
                    <a:cubicBezTo>
                      <a:pt x="4504" y="727844"/>
                      <a:pt x="8501" y="729672"/>
                      <a:pt x="12770" y="729672"/>
                    </a:cubicBezTo>
                    <a:cubicBezTo>
                      <a:pt x="17716" y="729672"/>
                      <a:pt x="23001" y="727166"/>
                      <a:pt x="26999" y="723645"/>
                    </a:cubicBezTo>
                    <a:cubicBezTo>
                      <a:pt x="43599" y="712808"/>
                      <a:pt x="60402" y="702311"/>
                      <a:pt x="76596" y="690797"/>
                    </a:cubicBezTo>
                    <a:cubicBezTo>
                      <a:pt x="87640" y="683889"/>
                      <a:pt x="96516" y="674881"/>
                      <a:pt x="103428" y="664586"/>
                    </a:cubicBezTo>
                    <a:cubicBezTo>
                      <a:pt x="104444" y="668921"/>
                      <a:pt x="105392" y="673255"/>
                      <a:pt x="106477" y="677522"/>
                    </a:cubicBezTo>
                    <a:cubicBezTo>
                      <a:pt x="132766" y="758727"/>
                      <a:pt x="197947" y="826048"/>
                      <a:pt x="276341" y="862824"/>
                    </a:cubicBezTo>
                    <a:cubicBezTo>
                      <a:pt x="282236" y="879620"/>
                      <a:pt x="287724" y="896484"/>
                      <a:pt x="283523" y="914500"/>
                    </a:cubicBezTo>
                    <a:cubicBezTo>
                      <a:pt x="283049" y="928655"/>
                      <a:pt x="261638" y="945384"/>
                      <a:pt x="277357" y="956762"/>
                    </a:cubicBezTo>
                    <a:cubicBezTo>
                      <a:pt x="279729" y="957845"/>
                      <a:pt x="281829" y="958387"/>
                      <a:pt x="283726" y="958387"/>
                    </a:cubicBezTo>
                    <a:cubicBezTo>
                      <a:pt x="296126" y="958387"/>
                      <a:pt x="300327" y="938001"/>
                      <a:pt x="303579" y="927571"/>
                    </a:cubicBezTo>
                    <a:cubicBezTo>
                      <a:pt x="308390" y="909014"/>
                      <a:pt x="305273" y="889712"/>
                      <a:pt x="298158" y="872170"/>
                    </a:cubicBezTo>
                    <a:cubicBezTo>
                      <a:pt x="333256" y="885716"/>
                      <a:pt x="370319" y="893166"/>
                      <a:pt x="407381" y="893166"/>
                    </a:cubicBezTo>
                    <a:cubicBezTo>
                      <a:pt x="408330" y="893166"/>
                      <a:pt x="409346" y="893166"/>
                      <a:pt x="410295" y="893166"/>
                    </a:cubicBezTo>
                    <a:cubicBezTo>
                      <a:pt x="419916" y="893301"/>
                      <a:pt x="427911" y="885106"/>
                      <a:pt x="427911" y="875557"/>
                    </a:cubicBezTo>
                    <a:cubicBezTo>
                      <a:pt x="427911" y="865804"/>
                      <a:pt x="419916" y="858151"/>
                      <a:pt x="410295" y="857948"/>
                    </a:cubicBezTo>
                    <a:cubicBezTo>
                      <a:pt x="391933" y="857609"/>
                      <a:pt x="373639" y="856119"/>
                      <a:pt x="355616" y="852801"/>
                    </a:cubicBezTo>
                    <a:cubicBezTo>
                      <a:pt x="345046" y="850836"/>
                      <a:pt x="334611" y="848127"/>
                      <a:pt x="324448" y="844741"/>
                    </a:cubicBezTo>
                    <a:cubicBezTo>
                      <a:pt x="407042" y="838849"/>
                      <a:pt x="475273" y="784057"/>
                      <a:pt x="525141" y="715720"/>
                    </a:cubicBezTo>
                    <a:cubicBezTo>
                      <a:pt x="551024" y="719716"/>
                      <a:pt x="577449" y="726083"/>
                      <a:pt x="595472" y="745317"/>
                    </a:cubicBezTo>
                    <a:cubicBezTo>
                      <a:pt x="598047" y="748771"/>
                      <a:pt x="601705" y="750261"/>
                      <a:pt x="605364" y="750261"/>
                    </a:cubicBezTo>
                    <a:cubicBezTo>
                      <a:pt x="612750" y="750261"/>
                      <a:pt x="620203" y="744098"/>
                      <a:pt x="618780" y="735497"/>
                    </a:cubicBezTo>
                    <a:cubicBezTo>
                      <a:pt x="607736" y="712266"/>
                      <a:pt x="567489" y="702649"/>
                      <a:pt x="535576" y="700821"/>
                    </a:cubicBezTo>
                    <a:cubicBezTo>
                      <a:pt x="560171" y="664315"/>
                      <a:pt x="579753" y="624763"/>
                      <a:pt x="593642" y="587310"/>
                    </a:cubicBezTo>
                    <a:cubicBezTo>
                      <a:pt x="610446" y="529945"/>
                      <a:pt x="620000" y="460863"/>
                      <a:pt x="617357" y="392187"/>
                    </a:cubicBezTo>
                    <a:cubicBezTo>
                      <a:pt x="646357" y="391375"/>
                      <a:pt x="675153" y="389749"/>
                      <a:pt x="705237" y="392052"/>
                    </a:cubicBezTo>
                    <a:cubicBezTo>
                      <a:pt x="709438" y="392323"/>
                      <a:pt x="713774" y="389885"/>
                      <a:pt x="716281" y="386634"/>
                    </a:cubicBezTo>
                    <a:cubicBezTo>
                      <a:pt x="724073" y="377355"/>
                      <a:pt x="715332" y="362523"/>
                      <a:pt x="703339" y="364419"/>
                    </a:cubicBezTo>
                    <a:close/>
                    <a:moveTo>
                      <a:pt x="580701" y="467771"/>
                    </a:moveTo>
                    <a:cubicBezTo>
                      <a:pt x="575687" y="534211"/>
                      <a:pt x="559087" y="601465"/>
                      <a:pt x="520737" y="657136"/>
                    </a:cubicBezTo>
                    <a:cubicBezTo>
                      <a:pt x="494448" y="702446"/>
                      <a:pt x="461383" y="743421"/>
                      <a:pt x="418290" y="773966"/>
                    </a:cubicBezTo>
                    <a:cubicBezTo>
                      <a:pt x="377094" y="802276"/>
                      <a:pt x="327429" y="817650"/>
                      <a:pt x="277493" y="806475"/>
                    </a:cubicBezTo>
                    <a:cubicBezTo>
                      <a:pt x="260283" y="802547"/>
                      <a:pt x="243750" y="796248"/>
                      <a:pt x="227353" y="789882"/>
                    </a:cubicBezTo>
                    <a:cubicBezTo>
                      <a:pt x="226134" y="788934"/>
                      <a:pt x="224914" y="787918"/>
                      <a:pt x="223762" y="786970"/>
                    </a:cubicBezTo>
                    <a:cubicBezTo>
                      <a:pt x="189003" y="756966"/>
                      <a:pt x="159733" y="721951"/>
                      <a:pt x="143675" y="678267"/>
                    </a:cubicBezTo>
                    <a:cubicBezTo>
                      <a:pt x="128159" y="625237"/>
                      <a:pt x="120502" y="569159"/>
                      <a:pt x="122738" y="513893"/>
                    </a:cubicBezTo>
                    <a:cubicBezTo>
                      <a:pt x="124703" y="421310"/>
                      <a:pt x="137983" y="325679"/>
                      <a:pt x="188936" y="246235"/>
                    </a:cubicBezTo>
                    <a:cubicBezTo>
                      <a:pt x="206417" y="214335"/>
                      <a:pt x="224982" y="182165"/>
                      <a:pt x="253778" y="158596"/>
                    </a:cubicBezTo>
                    <a:cubicBezTo>
                      <a:pt x="285895" y="132318"/>
                      <a:pt x="319502" y="105904"/>
                      <a:pt x="356971" y="87753"/>
                    </a:cubicBezTo>
                    <a:cubicBezTo>
                      <a:pt x="361239" y="89176"/>
                      <a:pt x="366185" y="90056"/>
                      <a:pt x="369167" y="90936"/>
                    </a:cubicBezTo>
                    <a:cubicBezTo>
                      <a:pt x="432044" y="104414"/>
                      <a:pt x="489298" y="140377"/>
                      <a:pt x="526361" y="193272"/>
                    </a:cubicBezTo>
                    <a:cubicBezTo>
                      <a:pt x="580294" y="274206"/>
                      <a:pt x="585647" y="372546"/>
                      <a:pt x="580701" y="467771"/>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0" name="Google Shape;960;p26"/>
              <p:cNvSpPr/>
              <p:nvPr/>
            </p:nvSpPr>
            <p:spPr>
              <a:xfrm>
                <a:off x="17624602" y="3229721"/>
                <a:ext cx="891012" cy="998211"/>
              </a:xfrm>
              <a:custGeom>
                <a:avLst/>
                <a:gdLst/>
                <a:ahLst/>
                <a:cxnLst/>
                <a:rect l="l" t="t" r="r" b="b"/>
                <a:pathLst>
                  <a:path w="891012" h="998211" extrusionOk="0">
                    <a:moveTo>
                      <a:pt x="508027" y="6481"/>
                    </a:moveTo>
                    <a:cubicBezTo>
                      <a:pt x="458565" y="2350"/>
                      <a:pt x="407342" y="-5371"/>
                      <a:pt x="358354" y="5736"/>
                    </a:cubicBezTo>
                    <a:cubicBezTo>
                      <a:pt x="282129" y="20839"/>
                      <a:pt x="216202" y="67774"/>
                      <a:pt x="171822" y="130896"/>
                    </a:cubicBezTo>
                    <a:cubicBezTo>
                      <a:pt x="131371" y="181759"/>
                      <a:pt x="86585" y="231132"/>
                      <a:pt x="62599" y="292493"/>
                    </a:cubicBezTo>
                    <a:cubicBezTo>
                      <a:pt x="27908" y="375324"/>
                      <a:pt x="10766" y="465130"/>
                      <a:pt x="1280" y="554124"/>
                    </a:cubicBezTo>
                    <a:cubicBezTo>
                      <a:pt x="-3056" y="642779"/>
                      <a:pt x="1687" y="738884"/>
                      <a:pt x="46270" y="817718"/>
                    </a:cubicBezTo>
                    <a:cubicBezTo>
                      <a:pt x="65038" y="851514"/>
                      <a:pt x="97832" y="873593"/>
                      <a:pt x="128932" y="894995"/>
                    </a:cubicBezTo>
                    <a:cubicBezTo>
                      <a:pt x="158813" y="917481"/>
                      <a:pt x="189913" y="938612"/>
                      <a:pt x="225281" y="951412"/>
                    </a:cubicBezTo>
                    <a:cubicBezTo>
                      <a:pt x="273049" y="967870"/>
                      <a:pt x="323189" y="982092"/>
                      <a:pt x="374074" y="981957"/>
                    </a:cubicBezTo>
                    <a:cubicBezTo>
                      <a:pt x="400024" y="991032"/>
                      <a:pt x="423536" y="996180"/>
                      <a:pt x="451925" y="997805"/>
                    </a:cubicBezTo>
                    <a:cubicBezTo>
                      <a:pt x="457549" y="998076"/>
                      <a:pt x="463105" y="998211"/>
                      <a:pt x="468797" y="998211"/>
                    </a:cubicBezTo>
                    <a:cubicBezTo>
                      <a:pt x="524899" y="998211"/>
                      <a:pt x="582966" y="985682"/>
                      <a:pt x="630801" y="956424"/>
                    </a:cubicBezTo>
                    <a:cubicBezTo>
                      <a:pt x="674640" y="928046"/>
                      <a:pt x="707094" y="886461"/>
                      <a:pt x="743276" y="849482"/>
                    </a:cubicBezTo>
                    <a:cubicBezTo>
                      <a:pt x="808322" y="784938"/>
                      <a:pt x="841116" y="695674"/>
                      <a:pt x="861511" y="608102"/>
                    </a:cubicBezTo>
                    <a:cubicBezTo>
                      <a:pt x="886377" y="511049"/>
                      <a:pt x="899319" y="409187"/>
                      <a:pt x="885157" y="309493"/>
                    </a:cubicBezTo>
                    <a:cubicBezTo>
                      <a:pt x="871064" y="248538"/>
                      <a:pt x="858394" y="182911"/>
                      <a:pt x="816792" y="134012"/>
                    </a:cubicBezTo>
                    <a:cubicBezTo>
                      <a:pt x="772479" y="87619"/>
                      <a:pt x="717055" y="48472"/>
                      <a:pt x="654313" y="31947"/>
                    </a:cubicBezTo>
                    <a:cubicBezTo>
                      <a:pt x="606206" y="20365"/>
                      <a:pt x="556947" y="13592"/>
                      <a:pt x="508027" y="6481"/>
                    </a:cubicBezTo>
                    <a:close/>
                    <a:moveTo>
                      <a:pt x="163014" y="876099"/>
                    </a:moveTo>
                    <a:cubicBezTo>
                      <a:pt x="134285" y="854833"/>
                      <a:pt x="101152" y="837021"/>
                      <a:pt x="80690" y="806882"/>
                    </a:cubicBezTo>
                    <a:cubicBezTo>
                      <a:pt x="53113" y="765568"/>
                      <a:pt x="43695" y="715789"/>
                      <a:pt x="37530" y="667364"/>
                    </a:cubicBezTo>
                    <a:cubicBezTo>
                      <a:pt x="26417" y="594286"/>
                      <a:pt x="34752" y="521208"/>
                      <a:pt x="49929" y="447521"/>
                    </a:cubicBezTo>
                    <a:cubicBezTo>
                      <a:pt x="81300" y="290733"/>
                      <a:pt x="125341" y="239734"/>
                      <a:pt x="225281" y="121076"/>
                    </a:cubicBezTo>
                    <a:cubicBezTo>
                      <a:pt x="283077" y="56261"/>
                      <a:pt x="351240" y="35536"/>
                      <a:pt x="426991" y="35536"/>
                    </a:cubicBezTo>
                    <a:cubicBezTo>
                      <a:pt x="454093" y="35536"/>
                      <a:pt x="482145" y="38177"/>
                      <a:pt x="511076" y="42377"/>
                    </a:cubicBezTo>
                    <a:cubicBezTo>
                      <a:pt x="442507" y="45086"/>
                      <a:pt x="380849" y="78340"/>
                      <a:pt x="328948" y="121211"/>
                    </a:cubicBezTo>
                    <a:cubicBezTo>
                      <a:pt x="209359" y="202348"/>
                      <a:pt x="147565" y="355209"/>
                      <a:pt x="124867" y="493508"/>
                    </a:cubicBezTo>
                    <a:cubicBezTo>
                      <a:pt x="114568" y="572004"/>
                      <a:pt x="120463" y="651312"/>
                      <a:pt x="143703" y="727099"/>
                    </a:cubicBezTo>
                    <a:cubicBezTo>
                      <a:pt x="150885" y="752768"/>
                      <a:pt x="158135" y="777556"/>
                      <a:pt x="169789" y="801938"/>
                    </a:cubicBezTo>
                    <a:cubicBezTo>
                      <a:pt x="192691" y="847586"/>
                      <a:pt x="217964" y="894453"/>
                      <a:pt x="259566" y="925743"/>
                    </a:cubicBezTo>
                    <a:cubicBezTo>
                      <a:pt x="224536" y="915584"/>
                      <a:pt x="191675" y="898652"/>
                      <a:pt x="163014" y="876099"/>
                    </a:cubicBezTo>
                    <a:close/>
                    <a:moveTo>
                      <a:pt x="802698" y="173564"/>
                    </a:moveTo>
                    <a:cubicBezTo>
                      <a:pt x="821060" y="202010"/>
                      <a:pt x="830614" y="236686"/>
                      <a:pt x="839625" y="269263"/>
                    </a:cubicBezTo>
                    <a:cubicBezTo>
                      <a:pt x="851821" y="311051"/>
                      <a:pt x="856971" y="354125"/>
                      <a:pt x="855074" y="397606"/>
                    </a:cubicBezTo>
                    <a:cubicBezTo>
                      <a:pt x="856429" y="468720"/>
                      <a:pt x="842878" y="538885"/>
                      <a:pt x="825397" y="607628"/>
                    </a:cubicBezTo>
                    <a:cubicBezTo>
                      <a:pt x="811439" y="667364"/>
                      <a:pt x="790163" y="726083"/>
                      <a:pt x="756489" y="778911"/>
                    </a:cubicBezTo>
                    <a:cubicBezTo>
                      <a:pt x="736568" y="807491"/>
                      <a:pt x="711431" y="831602"/>
                      <a:pt x="687716" y="856932"/>
                    </a:cubicBezTo>
                    <a:cubicBezTo>
                      <a:pt x="659869" y="887071"/>
                      <a:pt x="633173" y="916532"/>
                      <a:pt x="595975" y="936106"/>
                    </a:cubicBezTo>
                    <a:cubicBezTo>
                      <a:pt x="556947" y="953241"/>
                      <a:pt x="513787" y="962926"/>
                      <a:pt x="471100" y="963332"/>
                    </a:cubicBezTo>
                    <a:cubicBezTo>
                      <a:pt x="465002" y="963400"/>
                      <a:pt x="458972" y="962993"/>
                      <a:pt x="452874" y="962655"/>
                    </a:cubicBezTo>
                    <a:cubicBezTo>
                      <a:pt x="451451" y="957981"/>
                      <a:pt x="447047" y="954731"/>
                      <a:pt x="442033" y="954663"/>
                    </a:cubicBezTo>
                    <a:cubicBezTo>
                      <a:pt x="427669" y="954324"/>
                      <a:pt x="413101" y="954053"/>
                      <a:pt x="398872" y="951141"/>
                    </a:cubicBezTo>
                    <a:cubicBezTo>
                      <a:pt x="349343" y="939560"/>
                      <a:pt x="298526" y="916871"/>
                      <a:pt x="261666" y="880840"/>
                    </a:cubicBezTo>
                    <a:cubicBezTo>
                      <a:pt x="200076" y="812977"/>
                      <a:pt x="173990" y="721816"/>
                      <a:pt x="158745" y="633297"/>
                    </a:cubicBezTo>
                    <a:cubicBezTo>
                      <a:pt x="145397" y="533873"/>
                      <a:pt x="165927" y="433434"/>
                      <a:pt x="203803" y="341460"/>
                    </a:cubicBezTo>
                    <a:cubicBezTo>
                      <a:pt x="227111" y="283892"/>
                      <a:pt x="260244" y="229372"/>
                      <a:pt x="303404" y="184604"/>
                    </a:cubicBezTo>
                    <a:cubicBezTo>
                      <a:pt x="336876" y="156226"/>
                      <a:pt x="371567" y="128526"/>
                      <a:pt x="408697" y="105160"/>
                    </a:cubicBezTo>
                    <a:cubicBezTo>
                      <a:pt x="463241" y="72989"/>
                      <a:pt x="526389" y="67571"/>
                      <a:pt x="588793" y="67571"/>
                    </a:cubicBezTo>
                    <a:cubicBezTo>
                      <a:pt x="589402" y="67571"/>
                      <a:pt x="590012" y="67571"/>
                      <a:pt x="590554" y="67571"/>
                    </a:cubicBezTo>
                    <a:cubicBezTo>
                      <a:pt x="626871" y="67774"/>
                      <a:pt x="665018" y="67436"/>
                      <a:pt x="697405" y="86061"/>
                    </a:cubicBezTo>
                    <a:cubicBezTo>
                      <a:pt x="736975" y="109020"/>
                      <a:pt x="775799" y="135434"/>
                      <a:pt x="802698" y="17356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61" name="Google Shape;961;p26"/>
            <p:cNvSpPr/>
            <p:nvPr/>
          </p:nvSpPr>
          <p:spPr>
            <a:xfrm>
              <a:off x="16190673" y="1159231"/>
              <a:ext cx="1041545" cy="1443670"/>
            </a:xfrm>
            <a:custGeom>
              <a:avLst/>
              <a:gdLst/>
              <a:ahLst/>
              <a:cxnLst/>
              <a:rect l="l" t="t" r="r" b="b"/>
              <a:pathLst>
                <a:path w="1041545" h="1443670" extrusionOk="0">
                  <a:moveTo>
                    <a:pt x="776958" y="25241"/>
                  </a:moveTo>
                  <a:cubicBezTo>
                    <a:pt x="863957" y="5939"/>
                    <a:pt x="952785" y="-1714"/>
                    <a:pt x="1041546" y="317"/>
                  </a:cubicBezTo>
                  <a:cubicBezTo>
                    <a:pt x="990254" y="24970"/>
                    <a:pt x="944316" y="59308"/>
                    <a:pt x="896141" y="89311"/>
                  </a:cubicBezTo>
                  <a:cubicBezTo>
                    <a:pt x="839226" y="133131"/>
                    <a:pt x="780888" y="176070"/>
                    <a:pt x="730478" y="227475"/>
                  </a:cubicBezTo>
                  <a:cubicBezTo>
                    <a:pt x="691179" y="269737"/>
                    <a:pt x="657098" y="316536"/>
                    <a:pt x="620781" y="361439"/>
                  </a:cubicBezTo>
                  <a:cubicBezTo>
                    <a:pt x="587445" y="407968"/>
                    <a:pt x="557632" y="457273"/>
                    <a:pt x="528497" y="506511"/>
                  </a:cubicBezTo>
                  <a:cubicBezTo>
                    <a:pt x="482762" y="594286"/>
                    <a:pt x="434316" y="681112"/>
                    <a:pt x="396576" y="772611"/>
                  </a:cubicBezTo>
                  <a:cubicBezTo>
                    <a:pt x="363579" y="865736"/>
                    <a:pt x="338577" y="961774"/>
                    <a:pt x="319063" y="1058556"/>
                  </a:cubicBezTo>
                  <a:cubicBezTo>
                    <a:pt x="307951" y="1113280"/>
                    <a:pt x="299346" y="1168545"/>
                    <a:pt x="295484" y="1224285"/>
                  </a:cubicBezTo>
                  <a:cubicBezTo>
                    <a:pt x="293926" y="1253204"/>
                    <a:pt x="289725" y="1283207"/>
                    <a:pt x="295213" y="1311788"/>
                  </a:cubicBezTo>
                  <a:cubicBezTo>
                    <a:pt x="296568" y="1316597"/>
                    <a:pt x="299753" y="1319780"/>
                    <a:pt x="303615" y="1321473"/>
                  </a:cubicBezTo>
                  <a:cubicBezTo>
                    <a:pt x="297652" y="1398818"/>
                    <a:pt x="247987" y="1453812"/>
                    <a:pt x="166138" y="1442095"/>
                  </a:cubicBezTo>
                  <a:cubicBezTo>
                    <a:pt x="16939" y="1430514"/>
                    <a:pt x="15110" y="1336847"/>
                    <a:pt x="0" y="1217105"/>
                  </a:cubicBezTo>
                  <a:cubicBezTo>
                    <a:pt x="881" y="1169290"/>
                    <a:pt x="1287" y="1121407"/>
                    <a:pt x="4133" y="1073795"/>
                  </a:cubicBezTo>
                  <a:cubicBezTo>
                    <a:pt x="15584" y="968140"/>
                    <a:pt x="42212" y="862960"/>
                    <a:pt x="73719" y="761030"/>
                  </a:cubicBezTo>
                  <a:cubicBezTo>
                    <a:pt x="100482" y="671088"/>
                    <a:pt x="139103" y="585549"/>
                    <a:pt x="180638" y="501567"/>
                  </a:cubicBezTo>
                  <a:cubicBezTo>
                    <a:pt x="245345" y="360085"/>
                    <a:pt x="332953" y="220228"/>
                    <a:pt x="470362" y="139565"/>
                  </a:cubicBezTo>
                  <a:cubicBezTo>
                    <a:pt x="564340" y="83148"/>
                    <a:pt x="669768" y="47252"/>
                    <a:pt x="776958" y="25241"/>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2" name="Google Shape;962;p26"/>
            <p:cNvSpPr/>
            <p:nvPr/>
          </p:nvSpPr>
          <p:spPr>
            <a:xfrm>
              <a:off x="17057408" y="1064346"/>
              <a:ext cx="1581578" cy="1828139"/>
            </a:xfrm>
            <a:custGeom>
              <a:avLst/>
              <a:gdLst/>
              <a:ahLst/>
              <a:cxnLst/>
              <a:rect l="l" t="t" r="r" b="b"/>
              <a:pathLst>
                <a:path w="1581578" h="1828139" extrusionOk="0">
                  <a:moveTo>
                    <a:pt x="1549513" y="679485"/>
                  </a:moveTo>
                  <a:cubicBezTo>
                    <a:pt x="1566994" y="755001"/>
                    <a:pt x="1582171" y="829298"/>
                    <a:pt x="1581561" y="907658"/>
                  </a:cubicBezTo>
                  <a:cubicBezTo>
                    <a:pt x="1581426" y="1008301"/>
                    <a:pt x="1576683" y="1109553"/>
                    <a:pt x="1556017" y="1208232"/>
                  </a:cubicBezTo>
                  <a:cubicBezTo>
                    <a:pt x="1535758" y="1320659"/>
                    <a:pt x="1497341" y="1428549"/>
                    <a:pt x="1448082" y="1531562"/>
                  </a:cubicBezTo>
                  <a:cubicBezTo>
                    <a:pt x="1414611" y="1613106"/>
                    <a:pt x="1370772" y="1692482"/>
                    <a:pt x="1308979" y="1756010"/>
                  </a:cubicBezTo>
                  <a:cubicBezTo>
                    <a:pt x="1287703" y="1783169"/>
                    <a:pt x="1257349" y="1799423"/>
                    <a:pt x="1227062" y="1814526"/>
                  </a:cubicBezTo>
                  <a:cubicBezTo>
                    <a:pt x="1213443" y="1821232"/>
                    <a:pt x="1199214" y="1827395"/>
                    <a:pt x="1183833" y="1828140"/>
                  </a:cubicBezTo>
                  <a:cubicBezTo>
                    <a:pt x="1148736" y="1827598"/>
                    <a:pt x="1112419" y="1825837"/>
                    <a:pt x="1081657" y="1806535"/>
                  </a:cubicBezTo>
                  <a:cubicBezTo>
                    <a:pt x="1051641" y="1783643"/>
                    <a:pt x="1031247" y="1743142"/>
                    <a:pt x="1038293" y="1705079"/>
                  </a:cubicBezTo>
                  <a:cubicBezTo>
                    <a:pt x="1048931" y="1667761"/>
                    <a:pt x="1065802" y="1632340"/>
                    <a:pt x="1079963" y="1596174"/>
                  </a:cubicBezTo>
                  <a:cubicBezTo>
                    <a:pt x="1095141" y="1555741"/>
                    <a:pt x="1110860" y="1515578"/>
                    <a:pt x="1129967" y="1476771"/>
                  </a:cubicBezTo>
                  <a:cubicBezTo>
                    <a:pt x="1182817" y="1360483"/>
                    <a:pt x="1221573" y="1237761"/>
                    <a:pt x="1243797" y="1111992"/>
                  </a:cubicBezTo>
                  <a:cubicBezTo>
                    <a:pt x="1275236" y="930279"/>
                    <a:pt x="1253419" y="738814"/>
                    <a:pt x="1171637" y="572679"/>
                  </a:cubicBezTo>
                  <a:cubicBezTo>
                    <a:pt x="1113841" y="466957"/>
                    <a:pt x="1030705" y="374442"/>
                    <a:pt x="933543" y="303328"/>
                  </a:cubicBezTo>
                  <a:cubicBezTo>
                    <a:pt x="879270" y="265536"/>
                    <a:pt x="820525" y="234585"/>
                    <a:pt x="762052" y="203837"/>
                  </a:cubicBezTo>
                  <a:cubicBezTo>
                    <a:pt x="701614" y="172547"/>
                    <a:pt x="641040" y="140715"/>
                    <a:pt x="575587" y="121142"/>
                  </a:cubicBezTo>
                  <a:cubicBezTo>
                    <a:pt x="485946" y="91816"/>
                    <a:pt x="391901" y="80844"/>
                    <a:pt x="298669" y="69601"/>
                  </a:cubicBezTo>
                  <a:cubicBezTo>
                    <a:pt x="248529" y="63032"/>
                    <a:pt x="198051" y="59713"/>
                    <a:pt x="147573" y="59713"/>
                  </a:cubicBezTo>
                  <a:cubicBezTo>
                    <a:pt x="98246" y="59713"/>
                    <a:pt x="48988" y="62896"/>
                    <a:pt x="0" y="69466"/>
                  </a:cubicBezTo>
                  <a:cubicBezTo>
                    <a:pt x="62200" y="49419"/>
                    <a:pt x="123723" y="26933"/>
                    <a:pt x="188972" y="18738"/>
                  </a:cubicBezTo>
                  <a:cubicBezTo>
                    <a:pt x="241889" y="10340"/>
                    <a:pt x="295349" y="6886"/>
                    <a:pt x="348605" y="723"/>
                  </a:cubicBezTo>
                  <a:cubicBezTo>
                    <a:pt x="370016" y="-293"/>
                    <a:pt x="393595" y="-22"/>
                    <a:pt x="416903" y="249"/>
                  </a:cubicBezTo>
                  <a:cubicBezTo>
                    <a:pt x="429912" y="384"/>
                    <a:pt x="442786" y="520"/>
                    <a:pt x="455185" y="452"/>
                  </a:cubicBezTo>
                  <a:cubicBezTo>
                    <a:pt x="494145" y="520"/>
                    <a:pt x="533172" y="316"/>
                    <a:pt x="572200" y="2687"/>
                  </a:cubicBezTo>
                  <a:cubicBezTo>
                    <a:pt x="670175" y="11220"/>
                    <a:pt x="765033" y="38447"/>
                    <a:pt x="860298" y="61271"/>
                  </a:cubicBezTo>
                  <a:cubicBezTo>
                    <a:pt x="966065" y="88836"/>
                    <a:pt x="1069868" y="121345"/>
                    <a:pt x="1162897" y="180945"/>
                  </a:cubicBezTo>
                  <a:cubicBezTo>
                    <a:pt x="1205651" y="213657"/>
                    <a:pt x="1250438" y="243660"/>
                    <a:pt x="1291498" y="278472"/>
                  </a:cubicBezTo>
                  <a:cubicBezTo>
                    <a:pt x="1326121" y="311997"/>
                    <a:pt x="1365352" y="345996"/>
                    <a:pt x="1397875" y="382704"/>
                  </a:cubicBezTo>
                  <a:cubicBezTo>
                    <a:pt x="1469357" y="467770"/>
                    <a:pt x="1527153" y="569632"/>
                    <a:pt x="1549513" y="67948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3" name="Google Shape;963;p26"/>
            <p:cNvSpPr/>
            <p:nvPr/>
          </p:nvSpPr>
          <p:spPr>
            <a:xfrm>
              <a:off x="17779266" y="3297292"/>
              <a:ext cx="700792" cy="895768"/>
            </a:xfrm>
            <a:custGeom>
              <a:avLst/>
              <a:gdLst/>
              <a:ahLst/>
              <a:cxnLst/>
              <a:rect l="l" t="t" r="r" b="b"/>
              <a:pathLst>
                <a:path w="700792" h="895768" extrusionOk="0">
                  <a:moveTo>
                    <a:pt x="684961" y="201692"/>
                  </a:moveTo>
                  <a:cubicBezTo>
                    <a:pt x="697157" y="243480"/>
                    <a:pt x="702307" y="286554"/>
                    <a:pt x="700410" y="330035"/>
                  </a:cubicBezTo>
                  <a:cubicBezTo>
                    <a:pt x="701765" y="401149"/>
                    <a:pt x="688213" y="471314"/>
                    <a:pt x="670733" y="540057"/>
                  </a:cubicBezTo>
                  <a:cubicBezTo>
                    <a:pt x="656775" y="599793"/>
                    <a:pt x="635499" y="658512"/>
                    <a:pt x="601825" y="711339"/>
                  </a:cubicBezTo>
                  <a:cubicBezTo>
                    <a:pt x="581904" y="739920"/>
                    <a:pt x="556767" y="764031"/>
                    <a:pt x="533052" y="789361"/>
                  </a:cubicBezTo>
                  <a:cubicBezTo>
                    <a:pt x="505204" y="819500"/>
                    <a:pt x="478509" y="848961"/>
                    <a:pt x="441310" y="868535"/>
                  </a:cubicBezTo>
                  <a:cubicBezTo>
                    <a:pt x="402283" y="885670"/>
                    <a:pt x="359122" y="895354"/>
                    <a:pt x="316436" y="895761"/>
                  </a:cubicBezTo>
                  <a:cubicBezTo>
                    <a:pt x="310338" y="895829"/>
                    <a:pt x="304308" y="895422"/>
                    <a:pt x="298210" y="895084"/>
                  </a:cubicBezTo>
                  <a:cubicBezTo>
                    <a:pt x="296787" y="890410"/>
                    <a:pt x="292383" y="887160"/>
                    <a:pt x="287369" y="887092"/>
                  </a:cubicBezTo>
                  <a:cubicBezTo>
                    <a:pt x="273005" y="886753"/>
                    <a:pt x="258437" y="886482"/>
                    <a:pt x="244208" y="883570"/>
                  </a:cubicBezTo>
                  <a:cubicBezTo>
                    <a:pt x="194679" y="871989"/>
                    <a:pt x="143862" y="849300"/>
                    <a:pt x="107002" y="813269"/>
                  </a:cubicBezTo>
                  <a:cubicBezTo>
                    <a:pt x="45412" y="745406"/>
                    <a:pt x="19326" y="654245"/>
                    <a:pt x="4081" y="565726"/>
                  </a:cubicBezTo>
                  <a:cubicBezTo>
                    <a:pt x="-9267" y="466302"/>
                    <a:pt x="11263" y="365863"/>
                    <a:pt x="49139" y="273889"/>
                  </a:cubicBezTo>
                  <a:cubicBezTo>
                    <a:pt x="72447" y="216321"/>
                    <a:pt x="105579" y="161801"/>
                    <a:pt x="148740" y="117033"/>
                  </a:cubicBezTo>
                  <a:cubicBezTo>
                    <a:pt x="182211" y="88655"/>
                    <a:pt x="216903" y="60955"/>
                    <a:pt x="254033" y="37589"/>
                  </a:cubicBezTo>
                  <a:cubicBezTo>
                    <a:pt x="308576" y="5418"/>
                    <a:pt x="371725" y="0"/>
                    <a:pt x="434128" y="0"/>
                  </a:cubicBezTo>
                  <a:cubicBezTo>
                    <a:pt x="434738" y="0"/>
                    <a:pt x="435348" y="0"/>
                    <a:pt x="435890" y="0"/>
                  </a:cubicBezTo>
                  <a:cubicBezTo>
                    <a:pt x="472207" y="203"/>
                    <a:pt x="510354" y="-135"/>
                    <a:pt x="542741" y="18490"/>
                  </a:cubicBezTo>
                  <a:cubicBezTo>
                    <a:pt x="582243" y="41517"/>
                    <a:pt x="621067" y="67930"/>
                    <a:pt x="647966" y="106061"/>
                  </a:cubicBezTo>
                  <a:cubicBezTo>
                    <a:pt x="666396" y="134439"/>
                    <a:pt x="675882" y="169115"/>
                    <a:pt x="684961" y="20169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4" name="Google Shape;964;p26"/>
            <p:cNvSpPr/>
            <p:nvPr/>
          </p:nvSpPr>
          <p:spPr>
            <a:xfrm>
              <a:off x="17656956" y="3265324"/>
              <a:ext cx="478653" cy="890274"/>
            </a:xfrm>
            <a:custGeom>
              <a:avLst/>
              <a:gdLst/>
              <a:ahLst/>
              <a:cxnLst/>
              <a:rect l="l" t="t" r="r" b="b"/>
              <a:pathLst>
                <a:path w="478653" h="890274" extrusionOk="0">
                  <a:moveTo>
                    <a:pt x="394569" y="0"/>
                  </a:moveTo>
                  <a:cubicBezTo>
                    <a:pt x="421671" y="0"/>
                    <a:pt x="449722" y="2641"/>
                    <a:pt x="478654" y="6908"/>
                  </a:cubicBezTo>
                  <a:cubicBezTo>
                    <a:pt x="410085" y="9617"/>
                    <a:pt x="348427" y="42871"/>
                    <a:pt x="296526" y="85743"/>
                  </a:cubicBezTo>
                  <a:cubicBezTo>
                    <a:pt x="176936" y="166880"/>
                    <a:pt x="115143" y="319741"/>
                    <a:pt x="92444" y="458040"/>
                  </a:cubicBezTo>
                  <a:cubicBezTo>
                    <a:pt x="82145" y="536535"/>
                    <a:pt x="88040" y="615844"/>
                    <a:pt x="111281" y="691631"/>
                  </a:cubicBezTo>
                  <a:cubicBezTo>
                    <a:pt x="118463" y="717299"/>
                    <a:pt x="125712" y="742088"/>
                    <a:pt x="137367" y="766470"/>
                  </a:cubicBezTo>
                  <a:cubicBezTo>
                    <a:pt x="160268" y="812118"/>
                    <a:pt x="185541" y="858985"/>
                    <a:pt x="227143" y="890275"/>
                  </a:cubicBezTo>
                  <a:cubicBezTo>
                    <a:pt x="192113" y="880048"/>
                    <a:pt x="159252" y="863116"/>
                    <a:pt x="130591" y="840563"/>
                  </a:cubicBezTo>
                  <a:cubicBezTo>
                    <a:pt x="101862" y="819297"/>
                    <a:pt x="68730" y="801484"/>
                    <a:pt x="48267" y="771346"/>
                  </a:cubicBezTo>
                  <a:cubicBezTo>
                    <a:pt x="20691" y="730032"/>
                    <a:pt x="11273" y="680253"/>
                    <a:pt x="5107" y="631828"/>
                  </a:cubicBezTo>
                  <a:cubicBezTo>
                    <a:pt x="-6005" y="558750"/>
                    <a:pt x="2329" y="485672"/>
                    <a:pt x="17506" y="411985"/>
                  </a:cubicBezTo>
                  <a:cubicBezTo>
                    <a:pt x="48877" y="255196"/>
                    <a:pt x="92919" y="204198"/>
                    <a:pt x="192859" y="85540"/>
                  </a:cubicBezTo>
                  <a:cubicBezTo>
                    <a:pt x="250722" y="20657"/>
                    <a:pt x="318817" y="0"/>
                    <a:pt x="394569"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5" name="Google Shape;965;p26"/>
            <p:cNvSpPr/>
            <p:nvPr/>
          </p:nvSpPr>
          <p:spPr>
            <a:xfrm>
              <a:off x="15811750" y="2945516"/>
              <a:ext cx="143199" cy="740055"/>
            </a:xfrm>
            <a:custGeom>
              <a:avLst/>
              <a:gdLst/>
              <a:ahLst/>
              <a:cxnLst/>
              <a:rect l="l" t="t" r="r" b="b"/>
              <a:pathLst>
                <a:path w="143199" h="740055" extrusionOk="0">
                  <a:moveTo>
                    <a:pt x="110745" y="0"/>
                  </a:moveTo>
                  <a:cubicBezTo>
                    <a:pt x="110609" y="474"/>
                    <a:pt x="110474" y="948"/>
                    <a:pt x="110338" y="1422"/>
                  </a:cubicBezTo>
                  <a:cubicBezTo>
                    <a:pt x="96313" y="53234"/>
                    <a:pt x="79916" y="104774"/>
                    <a:pt x="69888" y="157601"/>
                  </a:cubicBezTo>
                  <a:cubicBezTo>
                    <a:pt x="63587" y="196951"/>
                    <a:pt x="61215" y="236910"/>
                    <a:pt x="54982" y="276260"/>
                  </a:cubicBezTo>
                  <a:cubicBezTo>
                    <a:pt x="46241" y="343039"/>
                    <a:pt x="43328" y="411849"/>
                    <a:pt x="52204" y="478696"/>
                  </a:cubicBezTo>
                  <a:cubicBezTo>
                    <a:pt x="59115" y="532201"/>
                    <a:pt x="75647" y="583403"/>
                    <a:pt x="93806" y="633927"/>
                  </a:cubicBezTo>
                  <a:cubicBezTo>
                    <a:pt x="106679" y="670974"/>
                    <a:pt x="123212" y="706463"/>
                    <a:pt x="143200" y="740056"/>
                  </a:cubicBezTo>
                  <a:cubicBezTo>
                    <a:pt x="69752" y="709443"/>
                    <a:pt x="69956" y="673548"/>
                    <a:pt x="36010" y="591191"/>
                  </a:cubicBezTo>
                  <a:cubicBezTo>
                    <a:pt x="1048" y="491700"/>
                    <a:pt x="-6880" y="384962"/>
                    <a:pt x="5452" y="280594"/>
                  </a:cubicBezTo>
                  <a:cubicBezTo>
                    <a:pt x="12566" y="207991"/>
                    <a:pt x="22797" y="135184"/>
                    <a:pt x="45157" y="65560"/>
                  </a:cubicBezTo>
                  <a:cubicBezTo>
                    <a:pt x="54507" y="40501"/>
                    <a:pt x="68262" y="11988"/>
                    <a:pt x="96177" y="4199"/>
                  </a:cubicBezTo>
                  <a:cubicBezTo>
                    <a:pt x="98481" y="3454"/>
                    <a:pt x="104037" y="1964"/>
                    <a:pt x="110745"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6" name="Google Shape;966;p26"/>
            <p:cNvSpPr/>
            <p:nvPr/>
          </p:nvSpPr>
          <p:spPr>
            <a:xfrm>
              <a:off x="17177272" y="3005998"/>
              <a:ext cx="654722" cy="1220647"/>
            </a:xfrm>
            <a:custGeom>
              <a:avLst/>
              <a:gdLst/>
              <a:ahLst/>
              <a:cxnLst/>
              <a:rect l="l" t="t" r="r" b="b"/>
              <a:pathLst>
                <a:path w="654722" h="1220647" extrusionOk="0">
                  <a:moveTo>
                    <a:pt x="620641" y="13273"/>
                  </a:moveTo>
                  <a:cubicBezTo>
                    <a:pt x="631889" y="14425"/>
                    <a:pt x="643272" y="16253"/>
                    <a:pt x="654723" y="17811"/>
                  </a:cubicBezTo>
                  <a:cubicBezTo>
                    <a:pt x="626672" y="32508"/>
                    <a:pt x="599163" y="48356"/>
                    <a:pt x="572264" y="64949"/>
                  </a:cubicBezTo>
                  <a:cubicBezTo>
                    <a:pt x="558984" y="72603"/>
                    <a:pt x="546449" y="81204"/>
                    <a:pt x="534320" y="90415"/>
                  </a:cubicBezTo>
                  <a:cubicBezTo>
                    <a:pt x="518330" y="82559"/>
                    <a:pt x="501391" y="75989"/>
                    <a:pt x="485400" y="68471"/>
                  </a:cubicBezTo>
                  <a:cubicBezTo>
                    <a:pt x="470765" y="63595"/>
                    <a:pt x="447728" y="44767"/>
                    <a:pt x="437429" y="65220"/>
                  </a:cubicBezTo>
                  <a:cubicBezTo>
                    <a:pt x="429908" y="86961"/>
                    <a:pt x="459450" y="90279"/>
                    <a:pt x="473679" y="96307"/>
                  </a:cubicBezTo>
                  <a:cubicBezTo>
                    <a:pt x="486010" y="100506"/>
                    <a:pt x="498206" y="105315"/>
                    <a:pt x="510470" y="109853"/>
                  </a:cubicBezTo>
                  <a:cubicBezTo>
                    <a:pt x="493396" y="124414"/>
                    <a:pt x="477134" y="139991"/>
                    <a:pt x="460873" y="155365"/>
                  </a:cubicBezTo>
                  <a:cubicBezTo>
                    <a:pt x="443663" y="171010"/>
                    <a:pt x="427130" y="187468"/>
                    <a:pt x="411411" y="204671"/>
                  </a:cubicBezTo>
                  <a:cubicBezTo>
                    <a:pt x="396776" y="200201"/>
                    <a:pt x="381531" y="197153"/>
                    <a:pt x="366760" y="193360"/>
                  </a:cubicBezTo>
                  <a:cubicBezTo>
                    <a:pt x="352599" y="190583"/>
                    <a:pt x="327258" y="179747"/>
                    <a:pt x="325361" y="202571"/>
                  </a:cubicBezTo>
                  <a:cubicBezTo>
                    <a:pt x="325496" y="218623"/>
                    <a:pt x="343519" y="217539"/>
                    <a:pt x="355106" y="218013"/>
                  </a:cubicBezTo>
                  <a:cubicBezTo>
                    <a:pt x="367437" y="218826"/>
                    <a:pt x="381531" y="221128"/>
                    <a:pt x="395353" y="222754"/>
                  </a:cubicBezTo>
                  <a:cubicBezTo>
                    <a:pt x="369267" y="253231"/>
                    <a:pt x="345552" y="285740"/>
                    <a:pt x="324683" y="320078"/>
                  </a:cubicBezTo>
                  <a:cubicBezTo>
                    <a:pt x="295819" y="368029"/>
                    <a:pt x="276915" y="421059"/>
                    <a:pt x="260925" y="474428"/>
                  </a:cubicBezTo>
                  <a:cubicBezTo>
                    <a:pt x="257130" y="485874"/>
                    <a:pt x="253607" y="497388"/>
                    <a:pt x="250423" y="508969"/>
                  </a:cubicBezTo>
                  <a:cubicBezTo>
                    <a:pt x="250016" y="509037"/>
                    <a:pt x="249677" y="508969"/>
                    <a:pt x="249271" y="508969"/>
                  </a:cubicBezTo>
                  <a:cubicBezTo>
                    <a:pt x="221355" y="510121"/>
                    <a:pt x="193643" y="507344"/>
                    <a:pt x="166541" y="501045"/>
                  </a:cubicBezTo>
                  <a:cubicBezTo>
                    <a:pt x="158207" y="499420"/>
                    <a:pt x="150008" y="506328"/>
                    <a:pt x="148924" y="514455"/>
                  </a:cubicBezTo>
                  <a:cubicBezTo>
                    <a:pt x="147569" y="538228"/>
                    <a:pt x="178737" y="532538"/>
                    <a:pt x="194388" y="535112"/>
                  </a:cubicBezTo>
                  <a:cubicBezTo>
                    <a:pt x="199402" y="535586"/>
                    <a:pt x="204348" y="535721"/>
                    <a:pt x="209295" y="535721"/>
                  </a:cubicBezTo>
                  <a:cubicBezTo>
                    <a:pt x="220881" y="535721"/>
                    <a:pt x="232467" y="534706"/>
                    <a:pt x="244121" y="533351"/>
                  </a:cubicBezTo>
                  <a:cubicBezTo>
                    <a:pt x="226640" y="605142"/>
                    <a:pt x="219390" y="679032"/>
                    <a:pt x="218509" y="753126"/>
                  </a:cubicBezTo>
                  <a:cubicBezTo>
                    <a:pt x="207397" y="752381"/>
                    <a:pt x="196150" y="752720"/>
                    <a:pt x="184970" y="752991"/>
                  </a:cubicBezTo>
                  <a:cubicBezTo>
                    <a:pt x="168370" y="753465"/>
                    <a:pt x="151702" y="753871"/>
                    <a:pt x="135305" y="751162"/>
                  </a:cubicBezTo>
                  <a:cubicBezTo>
                    <a:pt x="115385" y="749333"/>
                    <a:pt x="114301" y="778862"/>
                    <a:pt x="134153" y="778930"/>
                  </a:cubicBezTo>
                  <a:cubicBezTo>
                    <a:pt x="136999" y="779133"/>
                    <a:pt x="139845" y="779201"/>
                    <a:pt x="142758" y="779201"/>
                  </a:cubicBezTo>
                  <a:cubicBezTo>
                    <a:pt x="167828" y="779201"/>
                    <a:pt x="192694" y="773444"/>
                    <a:pt x="217764" y="770803"/>
                  </a:cubicBezTo>
                  <a:cubicBezTo>
                    <a:pt x="214512" y="847673"/>
                    <a:pt x="223117" y="924408"/>
                    <a:pt x="243037" y="998637"/>
                  </a:cubicBezTo>
                  <a:cubicBezTo>
                    <a:pt x="231112" y="998299"/>
                    <a:pt x="219255" y="997960"/>
                    <a:pt x="207397" y="997147"/>
                  </a:cubicBezTo>
                  <a:cubicBezTo>
                    <a:pt x="203603" y="997418"/>
                    <a:pt x="198589" y="996741"/>
                    <a:pt x="193236" y="996064"/>
                  </a:cubicBezTo>
                  <a:cubicBezTo>
                    <a:pt x="178262" y="994303"/>
                    <a:pt x="160646" y="992474"/>
                    <a:pt x="159426" y="1010015"/>
                  </a:cubicBezTo>
                  <a:cubicBezTo>
                    <a:pt x="159426" y="1017601"/>
                    <a:pt x="165931" y="1024983"/>
                    <a:pt x="173723" y="1024983"/>
                  </a:cubicBezTo>
                  <a:cubicBezTo>
                    <a:pt x="173926" y="1024983"/>
                    <a:pt x="174197" y="1024983"/>
                    <a:pt x="174400" y="1024916"/>
                  </a:cubicBezTo>
                  <a:cubicBezTo>
                    <a:pt x="193033" y="1023967"/>
                    <a:pt x="211598" y="1022274"/>
                    <a:pt x="230163" y="1020852"/>
                  </a:cubicBezTo>
                  <a:cubicBezTo>
                    <a:pt x="233416" y="1020107"/>
                    <a:pt x="240733" y="1019836"/>
                    <a:pt x="249000" y="1019294"/>
                  </a:cubicBezTo>
                  <a:cubicBezTo>
                    <a:pt x="255572" y="1041306"/>
                    <a:pt x="263161" y="1063046"/>
                    <a:pt x="271698" y="1084448"/>
                  </a:cubicBezTo>
                  <a:cubicBezTo>
                    <a:pt x="293448" y="1134566"/>
                    <a:pt x="325496" y="1179401"/>
                    <a:pt x="361271" y="1220647"/>
                  </a:cubicBezTo>
                  <a:cubicBezTo>
                    <a:pt x="356054" y="1219022"/>
                    <a:pt x="350905" y="1217329"/>
                    <a:pt x="345823" y="1215432"/>
                  </a:cubicBezTo>
                  <a:cubicBezTo>
                    <a:pt x="301917" y="1202903"/>
                    <a:pt x="264380" y="1177099"/>
                    <a:pt x="224811" y="1155426"/>
                  </a:cubicBezTo>
                  <a:cubicBezTo>
                    <a:pt x="179753" y="1130299"/>
                    <a:pt x="124125" y="1121224"/>
                    <a:pt x="88621" y="1081536"/>
                  </a:cubicBezTo>
                  <a:cubicBezTo>
                    <a:pt x="68430" y="1055731"/>
                    <a:pt x="59689" y="1023087"/>
                    <a:pt x="46883" y="993422"/>
                  </a:cubicBezTo>
                  <a:cubicBezTo>
                    <a:pt x="34687" y="962132"/>
                    <a:pt x="21136" y="931249"/>
                    <a:pt x="12057" y="898943"/>
                  </a:cubicBezTo>
                  <a:cubicBezTo>
                    <a:pt x="-11590" y="809746"/>
                    <a:pt x="5281" y="716553"/>
                    <a:pt x="14360" y="626476"/>
                  </a:cubicBezTo>
                  <a:cubicBezTo>
                    <a:pt x="19307" y="506802"/>
                    <a:pt x="66600" y="395187"/>
                    <a:pt x="121551" y="290481"/>
                  </a:cubicBezTo>
                  <a:cubicBezTo>
                    <a:pt x="163492" y="201488"/>
                    <a:pt x="233145" y="128884"/>
                    <a:pt x="303950" y="61969"/>
                  </a:cubicBezTo>
                  <a:cubicBezTo>
                    <a:pt x="345959" y="26616"/>
                    <a:pt x="399147" y="2234"/>
                    <a:pt x="454504" y="338"/>
                  </a:cubicBezTo>
                  <a:cubicBezTo>
                    <a:pt x="509996" y="-1627"/>
                    <a:pt x="565420" y="5282"/>
                    <a:pt x="620641" y="1327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7" name="Google Shape;967;p26"/>
            <p:cNvSpPr/>
            <p:nvPr/>
          </p:nvSpPr>
          <p:spPr>
            <a:xfrm>
              <a:off x="16123461" y="2743418"/>
              <a:ext cx="1047441" cy="1258225"/>
            </a:xfrm>
            <a:custGeom>
              <a:avLst/>
              <a:gdLst/>
              <a:ahLst/>
              <a:cxnLst/>
              <a:rect l="l" t="t" r="r" b="b"/>
              <a:pathLst>
                <a:path w="1047441" h="1258225" extrusionOk="0">
                  <a:moveTo>
                    <a:pt x="919583" y="563762"/>
                  </a:moveTo>
                  <a:cubicBezTo>
                    <a:pt x="927307" y="554348"/>
                    <a:pt x="918567" y="539515"/>
                    <a:pt x="906641" y="541412"/>
                  </a:cubicBezTo>
                  <a:cubicBezTo>
                    <a:pt x="899595" y="542089"/>
                    <a:pt x="845322" y="544527"/>
                    <a:pt x="819778" y="552722"/>
                  </a:cubicBezTo>
                  <a:cubicBezTo>
                    <a:pt x="815103" y="482760"/>
                    <a:pt x="797351" y="414085"/>
                    <a:pt x="761305" y="359700"/>
                  </a:cubicBezTo>
                  <a:cubicBezTo>
                    <a:pt x="775940" y="352927"/>
                    <a:pt x="789220" y="343445"/>
                    <a:pt x="799316" y="330712"/>
                  </a:cubicBezTo>
                  <a:cubicBezTo>
                    <a:pt x="810970" y="316693"/>
                    <a:pt x="819643" y="300506"/>
                    <a:pt x="827706" y="284251"/>
                  </a:cubicBezTo>
                  <a:cubicBezTo>
                    <a:pt x="831093" y="277411"/>
                    <a:pt x="826960" y="268810"/>
                    <a:pt x="820320" y="266033"/>
                  </a:cubicBezTo>
                  <a:cubicBezTo>
                    <a:pt x="813545" y="263188"/>
                    <a:pt x="804736" y="266371"/>
                    <a:pt x="802094" y="273415"/>
                  </a:cubicBezTo>
                  <a:cubicBezTo>
                    <a:pt x="796809" y="287367"/>
                    <a:pt x="790643" y="300912"/>
                    <a:pt x="782309" y="313374"/>
                  </a:cubicBezTo>
                  <a:cubicBezTo>
                    <a:pt x="774314" y="326107"/>
                    <a:pt x="762253" y="335250"/>
                    <a:pt x="750328" y="344190"/>
                  </a:cubicBezTo>
                  <a:cubicBezTo>
                    <a:pt x="740639" y="331593"/>
                    <a:pt x="729798" y="319876"/>
                    <a:pt x="717805" y="309311"/>
                  </a:cubicBezTo>
                  <a:cubicBezTo>
                    <a:pt x="686705" y="281271"/>
                    <a:pt x="648423" y="260479"/>
                    <a:pt x="607295" y="251268"/>
                  </a:cubicBezTo>
                  <a:cubicBezTo>
                    <a:pt x="604517" y="250862"/>
                    <a:pt x="601672" y="250320"/>
                    <a:pt x="598690" y="249778"/>
                  </a:cubicBezTo>
                  <a:cubicBezTo>
                    <a:pt x="600791" y="249169"/>
                    <a:pt x="602891" y="248559"/>
                    <a:pt x="605059" y="248017"/>
                  </a:cubicBezTo>
                  <a:cubicBezTo>
                    <a:pt x="623421" y="242734"/>
                    <a:pt x="642122" y="238468"/>
                    <a:pt x="660552" y="233388"/>
                  </a:cubicBezTo>
                  <a:cubicBezTo>
                    <a:pt x="666040" y="231763"/>
                    <a:pt x="679523" y="229054"/>
                    <a:pt x="673967" y="220994"/>
                  </a:cubicBezTo>
                  <a:cubicBezTo>
                    <a:pt x="662110" y="212664"/>
                    <a:pt x="645171" y="217269"/>
                    <a:pt x="631552" y="218420"/>
                  </a:cubicBezTo>
                  <a:cubicBezTo>
                    <a:pt x="571656" y="224922"/>
                    <a:pt x="517586" y="251404"/>
                    <a:pt x="469412" y="286351"/>
                  </a:cubicBezTo>
                  <a:cubicBezTo>
                    <a:pt x="469751" y="277140"/>
                    <a:pt x="468937" y="267861"/>
                    <a:pt x="467718" y="259192"/>
                  </a:cubicBezTo>
                  <a:cubicBezTo>
                    <a:pt x="463924" y="241312"/>
                    <a:pt x="437295" y="160175"/>
                    <a:pt x="411684" y="180222"/>
                  </a:cubicBezTo>
                  <a:cubicBezTo>
                    <a:pt x="404976" y="185437"/>
                    <a:pt x="404095" y="194851"/>
                    <a:pt x="408906" y="201556"/>
                  </a:cubicBezTo>
                  <a:cubicBezTo>
                    <a:pt x="431197" y="230611"/>
                    <a:pt x="450034" y="269622"/>
                    <a:pt x="442851" y="306466"/>
                  </a:cubicBezTo>
                  <a:cubicBezTo>
                    <a:pt x="393864" y="344867"/>
                    <a:pt x="363780" y="401420"/>
                    <a:pt x="336610" y="456888"/>
                  </a:cubicBezTo>
                  <a:cubicBezTo>
                    <a:pt x="306188" y="433387"/>
                    <a:pt x="246223" y="389635"/>
                    <a:pt x="237618" y="412120"/>
                  </a:cubicBezTo>
                  <a:cubicBezTo>
                    <a:pt x="235179" y="417877"/>
                    <a:pt x="237889" y="425395"/>
                    <a:pt x="243920" y="427630"/>
                  </a:cubicBezTo>
                  <a:cubicBezTo>
                    <a:pt x="274884" y="437247"/>
                    <a:pt x="301783" y="455127"/>
                    <a:pt x="329699" y="470975"/>
                  </a:cubicBezTo>
                  <a:cubicBezTo>
                    <a:pt x="328818" y="472804"/>
                    <a:pt x="327937" y="474633"/>
                    <a:pt x="326989" y="476529"/>
                  </a:cubicBezTo>
                  <a:cubicBezTo>
                    <a:pt x="304697" y="534571"/>
                    <a:pt x="295956" y="597422"/>
                    <a:pt x="292365" y="659257"/>
                  </a:cubicBezTo>
                  <a:cubicBezTo>
                    <a:pt x="288300" y="710459"/>
                    <a:pt x="291078" y="761864"/>
                    <a:pt x="300360" y="812253"/>
                  </a:cubicBezTo>
                  <a:cubicBezTo>
                    <a:pt x="293111" y="826205"/>
                    <a:pt x="282676" y="838260"/>
                    <a:pt x="268718" y="846659"/>
                  </a:cubicBezTo>
                  <a:cubicBezTo>
                    <a:pt x="249476" y="859053"/>
                    <a:pt x="229149" y="869550"/>
                    <a:pt x="209906" y="881944"/>
                  </a:cubicBezTo>
                  <a:cubicBezTo>
                    <a:pt x="203740" y="885873"/>
                    <a:pt x="201233" y="893864"/>
                    <a:pt x="205028" y="900366"/>
                  </a:cubicBezTo>
                  <a:cubicBezTo>
                    <a:pt x="207738" y="905039"/>
                    <a:pt x="211736" y="906868"/>
                    <a:pt x="216004" y="906868"/>
                  </a:cubicBezTo>
                  <a:cubicBezTo>
                    <a:pt x="220950" y="906868"/>
                    <a:pt x="226235" y="904362"/>
                    <a:pt x="230233" y="900840"/>
                  </a:cubicBezTo>
                  <a:cubicBezTo>
                    <a:pt x="246833" y="890004"/>
                    <a:pt x="263637" y="879506"/>
                    <a:pt x="279830" y="867993"/>
                  </a:cubicBezTo>
                  <a:cubicBezTo>
                    <a:pt x="290807" y="861085"/>
                    <a:pt x="299683" y="852144"/>
                    <a:pt x="306594" y="841918"/>
                  </a:cubicBezTo>
                  <a:cubicBezTo>
                    <a:pt x="307610" y="846252"/>
                    <a:pt x="308627" y="850519"/>
                    <a:pt x="309779" y="854786"/>
                  </a:cubicBezTo>
                  <a:cubicBezTo>
                    <a:pt x="336068" y="935991"/>
                    <a:pt x="401317" y="1003312"/>
                    <a:pt x="479643" y="1040088"/>
                  </a:cubicBezTo>
                  <a:cubicBezTo>
                    <a:pt x="485538" y="1056816"/>
                    <a:pt x="490958" y="1073680"/>
                    <a:pt x="486757" y="1091696"/>
                  </a:cubicBezTo>
                  <a:cubicBezTo>
                    <a:pt x="486283" y="1105851"/>
                    <a:pt x="464872" y="1122579"/>
                    <a:pt x="480592" y="1133958"/>
                  </a:cubicBezTo>
                  <a:cubicBezTo>
                    <a:pt x="482963" y="1135041"/>
                    <a:pt x="485063" y="1135583"/>
                    <a:pt x="486961" y="1135583"/>
                  </a:cubicBezTo>
                  <a:cubicBezTo>
                    <a:pt x="499360" y="1135583"/>
                    <a:pt x="503561" y="1115129"/>
                    <a:pt x="506813" y="1104767"/>
                  </a:cubicBezTo>
                  <a:cubicBezTo>
                    <a:pt x="511624" y="1086210"/>
                    <a:pt x="508507" y="1066975"/>
                    <a:pt x="501393" y="1049366"/>
                  </a:cubicBezTo>
                  <a:cubicBezTo>
                    <a:pt x="536490" y="1062912"/>
                    <a:pt x="573553" y="1070362"/>
                    <a:pt x="610615" y="1070362"/>
                  </a:cubicBezTo>
                  <a:cubicBezTo>
                    <a:pt x="611564" y="1070362"/>
                    <a:pt x="612512" y="1070362"/>
                    <a:pt x="613529" y="1070362"/>
                  </a:cubicBezTo>
                  <a:cubicBezTo>
                    <a:pt x="623150" y="1070497"/>
                    <a:pt x="631145" y="1062302"/>
                    <a:pt x="631145" y="1052753"/>
                  </a:cubicBezTo>
                  <a:cubicBezTo>
                    <a:pt x="631145" y="1043000"/>
                    <a:pt x="623150" y="1035347"/>
                    <a:pt x="613529" y="1035143"/>
                  </a:cubicBezTo>
                  <a:cubicBezTo>
                    <a:pt x="595167" y="1034805"/>
                    <a:pt x="576873" y="1033315"/>
                    <a:pt x="558850" y="1029996"/>
                  </a:cubicBezTo>
                  <a:cubicBezTo>
                    <a:pt x="548212" y="1028100"/>
                    <a:pt x="537778" y="1025323"/>
                    <a:pt x="527614" y="1021937"/>
                  </a:cubicBezTo>
                  <a:cubicBezTo>
                    <a:pt x="610277" y="1016112"/>
                    <a:pt x="678575" y="961321"/>
                    <a:pt x="728443" y="892916"/>
                  </a:cubicBezTo>
                  <a:cubicBezTo>
                    <a:pt x="754326" y="896912"/>
                    <a:pt x="780751" y="903278"/>
                    <a:pt x="798774" y="922513"/>
                  </a:cubicBezTo>
                  <a:cubicBezTo>
                    <a:pt x="801349" y="925967"/>
                    <a:pt x="804940" y="927457"/>
                    <a:pt x="808666" y="927457"/>
                  </a:cubicBezTo>
                  <a:cubicBezTo>
                    <a:pt x="816052" y="927457"/>
                    <a:pt x="823437" y="921362"/>
                    <a:pt x="822082" y="912760"/>
                  </a:cubicBezTo>
                  <a:cubicBezTo>
                    <a:pt x="811038" y="889598"/>
                    <a:pt x="770791" y="879913"/>
                    <a:pt x="738878" y="878084"/>
                  </a:cubicBezTo>
                  <a:cubicBezTo>
                    <a:pt x="763473" y="841579"/>
                    <a:pt x="782987" y="802094"/>
                    <a:pt x="796944" y="764573"/>
                  </a:cubicBezTo>
                  <a:cubicBezTo>
                    <a:pt x="813748" y="707208"/>
                    <a:pt x="823301" y="638126"/>
                    <a:pt x="820659" y="569451"/>
                  </a:cubicBezTo>
                  <a:cubicBezTo>
                    <a:pt x="849659" y="568638"/>
                    <a:pt x="878455" y="566945"/>
                    <a:pt x="908539" y="569315"/>
                  </a:cubicBezTo>
                  <a:cubicBezTo>
                    <a:pt x="912740" y="569451"/>
                    <a:pt x="917076" y="567013"/>
                    <a:pt x="919583" y="563762"/>
                  </a:cubicBezTo>
                  <a:close/>
                  <a:moveTo>
                    <a:pt x="1041137" y="578120"/>
                  </a:moveTo>
                  <a:cubicBezTo>
                    <a:pt x="1054959" y="681810"/>
                    <a:pt x="1044593" y="789768"/>
                    <a:pt x="1024198" y="892442"/>
                  </a:cubicBezTo>
                  <a:cubicBezTo>
                    <a:pt x="1016135" y="928405"/>
                    <a:pt x="1012409" y="965384"/>
                    <a:pt x="1000619" y="1000400"/>
                  </a:cubicBezTo>
                  <a:cubicBezTo>
                    <a:pt x="980767" y="1050315"/>
                    <a:pt x="951157" y="1098875"/>
                    <a:pt x="910639" y="1134635"/>
                  </a:cubicBezTo>
                  <a:cubicBezTo>
                    <a:pt x="823640" y="1203852"/>
                    <a:pt x="714824" y="1246249"/>
                    <a:pt x="604179" y="1257628"/>
                  </a:cubicBezTo>
                  <a:cubicBezTo>
                    <a:pt x="481269" y="1261827"/>
                    <a:pt x="346231" y="1245166"/>
                    <a:pt x="246156" y="1167347"/>
                  </a:cubicBezTo>
                  <a:cubicBezTo>
                    <a:pt x="213294" y="1141272"/>
                    <a:pt x="186192" y="1109034"/>
                    <a:pt x="158141" y="1078015"/>
                  </a:cubicBezTo>
                  <a:cubicBezTo>
                    <a:pt x="118842" y="1033247"/>
                    <a:pt x="82322" y="985025"/>
                    <a:pt x="60436" y="929150"/>
                  </a:cubicBezTo>
                  <a:cubicBezTo>
                    <a:pt x="17479" y="814217"/>
                    <a:pt x="-12401" y="689125"/>
                    <a:pt x="5080" y="566132"/>
                  </a:cubicBezTo>
                  <a:cubicBezTo>
                    <a:pt x="13414" y="499556"/>
                    <a:pt x="37061" y="436434"/>
                    <a:pt x="60775" y="374058"/>
                  </a:cubicBezTo>
                  <a:cubicBezTo>
                    <a:pt x="75885" y="333896"/>
                    <a:pt x="89775" y="293733"/>
                    <a:pt x="114099" y="257635"/>
                  </a:cubicBezTo>
                  <a:cubicBezTo>
                    <a:pt x="160580" y="190517"/>
                    <a:pt x="216817" y="124957"/>
                    <a:pt x="283286" y="76396"/>
                  </a:cubicBezTo>
                  <a:cubicBezTo>
                    <a:pt x="339659" y="41110"/>
                    <a:pt x="400368" y="7044"/>
                    <a:pt x="467786" y="1151"/>
                  </a:cubicBezTo>
                  <a:cubicBezTo>
                    <a:pt x="477881" y="339"/>
                    <a:pt x="487909" y="0"/>
                    <a:pt x="498005" y="0"/>
                  </a:cubicBezTo>
                  <a:cubicBezTo>
                    <a:pt x="519754" y="0"/>
                    <a:pt x="541436" y="1761"/>
                    <a:pt x="562915" y="4809"/>
                  </a:cubicBezTo>
                  <a:cubicBezTo>
                    <a:pt x="566235" y="6028"/>
                    <a:pt x="569691" y="7111"/>
                    <a:pt x="573146" y="8060"/>
                  </a:cubicBezTo>
                  <a:cubicBezTo>
                    <a:pt x="574908" y="8534"/>
                    <a:pt x="576534" y="8737"/>
                    <a:pt x="578160" y="8737"/>
                  </a:cubicBezTo>
                  <a:cubicBezTo>
                    <a:pt x="579854" y="8737"/>
                    <a:pt x="581480" y="8466"/>
                    <a:pt x="582971" y="7992"/>
                  </a:cubicBezTo>
                  <a:cubicBezTo>
                    <a:pt x="603298" y="11581"/>
                    <a:pt x="623557" y="16187"/>
                    <a:pt x="643680" y="21402"/>
                  </a:cubicBezTo>
                  <a:cubicBezTo>
                    <a:pt x="714756" y="38266"/>
                    <a:pt x="787662" y="61903"/>
                    <a:pt x="843425" y="110937"/>
                  </a:cubicBezTo>
                  <a:cubicBezTo>
                    <a:pt x="846203" y="120419"/>
                    <a:pt x="854198" y="127260"/>
                    <a:pt x="860771" y="134235"/>
                  </a:cubicBezTo>
                  <a:cubicBezTo>
                    <a:pt x="879946" y="156315"/>
                    <a:pt x="902169" y="177784"/>
                    <a:pt x="919922" y="203859"/>
                  </a:cubicBezTo>
                  <a:cubicBezTo>
                    <a:pt x="949667" y="251471"/>
                    <a:pt x="975956" y="301793"/>
                    <a:pt x="995673" y="354349"/>
                  </a:cubicBezTo>
                  <a:cubicBezTo>
                    <a:pt x="1020810" y="426817"/>
                    <a:pt x="1029280" y="502265"/>
                    <a:pt x="1041137" y="57812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8" name="Google Shape;968;p26"/>
            <p:cNvSpPr/>
            <p:nvPr/>
          </p:nvSpPr>
          <p:spPr>
            <a:xfrm>
              <a:off x="16449119" y="3008232"/>
              <a:ext cx="459797" cy="722387"/>
            </a:xfrm>
            <a:custGeom>
              <a:avLst/>
              <a:gdLst/>
              <a:ahLst/>
              <a:cxnLst/>
              <a:rect l="l" t="t" r="r" b="b"/>
              <a:pathLst>
                <a:path w="459797" h="722387" extrusionOk="0">
                  <a:moveTo>
                    <a:pt x="404005" y="105451"/>
                  </a:moveTo>
                  <a:cubicBezTo>
                    <a:pt x="458006" y="186385"/>
                    <a:pt x="463291" y="284793"/>
                    <a:pt x="458345" y="380018"/>
                  </a:cubicBezTo>
                  <a:cubicBezTo>
                    <a:pt x="453331" y="446458"/>
                    <a:pt x="436731" y="513711"/>
                    <a:pt x="398381" y="569383"/>
                  </a:cubicBezTo>
                  <a:cubicBezTo>
                    <a:pt x="372092" y="614693"/>
                    <a:pt x="339027" y="655668"/>
                    <a:pt x="295934" y="686213"/>
                  </a:cubicBezTo>
                  <a:cubicBezTo>
                    <a:pt x="254738" y="714523"/>
                    <a:pt x="205073" y="729897"/>
                    <a:pt x="155137" y="718722"/>
                  </a:cubicBezTo>
                  <a:cubicBezTo>
                    <a:pt x="137927" y="714794"/>
                    <a:pt x="121394" y="708495"/>
                    <a:pt x="104997" y="702129"/>
                  </a:cubicBezTo>
                  <a:cubicBezTo>
                    <a:pt x="103778" y="701180"/>
                    <a:pt x="102558" y="700232"/>
                    <a:pt x="101406" y="699216"/>
                  </a:cubicBezTo>
                  <a:cubicBezTo>
                    <a:pt x="66647" y="669213"/>
                    <a:pt x="37377" y="634198"/>
                    <a:pt x="21319" y="590514"/>
                  </a:cubicBezTo>
                  <a:cubicBezTo>
                    <a:pt x="5802" y="537484"/>
                    <a:pt x="-1854" y="481405"/>
                    <a:pt x="382" y="426140"/>
                  </a:cubicBezTo>
                  <a:cubicBezTo>
                    <a:pt x="2347" y="333557"/>
                    <a:pt x="15627" y="237926"/>
                    <a:pt x="66580" y="158482"/>
                  </a:cubicBezTo>
                  <a:cubicBezTo>
                    <a:pt x="84061" y="126582"/>
                    <a:pt x="102626" y="94412"/>
                    <a:pt x="131422" y="70843"/>
                  </a:cubicBezTo>
                  <a:cubicBezTo>
                    <a:pt x="163539" y="44564"/>
                    <a:pt x="197078" y="18151"/>
                    <a:pt x="234615" y="0"/>
                  </a:cubicBezTo>
                  <a:cubicBezTo>
                    <a:pt x="238883" y="1490"/>
                    <a:pt x="243829" y="2370"/>
                    <a:pt x="246878" y="3183"/>
                  </a:cubicBezTo>
                  <a:cubicBezTo>
                    <a:pt x="309756" y="16593"/>
                    <a:pt x="366942" y="52556"/>
                    <a:pt x="404005" y="10545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9" name="Google Shape;969;p26"/>
            <p:cNvSpPr/>
            <p:nvPr/>
          </p:nvSpPr>
          <p:spPr>
            <a:xfrm>
              <a:off x="15894230" y="2572068"/>
              <a:ext cx="707180" cy="1314721"/>
            </a:xfrm>
            <a:custGeom>
              <a:avLst/>
              <a:gdLst/>
              <a:ahLst/>
              <a:cxnLst/>
              <a:rect l="l" t="t" r="r" b="b"/>
              <a:pathLst>
                <a:path w="707180" h="1314721" extrusionOk="0">
                  <a:moveTo>
                    <a:pt x="707181" y="138231"/>
                  </a:moveTo>
                  <a:cubicBezTo>
                    <a:pt x="703522" y="138367"/>
                    <a:pt x="699999" y="138570"/>
                    <a:pt x="696543" y="138841"/>
                  </a:cubicBezTo>
                  <a:cubicBezTo>
                    <a:pt x="625603" y="143582"/>
                    <a:pt x="560760" y="177174"/>
                    <a:pt x="501270" y="213883"/>
                  </a:cubicBezTo>
                  <a:cubicBezTo>
                    <a:pt x="427552" y="263594"/>
                    <a:pt x="368130" y="333354"/>
                    <a:pt x="317109" y="405483"/>
                  </a:cubicBezTo>
                  <a:cubicBezTo>
                    <a:pt x="286484" y="449167"/>
                    <a:pt x="269748" y="500098"/>
                    <a:pt x="251115" y="549539"/>
                  </a:cubicBezTo>
                  <a:cubicBezTo>
                    <a:pt x="225910" y="615167"/>
                    <a:pt x="203415" y="682623"/>
                    <a:pt x="197114" y="753059"/>
                  </a:cubicBezTo>
                  <a:cubicBezTo>
                    <a:pt x="188780" y="824715"/>
                    <a:pt x="196775" y="896912"/>
                    <a:pt x="213104" y="966874"/>
                  </a:cubicBezTo>
                  <a:cubicBezTo>
                    <a:pt x="236751" y="1082078"/>
                    <a:pt x="278014" y="1184685"/>
                    <a:pt x="359796" y="1271241"/>
                  </a:cubicBezTo>
                  <a:cubicBezTo>
                    <a:pt x="372466" y="1286953"/>
                    <a:pt x="385069" y="1301379"/>
                    <a:pt x="397739" y="1314722"/>
                  </a:cubicBezTo>
                  <a:cubicBezTo>
                    <a:pt x="360609" y="1306391"/>
                    <a:pt x="323411" y="1297316"/>
                    <a:pt x="287907" y="1283567"/>
                  </a:cubicBezTo>
                  <a:cubicBezTo>
                    <a:pt x="173873" y="1246249"/>
                    <a:pt x="138030" y="1184414"/>
                    <a:pt x="84706" y="1084043"/>
                  </a:cubicBezTo>
                  <a:cubicBezTo>
                    <a:pt x="50286" y="1022546"/>
                    <a:pt x="27588" y="954277"/>
                    <a:pt x="11394" y="885669"/>
                  </a:cubicBezTo>
                  <a:cubicBezTo>
                    <a:pt x="-2428" y="826408"/>
                    <a:pt x="-1005" y="762473"/>
                    <a:pt x="1976" y="701654"/>
                  </a:cubicBezTo>
                  <a:cubicBezTo>
                    <a:pt x="5906" y="655668"/>
                    <a:pt x="14240" y="610223"/>
                    <a:pt x="18102" y="564236"/>
                  </a:cubicBezTo>
                  <a:cubicBezTo>
                    <a:pt x="22438" y="521161"/>
                    <a:pt x="35651" y="479848"/>
                    <a:pt x="46492" y="438128"/>
                  </a:cubicBezTo>
                  <a:cubicBezTo>
                    <a:pt x="56249" y="401826"/>
                    <a:pt x="65125" y="365050"/>
                    <a:pt x="81589" y="331051"/>
                  </a:cubicBezTo>
                  <a:cubicBezTo>
                    <a:pt x="107676" y="285606"/>
                    <a:pt x="139995" y="243412"/>
                    <a:pt x="178752" y="207990"/>
                  </a:cubicBezTo>
                  <a:cubicBezTo>
                    <a:pt x="221641" y="178394"/>
                    <a:pt x="266157" y="150422"/>
                    <a:pt x="311553" y="124686"/>
                  </a:cubicBezTo>
                  <a:cubicBezTo>
                    <a:pt x="317042" y="121164"/>
                    <a:pt x="323953" y="118252"/>
                    <a:pt x="329712" y="114391"/>
                  </a:cubicBezTo>
                  <a:cubicBezTo>
                    <a:pt x="336826" y="114256"/>
                    <a:pt x="342450" y="106467"/>
                    <a:pt x="345567" y="100101"/>
                  </a:cubicBezTo>
                  <a:cubicBezTo>
                    <a:pt x="356814" y="75380"/>
                    <a:pt x="349700" y="47612"/>
                    <a:pt x="338520" y="22011"/>
                  </a:cubicBezTo>
                  <a:cubicBezTo>
                    <a:pt x="372602" y="49441"/>
                    <a:pt x="420505" y="63664"/>
                    <a:pt x="478233" y="65695"/>
                  </a:cubicBezTo>
                  <a:cubicBezTo>
                    <a:pt x="480605" y="65831"/>
                    <a:pt x="482976" y="65831"/>
                    <a:pt x="485348" y="65831"/>
                  </a:cubicBezTo>
                  <a:cubicBezTo>
                    <a:pt x="540298" y="65831"/>
                    <a:pt x="583323" y="39553"/>
                    <a:pt x="606699" y="0"/>
                  </a:cubicBezTo>
                  <a:cubicBezTo>
                    <a:pt x="610425" y="37182"/>
                    <a:pt x="615778" y="75922"/>
                    <a:pt x="639086" y="106196"/>
                  </a:cubicBezTo>
                  <a:cubicBezTo>
                    <a:pt x="642542" y="110599"/>
                    <a:pt x="646946" y="112427"/>
                    <a:pt x="651214" y="112427"/>
                  </a:cubicBezTo>
                  <a:cubicBezTo>
                    <a:pt x="653383" y="112427"/>
                    <a:pt x="655551" y="111953"/>
                    <a:pt x="657516" y="111140"/>
                  </a:cubicBezTo>
                  <a:cubicBezTo>
                    <a:pt x="659074" y="112563"/>
                    <a:pt x="660768" y="113917"/>
                    <a:pt x="662259" y="115001"/>
                  </a:cubicBezTo>
                  <a:cubicBezTo>
                    <a:pt x="675742" y="125295"/>
                    <a:pt x="691462" y="131865"/>
                    <a:pt x="707181" y="13823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0" name="Google Shape;970;p26"/>
            <p:cNvSpPr/>
            <p:nvPr/>
          </p:nvSpPr>
          <p:spPr>
            <a:xfrm>
              <a:off x="17429255" y="2803899"/>
              <a:ext cx="1125436" cy="1576466"/>
            </a:xfrm>
            <a:custGeom>
              <a:avLst/>
              <a:gdLst/>
              <a:ahLst/>
              <a:cxnLst/>
              <a:rect l="l" t="t" r="r" b="b"/>
              <a:pathLst>
                <a:path w="1125436" h="1576466" extrusionOk="0">
                  <a:moveTo>
                    <a:pt x="1056857" y="1033857"/>
                  </a:moveTo>
                  <a:cubicBezTo>
                    <a:pt x="1081723" y="936804"/>
                    <a:pt x="1094665" y="834942"/>
                    <a:pt x="1080504" y="735247"/>
                  </a:cubicBezTo>
                  <a:cubicBezTo>
                    <a:pt x="1066410" y="674293"/>
                    <a:pt x="1053740" y="608665"/>
                    <a:pt x="1012138" y="559766"/>
                  </a:cubicBezTo>
                  <a:cubicBezTo>
                    <a:pt x="967825" y="513373"/>
                    <a:pt x="912401" y="474226"/>
                    <a:pt x="849659" y="457701"/>
                  </a:cubicBezTo>
                  <a:cubicBezTo>
                    <a:pt x="801552" y="446255"/>
                    <a:pt x="752361" y="439482"/>
                    <a:pt x="703441" y="432371"/>
                  </a:cubicBezTo>
                  <a:cubicBezTo>
                    <a:pt x="653980" y="428240"/>
                    <a:pt x="602756" y="420519"/>
                    <a:pt x="553768" y="431626"/>
                  </a:cubicBezTo>
                  <a:cubicBezTo>
                    <a:pt x="477543" y="446729"/>
                    <a:pt x="411616" y="493664"/>
                    <a:pt x="367236" y="556786"/>
                  </a:cubicBezTo>
                  <a:cubicBezTo>
                    <a:pt x="326786" y="607649"/>
                    <a:pt x="281999" y="657022"/>
                    <a:pt x="258013" y="718383"/>
                  </a:cubicBezTo>
                  <a:cubicBezTo>
                    <a:pt x="223322" y="801214"/>
                    <a:pt x="206180" y="891020"/>
                    <a:pt x="196694" y="980014"/>
                  </a:cubicBezTo>
                  <a:cubicBezTo>
                    <a:pt x="192358" y="1068669"/>
                    <a:pt x="197101" y="1164774"/>
                    <a:pt x="241684" y="1243608"/>
                  </a:cubicBezTo>
                  <a:cubicBezTo>
                    <a:pt x="260452" y="1277404"/>
                    <a:pt x="293246" y="1299483"/>
                    <a:pt x="324346" y="1320885"/>
                  </a:cubicBezTo>
                  <a:cubicBezTo>
                    <a:pt x="354227" y="1343370"/>
                    <a:pt x="385327" y="1364501"/>
                    <a:pt x="420696" y="1377302"/>
                  </a:cubicBezTo>
                  <a:cubicBezTo>
                    <a:pt x="468463" y="1393759"/>
                    <a:pt x="518603" y="1407982"/>
                    <a:pt x="569488" y="1407847"/>
                  </a:cubicBezTo>
                  <a:cubicBezTo>
                    <a:pt x="595438" y="1416922"/>
                    <a:pt x="618950" y="1422069"/>
                    <a:pt x="647339" y="1423695"/>
                  </a:cubicBezTo>
                  <a:cubicBezTo>
                    <a:pt x="652895" y="1423966"/>
                    <a:pt x="658587" y="1424101"/>
                    <a:pt x="664143" y="1424101"/>
                  </a:cubicBezTo>
                  <a:cubicBezTo>
                    <a:pt x="720313" y="1424101"/>
                    <a:pt x="778379" y="1411572"/>
                    <a:pt x="826215" y="1382313"/>
                  </a:cubicBezTo>
                  <a:cubicBezTo>
                    <a:pt x="870053" y="1353936"/>
                    <a:pt x="902509" y="1312351"/>
                    <a:pt x="938690" y="1275372"/>
                  </a:cubicBezTo>
                  <a:cubicBezTo>
                    <a:pt x="1003668" y="1210693"/>
                    <a:pt x="1036462" y="1121496"/>
                    <a:pt x="1056857" y="1033857"/>
                  </a:cubicBezTo>
                  <a:close/>
                  <a:moveTo>
                    <a:pt x="1120005" y="749335"/>
                  </a:moveTo>
                  <a:cubicBezTo>
                    <a:pt x="1133286" y="872666"/>
                    <a:pt x="1122648" y="1000738"/>
                    <a:pt x="1083282" y="1118990"/>
                  </a:cubicBezTo>
                  <a:cubicBezTo>
                    <a:pt x="1083146" y="1118787"/>
                    <a:pt x="1083011" y="1118651"/>
                    <a:pt x="1082807" y="1118516"/>
                  </a:cubicBezTo>
                  <a:cubicBezTo>
                    <a:pt x="1082333" y="1120886"/>
                    <a:pt x="1081791" y="1123189"/>
                    <a:pt x="1081181" y="1125492"/>
                  </a:cubicBezTo>
                  <a:cubicBezTo>
                    <a:pt x="1080843" y="1126643"/>
                    <a:pt x="1080571" y="1127862"/>
                    <a:pt x="1080233" y="1128946"/>
                  </a:cubicBezTo>
                  <a:cubicBezTo>
                    <a:pt x="1079894" y="1130097"/>
                    <a:pt x="1079555" y="1131249"/>
                    <a:pt x="1079216" y="1132400"/>
                  </a:cubicBezTo>
                  <a:cubicBezTo>
                    <a:pt x="1076506" y="1141408"/>
                    <a:pt x="1073457" y="1150348"/>
                    <a:pt x="1069730" y="1159017"/>
                  </a:cubicBezTo>
                  <a:cubicBezTo>
                    <a:pt x="1067562" y="1163893"/>
                    <a:pt x="1065530" y="1168769"/>
                    <a:pt x="1063226" y="1173578"/>
                  </a:cubicBezTo>
                  <a:cubicBezTo>
                    <a:pt x="1061871" y="1176558"/>
                    <a:pt x="1060380" y="1179470"/>
                    <a:pt x="1058890" y="1182315"/>
                  </a:cubicBezTo>
                  <a:cubicBezTo>
                    <a:pt x="1058144" y="1183737"/>
                    <a:pt x="1057399" y="1185160"/>
                    <a:pt x="1056654" y="1186514"/>
                  </a:cubicBezTo>
                  <a:cubicBezTo>
                    <a:pt x="1052182" y="1195183"/>
                    <a:pt x="1047303" y="1203581"/>
                    <a:pt x="1042560" y="1211979"/>
                  </a:cubicBezTo>
                  <a:cubicBezTo>
                    <a:pt x="1039240" y="1217804"/>
                    <a:pt x="1035988" y="1223764"/>
                    <a:pt x="1032871" y="1229656"/>
                  </a:cubicBezTo>
                  <a:cubicBezTo>
                    <a:pt x="1032803" y="1229792"/>
                    <a:pt x="1032736" y="1229927"/>
                    <a:pt x="1032668" y="1230063"/>
                  </a:cubicBezTo>
                  <a:cubicBezTo>
                    <a:pt x="1030025" y="1235481"/>
                    <a:pt x="1027451" y="1240899"/>
                    <a:pt x="1024876" y="1246317"/>
                  </a:cubicBezTo>
                  <a:cubicBezTo>
                    <a:pt x="1023114" y="1250110"/>
                    <a:pt x="1021353" y="1253903"/>
                    <a:pt x="1019591" y="1257695"/>
                  </a:cubicBezTo>
                  <a:cubicBezTo>
                    <a:pt x="1017491" y="1262233"/>
                    <a:pt x="1015255" y="1266703"/>
                    <a:pt x="1012951" y="1271173"/>
                  </a:cubicBezTo>
                  <a:cubicBezTo>
                    <a:pt x="1012070" y="1272866"/>
                    <a:pt x="1011121" y="1274627"/>
                    <a:pt x="1010105" y="1276320"/>
                  </a:cubicBezTo>
                  <a:cubicBezTo>
                    <a:pt x="1009563" y="1277201"/>
                    <a:pt x="1008953" y="1278081"/>
                    <a:pt x="1008411" y="1279029"/>
                  </a:cubicBezTo>
                  <a:cubicBezTo>
                    <a:pt x="1007259" y="1280723"/>
                    <a:pt x="1005904" y="1282416"/>
                    <a:pt x="1004210" y="1283567"/>
                  </a:cubicBezTo>
                  <a:cubicBezTo>
                    <a:pt x="1002584" y="1284718"/>
                    <a:pt x="1000687" y="1285193"/>
                    <a:pt x="998790" y="1284922"/>
                  </a:cubicBezTo>
                  <a:cubicBezTo>
                    <a:pt x="967622" y="1328335"/>
                    <a:pt x="932796" y="1369445"/>
                    <a:pt x="902102" y="1413197"/>
                  </a:cubicBezTo>
                  <a:cubicBezTo>
                    <a:pt x="893429" y="1424779"/>
                    <a:pt x="884824" y="1436360"/>
                    <a:pt x="875542" y="1447467"/>
                  </a:cubicBezTo>
                  <a:cubicBezTo>
                    <a:pt x="873780" y="1448754"/>
                    <a:pt x="872018" y="1449973"/>
                    <a:pt x="870189" y="1451192"/>
                  </a:cubicBezTo>
                  <a:cubicBezTo>
                    <a:pt x="810699" y="1487765"/>
                    <a:pt x="746941" y="1515330"/>
                    <a:pt x="680879" y="1539373"/>
                  </a:cubicBezTo>
                  <a:cubicBezTo>
                    <a:pt x="637854" y="1556847"/>
                    <a:pt x="592863" y="1570934"/>
                    <a:pt x="545976" y="1574998"/>
                  </a:cubicBezTo>
                  <a:cubicBezTo>
                    <a:pt x="446239" y="1583870"/>
                    <a:pt x="359579" y="1551564"/>
                    <a:pt x="273123" y="1504832"/>
                  </a:cubicBezTo>
                  <a:cubicBezTo>
                    <a:pt x="209026" y="1476251"/>
                    <a:pt x="155769" y="1429316"/>
                    <a:pt x="113964" y="1373374"/>
                  </a:cubicBezTo>
                  <a:cubicBezTo>
                    <a:pt x="75207" y="1326100"/>
                    <a:pt x="47427" y="1271309"/>
                    <a:pt x="30692" y="1212860"/>
                  </a:cubicBezTo>
                  <a:cubicBezTo>
                    <a:pt x="32318" y="1210964"/>
                    <a:pt x="32724" y="1208661"/>
                    <a:pt x="31573" y="1205749"/>
                  </a:cubicBezTo>
                  <a:cubicBezTo>
                    <a:pt x="30556" y="1204529"/>
                    <a:pt x="29337" y="1203717"/>
                    <a:pt x="27982" y="1203039"/>
                  </a:cubicBezTo>
                  <a:cubicBezTo>
                    <a:pt x="26220" y="1196334"/>
                    <a:pt x="24594" y="1189562"/>
                    <a:pt x="23103" y="1182789"/>
                  </a:cubicBezTo>
                  <a:cubicBezTo>
                    <a:pt x="3657" y="1111201"/>
                    <a:pt x="-2915" y="1037717"/>
                    <a:pt x="1150" y="963691"/>
                  </a:cubicBezTo>
                  <a:cubicBezTo>
                    <a:pt x="2505" y="917840"/>
                    <a:pt x="4064" y="871785"/>
                    <a:pt x="9552" y="826205"/>
                  </a:cubicBezTo>
                  <a:cubicBezTo>
                    <a:pt x="14159" y="793493"/>
                    <a:pt x="21138" y="761119"/>
                    <a:pt x="29675" y="729152"/>
                  </a:cubicBezTo>
                  <a:cubicBezTo>
                    <a:pt x="30421" y="728678"/>
                    <a:pt x="31031" y="728068"/>
                    <a:pt x="31640" y="727391"/>
                  </a:cubicBezTo>
                  <a:cubicBezTo>
                    <a:pt x="33809" y="724885"/>
                    <a:pt x="34080" y="721092"/>
                    <a:pt x="32724" y="718045"/>
                  </a:cubicBezTo>
                  <a:cubicBezTo>
                    <a:pt x="41871" y="685061"/>
                    <a:pt x="52509" y="652552"/>
                    <a:pt x="63824" y="620382"/>
                  </a:cubicBezTo>
                  <a:cubicBezTo>
                    <a:pt x="98041" y="527189"/>
                    <a:pt x="161122" y="447136"/>
                    <a:pt x="232943" y="379679"/>
                  </a:cubicBezTo>
                  <a:cubicBezTo>
                    <a:pt x="294669" y="314525"/>
                    <a:pt x="371166" y="267658"/>
                    <a:pt x="449356" y="224855"/>
                  </a:cubicBezTo>
                  <a:cubicBezTo>
                    <a:pt x="469141" y="214696"/>
                    <a:pt x="490145" y="203385"/>
                    <a:pt x="507898" y="188959"/>
                  </a:cubicBezTo>
                  <a:cubicBezTo>
                    <a:pt x="513115" y="187740"/>
                    <a:pt x="517045" y="183067"/>
                    <a:pt x="520500" y="177581"/>
                  </a:cubicBezTo>
                  <a:cubicBezTo>
                    <a:pt x="530731" y="167286"/>
                    <a:pt x="539201" y="155434"/>
                    <a:pt x="544757" y="141618"/>
                  </a:cubicBezTo>
                  <a:cubicBezTo>
                    <a:pt x="573689" y="101862"/>
                    <a:pt x="602485" y="61496"/>
                    <a:pt x="623625" y="16932"/>
                  </a:cubicBezTo>
                  <a:cubicBezTo>
                    <a:pt x="626335" y="11311"/>
                    <a:pt x="628842" y="5689"/>
                    <a:pt x="631213" y="0"/>
                  </a:cubicBezTo>
                  <a:cubicBezTo>
                    <a:pt x="636498" y="35218"/>
                    <a:pt x="656961" y="68540"/>
                    <a:pt x="683386" y="91500"/>
                  </a:cubicBezTo>
                  <a:cubicBezTo>
                    <a:pt x="716993" y="116965"/>
                    <a:pt x="760424" y="122316"/>
                    <a:pt x="801349" y="123941"/>
                  </a:cubicBezTo>
                  <a:cubicBezTo>
                    <a:pt x="803314" y="124076"/>
                    <a:pt x="805279" y="124144"/>
                    <a:pt x="807244" y="124144"/>
                  </a:cubicBezTo>
                  <a:cubicBezTo>
                    <a:pt x="835498" y="124144"/>
                    <a:pt x="861652" y="111953"/>
                    <a:pt x="886179" y="98611"/>
                  </a:cubicBezTo>
                  <a:cubicBezTo>
                    <a:pt x="906845" y="87504"/>
                    <a:pt x="928120" y="76329"/>
                    <a:pt x="944924" y="59668"/>
                  </a:cubicBezTo>
                  <a:cubicBezTo>
                    <a:pt x="946347" y="58313"/>
                    <a:pt x="947770" y="56891"/>
                    <a:pt x="949125" y="55536"/>
                  </a:cubicBezTo>
                  <a:cubicBezTo>
                    <a:pt x="945195" y="61226"/>
                    <a:pt x="941130" y="66915"/>
                    <a:pt x="936725" y="72739"/>
                  </a:cubicBezTo>
                  <a:cubicBezTo>
                    <a:pt x="898376" y="123806"/>
                    <a:pt x="871137" y="196341"/>
                    <a:pt x="907658" y="255467"/>
                  </a:cubicBezTo>
                  <a:cubicBezTo>
                    <a:pt x="932931" y="305247"/>
                    <a:pt x="958882" y="354620"/>
                    <a:pt x="989982" y="401149"/>
                  </a:cubicBezTo>
                  <a:cubicBezTo>
                    <a:pt x="1061193" y="504297"/>
                    <a:pt x="1099611" y="626613"/>
                    <a:pt x="1120005" y="74933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71" name="Google Shape;971;p26"/>
          <p:cNvSpPr/>
          <p:nvPr/>
        </p:nvSpPr>
        <p:spPr>
          <a:xfrm rot="-587529">
            <a:off x="699466" y="-152143"/>
            <a:ext cx="1736028" cy="1680053"/>
          </a:xfrm>
          <a:custGeom>
            <a:avLst/>
            <a:gdLst/>
            <a:ahLst/>
            <a:cxnLst/>
            <a:rect l="l" t="t" r="r" b="b"/>
            <a:pathLst>
              <a:path w="2605182" h="2519010" extrusionOk="0">
                <a:moveTo>
                  <a:pt x="2572138" y="907578"/>
                </a:moveTo>
                <a:cubicBezTo>
                  <a:pt x="2548795" y="822344"/>
                  <a:pt x="2505963" y="744399"/>
                  <a:pt x="2464017" y="667183"/>
                </a:cubicBezTo>
                <a:cubicBezTo>
                  <a:pt x="2440257" y="622614"/>
                  <a:pt x="2411025" y="581480"/>
                  <a:pt x="2381168" y="540868"/>
                </a:cubicBezTo>
                <a:cubicBezTo>
                  <a:pt x="2355323" y="498121"/>
                  <a:pt x="2326352" y="456102"/>
                  <a:pt x="2292431" y="419082"/>
                </a:cubicBezTo>
                <a:cubicBezTo>
                  <a:pt x="2293369" y="410127"/>
                  <a:pt x="2286230" y="400182"/>
                  <a:pt x="2276382" y="400755"/>
                </a:cubicBezTo>
                <a:cubicBezTo>
                  <a:pt x="2237146" y="354831"/>
                  <a:pt x="2191292" y="315312"/>
                  <a:pt x="2141582" y="280896"/>
                </a:cubicBezTo>
                <a:cubicBezTo>
                  <a:pt x="2022363" y="185352"/>
                  <a:pt x="1881050" y="122350"/>
                  <a:pt x="1739581" y="66743"/>
                </a:cubicBezTo>
                <a:cubicBezTo>
                  <a:pt x="1718061" y="58099"/>
                  <a:pt x="1695967" y="51226"/>
                  <a:pt x="1674031" y="43781"/>
                </a:cubicBezTo>
                <a:cubicBezTo>
                  <a:pt x="1640109" y="32014"/>
                  <a:pt x="1607178" y="16237"/>
                  <a:pt x="1571954" y="8792"/>
                </a:cubicBezTo>
                <a:cubicBezTo>
                  <a:pt x="1530998" y="5199"/>
                  <a:pt x="1489782" y="4782"/>
                  <a:pt x="1448670" y="5043"/>
                </a:cubicBezTo>
                <a:cubicBezTo>
                  <a:pt x="1384892" y="6188"/>
                  <a:pt x="1321322" y="-1466"/>
                  <a:pt x="1257491" y="253"/>
                </a:cubicBezTo>
                <a:cubicBezTo>
                  <a:pt x="1215806" y="721"/>
                  <a:pt x="1174746" y="10510"/>
                  <a:pt x="1134520" y="20194"/>
                </a:cubicBezTo>
                <a:cubicBezTo>
                  <a:pt x="1130612" y="21132"/>
                  <a:pt x="1127486" y="23839"/>
                  <a:pt x="1125610" y="27328"/>
                </a:cubicBezTo>
                <a:cubicBezTo>
                  <a:pt x="1104350" y="32638"/>
                  <a:pt x="1083403" y="39511"/>
                  <a:pt x="1062874" y="46436"/>
                </a:cubicBezTo>
                <a:cubicBezTo>
                  <a:pt x="1061623" y="46905"/>
                  <a:pt x="1060320" y="47321"/>
                  <a:pt x="1059122" y="47738"/>
                </a:cubicBezTo>
                <a:cubicBezTo>
                  <a:pt x="1037602" y="51435"/>
                  <a:pt x="1016082" y="55340"/>
                  <a:pt x="994666" y="59245"/>
                </a:cubicBezTo>
                <a:cubicBezTo>
                  <a:pt x="988309" y="60442"/>
                  <a:pt x="981952" y="61536"/>
                  <a:pt x="975647" y="62785"/>
                </a:cubicBezTo>
                <a:cubicBezTo>
                  <a:pt x="968717" y="64191"/>
                  <a:pt x="961735" y="65389"/>
                  <a:pt x="954805" y="66951"/>
                </a:cubicBezTo>
                <a:cubicBezTo>
                  <a:pt x="947562" y="68617"/>
                  <a:pt x="940319" y="70231"/>
                  <a:pt x="933076" y="71897"/>
                </a:cubicBezTo>
                <a:cubicBezTo>
                  <a:pt x="927188" y="73199"/>
                  <a:pt x="921457" y="74917"/>
                  <a:pt x="915621" y="76375"/>
                </a:cubicBezTo>
                <a:cubicBezTo>
                  <a:pt x="889307" y="83248"/>
                  <a:pt x="863306" y="91110"/>
                  <a:pt x="837200" y="98868"/>
                </a:cubicBezTo>
                <a:cubicBezTo>
                  <a:pt x="813544" y="105897"/>
                  <a:pt x="789992" y="113291"/>
                  <a:pt x="766648" y="121257"/>
                </a:cubicBezTo>
                <a:cubicBezTo>
                  <a:pt x="752684" y="126047"/>
                  <a:pt x="738771" y="130837"/>
                  <a:pt x="724911" y="135732"/>
                </a:cubicBezTo>
                <a:cubicBezTo>
                  <a:pt x="712874" y="139949"/>
                  <a:pt x="700994" y="144531"/>
                  <a:pt x="689218" y="149373"/>
                </a:cubicBezTo>
                <a:cubicBezTo>
                  <a:pt x="677598" y="154060"/>
                  <a:pt x="666239" y="159214"/>
                  <a:pt x="654932" y="164577"/>
                </a:cubicBezTo>
                <a:cubicBezTo>
                  <a:pt x="643051" y="170200"/>
                  <a:pt x="631275" y="175772"/>
                  <a:pt x="619551" y="181603"/>
                </a:cubicBezTo>
                <a:cubicBezTo>
                  <a:pt x="619395" y="181707"/>
                  <a:pt x="618874" y="181916"/>
                  <a:pt x="618405" y="182176"/>
                </a:cubicBezTo>
                <a:cubicBezTo>
                  <a:pt x="618301" y="182228"/>
                  <a:pt x="618197" y="182280"/>
                  <a:pt x="618092" y="182332"/>
                </a:cubicBezTo>
                <a:cubicBezTo>
                  <a:pt x="603867" y="189465"/>
                  <a:pt x="589434" y="196599"/>
                  <a:pt x="575313" y="204461"/>
                </a:cubicBezTo>
                <a:cubicBezTo>
                  <a:pt x="571405" y="206648"/>
                  <a:pt x="567341" y="208678"/>
                  <a:pt x="563485" y="211021"/>
                </a:cubicBezTo>
                <a:cubicBezTo>
                  <a:pt x="559577" y="213416"/>
                  <a:pt x="555617" y="215811"/>
                  <a:pt x="551709" y="218207"/>
                </a:cubicBezTo>
                <a:cubicBezTo>
                  <a:pt x="544049" y="222840"/>
                  <a:pt x="536598" y="227891"/>
                  <a:pt x="529147" y="232837"/>
                </a:cubicBezTo>
                <a:cubicBezTo>
                  <a:pt x="514922" y="242210"/>
                  <a:pt x="501218" y="252311"/>
                  <a:pt x="487461" y="262308"/>
                </a:cubicBezTo>
                <a:cubicBezTo>
                  <a:pt x="473966" y="272096"/>
                  <a:pt x="460991" y="282510"/>
                  <a:pt x="448121" y="293027"/>
                </a:cubicBezTo>
                <a:cubicBezTo>
                  <a:pt x="427383" y="309949"/>
                  <a:pt x="407947" y="328433"/>
                  <a:pt x="388720" y="347021"/>
                </a:cubicBezTo>
                <a:cubicBezTo>
                  <a:pt x="369805" y="365297"/>
                  <a:pt x="351568" y="384301"/>
                  <a:pt x="333643" y="403514"/>
                </a:cubicBezTo>
                <a:cubicBezTo>
                  <a:pt x="316239" y="422154"/>
                  <a:pt x="299826" y="441680"/>
                  <a:pt x="284402" y="461986"/>
                </a:cubicBezTo>
                <a:cubicBezTo>
                  <a:pt x="275440" y="473805"/>
                  <a:pt x="266582" y="485729"/>
                  <a:pt x="257776" y="497652"/>
                </a:cubicBezTo>
                <a:cubicBezTo>
                  <a:pt x="250273" y="507857"/>
                  <a:pt x="242665" y="518062"/>
                  <a:pt x="235370" y="528424"/>
                </a:cubicBezTo>
                <a:cubicBezTo>
                  <a:pt x="227867" y="539046"/>
                  <a:pt x="220259" y="549615"/>
                  <a:pt x="213069" y="560445"/>
                </a:cubicBezTo>
                <a:cubicBezTo>
                  <a:pt x="210151" y="564871"/>
                  <a:pt x="207181" y="569297"/>
                  <a:pt x="204263" y="573775"/>
                </a:cubicBezTo>
                <a:cubicBezTo>
                  <a:pt x="203220" y="575336"/>
                  <a:pt x="202126" y="576899"/>
                  <a:pt x="201136" y="578513"/>
                </a:cubicBezTo>
                <a:cubicBezTo>
                  <a:pt x="197176" y="585177"/>
                  <a:pt x="193216" y="591790"/>
                  <a:pt x="189256" y="598402"/>
                </a:cubicBezTo>
                <a:cubicBezTo>
                  <a:pt x="186234" y="603453"/>
                  <a:pt x="183472" y="608555"/>
                  <a:pt x="180606" y="613762"/>
                </a:cubicBezTo>
                <a:cubicBezTo>
                  <a:pt x="177740" y="619021"/>
                  <a:pt x="174770" y="624228"/>
                  <a:pt x="172009" y="629539"/>
                </a:cubicBezTo>
                <a:cubicBezTo>
                  <a:pt x="165547" y="642035"/>
                  <a:pt x="159034" y="654531"/>
                  <a:pt x="152677" y="667027"/>
                </a:cubicBezTo>
                <a:cubicBezTo>
                  <a:pt x="140484" y="690874"/>
                  <a:pt x="127979" y="714565"/>
                  <a:pt x="116359" y="738672"/>
                </a:cubicBezTo>
                <a:cubicBezTo>
                  <a:pt x="110627" y="750543"/>
                  <a:pt x="104791" y="762415"/>
                  <a:pt x="99320" y="774390"/>
                </a:cubicBezTo>
                <a:cubicBezTo>
                  <a:pt x="96454" y="780690"/>
                  <a:pt x="93380" y="786938"/>
                  <a:pt x="90670" y="793290"/>
                </a:cubicBezTo>
                <a:cubicBezTo>
                  <a:pt x="87700" y="800424"/>
                  <a:pt x="84626" y="807557"/>
                  <a:pt x="81656" y="814690"/>
                </a:cubicBezTo>
                <a:cubicBezTo>
                  <a:pt x="79415" y="820001"/>
                  <a:pt x="77435" y="825364"/>
                  <a:pt x="75403" y="830779"/>
                </a:cubicBezTo>
                <a:cubicBezTo>
                  <a:pt x="73215" y="836663"/>
                  <a:pt x="70818" y="842494"/>
                  <a:pt x="68890" y="848482"/>
                </a:cubicBezTo>
                <a:cubicBezTo>
                  <a:pt x="66389" y="856292"/>
                  <a:pt x="63888" y="864154"/>
                  <a:pt x="61387" y="872016"/>
                </a:cubicBezTo>
                <a:cubicBezTo>
                  <a:pt x="59719" y="877275"/>
                  <a:pt x="58364" y="882690"/>
                  <a:pt x="56905" y="888001"/>
                </a:cubicBezTo>
                <a:cubicBezTo>
                  <a:pt x="50132" y="913045"/>
                  <a:pt x="44348" y="938350"/>
                  <a:pt x="39085" y="963759"/>
                </a:cubicBezTo>
                <a:cubicBezTo>
                  <a:pt x="33926" y="988960"/>
                  <a:pt x="28872" y="1014212"/>
                  <a:pt x="24495" y="1039569"/>
                </a:cubicBezTo>
                <a:cubicBezTo>
                  <a:pt x="22098" y="1053523"/>
                  <a:pt x="19701" y="1067477"/>
                  <a:pt x="17513" y="1081483"/>
                </a:cubicBezTo>
                <a:cubicBezTo>
                  <a:pt x="15481" y="1094500"/>
                  <a:pt x="13501" y="1107517"/>
                  <a:pt x="11990" y="1120534"/>
                </a:cubicBezTo>
                <a:cubicBezTo>
                  <a:pt x="10426" y="1133603"/>
                  <a:pt x="8915" y="1146620"/>
                  <a:pt x="7613" y="1159688"/>
                </a:cubicBezTo>
                <a:cubicBezTo>
                  <a:pt x="6310" y="1172705"/>
                  <a:pt x="5320" y="1185774"/>
                  <a:pt x="4330" y="1198843"/>
                </a:cubicBezTo>
                <a:cubicBezTo>
                  <a:pt x="3340" y="1211964"/>
                  <a:pt x="2819" y="1225137"/>
                  <a:pt x="2246" y="1238310"/>
                </a:cubicBezTo>
                <a:cubicBezTo>
                  <a:pt x="1673" y="1252681"/>
                  <a:pt x="1204" y="1267051"/>
                  <a:pt x="735" y="1281422"/>
                </a:cubicBezTo>
                <a:cubicBezTo>
                  <a:pt x="-99" y="1308497"/>
                  <a:pt x="-47" y="1335676"/>
                  <a:pt x="57" y="1362751"/>
                </a:cubicBezTo>
                <a:cubicBezTo>
                  <a:pt x="109" y="1374935"/>
                  <a:pt x="578" y="1387223"/>
                  <a:pt x="1308" y="1399355"/>
                </a:cubicBezTo>
                <a:cubicBezTo>
                  <a:pt x="1725" y="1406227"/>
                  <a:pt x="1985" y="1413152"/>
                  <a:pt x="2610" y="1419973"/>
                </a:cubicBezTo>
                <a:cubicBezTo>
                  <a:pt x="3288" y="1427575"/>
                  <a:pt x="3965" y="1435177"/>
                  <a:pt x="4643" y="1442727"/>
                </a:cubicBezTo>
                <a:cubicBezTo>
                  <a:pt x="5685" y="1454858"/>
                  <a:pt x="7248" y="1466938"/>
                  <a:pt x="8811" y="1479017"/>
                </a:cubicBezTo>
                <a:cubicBezTo>
                  <a:pt x="10531" y="1492034"/>
                  <a:pt x="12198" y="1505051"/>
                  <a:pt x="14387" y="1518016"/>
                </a:cubicBezTo>
                <a:cubicBezTo>
                  <a:pt x="16783" y="1532282"/>
                  <a:pt x="19180" y="1546601"/>
                  <a:pt x="21838" y="1560815"/>
                </a:cubicBezTo>
                <a:cubicBezTo>
                  <a:pt x="23974" y="1572374"/>
                  <a:pt x="26215" y="1583933"/>
                  <a:pt x="28820" y="1595440"/>
                </a:cubicBezTo>
                <a:cubicBezTo>
                  <a:pt x="30435" y="1602626"/>
                  <a:pt x="31894" y="1609811"/>
                  <a:pt x="33666" y="1616944"/>
                </a:cubicBezTo>
                <a:cubicBezTo>
                  <a:pt x="35490" y="1624181"/>
                  <a:pt x="37261" y="1631419"/>
                  <a:pt x="39085" y="1638656"/>
                </a:cubicBezTo>
                <a:cubicBezTo>
                  <a:pt x="40752" y="1645217"/>
                  <a:pt x="42785" y="1651673"/>
                  <a:pt x="44608" y="1658233"/>
                </a:cubicBezTo>
                <a:cubicBezTo>
                  <a:pt x="46276" y="1664013"/>
                  <a:pt x="48204" y="1669688"/>
                  <a:pt x="50079" y="1675364"/>
                </a:cubicBezTo>
                <a:cubicBezTo>
                  <a:pt x="52112" y="1681455"/>
                  <a:pt x="54196" y="1687495"/>
                  <a:pt x="56541" y="1693535"/>
                </a:cubicBezTo>
                <a:cubicBezTo>
                  <a:pt x="58625" y="1698898"/>
                  <a:pt x="60553" y="1704365"/>
                  <a:pt x="62898" y="1709676"/>
                </a:cubicBezTo>
                <a:cubicBezTo>
                  <a:pt x="66024" y="1716549"/>
                  <a:pt x="68890" y="1723630"/>
                  <a:pt x="72329" y="1730347"/>
                </a:cubicBezTo>
                <a:cubicBezTo>
                  <a:pt x="75612" y="1736751"/>
                  <a:pt x="78894" y="1743155"/>
                  <a:pt x="82177" y="1749507"/>
                </a:cubicBezTo>
                <a:cubicBezTo>
                  <a:pt x="85408" y="1755860"/>
                  <a:pt x="89159" y="1761900"/>
                  <a:pt x="92650" y="1768096"/>
                </a:cubicBezTo>
                <a:cubicBezTo>
                  <a:pt x="95725" y="1773510"/>
                  <a:pt x="99007" y="1778821"/>
                  <a:pt x="102186" y="1784184"/>
                </a:cubicBezTo>
                <a:cubicBezTo>
                  <a:pt x="108751" y="1795119"/>
                  <a:pt x="115577" y="1805896"/>
                  <a:pt x="122299" y="1816726"/>
                </a:cubicBezTo>
                <a:cubicBezTo>
                  <a:pt x="136472" y="1839532"/>
                  <a:pt x="150593" y="1862338"/>
                  <a:pt x="165131" y="1884883"/>
                </a:cubicBezTo>
                <a:cubicBezTo>
                  <a:pt x="169247" y="1891235"/>
                  <a:pt x="173728" y="1897379"/>
                  <a:pt x="178053" y="1903627"/>
                </a:cubicBezTo>
                <a:cubicBezTo>
                  <a:pt x="181648" y="1908781"/>
                  <a:pt x="185713" y="1913728"/>
                  <a:pt x="189569" y="1918726"/>
                </a:cubicBezTo>
                <a:cubicBezTo>
                  <a:pt x="197280" y="1928775"/>
                  <a:pt x="205722" y="1938356"/>
                  <a:pt x="214111" y="1947884"/>
                </a:cubicBezTo>
                <a:cubicBezTo>
                  <a:pt x="232035" y="1968242"/>
                  <a:pt x="250377" y="1988184"/>
                  <a:pt x="268354" y="2008490"/>
                </a:cubicBezTo>
                <a:cubicBezTo>
                  <a:pt x="279035" y="2020883"/>
                  <a:pt x="291020" y="2034837"/>
                  <a:pt x="303525" y="2048322"/>
                </a:cubicBezTo>
                <a:cubicBezTo>
                  <a:pt x="310247" y="2055611"/>
                  <a:pt x="317125" y="2062797"/>
                  <a:pt x="324055" y="2069878"/>
                </a:cubicBezTo>
                <a:cubicBezTo>
                  <a:pt x="330569" y="2076543"/>
                  <a:pt x="337343" y="2083051"/>
                  <a:pt x="344012" y="2089559"/>
                </a:cubicBezTo>
                <a:cubicBezTo>
                  <a:pt x="356726" y="2101951"/>
                  <a:pt x="369857" y="2113927"/>
                  <a:pt x="382936" y="2125902"/>
                </a:cubicBezTo>
                <a:cubicBezTo>
                  <a:pt x="390126" y="2132463"/>
                  <a:pt x="397369" y="2139023"/>
                  <a:pt x="404664" y="2145584"/>
                </a:cubicBezTo>
                <a:cubicBezTo>
                  <a:pt x="407582" y="2148239"/>
                  <a:pt x="410552" y="2150791"/>
                  <a:pt x="413574" y="2153394"/>
                </a:cubicBezTo>
                <a:cubicBezTo>
                  <a:pt x="417170" y="2156466"/>
                  <a:pt x="420661" y="2159642"/>
                  <a:pt x="424360" y="2162610"/>
                </a:cubicBezTo>
                <a:cubicBezTo>
                  <a:pt x="435042" y="2171305"/>
                  <a:pt x="445724" y="2179844"/>
                  <a:pt x="456614" y="2188331"/>
                </a:cubicBezTo>
                <a:cubicBezTo>
                  <a:pt x="466567" y="2196089"/>
                  <a:pt x="476675" y="2203639"/>
                  <a:pt x="486732" y="2211241"/>
                </a:cubicBezTo>
                <a:cubicBezTo>
                  <a:pt x="506793" y="2226340"/>
                  <a:pt x="526854" y="2241752"/>
                  <a:pt x="547905" y="2255498"/>
                </a:cubicBezTo>
                <a:cubicBezTo>
                  <a:pt x="558847" y="2262631"/>
                  <a:pt x="569842" y="2269608"/>
                  <a:pt x="581149" y="2276117"/>
                </a:cubicBezTo>
                <a:cubicBezTo>
                  <a:pt x="592612" y="2282781"/>
                  <a:pt x="604180" y="2289238"/>
                  <a:pt x="615800" y="2295642"/>
                </a:cubicBezTo>
                <a:cubicBezTo>
                  <a:pt x="638675" y="2308242"/>
                  <a:pt x="661497" y="2320947"/>
                  <a:pt x="685101" y="2332193"/>
                </a:cubicBezTo>
                <a:cubicBezTo>
                  <a:pt x="708862" y="2343544"/>
                  <a:pt x="732935" y="2354166"/>
                  <a:pt x="757008" y="2364788"/>
                </a:cubicBezTo>
                <a:cubicBezTo>
                  <a:pt x="781029" y="2375409"/>
                  <a:pt x="805103" y="2385719"/>
                  <a:pt x="829436" y="2395455"/>
                </a:cubicBezTo>
                <a:cubicBezTo>
                  <a:pt x="841629" y="2400297"/>
                  <a:pt x="853770" y="2405296"/>
                  <a:pt x="865963" y="2409930"/>
                </a:cubicBezTo>
                <a:cubicBezTo>
                  <a:pt x="878312" y="2414564"/>
                  <a:pt x="890609" y="2419302"/>
                  <a:pt x="903115" y="2423259"/>
                </a:cubicBezTo>
                <a:cubicBezTo>
                  <a:pt x="928282" y="2431225"/>
                  <a:pt x="953658" y="2438515"/>
                  <a:pt x="978826" y="2446585"/>
                </a:cubicBezTo>
                <a:cubicBezTo>
                  <a:pt x="1003420" y="2454499"/>
                  <a:pt x="1027910" y="2462934"/>
                  <a:pt x="1052817" y="2469755"/>
                </a:cubicBezTo>
                <a:cubicBezTo>
                  <a:pt x="1078141" y="2476680"/>
                  <a:pt x="1103517" y="2483189"/>
                  <a:pt x="1129205" y="2488760"/>
                </a:cubicBezTo>
                <a:cubicBezTo>
                  <a:pt x="1155727" y="2494487"/>
                  <a:pt x="1182406" y="2499434"/>
                  <a:pt x="1209136" y="2504016"/>
                </a:cubicBezTo>
                <a:cubicBezTo>
                  <a:pt x="1234460" y="2508337"/>
                  <a:pt x="1259940" y="2512294"/>
                  <a:pt x="1285577" y="2514325"/>
                </a:cubicBezTo>
                <a:cubicBezTo>
                  <a:pt x="1339142" y="2518490"/>
                  <a:pt x="1392916" y="2518907"/>
                  <a:pt x="1446638" y="2519011"/>
                </a:cubicBezTo>
                <a:cubicBezTo>
                  <a:pt x="1447680" y="2519011"/>
                  <a:pt x="1448774" y="2519011"/>
                  <a:pt x="1449869" y="2519011"/>
                </a:cubicBezTo>
                <a:cubicBezTo>
                  <a:pt x="1461280" y="2519011"/>
                  <a:pt x="1472795" y="2518855"/>
                  <a:pt x="1484207" y="2518022"/>
                </a:cubicBezTo>
                <a:cubicBezTo>
                  <a:pt x="1498015" y="2517032"/>
                  <a:pt x="1511719" y="2515783"/>
                  <a:pt x="1525475" y="2514273"/>
                </a:cubicBezTo>
                <a:cubicBezTo>
                  <a:pt x="1551893" y="2511305"/>
                  <a:pt x="1578207" y="2507556"/>
                  <a:pt x="1604468" y="2503755"/>
                </a:cubicBezTo>
                <a:cubicBezTo>
                  <a:pt x="1609419" y="2503026"/>
                  <a:pt x="1613587" y="2500058"/>
                  <a:pt x="1616036" y="2495997"/>
                </a:cubicBezTo>
                <a:cubicBezTo>
                  <a:pt x="1619527" y="2497715"/>
                  <a:pt x="1623644" y="2498236"/>
                  <a:pt x="1627552" y="2497351"/>
                </a:cubicBezTo>
                <a:cubicBezTo>
                  <a:pt x="1649697" y="2492509"/>
                  <a:pt x="1671790" y="2487614"/>
                  <a:pt x="1693883" y="2482668"/>
                </a:cubicBezTo>
                <a:cubicBezTo>
                  <a:pt x="1796168" y="2459134"/>
                  <a:pt x="1896057" y="2425238"/>
                  <a:pt x="1988181" y="2374472"/>
                </a:cubicBezTo>
                <a:cubicBezTo>
                  <a:pt x="2087808" y="2327715"/>
                  <a:pt x="2184206" y="2272524"/>
                  <a:pt x="2267524" y="2200098"/>
                </a:cubicBezTo>
                <a:cubicBezTo>
                  <a:pt x="2318745" y="2161100"/>
                  <a:pt x="2359231" y="2110699"/>
                  <a:pt x="2387786" y="2053164"/>
                </a:cubicBezTo>
                <a:cubicBezTo>
                  <a:pt x="2424729" y="1985321"/>
                  <a:pt x="2462402" y="1917581"/>
                  <a:pt x="2489341" y="1845051"/>
                </a:cubicBezTo>
                <a:cubicBezTo>
                  <a:pt x="2538582" y="1724307"/>
                  <a:pt x="2578131" y="1599137"/>
                  <a:pt x="2596055" y="1469698"/>
                </a:cubicBezTo>
                <a:cubicBezTo>
                  <a:pt x="2606581" y="1394408"/>
                  <a:pt x="2604861" y="1318338"/>
                  <a:pt x="2604913" y="1242528"/>
                </a:cubicBezTo>
                <a:cubicBezTo>
                  <a:pt x="2606998" y="1130427"/>
                  <a:pt x="2597045" y="1017180"/>
                  <a:pt x="2572138" y="907578"/>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72" name="Google Shape;972;p26"/>
          <p:cNvGrpSpPr/>
          <p:nvPr/>
        </p:nvGrpSpPr>
        <p:grpSpPr>
          <a:xfrm rot="-597014">
            <a:off x="697228" y="-154268"/>
            <a:ext cx="1736861" cy="1679411"/>
            <a:chOff x="1045886" y="-231374"/>
            <a:chExt cx="2605182" cy="2519010"/>
          </a:xfrm>
        </p:grpSpPr>
        <p:sp>
          <p:nvSpPr>
            <p:cNvPr id="973" name="Google Shape;973;p26"/>
            <p:cNvSpPr/>
            <p:nvPr/>
          </p:nvSpPr>
          <p:spPr>
            <a:xfrm>
              <a:off x="1503387" y="-187645"/>
              <a:ext cx="802700" cy="482976"/>
            </a:xfrm>
            <a:custGeom>
              <a:avLst/>
              <a:gdLst/>
              <a:ahLst/>
              <a:cxnLst/>
              <a:rect l="l" t="t" r="r" b="b"/>
              <a:pathLst>
                <a:path w="802700" h="482976" extrusionOk="0">
                  <a:moveTo>
                    <a:pt x="791863" y="1145"/>
                  </a:moveTo>
                  <a:cubicBezTo>
                    <a:pt x="795458" y="937"/>
                    <a:pt x="799105" y="364"/>
                    <a:pt x="802701" y="0"/>
                  </a:cubicBezTo>
                  <a:cubicBezTo>
                    <a:pt x="775449" y="10205"/>
                    <a:pt x="749135" y="23066"/>
                    <a:pt x="723238" y="36187"/>
                  </a:cubicBezTo>
                  <a:cubicBezTo>
                    <a:pt x="681032" y="61231"/>
                    <a:pt x="645756" y="96012"/>
                    <a:pt x="609802" y="129075"/>
                  </a:cubicBezTo>
                  <a:cubicBezTo>
                    <a:pt x="504235" y="223421"/>
                    <a:pt x="417582" y="337917"/>
                    <a:pt x="347342" y="460484"/>
                  </a:cubicBezTo>
                  <a:cubicBezTo>
                    <a:pt x="342809" y="467981"/>
                    <a:pt x="338380" y="475427"/>
                    <a:pt x="333951" y="482977"/>
                  </a:cubicBezTo>
                  <a:cubicBezTo>
                    <a:pt x="311024" y="472928"/>
                    <a:pt x="288305" y="462514"/>
                    <a:pt x="265118" y="452986"/>
                  </a:cubicBezTo>
                  <a:cubicBezTo>
                    <a:pt x="159706" y="409145"/>
                    <a:pt x="80452" y="374260"/>
                    <a:pt x="3178" y="285381"/>
                  </a:cubicBezTo>
                  <a:cubicBezTo>
                    <a:pt x="2136" y="284080"/>
                    <a:pt x="1042" y="282830"/>
                    <a:pt x="0" y="281632"/>
                  </a:cubicBezTo>
                  <a:cubicBezTo>
                    <a:pt x="2553" y="279393"/>
                    <a:pt x="5263" y="277155"/>
                    <a:pt x="7920" y="274968"/>
                  </a:cubicBezTo>
                  <a:cubicBezTo>
                    <a:pt x="13235" y="270594"/>
                    <a:pt x="18602" y="266220"/>
                    <a:pt x="23917" y="261795"/>
                  </a:cubicBezTo>
                  <a:cubicBezTo>
                    <a:pt x="27564" y="258827"/>
                    <a:pt x="31368" y="256015"/>
                    <a:pt x="35120" y="253151"/>
                  </a:cubicBezTo>
                  <a:cubicBezTo>
                    <a:pt x="51898" y="240291"/>
                    <a:pt x="69041" y="228055"/>
                    <a:pt x="86340" y="215871"/>
                  </a:cubicBezTo>
                  <a:cubicBezTo>
                    <a:pt x="92854" y="211446"/>
                    <a:pt x="99315" y="206916"/>
                    <a:pt x="106089" y="202854"/>
                  </a:cubicBezTo>
                  <a:cubicBezTo>
                    <a:pt x="111039" y="199782"/>
                    <a:pt x="116041" y="196763"/>
                    <a:pt x="120991" y="193691"/>
                  </a:cubicBezTo>
                  <a:cubicBezTo>
                    <a:pt x="124274" y="191660"/>
                    <a:pt x="127713" y="189890"/>
                    <a:pt x="131100" y="188015"/>
                  </a:cubicBezTo>
                  <a:cubicBezTo>
                    <a:pt x="145533" y="179893"/>
                    <a:pt x="160332" y="172343"/>
                    <a:pt x="175182" y="164845"/>
                  </a:cubicBezTo>
                  <a:cubicBezTo>
                    <a:pt x="187583" y="158753"/>
                    <a:pt x="199985" y="152661"/>
                    <a:pt x="212490" y="146674"/>
                  </a:cubicBezTo>
                  <a:cubicBezTo>
                    <a:pt x="224006" y="141103"/>
                    <a:pt x="235730" y="136052"/>
                    <a:pt x="247454" y="131158"/>
                  </a:cubicBezTo>
                  <a:cubicBezTo>
                    <a:pt x="271006" y="121369"/>
                    <a:pt x="295183" y="113142"/>
                    <a:pt x="319257" y="104707"/>
                  </a:cubicBezTo>
                  <a:lnTo>
                    <a:pt x="319361" y="104655"/>
                  </a:lnTo>
                  <a:cubicBezTo>
                    <a:pt x="319882" y="104447"/>
                    <a:pt x="320403" y="104291"/>
                    <a:pt x="320976" y="104083"/>
                  </a:cubicBezTo>
                  <a:cubicBezTo>
                    <a:pt x="336816" y="98720"/>
                    <a:pt x="353543" y="93096"/>
                    <a:pt x="370321" y="87786"/>
                  </a:cubicBezTo>
                  <a:cubicBezTo>
                    <a:pt x="388558" y="82006"/>
                    <a:pt x="406795" y="76435"/>
                    <a:pt x="425085" y="70916"/>
                  </a:cubicBezTo>
                  <a:cubicBezTo>
                    <a:pt x="442645" y="65605"/>
                    <a:pt x="460257" y="60554"/>
                    <a:pt x="477973" y="55712"/>
                  </a:cubicBezTo>
                  <a:cubicBezTo>
                    <a:pt x="494334" y="51234"/>
                    <a:pt x="510956" y="47746"/>
                    <a:pt x="527526" y="44205"/>
                  </a:cubicBezTo>
                  <a:cubicBezTo>
                    <a:pt x="566554" y="36395"/>
                    <a:pt x="605686" y="28533"/>
                    <a:pt x="644870" y="20827"/>
                  </a:cubicBezTo>
                  <a:cubicBezTo>
                    <a:pt x="664514" y="16974"/>
                    <a:pt x="684106" y="12861"/>
                    <a:pt x="703803" y="9060"/>
                  </a:cubicBezTo>
                  <a:cubicBezTo>
                    <a:pt x="713234" y="7237"/>
                    <a:pt x="722769" y="5259"/>
                    <a:pt x="732305" y="3957"/>
                  </a:cubicBezTo>
                  <a:cubicBezTo>
                    <a:pt x="741736" y="2655"/>
                    <a:pt x="751167" y="1562"/>
                    <a:pt x="760703" y="885"/>
                  </a:cubicBezTo>
                  <a:cubicBezTo>
                    <a:pt x="765445" y="781"/>
                    <a:pt x="771333" y="625"/>
                    <a:pt x="777273" y="625"/>
                  </a:cubicBezTo>
                  <a:cubicBezTo>
                    <a:pt x="779982" y="625"/>
                    <a:pt x="782588" y="729"/>
                    <a:pt x="785297" y="833"/>
                  </a:cubicBezTo>
                  <a:cubicBezTo>
                    <a:pt x="785506" y="937"/>
                    <a:pt x="785714" y="1041"/>
                    <a:pt x="785974" y="1093"/>
                  </a:cubicBezTo>
                  <a:cubicBezTo>
                    <a:pt x="787486" y="1198"/>
                    <a:pt x="789049" y="1250"/>
                    <a:pt x="790612" y="1145"/>
                  </a:cubicBezTo>
                  <a:cubicBezTo>
                    <a:pt x="790977" y="1302"/>
                    <a:pt x="791446" y="1302"/>
                    <a:pt x="791863" y="114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4" name="Google Shape;974;p26"/>
            <p:cNvSpPr/>
            <p:nvPr/>
          </p:nvSpPr>
          <p:spPr>
            <a:xfrm>
              <a:off x="1865892" y="-189988"/>
              <a:ext cx="524451" cy="625068"/>
            </a:xfrm>
            <a:custGeom>
              <a:avLst/>
              <a:gdLst/>
              <a:ahLst/>
              <a:cxnLst/>
              <a:rect l="l" t="t" r="r" b="b"/>
              <a:pathLst>
                <a:path w="524451" h="625068" extrusionOk="0">
                  <a:moveTo>
                    <a:pt x="524452" y="0"/>
                  </a:moveTo>
                  <a:cubicBezTo>
                    <a:pt x="524348" y="2968"/>
                    <a:pt x="524243" y="5936"/>
                    <a:pt x="524035" y="8904"/>
                  </a:cubicBezTo>
                  <a:cubicBezTo>
                    <a:pt x="523201" y="44309"/>
                    <a:pt x="523514" y="79767"/>
                    <a:pt x="522993" y="115225"/>
                  </a:cubicBezTo>
                  <a:cubicBezTo>
                    <a:pt x="517209" y="285173"/>
                    <a:pt x="520231" y="455121"/>
                    <a:pt x="523149" y="625069"/>
                  </a:cubicBezTo>
                  <a:cubicBezTo>
                    <a:pt x="495429" y="622986"/>
                    <a:pt x="467760" y="619289"/>
                    <a:pt x="440196" y="613510"/>
                  </a:cubicBezTo>
                  <a:cubicBezTo>
                    <a:pt x="393873" y="605908"/>
                    <a:pt x="348019" y="598879"/>
                    <a:pt x="302270" y="587893"/>
                  </a:cubicBezTo>
                  <a:cubicBezTo>
                    <a:pt x="268401" y="579666"/>
                    <a:pt x="235417" y="568315"/>
                    <a:pt x="201235" y="561599"/>
                  </a:cubicBezTo>
                  <a:cubicBezTo>
                    <a:pt x="145481" y="550925"/>
                    <a:pt x="92854" y="529161"/>
                    <a:pt x="38767" y="512707"/>
                  </a:cubicBezTo>
                  <a:cubicBezTo>
                    <a:pt x="25688" y="508073"/>
                    <a:pt x="12818" y="503023"/>
                    <a:pt x="0" y="497660"/>
                  </a:cubicBezTo>
                  <a:cubicBezTo>
                    <a:pt x="24282" y="455329"/>
                    <a:pt x="50074" y="413883"/>
                    <a:pt x="77326" y="373375"/>
                  </a:cubicBezTo>
                  <a:cubicBezTo>
                    <a:pt x="129120" y="301730"/>
                    <a:pt x="183206" y="231179"/>
                    <a:pt x="248548" y="171197"/>
                  </a:cubicBezTo>
                  <a:cubicBezTo>
                    <a:pt x="294714" y="129023"/>
                    <a:pt x="337702" y="80809"/>
                    <a:pt x="394238" y="52276"/>
                  </a:cubicBezTo>
                  <a:cubicBezTo>
                    <a:pt x="435506" y="29678"/>
                    <a:pt x="478650" y="11299"/>
                    <a:pt x="524452"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5" name="Google Shape;975;p26"/>
            <p:cNvSpPr/>
            <p:nvPr/>
          </p:nvSpPr>
          <p:spPr>
            <a:xfrm>
              <a:off x="2406497" y="-184573"/>
              <a:ext cx="546753" cy="621693"/>
            </a:xfrm>
            <a:custGeom>
              <a:avLst/>
              <a:gdLst/>
              <a:ahLst/>
              <a:cxnLst/>
              <a:rect l="l" t="t" r="r" b="b"/>
              <a:pathLst>
                <a:path w="546753" h="621693" extrusionOk="0">
                  <a:moveTo>
                    <a:pt x="546753" y="516560"/>
                  </a:moveTo>
                  <a:cubicBezTo>
                    <a:pt x="531955" y="521819"/>
                    <a:pt x="517001" y="526713"/>
                    <a:pt x="501942" y="531139"/>
                  </a:cubicBezTo>
                  <a:cubicBezTo>
                    <a:pt x="440300" y="546499"/>
                    <a:pt x="381628" y="571804"/>
                    <a:pt x="319256" y="584612"/>
                  </a:cubicBezTo>
                  <a:cubicBezTo>
                    <a:pt x="218639" y="606897"/>
                    <a:pt x="115260" y="624704"/>
                    <a:pt x="12245" y="621268"/>
                  </a:cubicBezTo>
                  <a:cubicBezTo>
                    <a:pt x="9588" y="457099"/>
                    <a:pt x="3595" y="293035"/>
                    <a:pt x="5627" y="128815"/>
                  </a:cubicBezTo>
                  <a:cubicBezTo>
                    <a:pt x="5002" y="89296"/>
                    <a:pt x="3647" y="49724"/>
                    <a:pt x="782" y="10257"/>
                  </a:cubicBezTo>
                  <a:cubicBezTo>
                    <a:pt x="313" y="6925"/>
                    <a:pt x="104" y="3489"/>
                    <a:pt x="0" y="0"/>
                  </a:cubicBezTo>
                  <a:cubicBezTo>
                    <a:pt x="14642" y="9060"/>
                    <a:pt x="30065" y="16505"/>
                    <a:pt x="44916" y="25201"/>
                  </a:cubicBezTo>
                  <a:cubicBezTo>
                    <a:pt x="83839" y="47798"/>
                    <a:pt x="119428" y="70968"/>
                    <a:pt x="156059" y="98511"/>
                  </a:cubicBezTo>
                  <a:cubicBezTo>
                    <a:pt x="190814" y="123764"/>
                    <a:pt x="219577" y="151308"/>
                    <a:pt x="251518" y="181090"/>
                  </a:cubicBezTo>
                  <a:cubicBezTo>
                    <a:pt x="305813" y="225139"/>
                    <a:pt x="351875" y="276582"/>
                    <a:pt x="398354" y="328701"/>
                  </a:cubicBezTo>
                  <a:cubicBezTo>
                    <a:pt x="435298" y="366294"/>
                    <a:pt x="470365" y="405813"/>
                    <a:pt x="499180" y="450070"/>
                  </a:cubicBezTo>
                  <a:cubicBezTo>
                    <a:pt x="514916" y="472303"/>
                    <a:pt x="531226" y="494223"/>
                    <a:pt x="546753" y="5165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6" name="Google Shape;976;p26"/>
            <p:cNvSpPr/>
            <p:nvPr/>
          </p:nvSpPr>
          <p:spPr>
            <a:xfrm>
              <a:off x="2429476" y="-195403"/>
              <a:ext cx="862883" cy="516299"/>
            </a:xfrm>
            <a:custGeom>
              <a:avLst/>
              <a:gdLst/>
              <a:ahLst/>
              <a:cxnLst/>
              <a:rect l="l" t="t" r="r" b="b"/>
              <a:pathLst>
                <a:path w="862883" h="516299" extrusionOk="0">
                  <a:moveTo>
                    <a:pt x="861268" y="377592"/>
                  </a:moveTo>
                  <a:cubicBezTo>
                    <a:pt x="861789" y="378165"/>
                    <a:pt x="862310" y="378790"/>
                    <a:pt x="862884" y="379415"/>
                  </a:cubicBezTo>
                  <a:cubicBezTo>
                    <a:pt x="799522" y="418049"/>
                    <a:pt x="732201" y="449758"/>
                    <a:pt x="662169" y="475115"/>
                  </a:cubicBezTo>
                  <a:cubicBezTo>
                    <a:pt x="626060" y="488236"/>
                    <a:pt x="590471" y="502762"/>
                    <a:pt x="554465" y="516300"/>
                  </a:cubicBezTo>
                  <a:cubicBezTo>
                    <a:pt x="540084" y="494588"/>
                    <a:pt x="524921" y="473396"/>
                    <a:pt x="508924" y="452778"/>
                  </a:cubicBezTo>
                  <a:cubicBezTo>
                    <a:pt x="473857" y="398784"/>
                    <a:pt x="430973" y="351246"/>
                    <a:pt x="385849" y="305531"/>
                  </a:cubicBezTo>
                  <a:cubicBezTo>
                    <a:pt x="344163" y="256952"/>
                    <a:pt x="298727" y="210508"/>
                    <a:pt x="248496" y="170000"/>
                  </a:cubicBezTo>
                  <a:cubicBezTo>
                    <a:pt x="204414" y="128138"/>
                    <a:pt x="156736" y="88879"/>
                    <a:pt x="104995" y="56701"/>
                  </a:cubicBezTo>
                  <a:cubicBezTo>
                    <a:pt x="99836" y="52900"/>
                    <a:pt x="39809" y="16766"/>
                    <a:pt x="0" y="0"/>
                  </a:cubicBezTo>
                  <a:cubicBezTo>
                    <a:pt x="42779" y="2187"/>
                    <a:pt x="89310" y="260"/>
                    <a:pt x="132663" y="1614"/>
                  </a:cubicBezTo>
                  <a:cubicBezTo>
                    <a:pt x="160592" y="2655"/>
                    <a:pt x="188886" y="2447"/>
                    <a:pt x="215043" y="13850"/>
                  </a:cubicBezTo>
                  <a:cubicBezTo>
                    <a:pt x="331502" y="55920"/>
                    <a:pt x="448637" y="97782"/>
                    <a:pt x="558738" y="155057"/>
                  </a:cubicBezTo>
                  <a:cubicBezTo>
                    <a:pt x="599642" y="177602"/>
                    <a:pt x="642317" y="203479"/>
                    <a:pt x="682803" y="227691"/>
                  </a:cubicBezTo>
                  <a:cubicBezTo>
                    <a:pt x="744133" y="275280"/>
                    <a:pt x="810621" y="317819"/>
                    <a:pt x="861268" y="37759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7" name="Google Shape;977;p26"/>
            <p:cNvSpPr/>
            <p:nvPr/>
          </p:nvSpPr>
          <p:spPr>
            <a:xfrm>
              <a:off x="3001501" y="208378"/>
              <a:ext cx="617624" cy="858565"/>
            </a:xfrm>
            <a:custGeom>
              <a:avLst/>
              <a:gdLst/>
              <a:ahLst/>
              <a:cxnLst/>
              <a:rect l="l" t="t" r="r" b="b"/>
              <a:pathLst>
                <a:path w="617624" h="858565" extrusionOk="0">
                  <a:moveTo>
                    <a:pt x="605738" y="595338"/>
                  </a:moveTo>
                  <a:cubicBezTo>
                    <a:pt x="612564" y="648863"/>
                    <a:pt x="618713" y="702597"/>
                    <a:pt x="617462" y="756695"/>
                  </a:cubicBezTo>
                  <a:cubicBezTo>
                    <a:pt x="617201" y="790591"/>
                    <a:pt x="617566" y="824539"/>
                    <a:pt x="617618" y="858487"/>
                  </a:cubicBezTo>
                  <a:cubicBezTo>
                    <a:pt x="601986" y="853384"/>
                    <a:pt x="574318" y="859840"/>
                    <a:pt x="558686" y="858330"/>
                  </a:cubicBezTo>
                  <a:cubicBezTo>
                    <a:pt x="449314" y="853020"/>
                    <a:pt x="339734" y="850729"/>
                    <a:pt x="230102" y="848490"/>
                  </a:cubicBezTo>
                  <a:cubicBezTo>
                    <a:pt x="221661" y="769556"/>
                    <a:pt x="205195" y="691455"/>
                    <a:pt x="187323" y="613770"/>
                  </a:cubicBezTo>
                  <a:cubicBezTo>
                    <a:pt x="175286" y="562900"/>
                    <a:pt x="166532" y="511197"/>
                    <a:pt x="148764" y="461942"/>
                  </a:cubicBezTo>
                  <a:cubicBezTo>
                    <a:pt x="131048" y="414248"/>
                    <a:pt x="110622" y="367596"/>
                    <a:pt x="91291" y="320527"/>
                  </a:cubicBezTo>
                  <a:cubicBezTo>
                    <a:pt x="65863" y="257890"/>
                    <a:pt x="35589" y="197335"/>
                    <a:pt x="0" y="139957"/>
                  </a:cubicBezTo>
                  <a:cubicBezTo>
                    <a:pt x="15997" y="133969"/>
                    <a:pt x="31889" y="127825"/>
                    <a:pt x="47730" y="121473"/>
                  </a:cubicBezTo>
                  <a:cubicBezTo>
                    <a:pt x="116666" y="94554"/>
                    <a:pt x="187375" y="71124"/>
                    <a:pt x="251935" y="34312"/>
                  </a:cubicBezTo>
                  <a:cubicBezTo>
                    <a:pt x="272517" y="23639"/>
                    <a:pt x="292370" y="11611"/>
                    <a:pt x="312431" y="0"/>
                  </a:cubicBezTo>
                  <a:cubicBezTo>
                    <a:pt x="332335" y="22649"/>
                    <a:pt x="351510" y="45299"/>
                    <a:pt x="369122" y="71801"/>
                  </a:cubicBezTo>
                  <a:cubicBezTo>
                    <a:pt x="390799" y="106998"/>
                    <a:pt x="414195" y="140946"/>
                    <a:pt x="438893" y="174165"/>
                  </a:cubicBezTo>
                  <a:cubicBezTo>
                    <a:pt x="496731" y="267470"/>
                    <a:pt x="551860" y="364836"/>
                    <a:pt x="584062" y="470324"/>
                  </a:cubicBezTo>
                  <a:cubicBezTo>
                    <a:pt x="595838" y="511093"/>
                    <a:pt x="600423" y="553320"/>
                    <a:pt x="605738" y="59533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8" name="Google Shape;978;p26"/>
            <p:cNvSpPr/>
            <p:nvPr/>
          </p:nvSpPr>
          <p:spPr>
            <a:xfrm>
              <a:off x="2409623" y="359322"/>
              <a:ext cx="789726" cy="696921"/>
            </a:xfrm>
            <a:custGeom>
              <a:avLst/>
              <a:gdLst/>
              <a:ahLst/>
              <a:cxnLst/>
              <a:rect l="l" t="t" r="r" b="b"/>
              <a:pathLst>
                <a:path w="789726" h="696921" extrusionOk="0">
                  <a:moveTo>
                    <a:pt x="783161" y="649280"/>
                  </a:moveTo>
                  <a:cubicBezTo>
                    <a:pt x="785766" y="665108"/>
                    <a:pt x="787955" y="680989"/>
                    <a:pt x="789726" y="696922"/>
                  </a:cubicBezTo>
                  <a:cubicBezTo>
                    <a:pt x="667640" y="694370"/>
                    <a:pt x="545555" y="691663"/>
                    <a:pt x="423730" y="684582"/>
                  </a:cubicBezTo>
                  <a:cubicBezTo>
                    <a:pt x="289712" y="679739"/>
                    <a:pt x="156007" y="663650"/>
                    <a:pt x="22041" y="657715"/>
                  </a:cubicBezTo>
                  <a:cubicBezTo>
                    <a:pt x="14694" y="657663"/>
                    <a:pt x="7347" y="657663"/>
                    <a:pt x="0" y="657611"/>
                  </a:cubicBezTo>
                  <a:cubicBezTo>
                    <a:pt x="5158" y="481987"/>
                    <a:pt x="8598" y="306364"/>
                    <a:pt x="9848" y="130689"/>
                  </a:cubicBezTo>
                  <a:cubicBezTo>
                    <a:pt x="9796" y="123660"/>
                    <a:pt x="9692" y="116631"/>
                    <a:pt x="9588" y="109654"/>
                  </a:cubicBezTo>
                  <a:cubicBezTo>
                    <a:pt x="14746" y="109862"/>
                    <a:pt x="19905" y="109914"/>
                    <a:pt x="25063" y="109914"/>
                  </a:cubicBezTo>
                  <a:cubicBezTo>
                    <a:pt x="142355" y="110487"/>
                    <a:pt x="257823" y="88879"/>
                    <a:pt x="371207" y="59617"/>
                  </a:cubicBezTo>
                  <a:cubicBezTo>
                    <a:pt x="426387" y="43424"/>
                    <a:pt x="480734" y="24628"/>
                    <a:pt x="536176" y="9060"/>
                  </a:cubicBezTo>
                  <a:cubicBezTo>
                    <a:pt x="544773" y="6092"/>
                    <a:pt x="553319" y="3072"/>
                    <a:pt x="561864" y="0"/>
                  </a:cubicBezTo>
                  <a:cubicBezTo>
                    <a:pt x="569316" y="11559"/>
                    <a:pt x="576454" y="23378"/>
                    <a:pt x="583072" y="35510"/>
                  </a:cubicBezTo>
                  <a:cubicBezTo>
                    <a:pt x="635543" y="129075"/>
                    <a:pt x="674779" y="229773"/>
                    <a:pt x="713442" y="329743"/>
                  </a:cubicBezTo>
                  <a:cubicBezTo>
                    <a:pt x="743091" y="434658"/>
                    <a:pt x="765861" y="541553"/>
                    <a:pt x="783161" y="64928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9" name="Google Shape;979;p26"/>
            <p:cNvSpPr/>
            <p:nvPr/>
          </p:nvSpPr>
          <p:spPr>
            <a:xfrm>
              <a:off x="1628651" y="334798"/>
              <a:ext cx="760650" cy="682030"/>
            </a:xfrm>
            <a:custGeom>
              <a:avLst/>
              <a:gdLst/>
              <a:ahLst/>
              <a:cxnLst/>
              <a:rect l="l" t="t" r="r" b="b"/>
              <a:pathLst>
                <a:path w="760650" h="682030" extrusionOk="0">
                  <a:moveTo>
                    <a:pt x="760651" y="132459"/>
                  </a:moveTo>
                  <a:cubicBezTo>
                    <a:pt x="759192" y="315684"/>
                    <a:pt x="754711" y="498857"/>
                    <a:pt x="749448" y="682030"/>
                  </a:cubicBezTo>
                  <a:cubicBezTo>
                    <a:pt x="585000" y="681353"/>
                    <a:pt x="420604" y="680572"/>
                    <a:pt x="256156" y="677657"/>
                  </a:cubicBezTo>
                  <a:cubicBezTo>
                    <a:pt x="175495" y="676095"/>
                    <a:pt x="94938" y="673960"/>
                    <a:pt x="14434" y="680937"/>
                  </a:cubicBezTo>
                  <a:cubicBezTo>
                    <a:pt x="9640" y="681145"/>
                    <a:pt x="4794" y="681353"/>
                    <a:pt x="0" y="681562"/>
                  </a:cubicBezTo>
                  <a:cubicBezTo>
                    <a:pt x="7399" y="618925"/>
                    <a:pt x="19905" y="556652"/>
                    <a:pt x="31108" y="494744"/>
                  </a:cubicBezTo>
                  <a:cubicBezTo>
                    <a:pt x="70656" y="321724"/>
                    <a:pt x="136050" y="155265"/>
                    <a:pt x="221974" y="0"/>
                  </a:cubicBezTo>
                  <a:cubicBezTo>
                    <a:pt x="237710" y="6717"/>
                    <a:pt x="253602" y="13017"/>
                    <a:pt x="269808" y="18640"/>
                  </a:cubicBezTo>
                  <a:cubicBezTo>
                    <a:pt x="305657" y="29835"/>
                    <a:pt x="337963" y="41862"/>
                    <a:pt x="374646" y="53525"/>
                  </a:cubicBezTo>
                  <a:cubicBezTo>
                    <a:pt x="410651" y="64459"/>
                    <a:pt x="447960" y="70031"/>
                    <a:pt x="484017" y="80913"/>
                  </a:cubicBezTo>
                  <a:cubicBezTo>
                    <a:pt x="537218" y="97210"/>
                    <a:pt x="592034" y="107363"/>
                    <a:pt x="647006" y="116058"/>
                  </a:cubicBezTo>
                  <a:cubicBezTo>
                    <a:pt x="684732" y="122358"/>
                    <a:pt x="722561" y="129179"/>
                    <a:pt x="760651" y="132459"/>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0" name="Google Shape;980;p26"/>
            <p:cNvSpPr/>
            <p:nvPr/>
          </p:nvSpPr>
          <p:spPr>
            <a:xfrm>
              <a:off x="1079448" y="106639"/>
              <a:ext cx="742465" cy="916829"/>
            </a:xfrm>
            <a:custGeom>
              <a:avLst/>
              <a:gdLst/>
              <a:ahLst/>
              <a:cxnLst/>
              <a:rect l="l" t="t" r="r" b="b"/>
              <a:pathLst>
                <a:path w="742465" h="916829" extrusionOk="0">
                  <a:moveTo>
                    <a:pt x="660606" y="179060"/>
                  </a:moveTo>
                  <a:cubicBezTo>
                    <a:pt x="688171" y="190514"/>
                    <a:pt x="715214" y="203271"/>
                    <a:pt x="742466" y="215507"/>
                  </a:cubicBezTo>
                  <a:cubicBezTo>
                    <a:pt x="687128" y="313602"/>
                    <a:pt x="640441" y="416643"/>
                    <a:pt x="605217" y="523589"/>
                  </a:cubicBezTo>
                  <a:cubicBezTo>
                    <a:pt x="589168" y="573314"/>
                    <a:pt x="571713" y="622674"/>
                    <a:pt x="558894" y="673335"/>
                  </a:cubicBezTo>
                  <a:cubicBezTo>
                    <a:pt x="541491" y="748729"/>
                    <a:pt x="528516" y="825372"/>
                    <a:pt x="517939" y="902015"/>
                  </a:cubicBezTo>
                  <a:cubicBezTo>
                    <a:pt x="517678" y="904983"/>
                    <a:pt x="517365" y="908003"/>
                    <a:pt x="517105" y="910970"/>
                  </a:cubicBezTo>
                  <a:cubicBezTo>
                    <a:pt x="396791" y="915761"/>
                    <a:pt x="276373" y="918312"/>
                    <a:pt x="156007" y="915917"/>
                  </a:cubicBezTo>
                  <a:cubicBezTo>
                    <a:pt x="116719" y="916281"/>
                    <a:pt x="77482" y="915292"/>
                    <a:pt x="38246" y="913886"/>
                  </a:cubicBezTo>
                  <a:cubicBezTo>
                    <a:pt x="33452" y="914771"/>
                    <a:pt x="11047" y="911283"/>
                    <a:pt x="0" y="913574"/>
                  </a:cubicBezTo>
                  <a:cubicBezTo>
                    <a:pt x="729" y="896756"/>
                    <a:pt x="1511" y="880042"/>
                    <a:pt x="2449" y="863277"/>
                  </a:cubicBezTo>
                  <a:cubicBezTo>
                    <a:pt x="3752" y="846199"/>
                    <a:pt x="5002" y="829069"/>
                    <a:pt x="6982" y="812095"/>
                  </a:cubicBezTo>
                  <a:cubicBezTo>
                    <a:pt x="9119" y="793819"/>
                    <a:pt x="11151" y="775491"/>
                    <a:pt x="13965" y="757320"/>
                  </a:cubicBezTo>
                  <a:cubicBezTo>
                    <a:pt x="16830" y="739096"/>
                    <a:pt x="19644" y="720925"/>
                    <a:pt x="22979" y="702805"/>
                  </a:cubicBezTo>
                  <a:cubicBezTo>
                    <a:pt x="26314" y="684582"/>
                    <a:pt x="29753" y="666410"/>
                    <a:pt x="33296" y="648239"/>
                  </a:cubicBezTo>
                  <a:cubicBezTo>
                    <a:pt x="37465" y="628141"/>
                    <a:pt x="42102" y="606012"/>
                    <a:pt x="47417" y="584040"/>
                  </a:cubicBezTo>
                  <a:cubicBezTo>
                    <a:pt x="50335" y="572012"/>
                    <a:pt x="53513" y="560036"/>
                    <a:pt x="56744" y="548061"/>
                  </a:cubicBezTo>
                  <a:cubicBezTo>
                    <a:pt x="59349" y="538429"/>
                    <a:pt x="62684" y="528900"/>
                    <a:pt x="65706" y="519424"/>
                  </a:cubicBezTo>
                  <a:cubicBezTo>
                    <a:pt x="69719" y="508594"/>
                    <a:pt x="73574" y="497764"/>
                    <a:pt x="78056" y="487142"/>
                  </a:cubicBezTo>
                  <a:cubicBezTo>
                    <a:pt x="80817" y="480530"/>
                    <a:pt x="83423" y="473865"/>
                    <a:pt x="86393" y="467357"/>
                  </a:cubicBezTo>
                  <a:cubicBezTo>
                    <a:pt x="88946" y="461837"/>
                    <a:pt x="91499" y="456266"/>
                    <a:pt x="94000" y="450747"/>
                  </a:cubicBezTo>
                  <a:cubicBezTo>
                    <a:pt x="104057" y="428723"/>
                    <a:pt x="114895" y="407063"/>
                    <a:pt x="125681" y="385350"/>
                  </a:cubicBezTo>
                  <a:cubicBezTo>
                    <a:pt x="139124" y="359161"/>
                    <a:pt x="152516" y="332919"/>
                    <a:pt x="166063" y="306781"/>
                  </a:cubicBezTo>
                  <a:cubicBezTo>
                    <a:pt x="169711" y="299700"/>
                    <a:pt x="173671" y="292775"/>
                    <a:pt x="177475" y="285850"/>
                  </a:cubicBezTo>
                  <a:cubicBezTo>
                    <a:pt x="180653" y="279966"/>
                    <a:pt x="184092" y="274291"/>
                    <a:pt x="187479" y="268615"/>
                  </a:cubicBezTo>
                  <a:cubicBezTo>
                    <a:pt x="190918" y="262888"/>
                    <a:pt x="194253" y="257213"/>
                    <a:pt x="197900" y="251694"/>
                  </a:cubicBezTo>
                  <a:cubicBezTo>
                    <a:pt x="201965" y="245498"/>
                    <a:pt x="206081" y="239302"/>
                    <a:pt x="210146" y="233106"/>
                  </a:cubicBezTo>
                  <a:cubicBezTo>
                    <a:pt x="218847" y="220766"/>
                    <a:pt x="227549" y="208478"/>
                    <a:pt x="236407" y="196242"/>
                  </a:cubicBezTo>
                  <a:cubicBezTo>
                    <a:pt x="245213" y="184110"/>
                    <a:pt x="254071" y="172031"/>
                    <a:pt x="262929" y="159951"/>
                  </a:cubicBezTo>
                  <a:cubicBezTo>
                    <a:pt x="271214" y="148652"/>
                    <a:pt x="279812" y="137562"/>
                    <a:pt x="288618" y="126628"/>
                  </a:cubicBezTo>
                  <a:cubicBezTo>
                    <a:pt x="292839" y="121369"/>
                    <a:pt x="296955" y="116110"/>
                    <a:pt x="301332" y="111008"/>
                  </a:cubicBezTo>
                  <a:cubicBezTo>
                    <a:pt x="306021" y="105645"/>
                    <a:pt x="310659" y="100230"/>
                    <a:pt x="315296" y="94867"/>
                  </a:cubicBezTo>
                  <a:cubicBezTo>
                    <a:pt x="330772" y="78257"/>
                    <a:pt x="346300" y="61752"/>
                    <a:pt x="362349" y="45663"/>
                  </a:cubicBezTo>
                  <a:cubicBezTo>
                    <a:pt x="370998" y="36968"/>
                    <a:pt x="379700" y="28481"/>
                    <a:pt x="388454" y="19942"/>
                  </a:cubicBezTo>
                  <a:cubicBezTo>
                    <a:pt x="395436" y="13225"/>
                    <a:pt x="402575" y="6613"/>
                    <a:pt x="409713" y="0"/>
                  </a:cubicBezTo>
                  <a:cubicBezTo>
                    <a:pt x="435819" y="38582"/>
                    <a:pt x="471355" y="71228"/>
                    <a:pt x="507778" y="99657"/>
                  </a:cubicBezTo>
                  <a:cubicBezTo>
                    <a:pt x="555195" y="132459"/>
                    <a:pt x="608239" y="155629"/>
                    <a:pt x="660606" y="1790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1" name="Google Shape;981;p26"/>
            <p:cNvSpPr/>
            <p:nvPr/>
          </p:nvSpPr>
          <p:spPr>
            <a:xfrm>
              <a:off x="1077761" y="1032344"/>
              <a:ext cx="652497" cy="869108"/>
            </a:xfrm>
            <a:custGeom>
              <a:avLst/>
              <a:gdLst/>
              <a:ahLst/>
              <a:cxnLst/>
              <a:rect l="l" t="t" r="r" b="b"/>
              <a:pathLst>
                <a:path w="652497" h="869108" extrusionOk="0">
                  <a:moveTo>
                    <a:pt x="649944" y="734462"/>
                  </a:moveTo>
                  <a:cubicBezTo>
                    <a:pt x="650778" y="736389"/>
                    <a:pt x="651612" y="738211"/>
                    <a:pt x="652498" y="740085"/>
                  </a:cubicBezTo>
                  <a:cubicBezTo>
                    <a:pt x="591950" y="763516"/>
                    <a:pt x="535675" y="795850"/>
                    <a:pt x="478097" y="825684"/>
                  </a:cubicBezTo>
                  <a:cubicBezTo>
                    <a:pt x="469969" y="831412"/>
                    <a:pt x="429899" y="851614"/>
                    <a:pt x="406711" y="869108"/>
                  </a:cubicBezTo>
                  <a:cubicBezTo>
                    <a:pt x="403429" y="866297"/>
                    <a:pt x="400146" y="863485"/>
                    <a:pt x="396915" y="860673"/>
                  </a:cubicBezTo>
                  <a:cubicBezTo>
                    <a:pt x="375968" y="841825"/>
                    <a:pt x="354970" y="822977"/>
                    <a:pt x="334804" y="803347"/>
                  </a:cubicBezTo>
                  <a:cubicBezTo>
                    <a:pt x="329385" y="798089"/>
                    <a:pt x="323862" y="792934"/>
                    <a:pt x="318599" y="787519"/>
                  </a:cubicBezTo>
                  <a:cubicBezTo>
                    <a:pt x="313493" y="782312"/>
                    <a:pt x="308282" y="777209"/>
                    <a:pt x="303332" y="771847"/>
                  </a:cubicBezTo>
                  <a:cubicBezTo>
                    <a:pt x="298278" y="766380"/>
                    <a:pt x="293067" y="760964"/>
                    <a:pt x="288117" y="755341"/>
                  </a:cubicBezTo>
                  <a:cubicBezTo>
                    <a:pt x="283323" y="749874"/>
                    <a:pt x="278529" y="744459"/>
                    <a:pt x="273683" y="738992"/>
                  </a:cubicBezTo>
                  <a:cubicBezTo>
                    <a:pt x="262428" y="725975"/>
                    <a:pt x="249819" y="711500"/>
                    <a:pt x="236896" y="697234"/>
                  </a:cubicBezTo>
                  <a:cubicBezTo>
                    <a:pt x="224547" y="683592"/>
                    <a:pt x="212250" y="669951"/>
                    <a:pt x="200109" y="656205"/>
                  </a:cubicBezTo>
                  <a:cubicBezTo>
                    <a:pt x="195888" y="651154"/>
                    <a:pt x="191668" y="646104"/>
                    <a:pt x="187395" y="641053"/>
                  </a:cubicBezTo>
                  <a:cubicBezTo>
                    <a:pt x="184477" y="637513"/>
                    <a:pt x="181715" y="633868"/>
                    <a:pt x="178954" y="630223"/>
                  </a:cubicBezTo>
                  <a:cubicBezTo>
                    <a:pt x="175827" y="626162"/>
                    <a:pt x="172701" y="622101"/>
                    <a:pt x="169731" y="617831"/>
                  </a:cubicBezTo>
                  <a:cubicBezTo>
                    <a:pt x="166709" y="613458"/>
                    <a:pt x="163687" y="609084"/>
                    <a:pt x="160664" y="604762"/>
                  </a:cubicBezTo>
                  <a:cubicBezTo>
                    <a:pt x="144564" y="579770"/>
                    <a:pt x="128932" y="554517"/>
                    <a:pt x="113248" y="529265"/>
                  </a:cubicBezTo>
                  <a:cubicBezTo>
                    <a:pt x="109235" y="522860"/>
                    <a:pt x="105171" y="516456"/>
                    <a:pt x="101263" y="510000"/>
                  </a:cubicBezTo>
                  <a:cubicBezTo>
                    <a:pt x="97407" y="503543"/>
                    <a:pt x="93343" y="497191"/>
                    <a:pt x="89643" y="490631"/>
                  </a:cubicBezTo>
                  <a:cubicBezTo>
                    <a:pt x="87767" y="487350"/>
                    <a:pt x="85892" y="484018"/>
                    <a:pt x="84016" y="480738"/>
                  </a:cubicBezTo>
                  <a:cubicBezTo>
                    <a:pt x="82140" y="477458"/>
                    <a:pt x="80160" y="474229"/>
                    <a:pt x="78388" y="470845"/>
                  </a:cubicBezTo>
                  <a:cubicBezTo>
                    <a:pt x="75210" y="464649"/>
                    <a:pt x="72031" y="458453"/>
                    <a:pt x="68853" y="452257"/>
                  </a:cubicBezTo>
                  <a:cubicBezTo>
                    <a:pt x="67133" y="448404"/>
                    <a:pt x="65414" y="444655"/>
                    <a:pt x="63694" y="440802"/>
                  </a:cubicBezTo>
                  <a:cubicBezTo>
                    <a:pt x="62287" y="437678"/>
                    <a:pt x="60672" y="434554"/>
                    <a:pt x="59474" y="431326"/>
                  </a:cubicBezTo>
                  <a:cubicBezTo>
                    <a:pt x="56764" y="424349"/>
                    <a:pt x="54055" y="417424"/>
                    <a:pt x="51397" y="410447"/>
                  </a:cubicBezTo>
                  <a:cubicBezTo>
                    <a:pt x="50042" y="406490"/>
                    <a:pt x="48740" y="402533"/>
                    <a:pt x="47489" y="398524"/>
                  </a:cubicBezTo>
                  <a:cubicBezTo>
                    <a:pt x="46499" y="395556"/>
                    <a:pt x="45405" y="392640"/>
                    <a:pt x="44571" y="389620"/>
                  </a:cubicBezTo>
                  <a:cubicBezTo>
                    <a:pt x="42435" y="382174"/>
                    <a:pt x="40090" y="374781"/>
                    <a:pt x="38214" y="367283"/>
                  </a:cubicBezTo>
                  <a:cubicBezTo>
                    <a:pt x="36286" y="359577"/>
                    <a:pt x="34202" y="351871"/>
                    <a:pt x="32430" y="344165"/>
                  </a:cubicBezTo>
                  <a:cubicBezTo>
                    <a:pt x="30711" y="336563"/>
                    <a:pt x="28991" y="329014"/>
                    <a:pt x="27272" y="321412"/>
                  </a:cubicBezTo>
                  <a:cubicBezTo>
                    <a:pt x="24354" y="306781"/>
                    <a:pt x="21488" y="292202"/>
                    <a:pt x="18778" y="277519"/>
                  </a:cubicBezTo>
                  <a:cubicBezTo>
                    <a:pt x="16277" y="263877"/>
                    <a:pt x="14193" y="250184"/>
                    <a:pt x="12109" y="236490"/>
                  </a:cubicBezTo>
                  <a:cubicBezTo>
                    <a:pt x="10077" y="222692"/>
                    <a:pt x="8149" y="208842"/>
                    <a:pt x="6585" y="194992"/>
                  </a:cubicBezTo>
                  <a:cubicBezTo>
                    <a:pt x="5804" y="187807"/>
                    <a:pt x="4918" y="180622"/>
                    <a:pt x="4241" y="173436"/>
                  </a:cubicBezTo>
                  <a:cubicBezTo>
                    <a:pt x="3563" y="165939"/>
                    <a:pt x="2886" y="158389"/>
                    <a:pt x="2261" y="150839"/>
                  </a:cubicBezTo>
                  <a:cubicBezTo>
                    <a:pt x="1323" y="135427"/>
                    <a:pt x="176" y="117828"/>
                    <a:pt x="124" y="100178"/>
                  </a:cubicBezTo>
                  <a:cubicBezTo>
                    <a:pt x="20" y="82006"/>
                    <a:pt x="-136" y="63835"/>
                    <a:pt x="228" y="45663"/>
                  </a:cubicBezTo>
                  <a:cubicBezTo>
                    <a:pt x="489" y="30459"/>
                    <a:pt x="750" y="15204"/>
                    <a:pt x="1271" y="0"/>
                  </a:cubicBezTo>
                  <a:cubicBezTo>
                    <a:pt x="27793" y="12444"/>
                    <a:pt x="59161" y="10361"/>
                    <a:pt x="87924" y="13746"/>
                  </a:cubicBezTo>
                  <a:cubicBezTo>
                    <a:pt x="154360" y="16974"/>
                    <a:pt x="220900" y="18380"/>
                    <a:pt x="287440" y="19734"/>
                  </a:cubicBezTo>
                  <a:cubicBezTo>
                    <a:pt x="354553" y="20358"/>
                    <a:pt x="421562" y="16766"/>
                    <a:pt x="488675" y="16714"/>
                  </a:cubicBezTo>
                  <a:cubicBezTo>
                    <a:pt x="497898" y="16610"/>
                    <a:pt x="507068" y="16349"/>
                    <a:pt x="516239" y="16037"/>
                  </a:cubicBezTo>
                  <a:cubicBezTo>
                    <a:pt x="505766" y="159378"/>
                    <a:pt x="514780" y="304802"/>
                    <a:pt x="543491" y="445488"/>
                  </a:cubicBezTo>
                  <a:cubicBezTo>
                    <a:pt x="565949" y="546135"/>
                    <a:pt x="606957" y="641210"/>
                    <a:pt x="649944" y="73446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2" name="Google Shape;982;p26"/>
            <p:cNvSpPr/>
            <p:nvPr/>
          </p:nvSpPr>
          <p:spPr>
            <a:xfrm>
              <a:off x="1622097" y="1041387"/>
              <a:ext cx="755063" cy="719796"/>
            </a:xfrm>
            <a:custGeom>
              <a:avLst/>
              <a:gdLst/>
              <a:ahLst/>
              <a:cxnLst/>
              <a:rect l="l" t="t" r="r" b="b"/>
              <a:pathLst>
                <a:path w="755063" h="719796" extrusionOk="0">
                  <a:moveTo>
                    <a:pt x="755063" y="7567"/>
                  </a:moveTo>
                  <a:cubicBezTo>
                    <a:pt x="753917" y="47294"/>
                    <a:pt x="752770" y="86970"/>
                    <a:pt x="751572" y="126697"/>
                  </a:cubicBezTo>
                  <a:cubicBezTo>
                    <a:pt x="745319" y="283680"/>
                    <a:pt x="738285" y="440663"/>
                    <a:pt x="730208" y="597594"/>
                  </a:cubicBezTo>
                  <a:cubicBezTo>
                    <a:pt x="672943" y="597542"/>
                    <a:pt x="615626" y="597698"/>
                    <a:pt x="558778" y="604311"/>
                  </a:cubicBezTo>
                  <a:cubicBezTo>
                    <a:pt x="477492" y="617796"/>
                    <a:pt x="397039" y="640185"/>
                    <a:pt x="316691" y="659086"/>
                  </a:cubicBezTo>
                  <a:cubicBezTo>
                    <a:pt x="255570" y="676528"/>
                    <a:pt x="198045" y="697511"/>
                    <a:pt x="138331" y="719796"/>
                  </a:cubicBezTo>
                  <a:cubicBezTo>
                    <a:pt x="124158" y="690691"/>
                    <a:pt x="111600" y="660648"/>
                    <a:pt x="98573" y="631021"/>
                  </a:cubicBezTo>
                  <a:cubicBezTo>
                    <a:pt x="71634" y="568645"/>
                    <a:pt x="48134" y="505279"/>
                    <a:pt x="32502" y="438737"/>
                  </a:cubicBezTo>
                  <a:cubicBezTo>
                    <a:pt x="2228" y="303518"/>
                    <a:pt x="-3816" y="163665"/>
                    <a:pt x="1968" y="25582"/>
                  </a:cubicBezTo>
                  <a:cubicBezTo>
                    <a:pt x="2385" y="18918"/>
                    <a:pt x="2906" y="12253"/>
                    <a:pt x="3479" y="5640"/>
                  </a:cubicBezTo>
                  <a:cubicBezTo>
                    <a:pt x="52094" y="3193"/>
                    <a:pt x="100710" y="-556"/>
                    <a:pt x="149429" y="69"/>
                  </a:cubicBezTo>
                  <a:cubicBezTo>
                    <a:pt x="351238" y="5849"/>
                    <a:pt x="553150" y="5120"/>
                    <a:pt x="755063" y="75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3" name="Google Shape;983;p26"/>
            <p:cNvSpPr/>
            <p:nvPr/>
          </p:nvSpPr>
          <p:spPr>
            <a:xfrm>
              <a:off x="2384508" y="1049422"/>
              <a:ext cx="821277" cy="737690"/>
            </a:xfrm>
            <a:custGeom>
              <a:avLst/>
              <a:gdLst/>
              <a:ahLst/>
              <a:cxnLst/>
              <a:rect l="l" t="t" r="r" b="b"/>
              <a:pathLst>
                <a:path w="821277" h="737690" extrusionOk="0">
                  <a:moveTo>
                    <a:pt x="818020" y="38790"/>
                  </a:moveTo>
                  <a:cubicBezTo>
                    <a:pt x="821772" y="84870"/>
                    <a:pt x="822293" y="131210"/>
                    <a:pt x="819531" y="177498"/>
                  </a:cubicBezTo>
                  <a:cubicBezTo>
                    <a:pt x="814112" y="255286"/>
                    <a:pt x="795458" y="327920"/>
                    <a:pt x="779253" y="404980"/>
                  </a:cubicBezTo>
                  <a:cubicBezTo>
                    <a:pt x="756743" y="513801"/>
                    <a:pt x="710733" y="614551"/>
                    <a:pt x="655604" y="710771"/>
                  </a:cubicBezTo>
                  <a:cubicBezTo>
                    <a:pt x="651123" y="719883"/>
                    <a:pt x="646381" y="728839"/>
                    <a:pt x="641327" y="737690"/>
                  </a:cubicBezTo>
                  <a:cubicBezTo>
                    <a:pt x="617618" y="726340"/>
                    <a:pt x="593493" y="715822"/>
                    <a:pt x="568951" y="706398"/>
                  </a:cubicBezTo>
                  <a:cubicBezTo>
                    <a:pt x="499910" y="683436"/>
                    <a:pt x="429462" y="664275"/>
                    <a:pt x="358962" y="646729"/>
                  </a:cubicBezTo>
                  <a:cubicBezTo>
                    <a:pt x="281584" y="631161"/>
                    <a:pt x="204883" y="612468"/>
                    <a:pt x="126619" y="601690"/>
                  </a:cubicBezTo>
                  <a:cubicBezTo>
                    <a:pt x="90040" y="594661"/>
                    <a:pt x="52992" y="589611"/>
                    <a:pt x="15736" y="589663"/>
                  </a:cubicBezTo>
                  <a:cubicBezTo>
                    <a:pt x="10473" y="589715"/>
                    <a:pt x="5263" y="589715"/>
                    <a:pt x="0" y="589715"/>
                  </a:cubicBezTo>
                  <a:cubicBezTo>
                    <a:pt x="9900" y="393213"/>
                    <a:pt x="18185" y="196658"/>
                    <a:pt x="24177" y="0"/>
                  </a:cubicBezTo>
                  <a:cubicBezTo>
                    <a:pt x="42988" y="208"/>
                    <a:pt x="61798" y="521"/>
                    <a:pt x="80609" y="833"/>
                  </a:cubicBezTo>
                  <a:cubicBezTo>
                    <a:pt x="249746" y="14058"/>
                    <a:pt x="421229" y="27075"/>
                    <a:pt x="591096" y="33271"/>
                  </a:cubicBezTo>
                  <a:cubicBezTo>
                    <a:pt x="666703" y="36031"/>
                    <a:pt x="742361" y="37436"/>
                    <a:pt x="818020" y="387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4" name="Google Shape;984;p26"/>
            <p:cNvSpPr/>
            <p:nvPr/>
          </p:nvSpPr>
          <p:spPr>
            <a:xfrm>
              <a:off x="3054076" y="1088733"/>
              <a:ext cx="564886" cy="860829"/>
            </a:xfrm>
            <a:custGeom>
              <a:avLst/>
              <a:gdLst/>
              <a:ahLst/>
              <a:cxnLst/>
              <a:rect l="l" t="t" r="r" b="b"/>
              <a:pathLst>
                <a:path w="564886" h="860829" extrusionOk="0">
                  <a:moveTo>
                    <a:pt x="563063" y="8122"/>
                  </a:moveTo>
                  <a:cubicBezTo>
                    <a:pt x="563688" y="8018"/>
                    <a:pt x="564313" y="7862"/>
                    <a:pt x="564887" y="7706"/>
                  </a:cubicBezTo>
                  <a:cubicBezTo>
                    <a:pt x="564678" y="31553"/>
                    <a:pt x="564053" y="55400"/>
                    <a:pt x="562802" y="79194"/>
                  </a:cubicBezTo>
                  <a:cubicBezTo>
                    <a:pt x="557852" y="152609"/>
                    <a:pt x="543992" y="225400"/>
                    <a:pt x="526119" y="296732"/>
                  </a:cubicBezTo>
                  <a:cubicBezTo>
                    <a:pt x="486935" y="432263"/>
                    <a:pt x="437382" y="565556"/>
                    <a:pt x="367351" y="688799"/>
                  </a:cubicBezTo>
                  <a:cubicBezTo>
                    <a:pt x="346143" y="727173"/>
                    <a:pt x="327020" y="767525"/>
                    <a:pt x="297841" y="800796"/>
                  </a:cubicBezTo>
                  <a:cubicBezTo>
                    <a:pt x="277363" y="822039"/>
                    <a:pt x="255843" y="841981"/>
                    <a:pt x="233489" y="860830"/>
                  </a:cubicBezTo>
                  <a:cubicBezTo>
                    <a:pt x="228695" y="857341"/>
                    <a:pt x="222964" y="854425"/>
                    <a:pt x="218743" y="851249"/>
                  </a:cubicBezTo>
                  <a:cubicBezTo>
                    <a:pt x="186958" y="827246"/>
                    <a:pt x="155746" y="802358"/>
                    <a:pt x="121877" y="781323"/>
                  </a:cubicBezTo>
                  <a:cubicBezTo>
                    <a:pt x="82120" y="757111"/>
                    <a:pt x="41633" y="733629"/>
                    <a:pt x="0" y="712386"/>
                  </a:cubicBezTo>
                  <a:cubicBezTo>
                    <a:pt x="9692" y="694943"/>
                    <a:pt x="19019" y="677292"/>
                    <a:pt x="28502" y="659693"/>
                  </a:cubicBezTo>
                  <a:cubicBezTo>
                    <a:pt x="85038" y="562327"/>
                    <a:pt x="125160" y="455641"/>
                    <a:pt x="146732" y="345155"/>
                  </a:cubicBezTo>
                  <a:cubicBezTo>
                    <a:pt x="165542" y="257890"/>
                    <a:pt x="185603" y="170000"/>
                    <a:pt x="183363" y="80132"/>
                  </a:cubicBezTo>
                  <a:cubicBezTo>
                    <a:pt x="183519" y="53317"/>
                    <a:pt x="182477" y="26607"/>
                    <a:pt x="180393" y="0"/>
                  </a:cubicBezTo>
                  <a:cubicBezTo>
                    <a:pt x="284241" y="1874"/>
                    <a:pt x="388037" y="4009"/>
                    <a:pt x="491677" y="9789"/>
                  </a:cubicBezTo>
                  <a:cubicBezTo>
                    <a:pt x="515542" y="9841"/>
                    <a:pt x="539354" y="9060"/>
                    <a:pt x="563063" y="812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5" name="Google Shape;985;p26"/>
            <p:cNvSpPr/>
            <p:nvPr/>
          </p:nvSpPr>
          <p:spPr>
            <a:xfrm>
              <a:off x="2559117" y="1828871"/>
              <a:ext cx="702291" cy="423515"/>
            </a:xfrm>
            <a:custGeom>
              <a:avLst/>
              <a:gdLst/>
              <a:ahLst/>
              <a:cxnLst/>
              <a:rect l="l" t="t" r="r" b="b"/>
              <a:pathLst>
                <a:path w="702291" h="423515" extrusionOk="0">
                  <a:moveTo>
                    <a:pt x="678583" y="124493"/>
                  </a:moveTo>
                  <a:cubicBezTo>
                    <a:pt x="686347" y="129960"/>
                    <a:pt x="693954" y="136989"/>
                    <a:pt x="702291" y="141936"/>
                  </a:cubicBezTo>
                  <a:cubicBezTo>
                    <a:pt x="633511" y="195669"/>
                    <a:pt x="557435" y="239666"/>
                    <a:pt x="477400" y="277623"/>
                  </a:cubicBezTo>
                  <a:cubicBezTo>
                    <a:pt x="421489" y="306416"/>
                    <a:pt x="364902" y="334429"/>
                    <a:pt x="305344" y="354891"/>
                  </a:cubicBezTo>
                  <a:cubicBezTo>
                    <a:pt x="239794" y="375354"/>
                    <a:pt x="173254" y="392848"/>
                    <a:pt x="105932" y="406490"/>
                  </a:cubicBezTo>
                  <a:cubicBezTo>
                    <a:pt x="101764" y="407375"/>
                    <a:pt x="98429" y="410187"/>
                    <a:pt x="96449" y="413779"/>
                  </a:cubicBezTo>
                  <a:cubicBezTo>
                    <a:pt x="93583" y="412269"/>
                    <a:pt x="90353" y="411593"/>
                    <a:pt x="87018" y="412113"/>
                  </a:cubicBezTo>
                  <a:cubicBezTo>
                    <a:pt x="66488" y="415081"/>
                    <a:pt x="45906" y="418049"/>
                    <a:pt x="25324" y="420548"/>
                  </a:cubicBezTo>
                  <a:cubicBezTo>
                    <a:pt x="16882" y="421589"/>
                    <a:pt x="8441" y="422683"/>
                    <a:pt x="0" y="423516"/>
                  </a:cubicBezTo>
                  <a:cubicBezTo>
                    <a:pt x="36058" y="409458"/>
                    <a:pt x="73314" y="397534"/>
                    <a:pt x="107131" y="378582"/>
                  </a:cubicBezTo>
                  <a:cubicBezTo>
                    <a:pt x="161947" y="342083"/>
                    <a:pt x="215043" y="302251"/>
                    <a:pt x="257875" y="251850"/>
                  </a:cubicBezTo>
                  <a:cubicBezTo>
                    <a:pt x="323112" y="189369"/>
                    <a:pt x="384181" y="126784"/>
                    <a:pt x="440613" y="55400"/>
                  </a:cubicBezTo>
                  <a:cubicBezTo>
                    <a:pt x="454838" y="37853"/>
                    <a:pt x="467343" y="19213"/>
                    <a:pt x="479015" y="0"/>
                  </a:cubicBezTo>
                  <a:cubicBezTo>
                    <a:pt x="484747" y="2968"/>
                    <a:pt x="490478" y="6092"/>
                    <a:pt x="496158" y="9216"/>
                  </a:cubicBezTo>
                  <a:cubicBezTo>
                    <a:pt x="537062" y="29835"/>
                    <a:pt x="576819" y="52953"/>
                    <a:pt x="615169" y="78049"/>
                  </a:cubicBezTo>
                  <a:cubicBezTo>
                    <a:pt x="636064" y="92315"/>
                    <a:pt x="657584" y="107988"/>
                    <a:pt x="678583" y="12449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6" name="Google Shape;986;p26"/>
            <p:cNvSpPr/>
            <p:nvPr/>
          </p:nvSpPr>
          <p:spPr>
            <a:xfrm>
              <a:off x="2366739" y="1670898"/>
              <a:ext cx="642577" cy="584664"/>
            </a:xfrm>
            <a:custGeom>
              <a:avLst/>
              <a:gdLst/>
              <a:ahLst/>
              <a:cxnLst/>
              <a:rect l="l" t="t" r="r" b="b"/>
              <a:pathLst>
                <a:path w="642577" h="584664" extrusionOk="0">
                  <a:moveTo>
                    <a:pt x="642577" y="143602"/>
                  </a:moveTo>
                  <a:cubicBezTo>
                    <a:pt x="601517" y="207905"/>
                    <a:pt x="548890" y="264867"/>
                    <a:pt x="496158" y="320318"/>
                  </a:cubicBezTo>
                  <a:cubicBezTo>
                    <a:pt x="441030" y="369678"/>
                    <a:pt x="395697" y="429452"/>
                    <a:pt x="334993" y="472355"/>
                  </a:cubicBezTo>
                  <a:cubicBezTo>
                    <a:pt x="315244" y="486309"/>
                    <a:pt x="296486" y="501929"/>
                    <a:pt x="275174" y="513488"/>
                  </a:cubicBezTo>
                  <a:cubicBezTo>
                    <a:pt x="223381" y="537387"/>
                    <a:pt x="167418" y="557277"/>
                    <a:pt x="112967" y="575084"/>
                  </a:cubicBezTo>
                  <a:cubicBezTo>
                    <a:pt x="100461" y="578104"/>
                    <a:pt x="87799" y="580707"/>
                    <a:pt x="75346" y="583727"/>
                  </a:cubicBezTo>
                  <a:cubicBezTo>
                    <a:pt x="74512" y="583988"/>
                    <a:pt x="73731" y="584300"/>
                    <a:pt x="72949" y="584664"/>
                  </a:cubicBezTo>
                  <a:cubicBezTo>
                    <a:pt x="71699" y="584664"/>
                    <a:pt x="70396" y="584664"/>
                    <a:pt x="69197" y="584612"/>
                  </a:cubicBezTo>
                  <a:cubicBezTo>
                    <a:pt x="46583" y="584248"/>
                    <a:pt x="24073" y="583623"/>
                    <a:pt x="1563" y="582582"/>
                  </a:cubicBezTo>
                  <a:cubicBezTo>
                    <a:pt x="5575" y="575709"/>
                    <a:pt x="4012" y="563265"/>
                    <a:pt x="4064" y="556288"/>
                  </a:cubicBezTo>
                  <a:cubicBezTo>
                    <a:pt x="3283" y="549102"/>
                    <a:pt x="6305" y="537491"/>
                    <a:pt x="0" y="533014"/>
                  </a:cubicBezTo>
                  <a:cubicBezTo>
                    <a:pt x="990" y="505782"/>
                    <a:pt x="1720" y="478551"/>
                    <a:pt x="1303" y="451372"/>
                  </a:cubicBezTo>
                  <a:cubicBezTo>
                    <a:pt x="-1094" y="302459"/>
                    <a:pt x="6461" y="153703"/>
                    <a:pt x="15840" y="5103"/>
                  </a:cubicBezTo>
                  <a:cubicBezTo>
                    <a:pt x="15945" y="3436"/>
                    <a:pt x="16049" y="1718"/>
                    <a:pt x="16101" y="0"/>
                  </a:cubicBezTo>
                  <a:cubicBezTo>
                    <a:pt x="31472" y="208"/>
                    <a:pt x="46896" y="573"/>
                    <a:pt x="62267" y="1093"/>
                  </a:cubicBezTo>
                  <a:cubicBezTo>
                    <a:pt x="152047" y="10361"/>
                    <a:pt x="239534" y="28325"/>
                    <a:pt x="328010" y="48006"/>
                  </a:cubicBezTo>
                  <a:cubicBezTo>
                    <a:pt x="374958" y="55920"/>
                    <a:pt x="420552" y="69198"/>
                    <a:pt x="466197" y="82423"/>
                  </a:cubicBezTo>
                  <a:cubicBezTo>
                    <a:pt x="527578" y="97002"/>
                    <a:pt x="586094" y="116787"/>
                    <a:pt x="642577" y="14360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7" name="Google Shape;987;p26"/>
            <p:cNvSpPr/>
            <p:nvPr/>
          </p:nvSpPr>
          <p:spPr>
            <a:xfrm>
              <a:off x="1773663" y="1670584"/>
              <a:ext cx="576975" cy="580656"/>
            </a:xfrm>
            <a:custGeom>
              <a:avLst/>
              <a:gdLst/>
              <a:ahLst/>
              <a:cxnLst/>
              <a:rect l="l" t="t" r="r" b="b"/>
              <a:pathLst>
                <a:path w="576975" h="580656" extrusionOk="0">
                  <a:moveTo>
                    <a:pt x="433735" y="4063"/>
                  </a:moveTo>
                  <a:cubicBezTo>
                    <a:pt x="481412" y="1303"/>
                    <a:pt x="529194" y="-51"/>
                    <a:pt x="576975" y="1"/>
                  </a:cubicBezTo>
                  <a:cubicBezTo>
                    <a:pt x="574735" y="43061"/>
                    <a:pt x="572338" y="86121"/>
                    <a:pt x="569941" y="129181"/>
                  </a:cubicBezTo>
                  <a:cubicBezTo>
                    <a:pt x="562438" y="242635"/>
                    <a:pt x="561812" y="356246"/>
                    <a:pt x="562438" y="469909"/>
                  </a:cubicBezTo>
                  <a:cubicBezTo>
                    <a:pt x="562959" y="491986"/>
                    <a:pt x="561708" y="514010"/>
                    <a:pt x="560979" y="536035"/>
                  </a:cubicBezTo>
                  <a:cubicBezTo>
                    <a:pt x="561239" y="543637"/>
                    <a:pt x="559468" y="551863"/>
                    <a:pt x="561760" y="558997"/>
                  </a:cubicBezTo>
                  <a:cubicBezTo>
                    <a:pt x="561708" y="559465"/>
                    <a:pt x="561656" y="559882"/>
                    <a:pt x="561656" y="560298"/>
                  </a:cubicBezTo>
                  <a:cubicBezTo>
                    <a:pt x="561291" y="566130"/>
                    <a:pt x="559780" y="573940"/>
                    <a:pt x="560405" y="580657"/>
                  </a:cubicBezTo>
                  <a:cubicBezTo>
                    <a:pt x="559207" y="580552"/>
                    <a:pt x="557956" y="580448"/>
                    <a:pt x="556758" y="580344"/>
                  </a:cubicBezTo>
                  <a:cubicBezTo>
                    <a:pt x="554882" y="577741"/>
                    <a:pt x="552016" y="575658"/>
                    <a:pt x="548160" y="574721"/>
                  </a:cubicBezTo>
                  <a:cubicBezTo>
                    <a:pt x="500431" y="560350"/>
                    <a:pt x="450148" y="552280"/>
                    <a:pt x="404711" y="531349"/>
                  </a:cubicBezTo>
                  <a:cubicBezTo>
                    <a:pt x="328323" y="490372"/>
                    <a:pt x="262721" y="432421"/>
                    <a:pt x="203268" y="369836"/>
                  </a:cubicBezTo>
                  <a:cubicBezTo>
                    <a:pt x="136415" y="308136"/>
                    <a:pt x="79410" y="236596"/>
                    <a:pt x="27512" y="162139"/>
                  </a:cubicBezTo>
                  <a:cubicBezTo>
                    <a:pt x="17456" y="147404"/>
                    <a:pt x="8389" y="132096"/>
                    <a:pt x="0" y="116372"/>
                  </a:cubicBezTo>
                  <a:cubicBezTo>
                    <a:pt x="20061" y="109135"/>
                    <a:pt x="40278" y="102314"/>
                    <a:pt x="60704" y="95805"/>
                  </a:cubicBezTo>
                  <a:cubicBezTo>
                    <a:pt x="114270" y="76853"/>
                    <a:pt x="168200" y="58994"/>
                    <a:pt x="224058" y="47851"/>
                  </a:cubicBezTo>
                  <a:cubicBezTo>
                    <a:pt x="293672" y="31450"/>
                    <a:pt x="362036" y="12133"/>
                    <a:pt x="433735" y="406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8" name="Google Shape;988;p26"/>
            <p:cNvSpPr/>
            <p:nvPr/>
          </p:nvSpPr>
          <p:spPr>
            <a:xfrm>
              <a:off x="1499896" y="1798307"/>
              <a:ext cx="637470" cy="417424"/>
            </a:xfrm>
            <a:custGeom>
              <a:avLst/>
              <a:gdLst/>
              <a:ahLst/>
              <a:cxnLst/>
              <a:rect l="l" t="t" r="r" b="b"/>
              <a:pathLst>
                <a:path w="637470" h="417424" extrusionOk="0">
                  <a:moveTo>
                    <a:pt x="631270" y="413363"/>
                  </a:moveTo>
                  <a:cubicBezTo>
                    <a:pt x="633302" y="414769"/>
                    <a:pt x="635335" y="416122"/>
                    <a:pt x="637471" y="417424"/>
                  </a:cubicBezTo>
                  <a:cubicBezTo>
                    <a:pt x="616889" y="412165"/>
                    <a:pt x="596098" y="406386"/>
                    <a:pt x="575516" y="399877"/>
                  </a:cubicBezTo>
                  <a:cubicBezTo>
                    <a:pt x="555455" y="393577"/>
                    <a:pt x="535446" y="386913"/>
                    <a:pt x="515333" y="380665"/>
                  </a:cubicBezTo>
                  <a:cubicBezTo>
                    <a:pt x="495741" y="374573"/>
                    <a:pt x="476045" y="368741"/>
                    <a:pt x="456453" y="362545"/>
                  </a:cubicBezTo>
                  <a:cubicBezTo>
                    <a:pt x="447803" y="359577"/>
                    <a:pt x="439206" y="356505"/>
                    <a:pt x="430660" y="353277"/>
                  </a:cubicBezTo>
                  <a:cubicBezTo>
                    <a:pt x="421594" y="349841"/>
                    <a:pt x="412475" y="346300"/>
                    <a:pt x="403461" y="342655"/>
                  </a:cubicBezTo>
                  <a:cubicBezTo>
                    <a:pt x="385067" y="335314"/>
                    <a:pt x="366726" y="327764"/>
                    <a:pt x="348436" y="320162"/>
                  </a:cubicBezTo>
                  <a:cubicBezTo>
                    <a:pt x="330564" y="312717"/>
                    <a:pt x="313004" y="304646"/>
                    <a:pt x="295288" y="296784"/>
                  </a:cubicBezTo>
                  <a:cubicBezTo>
                    <a:pt x="285387" y="292410"/>
                    <a:pt x="275539" y="288037"/>
                    <a:pt x="265743" y="283559"/>
                  </a:cubicBezTo>
                  <a:cubicBezTo>
                    <a:pt x="257458" y="279810"/>
                    <a:pt x="249277" y="275853"/>
                    <a:pt x="241045" y="271948"/>
                  </a:cubicBezTo>
                  <a:cubicBezTo>
                    <a:pt x="230884" y="266845"/>
                    <a:pt x="218899" y="260857"/>
                    <a:pt x="207071" y="254401"/>
                  </a:cubicBezTo>
                  <a:cubicBezTo>
                    <a:pt x="195816" y="248257"/>
                    <a:pt x="184561" y="242113"/>
                    <a:pt x="173306" y="235865"/>
                  </a:cubicBezTo>
                  <a:cubicBezTo>
                    <a:pt x="161843" y="229513"/>
                    <a:pt x="150275" y="223265"/>
                    <a:pt x="139072" y="216444"/>
                  </a:cubicBezTo>
                  <a:cubicBezTo>
                    <a:pt x="133184" y="212851"/>
                    <a:pt x="127140" y="209415"/>
                    <a:pt x="121356" y="205614"/>
                  </a:cubicBezTo>
                  <a:cubicBezTo>
                    <a:pt x="116041" y="202178"/>
                    <a:pt x="110726" y="198689"/>
                    <a:pt x="105464" y="195253"/>
                  </a:cubicBezTo>
                  <a:cubicBezTo>
                    <a:pt x="94678" y="187651"/>
                    <a:pt x="83996" y="179997"/>
                    <a:pt x="73418" y="172083"/>
                  </a:cubicBezTo>
                  <a:cubicBezTo>
                    <a:pt x="62371" y="163856"/>
                    <a:pt x="51273" y="155629"/>
                    <a:pt x="40330" y="147246"/>
                  </a:cubicBezTo>
                  <a:cubicBezTo>
                    <a:pt x="29075" y="138655"/>
                    <a:pt x="17664" y="130168"/>
                    <a:pt x="6618" y="121213"/>
                  </a:cubicBezTo>
                  <a:cubicBezTo>
                    <a:pt x="4429" y="119443"/>
                    <a:pt x="2241" y="117672"/>
                    <a:pt x="0" y="115902"/>
                  </a:cubicBezTo>
                  <a:cubicBezTo>
                    <a:pt x="6670" y="112674"/>
                    <a:pt x="13235" y="109237"/>
                    <a:pt x="19853" y="105957"/>
                  </a:cubicBezTo>
                  <a:cubicBezTo>
                    <a:pt x="50179" y="89348"/>
                    <a:pt x="78733" y="74821"/>
                    <a:pt x="110778" y="59930"/>
                  </a:cubicBezTo>
                  <a:cubicBezTo>
                    <a:pt x="153870" y="37072"/>
                    <a:pt x="198057" y="17390"/>
                    <a:pt x="243337" y="0"/>
                  </a:cubicBezTo>
                  <a:cubicBezTo>
                    <a:pt x="274497" y="58263"/>
                    <a:pt x="316026" y="110331"/>
                    <a:pt x="357711" y="161513"/>
                  </a:cubicBezTo>
                  <a:cubicBezTo>
                    <a:pt x="388715" y="202073"/>
                    <a:pt x="425658" y="237219"/>
                    <a:pt x="462341" y="272521"/>
                  </a:cubicBezTo>
                  <a:cubicBezTo>
                    <a:pt x="512520" y="326566"/>
                    <a:pt x="568847" y="374052"/>
                    <a:pt x="631270" y="41336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9" name="Google Shape;989;p26"/>
            <p:cNvSpPr/>
            <p:nvPr/>
          </p:nvSpPr>
          <p:spPr>
            <a:xfrm>
              <a:off x="2289934" y="-199516"/>
              <a:ext cx="52419" cy="3696"/>
            </a:xfrm>
            <a:custGeom>
              <a:avLst/>
              <a:gdLst/>
              <a:ahLst/>
              <a:cxnLst/>
              <a:rect l="l" t="t" r="r" b="b"/>
              <a:pathLst>
                <a:path w="52419" h="3696" extrusionOk="0">
                  <a:moveTo>
                    <a:pt x="52419" y="156"/>
                  </a:moveTo>
                  <a:cubicBezTo>
                    <a:pt x="51638" y="364"/>
                    <a:pt x="50908" y="573"/>
                    <a:pt x="50127" y="781"/>
                  </a:cubicBezTo>
                  <a:cubicBezTo>
                    <a:pt x="47261" y="1562"/>
                    <a:pt x="44395" y="2395"/>
                    <a:pt x="41581" y="3228"/>
                  </a:cubicBezTo>
                  <a:cubicBezTo>
                    <a:pt x="39601" y="-1770"/>
                    <a:pt x="14225" y="2864"/>
                    <a:pt x="4429" y="3697"/>
                  </a:cubicBezTo>
                  <a:cubicBezTo>
                    <a:pt x="4377" y="3645"/>
                    <a:pt x="4325" y="3645"/>
                    <a:pt x="4325" y="3593"/>
                  </a:cubicBezTo>
                  <a:cubicBezTo>
                    <a:pt x="3022" y="2551"/>
                    <a:pt x="1563" y="1770"/>
                    <a:pt x="0" y="1041"/>
                  </a:cubicBezTo>
                  <a:cubicBezTo>
                    <a:pt x="1042" y="989"/>
                    <a:pt x="2032" y="937"/>
                    <a:pt x="3022" y="885"/>
                  </a:cubicBezTo>
                  <a:cubicBezTo>
                    <a:pt x="16153" y="2447"/>
                    <a:pt x="29857" y="781"/>
                    <a:pt x="43248" y="0"/>
                  </a:cubicBezTo>
                  <a:cubicBezTo>
                    <a:pt x="46271" y="52"/>
                    <a:pt x="49345" y="104"/>
                    <a:pt x="52419" y="15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0" name="Google Shape;990;p26"/>
            <p:cNvSpPr/>
            <p:nvPr/>
          </p:nvSpPr>
          <p:spPr>
            <a:xfrm>
              <a:off x="1045886" y="-231374"/>
              <a:ext cx="2605182" cy="2519010"/>
            </a:xfrm>
            <a:custGeom>
              <a:avLst/>
              <a:gdLst/>
              <a:ahLst/>
              <a:cxnLst/>
              <a:rect l="l" t="t" r="r" b="b"/>
              <a:pathLst>
                <a:path w="2605182" h="2519010" extrusionOk="0">
                  <a:moveTo>
                    <a:pt x="2572138" y="907578"/>
                  </a:moveTo>
                  <a:cubicBezTo>
                    <a:pt x="2548795" y="822344"/>
                    <a:pt x="2505963" y="744399"/>
                    <a:pt x="2464017" y="667183"/>
                  </a:cubicBezTo>
                  <a:cubicBezTo>
                    <a:pt x="2440257" y="622614"/>
                    <a:pt x="2411025" y="581480"/>
                    <a:pt x="2381168" y="540868"/>
                  </a:cubicBezTo>
                  <a:cubicBezTo>
                    <a:pt x="2355323" y="498121"/>
                    <a:pt x="2326352" y="456102"/>
                    <a:pt x="2292431" y="419082"/>
                  </a:cubicBezTo>
                  <a:cubicBezTo>
                    <a:pt x="2293369" y="410127"/>
                    <a:pt x="2286230" y="400182"/>
                    <a:pt x="2276382" y="400755"/>
                  </a:cubicBezTo>
                  <a:cubicBezTo>
                    <a:pt x="2237146" y="354831"/>
                    <a:pt x="2191292" y="315312"/>
                    <a:pt x="2141582" y="280896"/>
                  </a:cubicBezTo>
                  <a:cubicBezTo>
                    <a:pt x="2022363" y="185352"/>
                    <a:pt x="1881050" y="122350"/>
                    <a:pt x="1739581" y="66743"/>
                  </a:cubicBezTo>
                  <a:cubicBezTo>
                    <a:pt x="1718061" y="58099"/>
                    <a:pt x="1695967" y="51226"/>
                    <a:pt x="1674031" y="43781"/>
                  </a:cubicBezTo>
                  <a:cubicBezTo>
                    <a:pt x="1640109" y="32014"/>
                    <a:pt x="1607178" y="16237"/>
                    <a:pt x="1571954" y="8792"/>
                  </a:cubicBezTo>
                  <a:cubicBezTo>
                    <a:pt x="1530998" y="5199"/>
                    <a:pt x="1489782" y="4782"/>
                    <a:pt x="1448670" y="5043"/>
                  </a:cubicBezTo>
                  <a:cubicBezTo>
                    <a:pt x="1384892" y="6188"/>
                    <a:pt x="1321322" y="-1466"/>
                    <a:pt x="1257491" y="253"/>
                  </a:cubicBezTo>
                  <a:cubicBezTo>
                    <a:pt x="1215806" y="721"/>
                    <a:pt x="1174746" y="10510"/>
                    <a:pt x="1134520" y="20194"/>
                  </a:cubicBezTo>
                  <a:cubicBezTo>
                    <a:pt x="1130612" y="21132"/>
                    <a:pt x="1127486" y="23839"/>
                    <a:pt x="1125610" y="27328"/>
                  </a:cubicBezTo>
                  <a:cubicBezTo>
                    <a:pt x="1104350" y="32638"/>
                    <a:pt x="1083403" y="39511"/>
                    <a:pt x="1062874" y="46436"/>
                  </a:cubicBezTo>
                  <a:cubicBezTo>
                    <a:pt x="1061623" y="46905"/>
                    <a:pt x="1060320" y="47321"/>
                    <a:pt x="1059122" y="47738"/>
                  </a:cubicBezTo>
                  <a:cubicBezTo>
                    <a:pt x="1037602" y="51435"/>
                    <a:pt x="1016082" y="55340"/>
                    <a:pt x="994666" y="59245"/>
                  </a:cubicBezTo>
                  <a:cubicBezTo>
                    <a:pt x="988309" y="60442"/>
                    <a:pt x="981952" y="61536"/>
                    <a:pt x="975647" y="62785"/>
                  </a:cubicBezTo>
                  <a:cubicBezTo>
                    <a:pt x="968717" y="64191"/>
                    <a:pt x="961735" y="65389"/>
                    <a:pt x="954805" y="66951"/>
                  </a:cubicBezTo>
                  <a:cubicBezTo>
                    <a:pt x="947562" y="68617"/>
                    <a:pt x="940319" y="70231"/>
                    <a:pt x="933076" y="71897"/>
                  </a:cubicBezTo>
                  <a:cubicBezTo>
                    <a:pt x="927188" y="73199"/>
                    <a:pt x="921457" y="74917"/>
                    <a:pt x="915621" y="76375"/>
                  </a:cubicBezTo>
                  <a:cubicBezTo>
                    <a:pt x="889307" y="83248"/>
                    <a:pt x="863306" y="91110"/>
                    <a:pt x="837200" y="98868"/>
                  </a:cubicBezTo>
                  <a:cubicBezTo>
                    <a:pt x="813544" y="105897"/>
                    <a:pt x="789992" y="113291"/>
                    <a:pt x="766648" y="121257"/>
                  </a:cubicBezTo>
                  <a:cubicBezTo>
                    <a:pt x="752684" y="126047"/>
                    <a:pt x="738771" y="130837"/>
                    <a:pt x="724911" y="135732"/>
                  </a:cubicBezTo>
                  <a:cubicBezTo>
                    <a:pt x="712874" y="139949"/>
                    <a:pt x="700994" y="144531"/>
                    <a:pt x="689218" y="149373"/>
                  </a:cubicBezTo>
                  <a:cubicBezTo>
                    <a:pt x="677598" y="154060"/>
                    <a:pt x="666239" y="159214"/>
                    <a:pt x="654932" y="164577"/>
                  </a:cubicBezTo>
                  <a:cubicBezTo>
                    <a:pt x="643051" y="170200"/>
                    <a:pt x="631275" y="175772"/>
                    <a:pt x="619551" y="181603"/>
                  </a:cubicBezTo>
                  <a:cubicBezTo>
                    <a:pt x="619395" y="181707"/>
                    <a:pt x="618874" y="181916"/>
                    <a:pt x="618405" y="182176"/>
                  </a:cubicBezTo>
                  <a:cubicBezTo>
                    <a:pt x="618301" y="182228"/>
                    <a:pt x="618197" y="182280"/>
                    <a:pt x="618092" y="182332"/>
                  </a:cubicBezTo>
                  <a:cubicBezTo>
                    <a:pt x="603867" y="189465"/>
                    <a:pt x="589434" y="196599"/>
                    <a:pt x="575313" y="204461"/>
                  </a:cubicBezTo>
                  <a:cubicBezTo>
                    <a:pt x="571405" y="206648"/>
                    <a:pt x="567341" y="208678"/>
                    <a:pt x="563485" y="211021"/>
                  </a:cubicBezTo>
                  <a:cubicBezTo>
                    <a:pt x="559577" y="213416"/>
                    <a:pt x="555617" y="215811"/>
                    <a:pt x="551709" y="218207"/>
                  </a:cubicBezTo>
                  <a:cubicBezTo>
                    <a:pt x="544049" y="222840"/>
                    <a:pt x="536598" y="227891"/>
                    <a:pt x="529147" y="232837"/>
                  </a:cubicBezTo>
                  <a:cubicBezTo>
                    <a:pt x="514922" y="242210"/>
                    <a:pt x="501218" y="252311"/>
                    <a:pt x="487461" y="262308"/>
                  </a:cubicBezTo>
                  <a:cubicBezTo>
                    <a:pt x="473966" y="272096"/>
                    <a:pt x="460991" y="282510"/>
                    <a:pt x="448121" y="293027"/>
                  </a:cubicBezTo>
                  <a:cubicBezTo>
                    <a:pt x="427383" y="309949"/>
                    <a:pt x="407947" y="328433"/>
                    <a:pt x="388720" y="347021"/>
                  </a:cubicBezTo>
                  <a:cubicBezTo>
                    <a:pt x="369805" y="365297"/>
                    <a:pt x="351568" y="384301"/>
                    <a:pt x="333643" y="403514"/>
                  </a:cubicBezTo>
                  <a:cubicBezTo>
                    <a:pt x="316239" y="422154"/>
                    <a:pt x="299826" y="441680"/>
                    <a:pt x="284402" y="461986"/>
                  </a:cubicBezTo>
                  <a:cubicBezTo>
                    <a:pt x="275440" y="473805"/>
                    <a:pt x="266582" y="485729"/>
                    <a:pt x="257776" y="497652"/>
                  </a:cubicBezTo>
                  <a:cubicBezTo>
                    <a:pt x="250273" y="507857"/>
                    <a:pt x="242665" y="518062"/>
                    <a:pt x="235370" y="528424"/>
                  </a:cubicBezTo>
                  <a:cubicBezTo>
                    <a:pt x="227867" y="539046"/>
                    <a:pt x="220259" y="549615"/>
                    <a:pt x="213069" y="560445"/>
                  </a:cubicBezTo>
                  <a:cubicBezTo>
                    <a:pt x="210151" y="564871"/>
                    <a:pt x="207181" y="569297"/>
                    <a:pt x="204263" y="573775"/>
                  </a:cubicBezTo>
                  <a:cubicBezTo>
                    <a:pt x="203220" y="575336"/>
                    <a:pt x="202126" y="576899"/>
                    <a:pt x="201136" y="578513"/>
                  </a:cubicBezTo>
                  <a:cubicBezTo>
                    <a:pt x="197176" y="585177"/>
                    <a:pt x="193216" y="591790"/>
                    <a:pt x="189256" y="598402"/>
                  </a:cubicBezTo>
                  <a:cubicBezTo>
                    <a:pt x="186234" y="603453"/>
                    <a:pt x="183472" y="608555"/>
                    <a:pt x="180606" y="613762"/>
                  </a:cubicBezTo>
                  <a:cubicBezTo>
                    <a:pt x="177740" y="619021"/>
                    <a:pt x="174770" y="624228"/>
                    <a:pt x="172009" y="629539"/>
                  </a:cubicBezTo>
                  <a:cubicBezTo>
                    <a:pt x="165547" y="642035"/>
                    <a:pt x="159034" y="654531"/>
                    <a:pt x="152677" y="667027"/>
                  </a:cubicBezTo>
                  <a:cubicBezTo>
                    <a:pt x="140484" y="690874"/>
                    <a:pt x="127979" y="714565"/>
                    <a:pt x="116359" y="738672"/>
                  </a:cubicBezTo>
                  <a:cubicBezTo>
                    <a:pt x="110627" y="750543"/>
                    <a:pt x="104791" y="762415"/>
                    <a:pt x="99320" y="774390"/>
                  </a:cubicBezTo>
                  <a:cubicBezTo>
                    <a:pt x="96454" y="780690"/>
                    <a:pt x="93380" y="786938"/>
                    <a:pt x="90670" y="793290"/>
                  </a:cubicBezTo>
                  <a:cubicBezTo>
                    <a:pt x="87700" y="800424"/>
                    <a:pt x="84626" y="807557"/>
                    <a:pt x="81656" y="814690"/>
                  </a:cubicBezTo>
                  <a:cubicBezTo>
                    <a:pt x="79415" y="820001"/>
                    <a:pt x="77435" y="825364"/>
                    <a:pt x="75403" y="830779"/>
                  </a:cubicBezTo>
                  <a:cubicBezTo>
                    <a:pt x="73215" y="836663"/>
                    <a:pt x="70818" y="842494"/>
                    <a:pt x="68890" y="848482"/>
                  </a:cubicBezTo>
                  <a:cubicBezTo>
                    <a:pt x="66389" y="856292"/>
                    <a:pt x="63888" y="864154"/>
                    <a:pt x="61387" y="872016"/>
                  </a:cubicBezTo>
                  <a:cubicBezTo>
                    <a:pt x="59719" y="877275"/>
                    <a:pt x="58364" y="882690"/>
                    <a:pt x="56905" y="888001"/>
                  </a:cubicBezTo>
                  <a:cubicBezTo>
                    <a:pt x="50132" y="913045"/>
                    <a:pt x="44348" y="938350"/>
                    <a:pt x="39085" y="963759"/>
                  </a:cubicBezTo>
                  <a:cubicBezTo>
                    <a:pt x="33926" y="988960"/>
                    <a:pt x="28872" y="1014212"/>
                    <a:pt x="24495" y="1039569"/>
                  </a:cubicBezTo>
                  <a:cubicBezTo>
                    <a:pt x="22098" y="1053523"/>
                    <a:pt x="19701" y="1067477"/>
                    <a:pt x="17513" y="1081483"/>
                  </a:cubicBezTo>
                  <a:cubicBezTo>
                    <a:pt x="15481" y="1094500"/>
                    <a:pt x="13501" y="1107517"/>
                    <a:pt x="11990" y="1120534"/>
                  </a:cubicBezTo>
                  <a:cubicBezTo>
                    <a:pt x="10426" y="1133603"/>
                    <a:pt x="8915" y="1146620"/>
                    <a:pt x="7613" y="1159688"/>
                  </a:cubicBezTo>
                  <a:cubicBezTo>
                    <a:pt x="6310" y="1172705"/>
                    <a:pt x="5320" y="1185774"/>
                    <a:pt x="4330" y="1198843"/>
                  </a:cubicBezTo>
                  <a:cubicBezTo>
                    <a:pt x="3340" y="1211964"/>
                    <a:pt x="2819" y="1225137"/>
                    <a:pt x="2246" y="1238310"/>
                  </a:cubicBezTo>
                  <a:cubicBezTo>
                    <a:pt x="1673" y="1252681"/>
                    <a:pt x="1204" y="1267051"/>
                    <a:pt x="735" y="1281422"/>
                  </a:cubicBezTo>
                  <a:cubicBezTo>
                    <a:pt x="-99" y="1308497"/>
                    <a:pt x="-47" y="1335676"/>
                    <a:pt x="57" y="1362751"/>
                  </a:cubicBezTo>
                  <a:cubicBezTo>
                    <a:pt x="109" y="1374935"/>
                    <a:pt x="578" y="1387223"/>
                    <a:pt x="1308" y="1399355"/>
                  </a:cubicBezTo>
                  <a:cubicBezTo>
                    <a:pt x="1725" y="1406227"/>
                    <a:pt x="1985" y="1413152"/>
                    <a:pt x="2610" y="1419973"/>
                  </a:cubicBezTo>
                  <a:cubicBezTo>
                    <a:pt x="3288" y="1427575"/>
                    <a:pt x="3965" y="1435177"/>
                    <a:pt x="4643" y="1442727"/>
                  </a:cubicBezTo>
                  <a:cubicBezTo>
                    <a:pt x="5685" y="1454858"/>
                    <a:pt x="7248" y="1466938"/>
                    <a:pt x="8811" y="1479017"/>
                  </a:cubicBezTo>
                  <a:cubicBezTo>
                    <a:pt x="10531" y="1492034"/>
                    <a:pt x="12198" y="1505051"/>
                    <a:pt x="14387" y="1518016"/>
                  </a:cubicBezTo>
                  <a:cubicBezTo>
                    <a:pt x="16783" y="1532282"/>
                    <a:pt x="19180" y="1546601"/>
                    <a:pt x="21838" y="1560815"/>
                  </a:cubicBezTo>
                  <a:cubicBezTo>
                    <a:pt x="23974" y="1572374"/>
                    <a:pt x="26215" y="1583933"/>
                    <a:pt x="28820" y="1595440"/>
                  </a:cubicBezTo>
                  <a:cubicBezTo>
                    <a:pt x="30435" y="1602626"/>
                    <a:pt x="31894" y="1609811"/>
                    <a:pt x="33666" y="1616944"/>
                  </a:cubicBezTo>
                  <a:cubicBezTo>
                    <a:pt x="35490" y="1624181"/>
                    <a:pt x="37261" y="1631419"/>
                    <a:pt x="39085" y="1638656"/>
                  </a:cubicBezTo>
                  <a:cubicBezTo>
                    <a:pt x="40752" y="1645217"/>
                    <a:pt x="42785" y="1651673"/>
                    <a:pt x="44608" y="1658233"/>
                  </a:cubicBezTo>
                  <a:cubicBezTo>
                    <a:pt x="46276" y="1664013"/>
                    <a:pt x="48204" y="1669688"/>
                    <a:pt x="50079" y="1675364"/>
                  </a:cubicBezTo>
                  <a:cubicBezTo>
                    <a:pt x="52112" y="1681455"/>
                    <a:pt x="54196" y="1687495"/>
                    <a:pt x="56541" y="1693535"/>
                  </a:cubicBezTo>
                  <a:cubicBezTo>
                    <a:pt x="58625" y="1698898"/>
                    <a:pt x="60553" y="1704365"/>
                    <a:pt x="62898" y="1709676"/>
                  </a:cubicBezTo>
                  <a:cubicBezTo>
                    <a:pt x="66024" y="1716549"/>
                    <a:pt x="68890" y="1723630"/>
                    <a:pt x="72329" y="1730347"/>
                  </a:cubicBezTo>
                  <a:cubicBezTo>
                    <a:pt x="75612" y="1736751"/>
                    <a:pt x="78894" y="1743155"/>
                    <a:pt x="82177" y="1749507"/>
                  </a:cubicBezTo>
                  <a:cubicBezTo>
                    <a:pt x="85408" y="1755860"/>
                    <a:pt x="89159" y="1761900"/>
                    <a:pt x="92650" y="1768096"/>
                  </a:cubicBezTo>
                  <a:cubicBezTo>
                    <a:pt x="95725" y="1773510"/>
                    <a:pt x="99007" y="1778821"/>
                    <a:pt x="102186" y="1784184"/>
                  </a:cubicBezTo>
                  <a:cubicBezTo>
                    <a:pt x="108751" y="1795119"/>
                    <a:pt x="115577" y="1805896"/>
                    <a:pt x="122299" y="1816726"/>
                  </a:cubicBezTo>
                  <a:cubicBezTo>
                    <a:pt x="136472" y="1839532"/>
                    <a:pt x="150593" y="1862338"/>
                    <a:pt x="165131" y="1884883"/>
                  </a:cubicBezTo>
                  <a:cubicBezTo>
                    <a:pt x="169247" y="1891235"/>
                    <a:pt x="173728" y="1897379"/>
                    <a:pt x="178053" y="1903627"/>
                  </a:cubicBezTo>
                  <a:cubicBezTo>
                    <a:pt x="181648" y="1908781"/>
                    <a:pt x="185713" y="1913728"/>
                    <a:pt x="189569" y="1918726"/>
                  </a:cubicBezTo>
                  <a:cubicBezTo>
                    <a:pt x="197280" y="1928775"/>
                    <a:pt x="205722" y="1938356"/>
                    <a:pt x="214111" y="1947884"/>
                  </a:cubicBezTo>
                  <a:cubicBezTo>
                    <a:pt x="232035" y="1968242"/>
                    <a:pt x="250377" y="1988184"/>
                    <a:pt x="268354" y="2008490"/>
                  </a:cubicBezTo>
                  <a:cubicBezTo>
                    <a:pt x="279035" y="2020883"/>
                    <a:pt x="291020" y="2034837"/>
                    <a:pt x="303525" y="2048322"/>
                  </a:cubicBezTo>
                  <a:cubicBezTo>
                    <a:pt x="310247" y="2055611"/>
                    <a:pt x="317125" y="2062797"/>
                    <a:pt x="324055" y="2069878"/>
                  </a:cubicBezTo>
                  <a:cubicBezTo>
                    <a:pt x="330569" y="2076543"/>
                    <a:pt x="337343" y="2083051"/>
                    <a:pt x="344012" y="2089559"/>
                  </a:cubicBezTo>
                  <a:cubicBezTo>
                    <a:pt x="356726" y="2101951"/>
                    <a:pt x="369857" y="2113927"/>
                    <a:pt x="382936" y="2125902"/>
                  </a:cubicBezTo>
                  <a:cubicBezTo>
                    <a:pt x="390126" y="2132463"/>
                    <a:pt x="397369" y="2139023"/>
                    <a:pt x="404664" y="2145584"/>
                  </a:cubicBezTo>
                  <a:cubicBezTo>
                    <a:pt x="407582" y="2148239"/>
                    <a:pt x="410552" y="2150791"/>
                    <a:pt x="413574" y="2153394"/>
                  </a:cubicBezTo>
                  <a:cubicBezTo>
                    <a:pt x="417170" y="2156466"/>
                    <a:pt x="420661" y="2159642"/>
                    <a:pt x="424360" y="2162610"/>
                  </a:cubicBezTo>
                  <a:cubicBezTo>
                    <a:pt x="435042" y="2171305"/>
                    <a:pt x="445724" y="2179844"/>
                    <a:pt x="456614" y="2188331"/>
                  </a:cubicBezTo>
                  <a:cubicBezTo>
                    <a:pt x="466567" y="2196089"/>
                    <a:pt x="476675" y="2203639"/>
                    <a:pt x="486732" y="2211241"/>
                  </a:cubicBezTo>
                  <a:cubicBezTo>
                    <a:pt x="506793" y="2226340"/>
                    <a:pt x="526854" y="2241752"/>
                    <a:pt x="547905" y="2255498"/>
                  </a:cubicBezTo>
                  <a:cubicBezTo>
                    <a:pt x="558847" y="2262631"/>
                    <a:pt x="569842" y="2269608"/>
                    <a:pt x="581149" y="2276117"/>
                  </a:cubicBezTo>
                  <a:cubicBezTo>
                    <a:pt x="592612" y="2282781"/>
                    <a:pt x="604180" y="2289238"/>
                    <a:pt x="615800" y="2295642"/>
                  </a:cubicBezTo>
                  <a:cubicBezTo>
                    <a:pt x="638675" y="2308242"/>
                    <a:pt x="661497" y="2320947"/>
                    <a:pt x="685101" y="2332193"/>
                  </a:cubicBezTo>
                  <a:cubicBezTo>
                    <a:pt x="708862" y="2343544"/>
                    <a:pt x="732935" y="2354166"/>
                    <a:pt x="757008" y="2364788"/>
                  </a:cubicBezTo>
                  <a:cubicBezTo>
                    <a:pt x="781029" y="2375409"/>
                    <a:pt x="805103" y="2385719"/>
                    <a:pt x="829436" y="2395455"/>
                  </a:cubicBezTo>
                  <a:cubicBezTo>
                    <a:pt x="841629" y="2400297"/>
                    <a:pt x="853770" y="2405296"/>
                    <a:pt x="865963" y="2409930"/>
                  </a:cubicBezTo>
                  <a:cubicBezTo>
                    <a:pt x="878312" y="2414564"/>
                    <a:pt x="890609" y="2419302"/>
                    <a:pt x="903115" y="2423259"/>
                  </a:cubicBezTo>
                  <a:cubicBezTo>
                    <a:pt x="928282" y="2431225"/>
                    <a:pt x="953658" y="2438515"/>
                    <a:pt x="978826" y="2446585"/>
                  </a:cubicBezTo>
                  <a:cubicBezTo>
                    <a:pt x="1003420" y="2454499"/>
                    <a:pt x="1027910" y="2462934"/>
                    <a:pt x="1052817" y="2469755"/>
                  </a:cubicBezTo>
                  <a:cubicBezTo>
                    <a:pt x="1078141" y="2476680"/>
                    <a:pt x="1103517" y="2483189"/>
                    <a:pt x="1129205" y="2488760"/>
                  </a:cubicBezTo>
                  <a:cubicBezTo>
                    <a:pt x="1155727" y="2494487"/>
                    <a:pt x="1182406" y="2499434"/>
                    <a:pt x="1209136" y="2504016"/>
                  </a:cubicBezTo>
                  <a:cubicBezTo>
                    <a:pt x="1234460" y="2508337"/>
                    <a:pt x="1259940" y="2512294"/>
                    <a:pt x="1285577" y="2514325"/>
                  </a:cubicBezTo>
                  <a:cubicBezTo>
                    <a:pt x="1339142" y="2518490"/>
                    <a:pt x="1392916" y="2518907"/>
                    <a:pt x="1446638" y="2519011"/>
                  </a:cubicBezTo>
                  <a:cubicBezTo>
                    <a:pt x="1447680" y="2519011"/>
                    <a:pt x="1448774" y="2519011"/>
                    <a:pt x="1449869" y="2519011"/>
                  </a:cubicBezTo>
                  <a:cubicBezTo>
                    <a:pt x="1461280" y="2519011"/>
                    <a:pt x="1472795" y="2518855"/>
                    <a:pt x="1484207" y="2518022"/>
                  </a:cubicBezTo>
                  <a:cubicBezTo>
                    <a:pt x="1498015" y="2517032"/>
                    <a:pt x="1511719" y="2515783"/>
                    <a:pt x="1525475" y="2514273"/>
                  </a:cubicBezTo>
                  <a:cubicBezTo>
                    <a:pt x="1551893" y="2511305"/>
                    <a:pt x="1578207" y="2507556"/>
                    <a:pt x="1604468" y="2503755"/>
                  </a:cubicBezTo>
                  <a:cubicBezTo>
                    <a:pt x="1609419" y="2503026"/>
                    <a:pt x="1613587" y="2500058"/>
                    <a:pt x="1616036" y="2495997"/>
                  </a:cubicBezTo>
                  <a:cubicBezTo>
                    <a:pt x="1619527" y="2497715"/>
                    <a:pt x="1623644" y="2498236"/>
                    <a:pt x="1627552" y="2497351"/>
                  </a:cubicBezTo>
                  <a:cubicBezTo>
                    <a:pt x="1649697" y="2492509"/>
                    <a:pt x="1671790" y="2487614"/>
                    <a:pt x="1693883" y="2482668"/>
                  </a:cubicBezTo>
                  <a:cubicBezTo>
                    <a:pt x="1796168" y="2459134"/>
                    <a:pt x="1896057" y="2425238"/>
                    <a:pt x="1988181" y="2374472"/>
                  </a:cubicBezTo>
                  <a:cubicBezTo>
                    <a:pt x="2087808" y="2327715"/>
                    <a:pt x="2184206" y="2272524"/>
                    <a:pt x="2267524" y="2200098"/>
                  </a:cubicBezTo>
                  <a:cubicBezTo>
                    <a:pt x="2318745" y="2161100"/>
                    <a:pt x="2359231" y="2110699"/>
                    <a:pt x="2387786" y="2053164"/>
                  </a:cubicBezTo>
                  <a:cubicBezTo>
                    <a:pt x="2424729" y="1985321"/>
                    <a:pt x="2462402" y="1917581"/>
                    <a:pt x="2489341" y="1845051"/>
                  </a:cubicBezTo>
                  <a:cubicBezTo>
                    <a:pt x="2538582" y="1724307"/>
                    <a:pt x="2578131" y="1599137"/>
                    <a:pt x="2596055" y="1469698"/>
                  </a:cubicBezTo>
                  <a:cubicBezTo>
                    <a:pt x="2606581" y="1394408"/>
                    <a:pt x="2604861" y="1318338"/>
                    <a:pt x="2604913" y="1242528"/>
                  </a:cubicBezTo>
                  <a:cubicBezTo>
                    <a:pt x="2606998" y="1130427"/>
                    <a:pt x="2597045" y="1017180"/>
                    <a:pt x="2572138" y="907578"/>
                  </a:cubicBezTo>
                  <a:close/>
                  <a:moveTo>
                    <a:pt x="1397658" y="36491"/>
                  </a:moveTo>
                  <a:cubicBezTo>
                    <a:pt x="1398960" y="36543"/>
                    <a:pt x="1400315" y="36596"/>
                    <a:pt x="1401670" y="36596"/>
                  </a:cubicBezTo>
                  <a:cubicBezTo>
                    <a:pt x="1406568" y="36752"/>
                    <a:pt x="1411518" y="36856"/>
                    <a:pt x="1416468" y="36856"/>
                  </a:cubicBezTo>
                  <a:cubicBezTo>
                    <a:pt x="1418865" y="36908"/>
                    <a:pt x="1421210" y="36960"/>
                    <a:pt x="1423607" y="36960"/>
                  </a:cubicBezTo>
                  <a:cubicBezTo>
                    <a:pt x="1426473" y="37012"/>
                    <a:pt x="1429339" y="37012"/>
                    <a:pt x="1432152" y="37012"/>
                  </a:cubicBezTo>
                  <a:cubicBezTo>
                    <a:pt x="1460290" y="37116"/>
                    <a:pt x="1488896" y="36648"/>
                    <a:pt x="1516252" y="37533"/>
                  </a:cubicBezTo>
                  <a:cubicBezTo>
                    <a:pt x="1544181" y="38574"/>
                    <a:pt x="1572475" y="38366"/>
                    <a:pt x="1598633" y="49769"/>
                  </a:cubicBezTo>
                  <a:cubicBezTo>
                    <a:pt x="1715091" y="91839"/>
                    <a:pt x="1832226" y="133701"/>
                    <a:pt x="1942327" y="190975"/>
                  </a:cubicBezTo>
                  <a:cubicBezTo>
                    <a:pt x="1983231" y="213520"/>
                    <a:pt x="2025906" y="239398"/>
                    <a:pt x="2066393" y="263609"/>
                  </a:cubicBezTo>
                  <a:cubicBezTo>
                    <a:pt x="2127774" y="311251"/>
                    <a:pt x="2194262" y="353738"/>
                    <a:pt x="2244910" y="413563"/>
                  </a:cubicBezTo>
                  <a:cubicBezTo>
                    <a:pt x="2245431" y="414136"/>
                    <a:pt x="2245952" y="414761"/>
                    <a:pt x="2246525" y="415386"/>
                  </a:cubicBezTo>
                  <a:cubicBezTo>
                    <a:pt x="2242929" y="417624"/>
                    <a:pt x="2239334" y="419759"/>
                    <a:pt x="2235739" y="421894"/>
                  </a:cubicBezTo>
                  <a:cubicBezTo>
                    <a:pt x="2234801" y="422519"/>
                    <a:pt x="2233811" y="423092"/>
                    <a:pt x="2232925" y="423560"/>
                  </a:cubicBezTo>
                  <a:cubicBezTo>
                    <a:pt x="2229538" y="425643"/>
                    <a:pt x="2226099" y="427621"/>
                    <a:pt x="2222608" y="429548"/>
                  </a:cubicBezTo>
                  <a:cubicBezTo>
                    <a:pt x="2218596" y="431891"/>
                    <a:pt x="2214532" y="434182"/>
                    <a:pt x="2210519" y="436421"/>
                  </a:cubicBezTo>
                  <a:cubicBezTo>
                    <a:pt x="2206455" y="438712"/>
                    <a:pt x="2202391" y="440899"/>
                    <a:pt x="2198326" y="443085"/>
                  </a:cubicBezTo>
                  <a:cubicBezTo>
                    <a:pt x="2194314" y="445272"/>
                    <a:pt x="2190302" y="447407"/>
                    <a:pt x="2186238" y="449490"/>
                  </a:cubicBezTo>
                  <a:cubicBezTo>
                    <a:pt x="2185977" y="449646"/>
                    <a:pt x="2185717" y="449750"/>
                    <a:pt x="2185508" y="449906"/>
                  </a:cubicBezTo>
                  <a:cubicBezTo>
                    <a:pt x="2181757" y="451885"/>
                    <a:pt x="2178005" y="453811"/>
                    <a:pt x="2174253" y="455686"/>
                  </a:cubicBezTo>
                  <a:cubicBezTo>
                    <a:pt x="2168521" y="458601"/>
                    <a:pt x="2162790" y="461465"/>
                    <a:pt x="2156954" y="464225"/>
                  </a:cubicBezTo>
                  <a:cubicBezTo>
                    <a:pt x="2154401" y="465526"/>
                    <a:pt x="2151847" y="466724"/>
                    <a:pt x="2149294" y="467922"/>
                  </a:cubicBezTo>
                  <a:cubicBezTo>
                    <a:pt x="2134913" y="474794"/>
                    <a:pt x="2120323" y="481355"/>
                    <a:pt x="2105629" y="487551"/>
                  </a:cubicBezTo>
                  <a:cubicBezTo>
                    <a:pt x="2103024" y="488696"/>
                    <a:pt x="2100470" y="489790"/>
                    <a:pt x="2097865" y="490831"/>
                  </a:cubicBezTo>
                  <a:cubicBezTo>
                    <a:pt x="2080722" y="497964"/>
                    <a:pt x="2063370" y="504733"/>
                    <a:pt x="2045863" y="511085"/>
                  </a:cubicBezTo>
                  <a:cubicBezTo>
                    <a:pt x="2041069" y="512856"/>
                    <a:pt x="2036275" y="514574"/>
                    <a:pt x="2031533" y="516396"/>
                  </a:cubicBezTo>
                  <a:cubicBezTo>
                    <a:pt x="2027313" y="517958"/>
                    <a:pt x="2023092" y="519520"/>
                    <a:pt x="2018871" y="521186"/>
                  </a:cubicBezTo>
                  <a:cubicBezTo>
                    <a:pt x="2014390" y="522853"/>
                    <a:pt x="2009909" y="524623"/>
                    <a:pt x="2005428" y="526341"/>
                  </a:cubicBezTo>
                  <a:cubicBezTo>
                    <a:pt x="1998915" y="528892"/>
                    <a:pt x="1992401" y="531392"/>
                    <a:pt x="1985888" y="533943"/>
                  </a:cubicBezTo>
                  <a:cubicBezTo>
                    <a:pt x="1979323" y="536494"/>
                    <a:pt x="1972705" y="539098"/>
                    <a:pt x="1966140" y="541597"/>
                  </a:cubicBezTo>
                  <a:cubicBezTo>
                    <a:pt x="1956865" y="545189"/>
                    <a:pt x="1947486" y="548782"/>
                    <a:pt x="1938159" y="552271"/>
                  </a:cubicBezTo>
                  <a:cubicBezTo>
                    <a:pt x="1923777" y="530559"/>
                    <a:pt x="1908614" y="509367"/>
                    <a:pt x="1892618" y="488748"/>
                  </a:cubicBezTo>
                  <a:cubicBezTo>
                    <a:pt x="1857550" y="434755"/>
                    <a:pt x="1814666" y="387217"/>
                    <a:pt x="1769542" y="341502"/>
                  </a:cubicBezTo>
                  <a:cubicBezTo>
                    <a:pt x="1727857" y="292923"/>
                    <a:pt x="1682420" y="246479"/>
                    <a:pt x="1632189" y="205971"/>
                  </a:cubicBezTo>
                  <a:cubicBezTo>
                    <a:pt x="1588107" y="164109"/>
                    <a:pt x="1540430" y="124850"/>
                    <a:pt x="1488688" y="92672"/>
                  </a:cubicBezTo>
                  <a:cubicBezTo>
                    <a:pt x="1488584" y="92620"/>
                    <a:pt x="1488532" y="92568"/>
                    <a:pt x="1488427" y="92464"/>
                  </a:cubicBezTo>
                  <a:cubicBezTo>
                    <a:pt x="1488323" y="92360"/>
                    <a:pt x="1488219" y="92256"/>
                    <a:pt x="1488063" y="92203"/>
                  </a:cubicBezTo>
                  <a:cubicBezTo>
                    <a:pt x="1485666" y="90537"/>
                    <a:pt x="1479152" y="86476"/>
                    <a:pt x="1470086" y="81165"/>
                  </a:cubicBezTo>
                  <a:cubicBezTo>
                    <a:pt x="1469096" y="80592"/>
                    <a:pt x="1468054" y="79968"/>
                    <a:pt x="1467012" y="79343"/>
                  </a:cubicBezTo>
                  <a:cubicBezTo>
                    <a:pt x="1464354" y="77781"/>
                    <a:pt x="1461540" y="76115"/>
                    <a:pt x="1458570" y="74396"/>
                  </a:cubicBezTo>
                  <a:cubicBezTo>
                    <a:pt x="1457997" y="74084"/>
                    <a:pt x="1457372" y="73720"/>
                    <a:pt x="1456747" y="73355"/>
                  </a:cubicBezTo>
                  <a:cubicBezTo>
                    <a:pt x="1456121" y="72991"/>
                    <a:pt x="1455496" y="72626"/>
                    <a:pt x="1454923" y="72314"/>
                  </a:cubicBezTo>
                  <a:cubicBezTo>
                    <a:pt x="1453724" y="71585"/>
                    <a:pt x="1452422" y="70856"/>
                    <a:pt x="1451171" y="70179"/>
                  </a:cubicBezTo>
                  <a:cubicBezTo>
                    <a:pt x="1450129" y="69606"/>
                    <a:pt x="1449035" y="68981"/>
                    <a:pt x="1447941" y="68357"/>
                  </a:cubicBezTo>
                  <a:cubicBezTo>
                    <a:pt x="1447107" y="67888"/>
                    <a:pt x="1446221" y="67367"/>
                    <a:pt x="1445387" y="66899"/>
                  </a:cubicBezTo>
                  <a:cubicBezTo>
                    <a:pt x="1438092" y="62838"/>
                    <a:pt x="1430381" y="58620"/>
                    <a:pt x="1422617" y="54559"/>
                  </a:cubicBezTo>
                  <a:cubicBezTo>
                    <a:pt x="1421210" y="53830"/>
                    <a:pt x="1419803" y="53101"/>
                    <a:pt x="1418396" y="52320"/>
                  </a:cubicBezTo>
                  <a:cubicBezTo>
                    <a:pt x="1417719" y="51955"/>
                    <a:pt x="1416989" y="51591"/>
                    <a:pt x="1416260" y="51226"/>
                  </a:cubicBezTo>
                  <a:cubicBezTo>
                    <a:pt x="1415061" y="50654"/>
                    <a:pt x="1413915" y="50029"/>
                    <a:pt x="1412717" y="49456"/>
                  </a:cubicBezTo>
                  <a:cubicBezTo>
                    <a:pt x="1411779" y="48936"/>
                    <a:pt x="1410841" y="48467"/>
                    <a:pt x="1409903" y="47998"/>
                  </a:cubicBezTo>
                  <a:cubicBezTo>
                    <a:pt x="1409017" y="47582"/>
                    <a:pt x="1408079" y="47113"/>
                    <a:pt x="1407193" y="46645"/>
                  </a:cubicBezTo>
                  <a:cubicBezTo>
                    <a:pt x="1406307" y="46176"/>
                    <a:pt x="1405370" y="45759"/>
                    <a:pt x="1404484" y="45291"/>
                  </a:cubicBezTo>
                  <a:cubicBezTo>
                    <a:pt x="1403598" y="44874"/>
                    <a:pt x="1402660" y="44406"/>
                    <a:pt x="1401774" y="43989"/>
                  </a:cubicBezTo>
                  <a:cubicBezTo>
                    <a:pt x="1399950" y="43104"/>
                    <a:pt x="1398179" y="42271"/>
                    <a:pt x="1396459" y="41438"/>
                  </a:cubicBezTo>
                  <a:cubicBezTo>
                    <a:pt x="1395574" y="41021"/>
                    <a:pt x="1394688" y="40605"/>
                    <a:pt x="1393802" y="40188"/>
                  </a:cubicBezTo>
                  <a:cubicBezTo>
                    <a:pt x="1392083" y="39407"/>
                    <a:pt x="1390363" y="38626"/>
                    <a:pt x="1388643" y="37897"/>
                  </a:cubicBezTo>
                  <a:cubicBezTo>
                    <a:pt x="1387810" y="37533"/>
                    <a:pt x="1386976" y="37168"/>
                    <a:pt x="1386142" y="36804"/>
                  </a:cubicBezTo>
                  <a:cubicBezTo>
                    <a:pt x="1385309" y="36439"/>
                    <a:pt x="1384527" y="36127"/>
                    <a:pt x="1383745" y="35762"/>
                  </a:cubicBezTo>
                  <a:cubicBezTo>
                    <a:pt x="1388227" y="36179"/>
                    <a:pt x="1392916" y="36387"/>
                    <a:pt x="1397658" y="36491"/>
                  </a:cubicBezTo>
                  <a:close/>
                  <a:moveTo>
                    <a:pt x="1373376" y="700350"/>
                  </a:moveTo>
                  <a:cubicBezTo>
                    <a:pt x="1374992" y="700454"/>
                    <a:pt x="1376607" y="700454"/>
                    <a:pt x="1378222" y="700454"/>
                  </a:cubicBezTo>
                  <a:cubicBezTo>
                    <a:pt x="1381088" y="700558"/>
                    <a:pt x="1383954" y="700558"/>
                    <a:pt x="1386872" y="700558"/>
                  </a:cubicBezTo>
                  <a:cubicBezTo>
                    <a:pt x="1387549" y="700558"/>
                    <a:pt x="1388175" y="700558"/>
                    <a:pt x="1388852" y="700558"/>
                  </a:cubicBezTo>
                  <a:cubicBezTo>
                    <a:pt x="1506144" y="701131"/>
                    <a:pt x="1621612" y="679523"/>
                    <a:pt x="1734995" y="650261"/>
                  </a:cubicBezTo>
                  <a:cubicBezTo>
                    <a:pt x="1790228" y="634068"/>
                    <a:pt x="1844523" y="615272"/>
                    <a:pt x="1899965" y="599704"/>
                  </a:cubicBezTo>
                  <a:cubicBezTo>
                    <a:pt x="1908562" y="596736"/>
                    <a:pt x="1917107" y="593716"/>
                    <a:pt x="1925653" y="590644"/>
                  </a:cubicBezTo>
                  <a:cubicBezTo>
                    <a:pt x="1927477" y="593404"/>
                    <a:pt x="1929196" y="596216"/>
                    <a:pt x="1930968" y="599027"/>
                  </a:cubicBezTo>
                  <a:cubicBezTo>
                    <a:pt x="1931906" y="600485"/>
                    <a:pt x="1932792" y="601995"/>
                    <a:pt x="1933677" y="603453"/>
                  </a:cubicBezTo>
                  <a:cubicBezTo>
                    <a:pt x="1934876" y="605379"/>
                    <a:pt x="1936022" y="607306"/>
                    <a:pt x="1937169" y="609232"/>
                  </a:cubicBezTo>
                  <a:cubicBezTo>
                    <a:pt x="1938836" y="612044"/>
                    <a:pt x="1940451" y="614856"/>
                    <a:pt x="1942067" y="617667"/>
                  </a:cubicBezTo>
                  <a:cubicBezTo>
                    <a:pt x="1943682" y="620479"/>
                    <a:pt x="1945297" y="623291"/>
                    <a:pt x="1946860" y="626206"/>
                  </a:cubicBezTo>
                  <a:cubicBezTo>
                    <a:pt x="1999332" y="719771"/>
                    <a:pt x="2038568" y="820470"/>
                    <a:pt x="2077231" y="920439"/>
                  </a:cubicBezTo>
                  <a:cubicBezTo>
                    <a:pt x="2106827" y="1025355"/>
                    <a:pt x="2129650" y="1132249"/>
                    <a:pt x="2146949" y="1239976"/>
                  </a:cubicBezTo>
                  <a:cubicBezTo>
                    <a:pt x="2147471" y="1243257"/>
                    <a:pt x="2147991" y="1246589"/>
                    <a:pt x="2148513" y="1249869"/>
                  </a:cubicBezTo>
                  <a:cubicBezTo>
                    <a:pt x="2148929" y="1252420"/>
                    <a:pt x="2149294" y="1254920"/>
                    <a:pt x="2149659" y="1257471"/>
                  </a:cubicBezTo>
                  <a:cubicBezTo>
                    <a:pt x="2150076" y="1260178"/>
                    <a:pt x="2150440" y="1262834"/>
                    <a:pt x="2150805" y="1265541"/>
                  </a:cubicBezTo>
                  <a:cubicBezTo>
                    <a:pt x="2151274" y="1268822"/>
                    <a:pt x="2151691" y="1272102"/>
                    <a:pt x="2152108" y="1275382"/>
                  </a:cubicBezTo>
                  <a:cubicBezTo>
                    <a:pt x="2152160" y="1275590"/>
                    <a:pt x="2152160" y="1275747"/>
                    <a:pt x="2152160" y="1275955"/>
                  </a:cubicBezTo>
                  <a:cubicBezTo>
                    <a:pt x="2152681" y="1279860"/>
                    <a:pt x="2153150" y="1283713"/>
                    <a:pt x="2153567" y="1287618"/>
                  </a:cubicBezTo>
                  <a:cubicBezTo>
                    <a:pt x="2137570" y="1287253"/>
                    <a:pt x="2121521" y="1286941"/>
                    <a:pt x="2105525" y="1286577"/>
                  </a:cubicBezTo>
                  <a:cubicBezTo>
                    <a:pt x="2097917" y="1286420"/>
                    <a:pt x="2090362" y="1286264"/>
                    <a:pt x="2082806" y="1286056"/>
                  </a:cubicBezTo>
                  <a:cubicBezTo>
                    <a:pt x="2075199" y="1285900"/>
                    <a:pt x="2067695" y="1285691"/>
                    <a:pt x="2060088" y="1285535"/>
                  </a:cubicBezTo>
                  <a:cubicBezTo>
                    <a:pt x="2014599" y="1284494"/>
                    <a:pt x="1969162" y="1283244"/>
                    <a:pt x="1923725" y="1281578"/>
                  </a:cubicBezTo>
                  <a:cubicBezTo>
                    <a:pt x="1909708" y="1281057"/>
                    <a:pt x="1895692" y="1280537"/>
                    <a:pt x="1881623" y="1279912"/>
                  </a:cubicBezTo>
                  <a:cubicBezTo>
                    <a:pt x="1879956" y="1279860"/>
                    <a:pt x="1878340" y="1279808"/>
                    <a:pt x="1876621" y="1279704"/>
                  </a:cubicBezTo>
                  <a:cubicBezTo>
                    <a:pt x="1865366" y="1279183"/>
                    <a:pt x="1854059" y="1278714"/>
                    <a:pt x="1842804" y="1278142"/>
                  </a:cubicBezTo>
                  <a:cubicBezTo>
                    <a:pt x="1824410" y="1277257"/>
                    <a:pt x="1805964" y="1276319"/>
                    <a:pt x="1787571" y="1275226"/>
                  </a:cubicBezTo>
                  <a:cubicBezTo>
                    <a:pt x="1653553" y="1270384"/>
                    <a:pt x="1519848" y="1254295"/>
                    <a:pt x="1385882" y="1248359"/>
                  </a:cubicBezTo>
                  <a:cubicBezTo>
                    <a:pt x="1378535" y="1248307"/>
                    <a:pt x="1371188" y="1248307"/>
                    <a:pt x="1363841" y="1248255"/>
                  </a:cubicBezTo>
                  <a:cubicBezTo>
                    <a:pt x="1364310" y="1232843"/>
                    <a:pt x="1364727" y="1217431"/>
                    <a:pt x="1365143" y="1202019"/>
                  </a:cubicBezTo>
                  <a:cubicBezTo>
                    <a:pt x="1365508" y="1190096"/>
                    <a:pt x="1365821" y="1178172"/>
                    <a:pt x="1366133" y="1166249"/>
                  </a:cubicBezTo>
                  <a:cubicBezTo>
                    <a:pt x="1367176" y="1126574"/>
                    <a:pt x="1368113" y="1086846"/>
                    <a:pt x="1368999" y="1047119"/>
                  </a:cubicBezTo>
                  <a:cubicBezTo>
                    <a:pt x="1369364" y="1031030"/>
                    <a:pt x="1369677" y="1014993"/>
                    <a:pt x="1369989" y="998904"/>
                  </a:cubicBezTo>
                  <a:cubicBezTo>
                    <a:pt x="1370354" y="980577"/>
                    <a:pt x="1370667" y="962197"/>
                    <a:pt x="1370979" y="943817"/>
                  </a:cubicBezTo>
                  <a:cubicBezTo>
                    <a:pt x="1371188" y="932727"/>
                    <a:pt x="1371344" y="921636"/>
                    <a:pt x="1371553" y="910546"/>
                  </a:cubicBezTo>
                  <a:cubicBezTo>
                    <a:pt x="1371761" y="896904"/>
                    <a:pt x="1371969" y="883315"/>
                    <a:pt x="1372126" y="869673"/>
                  </a:cubicBezTo>
                  <a:cubicBezTo>
                    <a:pt x="1372282" y="859937"/>
                    <a:pt x="1372386" y="850148"/>
                    <a:pt x="1372543" y="840411"/>
                  </a:cubicBezTo>
                  <a:cubicBezTo>
                    <a:pt x="1372751" y="822709"/>
                    <a:pt x="1372959" y="805006"/>
                    <a:pt x="1373116" y="787251"/>
                  </a:cubicBezTo>
                  <a:cubicBezTo>
                    <a:pt x="1373376" y="765278"/>
                    <a:pt x="1373532" y="743306"/>
                    <a:pt x="1373689" y="721333"/>
                  </a:cubicBezTo>
                  <a:cubicBezTo>
                    <a:pt x="1373532" y="714408"/>
                    <a:pt x="1373480" y="707379"/>
                    <a:pt x="1373376" y="700350"/>
                  </a:cubicBezTo>
                  <a:close/>
                  <a:moveTo>
                    <a:pt x="1360610" y="46801"/>
                  </a:moveTo>
                  <a:cubicBezTo>
                    <a:pt x="1362434" y="47946"/>
                    <a:pt x="1364310" y="49040"/>
                    <a:pt x="1366133" y="50133"/>
                  </a:cubicBezTo>
                  <a:cubicBezTo>
                    <a:pt x="1379108" y="57735"/>
                    <a:pt x="1392551" y="64400"/>
                    <a:pt x="1405526" y="72001"/>
                  </a:cubicBezTo>
                  <a:cubicBezTo>
                    <a:pt x="1444449" y="94599"/>
                    <a:pt x="1480038" y="117769"/>
                    <a:pt x="1516669" y="145312"/>
                  </a:cubicBezTo>
                  <a:cubicBezTo>
                    <a:pt x="1551424" y="170565"/>
                    <a:pt x="1580187" y="198109"/>
                    <a:pt x="1612128" y="227891"/>
                  </a:cubicBezTo>
                  <a:cubicBezTo>
                    <a:pt x="1666423" y="271940"/>
                    <a:pt x="1712485" y="323383"/>
                    <a:pt x="1758964" y="375502"/>
                  </a:cubicBezTo>
                  <a:cubicBezTo>
                    <a:pt x="1795908" y="413095"/>
                    <a:pt x="1830975" y="452614"/>
                    <a:pt x="1859790" y="496871"/>
                  </a:cubicBezTo>
                  <a:cubicBezTo>
                    <a:pt x="1875527" y="519052"/>
                    <a:pt x="1891784" y="540972"/>
                    <a:pt x="1907364" y="563309"/>
                  </a:cubicBezTo>
                  <a:cubicBezTo>
                    <a:pt x="1903664" y="564611"/>
                    <a:pt x="1899965" y="565912"/>
                    <a:pt x="1896213" y="567162"/>
                  </a:cubicBezTo>
                  <a:cubicBezTo>
                    <a:pt x="1885062" y="570911"/>
                    <a:pt x="1873859" y="574555"/>
                    <a:pt x="1862552" y="577888"/>
                  </a:cubicBezTo>
                  <a:cubicBezTo>
                    <a:pt x="1800910" y="593248"/>
                    <a:pt x="1742238" y="618552"/>
                    <a:pt x="1679867" y="631361"/>
                  </a:cubicBezTo>
                  <a:cubicBezTo>
                    <a:pt x="1587690" y="651771"/>
                    <a:pt x="1493273" y="668433"/>
                    <a:pt x="1398856" y="668433"/>
                  </a:cubicBezTo>
                  <a:cubicBezTo>
                    <a:pt x="1394532" y="668433"/>
                    <a:pt x="1390154" y="668381"/>
                    <a:pt x="1385830" y="668329"/>
                  </a:cubicBezTo>
                  <a:cubicBezTo>
                    <a:pt x="1381505" y="668277"/>
                    <a:pt x="1377180" y="668173"/>
                    <a:pt x="1372855" y="668016"/>
                  </a:cubicBezTo>
                  <a:cubicBezTo>
                    <a:pt x="1372855" y="667808"/>
                    <a:pt x="1372855" y="667600"/>
                    <a:pt x="1372855" y="667444"/>
                  </a:cubicBezTo>
                  <a:cubicBezTo>
                    <a:pt x="1372699" y="658853"/>
                    <a:pt x="1372543" y="650209"/>
                    <a:pt x="1372386" y="641566"/>
                  </a:cubicBezTo>
                  <a:cubicBezTo>
                    <a:pt x="1372230" y="632767"/>
                    <a:pt x="1372073" y="623915"/>
                    <a:pt x="1371865" y="615116"/>
                  </a:cubicBezTo>
                  <a:cubicBezTo>
                    <a:pt x="1370354" y="539150"/>
                    <a:pt x="1368426" y="463183"/>
                    <a:pt x="1367176" y="387165"/>
                  </a:cubicBezTo>
                  <a:cubicBezTo>
                    <a:pt x="1367071" y="379511"/>
                    <a:pt x="1366915" y="371805"/>
                    <a:pt x="1366811" y="364099"/>
                  </a:cubicBezTo>
                  <a:cubicBezTo>
                    <a:pt x="1366707" y="358320"/>
                    <a:pt x="1366655" y="352540"/>
                    <a:pt x="1366602" y="346813"/>
                  </a:cubicBezTo>
                  <a:cubicBezTo>
                    <a:pt x="1366498" y="339211"/>
                    <a:pt x="1366394" y="331713"/>
                    <a:pt x="1366342" y="324112"/>
                  </a:cubicBezTo>
                  <a:cubicBezTo>
                    <a:pt x="1366238" y="315312"/>
                    <a:pt x="1366133" y="306513"/>
                    <a:pt x="1366081" y="297661"/>
                  </a:cubicBezTo>
                  <a:cubicBezTo>
                    <a:pt x="1366029" y="288862"/>
                    <a:pt x="1365977" y="280063"/>
                    <a:pt x="1365925" y="271211"/>
                  </a:cubicBezTo>
                  <a:cubicBezTo>
                    <a:pt x="1365769" y="239346"/>
                    <a:pt x="1365873" y="207481"/>
                    <a:pt x="1366290" y="175563"/>
                  </a:cubicBezTo>
                  <a:cubicBezTo>
                    <a:pt x="1365664" y="136044"/>
                    <a:pt x="1364310" y="96473"/>
                    <a:pt x="1361444" y="57006"/>
                  </a:cubicBezTo>
                  <a:cubicBezTo>
                    <a:pt x="1361079" y="54298"/>
                    <a:pt x="1360871" y="51539"/>
                    <a:pt x="1360714" y="48727"/>
                  </a:cubicBezTo>
                  <a:cubicBezTo>
                    <a:pt x="1360662" y="48155"/>
                    <a:pt x="1360662" y="47530"/>
                    <a:pt x="1360610" y="46801"/>
                  </a:cubicBezTo>
                  <a:lnTo>
                    <a:pt x="1360610" y="46801"/>
                  </a:lnTo>
                  <a:close/>
                  <a:moveTo>
                    <a:pt x="1351856" y="1582267"/>
                  </a:moveTo>
                  <a:cubicBezTo>
                    <a:pt x="1352534" y="1565658"/>
                    <a:pt x="1353211" y="1549100"/>
                    <a:pt x="1353888" y="1532491"/>
                  </a:cubicBezTo>
                  <a:cubicBezTo>
                    <a:pt x="1354305" y="1521609"/>
                    <a:pt x="1354774" y="1510779"/>
                    <a:pt x="1355191" y="1499897"/>
                  </a:cubicBezTo>
                  <a:cubicBezTo>
                    <a:pt x="1356181" y="1475217"/>
                    <a:pt x="1357067" y="1450485"/>
                    <a:pt x="1357953" y="1425753"/>
                  </a:cubicBezTo>
                  <a:cubicBezTo>
                    <a:pt x="1358786" y="1402635"/>
                    <a:pt x="1359568" y="1379517"/>
                    <a:pt x="1360350" y="1356451"/>
                  </a:cubicBezTo>
                  <a:cubicBezTo>
                    <a:pt x="1360402" y="1354837"/>
                    <a:pt x="1360454" y="1353223"/>
                    <a:pt x="1360506" y="1351661"/>
                  </a:cubicBezTo>
                  <a:cubicBezTo>
                    <a:pt x="1361235" y="1330209"/>
                    <a:pt x="1361913" y="1308757"/>
                    <a:pt x="1362590" y="1287306"/>
                  </a:cubicBezTo>
                  <a:cubicBezTo>
                    <a:pt x="1362694" y="1285119"/>
                    <a:pt x="1362747" y="1282932"/>
                    <a:pt x="1362799" y="1280745"/>
                  </a:cubicBezTo>
                  <a:cubicBezTo>
                    <a:pt x="1369520" y="1280797"/>
                    <a:pt x="1376190" y="1280901"/>
                    <a:pt x="1382912" y="1281005"/>
                  </a:cubicBezTo>
                  <a:cubicBezTo>
                    <a:pt x="1395052" y="1281162"/>
                    <a:pt x="1407141" y="1281370"/>
                    <a:pt x="1419282" y="1281578"/>
                  </a:cubicBezTo>
                  <a:cubicBezTo>
                    <a:pt x="1588420" y="1294803"/>
                    <a:pt x="1759902" y="1307820"/>
                    <a:pt x="1929769" y="1314016"/>
                  </a:cubicBezTo>
                  <a:cubicBezTo>
                    <a:pt x="1935710" y="1314224"/>
                    <a:pt x="1941650" y="1314433"/>
                    <a:pt x="1947590" y="1314641"/>
                  </a:cubicBezTo>
                  <a:cubicBezTo>
                    <a:pt x="1953530" y="1314849"/>
                    <a:pt x="1959470" y="1315057"/>
                    <a:pt x="1965410" y="1315214"/>
                  </a:cubicBezTo>
                  <a:cubicBezTo>
                    <a:pt x="1995267" y="1316203"/>
                    <a:pt x="2025072" y="1316932"/>
                    <a:pt x="2054929" y="1317609"/>
                  </a:cubicBezTo>
                  <a:cubicBezTo>
                    <a:pt x="2065142" y="1317869"/>
                    <a:pt x="2075355" y="1318025"/>
                    <a:pt x="2085620" y="1318286"/>
                  </a:cubicBezTo>
                  <a:cubicBezTo>
                    <a:pt x="2109329" y="1318754"/>
                    <a:pt x="2132985" y="1319171"/>
                    <a:pt x="2156693" y="1319639"/>
                  </a:cubicBezTo>
                  <a:cubicBezTo>
                    <a:pt x="2160445" y="1365719"/>
                    <a:pt x="2160966" y="1412059"/>
                    <a:pt x="2158204" y="1458347"/>
                  </a:cubicBezTo>
                  <a:cubicBezTo>
                    <a:pt x="2152785" y="1536135"/>
                    <a:pt x="2134131" y="1608769"/>
                    <a:pt x="2117926" y="1685829"/>
                  </a:cubicBezTo>
                  <a:cubicBezTo>
                    <a:pt x="2095416" y="1794650"/>
                    <a:pt x="2049406" y="1895400"/>
                    <a:pt x="1994277" y="1991621"/>
                  </a:cubicBezTo>
                  <a:cubicBezTo>
                    <a:pt x="1992662" y="1994849"/>
                    <a:pt x="1991099" y="1998025"/>
                    <a:pt x="1989431" y="2001201"/>
                  </a:cubicBezTo>
                  <a:cubicBezTo>
                    <a:pt x="1988441" y="2003128"/>
                    <a:pt x="1987451" y="2005106"/>
                    <a:pt x="1986409" y="2006981"/>
                  </a:cubicBezTo>
                  <a:cubicBezTo>
                    <a:pt x="1985263" y="2009115"/>
                    <a:pt x="1984117" y="2011198"/>
                    <a:pt x="1982970" y="2013333"/>
                  </a:cubicBezTo>
                  <a:cubicBezTo>
                    <a:pt x="1982032" y="2015103"/>
                    <a:pt x="1981042" y="2016821"/>
                    <a:pt x="1980052" y="2018540"/>
                  </a:cubicBezTo>
                  <a:cubicBezTo>
                    <a:pt x="1971142" y="2014270"/>
                    <a:pt x="1962128" y="2010105"/>
                    <a:pt x="1953113" y="2006095"/>
                  </a:cubicBezTo>
                  <a:cubicBezTo>
                    <a:pt x="1950143" y="2004742"/>
                    <a:pt x="1947173" y="2003440"/>
                    <a:pt x="1944151" y="2002190"/>
                  </a:cubicBezTo>
                  <a:cubicBezTo>
                    <a:pt x="1944047" y="2002138"/>
                    <a:pt x="1943942" y="2002086"/>
                    <a:pt x="1943890" y="2002086"/>
                  </a:cubicBezTo>
                  <a:cubicBezTo>
                    <a:pt x="1940972" y="2000785"/>
                    <a:pt x="1938054" y="1999535"/>
                    <a:pt x="1935136" y="1998337"/>
                  </a:cubicBezTo>
                  <a:cubicBezTo>
                    <a:pt x="1932166" y="1997036"/>
                    <a:pt x="1929092" y="1995786"/>
                    <a:pt x="1926122" y="1994589"/>
                  </a:cubicBezTo>
                  <a:cubicBezTo>
                    <a:pt x="1920025" y="1992089"/>
                    <a:pt x="1913877" y="1989642"/>
                    <a:pt x="1907728" y="1987299"/>
                  </a:cubicBezTo>
                  <a:cubicBezTo>
                    <a:pt x="1838687" y="1964337"/>
                    <a:pt x="1768239" y="1945177"/>
                    <a:pt x="1697739" y="1927630"/>
                  </a:cubicBezTo>
                  <a:cubicBezTo>
                    <a:pt x="1620361" y="1912062"/>
                    <a:pt x="1543660" y="1893370"/>
                    <a:pt x="1465396" y="1882592"/>
                  </a:cubicBezTo>
                  <a:cubicBezTo>
                    <a:pt x="1428818" y="1875562"/>
                    <a:pt x="1391770" y="1870512"/>
                    <a:pt x="1354514" y="1870564"/>
                  </a:cubicBezTo>
                  <a:cubicBezTo>
                    <a:pt x="1349251" y="1870616"/>
                    <a:pt x="1344040" y="1870616"/>
                    <a:pt x="1338777" y="1870616"/>
                  </a:cubicBezTo>
                  <a:cubicBezTo>
                    <a:pt x="1339403" y="1857808"/>
                    <a:pt x="1340080" y="1844947"/>
                    <a:pt x="1340705" y="1832138"/>
                  </a:cubicBezTo>
                  <a:cubicBezTo>
                    <a:pt x="1341695" y="1812457"/>
                    <a:pt x="1342633" y="1792828"/>
                    <a:pt x="1343571" y="1773146"/>
                  </a:cubicBezTo>
                  <a:cubicBezTo>
                    <a:pt x="1345551" y="1731492"/>
                    <a:pt x="1347427" y="1689890"/>
                    <a:pt x="1349303" y="1648236"/>
                  </a:cubicBezTo>
                  <a:cubicBezTo>
                    <a:pt x="1350033" y="1626108"/>
                    <a:pt x="1350970" y="1604187"/>
                    <a:pt x="1351856" y="1582267"/>
                  </a:cubicBezTo>
                  <a:close/>
                  <a:moveTo>
                    <a:pt x="1337683" y="1042120"/>
                  </a:moveTo>
                  <a:cubicBezTo>
                    <a:pt x="1337319" y="1057636"/>
                    <a:pt x="1336954" y="1073205"/>
                    <a:pt x="1336537" y="1088721"/>
                  </a:cubicBezTo>
                  <a:cubicBezTo>
                    <a:pt x="1336172" y="1103508"/>
                    <a:pt x="1335807" y="1118295"/>
                    <a:pt x="1335391" y="1133134"/>
                  </a:cubicBezTo>
                  <a:cubicBezTo>
                    <a:pt x="1334713" y="1159116"/>
                    <a:pt x="1333984" y="1185097"/>
                    <a:pt x="1333254" y="1211079"/>
                  </a:cubicBezTo>
                  <a:cubicBezTo>
                    <a:pt x="1332889" y="1223471"/>
                    <a:pt x="1332577" y="1235863"/>
                    <a:pt x="1332212" y="1248203"/>
                  </a:cubicBezTo>
                  <a:cubicBezTo>
                    <a:pt x="1304491" y="1248099"/>
                    <a:pt x="1276771" y="1247995"/>
                    <a:pt x="1249050" y="1247838"/>
                  </a:cubicBezTo>
                  <a:cubicBezTo>
                    <a:pt x="1215077" y="1247682"/>
                    <a:pt x="1181155" y="1247474"/>
                    <a:pt x="1147182" y="1247266"/>
                  </a:cubicBezTo>
                  <a:cubicBezTo>
                    <a:pt x="1127069" y="1247162"/>
                    <a:pt x="1107008" y="1247005"/>
                    <a:pt x="1086895" y="1246849"/>
                  </a:cubicBezTo>
                  <a:cubicBezTo>
                    <a:pt x="1070012" y="1246745"/>
                    <a:pt x="1053130" y="1246589"/>
                    <a:pt x="1036247" y="1246433"/>
                  </a:cubicBezTo>
                  <a:cubicBezTo>
                    <a:pt x="1019729" y="1246329"/>
                    <a:pt x="1003212" y="1246120"/>
                    <a:pt x="986642" y="1245912"/>
                  </a:cubicBezTo>
                  <a:cubicBezTo>
                    <a:pt x="972834" y="1245756"/>
                    <a:pt x="958973" y="1245600"/>
                    <a:pt x="945113" y="1245391"/>
                  </a:cubicBezTo>
                  <a:cubicBezTo>
                    <a:pt x="930262" y="1245183"/>
                    <a:pt x="915412" y="1244975"/>
                    <a:pt x="900562" y="1244767"/>
                  </a:cubicBezTo>
                  <a:cubicBezTo>
                    <a:pt x="879980" y="1244506"/>
                    <a:pt x="859450" y="1244142"/>
                    <a:pt x="838920" y="1243777"/>
                  </a:cubicBezTo>
                  <a:cubicBezTo>
                    <a:pt x="758259" y="1242215"/>
                    <a:pt x="677702" y="1240080"/>
                    <a:pt x="597198" y="1247057"/>
                  </a:cubicBezTo>
                  <a:cubicBezTo>
                    <a:pt x="592404" y="1247266"/>
                    <a:pt x="587558" y="1247474"/>
                    <a:pt x="582764" y="1247682"/>
                  </a:cubicBezTo>
                  <a:cubicBezTo>
                    <a:pt x="582868" y="1246797"/>
                    <a:pt x="582973" y="1245860"/>
                    <a:pt x="583129" y="1244975"/>
                  </a:cubicBezTo>
                  <a:cubicBezTo>
                    <a:pt x="583650" y="1240445"/>
                    <a:pt x="584223" y="1235915"/>
                    <a:pt x="584796" y="1231385"/>
                  </a:cubicBezTo>
                  <a:cubicBezTo>
                    <a:pt x="585474" y="1226387"/>
                    <a:pt x="586151" y="1221388"/>
                    <a:pt x="586881" y="1216338"/>
                  </a:cubicBezTo>
                  <a:cubicBezTo>
                    <a:pt x="587193" y="1214047"/>
                    <a:pt x="587506" y="1211808"/>
                    <a:pt x="587871" y="1209569"/>
                  </a:cubicBezTo>
                  <a:cubicBezTo>
                    <a:pt x="590111" y="1194469"/>
                    <a:pt x="592560" y="1179370"/>
                    <a:pt x="595113" y="1164375"/>
                  </a:cubicBezTo>
                  <a:cubicBezTo>
                    <a:pt x="595687" y="1160938"/>
                    <a:pt x="596312" y="1157502"/>
                    <a:pt x="596937" y="1154013"/>
                  </a:cubicBezTo>
                  <a:cubicBezTo>
                    <a:pt x="599803" y="1137716"/>
                    <a:pt x="602773" y="1121419"/>
                    <a:pt x="605743" y="1105122"/>
                  </a:cubicBezTo>
                  <a:cubicBezTo>
                    <a:pt x="606629" y="1100175"/>
                    <a:pt x="607567" y="1095281"/>
                    <a:pt x="608453" y="1090335"/>
                  </a:cubicBezTo>
                  <a:cubicBezTo>
                    <a:pt x="610276" y="1080494"/>
                    <a:pt x="612048" y="1070653"/>
                    <a:pt x="613872" y="1060813"/>
                  </a:cubicBezTo>
                  <a:cubicBezTo>
                    <a:pt x="614914" y="1056127"/>
                    <a:pt x="616008" y="1051440"/>
                    <a:pt x="617155" y="1046754"/>
                  </a:cubicBezTo>
                  <a:cubicBezTo>
                    <a:pt x="624606" y="1015462"/>
                    <a:pt x="632839" y="984378"/>
                    <a:pt x="641957" y="953554"/>
                  </a:cubicBezTo>
                  <a:cubicBezTo>
                    <a:pt x="642791" y="950638"/>
                    <a:pt x="643677" y="947670"/>
                    <a:pt x="644563" y="944754"/>
                  </a:cubicBezTo>
                  <a:cubicBezTo>
                    <a:pt x="644979" y="943244"/>
                    <a:pt x="645448" y="941787"/>
                    <a:pt x="645917" y="940277"/>
                  </a:cubicBezTo>
                  <a:cubicBezTo>
                    <a:pt x="647689" y="934393"/>
                    <a:pt x="649461" y="928561"/>
                    <a:pt x="651336" y="922730"/>
                  </a:cubicBezTo>
                  <a:cubicBezTo>
                    <a:pt x="652170" y="920127"/>
                    <a:pt x="652952" y="917575"/>
                    <a:pt x="653785" y="914972"/>
                  </a:cubicBezTo>
                  <a:cubicBezTo>
                    <a:pt x="655296" y="910182"/>
                    <a:pt x="656860" y="905392"/>
                    <a:pt x="658423" y="900601"/>
                  </a:cubicBezTo>
                  <a:cubicBezTo>
                    <a:pt x="660142" y="895342"/>
                    <a:pt x="661862" y="890084"/>
                    <a:pt x="663686" y="884877"/>
                  </a:cubicBezTo>
                  <a:cubicBezTo>
                    <a:pt x="664884" y="881336"/>
                    <a:pt x="666083" y="877848"/>
                    <a:pt x="667281" y="874307"/>
                  </a:cubicBezTo>
                  <a:cubicBezTo>
                    <a:pt x="668323" y="871131"/>
                    <a:pt x="669469" y="867955"/>
                    <a:pt x="670564" y="864779"/>
                  </a:cubicBezTo>
                  <a:cubicBezTo>
                    <a:pt x="671866" y="861030"/>
                    <a:pt x="673169" y="857281"/>
                    <a:pt x="674576" y="853480"/>
                  </a:cubicBezTo>
                  <a:cubicBezTo>
                    <a:pt x="676400" y="848274"/>
                    <a:pt x="678328" y="843067"/>
                    <a:pt x="680203" y="837860"/>
                  </a:cubicBezTo>
                  <a:cubicBezTo>
                    <a:pt x="682131" y="832653"/>
                    <a:pt x="684059" y="827499"/>
                    <a:pt x="685987" y="822292"/>
                  </a:cubicBezTo>
                  <a:cubicBezTo>
                    <a:pt x="687915" y="817137"/>
                    <a:pt x="689895" y="811931"/>
                    <a:pt x="691927" y="806776"/>
                  </a:cubicBezTo>
                  <a:cubicBezTo>
                    <a:pt x="691927" y="806776"/>
                    <a:pt x="691927" y="806776"/>
                    <a:pt x="691927" y="806724"/>
                  </a:cubicBezTo>
                  <a:cubicBezTo>
                    <a:pt x="693907" y="801569"/>
                    <a:pt x="695940" y="796414"/>
                    <a:pt x="698024" y="791312"/>
                  </a:cubicBezTo>
                  <a:cubicBezTo>
                    <a:pt x="700056" y="786157"/>
                    <a:pt x="702140" y="781003"/>
                    <a:pt x="704225" y="775900"/>
                  </a:cubicBezTo>
                  <a:cubicBezTo>
                    <a:pt x="706205" y="770954"/>
                    <a:pt x="708289" y="766007"/>
                    <a:pt x="710321" y="761061"/>
                  </a:cubicBezTo>
                  <a:cubicBezTo>
                    <a:pt x="712562" y="755802"/>
                    <a:pt x="714750" y="750491"/>
                    <a:pt x="716991" y="745232"/>
                  </a:cubicBezTo>
                  <a:cubicBezTo>
                    <a:pt x="718971" y="740598"/>
                    <a:pt x="721003" y="735964"/>
                    <a:pt x="723035" y="731330"/>
                  </a:cubicBezTo>
                  <a:cubicBezTo>
                    <a:pt x="725484" y="725811"/>
                    <a:pt x="727881" y="720292"/>
                    <a:pt x="730382" y="714773"/>
                  </a:cubicBezTo>
                  <a:cubicBezTo>
                    <a:pt x="732675" y="709722"/>
                    <a:pt x="734915" y="704672"/>
                    <a:pt x="737260" y="699673"/>
                  </a:cubicBezTo>
                  <a:cubicBezTo>
                    <a:pt x="739553" y="694623"/>
                    <a:pt x="741897" y="689624"/>
                    <a:pt x="744242" y="684574"/>
                  </a:cubicBezTo>
                  <a:cubicBezTo>
                    <a:pt x="746639" y="679575"/>
                    <a:pt x="748984" y="674525"/>
                    <a:pt x="751381" y="669526"/>
                  </a:cubicBezTo>
                  <a:cubicBezTo>
                    <a:pt x="753778" y="664528"/>
                    <a:pt x="756175" y="659529"/>
                    <a:pt x="758624" y="654583"/>
                  </a:cubicBezTo>
                  <a:cubicBezTo>
                    <a:pt x="761073" y="649637"/>
                    <a:pt x="763522" y="644690"/>
                    <a:pt x="765971" y="639692"/>
                  </a:cubicBezTo>
                  <a:cubicBezTo>
                    <a:pt x="768420" y="634745"/>
                    <a:pt x="770973" y="629799"/>
                    <a:pt x="773474" y="624853"/>
                  </a:cubicBezTo>
                  <a:cubicBezTo>
                    <a:pt x="773474" y="624853"/>
                    <a:pt x="773474" y="624853"/>
                    <a:pt x="773474" y="624800"/>
                  </a:cubicBezTo>
                  <a:cubicBezTo>
                    <a:pt x="775871" y="620166"/>
                    <a:pt x="778268" y="615533"/>
                    <a:pt x="780665" y="610846"/>
                  </a:cubicBezTo>
                  <a:cubicBezTo>
                    <a:pt x="783374" y="605640"/>
                    <a:pt x="786136" y="600485"/>
                    <a:pt x="788898" y="595330"/>
                  </a:cubicBezTo>
                  <a:cubicBezTo>
                    <a:pt x="791503" y="590436"/>
                    <a:pt x="794108" y="585542"/>
                    <a:pt x="796766" y="580699"/>
                  </a:cubicBezTo>
                  <a:cubicBezTo>
                    <a:pt x="799423" y="575857"/>
                    <a:pt x="802081" y="570963"/>
                    <a:pt x="804738" y="566121"/>
                  </a:cubicBezTo>
                  <a:cubicBezTo>
                    <a:pt x="810626" y="568672"/>
                    <a:pt x="816566" y="571119"/>
                    <a:pt x="822506" y="573462"/>
                  </a:cubicBezTo>
                  <a:cubicBezTo>
                    <a:pt x="825528" y="574660"/>
                    <a:pt x="828551" y="575857"/>
                    <a:pt x="831625" y="577055"/>
                  </a:cubicBezTo>
                  <a:cubicBezTo>
                    <a:pt x="838555" y="579762"/>
                    <a:pt x="845537" y="582314"/>
                    <a:pt x="852572" y="584709"/>
                  </a:cubicBezTo>
                  <a:cubicBezTo>
                    <a:pt x="888421" y="595903"/>
                    <a:pt x="920727" y="607931"/>
                    <a:pt x="957410" y="619594"/>
                  </a:cubicBezTo>
                  <a:cubicBezTo>
                    <a:pt x="993416" y="630528"/>
                    <a:pt x="1030724" y="636099"/>
                    <a:pt x="1066782" y="646981"/>
                  </a:cubicBezTo>
                  <a:cubicBezTo>
                    <a:pt x="1119982" y="663278"/>
                    <a:pt x="1174798" y="673431"/>
                    <a:pt x="1229771" y="682127"/>
                  </a:cubicBezTo>
                  <a:cubicBezTo>
                    <a:pt x="1236805" y="683324"/>
                    <a:pt x="1243892" y="684522"/>
                    <a:pt x="1250978" y="685719"/>
                  </a:cubicBezTo>
                  <a:cubicBezTo>
                    <a:pt x="1253688" y="686188"/>
                    <a:pt x="1256397" y="686656"/>
                    <a:pt x="1259107" y="687073"/>
                  </a:cubicBezTo>
                  <a:cubicBezTo>
                    <a:pt x="1262389" y="687646"/>
                    <a:pt x="1265672" y="688166"/>
                    <a:pt x="1268903" y="688687"/>
                  </a:cubicBezTo>
                  <a:cubicBezTo>
                    <a:pt x="1271716" y="689156"/>
                    <a:pt x="1274530" y="689624"/>
                    <a:pt x="1277292" y="690041"/>
                  </a:cubicBezTo>
                  <a:cubicBezTo>
                    <a:pt x="1281043" y="690614"/>
                    <a:pt x="1284795" y="691238"/>
                    <a:pt x="1288547" y="691811"/>
                  </a:cubicBezTo>
                  <a:cubicBezTo>
                    <a:pt x="1291829" y="692332"/>
                    <a:pt x="1295112" y="692800"/>
                    <a:pt x="1298395" y="693269"/>
                  </a:cubicBezTo>
                  <a:cubicBezTo>
                    <a:pt x="1301365" y="693686"/>
                    <a:pt x="1304387" y="694154"/>
                    <a:pt x="1307409" y="694519"/>
                  </a:cubicBezTo>
                  <a:cubicBezTo>
                    <a:pt x="1310119" y="694935"/>
                    <a:pt x="1312828" y="695248"/>
                    <a:pt x="1315538" y="695560"/>
                  </a:cubicBezTo>
                  <a:cubicBezTo>
                    <a:pt x="1317049" y="695768"/>
                    <a:pt x="1318612" y="695977"/>
                    <a:pt x="1320175" y="696133"/>
                  </a:cubicBezTo>
                  <a:cubicBezTo>
                    <a:pt x="1322781" y="696445"/>
                    <a:pt x="1325334" y="696706"/>
                    <a:pt x="1327939" y="697018"/>
                  </a:cubicBezTo>
                  <a:cubicBezTo>
                    <a:pt x="1330701" y="697330"/>
                    <a:pt x="1333515" y="697591"/>
                    <a:pt x="1336328" y="697903"/>
                  </a:cubicBezTo>
                  <a:lnTo>
                    <a:pt x="1336381" y="697903"/>
                  </a:lnTo>
                  <a:cubicBezTo>
                    <a:pt x="1337892" y="698059"/>
                    <a:pt x="1339351" y="698163"/>
                    <a:pt x="1340862" y="698320"/>
                  </a:cubicBezTo>
                  <a:cubicBezTo>
                    <a:pt x="1341748" y="698424"/>
                    <a:pt x="1342633" y="698528"/>
                    <a:pt x="1343519" y="698580"/>
                  </a:cubicBezTo>
                  <a:cubicBezTo>
                    <a:pt x="1343363" y="721490"/>
                    <a:pt x="1343102" y="744399"/>
                    <a:pt x="1342842" y="767257"/>
                  </a:cubicBezTo>
                  <a:cubicBezTo>
                    <a:pt x="1342738" y="780065"/>
                    <a:pt x="1342529" y="792874"/>
                    <a:pt x="1342321" y="805682"/>
                  </a:cubicBezTo>
                  <a:cubicBezTo>
                    <a:pt x="1342217" y="815211"/>
                    <a:pt x="1342060" y="824739"/>
                    <a:pt x="1341904" y="834267"/>
                  </a:cubicBezTo>
                  <a:cubicBezTo>
                    <a:pt x="1341695" y="846920"/>
                    <a:pt x="1341487" y="859572"/>
                    <a:pt x="1341279" y="872225"/>
                  </a:cubicBezTo>
                  <a:cubicBezTo>
                    <a:pt x="1340914" y="892583"/>
                    <a:pt x="1340549" y="912941"/>
                    <a:pt x="1340132" y="933300"/>
                  </a:cubicBezTo>
                  <a:cubicBezTo>
                    <a:pt x="1339715" y="955480"/>
                    <a:pt x="1339194" y="977661"/>
                    <a:pt x="1338673" y="999894"/>
                  </a:cubicBezTo>
                  <a:cubicBezTo>
                    <a:pt x="1338361" y="1014004"/>
                    <a:pt x="1338048" y="1028062"/>
                    <a:pt x="1337683" y="1042120"/>
                  </a:cubicBezTo>
                  <a:close/>
                  <a:moveTo>
                    <a:pt x="1308504" y="51851"/>
                  </a:moveTo>
                  <a:cubicBezTo>
                    <a:pt x="1310588" y="51174"/>
                    <a:pt x="1312620" y="50498"/>
                    <a:pt x="1314704" y="49821"/>
                  </a:cubicBezTo>
                  <a:cubicBezTo>
                    <a:pt x="1316111" y="49352"/>
                    <a:pt x="1317570" y="48936"/>
                    <a:pt x="1318977" y="48467"/>
                  </a:cubicBezTo>
                  <a:cubicBezTo>
                    <a:pt x="1327366" y="45864"/>
                    <a:pt x="1335860" y="43468"/>
                    <a:pt x="1344457" y="41334"/>
                  </a:cubicBezTo>
                  <a:cubicBezTo>
                    <a:pt x="1344405" y="42427"/>
                    <a:pt x="1344353" y="43468"/>
                    <a:pt x="1344353" y="44562"/>
                  </a:cubicBezTo>
                  <a:cubicBezTo>
                    <a:pt x="1344301" y="45239"/>
                    <a:pt x="1344301" y="45864"/>
                    <a:pt x="1344249" y="46488"/>
                  </a:cubicBezTo>
                  <a:cubicBezTo>
                    <a:pt x="1344197" y="47738"/>
                    <a:pt x="1344144" y="49040"/>
                    <a:pt x="1344040" y="50237"/>
                  </a:cubicBezTo>
                  <a:cubicBezTo>
                    <a:pt x="1343207" y="85643"/>
                    <a:pt x="1343519" y="121101"/>
                    <a:pt x="1342998" y="156559"/>
                  </a:cubicBezTo>
                  <a:cubicBezTo>
                    <a:pt x="1340601" y="227579"/>
                    <a:pt x="1339715" y="298599"/>
                    <a:pt x="1339715" y="369618"/>
                  </a:cubicBezTo>
                  <a:cubicBezTo>
                    <a:pt x="1339715" y="382791"/>
                    <a:pt x="1339768" y="395964"/>
                    <a:pt x="1339820" y="409137"/>
                  </a:cubicBezTo>
                  <a:cubicBezTo>
                    <a:pt x="1339872" y="422467"/>
                    <a:pt x="1339924" y="435848"/>
                    <a:pt x="1340080" y="449125"/>
                  </a:cubicBezTo>
                  <a:cubicBezTo>
                    <a:pt x="1340393" y="489113"/>
                    <a:pt x="1340914" y="529101"/>
                    <a:pt x="1341539" y="569088"/>
                  </a:cubicBezTo>
                  <a:cubicBezTo>
                    <a:pt x="1341852" y="588510"/>
                    <a:pt x="1342164" y="607879"/>
                    <a:pt x="1342477" y="627300"/>
                  </a:cubicBezTo>
                  <a:cubicBezTo>
                    <a:pt x="1342685" y="640317"/>
                    <a:pt x="1342894" y="653385"/>
                    <a:pt x="1343154" y="666454"/>
                  </a:cubicBezTo>
                  <a:cubicBezTo>
                    <a:pt x="1340184" y="666246"/>
                    <a:pt x="1337110" y="665986"/>
                    <a:pt x="1334088" y="665725"/>
                  </a:cubicBezTo>
                  <a:cubicBezTo>
                    <a:pt x="1333202" y="665673"/>
                    <a:pt x="1332316" y="665621"/>
                    <a:pt x="1331483" y="665517"/>
                  </a:cubicBezTo>
                  <a:cubicBezTo>
                    <a:pt x="1328460" y="665257"/>
                    <a:pt x="1325438" y="664944"/>
                    <a:pt x="1322364" y="664632"/>
                  </a:cubicBezTo>
                  <a:cubicBezTo>
                    <a:pt x="1316059" y="663955"/>
                    <a:pt x="1309702" y="663226"/>
                    <a:pt x="1303397" y="662341"/>
                  </a:cubicBezTo>
                  <a:cubicBezTo>
                    <a:pt x="1302355" y="662185"/>
                    <a:pt x="1301261" y="662081"/>
                    <a:pt x="1300219" y="661925"/>
                  </a:cubicBezTo>
                  <a:cubicBezTo>
                    <a:pt x="1297926" y="661612"/>
                    <a:pt x="1295633" y="661248"/>
                    <a:pt x="1293341" y="660935"/>
                  </a:cubicBezTo>
                  <a:cubicBezTo>
                    <a:pt x="1291204" y="660571"/>
                    <a:pt x="1289068" y="660258"/>
                    <a:pt x="1286932" y="659894"/>
                  </a:cubicBezTo>
                  <a:cubicBezTo>
                    <a:pt x="1284430" y="659477"/>
                    <a:pt x="1281929" y="659061"/>
                    <a:pt x="1279480" y="658644"/>
                  </a:cubicBezTo>
                  <a:cubicBezTo>
                    <a:pt x="1277761" y="658332"/>
                    <a:pt x="1276093" y="658072"/>
                    <a:pt x="1274374" y="657707"/>
                  </a:cubicBezTo>
                  <a:cubicBezTo>
                    <a:pt x="1272550" y="657395"/>
                    <a:pt x="1270674" y="657030"/>
                    <a:pt x="1268851" y="656666"/>
                  </a:cubicBezTo>
                  <a:cubicBezTo>
                    <a:pt x="1265933" y="656145"/>
                    <a:pt x="1263067" y="655520"/>
                    <a:pt x="1260201" y="654947"/>
                  </a:cubicBezTo>
                  <a:cubicBezTo>
                    <a:pt x="1213878" y="647346"/>
                    <a:pt x="1168024" y="640317"/>
                    <a:pt x="1122275" y="629330"/>
                  </a:cubicBezTo>
                  <a:cubicBezTo>
                    <a:pt x="1088406" y="621104"/>
                    <a:pt x="1055422" y="609753"/>
                    <a:pt x="1021240" y="603036"/>
                  </a:cubicBezTo>
                  <a:cubicBezTo>
                    <a:pt x="965487" y="592363"/>
                    <a:pt x="912859" y="570598"/>
                    <a:pt x="858772" y="554145"/>
                  </a:cubicBezTo>
                  <a:cubicBezTo>
                    <a:pt x="855490" y="553000"/>
                    <a:pt x="852259" y="551802"/>
                    <a:pt x="849028" y="550605"/>
                  </a:cubicBezTo>
                  <a:cubicBezTo>
                    <a:pt x="845954" y="549459"/>
                    <a:pt x="842880" y="548314"/>
                    <a:pt x="839806" y="547116"/>
                  </a:cubicBezTo>
                  <a:cubicBezTo>
                    <a:pt x="837304" y="546127"/>
                    <a:pt x="834803" y="545189"/>
                    <a:pt x="832354" y="544200"/>
                  </a:cubicBezTo>
                  <a:cubicBezTo>
                    <a:pt x="830374" y="543419"/>
                    <a:pt x="828446" y="542586"/>
                    <a:pt x="826518" y="541805"/>
                  </a:cubicBezTo>
                  <a:cubicBezTo>
                    <a:pt x="824330" y="540920"/>
                    <a:pt x="822194" y="540035"/>
                    <a:pt x="820005" y="539098"/>
                  </a:cubicBezTo>
                  <a:cubicBezTo>
                    <a:pt x="826102" y="528476"/>
                    <a:pt x="832250" y="518010"/>
                    <a:pt x="838503" y="507493"/>
                  </a:cubicBezTo>
                  <a:cubicBezTo>
                    <a:pt x="841629" y="502234"/>
                    <a:pt x="844756" y="497027"/>
                    <a:pt x="847934" y="491820"/>
                  </a:cubicBezTo>
                  <a:cubicBezTo>
                    <a:pt x="854969" y="480262"/>
                    <a:pt x="862159" y="468755"/>
                    <a:pt x="869454" y="457352"/>
                  </a:cubicBezTo>
                  <a:cubicBezTo>
                    <a:pt x="872007" y="453343"/>
                    <a:pt x="874561" y="449333"/>
                    <a:pt x="877166" y="445324"/>
                  </a:cubicBezTo>
                  <a:cubicBezTo>
                    <a:pt x="880449" y="440222"/>
                    <a:pt x="883836" y="435119"/>
                    <a:pt x="887170" y="430017"/>
                  </a:cubicBezTo>
                  <a:cubicBezTo>
                    <a:pt x="890505" y="424914"/>
                    <a:pt x="893892" y="419863"/>
                    <a:pt x="897331" y="414761"/>
                  </a:cubicBezTo>
                  <a:cubicBezTo>
                    <a:pt x="949125" y="343116"/>
                    <a:pt x="1003212" y="272565"/>
                    <a:pt x="1068553" y="212583"/>
                  </a:cubicBezTo>
                  <a:cubicBezTo>
                    <a:pt x="1114720" y="170409"/>
                    <a:pt x="1157707" y="122194"/>
                    <a:pt x="1214243" y="93661"/>
                  </a:cubicBezTo>
                  <a:cubicBezTo>
                    <a:pt x="1220600" y="90225"/>
                    <a:pt x="1226957" y="86788"/>
                    <a:pt x="1233418" y="83560"/>
                  </a:cubicBezTo>
                  <a:cubicBezTo>
                    <a:pt x="1235346" y="82571"/>
                    <a:pt x="1237326" y="81582"/>
                    <a:pt x="1239254" y="80645"/>
                  </a:cubicBezTo>
                  <a:cubicBezTo>
                    <a:pt x="1242537" y="79030"/>
                    <a:pt x="1245820" y="77416"/>
                    <a:pt x="1249102" y="75906"/>
                  </a:cubicBezTo>
                  <a:cubicBezTo>
                    <a:pt x="1251082" y="74917"/>
                    <a:pt x="1253010" y="73980"/>
                    <a:pt x="1255042" y="73095"/>
                  </a:cubicBezTo>
                  <a:cubicBezTo>
                    <a:pt x="1256189" y="72574"/>
                    <a:pt x="1257335" y="72053"/>
                    <a:pt x="1258481" y="71533"/>
                  </a:cubicBezTo>
                  <a:cubicBezTo>
                    <a:pt x="1260566" y="70596"/>
                    <a:pt x="1262598" y="69710"/>
                    <a:pt x="1264682" y="68773"/>
                  </a:cubicBezTo>
                  <a:cubicBezTo>
                    <a:pt x="1264734" y="68721"/>
                    <a:pt x="1264786" y="68721"/>
                    <a:pt x="1264786" y="68721"/>
                  </a:cubicBezTo>
                  <a:cubicBezTo>
                    <a:pt x="1267027" y="67732"/>
                    <a:pt x="1269267" y="66743"/>
                    <a:pt x="1271508" y="65805"/>
                  </a:cubicBezTo>
                  <a:cubicBezTo>
                    <a:pt x="1273175" y="65076"/>
                    <a:pt x="1274843" y="64400"/>
                    <a:pt x="1276510" y="63723"/>
                  </a:cubicBezTo>
                  <a:cubicBezTo>
                    <a:pt x="1277292" y="63358"/>
                    <a:pt x="1278021" y="63046"/>
                    <a:pt x="1278803" y="62733"/>
                  </a:cubicBezTo>
                  <a:cubicBezTo>
                    <a:pt x="1280783" y="61900"/>
                    <a:pt x="1282763" y="61119"/>
                    <a:pt x="1284743" y="60338"/>
                  </a:cubicBezTo>
                  <a:cubicBezTo>
                    <a:pt x="1285420" y="60078"/>
                    <a:pt x="1286046" y="59818"/>
                    <a:pt x="1286723" y="59609"/>
                  </a:cubicBezTo>
                  <a:cubicBezTo>
                    <a:pt x="1288859" y="58776"/>
                    <a:pt x="1290996" y="57943"/>
                    <a:pt x="1293132" y="57162"/>
                  </a:cubicBezTo>
                  <a:cubicBezTo>
                    <a:pt x="1293966" y="56798"/>
                    <a:pt x="1294800" y="56485"/>
                    <a:pt x="1295685" y="56225"/>
                  </a:cubicBezTo>
                  <a:cubicBezTo>
                    <a:pt x="1297561" y="55548"/>
                    <a:pt x="1299437" y="54871"/>
                    <a:pt x="1301313" y="54194"/>
                  </a:cubicBezTo>
                  <a:cubicBezTo>
                    <a:pt x="1303762" y="53413"/>
                    <a:pt x="1306107" y="52632"/>
                    <a:pt x="1308504" y="51851"/>
                  </a:cubicBezTo>
                  <a:close/>
                  <a:moveTo>
                    <a:pt x="1295529" y="32274"/>
                  </a:moveTo>
                  <a:cubicBezTo>
                    <a:pt x="1295529" y="32170"/>
                    <a:pt x="1295477" y="32118"/>
                    <a:pt x="1295477" y="32014"/>
                  </a:cubicBezTo>
                  <a:cubicBezTo>
                    <a:pt x="1295790" y="32014"/>
                    <a:pt x="1296102" y="32014"/>
                    <a:pt x="1296415" y="32014"/>
                  </a:cubicBezTo>
                  <a:cubicBezTo>
                    <a:pt x="1296154" y="32118"/>
                    <a:pt x="1295842" y="32170"/>
                    <a:pt x="1295529" y="32274"/>
                  </a:cubicBezTo>
                  <a:close/>
                  <a:moveTo>
                    <a:pt x="465420" y="318749"/>
                  </a:moveTo>
                  <a:cubicBezTo>
                    <a:pt x="470735" y="314375"/>
                    <a:pt x="476102" y="310001"/>
                    <a:pt x="481417" y="305576"/>
                  </a:cubicBezTo>
                  <a:cubicBezTo>
                    <a:pt x="485065" y="302556"/>
                    <a:pt x="488868" y="299796"/>
                    <a:pt x="492620" y="296932"/>
                  </a:cubicBezTo>
                  <a:cubicBezTo>
                    <a:pt x="509398" y="284072"/>
                    <a:pt x="526541" y="271836"/>
                    <a:pt x="543841" y="259652"/>
                  </a:cubicBezTo>
                  <a:cubicBezTo>
                    <a:pt x="550354" y="255226"/>
                    <a:pt x="556815" y="250697"/>
                    <a:pt x="563589" y="246635"/>
                  </a:cubicBezTo>
                  <a:cubicBezTo>
                    <a:pt x="568539" y="243563"/>
                    <a:pt x="573541" y="240543"/>
                    <a:pt x="578492" y="237471"/>
                  </a:cubicBezTo>
                  <a:cubicBezTo>
                    <a:pt x="581774" y="235441"/>
                    <a:pt x="585213" y="233670"/>
                    <a:pt x="588600" y="231796"/>
                  </a:cubicBezTo>
                  <a:cubicBezTo>
                    <a:pt x="603034" y="223674"/>
                    <a:pt x="617832" y="216124"/>
                    <a:pt x="632682" y="208626"/>
                  </a:cubicBezTo>
                  <a:cubicBezTo>
                    <a:pt x="645084" y="202534"/>
                    <a:pt x="657485" y="196442"/>
                    <a:pt x="669991" y="190455"/>
                  </a:cubicBezTo>
                  <a:cubicBezTo>
                    <a:pt x="681506" y="184883"/>
                    <a:pt x="693230" y="179833"/>
                    <a:pt x="704954" y="174939"/>
                  </a:cubicBezTo>
                  <a:cubicBezTo>
                    <a:pt x="728506" y="165150"/>
                    <a:pt x="752684" y="156923"/>
                    <a:pt x="776757" y="148488"/>
                  </a:cubicBezTo>
                  <a:lnTo>
                    <a:pt x="776861" y="148436"/>
                  </a:lnTo>
                  <a:cubicBezTo>
                    <a:pt x="777382" y="148228"/>
                    <a:pt x="777903" y="148072"/>
                    <a:pt x="778476" y="147863"/>
                  </a:cubicBezTo>
                  <a:cubicBezTo>
                    <a:pt x="794317" y="142501"/>
                    <a:pt x="811043" y="136877"/>
                    <a:pt x="827821" y="131566"/>
                  </a:cubicBezTo>
                  <a:cubicBezTo>
                    <a:pt x="846058" y="125787"/>
                    <a:pt x="864296" y="120216"/>
                    <a:pt x="882585" y="114697"/>
                  </a:cubicBezTo>
                  <a:cubicBezTo>
                    <a:pt x="900145" y="109386"/>
                    <a:pt x="917757" y="104335"/>
                    <a:pt x="935473" y="99493"/>
                  </a:cubicBezTo>
                  <a:cubicBezTo>
                    <a:pt x="951835" y="95015"/>
                    <a:pt x="968457" y="91527"/>
                    <a:pt x="985026" y="87986"/>
                  </a:cubicBezTo>
                  <a:cubicBezTo>
                    <a:pt x="1024054" y="80176"/>
                    <a:pt x="1063186" y="72314"/>
                    <a:pt x="1102370" y="64608"/>
                  </a:cubicBezTo>
                  <a:cubicBezTo>
                    <a:pt x="1122014" y="60755"/>
                    <a:pt x="1141607" y="56641"/>
                    <a:pt x="1161303" y="52841"/>
                  </a:cubicBezTo>
                  <a:cubicBezTo>
                    <a:pt x="1170734" y="51018"/>
                    <a:pt x="1180270" y="49040"/>
                    <a:pt x="1189805" y="47738"/>
                  </a:cubicBezTo>
                  <a:cubicBezTo>
                    <a:pt x="1199236" y="46436"/>
                    <a:pt x="1208668" y="45343"/>
                    <a:pt x="1218203" y="44666"/>
                  </a:cubicBezTo>
                  <a:cubicBezTo>
                    <a:pt x="1222945" y="44562"/>
                    <a:pt x="1228833" y="44406"/>
                    <a:pt x="1234773" y="44406"/>
                  </a:cubicBezTo>
                  <a:cubicBezTo>
                    <a:pt x="1237430" y="44406"/>
                    <a:pt x="1240088" y="44510"/>
                    <a:pt x="1242745" y="44614"/>
                  </a:cubicBezTo>
                  <a:lnTo>
                    <a:pt x="1242797" y="44614"/>
                  </a:lnTo>
                  <a:cubicBezTo>
                    <a:pt x="1243006" y="44718"/>
                    <a:pt x="1243214" y="44822"/>
                    <a:pt x="1243475" y="44874"/>
                  </a:cubicBezTo>
                  <a:cubicBezTo>
                    <a:pt x="1244986" y="44978"/>
                    <a:pt x="1246549" y="44978"/>
                    <a:pt x="1248060" y="44926"/>
                  </a:cubicBezTo>
                  <a:lnTo>
                    <a:pt x="1248112" y="44926"/>
                  </a:lnTo>
                  <a:cubicBezTo>
                    <a:pt x="1248112" y="44926"/>
                    <a:pt x="1248164" y="44978"/>
                    <a:pt x="1248164" y="44926"/>
                  </a:cubicBezTo>
                  <a:cubicBezTo>
                    <a:pt x="1248321" y="44978"/>
                    <a:pt x="1248529" y="45030"/>
                    <a:pt x="1248685" y="45030"/>
                  </a:cubicBezTo>
                  <a:cubicBezTo>
                    <a:pt x="1248894" y="45030"/>
                    <a:pt x="1249102" y="44978"/>
                    <a:pt x="1249258" y="44926"/>
                  </a:cubicBezTo>
                  <a:cubicBezTo>
                    <a:pt x="1249311" y="44926"/>
                    <a:pt x="1249363" y="44926"/>
                    <a:pt x="1249363" y="44874"/>
                  </a:cubicBezTo>
                  <a:cubicBezTo>
                    <a:pt x="1249571" y="44874"/>
                    <a:pt x="1249728" y="44822"/>
                    <a:pt x="1249936" y="44822"/>
                  </a:cubicBezTo>
                  <a:cubicBezTo>
                    <a:pt x="1250561" y="44770"/>
                    <a:pt x="1251239" y="44718"/>
                    <a:pt x="1251864" y="44666"/>
                  </a:cubicBezTo>
                  <a:cubicBezTo>
                    <a:pt x="1254678" y="44406"/>
                    <a:pt x="1257491" y="43989"/>
                    <a:pt x="1260253" y="43729"/>
                  </a:cubicBezTo>
                  <a:cubicBezTo>
                    <a:pt x="1260149" y="43781"/>
                    <a:pt x="1260045" y="43781"/>
                    <a:pt x="1259992" y="43833"/>
                  </a:cubicBezTo>
                  <a:cubicBezTo>
                    <a:pt x="1256866" y="44978"/>
                    <a:pt x="1253688" y="46228"/>
                    <a:pt x="1250561" y="47478"/>
                  </a:cubicBezTo>
                  <a:cubicBezTo>
                    <a:pt x="1250196" y="47582"/>
                    <a:pt x="1249884" y="47738"/>
                    <a:pt x="1249571" y="47894"/>
                  </a:cubicBezTo>
                  <a:cubicBezTo>
                    <a:pt x="1246341" y="49196"/>
                    <a:pt x="1243162" y="50498"/>
                    <a:pt x="1240036" y="51851"/>
                  </a:cubicBezTo>
                  <a:cubicBezTo>
                    <a:pt x="1232845" y="54923"/>
                    <a:pt x="1225654" y="58099"/>
                    <a:pt x="1218568" y="61432"/>
                  </a:cubicBezTo>
                  <a:cubicBezTo>
                    <a:pt x="1215754" y="62733"/>
                    <a:pt x="1212940" y="64035"/>
                    <a:pt x="1210179" y="65389"/>
                  </a:cubicBezTo>
                  <a:cubicBezTo>
                    <a:pt x="1206896" y="66951"/>
                    <a:pt x="1203613" y="68513"/>
                    <a:pt x="1200330" y="70179"/>
                  </a:cubicBezTo>
                  <a:cubicBezTo>
                    <a:pt x="1197048" y="71793"/>
                    <a:pt x="1193817" y="73407"/>
                    <a:pt x="1190535" y="75021"/>
                  </a:cubicBezTo>
                  <a:cubicBezTo>
                    <a:pt x="1187304" y="76635"/>
                    <a:pt x="1184021" y="78302"/>
                    <a:pt x="1180791" y="79916"/>
                  </a:cubicBezTo>
                  <a:cubicBezTo>
                    <a:pt x="1138584" y="104960"/>
                    <a:pt x="1103308" y="139741"/>
                    <a:pt x="1067355" y="172804"/>
                  </a:cubicBezTo>
                  <a:cubicBezTo>
                    <a:pt x="961787" y="267150"/>
                    <a:pt x="875134" y="381646"/>
                    <a:pt x="804894" y="504212"/>
                  </a:cubicBezTo>
                  <a:cubicBezTo>
                    <a:pt x="800361" y="511710"/>
                    <a:pt x="795932" y="519156"/>
                    <a:pt x="791503" y="526706"/>
                  </a:cubicBezTo>
                  <a:cubicBezTo>
                    <a:pt x="768576" y="516657"/>
                    <a:pt x="745858" y="506243"/>
                    <a:pt x="722670" y="496715"/>
                  </a:cubicBezTo>
                  <a:cubicBezTo>
                    <a:pt x="617259" y="452874"/>
                    <a:pt x="538005" y="417989"/>
                    <a:pt x="460731" y="329110"/>
                  </a:cubicBezTo>
                  <a:cubicBezTo>
                    <a:pt x="459689" y="327808"/>
                    <a:pt x="458594" y="326559"/>
                    <a:pt x="457552" y="325361"/>
                  </a:cubicBezTo>
                  <a:cubicBezTo>
                    <a:pt x="460053" y="323226"/>
                    <a:pt x="462763" y="320987"/>
                    <a:pt x="465420" y="318749"/>
                  </a:cubicBezTo>
                  <a:close/>
                  <a:moveTo>
                    <a:pt x="35959" y="1201342"/>
                  </a:moveTo>
                  <a:cubicBezTo>
                    <a:pt x="37261" y="1184264"/>
                    <a:pt x="38512" y="1167134"/>
                    <a:pt x="40492" y="1150160"/>
                  </a:cubicBezTo>
                  <a:cubicBezTo>
                    <a:pt x="42628" y="1131885"/>
                    <a:pt x="44660" y="1113557"/>
                    <a:pt x="47474" y="1095385"/>
                  </a:cubicBezTo>
                  <a:cubicBezTo>
                    <a:pt x="50340" y="1077162"/>
                    <a:pt x="53154" y="1058990"/>
                    <a:pt x="56489" y="1040871"/>
                  </a:cubicBezTo>
                  <a:cubicBezTo>
                    <a:pt x="59823" y="1022647"/>
                    <a:pt x="63262" y="1004476"/>
                    <a:pt x="66806" y="986304"/>
                  </a:cubicBezTo>
                  <a:cubicBezTo>
                    <a:pt x="70974" y="966206"/>
                    <a:pt x="75612" y="944078"/>
                    <a:pt x="80927" y="922105"/>
                  </a:cubicBezTo>
                  <a:cubicBezTo>
                    <a:pt x="83844" y="910078"/>
                    <a:pt x="87023" y="898102"/>
                    <a:pt x="90254" y="886127"/>
                  </a:cubicBezTo>
                  <a:cubicBezTo>
                    <a:pt x="92859" y="876494"/>
                    <a:pt x="96194" y="866966"/>
                    <a:pt x="99216" y="857489"/>
                  </a:cubicBezTo>
                  <a:cubicBezTo>
                    <a:pt x="103228" y="846660"/>
                    <a:pt x="107084" y="835830"/>
                    <a:pt x="111565" y="825208"/>
                  </a:cubicBezTo>
                  <a:cubicBezTo>
                    <a:pt x="114327" y="818595"/>
                    <a:pt x="116932" y="811931"/>
                    <a:pt x="119902" y="805422"/>
                  </a:cubicBezTo>
                  <a:cubicBezTo>
                    <a:pt x="122455" y="799903"/>
                    <a:pt x="125009" y="794332"/>
                    <a:pt x="127510" y="788813"/>
                  </a:cubicBezTo>
                  <a:cubicBezTo>
                    <a:pt x="137566" y="766788"/>
                    <a:pt x="148404" y="745128"/>
                    <a:pt x="159190" y="723416"/>
                  </a:cubicBezTo>
                  <a:cubicBezTo>
                    <a:pt x="172634" y="697226"/>
                    <a:pt x="186025" y="670984"/>
                    <a:pt x="199573" y="644846"/>
                  </a:cubicBezTo>
                  <a:cubicBezTo>
                    <a:pt x="203220" y="637765"/>
                    <a:pt x="207181" y="630840"/>
                    <a:pt x="210984" y="623915"/>
                  </a:cubicBezTo>
                  <a:cubicBezTo>
                    <a:pt x="214163" y="618032"/>
                    <a:pt x="217602" y="612356"/>
                    <a:pt x="220989" y="606681"/>
                  </a:cubicBezTo>
                  <a:cubicBezTo>
                    <a:pt x="224428" y="600954"/>
                    <a:pt x="227763" y="595278"/>
                    <a:pt x="231410" y="589759"/>
                  </a:cubicBezTo>
                  <a:cubicBezTo>
                    <a:pt x="235474" y="583563"/>
                    <a:pt x="239591" y="577367"/>
                    <a:pt x="243655" y="571171"/>
                  </a:cubicBezTo>
                  <a:cubicBezTo>
                    <a:pt x="252357" y="558831"/>
                    <a:pt x="261059" y="546543"/>
                    <a:pt x="269917" y="534307"/>
                  </a:cubicBezTo>
                  <a:cubicBezTo>
                    <a:pt x="278723" y="522176"/>
                    <a:pt x="287581" y="510096"/>
                    <a:pt x="296439" y="498016"/>
                  </a:cubicBezTo>
                  <a:cubicBezTo>
                    <a:pt x="304724" y="486718"/>
                    <a:pt x="313322" y="475627"/>
                    <a:pt x="322128" y="464693"/>
                  </a:cubicBezTo>
                  <a:cubicBezTo>
                    <a:pt x="326348" y="459435"/>
                    <a:pt x="330465" y="454176"/>
                    <a:pt x="334841" y="449073"/>
                  </a:cubicBezTo>
                  <a:cubicBezTo>
                    <a:pt x="339531" y="443710"/>
                    <a:pt x="344169" y="438295"/>
                    <a:pt x="348806" y="432932"/>
                  </a:cubicBezTo>
                  <a:cubicBezTo>
                    <a:pt x="364282" y="416323"/>
                    <a:pt x="379809" y="399817"/>
                    <a:pt x="395858" y="383729"/>
                  </a:cubicBezTo>
                  <a:cubicBezTo>
                    <a:pt x="404508" y="375033"/>
                    <a:pt x="413210" y="366546"/>
                    <a:pt x="421964" y="358007"/>
                  </a:cubicBezTo>
                  <a:cubicBezTo>
                    <a:pt x="428946" y="351291"/>
                    <a:pt x="436084" y="344678"/>
                    <a:pt x="443223" y="338066"/>
                  </a:cubicBezTo>
                  <a:cubicBezTo>
                    <a:pt x="444682" y="340200"/>
                    <a:pt x="446141" y="342283"/>
                    <a:pt x="447600" y="344418"/>
                  </a:cubicBezTo>
                  <a:cubicBezTo>
                    <a:pt x="448121" y="345147"/>
                    <a:pt x="448642" y="345876"/>
                    <a:pt x="449215" y="346605"/>
                  </a:cubicBezTo>
                  <a:cubicBezTo>
                    <a:pt x="450310" y="348115"/>
                    <a:pt x="451404" y="349572"/>
                    <a:pt x="452498" y="351030"/>
                  </a:cubicBezTo>
                  <a:cubicBezTo>
                    <a:pt x="452915" y="351655"/>
                    <a:pt x="453436" y="352280"/>
                    <a:pt x="453905" y="352905"/>
                  </a:cubicBezTo>
                  <a:cubicBezTo>
                    <a:pt x="455520" y="355040"/>
                    <a:pt x="457135" y="357122"/>
                    <a:pt x="458855" y="359153"/>
                  </a:cubicBezTo>
                  <a:cubicBezTo>
                    <a:pt x="460314" y="360975"/>
                    <a:pt x="461773" y="362746"/>
                    <a:pt x="463232" y="364516"/>
                  </a:cubicBezTo>
                  <a:cubicBezTo>
                    <a:pt x="467765" y="369931"/>
                    <a:pt x="472455" y="375190"/>
                    <a:pt x="477301" y="380344"/>
                  </a:cubicBezTo>
                  <a:cubicBezTo>
                    <a:pt x="478708" y="381854"/>
                    <a:pt x="480167" y="383416"/>
                    <a:pt x="481626" y="384874"/>
                  </a:cubicBezTo>
                  <a:cubicBezTo>
                    <a:pt x="500175" y="404035"/>
                    <a:pt x="520549" y="421582"/>
                    <a:pt x="541287" y="437722"/>
                  </a:cubicBezTo>
                  <a:cubicBezTo>
                    <a:pt x="588600" y="470525"/>
                    <a:pt x="641697" y="493695"/>
                    <a:pt x="694064" y="517125"/>
                  </a:cubicBezTo>
                  <a:cubicBezTo>
                    <a:pt x="700681" y="519885"/>
                    <a:pt x="707247" y="522696"/>
                    <a:pt x="713864" y="525612"/>
                  </a:cubicBezTo>
                  <a:cubicBezTo>
                    <a:pt x="717564" y="527226"/>
                    <a:pt x="721211" y="528840"/>
                    <a:pt x="724911" y="530454"/>
                  </a:cubicBezTo>
                  <a:cubicBezTo>
                    <a:pt x="731059" y="533214"/>
                    <a:pt x="737208" y="536026"/>
                    <a:pt x="743356" y="538837"/>
                  </a:cubicBezTo>
                  <a:cubicBezTo>
                    <a:pt x="747421" y="540660"/>
                    <a:pt x="751485" y="542534"/>
                    <a:pt x="755549" y="544356"/>
                  </a:cubicBezTo>
                  <a:cubicBezTo>
                    <a:pt x="761281" y="546960"/>
                    <a:pt x="767013" y="549563"/>
                    <a:pt x="772797" y="552167"/>
                  </a:cubicBezTo>
                  <a:cubicBezTo>
                    <a:pt x="773839" y="552687"/>
                    <a:pt x="774881" y="553156"/>
                    <a:pt x="775923" y="553572"/>
                  </a:cubicBezTo>
                  <a:cubicBezTo>
                    <a:pt x="774204" y="556644"/>
                    <a:pt x="772484" y="559716"/>
                    <a:pt x="770764" y="562788"/>
                  </a:cubicBezTo>
                  <a:cubicBezTo>
                    <a:pt x="769045" y="565860"/>
                    <a:pt x="767325" y="568984"/>
                    <a:pt x="765658" y="572056"/>
                  </a:cubicBezTo>
                  <a:cubicBezTo>
                    <a:pt x="751329" y="598038"/>
                    <a:pt x="737677" y="624332"/>
                    <a:pt x="724702" y="650990"/>
                  </a:cubicBezTo>
                  <a:cubicBezTo>
                    <a:pt x="723817" y="652813"/>
                    <a:pt x="722931" y="654635"/>
                    <a:pt x="722045" y="656457"/>
                  </a:cubicBezTo>
                  <a:cubicBezTo>
                    <a:pt x="718971" y="662810"/>
                    <a:pt x="715948" y="669110"/>
                    <a:pt x="712978" y="675514"/>
                  </a:cubicBezTo>
                  <a:cubicBezTo>
                    <a:pt x="711467" y="678690"/>
                    <a:pt x="710008" y="681866"/>
                    <a:pt x="708497" y="685095"/>
                  </a:cubicBezTo>
                  <a:cubicBezTo>
                    <a:pt x="707351" y="687646"/>
                    <a:pt x="706152" y="690145"/>
                    <a:pt x="705058" y="692696"/>
                  </a:cubicBezTo>
                  <a:cubicBezTo>
                    <a:pt x="696982" y="710347"/>
                    <a:pt x="689218" y="728154"/>
                    <a:pt x="681767" y="746065"/>
                  </a:cubicBezTo>
                  <a:cubicBezTo>
                    <a:pt x="680360" y="749450"/>
                    <a:pt x="678953" y="752834"/>
                    <a:pt x="677598" y="756218"/>
                  </a:cubicBezTo>
                  <a:cubicBezTo>
                    <a:pt x="673586" y="766007"/>
                    <a:pt x="669678" y="775848"/>
                    <a:pt x="665874" y="785741"/>
                  </a:cubicBezTo>
                  <a:cubicBezTo>
                    <a:pt x="663790" y="791000"/>
                    <a:pt x="661810" y="796310"/>
                    <a:pt x="659830" y="801621"/>
                  </a:cubicBezTo>
                  <a:cubicBezTo>
                    <a:pt x="655974" y="811878"/>
                    <a:pt x="652274" y="822136"/>
                    <a:pt x="648679" y="832445"/>
                  </a:cubicBezTo>
                  <a:cubicBezTo>
                    <a:pt x="647585" y="835517"/>
                    <a:pt x="646543" y="838589"/>
                    <a:pt x="645448" y="841661"/>
                  </a:cubicBezTo>
                  <a:cubicBezTo>
                    <a:pt x="643156" y="848326"/>
                    <a:pt x="640915" y="854990"/>
                    <a:pt x="638727" y="861655"/>
                  </a:cubicBezTo>
                  <a:cubicBezTo>
                    <a:pt x="622678" y="911379"/>
                    <a:pt x="605222" y="960739"/>
                    <a:pt x="592404" y="1011401"/>
                  </a:cubicBezTo>
                  <a:cubicBezTo>
                    <a:pt x="575000" y="1086794"/>
                    <a:pt x="562026" y="1163437"/>
                    <a:pt x="551448" y="1240080"/>
                  </a:cubicBezTo>
                  <a:cubicBezTo>
                    <a:pt x="551188" y="1243048"/>
                    <a:pt x="550875" y="1246068"/>
                    <a:pt x="550615" y="1249036"/>
                  </a:cubicBezTo>
                  <a:cubicBezTo>
                    <a:pt x="520393" y="1250234"/>
                    <a:pt x="490171" y="1251327"/>
                    <a:pt x="459949" y="1252160"/>
                  </a:cubicBezTo>
                  <a:cubicBezTo>
                    <a:pt x="458907" y="1252212"/>
                    <a:pt x="457865" y="1252212"/>
                    <a:pt x="456823" y="1252264"/>
                  </a:cubicBezTo>
                  <a:cubicBezTo>
                    <a:pt x="451352" y="1252420"/>
                    <a:pt x="445828" y="1252577"/>
                    <a:pt x="440357" y="1252681"/>
                  </a:cubicBezTo>
                  <a:cubicBezTo>
                    <a:pt x="420400" y="1253201"/>
                    <a:pt x="400444" y="1253670"/>
                    <a:pt x="380487" y="1254035"/>
                  </a:cubicBezTo>
                  <a:cubicBezTo>
                    <a:pt x="371629" y="1254139"/>
                    <a:pt x="362718" y="1254295"/>
                    <a:pt x="353860" y="1254399"/>
                  </a:cubicBezTo>
                  <a:cubicBezTo>
                    <a:pt x="351880" y="1254451"/>
                    <a:pt x="349900" y="1254451"/>
                    <a:pt x="347920" y="1254503"/>
                  </a:cubicBezTo>
                  <a:cubicBezTo>
                    <a:pt x="341511" y="1254555"/>
                    <a:pt x="335102" y="1254607"/>
                    <a:pt x="328745" y="1254659"/>
                  </a:cubicBezTo>
                  <a:cubicBezTo>
                    <a:pt x="326765" y="1254711"/>
                    <a:pt x="324733" y="1254711"/>
                    <a:pt x="322701" y="1254711"/>
                  </a:cubicBezTo>
                  <a:cubicBezTo>
                    <a:pt x="318376" y="1254763"/>
                    <a:pt x="314051" y="1254763"/>
                    <a:pt x="309726" y="1254816"/>
                  </a:cubicBezTo>
                  <a:cubicBezTo>
                    <a:pt x="300972" y="1254868"/>
                    <a:pt x="292270" y="1254868"/>
                    <a:pt x="283517" y="1254868"/>
                  </a:cubicBezTo>
                  <a:cubicBezTo>
                    <a:pt x="252201" y="1254868"/>
                    <a:pt x="220885" y="1254607"/>
                    <a:pt x="189569" y="1253982"/>
                  </a:cubicBezTo>
                  <a:cubicBezTo>
                    <a:pt x="150280" y="1254347"/>
                    <a:pt x="111044" y="1253358"/>
                    <a:pt x="71808" y="1251952"/>
                  </a:cubicBezTo>
                  <a:cubicBezTo>
                    <a:pt x="70505" y="1252212"/>
                    <a:pt x="67848" y="1252108"/>
                    <a:pt x="64461" y="1251900"/>
                  </a:cubicBezTo>
                  <a:cubicBezTo>
                    <a:pt x="63523" y="1251848"/>
                    <a:pt x="62533" y="1251796"/>
                    <a:pt x="61543" y="1251691"/>
                  </a:cubicBezTo>
                  <a:cubicBezTo>
                    <a:pt x="61491" y="1251691"/>
                    <a:pt x="61387" y="1251691"/>
                    <a:pt x="61334" y="1251691"/>
                  </a:cubicBezTo>
                  <a:cubicBezTo>
                    <a:pt x="59823" y="1251587"/>
                    <a:pt x="58208" y="1251483"/>
                    <a:pt x="56489" y="1251327"/>
                  </a:cubicBezTo>
                  <a:cubicBezTo>
                    <a:pt x="56436" y="1251327"/>
                    <a:pt x="56384" y="1251327"/>
                    <a:pt x="56280" y="1251327"/>
                  </a:cubicBezTo>
                  <a:cubicBezTo>
                    <a:pt x="55238" y="1251275"/>
                    <a:pt x="54144" y="1251223"/>
                    <a:pt x="53050" y="1251119"/>
                  </a:cubicBezTo>
                  <a:cubicBezTo>
                    <a:pt x="52945" y="1251119"/>
                    <a:pt x="52789" y="1251119"/>
                    <a:pt x="52633" y="1251119"/>
                  </a:cubicBezTo>
                  <a:cubicBezTo>
                    <a:pt x="45755" y="1250754"/>
                    <a:pt x="38564" y="1250598"/>
                    <a:pt x="33614" y="1251639"/>
                  </a:cubicBezTo>
                  <a:cubicBezTo>
                    <a:pt x="34239" y="1234822"/>
                    <a:pt x="35021" y="1218056"/>
                    <a:pt x="35959" y="1201342"/>
                  </a:cubicBezTo>
                  <a:close/>
                  <a:moveTo>
                    <a:pt x="441660" y="2130589"/>
                  </a:moveTo>
                  <a:cubicBezTo>
                    <a:pt x="440618" y="2131317"/>
                    <a:pt x="439576" y="2132099"/>
                    <a:pt x="438586" y="2132827"/>
                  </a:cubicBezTo>
                  <a:cubicBezTo>
                    <a:pt x="435303" y="2130016"/>
                    <a:pt x="432020" y="2127204"/>
                    <a:pt x="428790" y="2124392"/>
                  </a:cubicBezTo>
                  <a:cubicBezTo>
                    <a:pt x="407843" y="2105544"/>
                    <a:pt x="386844" y="2086748"/>
                    <a:pt x="366679" y="2067066"/>
                  </a:cubicBezTo>
                  <a:cubicBezTo>
                    <a:pt x="361259" y="2061808"/>
                    <a:pt x="355736" y="2056653"/>
                    <a:pt x="350473" y="2051238"/>
                  </a:cubicBezTo>
                  <a:cubicBezTo>
                    <a:pt x="345367" y="2046031"/>
                    <a:pt x="340156" y="2040928"/>
                    <a:pt x="335206" y="2035566"/>
                  </a:cubicBezTo>
                  <a:cubicBezTo>
                    <a:pt x="330152" y="2030099"/>
                    <a:pt x="324941" y="2024683"/>
                    <a:pt x="319991" y="2019060"/>
                  </a:cubicBezTo>
                  <a:cubicBezTo>
                    <a:pt x="315197" y="2013593"/>
                    <a:pt x="310404" y="2008178"/>
                    <a:pt x="305558" y="2002711"/>
                  </a:cubicBezTo>
                  <a:cubicBezTo>
                    <a:pt x="294303" y="1989694"/>
                    <a:pt x="281693" y="1975219"/>
                    <a:pt x="268770" y="1960953"/>
                  </a:cubicBezTo>
                  <a:cubicBezTo>
                    <a:pt x="256421" y="1947311"/>
                    <a:pt x="244124" y="1933670"/>
                    <a:pt x="231983" y="1919924"/>
                  </a:cubicBezTo>
                  <a:cubicBezTo>
                    <a:pt x="227763" y="1914873"/>
                    <a:pt x="223542" y="1909823"/>
                    <a:pt x="219269" y="1904772"/>
                  </a:cubicBezTo>
                  <a:cubicBezTo>
                    <a:pt x="216351" y="1901232"/>
                    <a:pt x="213590" y="1897587"/>
                    <a:pt x="210828" y="1893942"/>
                  </a:cubicBezTo>
                  <a:cubicBezTo>
                    <a:pt x="207702" y="1889881"/>
                    <a:pt x="204575" y="1885820"/>
                    <a:pt x="201605" y="1881550"/>
                  </a:cubicBezTo>
                  <a:cubicBezTo>
                    <a:pt x="198583" y="1877177"/>
                    <a:pt x="195561" y="1872803"/>
                    <a:pt x="192539" y="1868481"/>
                  </a:cubicBezTo>
                  <a:cubicBezTo>
                    <a:pt x="176438" y="1843489"/>
                    <a:pt x="160806" y="1818236"/>
                    <a:pt x="145122" y="1792984"/>
                  </a:cubicBezTo>
                  <a:cubicBezTo>
                    <a:pt x="141110" y="1786579"/>
                    <a:pt x="137045" y="1780175"/>
                    <a:pt x="133137" y="1773719"/>
                  </a:cubicBezTo>
                  <a:cubicBezTo>
                    <a:pt x="129281" y="1767262"/>
                    <a:pt x="125217" y="1760910"/>
                    <a:pt x="121517" y="1754350"/>
                  </a:cubicBezTo>
                  <a:cubicBezTo>
                    <a:pt x="119642" y="1751069"/>
                    <a:pt x="117766" y="1747737"/>
                    <a:pt x="115890" y="1744457"/>
                  </a:cubicBezTo>
                  <a:cubicBezTo>
                    <a:pt x="114014" y="1741177"/>
                    <a:pt x="112034" y="1737949"/>
                    <a:pt x="110262" y="1734564"/>
                  </a:cubicBezTo>
                  <a:cubicBezTo>
                    <a:pt x="107084" y="1728368"/>
                    <a:pt x="103905" y="1722172"/>
                    <a:pt x="100727" y="1715976"/>
                  </a:cubicBezTo>
                  <a:cubicBezTo>
                    <a:pt x="99007" y="1712123"/>
                    <a:pt x="97288" y="1708374"/>
                    <a:pt x="95568" y="1704521"/>
                  </a:cubicBezTo>
                  <a:cubicBezTo>
                    <a:pt x="94162" y="1701397"/>
                    <a:pt x="92546" y="1698273"/>
                    <a:pt x="91348" y="1695045"/>
                  </a:cubicBezTo>
                  <a:cubicBezTo>
                    <a:pt x="88638" y="1688068"/>
                    <a:pt x="85929" y="1681143"/>
                    <a:pt x="83271" y="1674166"/>
                  </a:cubicBezTo>
                  <a:cubicBezTo>
                    <a:pt x="81917" y="1670209"/>
                    <a:pt x="80614" y="1666252"/>
                    <a:pt x="79363" y="1662243"/>
                  </a:cubicBezTo>
                  <a:cubicBezTo>
                    <a:pt x="78373" y="1659275"/>
                    <a:pt x="77279" y="1656359"/>
                    <a:pt x="76445" y="1653339"/>
                  </a:cubicBezTo>
                  <a:cubicBezTo>
                    <a:pt x="74309" y="1645893"/>
                    <a:pt x="71964" y="1638500"/>
                    <a:pt x="70088" y="1631002"/>
                  </a:cubicBezTo>
                  <a:cubicBezTo>
                    <a:pt x="68160" y="1623296"/>
                    <a:pt x="66076" y="1615590"/>
                    <a:pt x="64305" y="1607884"/>
                  </a:cubicBezTo>
                  <a:cubicBezTo>
                    <a:pt x="62585" y="1600282"/>
                    <a:pt x="60866" y="1592733"/>
                    <a:pt x="59146" y="1585131"/>
                  </a:cubicBezTo>
                  <a:cubicBezTo>
                    <a:pt x="56228" y="1570500"/>
                    <a:pt x="53362" y="1555921"/>
                    <a:pt x="50653" y="1541238"/>
                  </a:cubicBezTo>
                  <a:cubicBezTo>
                    <a:pt x="48152" y="1527596"/>
                    <a:pt x="46067" y="1513903"/>
                    <a:pt x="43983" y="1500209"/>
                  </a:cubicBezTo>
                  <a:cubicBezTo>
                    <a:pt x="41951" y="1486411"/>
                    <a:pt x="40023" y="1472561"/>
                    <a:pt x="38460" y="1458711"/>
                  </a:cubicBezTo>
                  <a:cubicBezTo>
                    <a:pt x="37678" y="1451526"/>
                    <a:pt x="36792" y="1444341"/>
                    <a:pt x="36115" y="1437155"/>
                  </a:cubicBezTo>
                  <a:cubicBezTo>
                    <a:pt x="35438" y="1429658"/>
                    <a:pt x="34760" y="1422108"/>
                    <a:pt x="34135" y="1414558"/>
                  </a:cubicBezTo>
                  <a:cubicBezTo>
                    <a:pt x="33197" y="1399146"/>
                    <a:pt x="32051" y="1381547"/>
                    <a:pt x="31999" y="1363897"/>
                  </a:cubicBezTo>
                  <a:cubicBezTo>
                    <a:pt x="31894" y="1345725"/>
                    <a:pt x="31738" y="1327554"/>
                    <a:pt x="32103" y="1309382"/>
                  </a:cubicBezTo>
                  <a:cubicBezTo>
                    <a:pt x="32259" y="1300322"/>
                    <a:pt x="32415" y="1291315"/>
                    <a:pt x="32624" y="1282307"/>
                  </a:cubicBezTo>
                  <a:cubicBezTo>
                    <a:pt x="32676" y="1278871"/>
                    <a:pt x="32780" y="1275330"/>
                    <a:pt x="32884" y="1271894"/>
                  </a:cubicBezTo>
                  <a:cubicBezTo>
                    <a:pt x="32936" y="1269186"/>
                    <a:pt x="33041" y="1266479"/>
                    <a:pt x="33145" y="1263771"/>
                  </a:cubicBezTo>
                  <a:lnTo>
                    <a:pt x="33145" y="1263719"/>
                  </a:lnTo>
                  <a:cubicBezTo>
                    <a:pt x="34812" y="1264500"/>
                    <a:pt x="36480" y="1265229"/>
                    <a:pt x="38147" y="1265906"/>
                  </a:cubicBezTo>
                  <a:cubicBezTo>
                    <a:pt x="41534" y="1267208"/>
                    <a:pt x="44973" y="1268353"/>
                    <a:pt x="48516" y="1269342"/>
                  </a:cubicBezTo>
                  <a:cubicBezTo>
                    <a:pt x="49402" y="1269551"/>
                    <a:pt x="50288" y="1269811"/>
                    <a:pt x="51174" y="1270019"/>
                  </a:cubicBezTo>
                  <a:cubicBezTo>
                    <a:pt x="52060" y="1270227"/>
                    <a:pt x="52945" y="1270436"/>
                    <a:pt x="53831" y="1270644"/>
                  </a:cubicBezTo>
                  <a:cubicBezTo>
                    <a:pt x="55603" y="1271061"/>
                    <a:pt x="57374" y="1271373"/>
                    <a:pt x="59198" y="1271737"/>
                  </a:cubicBezTo>
                  <a:cubicBezTo>
                    <a:pt x="61022" y="1272102"/>
                    <a:pt x="62793" y="1272362"/>
                    <a:pt x="64617" y="1272623"/>
                  </a:cubicBezTo>
                  <a:cubicBezTo>
                    <a:pt x="65555" y="1272779"/>
                    <a:pt x="66545" y="1272883"/>
                    <a:pt x="67483" y="1273039"/>
                  </a:cubicBezTo>
                  <a:cubicBezTo>
                    <a:pt x="68369" y="1273143"/>
                    <a:pt x="69255" y="1273247"/>
                    <a:pt x="70140" y="1273404"/>
                  </a:cubicBezTo>
                  <a:cubicBezTo>
                    <a:pt x="72485" y="1273664"/>
                    <a:pt x="74830" y="1273924"/>
                    <a:pt x="77227" y="1274133"/>
                  </a:cubicBezTo>
                  <a:cubicBezTo>
                    <a:pt x="78165" y="1274237"/>
                    <a:pt x="79155" y="1274341"/>
                    <a:pt x="80041" y="1274393"/>
                  </a:cubicBezTo>
                  <a:cubicBezTo>
                    <a:pt x="80405" y="1274445"/>
                    <a:pt x="80770" y="1274445"/>
                    <a:pt x="81187" y="1274497"/>
                  </a:cubicBezTo>
                  <a:cubicBezTo>
                    <a:pt x="82698" y="1274601"/>
                    <a:pt x="84261" y="1274757"/>
                    <a:pt x="85772" y="1274861"/>
                  </a:cubicBezTo>
                  <a:cubicBezTo>
                    <a:pt x="93640" y="1275434"/>
                    <a:pt x="101509" y="1275851"/>
                    <a:pt x="109272" y="1276476"/>
                  </a:cubicBezTo>
                  <a:cubicBezTo>
                    <a:pt x="110940" y="1276580"/>
                    <a:pt x="112555" y="1276736"/>
                    <a:pt x="114223" y="1276892"/>
                  </a:cubicBezTo>
                  <a:cubicBezTo>
                    <a:pt x="116098" y="1277100"/>
                    <a:pt x="117974" y="1277257"/>
                    <a:pt x="119798" y="1277465"/>
                  </a:cubicBezTo>
                  <a:cubicBezTo>
                    <a:pt x="186234" y="1280693"/>
                    <a:pt x="252774" y="1282099"/>
                    <a:pt x="319314" y="1283453"/>
                  </a:cubicBezTo>
                  <a:cubicBezTo>
                    <a:pt x="386427" y="1284077"/>
                    <a:pt x="453436" y="1280485"/>
                    <a:pt x="520549" y="1280433"/>
                  </a:cubicBezTo>
                  <a:cubicBezTo>
                    <a:pt x="526541" y="1280381"/>
                    <a:pt x="532586" y="1280224"/>
                    <a:pt x="538578" y="1280068"/>
                  </a:cubicBezTo>
                  <a:cubicBezTo>
                    <a:pt x="541809" y="1279964"/>
                    <a:pt x="544987" y="1279860"/>
                    <a:pt x="548166" y="1279756"/>
                  </a:cubicBezTo>
                  <a:cubicBezTo>
                    <a:pt x="547749" y="1285067"/>
                    <a:pt x="547436" y="1290378"/>
                    <a:pt x="547071" y="1295688"/>
                  </a:cubicBezTo>
                  <a:cubicBezTo>
                    <a:pt x="546915" y="1298448"/>
                    <a:pt x="546707" y="1301260"/>
                    <a:pt x="546602" y="1304019"/>
                  </a:cubicBezTo>
                  <a:cubicBezTo>
                    <a:pt x="546394" y="1306727"/>
                    <a:pt x="546238" y="1309434"/>
                    <a:pt x="546185" y="1312090"/>
                  </a:cubicBezTo>
                  <a:cubicBezTo>
                    <a:pt x="545977" y="1315370"/>
                    <a:pt x="545821" y="1318598"/>
                    <a:pt x="545664" y="1321826"/>
                  </a:cubicBezTo>
                  <a:cubicBezTo>
                    <a:pt x="545560" y="1323388"/>
                    <a:pt x="545508" y="1324950"/>
                    <a:pt x="545456" y="1326512"/>
                  </a:cubicBezTo>
                  <a:cubicBezTo>
                    <a:pt x="545091" y="1333385"/>
                    <a:pt x="544883" y="1340258"/>
                    <a:pt x="544674" y="1347131"/>
                  </a:cubicBezTo>
                  <a:cubicBezTo>
                    <a:pt x="544570" y="1349214"/>
                    <a:pt x="544518" y="1351296"/>
                    <a:pt x="544466" y="1353327"/>
                  </a:cubicBezTo>
                  <a:cubicBezTo>
                    <a:pt x="544414" y="1355514"/>
                    <a:pt x="544362" y="1357649"/>
                    <a:pt x="544310" y="1359835"/>
                  </a:cubicBezTo>
                  <a:cubicBezTo>
                    <a:pt x="544205" y="1364938"/>
                    <a:pt x="544101" y="1370041"/>
                    <a:pt x="544049" y="1375195"/>
                  </a:cubicBezTo>
                  <a:cubicBezTo>
                    <a:pt x="544049" y="1375612"/>
                    <a:pt x="543997" y="1376028"/>
                    <a:pt x="544049" y="1376393"/>
                  </a:cubicBezTo>
                  <a:cubicBezTo>
                    <a:pt x="543945" y="1382641"/>
                    <a:pt x="543945" y="1388941"/>
                    <a:pt x="543945" y="1395189"/>
                  </a:cubicBezTo>
                  <a:cubicBezTo>
                    <a:pt x="543893" y="1500573"/>
                    <a:pt x="554418" y="1606166"/>
                    <a:pt x="575417" y="1709155"/>
                  </a:cubicBezTo>
                  <a:cubicBezTo>
                    <a:pt x="597875" y="1809749"/>
                    <a:pt x="638883" y="1904824"/>
                    <a:pt x="681923" y="1998077"/>
                  </a:cubicBezTo>
                  <a:cubicBezTo>
                    <a:pt x="682757" y="2000003"/>
                    <a:pt x="683590" y="2001826"/>
                    <a:pt x="684476" y="2003700"/>
                  </a:cubicBezTo>
                  <a:cubicBezTo>
                    <a:pt x="681037" y="2005054"/>
                    <a:pt x="677546" y="2006408"/>
                    <a:pt x="674107" y="2007814"/>
                  </a:cubicBezTo>
                  <a:cubicBezTo>
                    <a:pt x="673169" y="2008178"/>
                    <a:pt x="672283" y="2008543"/>
                    <a:pt x="671345" y="2008959"/>
                  </a:cubicBezTo>
                  <a:cubicBezTo>
                    <a:pt x="668219" y="2010261"/>
                    <a:pt x="665093" y="2011562"/>
                    <a:pt x="661966" y="2012916"/>
                  </a:cubicBezTo>
                  <a:cubicBezTo>
                    <a:pt x="659152" y="2014114"/>
                    <a:pt x="656339" y="2015311"/>
                    <a:pt x="653577" y="2016561"/>
                  </a:cubicBezTo>
                  <a:cubicBezTo>
                    <a:pt x="632005" y="2026089"/>
                    <a:pt x="610850" y="2036555"/>
                    <a:pt x="589903" y="2047385"/>
                  </a:cubicBezTo>
                  <a:cubicBezTo>
                    <a:pt x="586099" y="2049363"/>
                    <a:pt x="582295" y="2051290"/>
                    <a:pt x="578492" y="2053321"/>
                  </a:cubicBezTo>
                  <a:cubicBezTo>
                    <a:pt x="555669" y="2065244"/>
                    <a:pt x="533003" y="2077480"/>
                    <a:pt x="510128" y="2089351"/>
                  </a:cubicBezTo>
                  <a:cubicBezTo>
                    <a:pt x="509919" y="2089455"/>
                    <a:pt x="509763" y="2089611"/>
                    <a:pt x="509555" y="2089768"/>
                  </a:cubicBezTo>
                  <a:cubicBezTo>
                    <a:pt x="509190" y="2090028"/>
                    <a:pt x="508721" y="2090288"/>
                    <a:pt x="508252" y="2090601"/>
                  </a:cubicBezTo>
                  <a:cubicBezTo>
                    <a:pt x="505021" y="2092631"/>
                    <a:pt x="499654" y="2095599"/>
                    <a:pt x="493141" y="2099296"/>
                  </a:cubicBezTo>
                  <a:cubicBezTo>
                    <a:pt x="492620" y="2099556"/>
                    <a:pt x="492099" y="2099869"/>
                    <a:pt x="491526" y="2100181"/>
                  </a:cubicBezTo>
                  <a:cubicBezTo>
                    <a:pt x="484387" y="2104190"/>
                    <a:pt x="475998" y="2108928"/>
                    <a:pt x="467609" y="2113927"/>
                  </a:cubicBezTo>
                  <a:cubicBezTo>
                    <a:pt x="466984" y="2114291"/>
                    <a:pt x="466306" y="2114708"/>
                    <a:pt x="465681" y="2115072"/>
                  </a:cubicBezTo>
                  <a:cubicBezTo>
                    <a:pt x="457917" y="2119706"/>
                    <a:pt x="450257" y="2124601"/>
                    <a:pt x="443536" y="2129339"/>
                  </a:cubicBezTo>
                  <a:cubicBezTo>
                    <a:pt x="442806" y="2129808"/>
                    <a:pt x="442233" y="2130172"/>
                    <a:pt x="441660" y="2130589"/>
                  </a:cubicBezTo>
                  <a:close/>
                  <a:moveTo>
                    <a:pt x="1084602" y="2445336"/>
                  </a:moveTo>
                  <a:cubicBezTo>
                    <a:pt x="1084341" y="2445284"/>
                    <a:pt x="1084029" y="2445232"/>
                    <a:pt x="1083716" y="2445127"/>
                  </a:cubicBezTo>
                  <a:cubicBezTo>
                    <a:pt x="1080694" y="2444346"/>
                    <a:pt x="1077672" y="2443513"/>
                    <a:pt x="1074650" y="2442732"/>
                  </a:cubicBezTo>
                  <a:cubicBezTo>
                    <a:pt x="1069074" y="2441222"/>
                    <a:pt x="1063551" y="2439712"/>
                    <a:pt x="1057976" y="2438098"/>
                  </a:cubicBezTo>
                  <a:cubicBezTo>
                    <a:pt x="1053807" y="2436901"/>
                    <a:pt x="1049638" y="2435703"/>
                    <a:pt x="1045470" y="2434506"/>
                  </a:cubicBezTo>
                  <a:cubicBezTo>
                    <a:pt x="1044636" y="2434245"/>
                    <a:pt x="1043803" y="2433985"/>
                    <a:pt x="1042917" y="2433777"/>
                  </a:cubicBezTo>
                  <a:cubicBezTo>
                    <a:pt x="1038436" y="2432423"/>
                    <a:pt x="1033954" y="2431017"/>
                    <a:pt x="1029421" y="2429611"/>
                  </a:cubicBezTo>
                  <a:cubicBezTo>
                    <a:pt x="1009360" y="2423311"/>
                    <a:pt x="989351" y="2416647"/>
                    <a:pt x="969238" y="2410398"/>
                  </a:cubicBezTo>
                  <a:cubicBezTo>
                    <a:pt x="949646" y="2404307"/>
                    <a:pt x="929950" y="2398475"/>
                    <a:pt x="910358" y="2392279"/>
                  </a:cubicBezTo>
                  <a:cubicBezTo>
                    <a:pt x="901708" y="2389311"/>
                    <a:pt x="893111" y="2386239"/>
                    <a:pt x="884565" y="2383011"/>
                  </a:cubicBezTo>
                  <a:cubicBezTo>
                    <a:pt x="875499" y="2379575"/>
                    <a:pt x="866380" y="2376034"/>
                    <a:pt x="857366" y="2372389"/>
                  </a:cubicBezTo>
                  <a:cubicBezTo>
                    <a:pt x="838972" y="2365048"/>
                    <a:pt x="820630" y="2357498"/>
                    <a:pt x="802341" y="2349896"/>
                  </a:cubicBezTo>
                  <a:cubicBezTo>
                    <a:pt x="784468" y="2342451"/>
                    <a:pt x="766909" y="2334380"/>
                    <a:pt x="749192" y="2326518"/>
                  </a:cubicBezTo>
                  <a:cubicBezTo>
                    <a:pt x="739292" y="2322144"/>
                    <a:pt x="729444" y="2317771"/>
                    <a:pt x="719648" y="2313293"/>
                  </a:cubicBezTo>
                  <a:cubicBezTo>
                    <a:pt x="711363" y="2309544"/>
                    <a:pt x="703182" y="2305587"/>
                    <a:pt x="694950" y="2301682"/>
                  </a:cubicBezTo>
                  <a:cubicBezTo>
                    <a:pt x="684789" y="2296579"/>
                    <a:pt x="672804" y="2290592"/>
                    <a:pt x="660976" y="2284135"/>
                  </a:cubicBezTo>
                  <a:cubicBezTo>
                    <a:pt x="649721" y="2277991"/>
                    <a:pt x="638466" y="2271847"/>
                    <a:pt x="627211" y="2265599"/>
                  </a:cubicBezTo>
                  <a:cubicBezTo>
                    <a:pt x="615748" y="2259247"/>
                    <a:pt x="604180" y="2252999"/>
                    <a:pt x="592977" y="2246178"/>
                  </a:cubicBezTo>
                  <a:cubicBezTo>
                    <a:pt x="587089" y="2242585"/>
                    <a:pt x="581045" y="2239149"/>
                    <a:pt x="575261" y="2235348"/>
                  </a:cubicBezTo>
                  <a:cubicBezTo>
                    <a:pt x="569946" y="2231912"/>
                    <a:pt x="564631" y="2228423"/>
                    <a:pt x="559368" y="2224987"/>
                  </a:cubicBezTo>
                  <a:cubicBezTo>
                    <a:pt x="548582" y="2217385"/>
                    <a:pt x="537901" y="2209731"/>
                    <a:pt x="527323" y="2201817"/>
                  </a:cubicBezTo>
                  <a:cubicBezTo>
                    <a:pt x="516276" y="2193590"/>
                    <a:pt x="505178" y="2185363"/>
                    <a:pt x="494235" y="2176981"/>
                  </a:cubicBezTo>
                  <a:cubicBezTo>
                    <a:pt x="482980" y="2168389"/>
                    <a:pt x="471569" y="2159902"/>
                    <a:pt x="460522" y="2150947"/>
                  </a:cubicBezTo>
                  <a:cubicBezTo>
                    <a:pt x="458334" y="2149177"/>
                    <a:pt x="456145" y="2147406"/>
                    <a:pt x="453905" y="2145636"/>
                  </a:cubicBezTo>
                  <a:cubicBezTo>
                    <a:pt x="456771" y="2144282"/>
                    <a:pt x="459584" y="2142824"/>
                    <a:pt x="462398" y="2141418"/>
                  </a:cubicBezTo>
                  <a:cubicBezTo>
                    <a:pt x="463388" y="2140950"/>
                    <a:pt x="464326" y="2140481"/>
                    <a:pt x="465264" y="2139961"/>
                  </a:cubicBezTo>
                  <a:cubicBezTo>
                    <a:pt x="466463" y="2139388"/>
                    <a:pt x="467661" y="2138763"/>
                    <a:pt x="468807" y="2138190"/>
                  </a:cubicBezTo>
                  <a:cubicBezTo>
                    <a:pt x="470475" y="2137357"/>
                    <a:pt x="472090" y="2136524"/>
                    <a:pt x="473757" y="2135691"/>
                  </a:cubicBezTo>
                  <a:cubicBezTo>
                    <a:pt x="504083" y="2119082"/>
                    <a:pt x="532638" y="2104555"/>
                    <a:pt x="564683" y="2089663"/>
                  </a:cubicBezTo>
                  <a:cubicBezTo>
                    <a:pt x="568591" y="2087581"/>
                    <a:pt x="572551" y="2085498"/>
                    <a:pt x="576459" y="2083520"/>
                  </a:cubicBezTo>
                  <a:cubicBezTo>
                    <a:pt x="577918" y="2082739"/>
                    <a:pt x="579377" y="2082010"/>
                    <a:pt x="580836" y="2081229"/>
                  </a:cubicBezTo>
                  <a:cubicBezTo>
                    <a:pt x="584432" y="2079406"/>
                    <a:pt x="588027" y="2077636"/>
                    <a:pt x="591622" y="2075814"/>
                  </a:cubicBezTo>
                  <a:cubicBezTo>
                    <a:pt x="595218" y="2073991"/>
                    <a:pt x="598917" y="2072221"/>
                    <a:pt x="602513" y="2070503"/>
                  </a:cubicBezTo>
                  <a:cubicBezTo>
                    <a:pt x="608140" y="2067743"/>
                    <a:pt x="613872" y="2065088"/>
                    <a:pt x="619604" y="2062432"/>
                  </a:cubicBezTo>
                  <a:cubicBezTo>
                    <a:pt x="623928" y="2060402"/>
                    <a:pt x="628305" y="2058423"/>
                    <a:pt x="632630" y="2056497"/>
                  </a:cubicBezTo>
                  <a:cubicBezTo>
                    <a:pt x="637216" y="2054414"/>
                    <a:pt x="641801" y="2052435"/>
                    <a:pt x="646438" y="2050405"/>
                  </a:cubicBezTo>
                  <a:cubicBezTo>
                    <a:pt x="646543" y="2050353"/>
                    <a:pt x="646699" y="2050301"/>
                    <a:pt x="646803" y="2050249"/>
                  </a:cubicBezTo>
                  <a:cubicBezTo>
                    <a:pt x="650555" y="2048634"/>
                    <a:pt x="654411" y="2047020"/>
                    <a:pt x="658214" y="2045406"/>
                  </a:cubicBezTo>
                  <a:cubicBezTo>
                    <a:pt x="668219" y="2041189"/>
                    <a:pt x="678275" y="2037127"/>
                    <a:pt x="688332" y="2033170"/>
                  </a:cubicBezTo>
                  <a:cubicBezTo>
                    <a:pt x="691302" y="2031973"/>
                    <a:pt x="694324" y="2030827"/>
                    <a:pt x="697294" y="2029682"/>
                  </a:cubicBezTo>
                  <a:cubicBezTo>
                    <a:pt x="699222" y="2033327"/>
                    <a:pt x="701202" y="2036971"/>
                    <a:pt x="703234" y="2040512"/>
                  </a:cubicBezTo>
                  <a:cubicBezTo>
                    <a:pt x="705006" y="2043636"/>
                    <a:pt x="706778" y="2046760"/>
                    <a:pt x="708654" y="2049884"/>
                  </a:cubicBezTo>
                  <a:cubicBezTo>
                    <a:pt x="709123" y="2050717"/>
                    <a:pt x="709644" y="2051550"/>
                    <a:pt x="710112" y="2052331"/>
                  </a:cubicBezTo>
                  <a:cubicBezTo>
                    <a:pt x="711988" y="2055507"/>
                    <a:pt x="713864" y="2058683"/>
                    <a:pt x="715844" y="2061755"/>
                  </a:cubicBezTo>
                  <a:cubicBezTo>
                    <a:pt x="715948" y="2061964"/>
                    <a:pt x="716053" y="2062120"/>
                    <a:pt x="716209" y="2062328"/>
                  </a:cubicBezTo>
                  <a:cubicBezTo>
                    <a:pt x="718293" y="2065660"/>
                    <a:pt x="720377" y="2068993"/>
                    <a:pt x="722462" y="2072221"/>
                  </a:cubicBezTo>
                  <a:cubicBezTo>
                    <a:pt x="724285" y="2075033"/>
                    <a:pt x="726161" y="2077896"/>
                    <a:pt x="727985" y="2080708"/>
                  </a:cubicBezTo>
                  <a:cubicBezTo>
                    <a:pt x="728558" y="2081541"/>
                    <a:pt x="729131" y="2082374"/>
                    <a:pt x="729652" y="2083259"/>
                  </a:cubicBezTo>
                  <a:cubicBezTo>
                    <a:pt x="731789" y="2086487"/>
                    <a:pt x="733977" y="2089663"/>
                    <a:pt x="736166" y="2092788"/>
                  </a:cubicBezTo>
                  <a:cubicBezTo>
                    <a:pt x="759614" y="2126788"/>
                    <a:pt x="785615" y="2159173"/>
                    <a:pt x="811668" y="2191143"/>
                  </a:cubicBezTo>
                  <a:cubicBezTo>
                    <a:pt x="842671" y="2231703"/>
                    <a:pt x="879615" y="2266849"/>
                    <a:pt x="916298" y="2302151"/>
                  </a:cubicBezTo>
                  <a:cubicBezTo>
                    <a:pt x="966529" y="2356144"/>
                    <a:pt x="1022804" y="2403630"/>
                    <a:pt x="1085279" y="2442941"/>
                  </a:cubicBezTo>
                  <a:cubicBezTo>
                    <a:pt x="1086634" y="2443878"/>
                    <a:pt x="1088041" y="2444815"/>
                    <a:pt x="1089448" y="2445700"/>
                  </a:cubicBezTo>
                  <a:cubicBezTo>
                    <a:pt x="1090125" y="2446169"/>
                    <a:pt x="1090751" y="2446585"/>
                    <a:pt x="1091428" y="2447002"/>
                  </a:cubicBezTo>
                  <a:cubicBezTo>
                    <a:pt x="1089135" y="2446585"/>
                    <a:pt x="1086895" y="2445961"/>
                    <a:pt x="1084602" y="2445336"/>
                  </a:cubicBezTo>
                  <a:close/>
                  <a:moveTo>
                    <a:pt x="1297665" y="2031140"/>
                  </a:moveTo>
                  <a:cubicBezTo>
                    <a:pt x="1290162" y="2144595"/>
                    <a:pt x="1289537" y="2258206"/>
                    <a:pt x="1290162" y="2371869"/>
                  </a:cubicBezTo>
                  <a:cubicBezTo>
                    <a:pt x="1290683" y="2393945"/>
                    <a:pt x="1289433" y="2415970"/>
                    <a:pt x="1288703" y="2437994"/>
                  </a:cubicBezTo>
                  <a:cubicBezTo>
                    <a:pt x="1288912" y="2442889"/>
                    <a:pt x="1288182" y="2448043"/>
                    <a:pt x="1288338" y="2453042"/>
                  </a:cubicBezTo>
                  <a:cubicBezTo>
                    <a:pt x="1288338" y="2453458"/>
                    <a:pt x="1288338" y="2453823"/>
                    <a:pt x="1288391" y="2454239"/>
                  </a:cubicBezTo>
                  <a:cubicBezTo>
                    <a:pt x="1288391" y="2454604"/>
                    <a:pt x="1288443" y="2454968"/>
                    <a:pt x="1288443" y="2455385"/>
                  </a:cubicBezTo>
                  <a:cubicBezTo>
                    <a:pt x="1288495" y="2455749"/>
                    <a:pt x="1288495" y="2456114"/>
                    <a:pt x="1288547" y="2456530"/>
                  </a:cubicBezTo>
                  <a:cubicBezTo>
                    <a:pt x="1288599" y="2457259"/>
                    <a:pt x="1288755" y="2458040"/>
                    <a:pt x="1288912" y="2458769"/>
                  </a:cubicBezTo>
                  <a:cubicBezTo>
                    <a:pt x="1289016" y="2459134"/>
                    <a:pt x="1289120" y="2459498"/>
                    <a:pt x="1289172" y="2459915"/>
                  </a:cubicBezTo>
                  <a:cubicBezTo>
                    <a:pt x="1289276" y="2460279"/>
                    <a:pt x="1289381" y="2460643"/>
                    <a:pt x="1289485" y="2460956"/>
                  </a:cubicBezTo>
                  <a:cubicBezTo>
                    <a:pt x="1289485" y="2461008"/>
                    <a:pt x="1289485" y="2461008"/>
                    <a:pt x="1289485" y="2461008"/>
                  </a:cubicBezTo>
                  <a:lnTo>
                    <a:pt x="1289485" y="2461060"/>
                  </a:lnTo>
                  <a:cubicBezTo>
                    <a:pt x="1289433" y="2461477"/>
                    <a:pt x="1289381" y="2461945"/>
                    <a:pt x="1289381" y="2462362"/>
                  </a:cubicBezTo>
                  <a:cubicBezTo>
                    <a:pt x="1289016" y="2468193"/>
                    <a:pt x="1287505" y="2476003"/>
                    <a:pt x="1288130" y="2482720"/>
                  </a:cubicBezTo>
                  <a:cubicBezTo>
                    <a:pt x="1286932" y="2482616"/>
                    <a:pt x="1285681" y="2482512"/>
                    <a:pt x="1284483" y="2482408"/>
                  </a:cubicBezTo>
                  <a:cubicBezTo>
                    <a:pt x="1284170" y="2481991"/>
                    <a:pt x="1283805" y="2481575"/>
                    <a:pt x="1283440" y="2481158"/>
                  </a:cubicBezTo>
                  <a:cubicBezTo>
                    <a:pt x="1283284" y="2480950"/>
                    <a:pt x="1283076" y="2480741"/>
                    <a:pt x="1282867" y="2480585"/>
                  </a:cubicBezTo>
                  <a:cubicBezTo>
                    <a:pt x="1281096" y="2478815"/>
                    <a:pt x="1278751" y="2477513"/>
                    <a:pt x="1275833" y="2476784"/>
                  </a:cubicBezTo>
                  <a:cubicBezTo>
                    <a:pt x="1228103" y="2462414"/>
                    <a:pt x="1177821" y="2454343"/>
                    <a:pt x="1132384" y="2433412"/>
                  </a:cubicBezTo>
                  <a:cubicBezTo>
                    <a:pt x="1055995" y="2392435"/>
                    <a:pt x="990393" y="2334484"/>
                    <a:pt x="930940" y="2271899"/>
                  </a:cubicBezTo>
                  <a:cubicBezTo>
                    <a:pt x="864087" y="2210200"/>
                    <a:pt x="807083" y="2138659"/>
                    <a:pt x="755185" y="2064203"/>
                  </a:cubicBezTo>
                  <a:cubicBezTo>
                    <a:pt x="750964" y="2058007"/>
                    <a:pt x="746900" y="2051706"/>
                    <a:pt x="742992" y="2045302"/>
                  </a:cubicBezTo>
                  <a:cubicBezTo>
                    <a:pt x="742002" y="2043688"/>
                    <a:pt x="741064" y="2042074"/>
                    <a:pt x="740074" y="2040512"/>
                  </a:cubicBezTo>
                  <a:cubicBezTo>
                    <a:pt x="736218" y="2034108"/>
                    <a:pt x="732570" y="2027547"/>
                    <a:pt x="728975" y="2020987"/>
                  </a:cubicBezTo>
                  <a:cubicBezTo>
                    <a:pt x="728506" y="2020154"/>
                    <a:pt x="728089" y="2019321"/>
                    <a:pt x="727620" y="2018435"/>
                  </a:cubicBezTo>
                  <a:lnTo>
                    <a:pt x="727672" y="2018435"/>
                  </a:lnTo>
                  <a:cubicBezTo>
                    <a:pt x="731059" y="2017186"/>
                    <a:pt x="734446" y="2015988"/>
                    <a:pt x="737833" y="2014843"/>
                  </a:cubicBezTo>
                  <a:cubicBezTo>
                    <a:pt x="740230" y="2013958"/>
                    <a:pt x="742627" y="2013125"/>
                    <a:pt x="745076" y="2012291"/>
                  </a:cubicBezTo>
                  <a:cubicBezTo>
                    <a:pt x="759405" y="2007293"/>
                    <a:pt x="773839" y="2002555"/>
                    <a:pt x="788324" y="1997869"/>
                  </a:cubicBezTo>
                  <a:cubicBezTo>
                    <a:pt x="841890" y="1978916"/>
                    <a:pt x="895820" y="1961057"/>
                    <a:pt x="951678" y="1949915"/>
                  </a:cubicBezTo>
                  <a:cubicBezTo>
                    <a:pt x="1021397" y="1933409"/>
                    <a:pt x="1089760" y="1914040"/>
                    <a:pt x="1161459" y="1906022"/>
                  </a:cubicBezTo>
                  <a:cubicBezTo>
                    <a:pt x="1209136" y="1903262"/>
                    <a:pt x="1256918" y="1901909"/>
                    <a:pt x="1304700" y="1901961"/>
                  </a:cubicBezTo>
                  <a:cubicBezTo>
                    <a:pt x="1302511" y="1945072"/>
                    <a:pt x="1300114" y="1988080"/>
                    <a:pt x="1297665" y="2031140"/>
                  </a:cubicBezTo>
                  <a:close/>
                  <a:moveTo>
                    <a:pt x="1313454" y="1728420"/>
                  </a:moveTo>
                  <a:cubicBezTo>
                    <a:pt x="1312412" y="1750393"/>
                    <a:pt x="1311317" y="1772365"/>
                    <a:pt x="1310223" y="1794337"/>
                  </a:cubicBezTo>
                  <a:cubicBezTo>
                    <a:pt x="1308973" y="1819694"/>
                    <a:pt x="1307670" y="1845051"/>
                    <a:pt x="1306367" y="1870408"/>
                  </a:cubicBezTo>
                  <a:cubicBezTo>
                    <a:pt x="1287713" y="1870408"/>
                    <a:pt x="1269059" y="1870408"/>
                    <a:pt x="1250405" y="1870668"/>
                  </a:cubicBezTo>
                  <a:cubicBezTo>
                    <a:pt x="1244934" y="1870720"/>
                    <a:pt x="1239463" y="1870824"/>
                    <a:pt x="1233939" y="1870929"/>
                  </a:cubicBezTo>
                  <a:cubicBezTo>
                    <a:pt x="1230865" y="1870981"/>
                    <a:pt x="1227739" y="1871033"/>
                    <a:pt x="1224664" y="1871137"/>
                  </a:cubicBezTo>
                  <a:cubicBezTo>
                    <a:pt x="1219037" y="1871293"/>
                    <a:pt x="1213409" y="1871501"/>
                    <a:pt x="1207730" y="1871710"/>
                  </a:cubicBezTo>
                  <a:cubicBezTo>
                    <a:pt x="1193296" y="1872282"/>
                    <a:pt x="1178915" y="1873063"/>
                    <a:pt x="1164533" y="1874261"/>
                  </a:cubicBezTo>
                  <a:cubicBezTo>
                    <a:pt x="1161251" y="1874521"/>
                    <a:pt x="1157916" y="1874782"/>
                    <a:pt x="1154633" y="1875094"/>
                  </a:cubicBezTo>
                  <a:cubicBezTo>
                    <a:pt x="1148068" y="1875667"/>
                    <a:pt x="1141450" y="1876396"/>
                    <a:pt x="1134885" y="1877125"/>
                  </a:cubicBezTo>
                  <a:cubicBezTo>
                    <a:pt x="1053599" y="1890610"/>
                    <a:pt x="973146" y="1912999"/>
                    <a:pt x="892798" y="1931899"/>
                  </a:cubicBezTo>
                  <a:cubicBezTo>
                    <a:pt x="884357" y="1934347"/>
                    <a:pt x="875967" y="1936794"/>
                    <a:pt x="867631" y="1939345"/>
                  </a:cubicBezTo>
                  <a:cubicBezTo>
                    <a:pt x="863462" y="1940647"/>
                    <a:pt x="859346" y="1941896"/>
                    <a:pt x="855177" y="1943198"/>
                  </a:cubicBezTo>
                  <a:cubicBezTo>
                    <a:pt x="844704" y="1946478"/>
                    <a:pt x="834282" y="1949863"/>
                    <a:pt x="823965" y="1953351"/>
                  </a:cubicBezTo>
                  <a:cubicBezTo>
                    <a:pt x="820682" y="1954445"/>
                    <a:pt x="817452" y="1955538"/>
                    <a:pt x="814169" y="1956631"/>
                  </a:cubicBezTo>
                  <a:cubicBezTo>
                    <a:pt x="795671" y="1962880"/>
                    <a:pt x="777330" y="1969440"/>
                    <a:pt x="758936" y="1976157"/>
                  </a:cubicBezTo>
                  <a:cubicBezTo>
                    <a:pt x="755237" y="1977510"/>
                    <a:pt x="751537" y="1978864"/>
                    <a:pt x="747838" y="1980218"/>
                  </a:cubicBezTo>
                  <a:cubicBezTo>
                    <a:pt x="736739" y="1984279"/>
                    <a:pt x="725640" y="1988393"/>
                    <a:pt x="714437" y="1992558"/>
                  </a:cubicBezTo>
                  <a:cubicBezTo>
                    <a:pt x="713291" y="1990267"/>
                    <a:pt x="712197" y="1987976"/>
                    <a:pt x="711155" y="1985685"/>
                  </a:cubicBezTo>
                  <a:cubicBezTo>
                    <a:pt x="710373" y="1984071"/>
                    <a:pt x="709644" y="1982457"/>
                    <a:pt x="708862" y="1980843"/>
                  </a:cubicBezTo>
                  <a:cubicBezTo>
                    <a:pt x="706465" y="1975740"/>
                    <a:pt x="704120" y="1970638"/>
                    <a:pt x="701828" y="1965535"/>
                  </a:cubicBezTo>
                  <a:cubicBezTo>
                    <a:pt x="700264" y="1962098"/>
                    <a:pt x="698753" y="1958714"/>
                    <a:pt x="697190" y="1955278"/>
                  </a:cubicBezTo>
                  <a:cubicBezTo>
                    <a:pt x="689583" y="1938148"/>
                    <a:pt x="682236" y="1920965"/>
                    <a:pt x="674680" y="1903835"/>
                  </a:cubicBezTo>
                  <a:cubicBezTo>
                    <a:pt x="647741" y="1841458"/>
                    <a:pt x="624241" y="1778092"/>
                    <a:pt x="608609" y="1711550"/>
                  </a:cubicBezTo>
                  <a:cubicBezTo>
                    <a:pt x="578335" y="1576331"/>
                    <a:pt x="572291" y="1436479"/>
                    <a:pt x="578075" y="1298396"/>
                  </a:cubicBezTo>
                  <a:cubicBezTo>
                    <a:pt x="578283" y="1295012"/>
                    <a:pt x="578544" y="1291679"/>
                    <a:pt x="578804" y="1288295"/>
                  </a:cubicBezTo>
                  <a:cubicBezTo>
                    <a:pt x="579065" y="1285171"/>
                    <a:pt x="579325" y="1282047"/>
                    <a:pt x="579586" y="1278871"/>
                  </a:cubicBezTo>
                  <a:cubicBezTo>
                    <a:pt x="579586" y="1278714"/>
                    <a:pt x="579638" y="1278610"/>
                    <a:pt x="579638" y="1278454"/>
                  </a:cubicBezTo>
                  <a:cubicBezTo>
                    <a:pt x="580211" y="1278402"/>
                    <a:pt x="580784" y="1278402"/>
                    <a:pt x="581357" y="1278350"/>
                  </a:cubicBezTo>
                  <a:cubicBezTo>
                    <a:pt x="585422" y="1278142"/>
                    <a:pt x="589486" y="1277933"/>
                    <a:pt x="593550" y="1277673"/>
                  </a:cubicBezTo>
                  <a:cubicBezTo>
                    <a:pt x="602982" y="1277152"/>
                    <a:pt x="612517" y="1276632"/>
                    <a:pt x="621948" y="1276111"/>
                  </a:cubicBezTo>
                  <a:cubicBezTo>
                    <a:pt x="627576" y="1275747"/>
                    <a:pt x="633203" y="1275434"/>
                    <a:pt x="638883" y="1275174"/>
                  </a:cubicBezTo>
                  <a:cubicBezTo>
                    <a:pt x="648158" y="1274653"/>
                    <a:pt x="657485" y="1274237"/>
                    <a:pt x="666760" y="1273872"/>
                  </a:cubicBezTo>
                  <a:cubicBezTo>
                    <a:pt x="670772" y="1273664"/>
                    <a:pt x="674732" y="1273560"/>
                    <a:pt x="678692" y="1273456"/>
                  </a:cubicBezTo>
                  <a:cubicBezTo>
                    <a:pt x="685154" y="1273247"/>
                    <a:pt x="691667" y="1273039"/>
                    <a:pt x="698128" y="1272935"/>
                  </a:cubicBezTo>
                  <a:cubicBezTo>
                    <a:pt x="698597" y="1272935"/>
                    <a:pt x="699066" y="1272883"/>
                    <a:pt x="699535" y="1272883"/>
                  </a:cubicBezTo>
                  <a:cubicBezTo>
                    <a:pt x="701463" y="1272831"/>
                    <a:pt x="703339" y="1272831"/>
                    <a:pt x="705267" y="1272831"/>
                  </a:cubicBezTo>
                  <a:cubicBezTo>
                    <a:pt x="712040" y="1272727"/>
                    <a:pt x="718866" y="1272727"/>
                    <a:pt x="725640" y="1272831"/>
                  </a:cubicBezTo>
                  <a:cubicBezTo>
                    <a:pt x="740074" y="1273247"/>
                    <a:pt x="754559" y="1273612"/>
                    <a:pt x="768993" y="1273976"/>
                  </a:cubicBezTo>
                  <a:cubicBezTo>
                    <a:pt x="783270" y="1274341"/>
                    <a:pt x="797599" y="1274653"/>
                    <a:pt x="811929" y="1274966"/>
                  </a:cubicBezTo>
                  <a:cubicBezTo>
                    <a:pt x="812450" y="1274966"/>
                    <a:pt x="812919" y="1275018"/>
                    <a:pt x="813388" y="1275018"/>
                  </a:cubicBezTo>
                  <a:cubicBezTo>
                    <a:pt x="826102" y="1275278"/>
                    <a:pt x="838868" y="1275538"/>
                    <a:pt x="851582" y="1275747"/>
                  </a:cubicBezTo>
                  <a:cubicBezTo>
                    <a:pt x="855177" y="1275799"/>
                    <a:pt x="858772" y="1275851"/>
                    <a:pt x="862420" y="1275903"/>
                  </a:cubicBezTo>
                  <a:cubicBezTo>
                    <a:pt x="873362" y="1276111"/>
                    <a:pt x="884305" y="1276267"/>
                    <a:pt x="895299" y="1276423"/>
                  </a:cubicBezTo>
                  <a:cubicBezTo>
                    <a:pt x="919164" y="1276788"/>
                    <a:pt x="943029" y="1277100"/>
                    <a:pt x="966945" y="1277309"/>
                  </a:cubicBezTo>
                  <a:cubicBezTo>
                    <a:pt x="974866" y="1277413"/>
                    <a:pt x="982786" y="1277517"/>
                    <a:pt x="990706" y="1277569"/>
                  </a:cubicBezTo>
                  <a:cubicBezTo>
                    <a:pt x="1003524" y="1277673"/>
                    <a:pt x="1016342" y="1277829"/>
                    <a:pt x="1029161" y="1277933"/>
                  </a:cubicBezTo>
                  <a:cubicBezTo>
                    <a:pt x="1043594" y="1278038"/>
                    <a:pt x="1058080" y="1278194"/>
                    <a:pt x="1072513" y="1278298"/>
                  </a:cubicBezTo>
                  <a:cubicBezTo>
                    <a:pt x="1086947" y="1278402"/>
                    <a:pt x="1101432" y="1278506"/>
                    <a:pt x="1115866" y="1278610"/>
                  </a:cubicBezTo>
                  <a:cubicBezTo>
                    <a:pt x="1162501" y="1278923"/>
                    <a:pt x="1209136" y="1279235"/>
                    <a:pt x="1255720" y="1279652"/>
                  </a:cubicBezTo>
                  <a:cubicBezTo>
                    <a:pt x="1268329" y="1279756"/>
                    <a:pt x="1280991" y="1279860"/>
                    <a:pt x="1293601" y="1280016"/>
                  </a:cubicBezTo>
                  <a:cubicBezTo>
                    <a:pt x="1306211" y="1280120"/>
                    <a:pt x="1318821" y="1280276"/>
                    <a:pt x="1331430" y="1280433"/>
                  </a:cubicBezTo>
                  <a:cubicBezTo>
                    <a:pt x="1330701" y="1305373"/>
                    <a:pt x="1329971" y="1330261"/>
                    <a:pt x="1329242" y="1355201"/>
                  </a:cubicBezTo>
                  <a:cubicBezTo>
                    <a:pt x="1328825" y="1369988"/>
                    <a:pt x="1328356" y="1384776"/>
                    <a:pt x="1327939" y="1399615"/>
                  </a:cubicBezTo>
                  <a:cubicBezTo>
                    <a:pt x="1326897" y="1425909"/>
                    <a:pt x="1325803" y="1452203"/>
                    <a:pt x="1324709" y="1478497"/>
                  </a:cubicBezTo>
                  <a:cubicBezTo>
                    <a:pt x="1321739" y="1551079"/>
                    <a:pt x="1318508" y="1623661"/>
                    <a:pt x="1315121" y="1696243"/>
                  </a:cubicBezTo>
                  <a:cubicBezTo>
                    <a:pt x="1314496" y="1706864"/>
                    <a:pt x="1313975" y="1717642"/>
                    <a:pt x="1313454" y="1728420"/>
                  </a:cubicBezTo>
                  <a:close/>
                  <a:moveTo>
                    <a:pt x="1433820" y="2477357"/>
                  </a:moveTo>
                  <a:cubicBezTo>
                    <a:pt x="1421314" y="2480377"/>
                    <a:pt x="1408652" y="2482980"/>
                    <a:pt x="1396199" y="2486000"/>
                  </a:cubicBezTo>
                  <a:cubicBezTo>
                    <a:pt x="1395521" y="2486208"/>
                    <a:pt x="1394896" y="2486417"/>
                    <a:pt x="1394271" y="2486729"/>
                  </a:cubicBezTo>
                  <a:cubicBezTo>
                    <a:pt x="1394115" y="2486781"/>
                    <a:pt x="1393958" y="2486833"/>
                    <a:pt x="1393854" y="2486938"/>
                  </a:cubicBezTo>
                  <a:cubicBezTo>
                    <a:pt x="1392603" y="2486938"/>
                    <a:pt x="1391301" y="2486938"/>
                    <a:pt x="1390102" y="2486885"/>
                  </a:cubicBezTo>
                  <a:cubicBezTo>
                    <a:pt x="1368218" y="2486521"/>
                    <a:pt x="1346385" y="2485948"/>
                    <a:pt x="1324552" y="2484959"/>
                  </a:cubicBezTo>
                  <a:cubicBezTo>
                    <a:pt x="1323823" y="2484907"/>
                    <a:pt x="1323146" y="2484907"/>
                    <a:pt x="1322468" y="2484855"/>
                  </a:cubicBezTo>
                  <a:cubicBezTo>
                    <a:pt x="1322572" y="2484647"/>
                    <a:pt x="1322677" y="2484490"/>
                    <a:pt x="1322781" y="2484282"/>
                  </a:cubicBezTo>
                  <a:cubicBezTo>
                    <a:pt x="1323198" y="2483553"/>
                    <a:pt x="1323510" y="2482720"/>
                    <a:pt x="1323771" y="2481887"/>
                  </a:cubicBezTo>
                  <a:cubicBezTo>
                    <a:pt x="1323927" y="2481470"/>
                    <a:pt x="1324031" y="2481002"/>
                    <a:pt x="1324136" y="2480533"/>
                  </a:cubicBezTo>
                  <a:cubicBezTo>
                    <a:pt x="1324188" y="2480429"/>
                    <a:pt x="1324188" y="2480325"/>
                    <a:pt x="1324240" y="2480273"/>
                  </a:cubicBezTo>
                  <a:cubicBezTo>
                    <a:pt x="1324344" y="2479856"/>
                    <a:pt x="1324448" y="2479492"/>
                    <a:pt x="1324500" y="2479075"/>
                  </a:cubicBezTo>
                  <a:cubicBezTo>
                    <a:pt x="1324552" y="2478659"/>
                    <a:pt x="1324605" y="2478294"/>
                    <a:pt x="1324709" y="2477878"/>
                  </a:cubicBezTo>
                  <a:cubicBezTo>
                    <a:pt x="1324813" y="2477253"/>
                    <a:pt x="1324917" y="2476576"/>
                    <a:pt x="1324969" y="2475951"/>
                  </a:cubicBezTo>
                  <a:cubicBezTo>
                    <a:pt x="1325021" y="2475483"/>
                    <a:pt x="1325073" y="2475066"/>
                    <a:pt x="1325073" y="2474598"/>
                  </a:cubicBezTo>
                  <a:cubicBezTo>
                    <a:pt x="1325126" y="2473712"/>
                    <a:pt x="1325178" y="2472775"/>
                    <a:pt x="1325178" y="2471838"/>
                  </a:cubicBezTo>
                  <a:cubicBezTo>
                    <a:pt x="1325282" y="2466996"/>
                    <a:pt x="1324917" y="2462101"/>
                    <a:pt x="1324969" y="2458561"/>
                  </a:cubicBezTo>
                  <a:cubicBezTo>
                    <a:pt x="1324605" y="2455020"/>
                    <a:pt x="1325126" y="2450438"/>
                    <a:pt x="1325021" y="2446117"/>
                  </a:cubicBezTo>
                  <a:cubicBezTo>
                    <a:pt x="1325021" y="2445752"/>
                    <a:pt x="1325021" y="2445440"/>
                    <a:pt x="1324969" y="2445127"/>
                  </a:cubicBezTo>
                  <a:cubicBezTo>
                    <a:pt x="1324917" y="2444242"/>
                    <a:pt x="1324865" y="2443357"/>
                    <a:pt x="1324709" y="2442472"/>
                  </a:cubicBezTo>
                  <a:cubicBezTo>
                    <a:pt x="1324657" y="2442107"/>
                    <a:pt x="1324605" y="2441795"/>
                    <a:pt x="1324500" y="2441483"/>
                  </a:cubicBezTo>
                  <a:cubicBezTo>
                    <a:pt x="1324448" y="2441118"/>
                    <a:pt x="1324344" y="2440754"/>
                    <a:pt x="1324240" y="2440441"/>
                  </a:cubicBezTo>
                  <a:cubicBezTo>
                    <a:pt x="1324136" y="2440077"/>
                    <a:pt x="1324031" y="2439765"/>
                    <a:pt x="1323875" y="2439400"/>
                  </a:cubicBezTo>
                  <a:cubicBezTo>
                    <a:pt x="1323771" y="2439035"/>
                    <a:pt x="1323614" y="2438723"/>
                    <a:pt x="1323458" y="2438411"/>
                  </a:cubicBezTo>
                  <a:cubicBezTo>
                    <a:pt x="1323406" y="2438359"/>
                    <a:pt x="1323354" y="2438255"/>
                    <a:pt x="1323354" y="2438150"/>
                  </a:cubicBezTo>
                  <a:cubicBezTo>
                    <a:pt x="1323093" y="2437630"/>
                    <a:pt x="1322781" y="2437161"/>
                    <a:pt x="1322364" y="2436693"/>
                  </a:cubicBezTo>
                  <a:cubicBezTo>
                    <a:pt x="1322156" y="2436432"/>
                    <a:pt x="1321947" y="2436172"/>
                    <a:pt x="1321687" y="2435964"/>
                  </a:cubicBezTo>
                  <a:cubicBezTo>
                    <a:pt x="1321426" y="2435703"/>
                    <a:pt x="1321165" y="2435495"/>
                    <a:pt x="1320853" y="2435287"/>
                  </a:cubicBezTo>
                  <a:cubicBezTo>
                    <a:pt x="1320801" y="2435287"/>
                    <a:pt x="1320801" y="2435235"/>
                    <a:pt x="1320801" y="2435235"/>
                  </a:cubicBezTo>
                  <a:cubicBezTo>
                    <a:pt x="1321218" y="2424196"/>
                    <a:pt x="1321530" y="2413210"/>
                    <a:pt x="1321791" y="2402172"/>
                  </a:cubicBezTo>
                  <a:cubicBezTo>
                    <a:pt x="1321947" y="2396653"/>
                    <a:pt x="1322051" y="2391134"/>
                    <a:pt x="1322103" y="2385666"/>
                  </a:cubicBezTo>
                  <a:cubicBezTo>
                    <a:pt x="1322208" y="2380199"/>
                    <a:pt x="1322208" y="2374732"/>
                    <a:pt x="1322208" y="2369317"/>
                  </a:cubicBezTo>
                  <a:cubicBezTo>
                    <a:pt x="1322208" y="2364059"/>
                    <a:pt x="1322156" y="2358852"/>
                    <a:pt x="1322103" y="2353593"/>
                  </a:cubicBezTo>
                  <a:cubicBezTo>
                    <a:pt x="1319706" y="2204680"/>
                    <a:pt x="1327262" y="2055924"/>
                    <a:pt x="1336641" y="1907324"/>
                  </a:cubicBezTo>
                  <a:cubicBezTo>
                    <a:pt x="1336745" y="1905657"/>
                    <a:pt x="1336850" y="1903939"/>
                    <a:pt x="1336902" y="1902221"/>
                  </a:cubicBezTo>
                  <a:cubicBezTo>
                    <a:pt x="1343936" y="1902325"/>
                    <a:pt x="1351023" y="1902429"/>
                    <a:pt x="1358057" y="1902638"/>
                  </a:cubicBezTo>
                  <a:cubicBezTo>
                    <a:pt x="1366394" y="1902846"/>
                    <a:pt x="1374731" y="1903054"/>
                    <a:pt x="1383068" y="1903314"/>
                  </a:cubicBezTo>
                  <a:cubicBezTo>
                    <a:pt x="1472848" y="1912582"/>
                    <a:pt x="1560334" y="1930546"/>
                    <a:pt x="1648811" y="1950227"/>
                  </a:cubicBezTo>
                  <a:cubicBezTo>
                    <a:pt x="1695759" y="1958141"/>
                    <a:pt x="1741352" y="1971419"/>
                    <a:pt x="1786998" y="1984644"/>
                  </a:cubicBezTo>
                  <a:cubicBezTo>
                    <a:pt x="1790854" y="1985529"/>
                    <a:pt x="1794657" y="1986466"/>
                    <a:pt x="1798461" y="1987455"/>
                  </a:cubicBezTo>
                  <a:cubicBezTo>
                    <a:pt x="1809924" y="1990267"/>
                    <a:pt x="1821284" y="1993339"/>
                    <a:pt x="1832487" y="1996567"/>
                  </a:cubicBezTo>
                  <a:cubicBezTo>
                    <a:pt x="1836238" y="1997608"/>
                    <a:pt x="1839938" y="1998702"/>
                    <a:pt x="1843637" y="1999847"/>
                  </a:cubicBezTo>
                  <a:cubicBezTo>
                    <a:pt x="1846607" y="2000732"/>
                    <a:pt x="1849525" y="2001670"/>
                    <a:pt x="1852443" y="2002555"/>
                  </a:cubicBezTo>
                  <a:cubicBezTo>
                    <a:pt x="1854580" y="2003232"/>
                    <a:pt x="1856768" y="2003908"/>
                    <a:pt x="1858905" y="2004638"/>
                  </a:cubicBezTo>
                  <a:cubicBezTo>
                    <a:pt x="1861301" y="2005367"/>
                    <a:pt x="1863594" y="2006148"/>
                    <a:pt x="1865939" y="2006928"/>
                  </a:cubicBezTo>
                  <a:cubicBezTo>
                    <a:pt x="1869639" y="2008126"/>
                    <a:pt x="1873286" y="2009376"/>
                    <a:pt x="1876933" y="2010677"/>
                  </a:cubicBezTo>
                  <a:cubicBezTo>
                    <a:pt x="1880320" y="2011823"/>
                    <a:pt x="1883655" y="2012968"/>
                    <a:pt x="1886938" y="2014218"/>
                  </a:cubicBezTo>
                  <a:cubicBezTo>
                    <a:pt x="1889700" y="2015207"/>
                    <a:pt x="1892461" y="2016196"/>
                    <a:pt x="1895223" y="2017238"/>
                  </a:cubicBezTo>
                  <a:cubicBezTo>
                    <a:pt x="1897099" y="2017915"/>
                    <a:pt x="1898975" y="2018592"/>
                    <a:pt x="1900850" y="2019321"/>
                  </a:cubicBezTo>
                  <a:cubicBezTo>
                    <a:pt x="1905957" y="2021247"/>
                    <a:pt x="1911063" y="2023226"/>
                    <a:pt x="1916117" y="2025256"/>
                  </a:cubicBezTo>
                  <a:cubicBezTo>
                    <a:pt x="1917941" y="2025933"/>
                    <a:pt x="1919765" y="2026714"/>
                    <a:pt x="1921589" y="2027443"/>
                  </a:cubicBezTo>
                  <a:cubicBezTo>
                    <a:pt x="1925184" y="2028901"/>
                    <a:pt x="1928831" y="2030411"/>
                    <a:pt x="1932427" y="2031973"/>
                  </a:cubicBezTo>
                  <a:cubicBezTo>
                    <a:pt x="1935293" y="2033170"/>
                    <a:pt x="1938211" y="2034420"/>
                    <a:pt x="1941077" y="2035722"/>
                  </a:cubicBezTo>
                  <a:cubicBezTo>
                    <a:pt x="1948528" y="2038950"/>
                    <a:pt x="1955927" y="2042386"/>
                    <a:pt x="1963274" y="2045875"/>
                  </a:cubicBezTo>
                  <a:cubicBezTo>
                    <a:pt x="1962909" y="2046448"/>
                    <a:pt x="1962544" y="2047072"/>
                    <a:pt x="1962128" y="2047645"/>
                  </a:cubicBezTo>
                  <a:cubicBezTo>
                    <a:pt x="1960825" y="2049676"/>
                    <a:pt x="1959522" y="2051654"/>
                    <a:pt x="1958220" y="2053685"/>
                  </a:cubicBezTo>
                  <a:cubicBezTo>
                    <a:pt x="1950768" y="2065036"/>
                    <a:pt x="1942900" y="2076178"/>
                    <a:pt x="1934772" y="2087112"/>
                  </a:cubicBezTo>
                  <a:cubicBezTo>
                    <a:pt x="1933417" y="2089039"/>
                    <a:pt x="1931958" y="2090965"/>
                    <a:pt x="1930499" y="2092840"/>
                  </a:cubicBezTo>
                  <a:cubicBezTo>
                    <a:pt x="1927633" y="2096641"/>
                    <a:pt x="1924715" y="2100441"/>
                    <a:pt x="1921745" y="2104242"/>
                  </a:cubicBezTo>
                  <a:cubicBezTo>
                    <a:pt x="1920286" y="2106169"/>
                    <a:pt x="1918827" y="2107991"/>
                    <a:pt x="1917316" y="2109866"/>
                  </a:cubicBezTo>
                  <a:cubicBezTo>
                    <a:pt x="1915857" y="2111740"/>
                    <a:pt x="1914346" y="2113615"/>
                    <a:pt x="1912835" y="2115437"/>
                  </a:cubicBezTo>
                  <a:cubicBezTo>
                    <a:pt x="1911219" y="2117520"/>
                    <a:pt x="1909552" y="2119498"/>
                    <a:pt x="1907885" y="2121529"/>
                  </a:cubicBezTo>
                  <a:cubicBezTo>
                    <a:pt x="1905332" y="2124653"/>
                    <a:pt x="1902726" y="2127777"/>
                    <a:pt x="1900121" y="2130901"/>
                  </a:cubicBezTo>
                  <a:cubicBezTo>
                    <a:pt x="1881467" y="2153186"/>
                    <a:pt x="1861875" y="2174742"/>
                    <a:pt x="1842022" y="2195985"/>
                  </a:cubicBezTo>
                  <a:cubicBezTo>
                    <a:pt x="1840250" y="2197912"/>
                    <a:pt x="1838427" y="2199838"/>
                    <a:pt x="1836655" y="2201713"/>
                  </a:cubicBezTo>
                  <a:cubicBezTo>
                    <a:pt x="1833372" y="2205201"/>
                    <a:pt x="1830090" y="2208690"/>
                    <a:pt x="1826807" y="2212178"/>
                  </a:cubicBezTo>
                  <a:cubicBezTo>
                    <a:pt x="1823524" y="2215614"/>
                    <a:pt x="1820242" y="2219155"/>
                    <a:pt x="1816907" y="2222591"/>
                  </a:cubicBezTo>
                  <a:cubicBezTo>
                    <a:pt x="1761778" y="2271899"/>
                    <a:pt x="1716445" y="2331725"/>
                    <a:pt x="1655741" y="2374628"/>
                  </a:cubicBezTo>
                  <a:cubicBezTo>
                    <a:pt x="1635993" y="2388582"/>
                    <a:pt x="1617235" y="2404202"/>
                    <a:pt x="1595923" y="2415761"/>
                  </a:cubicBezTo>
                  <a:cubicBezTo>
                    <a:pt x="1544233" y="2439660"/>
                    <a:pt x="1488271" y="2459550"/>
                    <a:pt x="1433820" y="2477357"/>
                  </a:cubicBezTo>
                  <a:close/>
                  <a:moveTo>
                    <a:pt x="2189364" y="2221863"/>
                  </a:moveTo>
                  <a:cubicBezTo>
                    <a:pt x="2184987" y="2225091"/>
                    <a:pt x="2180558" y="2228267"/>
                    <a:pt x="2176077" y="2231391"/>
                  </a:cubicBezTo>
                  <a:cubicBezTo>
                    <a:pt x="2171752" y="2234463"/>
                    <a:pt x="2167479" y="2237431"/>
                    <a:pt x="2163102" y="2240346"/>
                  </a:cubicBezTo>
                  <a:cubicBezTo>
                    <a:pt x="2162790" y="2240555"/>
                    <a:pt x="2162425" y="2240763"/>
                    <a:pt x="2162112" y="2241023"/>
                  </a:cubicBezTo>
                  <a:cubicBezTo>
                    <a:pt x="2157735" y="2243991"/>
                    <a:pt x="2153358" y="2246907"/>
                    <a:pt x="2148981" y="2249823"/>
                  </a:cubicBezTo>
                  <a:cubicBezTo>
                    <a:pt x="2148877" y="2249875"/>
                    <a:pt x="2148773" y="2249927"/>
                    <a:pt x="2148721" y="2250031"/>
                  </a:cubicBezTo>
                  <a:cubicBezTo>
                    <a:pt x="2144500" y="2252791"/>
                    <a:pt x="2140175" y="2255602"/>
                    <a:pt x="2135903" y="2258310"/>
                  </a:cubicBezTo>
                  <a:cubicBezTo>
                    <a:pt x="2135225" y="2258726"/>
                    <a:pt x="2134600" y="2259143"/>
                    <a:pt x="2133975" y="2259507"/>
                  </a:cubicBezTo>
                  <a:cubicBezTo>
                    <a:pt x="2130119" y="2261955"/>
                    <a:pt x="2126315" y="2264350"/>
                    <a:pt x="2122407" y="2266745"/>
                  </a:cubicBezTo>
                  <a:cubicBezTo>
                    <a:pt x="2121886" y="2267109"/>
                    <a:pt x="2121365" y="2267422"/>
                    <a:pt x="2120844" y="2267734"/>
                  </a:cubicBezTo>
                  <a:cubicBezTo>
                    <a:pt x="2116363" y="2270493"/>
                    <a:pt x="2111830" y="2273253"/>
                    <a:pt x="2107244" y="2275960"/>
                  </a:cubicBezTo>
                  <a:cubicBezTo>
                    <a:pt x="2103545" y="2278200"/>
                    <a:pt x="2099845" y="2280334"/>
                    <a:pt x="2096093" y="2282521"/>
                  </a:cubicBezTo>
                  <a:cubicBezTo>
                    <a:pt x="2093488" y="2284031"/>
                    <a:pt x="2090935" y="2285489"/>
                    <a:pt x="2088330" y="2286999"/>
                  </a:cubicBezTo>
                  <a:cubicBezTo>
                    <a:pt x="2087287" y="2287624"/>
                    <a:pt x="2086193" y="2288248"/>
                    <a:pt x="2085099" y="2288821"/>
                  </a:cubicBezTo>
                  <a:cubicBezTo>
                    <a:pt x="2082337" y="2290435"/>
                    <a:pt x="2079524" y="2291997"/>
                    <a:pt x="2076710" y="2293559"/>
                  </a:cubicBezTo>
                  <a:cubicBezTo>
                    <a:pt x="2057430" y="2304337"/>
                    <a:pt x="2037838" y="2314647"/>
                    <a:pt x="2017934" y="2324539"/>
                  </a:cubicBezTo>
                  <a:cubicBezTo>
                    <a:pt x="2013817" y="2326622"/>
                    <a:pt x="2009701" y="2328653"/>
                    <a:pt x="2005532" y="2330631"/>
                  </a:cubicBezTo>
                  <a:cubicBezTo>
                    <a:pt x="2000582" y="2333078"/>
                    <a:pt x="1995580" y="2335474"/>
                    <a:pt x="1990578" y="2337817"/>
                  </a:cubicBezTo>
                  <a:cubicBezTo>
                    <a:pt x="1934667" y="2366610"/>
                    <a:pt x="1878080" y="2394622"/>
                    <a:pt x="1818522" y="2415084"/>
                  </a:cubicBezTo>
                  <a:cubicBezTo>
                    <a:pt x="1752972" y="2435547"/>
                    <a:pt x="1686432" y="2453042"/>
                    <a:pt x="1619110" y="2466683"/>
                  </a:cubicBezTo>
                  <a:cubicBezTo>
                    <a:pt x="1618589" y="2466787"/>
                    <a:pt x="1618068" y="2466944"/>
                    <a:pt x="1617599" y="2467100"/>
                  </a:cubicBezTo>
                  <a:cubicBezTo>
                    <a:pt x="1616766" y="2467360"/>
                    <a:pt x="1615984" y="2467725"/>
                    <a:pt x="1615255" y="2468141"/>
                  </a:cubicBezTo>
                  <a:cubicBezTo>
                    <a:pt x="1614942" y="2468349"/>
                    <a:pt x="1614681" y="2468506"/>
                    <a:pt x="1614369" y="2468714"/>
                  </a:cubicBezTo>
                  <a:cubicBezTo>
                    <a:pt x="1612389" y="2470068"/>
                    <a:pt x="1610773" y="2471838"/>
                    <a:pt x="1609627" y="2473973"/>
                  </a:cubicBezTo>
                  <a:cubicBezTo>
                    <a:pt x="1609106" y="2473712"/>
                    <a:pt x="1608533" y="2473400"/>
                    <a:pt x="1607960" y="2473192"/>
                  </a:cubicBezTo>
                  <a:cubicBezTo>
                    <a:pt x="1607960" y="2473192"/>
                    <a:pt x="1607960" y="2473192"/>
                    <a:pt x="1607908" y="2473192"/>
                  </a:cubicBezTo>
                  <a:cubicBezTo>
                    <a:pt x="1607386" y="2472984"/>
                    <a:pt x="1606866" y="2472827"/>
                    <a:pt x="1606292" y="2472671"/>
                  </a:cubicBezTo>
                  <a:cubicBezTo>
                    <a:pt x="1606084" y="2472619"/>
                    <a:pt x="1605927" y="2472567"/>
                    <a:pt x="1605719" y="2472567"/>
                  </a:cubicBezTo>
                  <a:cubicBezTo>
                    <a:pt x="1605302" y="2472463"/>
                    <a:pt x="1604937" y="2472359"/>
                    <a:pt x="1604521" y="2472359"/>
                  </a:cubicBezTo>
                  <a:cubicBezTo>
                    <a:pt x="1604416" y="2472307"/>
                    <a:pt x="1604260" y="2472307"/>
                    <a:pt x="1604156" y="2472307"/>
                  </a:cubicBezTo>
                  <a:cubicBezTo>
                    <a:pt x="1603583" y="2472202"/>
                    <a:pt x="1602958" y="2472202"/>
                    <a:pt x="1602332" y="2472202"/>
                  </a:cubicBezTo>
                  <a:cubicBezTo>
                    <a:pt x="1601603" y="2472202"/>
                    <a:pt x="1600873" y="2472254"/>
                    <a:pt x="1600144" y="2472359"/>
                  </a:cubicBezTo>
                  <a:cubicBezTo>
                    <a:pt x="1579614" y="2475326"/>
                    <a:pt x="1559032" y="2478294"/>
                    <a:pt x="1538450" y="2480794"/>
                  </a:cubicBezTo>
                  <a:cubicBezTo>
                    <a:pt x="1534489" y="2481314"/>
                    <a:pt x="1530529" y="2481783"/>
                    <a:pt x="1526569" y="2482251"/>
                  </a:cubicBezTo>
                  <a:cubicBezTo>
                    <a:pt x="1523964" y="2482564"/>
                    <a:pt x="1521411" y="2482876"/>
                    <a:pt x="1518805" y="2483137"/>
                  </a:cubicBezTo>
                  <a:cubicBezTo>
                    <a:pt x="1516877" y="2483345"/>
                    <a:pt x="1515054" y="2483553"/>
                    <a:pt x="1513126" y="2483709"/>
                  </a:cubicBezTo>
                  <a:cubicBezTo>
                    <a:pt x="1538919" y="2473660"/>
                    <a:pt x="1565284" y="2464705"/>
                    <a:pt x="1590556" y="2453458"/>
                  </a:cubicBezTo>
                  <a:cubicBezTo>
                    <a:pt x="1591807" y="2452938"/>
                    <a:pt x="1593057" y="2452365"/>
                    <a:pt x="1594308" y="2451792"/>
                  </a:cubicBezTo>
                  <a:cubicBezTo>
                    <a:pt x="1603114" y="2447783"/>
                    <a:pt x="1611763" y="2443513"/>
                    <a:pt x="1620257" y="2438775"/>
                  </a:cubicBezTo>
                  <a:cubicBezTo>
                    <a:pt x="1675073" y="2402276"/>
                    <a:pt x="1728169" y="2362444"/>
                    <a:pt x="1771001" y="2312043"/>
                  </a:cubicBezTo>
                  <a:cubicBezTo>
                    <a:pt x="1836238" y="2249562"/>
                    <a:pt x="1897307" y="2186977"/>
                    <a:pt x="1953738" y="2115593"/>
                  </a:cubicBezTo>
                  <a:cubicBezTo>
                    <a:pt x="1956187" y="2112573"/>
                    <a:pt x="1958584" y="2109553"/>
                    <a:pt x="1960929" y="2106481"/>
                  </a:cubicBezTo>
                  <a:cubicBezTo>
                    <a:pt x="1962440" y="2104555"/>
                    <a:pt x="1963847" y="2102628"/>
                    <a:pt x="1965306" y="2100650"/>
                  </a:cubicBezTo>
                  <a:cubicBezTo>
                    <a:pt x="1967859" y="2097213"/>
                    <a:pt x="1970360" y="2093673"/>
                    <a:pt x="1972809" y="2090184"/>
                  </a:cubicBezTo>
                  <a:cubicBezTo>
                    <a:pt x="1973799" y="2088778"/>
                    <a:pt x="1974789" y="2087320"/>
                    <a:pt x="1975727" y="2085915"/>
                  </a:cubicBezTo>
                  <a:cubicBezTo>
                    <a:pt x="1981459" y="2077532"/>
                    <a:pt x="1986930" y="2068941"/>
                    <a:pt x="1992193" y="2060193"/>
                  </a:cubicBezTo>
                  <a:cubicBezTo>
                    <a:pt x="1992349" y="2060245"/>
                    <a:pt x="1992454" y="2060350"/>
                    <a:pt x="1992610" y="2060402"/>
                  </a:cubicBezTo>
                  <a:cubicBezTo>
                    <a:pt x="1995319" y="2061859"/>
                    <a:pt x="1998029" y="2063265"/>
                    <a:pt x="2000739" y="2064723"/>
                  </a:cubicBezTo>
                  <a:cubicBezTo>
                    <a:pt x="2003552" y="2066233"/>
                    <a:pt x="2006470" y="2067795"/>
                    <a:pt x="2009284" y="2069409"/>
                  </a:cubicBezTo>
                  <a:cubicBezTo>
                    <a:pt x="2050188" y="2090028"/>
                    <a:pt x="2089945" y="2113146"/>
                    <a:pt x="2128295" y="2138242"/>
                  </a:cubicBezTo>
                  <a:cubicBezTo>
                    <a:pt x="2149242" y="2152509"/>
                    <a:pt x="2170814" y="2168181"/>
                    <a:pt x="2191761" y="2184686"/>
                  </a:cubicBezTo>
                  <a:cubicBezTo>
                    <a:pt x="2192595" y="2185259"/>
                    <a:pt x="2193428" y="2185884"/>
                    <a:pt x="2194314" y="2186509"/>
                  </a:cubicBezTo>
                  <a:cubicBezTo>
                    <a:pt x="2196867" y="2188435"/>
                    <a:pt x="2199421" y="2190414"/>
                    <a:pt x="2201974" y="2192445"/>
                  </a:cubicBezTo>
                  <a:cubicBezTo>
                    <a:pt x="2202808" y="2193121"/>
                    <a:pt x="2203641" y="2193798"/>
                    <a:pt x="2204527" y="2194423"/>
                  </a:cubicBezTo>
                  <a:cubicBezTo>
                    <a:pt x="2205413" y="2195100"/>
                    <a:pt x="2206247" y="2195777"/>
                    <a:pt x="2207132" y="2196402"/>
                  </a:cubicBezTo>
                  <a:cubicBezTo>
                    <a:pt x="2207862" y="2196922"/>
                    <a:pt x="2208643" y="2197495"/>
                    <a:pt x="2209373" y="2198016"/>
                  </a:cubicBezTo>
                  <a:cubicBezTo>
                    <a:pt x="2210363" y="2198745"/>
                    <a:pt x="2211405" y="2199474"/>
                    <a:pt x="2212447" y="2200150"/>
                  </a:cubicBezTo>
                  <a:cubicBezTo>
                    <a:pt x="2213333" y="2200723"/>
                    <a:pt x="2214219" y="2201296"/>
                    <a:pt x="2215157" y="2201869"/>
                  </a:cubicBezTo>
                  <a:cubicBezTo>
                    <a:pt x="2215261" y="2201973"/>
                    <a:pt x="2215417" y="2202025"/>
                    <a:pt x="2215522" y="2202077"/>
                  </a:cubicBezTo>
                  <a:cubicBezTo>
                    <a:pt x="2206924" y="2208898"/>
                    <a:pt x="2198170" y="2215458"/>
                    <a:pt x="2189364" y="2221863"/>
                  </a:cubicBezTo>
                  <a:close/>
                  <a:moveTo>
                    <a:pt x="2572816" y="1349162"/>
                  </a:moveTo>
                  <a:cubicBezTo>
                    <a:pt x="2572764" y="1352754"/>
                    <a:pt x="2572659" y="1356451"/>
                    <a:pt x="2572555" y="1360044"/>
                  </a:cubicBezTo>
                  <a:cubicBezTo>
                    <a:pt x="2572503" y="1361241"/>
                    <a:pt x="2572503" y="1362439"/>
                    <a:pt x="2572451" y="1363584"/>
                  </a:cubicBezTo>
                  <a:cubicBezTo>
                    <a:pt x="2572295" y="1369156"/>
                    <a:pt x="2572086" y="1374675"/>
                    <a:pt x="2571878" y="1380194"/>
                  </a:cubicBezTo>
                  <a:cubicBezTo>
                    <a:pt x="2571826" y="1380975"/>
                    <a:pt x="2571826" y="1381756"/>
                    <a:pt x="2571774" y="1382537"/>
                  </a:cubicBezTo>
                  <a:cubicBezTo>
                    <a:pt x="2571669" y="1385140"/>
                    <a:pt x="2571565" y="1387796"/>
                    <a:pt x="2571409" y="1390399"/>
                  </a:cubicBezTo>
                  <a:cubicBezTo>
                    <a:pt x="2571305" y="1393367"/>
                    <a:pt x="2571148" y="1396335"/>
                    <a:pt x="2570992" y="1399302"/>
                  </a:cubicBezTo>
                  <a:cubicBezTo>
                    <a:pt x="2566042" y="1472717"/>
                    <a:pt x="2552182" y="1545508"/>
                    <a:pt x="2534309" y="1616840"/>
                  </a:cubicBezTo>
                  <a:cubicBezTo>
                    <a:pt x="2495125" y="1752371"/>
                    <a:pt x="2445572" y="1885664"/>
                    <a:pt x="2375541" y="2008907"/>
                  </a:cubicBezTo>
                  <a:cubicBezTo>
                    <a:pt x="2354333" y="2047281"/>
                    <a:pt x="2335210" y="2087633"/>
                    <a:pt x="2306031" y="2120904"/>
                  </a:cubicBezTo>
                  <a:cubicBezTo>
                    <a:pt x="2303477" y="2123559"/>
                    <a:pt x="2300924" y="2126163"/>
                    <a:pt x="2298267" y="2128818"/>
                  </a:cubicBezTo>
                  <a:cubicBezTo>
                    <a:pt x="2295661" y="2131422"/>
                    <a:pt x="2293056" y="2134077"/>
                    <a:pt x="2290451" y="2136628"/>
                  </a:cubicBezTo>
                  <a:cubicBezTo>
                    <a:pt x="2288366" y="2138711"/>
                    <a:pt x="2286334" y="2140690"/>
                    <a:pt x="2284250" y="2142668"/>
                  </a:cubicBezTo>
                  <a:cubicBezTo>
                    <a:pt x="2283468" y="2143397"/>
                    <a:pt x="2282739" y="2144178"/>
                    <a:pt x="2281957" y="2144907"/>
                  </a:cubicBezTo>
                  <a:cubicBezTo>
                    <a:pt x="2279508" y="2147250"/>
                    <a:pt x="2277059" y="2149593"/>
                    <a:pt x="2274558" y="2151884"/>
                  </a:cubicBezTo>
                  <a:cubicBezTo>
                    <a:pt x="2272213" y="2154123"/>
                    <a:pt x="2269869" y="2156258"/>
                    <a:pt x="2267472" y="2158392"/>
                  </a:cubicBezTo>
                  <a:cubicBezTo>
                    <a:pt x="2266899" y="2158965"/>
                    <a:pt x="2266325" y="2159434"/>
                    <a:pt x="2265752" y="2160007"/>
                  </a:cubicBezTo>
                  <a:cubicBezTo>
                    <a:pt x="2263459" y="2162141"/>
                    <a:pt x="2261063" y="2164224"/>
                    <a:pt x="2258718" y="2166307"/>
                  </a:cubicBezTo>
                  <a:cubicBezTo>
                    <a:pt x="2256529" y="2168233"/>
                    <a:pt x="2254341" y="2170160"/>
                    <a:pt x="2252152" y="2172086"/>
                  </a:cubicBezTo>
                  <a:cubicBezTo>
                    <a:pt x="2250485" y="2173544"/>
                    <a:pt x="2248870" y="2174950"/>
                    <a:pt x="2247202" y="2176356"/>
                  </a:cubicBezTo>
                  <a:cubicBezTo>
                    <a:pt x="2245587" y="2177762"/>
                    <a:pt x="2243972" y="2179115"/>
                    <a:pt x="2242408" y="2180417"/>
                  </a:cubicBezTo>
                  <a:cubicBezTo>
                    <a:pt x="2242200" y="2180625"/>
                    <a:pt x="2241939" y="2180833"/>
                    <a:pt x="2241731" y="2180990"/>
                  </a:cubicBezTo>
                  <a:cubicBezTo>
                    <a:pt x="2241575" y="2180886"/>
                    <a:pt x="2241471" y="2180781"/>
                    <a:pt x="2241366" y="2180729"/>
                  </a:cubicBezTo>
                  <a:cubicBezTo>
                    <a:pt x="2240897" y="2180365"/>
                    <a:pt x="2240376" y="2180053"/>
                    <a:pt x="2239907" y="2179740"/>
                  </a:cubicBezTo>
                  <a:cubicBezTo>
                    <a:pt x="2239490" y="2179480"/>
                    <a:pt x="2239074" y="2179167"/>
                    <a:pt x="2238709" y="2178907"/>
                  </a:cubicBezTo>
                  <a:cubicBezTo>
                    <a:pt x="2237667" y="2178230"/>
                    <a:pt x="2236572" y="2177553"/>
                    <a:pt x="2235478" y="2176876"/>
                  </a:cubicBezTo>
                  <a:cubicBezTo>
                    <a:pt x="2234801" y="2176460"/>
                    <a:pt x="2234123" y="2176043"/>
                    <a:pt x="2233498" y="2175679"/>
                  </a:cubicBezTo>
                  <a:cubicBezTo>
                    <a:pt x="2232821" y="2175262"/>
                    <a:pt x="2232144" y="2174846"/>
                    <a:pt x="2231518" y="2174429"/>
                  </a:cubicBezTo>
                  <a:cubicBezTo>
                    <a:pt x="2230893" y="2174065"/>
                    <a:pt x="2230268" y="2173648"/>
                    <a:pt x="2229695" y="2173232"/>
                  </a:cubicBezTo>
                  <a:cubicBezTo>
                    <a:pt x="2228757" y="2172659"/>
                    <a:pt x="2227871" y="2172034"/>
                    <a:pt x="2227089" y="2171409"/>
                  </a:cubicBezTo>
                  <a:cubicBezTo>
                    <a:pt x="2195304" y="2147406"/>
                    <a:pt x="2164092" y="2122518"/>
                    <a:pt x="2130223" y="2101483"/>
                  </a:cubicBezTo>
                  <a:cubicBezTo>
                    <a:pt x="2109641" y="2088935"/>
                    <a:pt x="2088798" y="2076595"/>
                    <a:pt x="2067747" y="2064619"/>
                  </a:cubicBezTo>
                  <a:cubicBezTo>
                    <a:pt x="2063423" y="2062172"/>
                    <a:pt x="2059046" y="2059777"/>
                    <a:pt x="2054721" y="2057330"/>
                  </a:cubicBezTo>
                  <a:cubicBezTo>
                    <a:pt x="2050552" y="2055039"/>
                    <a:pt x="2046384" y="2052696"/>
                    <a:pt x="2042215" y="2050457"/>
                  </a:cubicBezTo>
                  <a:cubicBezTo>
                    <a:pt x="2039923" y="2049155"/>
                    <a:pt x="2037630" y="2047958"/>
                    <a:pt x="2035337" y="2046708"/>
                  </a:cubicBezTo>
                  <a:cubicBezTo>
                    <a:pt x="2026427" y="2041918"/>
                    <a:pt x="2017413" y="2037180"/>
                    <a:pt x="2008398" y="2032598"/>
                  </a:cubicBezTo>
                  <a:cubicBezTo>
                    <a:pt x="2018090" y="2015155"/>
                    <a:pt x="2027417" y="1997504"/>
                    <a:pt x="2036900" y="1979906"/>
                  </a:cubicBezTo>
                  <a:cubicBezTo>
                    <a:pt x="2093436" y="1882540"/>
                    <a:pt x="2133558" y="1775854"/>
                    <a:pt x="2155130" y="1665367"/>
                  </a:cubicBezTo>
                  <a:cubicBezTo>
                    <a:pt x="2173941" y="1578102"/>
                    <a:pt x="2194002" y="1490212"/>
                    <a:pt x="2191761" y="1400344"/>
                  </a:cubicBezTo>
                  <a:cubicBezTo>
                    <a:pt x="2191865" y="1386598"/>
                    <a:pt x="2191605" y="1372956"/>
                    <a:pt x="2191084" y="1359315"/>
                  </a:cubicBezTo>
                  <a:cubicBezTo>
                    <a:pt x="2191031" y="1358117"/>
                    <a:pt x="2190979" y="1356868"/>
                    <a:pt x="2190927" y="1355670"/>
                  </a:cubicBezTo>
                  <a:cubicBezTo>
                    <a:pt x="2190823" y="1353223"/>
                    <a:pt x="2190719" y="1350724"/>
                    <a:pt x="2190563" y="1348276"/>
                  </a:cubicBezTo>
                  <a:cubicBezTo>
                    <a:pt x="2190094" y="1338904"/>
                    <a:pt x="2189468" y="1329584"/>
                    <a:pt x="2188791" y="1320264"/>
                  </a:cubicBezTo>
                  <a:cubicBezTo>
                    <a:pt x="2191605" y="1320316"/>
                    <a:pt x="2194418" y="1320368"/>
                    <a:pt x="2197232" y="1320420"/>
                  </a:cubicBezTo>
                  <a:cubicBezTo>
                    <a:pt x="2225787" y="1320941"/>
                    <a:pt x="2254341" y="1321462"/>
                    <a:pt x="2282895" y="1322139"/>
                  </a:cubicBezTo>
                  <a:cubicBezTo>
                    <a:pt x="2303425" y="1322607"/>
                    <a:pt x="2323955" y="1323128"/>
                    <a:pt x="2344485" y="1323701"/>
                  </a:cubicBezTo>
                  <a:cubicBezTo>
                    <a:pt x="2357460" y="1324065"/>
                    <a:pt x="2370434" y="1324482"/>
                    <a:pt x="2383409" y="1324898"/>
                  </a:cubicBezTo>
                  <a:cubicBezTo>
                    <a:pt x="2393153" y="1325263"/>
                    <a:pt x="2402949" y="1325575"/>
                    <a:pt x="2412693" y="1325940"/>
                  </a:cubicBezTo>
                  <a:cubicBezTo>
                    <a:pt x="2418060" y="1326148"/>
                    <a:pt x="2423478" y="1326356"/>
                    <a:pt x="2428846" y="1326616"/>
                  </a:cubicBezTo>
                  <a:cubicBezTo>
                    <a:pt x="2452606" y="1327606"/>
                    <a:pt x="2476315" y="1328699"/>
                    <a:pt x="2500075" y="1330053"/>
                  </a:cubicBezTo>
                  <a:cubicBezTo>
                    <a:pt x="2523836" y="1330105"/>
                    <a:pt x="2547648" y="1329272"/>
                    <a:pt x="2571409" y="1328387"/>
                  </a:cubicBezTo>
                  <a:cubicBezTo>
                    <a:pt x="2571826" y="1328335"/>
                    <a:pt x="2572295" y="1328230"/>
                    <a:pt x="2572712" y="1328126"/>
                  </a:cubicBezTo>
                  <a:cubicBezTo>
                    <a:pt x="2572920" y="1328074"/>
                    <a:pt x="2573076" y="1328022"/>
                    <a:pt x="2573233" y="1327970"/>
                  </a:cubicBezTo>
                  <a:cubicBezTo>
                    <a:pt x="2573024" y="1334947"/>
                    <a:pt x="2572920" y="1342028"/>
                    <a:pt x="2572816" y="1349162"/>
                  </a:cubicBezTo>
                  <a:close/>
                  <a:moveTo>
                    <a:pt x="2573233" y="1298240"/>
                  </a:moveTo>
                  <a:cubicBezTo>
                    <a:pt x="2557601" y="1293137"/>
                    <a:pt x="2529932" y="1299593"/>
                    <a:pt x="2514300" y="1298084"/>
                  </a:cubicBezTo>
                  <a:cubicBezTo>
                    <a:pt x="2438746" y="1294439"/>
                    <a:pt x="2363035" y="1292200"/>
                    <a:pt x="2287324" y="1290430"/>
                  </a:cubicBezTo>
                  <a:cubicBezTo>
                    <a:pt x="2277007" y="1290169"/>
                    <a:pt x="2266690" y="1289961"/>
                    <a:pt x="2256373" y="1289753"/>
                  </a:cubicBezTo>
                  <a:cubicBezTo>
                    <a:pt x="2246525" y="1289544"/>
                    <a:pt x="2236625" y="1289336"/>
                    <a:pt x="2226776" y="1289076"/>
                  </a:cubicBezTo>
                  <a:cubicBezTo>
                    <a:pt x="2213073" y="1288816"/>
                    <a:pt x="2199369" y="1288503"/>
                    <a:pt x="2185664" y="1288243"/>
                  </a:cubicBezTo>
                  <a:cubicBezTo>
                    <a:pt x="2184987" y="1282307"/>
                    <a:pt x="2184310" y="1276371"/>
                    <a:pt x="2183580" y="1270488"/>
                  </a:cubicBezTo>
                  <a:cubicBezTo>
                    <a:pt x="2183268" y="1267728"/>
                    <a:pt x="2182903" y="1265021"/>
                    <a:pt x="2182538" y="1262313"/>
                  </a:cubicBezTo>
                  <a:cubicBezTo>
                    <a:pt x="2182278" y="1259866"/>
                    <a:pt x="2181913" y="1257471"/>
                    <a:pt x="2181600" y="1255076"/>
                  </a:cubicBezTo>
                  <a:cubicBezTo>
                    <a:pt x="2179099" y="1236592"/>
                    <a:pt x="2176285" y="1218160"/>
                    <a:pt x="2173055" y="1199780"/>
                  </a:cubicBezTo>
                  <a:cubicBezTo>
                    <a:pt x="2172221" y="1195042"/>
                    <a:pt x="2171387" y="1190304"/>
                    <a:pt x="2170554" y="1185566"/>
                  </a:cubicBezTo>
                  <a:cubicBezTo>
                    <a:pt x="2170033" y="1182858"/>
                    <a:pt x="2169564" y="1180151"/>
                    <a:pt x="2169043" y="1177443"/>
                  </a:cubicBezTo>
                  <a:cubicBezTo>
                    <a:pt x="2168000" y="1171872"/>
                    <a:pt x="2166958" y="1166353"/>
                    <a:pt x="2165916" y="1160782"/>
                  </a:cubicBezTo>
                  <a:cubicBezTo>
                    <a:pt x="2163050" y="1146047"/>
                    <a:pt x="2160028" y="1131364"/>
                    <a:pt x="2156902" y="1116733"/>
                  </a:cubicBezTo>
                  <a:cubicBezTo>
                    <a:pt x="2156172" y="1113296"/>
                    <a:pt x="2155443" y="1109756"/>
                    <a:pt x="2154661" y="1106267"/>
                  </a:cubicBezTo>
                  <a:cubicBezTo>
                    <a:pt x="2150857" y="1088669"/>
                    <a:pt x="2146897" y="1071070"/>
                    <a:pt x="2142833" y="1053523"/>
                  </a:cubicBezTo>
                  <a:cubicBezTo>
                    <a:pt x="2130796" y="1002653"/>
                    <a:pt x="2122043" y="950950"/>
                    <a:pt x="2104274" y="901695"/>
                  </a:cubicBezTo>
                  <a:cubicBezTo>
                    <a:pt x="2086558" y="854001"/>
                    <a:pt x="2066132" y="807349"/>
                    <a:pt x="2046801" y="760280"/>
                  </a:cubicBezTo>
                  <a:cubicBezTo>
                    <a:pt x="2045185" y="756375"/>
                    <a:pt x="2043622" y="752470"/>
                    <a:pt x="2041955" y="748565"/>
                  </a:cubicBezTo>
                  <a:cubicBezTo>
                    <a:pt x="2040235" y="744451"/>
                    <a:pt x="2038516" y="740338"/>
                    <a:pt x="2036744" y="736225"/>
                  </a:cubicBezTo>
                  <a:cubicBezTo>
                    <a:pt x="2035181" y="732580"/>
                    <a:pt x="2033618" y="728935"/>
                    <a:pt x="2031950" y="725290"/>
                  </a:cubicBezTo>
                  <a:cubicBezTo>
                    <a:pt x="2031794" y="724926"/>
                    <a:pt x="2031638" y="724562"/>
                    <a:pt x="2031481" y="724197"/>
                  </a:cubicBezTo>
                  <a:cubicBezTo>
                    <a:pt x="2029918" y="720656"/>
                    <a:pt x="2028355" y="717168"/>
                    <a:pt x="2026792" y="713732"/>
                  </a:cubicBezTo>
                  <a:cubicBezTo>
                    <a:pt x="2024968" y="709670"/>
                    <a:pt x="2023092" y="705609"/>
                    <a:pt x="2021216" y="701600"/>
                  </a:cubicBezTo>
                  <a:cubicBezTo>
                    <a:pt x="2019914" y="698840"/>
                    <a:pt x="2018611" y="696029"/>
                    <a:pt x="2017308" y="693269"/>
                  </a:cubicBezTo>
                  <a:cubicBezTo>
                    <a:pt x="2015068" y="688635"/>
                    <a:pt x="2012879" y="684001"/>
                    <a:pt x="2010587" y="679367"/>
                  </a:cubicBezTo>
                  <a:cubicBezTo>
                    <a:pt x="2008711" y="675618"/>
                    <a:pt x="2006835" y="671765"/>
                    <a:pt x="2004959" y="668068"/>
                  </a:cubicBezTo>
                  <a:cubicBezTo>
                    <a:pt x="2003656" y="665465"/>
                    <a:pt x="2002354" y="662810"/>
                    <a:pt x="2000947" y="660258"/>
                  </a:cubicBezTo>
                  <a:cubicBezTo>
                    <a:pt x="1999853" y="658019"/>
                    <a:pt x="1998706" y="655833"/>
                    <a:pt x="1997560" y="653646"/>
                  </a:cubicBezTo>
                  <a:cubicBezTo>
                    <a:pt x="1996049" y="650730"/>
                    <a:pt x="1994538" y="647866"/>
                    <a:pt x="1993027" y="645003"/>
                  </a:cubicBezTo>
                  <a:cubicBezTo>
                    <a:pt x="1992401" y="643805"/>
                    <a:pt x="1991776" y="642608"/>
                    <a:pt x="1991099" y="641410"/>
                  </a:cubicBezTo>
                  <a:cubicBezTo>
                    <a:pt x="1989900" y="639119"/>
                    <a:pt x="1988650" y="636776"/>
                    <a:pt x="1987347" y="634433"/>
                  </a:cubicBezTo>
                  <a:cubicBezTo>
                    <a:pt x="1985367" y="630736"/>
                    <a:pt x="1983283" y="627039"/>
                    <a:pt x="1981251" y="623343"/>
                  </a:cubicBezTo>
                  <a:cubicBezTo>
                    <a:pt x="1979166" y="619646"/>
                    <a:pt x="1977134" y="616001"/>
                    <a:pt x="1974998" y="612356"/>
                  </a:cubicBezTo>
                  <a:cubicBezTo>
                    <a:pt x="1973070" y="608972"/>
                    <a:pt x="1971142" y="605588"/>
                    <a:pt x="1969162" y="602255"/>
                  </a:cubicBezTo>
                  <a:cubicBezTo>
                    <a:pt x="1966609" y="597882"/>
                    <a:pt x="1964003" y="593560"/>
                    <a:pt x="1961346" y="589239"/>
                  </a:cubicBezTo>
                  <a:cubicBezTo>
                    <a:pt x="1959418" y="586062"/>
                    <a:pt x="1957490" y="582886"/>
                    <a:pt x="1955562" y="579762"/>
                  </a:cubicBezTo>
                  <a:cubicBezTo>
                    <a:pt x="1971559" y="573775"/>
                    <a:pt x="1987451" y="567631"/>
                    <a:pt x="2003292" y="561278"/>
                  </a:cubicBezTo>
                  <a:cubicBezTo>
                    <a:pt x="2072229" y="534360"/>
                    <a:pt x="2142937" y="510929"/>
                    <a:pt x="2207497" y="474118"/>
                  </a:cubicBezTo>
                  <a:cubicBezTo>
                    <a:pt x="2210832" y="472347"/>
                    <a:pt x="2214167" y="470577"/>
                    <a:pt x="2217501" y="468807"/>
                  </a:cubicBezTo>
                  <a:cubicBezTo>
                    <a:pt x="2217554" y="468755"/>
                    <a:pt x="2217606" y="468755"/>
                    <a:pt x="2217658" y="468703"/>
                  </a:cubicBezTo>
                  <a:cubicBezTo>
                    <a:pt x="2220420" y="467193"/>
                    <a:pt x="2223233" y="465683"/>
                    <a:pt x="2225943" y="464121"/>
                  </a:cubicBezTo>
                  <a:cubicBezTo>
                    <a:pt x="2240064" y="456206"/>
                    <a:pt x="2253976" y="447928"/>
                    <a:pt x="2267993" y="439753"/>
                  </a:cubicBezTo>
                  <a:cubicBezTo>
                    <a:pt x="2276799" y="449802"/>
                    <a:pt x="2285501" y="459851"/>
                    <a:pt x="2293942" y="470213"/>
                  </a:cubicBezTo>
                  <a:cubicBezTo>
                    <a:pt x="2295036" y="471566"/>
                    <a:pt x="2296130" y="472868"/>
                    <a:pt x="2297172" y="474222"/>
                  </a:cubicBezTo>
                  <a:cubicBezTo>
                    <a:pt x="2306656" y="486041"/>
                    <a:pt x="2315827" y="498329"/>
                    <a:pt x="2324685" y="511606"/>
                  </a:cubicBezTo>
                  <a:cubicBezTo>
                    <a:pt x="2346361" y="546804"/>
                    <a:pt x="2369757" y="580752"/>
                    <a:pt x="2394455" y="613971"/>
                  </a:cubicBezTo>
                  <a:cubicBezTo>
                    <a:pt x="2452294" y="707275"/>
                    <a:pt x="2507422" y="804641"/>
                    <a:pt x="2539624" y="910130"/>
                  </a:cubicBezTo>
                  <a:cubicBezTo>
                    <a:pt x="2551400" y="950898"/>
                    <a:pt x="2555985" y="993125"/>
                    <a:pt x="2561352" y="1035143"/>
                  </a:cubicBezTo>
                  <a:cubicBezTo>
                    <a:pt x="2568178" y="1088669"/>
                    <a:pt x="2574327" y="1142402"/>
                    <a:pt x="2573076" y="1196500"/>
                  </a:cubicBezTo>
                  <a:cubicBezTo>
                    <a:pt x="2572920" y="1217744"/>
                    <a:pt x="2573024" y="1239091"/>
                    <a:pt x="2573128" y="1260387"/>
                  </a:cubicBezTo>
                  <a:cubicBezTo>
                    <a:pt x="2573181" y="1272779"/>
                    <a:pt x="2573233" y="1285223"/>
                    <a:pt x="2573233" y="1297667"/>
                  </a:cubicBezTo>
                  <a:cubicBezTo>
                    <a:pt x="2573233" y="1297823"/>
                    <a:pt x="2573233" y="1298031"/>
                    <a:pt x="2573233" y="129824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91" name="Google Shape;991;p26"/>
          <p:cNvSpPr/>
          <p:nvPr/>
        </p:nvSpPr>
        <p:spPr>
          <a:xfrm>
            <a:off x="10524305" y="5632137"/>
            <a:ext cx="1223676" cy="1342041"/>
          </a:xfrm>
          <a:custGeom>
            <a:avLst/>
            <a:gdLst/>
            <a:ahLst/>
            <a:cxnLst/>
            <a:rect l="l" t="t" r="r" b="b"/>
            <a:pathLst>
              <a:path w="1835514" h="2013061" extrusionOk="0">
                <a:moveTo>
                  <a:pt x="1834503" y="688756"/>
                </a:moveTo>
                <a:cubicBezTo>
                  <a:pt x="1831602" y="669229"/>
                  <a:pt x="1828379" y="649782"/>
                  <a:pt x="1825518" y="630296"/>
                </a:cubicBezTo>
                <a:cubicBezTo>
                  <a:pt x="1823221" y="616083"/>
                  <a:pt x="1819151" y="602233"/>
                  <a:pt x="1817257" y="587940"/>
                </a:cubicBezTo>
                <a:cubicBezTo>
                  <a:pt x="1814195" y="576103"/>
                  <a:pt x="1820320" y="558991"/>
                  <a:pt x="1806700" y="552630"/>
                </a:cubicBezTo>
                <a:cubicBezTo>
                  <a:pt x="1790180" y="546711"/>
                  <a:pt x="1771685" y="550979"/>
                  <a:pt x="1754640" y="552469"/>
                </a:cubicBezTo>
                <a:cubicBezTo>
                  <a:pt x="1726918" y="555810"/>
                  <a:pt x="1699235" y="558508"/>
                  <a:pt x="1671432" y="560561"/>
                </a:cubicBezTo>
                <a:cubicBezTo>
                  <a:pt x="1622878" y="564950"/>
                  <a:pt x="1574202" y="569137"/>
                  <a:pt x="1525728" y="574573"/>
                </a:cubicBezTo>
                <a:cubicBezTo>
                  <a:pt x="1489745" y="580934"/>
                  <a:pt x="1453601" y="586812"/>
                  <a:pt x="1416974" y="587618"/>
                </a:cubicBezTo>
                <a:cubicBezTo>
                  <a:pt x="1392555" y="588866"/>
                  <a:pt x="1369225" y="592771"/>
                  <a:pt x="1343960" y="590033"/>
                </a:cubicBezTo>
                <a:cubicBezTo>
                  <a:pt x="1347667" y="559434"/>
                  <a:pt x="1363463" y="531371"/>
                  <a:pt x="1371280" y="501698"/>
                </a:cubicBezTo>
                <a:cubicBezTo>
                  <a:pt x="1380749" y="466750"/>
                  <a:pt x="1383610" y="430474"/>
                  <a:pt x="1387196" y="394560"/>
                </a:cubicBezTo>
                <a:cubicBezTo>
                  <a:pt x="1394691" y="341334"/>
                  <a:pt x="1398640" y="289516"/>
                  <a:pt x="1403233" y="235685"/>
                </a:cubicBezTo>
                <a:cubicBezTo>
                  <a:pt x="1411937" y="176943"/>
                  <a:pt x="1414516" y="117637"/>
                  <a:pt x="1418344" y="58451"/>
                </a:cubicBezTo>
                <a:cubicBezTo>
                  <a:pt x="1419109" y="46292"/>
                  <a:pt x="1406739" y="38079"/>
                  <a:pt x="1395577" y="37958"/>
                </a:cubicBezTo>
                <a:cubicBezTo>
                  <a:pt x="1378412" y="37877"/>
                  <a:pt x="1361408" y="41702"/>
                  <a:pt x="1344122" y="39689"/>
                </a:cubicBezTo>
                <a:cubicBezTo>
                  <a:pt x="1329978" y="38602"/>
                  <a:pt x="1315956" y="36307"/>
                  <a:pt x="1301853" y="34817"/>
                </a:cubicBezTo>
                <a:cubicBezTo>
                  <a:pt x="1291940" y="33650"/>
                  <a:pt x="1280134" y="31596"/>
                  <a:pt x="1272881" y="40172"/>
                </a:cubicBezTo>
                <a:cubicBezTo>
                  <a:pt x="1257247" y="60867"/>
                  <a:pt x="1255837" y="88769"/>
                  <a:pt x="1251485" y="113530"/>
                </a:cubicBezTo>
                <a:cubicBezTo>
                  <a:pt x="1247737" y="140224"/>
                  <a:pt x="1242016" y="166072"/>
                  <a:pt x="1236536" y="192605"/>
                </a:cubicBezTo>
                <a:cubicBezTo>
                  <a:pt x="1228839" y="225298"/>
                  <a:pt x="1226664" y="258796"/>
                  <a:pt x="1224004" y="292173"/>
                </a:cubicBezTo>
                <a:cubicBezTo>
                  <a:pt x="1214374" y="374308"/>
                  <a:pt x="1203494" y="456403"/>
                  <a:pt x="1197329" y="538941"/>
                </a:cubicBezTo>
                <a:cubicBezTo>
                  <a:pt x="1171904" y="543732"/>
                  <a:pt x="1145632" y="541558"/>
                  <a:pt x="1119884" y="542162"/>
                </a:cubicBezTo>
                <a:cubicBezTo>
                  <a:pt x="1068549" y="544134"/>
                  <a:pt x="1017778" y="537169"/>
                  <a:pt x="966805" y="531975"/>
                </a:cubicBezTo>
                <a:cubicBezTo>
                  <a:pt x="938317" y="528996"/>
                  <a:pt x="909547" y="531130"/>
                  <a:pt x="880979" y="529721"/>
                </a:cubicBezTo>
                <a:cubicBezTo>
                  <a:pt x="842457" y="525372"/>
                  <a:pt x="803654" y="525976"/>
                  <a:pt x="765012" y="523279"/>
                </a:cubicBezTo>
                <a:cubicBezTo>
                  <a:pt x="765737" y="501134"/>
                  <a:pt x="773312" y="479836"/>
                  <a:pt x="775085" y="457772"/>
                </a:cubicBezTo>
                <a:cubicBezTo>
                  <a:pt x="779235" y="406880"/>
                  <a:pt x="784756" y="355506"/>
                  <a:pt x="790034" y="304453"/>
                </a:cubicBezTo>
                <a:cubicBezTo>
                  <a:pt x="795676" y="244986"/>
                  <a:pt x="808167" y="186405"/>
                  <a:pt x="812760" y="126816"/>
                </a:cubicBezTo>
                <a:cubicBezTo>
                  <a:pt x="814694" y="91144"/>
                  <a:pt x="821262" y="55995"/>
                  <a:pt x="824204" y="20444"/>
                </a:cubicBezTo>
                <a:cubicBezTo>
                  <a:pt x="821988" y="-7579"/>
                  <a:pt x="784836" y="514"/>
                  <a:pt x="765697" y="3050"/>
                </a:cubicBezTo>
                <a:cubicBezTo>
                  <a:pt x="735677" y="10177"/>
                  <a:pt x="704610" y="9210"/>
                  <a:pt x="674430" y="13961"/>
                </a:cubicBezTo>
                <a:cubicBezTo>
                  <a:pt x="662221" y="16699"/>
                  <a:pt x="653114" y="37998"/>
                  <a:pt x="669957" y="40655"/>
                </a:cubicBezTo>
                <a:cubicBezTo>
                  <a:pt x="653074" y="103867"/>
                  <a:pt x="649327" y="169414"/>
                  <a:pt x="640139" y="233994"/>
                </a:cubicBezTo>
                <a:cubicBezTo>
                  <a:pt x="626520" y="334771"/>
                  <a:pt x="606776" y="435024"/>
                  <a:pt x="603633" y="536927"/>
                </a:cubicBezTo>
                <a:cubicBezTo>
                  <a:pt x="575588" y="544134"/>
                  <a:pt x="547180" y="547758"/>
                  <a:pt x="518289" y="549167"/>
                </a:cubicBezTo>
                <a:cubicBezTo>
                  <a:pt x="477673" y="554240"/>
                  <a:pt x="438708" y="558870"/>
                  <a:pt x="397568" y="561045"/>
                </a:cubicBezTo>
                <a:cubicBezTo>
                  <a:pt x="349094" y="567446"/>
                  <a:pt x="300418" y="571754"/>
                  <a:pt x="251662" y="575458"/>
                </a:cubicBezTo>
                <a:cubicBezTo>
                  <a:pt x="199602" y="579404"/>
                  <a:pt x="148428" y="586007"/>
                  <a:pt x="96126" y="588302"/>
                </a:cubicBezTo>
                <a:cubicBezTo>
                  <a:pt x="83393" y="589268"/>
                  <a:pt x="70096" y="587134"/>
                  <a:pt x="57685" y="590033"/>
                </a:cubicBezTo>
                <a:cubicBezTo>
                  <a:pt x="50271" y="593134"/>
                  <a:pt x="47168" y="601105"/>
                  <a:pt x="45677" y="608433"/>
                </a:cubicBezTo>
                <a:cubicBezTo>
                  <a:pt x="40278" y="642374"/>
                  <a:pt x="42091" y="677040"/>
                  <a:pt x="41567" y="711263"/>
                </a:cubicBezTo>
                <a:cubicBezTo>
                  <a:pt x="40197" y="743070"/>
                  <a:pt x="40923" y="755189"/>
                  <a:pt x="76825" y="753780"/>
                </a:cubicBezTo>
                <a:cubicBezTo>
                  <a:pt x="105595" y="751404"/>
                  <a:pt x="134405" y="750398"/>
                  <a:pt x="163256" y="750760"/>
                </a:cubicBezTo>
                <a:cubicBezTo>
                  <a:pt x="230024" y="749472"/>
                  <a:pt x="297074" y="754142"/>
                  <a:pt x="363599" y="747459"/>
                </a:cubicBezTo>
                <a:cubicBezTo>
                  <a:pt x="439312" y="737715"/>
                  <a:pt x="514945" y="735863"/>
                  <a:pt x="591262" y="730226"/>
                </a:cubicBezTo>
                <a:cubicBezTo>
                  <a:pt x="590859" y="755108"/>
                  <a:pt x="583405" y="780152"/>
                  <a:pt x="582720" y="805195"/>
                </a:cubicBezTo>
                <a:cubicBezTo>
                  <a:pt x="578207" y="867923"/>
                  <a:pt x="571841" y="930531"/>
                  <a:pt x="565353" y="993058"/>
                </a:cubicBezTo>
                <a:cubicBezTo>
                  <a:pt x="562009" y="1028046"/>
                  <a:pt x="560155" y="1063275"/>
                  <a:pt x="555844" y="1098102"/>
                </a:cubicBezTo>
                <a:cubicBezTo>
                  <a:pt x="548712" y="1131319"/>
                  <a:pt x="544078" y="1165099"/>
                  <a:pt x="538437" y="1198637"/>
                </a:cubicBezTo>
                <a:cubicBezTo>
                  <a:pt x="505113" y="1205683"/>
                  <a:pt x="470299" y="1204435"/>
                  <a:pt x="436452" y="1208340"/>
                </a:cubicBezTo>
                <a:cubicBezTo>
                  <a:pt x="398172" y="1211360"/>
                  <a:pt x="360698" y="1221184"/>
                  <a:pt x="322217" y="1222070"/>
                </a:cubicBezTo>
                <a:cubicBezTo>
                  <a:pt x="259882" y="1224727"/>
                  <a:pt x="197547" y="1227948"/>
                  <a:pt x="135453" y="1234189"/>
                </a:cubicBezTo>
                <a:cubicBezTo>
                  <a:pt x="101646" y="1238416"/>
                  <a:pt x="67718" y="1240832"/>
                  <a:pt x="33670" y="1241395"/>
                </a:cubicBezTo>
                <a:cubicBezTo>
                  <a:pt x="-137" y="1238859"/>
                  <a:pt x="3771" y="1282664"/>
                  <a:pt x="2441" y="1305735"/>
                </a:cubicBezTo>
                <a:cubicBezTo>
                  <a:pt x="1474" y="1334280"/>
                  <a:pt x="1474" y="1362867"/>
                  <a:pt x="306" y="1391372"/>
                </a:cubicBezTo>
                <a:cubicBezTo>
                  <a:pt x="145" y="1397412"/>
                  <a:pt x="-984" y="1403894"/>
                  <a:pt x="2441" y="1409289"/>
                </a:cubicBezTo>
                <a:cubicBezTo>
                  <a:pt x="13804" y="1428091"/>
                  <a:pt x="59015" y="1420361"/>
                  <a:pt x="79404" y="1422012"/>
                </a:cubicBezTo>
                <a:cubicBezTo>
                  <a:pt x="112848" y="1421287"/>
                  <a:pt x="146373" y="1424226"/>
                  <a:pt x="179736" y="1421650"/>
                </a:cubicBezTo>
                <a:cubicBezTo>
                  <a:pt x="200569" y="1419717"/>
                  <a:pt x="221280" y="1416818"/>
                  <a:pt x="242072" y="1414523"/>
                </a:cubicBezTo>
                <a:cubicBezTo>
                  <a:pt x="284220" y="1409289"/>
                  <a:pt x="326650" y="1408444"/>
                  <a:pt x="368999" y="1406189"/>
                </a:cubicBezTo>
                <a:cubicBezTo>
                  <a:pt x="417916" y="1403411"/>
                  <a:pt x="466834" y="1399787"/>
                  <a:pt x="515872" y="1400109"/>
                </a:cubicBezTo>
                <a:cubicBezTo>
                  <a:pt x="517604" y="1433607"/>
                  <a:pt x="506644" y="1466582"/>
                  <a:pt x="504348" y="1499959"/>
                </a:cubicBezTo>
                <a:cubicBezTo>
                  <a:pt x="497820" y="1584228"/>
                  <a:pt x="491816" y="1668940"/>
                  <a:pt x="481299" y="1753169"/>
                </a:cubicBezTo>
                <a:cubicBezTo>
                  <a:pt x="473039" y="1829868"/>
                  <a:pt x="468808" y="1906970"/>
                  <a:pt x="460507" y="1983670"/>
                </a:cubicBezTo>
                <a:cubicBezTo>
                  <a:pt x="455793" y="2005532"/>
                  <a:pt x="482266" y="2011330"/>
                  <a:pt x="498948" y="2010968"/>
                </a:cubicBezTo>
                <a:cubicBezTo>
                  <a:pt x="521835" y="2011652"/>
                  <a:pt x="544843" y="2010162"/>
                  <a:pt x="567610" y="2013061"/>
                </a:cubicBezTo>
                <a:cubicBezTo>
                  <a:pt x="601940" y="2013303"/>
                  <a:pt x="598314" y="1953393"/>
                  <a:pt x="602706" y="1929195"/>
                </a:cubicBezTo>
                <a:cubicBezTo>
                  <a:pt x="606937" y="1895616"/>
                  <a:pt x="609838" y="1861917"/>
                  <a:pt x="616084" y="1828660"/>
                </a:cubicBezTo>
                <a:cubicBezTo>
                  <a:pt x="639898" y="1686132"/>
                  <a:pt x="661898" y="1543201"/>
                  <a:pt x="676968" y="1399505"/>
                </a:cubicBezTo>
                <a:cubicBezTo>
                  <a:pt x="743253" y="1389681"/>
                  <a:pt x="810584" y="1398418"/>
                  <a:pt x="877272" y="1397452"/>
                </a:cubicBezTo>
                <a:cubicBezTo>
                  <a:pt x="909910" y="1396405"/>
                  <a:pt x="942427" y="1397210"/>
                  <a:pt x="974985" y="1400270"/>
                </a:cubicBezTo>
                <a:cubicBezTo>
                  <a:pt x="1002063" y="1401921"/>
                  <a:pt x="1029181" y="1401196"/>
                  <a:pt x="1056259" y="1402767"/>
                </a:cubicBezTo>
                <a:cubicBezTo>
                  <a:pt x="1080315" y="1403451"/>
                  <a:pt x="1104249" y="1404337"/>
                  <a:pt x="1128023" y="1408081"/>
                </a:cubicBezTo>
                <a:cubicBezTo>
                  <a:pt x="1155343" y="1411584"/>
                  <a:pt x="1182944" y="1410457"/>
                  <a:pt x="1210385" y="1411745"/>
                </a:cubicBezTo>
                <a:cubicBezTo>
                  <a:pt x="1213568" y="1448947"/>
                  <a:pt x="1211190" y="1484539"/>
                  <a:pt x="1209216" y="1522064"/>
                </a:cubicBezTo>
                <a:cubicBezTo>
                  <a:pt x="1208733" y="1566271"/>
                  <a:pt x="1208451" y="1610520"/>
                  <a:pt x="1206073" y="1654687"/>
                </a:cubicBezTo>
                <a:cubicBezTo>
                  <a:pt x="1201077" y="1742338"/>
                  <a:pt x="1192091" y="1830794"/>
                  <a:pt x="1190036" y="1918928"/>
                </a:cubicBezTo>
                <a:cubicBezTo>
                  <a:pt x="1189875" y="1935315"/>
                  <a:pt x="1189552" y="1951742"/>
                  <a:pt x="1189109" y="1968129"/>
                </a:cubicBezTo>
                <a:cubicBezTo>
                  <a:pt x="1189714" y="1977469"/>
                  <a:pt x="1186732" y="1987736"/>
                  <a:pt x="1190600" y="1996513"/>
                </a:cubicBezTo>
                <a:cubicBezTo>
                  <a:pt x="1202285" y="2013585"/>
                  <a:pt x="1250437" y="2005089"/>
                  <a:pt x="1269819" y="2004848"/>
                </a:cubicBezTo>
                <a:cubicBezTo>
                  <a:pt x="1284889" y="2003841"/>
                  <a:pt x="1303344" y="2003962"/>
                  <a:pt x="1319179" y="2004002"/>
                </a:cubicBezTo>
                <a:cubicBezTo>
                  <a:pt x="1327722" y="2005009"/>
                  <a:pt x="1336425" y="2001828"/>
                  <a:pt x="1341019" y="1994299"/>
                </a:cubicBezTo>
                <a:cubicBezTo>
                  <a:pt x="1348352" y="1983831"/>
                  <a:pt x="1349682" y="1970705"/>
                  <a:pt x="1350810" y="1958305"/>
                </a:cubicBezTo>
                <a:cubicBezTo>
                  <a:pt x="1353832" y="1923196"/>
                  <a:pt x="1355887" y="1888087"/>
                  <a:pt x="1359353" y="1853019"/>
                </a:cubicBezTo>
                <a:cubicBezTo>
                  <a:pt x="1365034" y="1775917"/>
                  <a:pt x="1374584" y="1699217"/>
                  <a:pt x="1378734" y="1622035"/>
                </a:cubicBezTo>
                <a:cubicBezTo>
                  <a:pt x="1380507" y="1553226"/>
                  <a:pt x="1379298" y="1484338"/>
                  <a:pt x="1379742" y="1415530"/>
                </a:cubicBezTo>
                <a:cubicBezTo>
                  <a:pt x="1418183" y="1408685"/>
                  <a:pt x="1459605" y="1411181"/>
                  <a:pt x="1498811" y="1409973"/>
                </a:cubicBezTo>
                <a:cubicBezTo>
                  <a:pt x="1537010" y="1410577"/>
                  <a:pt x="1575048" y="1406793"/>
                  <a:pt x="1613247" y="1406471"/>
                </a:cubicBezTo>
                <a:cubicBezTo>
                  <a:pt x="1652413" y="1405021"/>
                  <a:pt x="1691539" y="1402565"/>
                  <a:pt x="1730705" y="1402002"/>
                </a:cubicBezTo>
                <a:cubicBezTo>
                  <a:pt x="1746380" y="1401720"/>
                  <a:pt x="1762094" y="1401800"/>
                  <a:pt x="1777769" y="1401760"/>
                </a:cubicBezTo>
                <a:cubicBezTo>
                  <a:pt x="1782483" y="1401921"/>
                  <a:pt x="1787238" y="1401398"/>
                  <a:pt x="1791227" y="1398700"/>
                </a:cubicBezTo>
                <a:cubicBezTo>
                  <a:pt x="1805935" y="1387950"/>
                  <a:pt x="1804565" y="1367537"/>
                  <a:pt x="1804927" y="1351191"/>
                </a:cubicBezTo>
                <a:cubicBezTo>
                  <a:pt x="1805330" y="1323531"/>
                  <a:pt x="1804444" y="1295870"/>
                  <a:pt x="1805814" y="1268210"/>
                </a:cubicBezTo>
                <a:cubicBezTo>
                  <a:pt x="1806338" y="1255447"/>
                  <a:pt x="1807264" y="1242603"/>
                  <a:pt x="1807023" y="1229840"/>
                </a:cubicBezTo>
                <a:cubicBezTo>
                  <a:pt x="1803235" y="1205200"/>
                  <a:pt x="1763545" y="1216836"/>
                  <a:pt x="1745654" y="1214017"/>
                </a:cubicBezTo>
                <a:cubicBezTo>
                  <a:pt x="1668330" y="1211722"/>
                  <a:pt x="1590844" y="1211803"/>
                  <a:pt x="1513519" y="1214380"/>
                </a:cubicBezTo>
                <a:cubicBezTo>
                  <a:pt x="1479672" y="1216755"/>
                  <a:pt x="1446630" y="1221506"/>
                  <a:pt x="1412299" y="1220942"/>
                </a:cubicBezTo>
                <a:cubicBezTo>
                  <a:pt x="1397391" y="1220620"/>
                  <a:pt x="1382562" y="1224324"/>
                  <a:pt x="1367774" y="1222029"/>
                </a:cubicBezTo>
                <a:cubicBezTo>
                  <a:pt x="1363906" y="1221063"/>
                  <a:pt x="1358305" y="1222553"/>
                  <a:pt x="1355283" y="1220379"/>
                </a:cubicBezTo>
                <a:cubicBezTo>
                  <a:pt x="1352261" y="1208018"/>
                  <a:pt x="1354276" y="1195013"/>
                  <a:pt x="1354235" y="1182411"/>
                </a:cubicBezTo>
                <a:cubicBezTo>
                  <a:pt x="1355807" y="1150645"/>
                  <a:pt x="1357257" y="1118878"/>
                  <a:pt x="1357862" y="1087111"/>
                </a:cubicBezTo>
                <a:cubicBezTo>
                  <a:pt x="1368419" y="988509"/>
                  <a:pt x="1380266" y="890913"/>
                  <a:pt x="1388244" y="791868"/>
                </a:cubicBezTo>
                <a:cubicBezTo>
                  <a:pt x="1433373" y="769965"/>
                  <a:pt x="1484910" y="770046"/>
                  <a:pt x="1533062" y="758611"/>
                </a:cubicBezTo>
                <a:cubicBezTo>
                  <a:pt x="1577869" y="750277"/>
                  <a:pt x="1622394" y="742104"/>
                  <a:pt x="1668168" y="741460"/>
                </a:cubicBezTo>
                <a:cubicBezTo>
                  <a:pt x="1716683" y="739285"/>
                  <a:pt x="1764794" y="731434"/>
                  <a:pt x="1812664" y="723462"/>
                </a:cubicBezTo>
                <a:cubicBezTo>
                  <a:pt x="1836317" y="723382"/>
                  <a:pt x="1837082" y="708002"/>
                  <a:pt x="1834503" y="688756"/>
                </a:cubicBezTo>
                <a:close/>
                <a:moveTo>
                  <a:pt x="770774" y="749150"/>
                </a:moveTo>
                <a:cubicBezTo>
                  <a:pt x="772748" y="747901"/>
                  <a:pt x="774440" y="746090"/>
                  <a:pt x="775569" y="743916"/>
                </a:cubicBezTo>
                <a:cubicBezTo>
                  <a:pt x="804621" y="740533"/>
                  <a:pt x="834479" y="742627"/>
                  <a:pt x="863733" y="744238"/>
                </a:cubicBezTo>
                <a:cubicBezTo>
                  <a:pt x="895323" y="745445"/>
                  <a:pt x="926954" y="744882"/>
                  <a:pt x="958585" y="746452"/>
                </a:cubicBezTo>
                <a:cubicBezTo>
                  <a:pt x="1004360" y="747539"/>
                  <a:pt x="1050013" y="751364"/>
                  <a:pt x="1095788" y="752129"/>
                </a:cubicBezTo>
                <a:cubicBezTo>
                  <a:pt x="1138540" y="756799"/>
                  <a:pt x="1181816" y="756196"/>
                  <a:pt x="1224407" y="762356"/>
                </a:cubicBezTo>
                <a:cubicBezTo>
                  <a:pt x="1224971" y="833378"/>
                  <a:pt x="1227872" y="904522"/>
                  <a:pt x="1224770" y="975584"/>
                </a:cubicBezTo>
                <a:cubicBezTo>
                  <a:pt x="1223601" y="1037588"/>
                  <a:pt x="1212238" y="1099149"/>
                  <a:pt x="1210304" y="1161072"/>
                </a:cubicBezTo>
                <a:cubicBezTo>
                  <a:pt x="1207564" y="1185592"/>
                  <a:pt x="1209579" y="1211159"/>
                  <a:pt x="1203615" y="1235880"/>
                </a:cubicBezTo>
                <a:cubicBezTo>
                  <a:pt x="1187014" y="1234752"/>
                  <a:pt x="1170372" y="1235195"/>
                  <a:pt x="1153771" y="1234108"/>
                </a:cubicBezTo>
                <a:cubicBezTo>
                  <a:pt x="1134510" y="1232739"/>
                  <a:pt x="1115612" y="1228310"/>
                  <a:pt x="1096432" y="1226297"/>
                </a:cubicBezTo>
                <a:cubicBezTo>
                  <a:pt x="1051061" y="1222835"/>
                  <a:pt x="1006012" y="1219614"/>
                  <a:pt x="960399" y="1217278"/>
                </a:cubicBezTo>
                <a:cubicBezTo>
                  <a:pt x="918815" y="1213494"/>
                  <a:pt x="877191" y="1211360"/>
                  <a:pt x="835486" y="1209065"/>
                </a:cubicBezTo>
                <a:cubicBezTo>
                  <a:pt x="803654" y="1205683"/>
                  <a:pt x="771821" y="1203227"/>
                  <a:pt x="739948" y="1206488"/>
                </a:cubicBezTo>
                <a:cubicBezTo>
                  <a:pt x="742326" y="1197953"/>
                  <a:pt x="741480" y="1186236"/>
                  <a:pt x="742971" y="1179352"/>
                </a:cubicBezTo>
                <a:cubicBezTo>
                  <a:pt x="746355" y="1148511"/>
                  <a:pt x="745549" y="1118193"/>
                  <a:pt x="748571" y="1087191"/>
                </a:cubicBezTo>
                <a:cubicBezTo>
                  <a:pt x="753971" y="1011941"/>
                  <a:pt x="759008" y="936611"/>
                  <a:pt x="764004" y="860958"/>
                </a:cubicBezTo>
                <a:cubicBezTo>
                  <a:pt x="766422" y="823675"/>
                  <a:pt x="766704" y="786191"/>
                  <a:pt x="770774" y="74915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92" name="Google Shape;992;p26"/>
          <p:cNvGrpSpPr/>
          <p:nvPr/>
        </p:nvGrpSpPr>
        <p:grpSpPr>
          <a:xfrm>
            <a:off x="10524305" y="5632137"/>
            <a:ext cx="1223676" cy="1342041"/>
            <a:chOff x="15786456" y="8448205"/>
            <a:chExt cx="1835514" cy="2013061"/>
          </a:xfrm>
        </p:grpSpPr>
        <p:sp>
          <p:nvSpPr>
            <p:cNvPr id="993" name="Google Shape;993;p26"/>
            <p:cNvSpPr/>
            <p:nvPr/>
          </p:nvSpPr>
          <p:spPr>
            <a:xfrm>
              <a:off x="15786456" y="8448205"/>
              <a:ext cx="1835514" cy="2013061"/>
            </a:xfrm>
            <a:custGeom>
              <a:avLst/>
              <a:gdLst/>
              <a:ahLst/>
              <a:cxnLst/>
              <a:rect l="l" t="t" r="r" b="b"/>
              <a:pathLst>
                <a:path w="1835514" h="2013061" extrusionOk="0">
                  <a:moveTo>
                    <a:pt x="1834503" y="688756"/>
                  </a:moveTo>
                  <a:cubicBezTo>
                    <a:pt x="1831602" y="669229"/>
                    <a:pt x="1828379" y="649782"/>
                    <a:pt x="1825518" y="630296"/>
                  </a:cubicBezTo>
                  <a:cubicBezTo>
                    <a:pt x="1823221" y="616083"/>
                    <a:pt x="1819151" y="602233"/>
                    <a:pt x="1817257" y="587940"/>
                  </a:cubicBezTo>
                  <a:cubicBezTo>
                    <a:pt x="1814195" y="576103"/>
                    <a:pt x="1820320" y="558991"/>
                    <a:pt x="1806700" y="552630"/>
                  </a:cubicBezTo>
                  <a:cubicBezTo>
                    <a:pt x="1790180" y="546711"/>
                    <a:pt x="1771685" y="550979"/>
                    <a:pt x="1754640" y="552469"/>
                  </a:cubicBezTo>
                  <a:cubicBezTo>
                    <a:pt x="1726918" y="555810"/>
                    <a:pt x="1699235" y="558508"/>
                    <a:pt x="1671432" y="560561"/>
                  </a:cubicBezTo>
                  <a:cubicBezTo>
                    <a:pt x="1622878" y="564950"/>
                    <a:pt x="1574202" y="569137"/>
                    <a:pt x="1525728" y="574573"/>
                  </a:cubicBezTo>
                  <a:cubicBezTo>
                    <a:pt x="1489745" y="580934"/>
                    <a:pt x="1453601" y="586812"/>
                    <a:pt x="1416974" y="587618"/>
                  </a:cubicBezTo>
                  <a:cubicBezTo>
                    <a:pt x="1392555" y="588866"/>
                    <a:pt x="1369225" y="592771"/>
                    <a:pt x="1343960" y="590033"/>
                  </a:cubicBezTo>
                  <a:cubicBezTo>
                    <a:pt x="1347667" y="559434"/>
                    <a:pt x="1363463" y="531371"/>
                    <a:pt x="1371280" y="501698"/>
                  </a:cubicBezTo>
                  <a:cubicBezTo>
                    <a:pt x="1380749" y="466750"/>
                    <a:pt x="1383610" y="430474"/>
                    <a:pt x="1387196" y="394560"/>
                  </a:cubicBezTo>
                  <a:cubicBezTo>
                    <a:pt x="1394691" y="341334"/>
                    <a:pt x="1398640" y="289516"/>
                    <a:pt x="1403233" y="235685"/>
                  </a:cubicBezTo>
                  <a:cubicBezTo>
                    <a:pt x="1411937" y="176943"/>
                    <a:pt x="1414516" y="117637"/>
                    <a:pt x="1418344" y="58451"/>
                  </a:cubicBezTo>
                  <a:cubicBezTo>
                    <a:pt x="1419109" y="46292"/>
                    <a:pt x="1406739" y="38079"/>
                    <a:pt x="1395577" y="37958"/>
                  </a:cubicBezTo>
                  <a:cubicBezTo>
                    <a:pt x="1378412" y="37877"/>
                    <a:pt x="1361408" y="41702"/>
                    <a:pt x="1344122" y="39689"/>
                  </a:cubicBezTo>
                  <a:cubicBezTo>
                    <a:pt x="1329978" y="38602"/>
                    <a:pt x="1315956" y="36307"/>
                    <a:pt x="1301853" y="34817"/>
                  </a:cubicBezTo>
                  <a:cubicBezTo>
                    <a:pt x="1291940" y="33650"/>
                    <a:pt x="1280134" y="31596"/>
                    <a:pt x="1272881" y="40172"/>
                  </a:cubicBezTo>
                  <a:cubicBezTo>
                    <a:pt x="1257247" y="60867"/>
                    <a:pt x="1255837" y="88769"/>
                    <a:pt x="1251485" y="113530"/>
                  </a:cubicBezTo>
                  <a:cubicBezTo>
                    <a:pt x="1247737" y="140224"/>
                    <a:pt x="1242016" y="166072"/>
                    <a:pt x="1236536" y="192605"/>
                  </a:cubicBezTo>
                  <a:cubicBezTo>
                    <a:pt x="1228839" y="225298"/>
                    <a:pt x="1226664" y="258796"/>
                    <a:pt x="1224004" y="292173"/>
                  </a:cubicBezTo>
                  <a:cubicBezTo>
                    <a:pt x="1214374" y="374308"/>
                    <a:pt x="1203494" y="456403"/>
                    <a:pt x="1197329" y="538941"/>
                  </a:cubicBezTo>
                  <a:cubicBezTo>
                    <a:pt x="1171904" y="543732"/>
                    <a:pt x="1145632" y="541558"/>
                    <a:pt x="1119884" y="542162"/>
                  </a:cubicBezTo>
                  <a:cubicBezTo>
                    <a:pt x="1068549" y="544134"/>
                    <a:pt x="1017778" y="537169"/>
                    <a:pt x="966805" y="531975"/>
                  </a:cubicBezTo>
                  <a:cubicBezTo>
                    <a:pt x="938317" y="528996"/>
                    <a:pt x="909547" y="531130"/>
                    <a:pt x="880979" y="529721"/>
                  </a:cubicBezTo>
                  <a:cubicBezTo>
                    <a:pt x="842457" y="525372"/>
                    <a:pt x="803654" y="525976"/>
                    <a:pt x="765012" y="523279"/>
                  </a:cubicBezTo>
                  <a:cubicBezTo>
                    <a:pt x="765737" y="501134"/>
                    <a:pt x="773312" y="479836"/>
                    <a:pt x="775085" y="457772"/>
                  </a:cubicBezTo>
                  <a:cubicBezTo>
                    <a:pt x="779235" y="406880"/>
                    <a:pt x="784756" y="355506"/>
                    <a:pt x="790034" y="304453"/>
                  </a:cubicBezTo>
                  <a:cubicBezTo>
                    <a:pt x="795676" y="244986"/>
                    <a:pt x="808167" y="186405"/>
                    <a:pt x="812760" y="126816"/>
                  </a:cubicBezTo>
                  <a:cubicBezTo>
                    <a:pt x="814694" y="91144"/>
                    <a:pt x="821262" y="55995"/>
                    <a:pt x="824204" y="20444"/>
                  </a:cubicBezTo>
                  <a:cubicBezTo>
                    <a:pt x="821988" y="-7579"/>
                    <a:pt x="784836" y="514"/>
                    <a:pt x="765697" y="3050"/>
                  </a:cubicBezTo>
                  <a:cubicBezTo>
                    <a:pt x="735677" y="10177"/>
                    <a:pt x="704610" y="9210"/>
                    <a:pt x="674430" y="13961"/>
                  </a:cubicBezTo>
                  <a:cubicBezTo>
                    <a:pt x="662221" y="16699"/>
                    <a:pt x="653114" y="37998"/>
                    <a:pt x="669957" y="40655"/>
                  </a:cubicBezTo>
                  <a:cubicBezTo>
                    <a:pt x="653074" y="103867"/>
                    <a:pt x="649327" y="169414"/>
                    <a:pt x="640139" y="233994"/>
                  </a:cubicBezTo>
                  <a:cubicBezTo>
                    <a:pt x="626520" y="334771"/>
                    <a:pt x="606776" y="435024"/>
                    <a:pt x="603633" y="536927"/>
                  </a:cubicBezTo>
                  <a:cubicBezTo>
                    <a:pt x="575588" y="544134"/>
                    <a:pt x="547180" y="547758"/>
                    <a:pt x="518289" y="549167"/>
                  </a:cubicBezTo>
                  <a:cubicBezTo>
                    <a:pt x="477673" y="554240"/>
                    <a:pt x="438708" y="558870"/>
                    <a:pt x="397568" y="561045"/>
                  </a:cubicBezTo>
                  <a:cubicBezTo>
                    <a:pt x="349094" y="567446"/>
                    <a:pt x="300418" y="571754"/>
                    <a:pt x="251662" y="575458"/>
                  </a:cubicBezTo>
                  <a:cubicBezTo>
                    <a:pt x="199602" y="579404"/>
                    <a:pt x="148428" y="586007"/>
                    <a:pt x="96126" y="588302"/>
                  </a:cubicBezTo>
                  <a:cubicBezTo>
                    <a:pt x="83393" y="589268"/>
                    <a:pt x="70096" y="587134"/>
                    <a:pt x="57685" y="590033"/>
                  </a:cubicBezTo>
                  <a:cubicBezTo>
                    <a:pt x="50271" y="593134"/>
                    <a:pt x="47168" y="601105"/>
                    <a:pt x="45677" y="608433"/>
                  </a:cubicBezTo>
                  <a:cubicBezTo>
                    <a:pt x="40278" y="642374"/>
                    <a:pt x="42091" y="677040"/>
                    <a:pt x="41567" y="711263"/>
                  </a:cubicBezTo>
                  <a:cubicBezTo>
                    <a:pt x="40197" y="743070"/>
                    <a:pt x="40923" y="755189"/>
                    <a:pt x="76825" y="753780"/>
                  </a:cubicBezTo>
                  <a:cubicBezTo>
                    <a:pt x="105595" y="751404"/>
                    <a:pt x="134405" y="750398"/>
                    <a:pt x="163256" y="750760"/>
                  </a:cubicBezTo>
                  <a:cubicBezTo>
                    <a:pt x="230024" y="749472"/>
                    <a:pt x="297074" y="754142"/>
                    <a:pt x="363599" y="747459"/>
                  </a:cubicBezTo>
                  <a:cubicBezTo>
                    <a:pt x="439312" y="737715"/>
                    <a:pt x="514945" y="735863"/>
                    <a:pt x="591262" y="730226"/>
                  </a:cubicBezTo>
                  <a:cubicBezTo>
                    <a:pt x="590859" y="755108"/>
                    <a:pt x="583405" y="780152"/>
                    <a:pt x="582720" y="805195"/>
                  </a:cubicBezTo>
                  <a:cubicBezTo>
                    <a:pt x="578207" y="867923"/>
                    <a:pt x="571841" y="930531"/>
                    <a:pt x="565353" y="993058"/>
                  </a:cubicBezTo>
                  <a:cubicBezTo>
                    <a:pt x="562009" y="1028046"/>
                    <a:pt x="560155" y="1063275"/>
                    <a:pt x="555844" y="1098102"/>
                  </a:cubicBezTo>
                  <a:cubicBezTo>
                    <a:pt x="548712" y="1131319"/>
                    <a:pt x="544078" y="1165099"/>
                    <a:pt x="538437" y="1198637"/>
                  </a:cubicBezTo>
                  <a:cubicBezTo>
                    <a:pt x="505113" y="1205683"/>
                    <a:pt x="470299" y="1204435"/>
                    <a:pt x="436452" y="1208340"/>
                  </a:cubicBezTo>
                  <a:cubicBezTo>
                    <a:pt x="398172" y="1211360"/>
                    <a:pt x="360698" y="1221184"/>
                    <a:pt x="322217" y="1222070"/>
                  </a:cubicBezTo>
                  <a:cubicBezTo>
                    <a:pt x="259882" y="1224727"/>
                    <a:pt x="197547" y="1227948"/>
                    <a:pt x="135453" y="1234189"/>
                  </a:cubicBezTo>
                  <a:cubicBezTo>
                    <a:pt x="101646" y="1238416"/>
                    <a:pt x="67718" y="1240832"/>
                    <a:pt x="33670" y="1241395"/>
                  </a:cubicBezTo>
                  <a:cubicBezTo>
                    <a:pt x="-137" y="1238859"/>
                    <a:pt x="3771" y="1282664"/>
                    <a:pt x="2441" y="1305735"/>
                  </a:cubicBezTo>
                  <a:cubicBezTo>
                    <a:pt x="1474" y="1334280"/>
                    <a:pt x="1474" y="1362867"/>
                    <a:pt x="306" y="1391372"/>
                  </a:cubicBezTo>
                  <a:cubicBezTo>
                    <a:pt x="145" y="1397412"/>
                    <a:pt x="-984" y="1403894"/>
                    <a:pt x="2441" y="1409289"/>
                  </a:cubicBezTo>
                  <a:cubicBezTo>
                    <a:pt x="13804" y="1428091"/>
                    <a:pt x="59015" y="1420361"/>
                    <a:pt x="79404" y="1422012"/>
                  </a:cubicBezTo>
                  <a:cubicBezTo>
                    <a:pt x="112848" y="1421287"/>
                    <a:pt x="146373" y="1424226"/>
                    <a:pt x="179736" y="1421650"/>
                  </a:cubicBezTo>
                  <a:cubicBezTo>
                    <a:pt x="200569" y="1419717"/>
                    <a:pt x="221280" y="1416818"/>
                    <a:pt x="242072" y="1414523"/>
                  </a:cubicBezTo>
                  <a:cubicBezTo>
                    <a:pt x="284220" y="1409289"/>
                    <a:pt x="326650" y="1408444"/>
                    <a:pt x="368999" y="1406189"/>
                  </a:cubicBezTo>
                  <a:cubicBezTo>
                    <a:pt x="417916" y="1403411"/>
                    <a:pt x="466834" y="1399787"/>
                    <a:pt x="515872" y="1400109"/>
                  </a:cubicBezTo>
                  <a:cubicBezTo>
                    <a:pt x="517604" y="1433607"/>
                    <a:pt x="506644" y="1466582"/>
                    <a:pt x="504348" y="1499959"/>
                  </a:cubicBezTo>
                  <a:cubicBezTo>
                    <a:pt x="497820" y="1584228"/>
                    <a:pt x="491816" y="1668940"/>
                    <a:pt x="481299" y="1753169"/>
                  </a:cubicBezTo>
                  <a:cubicBezTo>
                    <a:pt x="473039" y="1829868"/>
                    <a:pt x="468808" y="1906970"/>
                    <a:pt x="460507" y="1983670"/>
                  </a:cubicBezTo>
                  <a:cubicBezTo>
                    <a:pt x="455793" y="2005532"/>
                    <a:pt x="482266" y="2011330"/>
                    <a:pt x="498948" y="2010968"/>
                  </a:cubicBezTo>
                  <a:cubicBezTo>
                    <a:pt x="521835" y="2011652"/>
                    <a:pt x="544843" y="2010162"/>
                    <a:pt x="567610" y="2013061"/>
                  </a:cubicBezTo>
                  <a:cubicBezTo>
                    <a:pt x="601940" y="2013303"/>
                    <a:pt x="598314" y="1953393"/>
                    <a:pt x="602706" y="1929195"/>
                  </a:cubicBezTo>
                  <a:cubicBezTo>
                    <a:pt x="606937" y="1895616"/>
                    <a:pt x="609838" y="1861917"/>
                    <a:pt x="616084" y="1828660"/>
                  </a:cubicBezTo>
                  <a:cubicBezTo>
                    <a:pt x="639898" y="1686132"/>
                    <a:pt x="661898" y="1543201"/>
                    <a:pt x="676968" y="1399505"/>
                  </a:cubicBezTo>
                  <a:cubicBezTo>
                    <a:pt x="743253" y="1389681"/>
                    <a:pt x="810584" y="1398418"/>
                    <a:pt x="877272" y="1397452"/>
                  </a:cubicBezTo>
                  <a:cubicBezTo>
                    <a:pt x="909910" y="1396405"/>
                    <a:pt x="942427" y="1397210"/>
                    <a:pt x="974985" y="1400270"/>
                  </a:cubicBezTo>
                  <a:cubicBezTo>
                    <a:pt x="1002063" y="1401921"/>
                    <a:pt x="1029181" y="1401196"/>
                    <a:pt x="1056259" y="1402767"/>
                  </a:cubicBezTo>
                  <a:cubicBezTo>
                    <a:pt x="1080315" y="1403451"/>
                    <a:pt x="1104249" y="1404337"/>
                    <a:pt x="1128023" y="1408081"/>
                  </a:cubicBezTo>
                  <a:cubicBezTo>
                    <a:pt x="1155343" y="1411584"/>
                    <a:pt x="1182944" y="1410457"/>
                    <a:pt x="1210385" y="1411745"/>
                  </a:cubicBezTo>
                  <a:cubicBezTo>
                    <a:pt x="1213568" y="1448947"/>
                    <a:pt x="1211190" y="1484539"/>
                    <a:pt x="1209216" y="1522064"/>
                  </a:cubicBezTo>
                  <a:cubicBezTo>
                    <a:pt x="1208733" y="1566271"/>
                    <a:pt x="1208451" y="1610520"/>
                    <a:pt x="1206073" y="1654687"/>
                  </a:cubicBezTo>
                  <a:cubicBezTo>
                    <a:pt x="1201077" y="1742338"/>
                    <a:pt x="1192091" y="1830794"/>
                    <a:pt x="1190036" y="1918928"/>
                  </a:cubicBezTo>
                  <a:cubicBezTo>
                    <a:pt x="1189875" y="1935315"/>
                    <a:pt x="1189552" y="1951742"/>
                    <a:pt x="1189109" y="1968129"/>
                  </a:cubicBezTo>
                  <a:cubicBezTo>
                    <a:pt x="1189714" y="1977469"/>
                    <a:pt x="1186732" y="1987736"/>
                    <a:pt x="1190600" y="1996513"/>
                  </a:cubicBezTo>
                  <a:cubicBezTo>
                    <a:pt x="1202285" y="2013585"/>
                    <a:pt x="1250437" y="2005089"/>
                    <a:pt x="1269819" y="2004848"/>
                  </a:cubicBezTo>
                  <a:cubicBezTo>
                    <a:pt x="1284889" y="2003841"/>
                    <a:pt x="1303344" y="2003962"/>
                    <a:pt x="1319179" y="2004002"/>
                  </a:cubicBezTo>
                  <a:cubicBezTo>
                    <a:pt x="1327722" y="2005009"/>
                    <a:pt x="1336425" y="2001828"/>
                    <a:pt x="1341019" y="1994299"/>
                  </a:cubicBezTo>
                  <a:cubicBezTo>
                    <a:pt x="1348352" y="1983831"/>
                    <a:pt x="1349682" y="1970705"/>
                    <a:pt x="1350810" y="1958305"/>
                  </a:cubicBezTo>
                  <a:cubicBezTo>
                    <a:pt x="1353832" y="1923196"/>
                    <a:pt x="1355887" y="1888087"/>
                    <a:pt x="1359353" y="1853019"/>
                  </a:cubicBezTo>
                  <a:cubicBezTo>
                    <a:pt x="1365034" y="1775917"/>
                    <a:pt x="1374584" y="1699217"/>
                    <a:pt x="1378734" y="1622035"/>
                  </a:cubicBezTo>
                  <a:cubicBezTo>
                    <a:pt x="1380507" y="1553226"/>
                    <a:pt x="1379298" y="1484338"/>
                    <a:pt x="1379742" y="1415530"/>
                  </a:cubicBezTo>
                  <a:cubicBezTo>
                    <a:pt x="1418183" y="1408685"/>
                    <a:pt x="1459605" y="1411181"/>
                    <a:pt x="1498811" y="1409973"/>
                  </a:cubicBezTo>
                  <a:cubicBezTo>
                    <a:pt x="1537010" y="1410577"/>
                    <a:pt x="1575048" y="1406793"/>
                    <a:pt x="1613247" y="1406471"/>
                  </a:cubicBezTo>
                  <a:cubicBezTo>
                    <a:pt x="1652413" y="1405021"/>
                    <a:pt x="1691539" y="1402565"/>
                    <a:pt x="1730705" y="1402002"/>
                  </a:cubicBezTo>
                  <a:cubicBezTo>
                    <a:pt x="1746380" y="1401720"/>
                    <a:pt x="1762094" y="1401800"/>
                    <a:pt x="1777769" y="1401760"/>
                  </a:cubicBezTo>
                  <a:cubicBezTo>
                    <a:pt x="1782483" y="1401921"/>
                    <a:pt x="1787238" y="1401398"/>
                    <a:pt x="1791227" y="1398700"/>
                  </a:cubicBezTo>
                  <a:cubicBezTo>
                    <a:pt x="1805935" y="1387950"/>
                    <a:pt x="1804565" y="1367537"/>
                    <a:pt x="1804927" y="1351191"/>
                  </a:cubicBezTo>
                  <a:cubicBezTo>
                    <a:pt x="1805330" y="1323531"/>
                    <a:pt x="1804444" y="1295870"/>
                    <a:pt x="1805814" y="1268210"/>
                  </a:cubicBezTo>
                  <a:cubicBezTo>
                    <a:pt x="1806338" y="1255447"/>
                    <a:pt x="1807264" y="1242603"/>
                    <a:pt x="1807023" y="1229840"/>
                  </a:cubicBezTo>
                  <a:cubicBezTo>
                    <a:pt x="1803235" y="1205200"/>
                    <a:pt x="1763545" y="1216836"/>
                    <a:pt x="1745654" y="1214017"/>
                  </a:cubicBezTo>
                  <a:cubicBezTo>
                    <a:pt x="1668330" y="1211722"/>
                    <a:pt x="1590844" y="1211803"/>
                    <a:pt x="1513519" y="1214380"/>
                  </a:cubicBezTo>
                  <a:cubicBezTo>
                    <a:pt x="1479672" y="1216755"/>
                    <a:pt x="1446630" y="1221506"/>
                    <a:pt x="1412299" y="1220942"/>
                  </a:cubicBezTo>
                  <a:cubicBezTo>
                    <a:pt x="1397391" y="1220620"/>
                    <a:pt x="1382562" y="1224324"/>
                    <a:pt x="1367774" y="1222029"/>
                  </a:cubicBezTo>
                  <a:cubicBezTo>
                    <a:pt x="1363906" y="1221063"/>
                    <a:pt x="1358305" y="1222553"/>
                    <a:pt x="1355283" y="1220379"/>
                  </a:cubicBezTo>
                  <a:cubicBezTo>
                    <a:pt x="1352261" y="1208018"/>
                    <a:pt x="1354276" y="1195013"/>
                    <a:pt x="1354235" y="1182411"/>
                  </a:cubicBezTo>
                  <a:cubicBezTo>
                    <a:pt x="1355807" y="1150645"/>
                    <a:pt x="1357257" y="1118878"/>
                    <a:pt x="1357862" y="1087111"/>
                  </a:cubicBezTo>
                  <a:cubicBezTo>
                    <a:pt x="1368419" y="988509"/>
                    <a:pt x="1380266" y="890913"/>
                    <a:pt x="1388244" y="791868"/>
                  </a:cubicBezTo>
                  <a:cubicBezTo>
                    <a:pt x="1433373" y="769965"/>
                    <a:pt x="1484910" y="770046"/>
                    <a:pt x="1533062" y="758611"/>
                  </a:cubicBezTo>
                  <a:cubicBezTo>
                    <a:pt x="1577869" y="750277"/>
                    <a:pt x="1622394" y="742104"/>
                    <a:pt x="1668168" y="741460"/>
                  </a:cubicBezTo>
                  <a:cubicBezTo>
                    <a:pt x="1716683" y="739285"/>
                    <a:pt x="1764794" y="731434"/>
                    <a:pt x="1812664" y="723462"/>
                  </a:cubicBezTo>
                  <a:cubicBezTo>
                    <a:pt x="1836317" y="723382"/>
                    <a:pt x="1837082" y="708002"/>
                    <a:pt x="1834503" y="688756"/>
                  </a:cubicBezTo>
                  <a:close/>
                  <a:moveTo>
                    <a:pt x="1630251" y="722093"/>
                  </a:moveTo>
                  <a:cubicBezTo>
                    <a:pt x="1578433" y="725636"/>
                    <a:pt x="1526010" y="739406"/>
                    <a:pt x="1474514" y="747459"/>
                  </a:cubicBezTo>
                  <a:cubicBezTo>
                    <a:pt x="1444656" y="751445"/>
                    <a:pt x="1414596" y="756638"/>
                    <a:pt x="1386753" y="768677"/>
                  </a:cubicBezTo>
                  <a:cubicBezTo>
                    <a:pt x="1380628" y="771254"/>
                    <a:pt x="1373859" y="774193"/>
                    <a:pt x="1369668" y="779588"/>
                  </a:cubicBezTo>
                  <a:cubicBezTo>
                    <a:pt x="1364470" y="789412"/>
                    <a:pt x="1366686" y="801571"/>
                    <a:pt x="1364470" y="812321"/>
                  </a:cubicBezTo>
                  <a:cubicBezTo>
                    <a:pt x="1359917" y="867682"/>
                    <a:pt x="1354316" y="923646"/>
                    <a:pt x="1348312" y="979168"/>
                  </a:cubicBezTo>
                  <a:cubicBezTo>
                    <a:pt x="1341502" y="1029898"/>
                    <a:pt x="1335136" y="1080830"/>
                    <a:pt x="1334975" y="1132124"/>
                  </a:cubicBezTo>
                  <a:cubicBezTo>
                    <a:pt x="1334088" y="1151691"/>
                    <a:pt x="1332678" y="1171218"/>
                    <a:pt x="1332275" y="1190826"/>
                  </a:cubicBezTo>
                  <a:cubicBezTo>
                    <a:pt x="1332154" y="1204354"/>
                    <a:pt x="1330502" y="1218486"/>
                    <a:pt x="1336184" y="1231169"/>
                  </a:cubicBezTo>
                  <a:cubicBezTo>
                    <a:pt x="1340495" y="1239986"/>
                    <a:pt x="1350528" y="1243811"/>
                    <a:pt x="1359957" y="1243328"/>
                  </a:cubicBezTo>
                  <a:cubicBezTo>
                    <a:pt x="1372771" y="1245180"/>
                    <a:pt x="1385504" y="1244979"/>
                    <a:pt x="1398317" y="1243368"/>
                  </a:cubicBezTo>
                  <a:cubicBezTo>
                    <a:pt x="1435146" y="1242925"/>
                    <a:pt x="1471814" y="1240470"/>
                    <a:pt x="1508482" y="1236564"/>
                  </a:cubicBezTo>
                  <a:cubicBezTo>
                    <a:pt x="1600716" y="1232256"/>
                    <a:pt x="1693191" y="1235155"/>
                    <a:pt x="1785425" y="1236081"/>
                  </a:cubicBezTo>
                  <a:cubicBezTo>
                    <a:pt x="1784135" y="1268895"/>
                    <a:pt x="1782886" y="1301708"/>
                    <a:pt x="1783410" y="1334522"/>
                  </a:cubicBezTo>
                  <a:cubicBezTo>
                    <a:pt x="1783007" y="1348533"/>
                    <a:pt x="1784337" y="1362907"/>
                    <a:pt x="1781436" y="1376677"/>
                  </a:cubicBezTo>
                  <a:cubicBezTo>
                    <a:pt x="1781073" y="1377442"/>
                    <a:pt x="1780227" y="1379495"/>
                    <a:pt x="1779622" y="1380099"/>
                  </a:cubicBezTo>
                  <a:cubicBezTo>
                    <a:pt x="1665993" y="1379777"/>
                    <a:pt x="1552645" y="1389601"/>
                    <a:pt x="1439015" y="1389037"/>
                  </a:cubicBezTo>
                  <a:cubicBezTo>
                    <a:pt x="1418384" y="1389520"/>
                    <a:pt x="1397632" y="1390326"/>
                    <a:pt x="1377324" y="1393949"/>
                  </a:cubicBezTo>
                  <a:cubicBezTo>
                    <a:pt x="1363422" y="1396002"/>
                    <a:pt x="1356572" y="1404297"/>
                    <a:pt x="1358144" y="1418187"/>
                  </a:cubicBezTo>
                  <a:cubicBezTo>
                    <a:pt x="1358144" y="1442546"/>
                    <a:pt x="1358144" y="1466904"/>
                    <a:pt x="1358104" y="1491263"/>
                  </a:cubicBezTo>
                  <a:cubicBezTo>
                    <a:pt x="1357419" y="1537685"/>
                    <a:pt x="1358869" y="1584108"/>
                    <a:pt x="1356653" y="1630490"/>
                  </a:cubicBezTo>
                  <a:cubicBezTo>
                    <a:pt x="1353510" y="1688226"/>
                    <a:pt x="1346378" y="1745680"/>
                    <a:pt x="1341865" y="1803335"/>
                  </a:cubicBezTo>
                  <a:cubicBezTo>
                    <a:pt x="1338883" y="1841907"/>
                    <a:pt x="1334894" y="1880357"/>
                    <a:pt x="1332275" y="1918968"/>
                  </a:cubicBezTo>
                  <a:cubicBezTo>
                    <a:pt x="1329132" y="1939865"/>
                    <a:pt x="1332557" y="1963257"/>
                    <a:pt x="1322967" y="1982462"/>
                  </a:cubicBezTo>
                  <a:cubicBezTo>
                    <a:pt x="1285413" y="1980449"/>
                    <a:pt x="1247939" y="1987575"/>
                    <a:pt x="1210506" y="1984153"/>
                  </a:cubicBezTo>
                  <a:cubicBezTo>
                    <a:pt x="1211674" y="1913976"/>
                    <a:pt x="1214172" y="1845772"/>
                    <a:pt x="1219128" y="1775393"/>
                  </a:cubicBezTo>
                  <a:cubicBezTo>
                    <a:pt x="1226623" y="1694144"/>
                    <a:pt x="1231056" y="1612170"/>
                    <a:pt x="1230733" y="1530478"/>
                  </a:cubicBezTo>
                  <a:cubicBezTo>
                    <a:pt x="1232305" y="1495128"/>
                    <a:pt x="1234803" y="1458973"/>
                    <a:pt x="1233111" y="1423179"/>
                  </a:cubicBezTo>
                  <a:cubicBezTo>
                    <a:pt x="1232788" y="1406954"/>
                    <a:pt x="1231338" y="1387708"/>
                    <a:pt x="1210183" y="1390285"/>
                  </a:cubicBezTo>
                  <a:cubicBezTo>
                    <a:pt x="1188303" y="1389118"/>
                    <a:pt x="1166424" y="1389561"/>
                    <a:pt x="1144544" y="1388192"/>
                  </a:cubicBezTo>
                  <a:cubicBezTo>
                    <a:pt x="1118433" y="1384810"/>
                    <a:pt x="1089099" y="1381548"/>
                    <a:pt x="1062021" y="1381468"/>
                  </a:cubicBezTo>
                  <a:cubicBezTo>
                    <a:pt x="1032042" y="1379696"/>
                    <a:pt x="1002023" y="1380381"/>
                    <a:pt x="972084" y="1378569"/>
                  </a:cubicBezTo>
                  <a:cubicBezTo>
                    <a:pt x="933966" y="1374261"/>
                    <a:pt x="895686" y="1375831"/>
                    <a:pt x="857406" y="1375952"/>
                  </a:cubicBezTo>
                  <a:cubicBezTo>
                    <a:pt x="810101" y="1375549"/>
                    <a:pt x="762836" y="1371120"/>
                    <a:pt x="715530" y="1374422"/>
                  </a:cubicBezTo>
                  <a:cubicBezTo>
                    <a:pt x="698445" y="1376355"/>
                    <a:pt x="679467" y="1373737"/>
                    <a:pt x="663913" y="1382032"/>
                  </a:cubicBezTo>
                  <a:cubicBezTo>
                    <a:pt x="658634" y="1385051"/>
                    <a:pt x="656096" y="1390849"/>
                    <a:pt x="655492" y="1396727"/>
                  </a:cubicBezTo>
                  <a:cubicBezTo>
                    <a:pt x="653880" y="1411342"/>
                    <a:pt x="652752" y="1426078"/>
                    <a:pt x="650495" y="1440613"/>
                  </a:cubicBezTo>
                  <a:cubicBezTo>
                    <a:pt x="642517" y="1503060"/>
                    <a:pt x="636714" y="1565829"/>
                    <a:pt x="625795" y="1627873"/>
                  </a:cubicBezTo>
                  <a:cubicBezTo>
                    <a:pt x="614391" y="1704371"/>
                    <a:pt x="602263" y="1780668"/>
                    <a:pt x="589530" y="1856924"/>
                  </a:cubicBezTo>
                  <a:cubicBezTo>
                    <a:pt x="585863" y="1886034"/>
                    <a:pt x="582398" y="1915264"/>
                    <a:pt x="579295" y="1944454"/>
                  </a:cubicBezTo>
                  <a:cubicBezTo>
                    <a:pt x="577119" y="1960237"/>
                    <a:pt x="577401" y="1977671"/>
                    <a:pt x="568778" y="1991601"/>
                  </a:cubicBezTo>
                  <a:cubicBezTo>
                    <a:pt x="562774" y="1990917"/>
                    <a:pt x="556730" y="1990273"/>
                    <a:pt x="550686" y="1989991"/>
                  </a:cubicBezTo>
                  <a:cubicBezTo>
                    <a:pt x="528000" y="1988099"/>
                    <a:pt x="504146" y="1992970"/>
                    <a:pt x="482145" y="1986649"/>
                  </a:cubicBezTo>
                  <a:cubicBezTo>
                    <a:pt x="489721" y="1916835"/>
                    <a:pt x="493831" y="1846698"/>
                    <a:pt x="500802" y="1776843"/>
                  </a:cubicBezTo>
                  <a:cubicBezTo>
                    <a:pt x="506644" y="1718060"/>
                    <a:pt x="514421" y="1659478"/>
                    <a:pt x="518773" y="1600575"/>
                  </a:cubicBezTo>
                  <a:cubicBezTo>
                    <a:pt x="521392" y="1565869"/>
                    <a:pt x="522520" y="1533337"/>
                    <a:pt x="526509" y="1498148"/>
                  </a:cubicBezTo>
                  <a:cubicBezTo>
                    <a:pt x="529169" y="1473547"/>
                    <a:pt x="534206" y="1449310"/>
                    <a:pt x="537107" y="1424750"/>
                  </a:cubicBezTo>
                  <a:cubicBezTo>
                    <a:pt x="538598" y="1409329"/>
                    <a:pt x="541862" y="1386501"/>
                    <a:pt x="524011" y="1379535"/>
                  </a:cubicBezTo>
                  <a:cubicBezTo>
                    <a:pt x="492823" y="1377120"/>
                    <a:pt x="460951" y="1379656"/>
                    <a:pt x="429642" y="1381347"/>
                  </a:cubicBezTo>
                  <a:cubicBezTo>
                    <a:pt x="360779" y="1385776"/>
                    <a:pt x="291473" y="1386339"/>
                    <a:pt x="222851" y="1395117"/>
                  </a:cubicBezTo>
                  <a:cubicBezTo>
                    <a:pt x="182597" y="1401559"/>
                    <a:pt x="142021" y="1402002"/>
                    <a:pt x="101404" y="1400431"/>
                  </a:cubicBezTo>
                  <a:cubicBezTo>
                    <a:pt x="74931" y="1399666"/>
                    <a:pt x="48055" y="1402565"/>
                    <a:pt x="21863" y="1398418"/>
                  </a:cubicBezTo>
                  <a:cubicBezTo>
                    <a:pt x="22347" y="1379656"/>
                    <a:pt x="23072" y="1360854"/>
                    <a:pt x="23395" y="1342091"/>
                  </a:cubicBezTo>
                  <a:cubicBezTo>
                    <a:pt x="25127" y="1316162"/>
                    <a:pt x="21219" y="1288543"/>
                    <a:pt x="29277" y="1263620"/>
                  </a:cubicBezTo>
                  <a:lnTo>
                    <a:pt x="29277" y="1263620"/>
                  </a:lnTo>
                  <a:cubicBezTo>
                    <a:pt x="96327" y="1263097"/>
                    <a:pt x="162450" y="1251743"/>
                    <a:pt x="229419" y="1248965"/>
                  </a:cubicBezTo>
                  <a:cubicBezTo>
                    <a:pt x="291432" y="1244657"/>
                    <a:pt x="353727" y="1244818"/>
                    <a:pt x="414975" y="1232739"/>
                  </a:cubicBezTo>
                  <a:cubicBezTo>
                    <a:pt x="445478" y="1228834"/>
                    <a:pt x="476262" y="1227586"/>
                    <a:pt x="506886" y="1225009"/>
                  </a:cubicBezTo>
                  <a:cubicBezTo>
                    <a:pt x="521191" y="1223519"/>
                    <a:pt x="536059" y="1223801"/>
                    <a:pt x="549437" y="1217923"/>
                  </a:cubicBezTo>
                  <a:cubicBezTo>
                    <a:pt x="554554" y="1215869"/>
                    <a:pt x="558866" y="1211279"/>
                    <a:pt x="559510" y="1205643"/>
                  </a:cubicBezTo>
                  <a:cubicBezTo>
                    <a:pt x="561163" y="1192034"/>
                    <a:pt x="563580" y="1178587"/>
                    <a:pt x="566401" y="1165179"/>
                  </a:cubicBezTo>
                  <a:cubicBezTo>
                    <a:pt x="569383" y="1143840"/>
                    <a:pt x="572284" y="1123709"/>
                    <a:pt x="577200" y="1102410"/>
                  </a:cubicBezTo>
                  <a:cubicBezTo>
                    <a:pt x="580302" y="1084010"/>
                    <a:pt x="580665" y="1065208"/>
                    <a:pt x="582519" y="1046687"/>
                  </a:cubicBezTo>
                  <a:cubicBezTo>
                    <a:pt x="587273" y="986334"/>
                    <a:pt x="594889" y="926183"/>
                    <a:pt x="599644" y="865830"/>
                  </a:cubicBezTo>
                  <a:cubicBezTo>
                    <a:pt x="602464" y="835351"/>
                    <a:pt x="603794" y="804711"/>
                    <a:pt x="607904" y="774394"/>
                  </a:cubicBezTo>
                  <a:cubicBezTo>
                    <a:pt x="609435" y="754625"/>
                    <a:pt x="619871" y="731072"/>
                    <a:pt x="607259" y="713316"/>
                  </a:cubicBezTo>
                  <a:cubicBezTo>
                    <a:pt x="602102" y="707760"/>
                    <a:pt x="594002" y="708686"/>
                    <a:pt x="587112" y="708928"/>
                  </a:cubicBezTo>
                  <a:cubicBezTo>
                    <a:pt x="571921" y="709491"/>
                    <a:pt x="556770" y="711021"/>
                    <a:pt x="541660" y="712350"/>
                  </a:cubicBezTo>
                  <a:cubicBezTo>
                    <a:pt x="474167" y="715048"/>
                    <a:pt x="406876" y="720563"/>
                    <a:pt x="339786" y="728173"/>
                  </a:cubicBezTo>
                  <a:cubicBezTo>
                    <a:pt x="273461" y="731273"/>
                    <a:pt x="207056" y="728254"/>
                    <a:pt x="140651" y="729421"/>
                  </a:cubicBezTo>
                  <a:cubicBezTo>
                    <a:pt x="114701" y="728415"/>
                    <a:pt x="89155" y="733206"/>
                    <a:pt x="63286" y="731877"/>
                  </a:cubicBezTo>
                  <a:cubicBezTo>
                    <a:pt x="64172" y="691534"/>
                    <a:pt x="60949" y="650668"/>
                    <a:pt x="67517" y="610728"/>
                  </a:cubicBezTo>
                  <a:cubicBezTo>
                    <a:pt x="118529" y="610849"/>
                    <a:pt x="169220" y="604810"/>
                    <a:pt x="219991" y="600220"/>
                  </a:cubicBezTo>
                  <a:cubicBezTo>
                    <a:pt x="271648" y="595066"/>
                    <a:pt x="323587" y="593174"/>
                    <a:pt x="374962" y="585766"/>
                  </a:cubicBezTo>
                  <a:cubicBezTo>
                    <a:pt x="417876" y="580451"/>
                    <a:pt x="461958" y="579565"/>
                    <a:pt x="505435" y="572721"/>
                  </a:cubicBezTo>
                  <a:cubicBezTo>
                    <a:pt x="526187" y="569781"/>
                    <a:pt x="547180" y="569741"/>
                    <a:pt x="567932" y="566963"/>
                  </a:cubicBezTo>
                  <a:cubicBezTo>
                    <a:pt x="582639" y="564547"/>
                    <a:pt x="597024" y="560400"/>
                    <a:pt x="611651" y="557501"/>
                  </a:cubicBezTo>
                  <a:cubicBezTo>
                    <a:pt x="623941" y="555045"/>
                    <a:pt x="625593" y="542927"/>
                    <a:pt x="625110" y="532418"/>
                  </a:cubicBezTo>
                  <a:cubicBezTo>
                    <a:pt x="625835" y="502020"/>
                    <a:pt x="628293" y="471703"/>
                    <a:pt x="631718" y="441466"/>
                  </a:cubicBezTo>
                  <a:cubicBezTo>
                    <a:pt x="638004" y="366940"/>
                    <a:pt x="652510" y="293542"/>
                    <a:pt x="659481" y="219138"/>
                  </a:cubicBezTo>
                  <a:cubicBezTo>
                    <a:pt x="665202" y="157255"/>
                    <a:pt x="670481" y="97546"/>
                    <a:pt x="679628" y="36025"/>
                  </a:cubicBezTo>
                  <a:cubicBezTo>
                    <a:pt x="679870" y="35703"/>
                    <a:pt x="680111" y="35381"/>
                    <a:pt x="680353" y="35099"/>
                  </a:cubicBezTo>
                  <a:cubicBezTo>
                    <a:pt x="698204" y="32039"/>
                    <a:pt x="718028" y="33167"/>
                    <a:pt x="736443" y="30066"/>
                  </a:cubicBezTo>
                  <a:cubicBezTo>
                    <a:pt x="758403" y="27973"/>
                    <a:pt x="780162" y="20323"/>
                    <a:pt x="802364" y="22819"/>
                  </a:cubicBezTo>
                  <a:cubicBezTo>
                    <a:pt x="794789" y="77616"/>
                    <a:pt x="791364" y="132896"/>
                    <a:pt x="784151" y="187733"/>
                  </a:cubicBezTo>
                  <a:cubicBezTo>
                    <a:pt x="771096" y="266687"/>
                    <a:pt x="763158" y="346527"/>
                    <a:pt x="756308" y="426206"/>
                  </a:cubicBezTo>
                  <a:cubicBezTo>
                    <a:pt x="754736" y="452498"/>
                    <a:pt x="750425" y="478668"/>
                    <a:pt x="745066" y="504476"/>
                  </a:cubicBezTo>
                  <a:cubicBezTo>
                    <a:pt x="742729" y="524889"/>
                    <a:pt x="737329" y="548161"/>
                    <a:pt x="766341" y="545342"/>
                  </a:cubicBezTo>
                  <a:cubicBezTo>
                    <a:pt x="793379" y="547235"/>
                    <a:pt x="820456" y="547798"/>
                    <a:pt x="847534" y="548724"/>
                  </a:cubicBezTo>
                  <a:cubicBezTo>
                    <a:pt x="864055" y="550174"/>
                    <a:pt x="883759" y="552509"/>
                    <a:pt x="901005" y="552147"/>
                  </a:cubicBezTo>
                  <a:cubicBezTo>
                    <a:pt x="927277" y="552026"/>
                    <a:pt x="953387" y="551986"/>
                    <a:pt x="979538" y="555488"/>
                  </a:cubicBezTo>
                  <a:cubicBezTo>
                    <a:pt x="1028013" y="560400"/>
                    <a:pt x="1076245" y="566118"/>
                    <a:pt x="1125122" y="564104"/>
                  </a:cubicBezTo>
                  <a:cubicBezTo>
                    <a:pt x="1144262" y="563943"/>
                    <a:pt x="1163482" y="564386"/>
                    <a:pt x="1182582" y="563058"/>
                  </a:cubicBezTo>
                  <a:cubicBezTo>
                    <a:pt x="1192131" y="562212"/>
                    <a:pt x="1202648" y="562011"/>
                    <a:pt x="1210868" y="556575"/>
                  </a:cubicBezTo>
                  <a:cubicBezTo>
                    <a:pt x="1222634" y="548724"/>
                    <a:pt x="1218444" y="532378"/>
                    <a:pt x="1220337" y="520259"/>
                  </a:cubicBezTo>
                  <a:cubicBezTo>
                    <a:pt x="1223964" y="478145"/>
                    <a:pt x="1229807" y="433977"/>
                    <a:pt x="1234239" y="391621"/>
                  </a:cubicBezTo>
                  <a:cubicBezTo>
                    <a:pt x="1237664" y="349467"/>
                    <a:pt x="1245521" y="307795"/>
                    <a:pt x="1247979" y="265520"/>
                  </a:cubicBezTo>
                  <a:cubicBezTo>
                    <a:pt x="1250276" y="224050"/>
                    <a:pt x="1260914" y="186042"/>
                    <a:pt x="1268449" y="144693"/>
                  </a:cubicBezTo>
                  <a:cubicBezTo>
                    <a:pt x="1274976" y="115060"/>
                    <a:pt x="1273969" y="82850"/>
                    <a:pt x="1288515" y="55593"/>
                  </a:cubicBezTo>
                  <a:cubicBezTo>
                    <a:pt x="1314143" y="57606"/>
                    <a:pt x="1339528" y="63041"/>
                    <a:pt x="1365357" y="62035"/>
                  </a:cubicBezTo>
                  <a:cubicBezTo>
                    <a:pt x="1375793" y="62075"/>
                    <a:pt x="1386108" y="58894"/>
                    <a:pt x="1396504" y="60142"/>
                  </a:cubicBezTo>
                  <a:lnTo>
                    <a:pt x="1396504" y="60142"/>
                  </a:lnTo>
                  <a:cubicBezTo>
                    <a:pt x="1393039" y="124119"/>
                    <a:pt x="1388123" y="187653"/>
                    <a:pt x="1379742" y="251388"/>
                  </a:cubicBezTo>
                  <a:cubicBezTo>
                    <a:pt x="1377324" y="293019"/>
                    <a:pt x="1373133" y="335536"/>
                    <a:pt x="1367291" y="377408"/>
                  </a:cubicBezTo>
                  <a:cubicBezTo>
                    <a:pt x="1363503" y="410222"/>
                    <a:pt x="1361206" y="443237"/>
                    <a:pt x="1355122" y="475729"/>
                  </a:cubicBezTo>
                  <a:cubicBezTo>
                    <a:pt x="1349481" y="509750"/>
                    <a:pt x="1331953" y="540189"/>
                    <a:pt x="1324821" y="573767"/>
                  </a:cubicBezTo>
                  <a:cubicBezTo>
                    <a:pt x="1323451" y="582625"/>
                    <a:pt x="1319945" y="592167"/>
                    <a:pt x="1322967" y="601025"/>
                  </a:cubicBezTo>
                  <a:cubicBezTo>
                    <a:pt x="1331711" y="622163"/>
                    <a:pt x="1396746" y="609238"/>
                    <a:pt x="1417256" y="609480"/>
                  </a:cubicBezTo>
                  <a:cubicBezTo>
                    <a:pt x="1462909" y="609279"/>
                    <a:pt x="1507636" y="598287"/>
                    <a:pt x="1552806" y="593496"/>
                  </a:cubicBezTo>
                  <a:cubicBezTo>
                    <a:pt x="1610145" y="588181"/>
                    <a:pt x="1666637" y="582947"/>
                    <a:pt x="1724218" y="577874"/>
                  </a:cubicBezTo>
                  <a:cubicBezTo>
                    <a:pt x="1747548" y="576223"/>
                    <a:pt x="1770717" y="570949"/>
                    <a:pt x="1794169" y="571915"/>
                  </a:cubicBezTo>
                  <a:cubicBezTo>
                    <a:pt x="1794411" y="589389"/>
                    <a:pt x="1798279" y="606460"/>
                    <a:pt x="1802147" y="623411"/>
                  </a:cubicBezTo>
                  <a:cubicBezTo>
                    <a:pt x="1806217" y="649420"/>
                    <a:pt x="1811536" y="675429"/>
                    <a:pt x="1813711" y="701680"/>
                  </a:cubicBezTo>
                  <a:cubicBezTo>
                    <a:pt x="1753028" y="712269"/>
                    <a:pt x="1691861" y="719637"/>
                    <a:pt x="1630251" y="722093"/>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4" name="Google Shape;994;p26"/>
            <p:cNvSpPr/>
            <p:nvPr/>
          </p:nvSpPr>
          <p:spPr>
            <a:xfrm>
              <a:off x="16504595" y="9168376"/>
              <a:ext cx="529725" cy="537611"/>
            </a:xfrm>
            <a:custGeom>
              <a:avLst/>
              <a:gdLst/>
              <a:ahLst/>
              <a:cxnLst/>
              <a:rect l="l" t="t" r="r" b="b"/>
              <a:pathLst>
                <a:path w="529725" h="537611" extrusionOk="0">
                  <a:moveTo>
                    <a:pt x="511506" y="21047"/>
                  </a:moveTo>
                  <a:cubicBezTo>
                    <a:pt x="491842" y="17545"/>
                    <a:pt x="471615" y="16981"/>
                    <a:pt x="451709" y="15048"/>
                  </a:cubicBezTo>
                  <a:cubicBezTo>
                    <a:pt x="405733" y="12794"/>
                    <a:pt x="359919" y="8888"/>
                    <a:pt x="313862" y="7962"/>
                  </a:cubicBezTo>
                  <a:cubicBezTo>
                    <a:pt x="262447" y="4178"/>
                    <a:pt x="210467" y="3332"/>
                    <a:pt x="158850" y="2809"/>
                  </a:cubicBezTo>
                  <a:cubicBezTo>
                    <a:pt x="122424" y="1842"/>
                    <a:pt x="85917" y="-3271"/>
                    <a:pt x="49693" y="3292"/>
                  </a:cubicBezTo>
                  <a:cubicBezTo>
                    <a:pt x="40828" y="6875"/>
                    <a:pt x="31762" y="20605"/>
                    <a:pt x="40344" y="28013"/>
                  </a:cubicBezTo>
                  <a:cubicBezTo>
                    <a:pt x="39901" y="30106"/>
                    <a:pt x="39539" y="32160"/>
                    <a:pt x="39055" y="34092"/>
                  </a:cubicBezTo>
                  <a:cubicBezTo>
                    <a:pt x="34220" y="58894"/>
                    <a:pt x="33212" y="84179"/>
                    <a:pt x="31238" y="109302"/>
                  </a:cubicBezTo>
                  <a:cubicBezTo>
                    <a:pt x="28135" y="148719"/>
                    <a:pt x="24509" y="188176"/>
                    <a:pt x="21205" y="227593"/>
                  </a:cubicBezTo>
                  <a:cubicBezTo>
                    <a:pt x="15644" y="298051"/>
                    <a:pt x="8754" y="366819"/>
                    <a:pt x="5329" y="437721"/>
                  </a:cubicBezTo>
                  <a:cubicBezTo>
                    <a:pt x="4402" y="447746"/>
                    <a:pt x="3113" y="461073"/>
                    <a:pt x="2025" y="472025"/>
                  </a:cubicBezTo>
                  <a:cubicBezTo>
                    <a:pt x="574" y="481406"/>
                    <a:pt x="-4181" y="494209"/>
                    <a:pt x="9076" y="496826"/>
                  </a:cubicBezTo>
                  <a:lnTo>
                    <a:pt x="9076" y="496826"/>
                  </a:lnTo>
                  <a:cubicBezTo>
                    <a:pt x="10607" y="497551"/>
                    <a:pt x="12541" y="498034"/>
                    <a:pt x="14758" y="497994"/>
                  </a:cubicBezTo>
                  <a:cubicBezTo>
                    <a:pt x="52836" y="498276"/>
                    <a:pt x="86683" y="502624"/>
                    <a:pt x="124237" y="506972"/>
                  </a:cubicBezTo>
                  <a:cubicBezTo>
                    <a:pt x="203254" y="512730"/>
                    <a:pt x="282070" y="520379"/>
                    <a:pt x="361208" y="525734"/>
                  </a:cubicBezTo>
                  <a:cubicBezTo>
                    <a:pt x="381315" y="527023"/>
                    <a:pt x="401059" y="531210"/>
                    <a:pt x="420965" y="533948"/>
                  </a:cubicBezTo>
                  <a:cubicBezTo>
                    <a:pt x="443771" y="536968"/>
                    <a:pt x="466779" y="536001"/>
                    <a:pt x="489707" y="537612"/>
                  </a:cubicBezTo>
                  <a:cubicBezTo>
                    <a:pt x="515132" y="537290"/>
                    <a:pt x="509612" y="484586"/>
                    <a:pt x="512191" y="466187"/>
                  </a:cubicBezTo>
                  <a:cubicBezTo>
                    <a:pt x="513601" y="447142"/>
                    <a:pt x="514729" y="427374"/>
                    <a:pt x="515817" y="407927"/>
                  </a:cubicBezTo>
                  <a:cubicBezTo>
                    <a:pt x="518275" y="364766"/>
                    <a:pt x="525810" y="321887"/>
                    <a:pt x="527583" y="278685"/>
                  </a:cubicBezTo>
                  <a:cubicBezTo>
                    <a:pt x="531452" y="201140"/>
                    <a:pt x="529115" y="123555"/>
                    <a:pt x="528027" y="45970"/>
                  </a:cubicBezTo>
                  <a:cubicBezTo>
                    <a:pt x="529235" y="33046"/>
                    <a:pt x="525125" y="23342"/>
                    <a:pt x="511506" y="21047"/>
                  </a:cubicBezTo>
                  <a:close/>
                  <a:moveTo>
                    <a:pt x="506630" y="255414"/>
                  </a:moveTo>
                  <a:cubicBezTo>
                    <a:pt x="505462" y="317418"/>
                    <a:pt x="494099" y="378979"/>
                    <a:pt x="492165" y="440902"/>
                  </a:cubicBezTo>
                  <a:cubicBezTo>
                    <a:pt x="489425" y="465422"/>
                    <a:pt x="491439" y="490988"/>
                    <a:pt x="485476" y="515709"/>
                  </a:cubicBezTo>
                  <a:cubicBezTo>
                    <a:pt x="468875" y="514582"/>
                    <a:pt x="452233" y="515025"/>
                    <a:pt x="435632" y="513938"/>
                  </a:cubicBezTo>
                  <a:cubicBezTo>
                    <a:pt x="416371" y="512569"/>
                    <a:pt x="397473" y="508140"/>
                    <a:pt x="378293" y="506127"/>
                  </a:cubicBezTo>
                  <a:cubicBezTo>
                    <a:pt x="332922" y="502664"/>
                    <a:pt x="287872" y="499443"/>
                    <a:pt x="242259" y="497108"/>
                  </a:cubicBezTo>
                  <a:cubicBezTo>
                    <a:pt x="200676" y="493323"/>
                    <a:pt x="159052" y="491189"/>
                    <a:pt x="117347" y="488894"/>
                  </a:cubicBezTo>
                  <a:cubicBezTo>
                    <a:pt x="85514" y="485512"/>
                    <a:pt x="53682" y="483056"/>
                    <a:pt x="21809" y="486318"/>
                  </a:cubicBezTo>
                  <a:cubicBezTo>
                    <a:pt x="24186" y="477782"/>
                    <a:pt x="23340" y="466066"/>
                    <a:pt x="24831" y="459181"/>
                  </a:cubicBezTo>
                  <a:cubicBezTo>
                    <a:pt x="28216" y="428340"/>
                    <a:pt x="27410" y="398023"/>
                    <a:pt x="30432" y="367021"/>
                  </a:cubicBezTo>
                  <a:cubicBezTo>
                    <a:pt x="35831" y="291771"/>
                    <a:pt x="40868" y="216440"/>
                    <a:pt x="45865" y="140787"/>
                  </a:cubicBezTo>
                  <a:cubicBezTo>
                    <a:pt x="48282" y="103504"/>
                    <a:pt x="48565" y="66020"/>
                    <a:pt x="52634" y="28979"/>
                  </a:cubicBezTo>
                  <a:cubicBezTo>
                    <a:pt x="54609" y="27731"/>
                    <a:pt x="56301" y="25919"/>
                    <a:pt x="57429" y="23745"/>
                  </a:cubicBezTo>
                  <a:cubicBezTo>
                    <a:pt x="86481" y="20363"/>
                    <a:pt x="116340" y="22457"/>
                    <a:pt x="145593" y="24067"/>
                  </a:cubicBezTo>
                  <a:cubicBezTo>
                    <a:pt x="177184" y="25275"/>
                    <a:pt x="208815" y="24711"/>
                    <a:pt x="240446" y="26281"/>
                  </a:cubicBezTo>
                  <a:cubicBezTo>
                    <a:pt x="286220" y="27369"/>
                    <a:pt x="331874" y="31193"/>
                    <a:pt x="377648" y="31958"/>
                  </a:cubicBezTo>
                  <a:cubicBezTo>
                    <a:pt x="420400" y="36629"/>
                    <a:pt x="463677" y="36025"/>
                    <a:pt x="506268" y="42185"/>
                  </a:cubicBezTo>
                  <a:cubicBezTo>
                    <a:pt x="506832" y="113208"/>
                    <a:pt x="509733" y="184351"/>
                    <a:pt x="506630" y="25541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95" name="Google Shape;995;p26"/>
          <p:cNvSpPr/>
          <p:nvPr/>
        </p:nvSpPr>
        <p:spPr>
          <a:xfrm>
            <a:off x="10538799" y="5646886"/>
            <a:ext cx="1194645" cy="1312905"/>
          </a:xfrm>
          <a:custGeom>
            <a:avLst/>
            <a:gdLst/>
            <a:ahLst/>
            <a:cxnLst/>
            <a:rect l="l" t="t" r="r" b="b"/>
            <a:pathLst>
              <a:path w="1791968" h="1969357" extrusionOk="0">
                <a:moveTo>
                  <a:pt x="1223940" y="976693"/>
                </a:moveTo>
                <a:cubicBezTo>
                  <a:pt x="1227808" y="899148"/>
                  <a:pt x="1225471" y="821563"/>
                  <a:pt x="1224383" y="743977"/>
                </a:cubicBezTo>
                <a:cubicBezTo>
                  <a:pt x="1225673" y="731134"/>
                  <a:pt x="1221563" y="721430"/>
                  <a:pt x="1207903" y="719135"/>
                </a:cubicBezTo>
                <a:cubicBezTo>
                  <a:pt x="1188199" y="715673"/>
                  <a:pt x="1168012" y="715069"/>
                  <a:pt x="1148106" y="713136"/>
                </a:cubicBezTo>
                <a:cubicBezTo>
                  <a:pt x="1102130" y="710882"/>
                  <a:pt x="1056316" y="706976"/>
                  <a:pt x="1010259" y="706050"/>
                </a:cubicBezTo>
                <a:cubicBezTo>
                  <a:pt x="958844" y="702266"/>
                  <a:pt x="906864" y="701420"/>
                  <a:pt x="855247" y="700897"/>
                </a:cubicBezTo>
                <a:cubicBezTo>
                  <a:pt x="818821" y="699930"/>
                  <a:pt x="782314" y="694817"/>
                  <a:pt x="746090" y="701380"/>
                </a:cubicBezTo>
                <a:cubicBezTo>
                  <a:pt x="737225" y="704963"/>
                  <a:pt x="728159" y="718693"/>
                  <a:pt x="736701" y="726141"/>
                </a:cubicBezTo>
                <a:cubicBezTo>
                  <a:pt x="736258" y="728235"/>
                  <a:pt x="735935" y="730288"/>
                  <a:pt x="735412" y="732180"/>
                </a:cubicBezTo>
                <a:cubicBezTo>
                  <a:pt x="730576" y="756982"/>
                  <a:pt x="729569" y="782267"/>
                  <a:pt x="727595" y="807390"/>
                </a:cubicBezTo>
                <a:cubicBezTo>
                  <a:pt x="724492" y="846847"/>
                  <a:pt x="720865" y="886264"/>
                  <a:pt x="717561" y="925681"/>
                </a:cubicBezTo>
                <a:cubicBezTo>
                  <a:pt x="712001" y="996140"/>
                  <a:pt x="705110" y="1064907"/>
                  <a:pt x="701685" y="1135809"/>
                </a:cubicBezTo>
                <a:cubicBezTo>
                  <a:pt x="700759" y="1145834"/>
                  <a:pt x="699469" y="1159161"/>
                  <a:pt x="698381" y="1170113"/>
                </a:cubicBezTo>
                <a:cubicBezTo>
                  <a:pt x="696931" y="1179453"/>
                  <a:pt x="692216" y="1192257"/>
                  <a:pt x="705312" y="1194874"/>
                </a:cubicBezTo>
                <a:cubicBezTo>
                  <a:pt x="706843" y="1195639"/>
                  <a:pt x="708817" y="1196122"/>
                  <a:pt x="711114" y="1196082"/>
                </a:cubicBezTo>
                <a:cubicBezTo>
                  <a:pt x="749192" y="1196364"/>
                  <a:pt x="783040" y="1200672"/>
                  <a:pt x="820594" y="1205060"/>
                </a:cubicBezTo>
                <a:cubicBezTo>
                  <a:pt x="899812" y="1210818"/>
                  <a:pt x="978870" y="1218508"/>
                  <a:pt x="1058169" y="1223863"/>
                </a:cubicBezTo>
                <a:cubicBezTo>
                  <a:pt x="1078075" y="1225191"/>
                  <a:pt x="1097617" y="1229298"/>
                  <a:pt x="1117321" y="1231996"/>
                </a:cubicBezTo>
                <a:cubicBezTo>
                  <a:pt x="1140128" y="1235015"/>
                  <a:pt x="1163176" y="1234049"/>
                  <a:pt x="1186063" y="1235659"/>
                </a:cubicBezTo>
                <a:cubicBezTo>
                  <a:pt x="1211489" y="1235378"/>
                  <a:pt x="1205969" y="1182634"/>
                  <a:pt x="1208548" y="1164234"/>
                </a:cubicBezTo>
                <a:cubicBezTo>
                  <a:pt x="1209958" y="1145190"/>
                  <a:pt x="1211086" y="1125462"/>
                  <a:pt x="1212174" y="1105975"/>
                </a:cubicBezTo>
                <a:cubicBezTo>
                  <a:pt x="1214672" y="1062773"/>
                  <a:pt x="1222167" y="1019894"/>
                  <a:pt x="1223940" y="976693"/>
                </a:cubicBezTo>
                <a:close/>
                <a:moveTo>
                  <a:pt x="1780405" y="601087"/>
                </a:moveTo>
                <a:cubicBezTo>
                  <a:pt x="1784474" y="627136"/>
                  <a:pt x="1789753" y="653146"/>
                  <a:pt x="1791969" y="679356"/>
                </a:cubicBezTo>
                <a:cubicBezTo>
                  <a:pt x="1731286" y="690147"/>
                  <a:pt x="1670119" y="697474"/>
                  <a:pt x="1608509" y="699930"/>
                </a:cubicBezTo>
                <a:cubicBezTo>
                  <a:pt x="1556691" y="703433"/>
                  <a:pt x="1504268" y="717203"/>
                  <a:pt x="1452771" y="725296"/>
                </a:cubicBezTo>
                <a:cubicBezTo>
                  <a:pt x="1422913" y="729282"/>
                  <a:pt x="1392854" y="734475"/>
                  <a:pt x="1365010" y="746514"/>
                </a:cubicBezTo>
                <a:cubicBezTo>
                  <a:pt x="1358886" y="749091"/>
                  <a:pt x="1352116" y="752030"/>
                  <a:pt x="1347926" y="757425"/>
                </a:cubicBezTo>
                <a:cubicBezTo>
                  <a:pt x="1342728" y="767249"/>
                  <a:pt x="1344944" y="779408"/>
                  <a:pt x="1342728" y="790158"/>
                </a:cubicBezTo>
                <a:cubicBezTo>
                  <a:pt x="1338174" y="845478"/>
                  <a:pt x="1332574" y="901483"/>
                  <a:pt x="1326570" y="957005"/>
                </a:cubicBezTo>
                <a:cubicBezTo>
                  <a:pt x="1319720" y="1007775"/>
                  <a:pt x="1313393" y="1058667"/>
                  <a:pt x="1313232" y="1109961"/>
                </a:cubicBezTo>
                <a:cubicBezTo>
                  <a:pt x="1312346" y="1129528"/>
                  <a:pt x="1310936" y="1149056"/>
                  <a:pt x="1310533" y="1168663"/>
                </a:cubicBezTo>
                <a:cubicBezTo>
                  <a:pt x="1310412" y="1182191"/>
                  <a:pt x="1308760" y="1196323"/>
                  <a:pt x="1314441" y="1209006"/>
                </a:cubicBezTo>
                <a:cubicBezTo>
                  <a:pt x="1318712" y="1217823"/>
                  <a:pt x="1328786" y="1221648"/>
                  <a:pt x="1338215" y="1221165"/>
                </a:cubicBezTo>
                <a:cubicBezTo>
                  <a:pt x="1351028" y="1223017"/>
                  <a:pt x="1363761" y="1222816"/>
                  <a:pt x="1376575" y="1221246"/>
                </a:cubicBezTo>
                <a:cubicBezTo>
                  <a:pt x="1413404" y="1220763"/>
                  <a:pt x="1450072" y="1218347"/>
                  <a:pt x="1486740" y="1214441"/>
                </a:cubicBezTo>
                <a:cubicBezTo>
                  <a:pt x="1578973" y="1210133"/>
                  <a:pt x="1671408" y="1213032"/>
                  <a:pt x="1763642" y="1213958"/>
                </a:cubicBezTo>
                <a:cubicBezTo>
                  <a:pt x="1762353" y="1246772"/>
                  <a:pt x="1761104" y="1279545"/>
                  <a:pt x="1761587" y="1312399"/>
                </a:cubicBezTo>
                <a:cubicBezTo>
                  <a:pt x="1761184" y="1326411"/>
                  <a:pt x="1762514" y="1340784"/>
                  <a:pt x="1759613" y="1354554"/>
                </a:cubicBezTo>
                <a:cubicBezTo>
                  <a:pt x="1759290" y="1355359"/>
                  <a:pt x="1758404" y="1357372"/>
                  <a:pt x="1757800" y="1357976"/>
                </a:cubicBezTo>
                <a:cubicBezTo>
                  <a:pt x="1644169" y="1357654"/>
                  <a:pt x="1530822" y="1367478"/>
                  <a:pt x="1417192" y="1366874"/>
                </a:cubicBezTo>
                <a:cubicBezTo>
                  <a:pt x="1396561" y="1367357"/>
                  <a:pt x="1375809" y="1368203"/>
                  <a:pt x="1355501" y="1371786"/>
                </a:cubicBezTo>
                <a:cubicBezTo>
                  <a:pt x="1341599" y="1373839"/>
                  <a:pt x="1334749" y="1382133"/>
                  <a:pt x="1336321" y="1396024"/>
                </a:cubicBezTo>
                <a:cubicBezTo>
                  <a:pt x="1336321" y="1420383"/>
                  <a:pt x="1336321" y="1444741"/>
                  <a:pt x="1336281" y="1469100"/>
                </a:cubicBezTo>
                <a:cubicBezTo>
                  <a:pt x="1335596" y="1515522"/>
                  <a:pt x="1337046" y="1561985"/>
                  <a:pt x="1334830" y="1608327"/>
                </a:cubicBezTo>
                <a:cubicBezTo>
                  <a:pt x="1331727" y="1666063"/>
                  <a:pt x="1324555" y="1723517"/>
                  <a:pt x="1320042" y="1781172"/>
                </a:cubicBezTo>
                <a:cubicBezTo>
                  <a:pt x="1317060" y="1819744"/>
                  <a:pt x="1313071" y="1858194"/>
                  <a:pt x="1310452" y="1896805"/>
                </a:cubicBezTo>
                <a:cubicBezTo>
                  <a:pt x="1307309" y="1917701"/>
                  <a:pt x="1310734" y="1941094"/>
                  <a:pt x="1301144" y="1960299"/>
                </a:cubicBezTo>
                <a:cubicBezTo>
                  <a:pt x="1263590" y="1958286"/>
                  <a:pt x="1226116" y="1965453"/>
                  <a:pt x="1188683" y="1961990"/>
                </a:cubicBezTo>
                <a:cubicBezTo>
                  <a:pt x="1189891" y="1891813"/>
                  <a:pt x="1192349" y="1823568"/>
                  <a:pt x="1197305" y="1753190"/>
                </a:cubicBezTo>
                <a:cubicBezTo>
                  <a:pt x="1204841" y="1671941"/>
                  <a:pt x="1209233" y="1589967"/>
                  <a:pt x="1208910" y="1508275"/>
                </a:cubicBezTo>
                <a:cubicBezTo>
                  <a:pt x="1210522" y="1472965"/>
                  <a:pt x="1212980" y="1436769"/>
                  <a:pt x="1211288" y="1400976"/>
                </a:cubicBezTo>
                <a:cubicBezTo>
                  <a:pt x="1210965" y="1384750"/>
                  <a:pt x="1209515" y="1365505"/>
                  <a:pt x="1188360" y="1368082"/>
                </a:cubicBezTo>
                <a:cubicBezTo>
                  <a:pt x="1166480" y="1366914"/>
                  <a:pt x="1144601" y="1367357"/>
                  <a:pt x="1122721" y="1365988"/>
                </a:cubicBezTo>
                <a:cubicBezTo>
                  <a:pt x="1096610" y="1362606"/>
                  <a:pt x="1067276" y="1359385"/>
                  <a:pt x="1040198" y="1359265"/>
                </a:cubicBezTo>
                <a:cubicBezTo>
                  <a:pt x="1010219" y="1357493"/>
                  <a:pt x="980200" y="1358177"/>
                  <a:pt x="950261" y="1356366"/>
                </a:cubicBezTo>
                <a:cubicBezTo>
                  <a:pt x="912143" y="1352058"/>
                  <a:pt x="873823" y="1353668"/>
                  <a:pt x="835583" y="1353749"/>
                </a:cubicBezTo>
                <a:cubicBezTo>
                  <a:pt x="788278" y="1353386"/>
                  <a:pt x="741013" y="1348917"/>
                  <a:pt x="693707" y="1352219"/>
                </a:cubicBezTo>
                <a:cubicBezTo>
                  <a:pt x="676622" y="1354151"/>
                  <a:pt x="657644" y="1351534"/>
                  <a:pt x="642090" y="1359828"/>
                </a:cubicBezTo>
                <a:cubicBezTo>
                  <a:pt x="636811" y="1362848"/>
                  <a:pt x="634273" y="1368646"/>
                  <a:pt x="633668" y="1374524"/>
                </a:cubicBezTo>
                <a:cubicBezTo>
                  <a:pt x="632016" y="1389179"/>
                  <a:pt x="630969" y="1403875"/>
                  <a:pt x="628672" y="1418410"/>
                </a:cubicBezTo>
                <a:cubicBezTo>
                  <a:pt x="620694" y="1480856"/>
                  <a:pt x="614891" y="1543625"/>
                  <a:pt x="603972" y="1605669"/>
                </a:cubicBezTo>
                <a:cubicBezTo>
                  <a:pt x="592528" y="1682167"/>
                  <a:pt x="580440" y="1758464"/>
                  <a:pt x="567707" y="1834721"/>
                </a:cubicBezTo>
                <a:cubicBezTo>
                  <a:pt x="564040" y="1863871"/>
                  <a:pt x="560575" y="1893061"/>
                  <a:pt x="557472" y="1922251"/>
                </a:cubicBezTo>
                <a:cubicBezTo>
                  <a:pt x="555296" y="1938034"/>
                  <a:pt x="555618" y="1955467"/>
                  <a:pt x="546955" y="1969358"/>
                </a:cubicBezTo>
                <a:cubicBezTo>
                  <a:pt x="540951" y="1968673"/>
                  <a:pt x="534907" y="1968029"/>
                  <a:pt x="528863" y="1967747"/>
                </a:cubicBezTo>
                <a:cubicBezTo>
                  <a:pt x="506177" y="1965855"/>
                  <a:pt x="482323" y="1970727"/>
                  <a:pt x="460322" y="1964406"/>
                </a:cubicBezTo>
                <a:cubicBezTo>
                  <a:pt x="467898" y="1894591"/>
                  <a:pt x="471967" y="1824494"/>
                  <a:pt x="478979" y="1754599"/>
                </a:cubicBezTo>
                <a:cubicBezTo>
                  <a:pt x="484821" y="1695816"/>
                  <a:pt x="492598" y="1637235"/>
                  <a:pt x="496950" y="1578331"/>
                </a:cubicBezTo>
                <a:cubicBezTo>
                  <a:pt x="499569" y="1543625"/>
                  <a:pt x="500697" y="1511093"/>
                  <a:pt x="504686" y="1475904"/>
                </a:cubicBezTo>
                <a:cubicBezTo>
                  <a:pt x="507346" y="1451344"/>
                  <a:pt x="512383" y="1427066"/>
                  <a:pt x="515284" y="1402506"/>
                </a:cubicBezTo>
                <a:cubicBezTo>
                  <a:pt x="516775" y="1387086"/>
                  <a:pt x="520079" y="1364257"/>
                  <a:pt x="502188" y="1357292"/>
                </a:cubicBezTo>
                <a:cubicBezTo>
                  <a:pt x="471000" y="1354876"/>
                  <a:pt x="439128" y="1357413"/>
                  <a:pt x="407819" y="1359103"/>
                </a:cubicBezTo>
                <a:cubicBezTo>
                  <a:pt x="338956" y="1363532"/>
                  <a:pt x="269650" y="1364096"/>
                  <a:pt x="201028" y="1372873"/>
                </a:cubicBezTo>
                <a:cubicBezTo>
                  <a:pt x="160774" y="1379355"/>
                  <a:pt x="120198" y="1379758"/>
                  <a:pt x="79581" y="1378188"/>
                </a:cubicBezTo>
                <a:cubicBezTo>
                  <a:pt x="53108" y="1377463"/>
                  <a:pt x="26232" y="1380322"/>
                  <a:pt x="0" y="1376134"/>
                </a:cubicBezTo>
                <a:cubicBezTo>
                  <a:pt x="484" y="1357372"/>
                  <a:pt x="1249" y="1338570"/>
                  <a:pt x="1531" y="1319807"/>
                </a:cubicBezTo>
                <a:cubicBezTo>
                  <a:pt x="3264" y="1293838"/>
                  <a:pt x="-645" y="1266259"/>
                  <a:pt x="7414" y="1241336"/>
                </a:cubicBezTo>
                <a:cubicBezTo>
                  <a:pt x="7454" y="1241336"/>
                  <a:pt x="7454" y="1241296"/>
                  <a:pt x="7454" y="1241296"/>
                </a:cubicBezTo>
                <a:cubicBezTo>
                  <a:pt x="74504" y="1240773"/>
                  <a:pt x="140627" y="1229419"/>
                  <a:pt x="207596" y="1226641"/>
                </a:cubicBezTo>
                <a:cubicBezTo>
                  <a:pt x="269609" y="1222373"/>
                  <a:pt x="331945" y="1222534"/>
                  <a:pt x="393152" y="1210415"/>
                </a:cubicBezTo>
                <a:cubicBezTo>
                  <a:pt x="423654" y="1206510"/>
                  <a:pt x="454399" y="1205262"/>
                  <a:pt x="485063" y="1202685"/>
                </a:cubicBezTo>
                <a:cubicBezTo>
                  <a:pt x="499368" y="1201195"/>
                  <a:pt x="514236" y="1201477"/>
                  <a:pt x="527614" y="1195599"/>
                </a:cubicBezTo>
                <a:cubicBezTo>
                  <a:pt x="532772" y="1193545"/>
                  <a:pt x="537043" y="1188955"/>
                  <a:pt x="537687" y="1183319"/>
                </a:cubicBezTo>
                <a:cubicBezTo>
                  <a:pt x="539380" y="1169710"/>
                  <a:pt x="541757" y="1156262"/>
                  <a:pt x="544578" y="1142855"/>
                </a:cubicBezTo>
                <a:cubicBezTo>
                  <a:pt x="547560" y="1121516"/>
                  <a:pt x="550420" y="1101385"/>
                  <a:pt x="555377" y="1080086"/>
                </a:cubicBezTo>
                <a:cubicBezTo>
                  <a:pt x="558479" y="1061686"/>
                  <a:pt x="558802" y="1042884"/>
                  <a:pt x="560695" y="1024363"/>
                </a:cubicBezTo>
                <a:cubicBezTo>
                  <a:pt x="565450" y="964010"/>
                  <a:pt x="573106" y="903899"/>
                  <a:pt x="577821" y="843505"/>
                </a:cubicBezTo>
                <a:cubicBezTo>
                  <a:pt x="580641" y="813027"/>
                  <a:pt x="581971" y="782387"/>
                  <a:pt x="586081" y="752070"/>
                </a:cubicBezTo>
                <a:cubicBezTo>
                  <a:pt x="587612" y="732301"/>
                  <a:pt x="598048" y="708748"/>
                  <a:pt x="585436" y="690992"/>
                </a:cubicBezTo>
                <a:cubicBezTo>
                  <a:pt x="580279" y="685436"/>
                  <a:pt x="572179" y="686362"/>
                  <a:pt x="565289" y="686604"/>
                </a:cubicBezTo>
                <a:cubicBezTo>
                  <a:pt x="550098" y="687167"/>
                  <a:pt x="534947" y="688697"/>
                  <a:pt x="519837" y="690026"/>
                </a:cubicBezTo>
                <a:cubicBezTo>
                  <a:pt x="452344" y="692723"/>
                  <a:pt x="385053" y="698239"/>
                  <a:pt x="317963" y="705849"/>
                </a:cubicBezTo>
                <a:cubicBezTo>
                  <a:pt x="251638" y="708949"/>
                  <a:pt x="185233" y="705929"/>
                  <a:pt x="118828" y="707097"/>
                </a:cubicBezTo>
                <a:cubicBezTo>
                  <a:pt x="92919" y="706090"/>
                  <a:pt x="67372" y="710882"/>
                  <a:pt x="41503" y="709553"/>
                </a:cubicBezTo>
                <a:cubicBezTo>
                  <a:pt x="42390" y="669210"/>
                  <a:pt x="39166" y="628344"/>
                  <a:pt x="45734" y="588404"/>
                </a:cubicBezTo>
                <a:cubicBezTo>
                  <a:pt x="96747" y="588525"/>
                  <a:pt x="147437" y="582485"/>
                  <a:pt x="198208" y="577896"/>
                </a:cubicBezTo>
                <a:cubicBezTo>
                  <a:pt x="249865" y="572742"/>
                  <a:pt x="301804" y="570850"/>
                  <a:pt x="353180" y="563441"/>
                </a:cubicBezTo>
                <a:cubicBezTo>
                  <a:pt x="396093" y="558127"/>
                  <a:pt x="440175" y="557281"/>
                  <a:pt x="483653" y="550396"/>
                </a:cubicBezTo>
                <a:cubicBezTo>
                  <a:pt x="504404" y="547457"/>
                  <a:pt x="525398" y="547417"/>
                  <a:pt x="546149" y="544639"/>
                </a:cubicBezTo>
                <a:cubicBezTo>
                  <a:pt x="560857" y="542223"/>
                  <a:pt x="575201" y="538076"/>
                  <a:pt x="589869" y="535177"/>
                </a:cubicBezTo>
                <a:cubicBezTo>
                  <a:pt x="602158" y="532721"/>
                  <a:pt x="603810" y="520602"/>
                  <a:pt x="603327" y="510094"/>
                </a:cubicBezTo>
                <a:cubicBezTo>
                  <a:pt x="604052" y="479696"/>
                  <a:pt x="606550" y="449379"/>
                  <a:pt x="609935" y="419142"/>
                </a:cubicBezTo>
                <a:cubicBezTo>
                  <a:pt x="616181" y="344616"/>
                  <a:pt x="630727" y="271218"/>
                  <a:pt x="637698" y="196814"/>
                </a:cubicBezTo>
                <a:cubicBezTo>
                  <a:pt x="643460" y="134931"/>
                  <a:pt x="648658" y="75222"/>
                  <a:pt x="657845" y="13701"/>
                </a:cubicBezTo>
                <a:cubicBezTo>
                  <a:pt x="658087" y="13379"/>
                  <a:pt x="658329" y="13097"/>
                  <a:pt x="658570" y="12775"/>
                </a:cubicBezTo>
                <a:cubicBezTo>
                  <a:pt x="676421" y="9715"/>
                  <a:pt x="696246" y="10883"/>
                  <a:pt x="714660" y="7742"/>
                </a:cubicBezTo>
                <a:cubicBezTo>
                  <a:pt x="736620" y="5649"/>
                  <a:pt x="758379" y="-2001"/>
                  <a:pt x="780582" y="495"/>
                </a:cubicBezTo>
                <a:cubicBezTo>
                  <a:pt x="773006" y="55292"/>
                  <a:pt x="769581" y="110532"/>
                  <a:pt x="762369" y="165409"/>
                </a:cubicBezTo>
                <a:cubicBezTo>
                  <a:pt x="749313" y="244363"/>
                  <a:pt x="741375" y="324203"/>
                  <a:pt x="734525" y="403882"/>
                </a:cubicBezTo>
                <a:cubicBezTo>
                  <a:pt x="732954" y="430133"/>
                  <a:pt x="728683" y="456344"/>
                  <a:pt x="723283" y="482152"/>
                </a:cubicBezTo>
                <a:cubicBezTo>
                  <a:pt x="720946" y="502565"/>
                  <a:pt x="715547" y="525837"/>
                  <a:pt x="744558" y="523058"/>
                </a:cubicBezTo>
                <a:cubicBezTo>
                  <a:pt x="771596" y="524951"/>
                  <a:pt x="798674" y="525514"/>
                  <a:pt x="825752" y="526440"/>
                </a:cubicBezTo>
                <a:cubicBezTo>
                  <a:pt x="842272" y="527890"/>
                  <a:pt x="861976" y="530225"/>
                  <a:pt x="879222" y="529863"/>
                </a:cubicBezTo>
                <a:cubicBezTo>
                  <a:pt x="905494" y="529742"/>
                  <a:pt x="931645" y="529702"/>
                  <a:pt x="957756" y="533204"/>
                </a:cubicBezTo>
                <a:cubicBezTo>
                  <a:pt x="1006230" y="538116"/>
                  <a:pt x="1054462" y="543834"/>
                  <a:pt x="1103339" y="541821"/>
                </a:cubicBezTo>
                <a:cubicBezTo>
                  <a:pt x="1122479" y="541660"/>
                  <a:pt x="1141699" y="542102"/>
                  <a:pt x="1160799" y="540774"/>
                </a:cubicBezTo>
                <a:cubicBezTo>
                  <a:pt x="1170349" y="539928"/>
                  <a:pt x="1180865" y="539727"/>
                  <a:pt x="1189085" y="534292"/>
                </a:cubicBezTo>
                <a:cubicBezTo>
                  <a:pt x="1200851" y="526440"/>
                  <a:pt x="1196661" y="510094"/>
                  <a:pt x="1198555" y="497975"/>
                </a:cubicBezTo>
                <a:cubicBezTo>
                  <a:pt x="1202181" y="455861"/>
                  <a:pt x="1208024" y="411733"/>
                  <a:pt x="1212456" y="369337"/>
                </a:cubicBezTo>
                <a:cubicBezTo>
                  <a:pt x="1215881" y="327183"/>
                  <a:pt x="1223739" y="285511"/>
                  <a:pt x="1226197" y="243236"/>
                </a:cubicBezTo>
                <a:cubicBezTo>
                  <a:pt x="1228453" y="201766"/>
                  <a:pt x="1239131" y="163758"/>
                  <a:pt x="1246666" y="122409"/>
                </a:cubicBezTo>
                <a:cubicBezTo>
                  <a:pt x="1253194" y="92776"/>
                  <a:pt x="1252186" y="60566"/>
                  <a:pt x="1266733" y="33309"/>
                </a:cubicBezTo>
                <a:cubicBezTo>
                  <a:pt x="1292360" y="35362"/>
                  <a:pt x="1317745" y="40757"/>
                  <a:pt x="1343574" y="39751"/>
                </a:cubicBezTo>
                <a:cubicBezTo>
                  <a:pt x="1354010" y="39791"/>
                  <a:pt x="1364325" y="36570"/>
                  <a:pt x="1374721" y="37858"/>
                </a:cubicBezTo>
                <a:cubicBezTo>
                  <a:pt x="1374721" y="37899"/>
                  <a:pt x="1374721" y="37899"/>
                  <a:pt x="1374721" y="37899"/>
                </a:cubicBezTo>
                <a:cubicBezTo>
                  <a:pt x="1371256" y="101835"/>
                  <a:pt x="1366340" y="165409"/>
                  <a:pt x="1357959" y="229144"/>
                </a:cubicBezTo>
                <a:cubicBezTo>
                  <a:pt x="1355541" y="270775"/>
                  <a:pt x="1351391" y="313292"/>
                  <a:pt x="1345508" y="355165"/>
                </a:cubicBezTo>
                <a:cubicBezTo>
                  <a:pt x="1341720" y="387979"/>
                  <a:pt x="1339424" y="420994"/>
                  <a:pt x="1333339" y="453526"/>
                </a:cubicBezTo>
                <a:cubicBezTo>
                  <a:pt x="1327698" y="487547"/>
                  <a:pt x="1310170" y="517985"/>
                  <a:pt x="1303078" y="551564"/>
                </a:cubicBezTo>
                <a:cubicBezTo>
                  <a:pt x="1301708" y="560422"/>
                  <a:pt x="1298202" y="569964"/>
                  <a:pt x="1301225" y="578822"/>
                </a:cubicBezTo>
                <a:cubicBezTo>
                  <a:pt x="1309968" y="599959"/>
                  <a:pt x="1375003" y="587035"/>
                  <a:pt x="1395513" y="587277"/>
                </a:cubicBezTo>
                <a:cubicBezTo>
                  <a:pt x="1441167" y="587075"/>
                  <a:pt x="1485893" y="576084"/>
                  <a:pt x="1531063" y="571293"/>
                </a:cubicBezTo>
                <a:cubicBezTo>
                  <a:pt x="1588402" y="565978"/>
                  <a:pt x="1644895" y="560744"/>
                  <a:pt x="1702475" y="555671"/>
                </a:cubicBezTo>
                <a:cubicBezTo>
                  <a:pt x="1725806" y="553980"/>
                  <a:pt x="1748975" y="548746"/>
                  <a:pt x="1772426" y="549672"/>
                </a:cubicBezTo>
                <a:cubicBezTo>
                  <a:pt x="1772628" y="567065"/>
                  <a:pt x="1776536" y="584136"/>
                  <a:pt x="1780405" y="60108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96" name="Google Shape;996;p26"/>
          <p:cNvGrpSpPr/>
          <p:nvPr/>
        </p:nvGrpSpPr>
        <p:grpSpPr>
          <a:xfrm rot="826001">
            <a:off x="-408009" y="5059190"/>
            <a:ext cx="1289721" cy="1349308"/>
            <a:chOff x="-611623" y="7587945"/>
            <a:chExt cx="1934328" cy="2023697"/>
          </a:xfrm>
        </p:grpSpPr>
        <p:sp>
          <p:nvSpPr>
            <p:cNvPr id="997" name="Google Shape;997;p26"/>
            <p:cNvSpPr/>
            <p:nvPr/>
          </p:nvSpPr>
          <p:spPr>
            <a:xfrm>
              <a:off x="-611623" y="7587945"/>
              <a:ext cx="1934328" cy="738382"/>
            </a:xfrm>
            <a:custGeom>
              <a:avLst/>
              <a:gdLst/>
              <a:ahLst/>
              <a:cxnLst/>
              <a:rect l="l" t="t" r="r" b="b"/>
              <a:pathLst>
                <a:path w="1934328" h="738382" extrusionOk="0">
                  <a:moveTo>
                    <a:pt x="1895236" y="366229"/>
                  </a:moveTo>
                  <a:cubicBezTo>
                    <a:pt x="1841669" y="328103"/>
                    <a:pt x="1788629" y="289209"/>
                    <a:pt x="1736075" y="249625"/>
                  </a:cubicBezTo>
                  <a:cubicBezTo>
                    <a:pt x="1696922" y="222792"/>
                    <a:pt x="1657324" y="196524"/>
                    <a:pt x="1616633" y="172078"/>
                  </a:cubicBezTo>
                  <a:cubicBezTo>
                    <a:pt x="1566831" y="145447"/>
                    <a:pt x="1514317" y="123955"/>
                    <a:pt x="1461398" y="104204"/>
                  </a:cubicBezTo>
                  <a:cubicBezTo>
                    <a:pt x="1383822" y="77775"/>
                    <a:pt x="1306569" y="48149"/>
                    <a:pt x="1224944" y="37140"/>
                  </a:cubicBezTo>
                  <a:cubicBezTo>
                    <a:pt x="1175061" y="29207"/>
                    <a:pt x="1125989" y="16903"/>
                    <a:pt x="1075864" y="10468"/>
                  </a:cubicBezTo>
                  <a:cubicBezTo>
                    <a:pt x="1002498" y="1807"/>
                    <a:pt x="928444" y="-1917"/>
                    <a:pt x="854552" y="957"/>
                  </a:cubicBezTo>
                  <a:cubicBezTo>
                    <a:pt x="813820" y="2171"/>
                    <a:pt x="773372" y="6866"/>
                    <a:pt x="732761" y="10266"/>
                  </a:cubicBezTo>
                  <a:cubicBezTo>
                    <a:pt x="697860" y="12694"/>
                    <a:pt x="661258" y="14151"/>
                    <a:pt x="626600" y="20505"/>
                  </a:cubicBezTo>
                  <a:cubicBezTo>
                    <a:pt x="555096" y="35521"/>
                    <a:pt x="484848" y="56446"/>
                    <a:pt x="414236" y="75306"/>
                  </a:cubicBezTo>
                  <a:cubicBezTo>
                    <a:pt x="336254" y="100198"/>
                    <a:pt x="261147" y="135328"/>
                    <a:pt x="192802" y="180497"/>
                  </a:cubicBezTo>
                  <a:cubicBezTo>
                    <a:pt x="160411" y="204214"/>
                    <a:pt x="128101" y="228013"/>
                    <a:pt x="96965" y="253268"/>
                  </a:cubicBezTo>
                  <a:cubicBezTo>
                    <a:pt x="61902" y="286821"/>
                    <a:pt x="19672" y="317904"/>
                    <a:pt x="845" y="364044"/>
                  </a:cubicBezTo>
                  <a:cubicBezTo>
                    <a:pt x="318" y="365541"/>
                    <a:pt x="-370" y="368213"/>
                    <a:pt x="237" y="370155"/>
                  </a:cubicBezTo>
                  <a:cubicBezTo>
                    <a:pt x="-1544" y="387316"/>
                    <a:pt x="33033" y="446974"/>
                    <a:pt x="35868" y="456121"/>
                  </a:cubicBezTo>
                  <a:cubicBezTo>
                    <a:pt x="50606" y="486152"/>
                    <a:pt x="70202" y="513431"/>
                    <a:pt x="84373" y="543746"/>
                  </a:cubicBezTo>
                  <a:cubicBezTo>
                    <a:pt x="93726" y="562445"/>
                    <a:pt x="102269" y="581548"/>
                    <a:pt x="113282" y="599316"/>
                  </a:cubicBezTo>
                  <a:cubicBezTo>
                    <a:pt x="119558" y="607694"/>
                    <a:pt x="123971" y="620848"/>
                    <a:pt x="135268" y="623195"/>
                  </a:cubicBezTo>
                  <a:cubicBezTo>
                    <a:pt x="135916" y="623276"/>
                    <a:pt x="136563" y="623317"/>
                    <a:pt x="137211" y="623398"/>
                  </a:cubicBezTo>
                  <a:cubicBezTo>
                    <a:pt x="143649" y="623398"/>
                    <a:pt x="149641" y="618622"/>
                    <a:pt x="150896" y="612268"/>
                  </a:cubicBezTo>
                  <a:cubicBezTo>
                    <a:pt x="164986" y="609475"/>
                    <a:pt x="190697" y="587660"/>
                    <a:pt x="200293" y="581953"/>
                  </a:cubicBezTo>
                  <a:cubicBezTo>
                    <a:pt x="246693" y="552205"/>
                    <a:pt x="296818" y="529378"/>
                    <a:pt x="345607" y="503677"/>
                  </a:cubicBezTo>
                  <a:cubicBezTo>
                    <a:pt x="413831" y="473525"/>
                    <a:pt x="480516" y="439365"/>
                    <a:pt x="550481" y="413502"/>
                  </a:cubicBezTo>
                  <a:cubicBezTo>
                    <a:pt x="666684" y="376105"/>
                    <a:pt x="785721" y="345548"/>
                    <a:pt x="909293" y="346236"/>
                  </a:cubicBezTo>
                  <a:cubicBezTo>
                    <a:pt x="954073" y="343362"/>
                    <a:pt x="995736" y="344900"/>
                    <a:pt x="1040638" y="353399"/>
                  </a:cubicBezTo>
                  <a:cubicBezTo>
                    <a:pt x="1101979" y="359632"/>
                    <a:pt x="1159554" y="376914"/>
                    <a:pt x="1216967" y="399377"/>
                  </a:cubicBezTo>
                  <a:cubicBezTo>
                    <a:pt x="1294989" y="434791"/>
                    <a:pt x="1367059" y="484169"/>
                    <a:pt x="1440668" y="528083"/>
                  </a:cubicBezTo>
                  <a:cubicBezTo>
                    <a:pt x="1498122" y="560947"/>
                    <a:pt x="1551607" y="599680"/>
                    <a:pt x="1603636" y="640397"/>
                  </a:cubicBezTo>
                  <a:cubicBezTo>
                    <a:pt x="1630804" y="667028"/>
                    <a:pt x="1656433" y="694995"/>
                    <a:pt x="1687852" y="716932"/>
                  </a:cubicBezTo>
                  <a:cubicBezTo>
                    <a:pt x="1698460" y="723205"/>
                    <a:pt x="1704979" y="737330"/>
                    <a:pt x="1718097" y="738342"/>
                  </a:cubicBezTo>
                  <a:cubicBezTo>
                    <a:pt x="1718300" y="738342"/>
                    <a:pt x="1718462" y="738342"/>
                    <a:pt x="1718705" y="738383"/>
                  </a:cubicBezTo>
                  <a:cubicBezTo>
                    <a:pt x="1723118" y="738383"/>
                    <a:pt x="1726843" y="736157"/>
                    <a:pt x="1729272" y="732959"/>
                  </a:cubicBezTo>
                  <a:cubicBezTo>
                    <a:pt x="1730082" y="733081"/>
                    <a:pt x="1730851" y="733202"/>
                    <a:pt x="1731621" y="733202"/>
                  </a:cubicBezTo>
                  <a:cubicBezTo>
                    <a:pt x="1741176" y="733202"/>
                    <a:pt x="1746359" y="722274"/>
                    <a:pt x="1749557" y="713492"/>
                  </a:cubicBezTo>
                  <a:cubicBezTo>
                    <a:pt x="1769802" y="679008"/>
                    <a:pt x="1791625" y="645294"/>
                    <a:pt x="1809602" y="609475"/>
                  </a:cubicBezTo>
                  <a:cubicBezTo>
                    <a:pt x="1833288" y="559895"/>
                    <a:pt x="1862319" y="519017"/>
                    <a:pt x="1888434" y="471582"/>
                  </a:cubicBezTo>
                  <a:cubicBezTo>
                    <a:pt x="1898961" y="452276"/>
                    <a:pt x="1913537" y="434711"/>
                    <a:pt x="1922769" y="414798"/>
                  </a:cubicBezTo>
                  <a:cubicBezTo>
                    <a:pt x="1926129" y="414150"/>
                    <a:pt x="1929247" y="412369"/>
                    <a:pt x="1931433" y="409496"/>
                  </a:cubicBezTo>
                  <a:cubicBezTo>
                    <a:pt x="1944713" y="388490"/>
                    <a:pt x="1908759" y="378169"/>
                    <a:pt x="1895236" y="36622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8" name="Google Shape;998;p26"/>
            <p:cNvSpPr/>
            <p:nvPr/>
          </p:nvSpPr>
          <p:spPr>
            <a:xfrm>
              <a:off x="-401208" y="8116746"/>
              <a:ext cx="1461149" cy="593755"/>
            </a:xfrm>
            <a:custGeom>
              <a:avLst/>
              <a:gdLst/>
              <a:ahLst/>
              <a:cxnLst/>
              <a:rect l="l" t="t" r="r" b="b"/>
              <a:pathLst>
                <a:path w="1461149" h="593755" extrusionOk="0">
                  <a:moveTo>
                    <a:pt x="1438609" y="283769"/>
                  </a:moveTo>
                  <a:cubicBezTo>
                    <a:pt x="1418526" y="262035"/>
                    <a:pt x="1394597" y="244510"/>
                    <a:pt x="1369656" y="228766"/>
                  </a:cubicBezTo>
                  <a:cubicBezTo>
                    <a:pt x="1327669" y="198168"/>
                    <a:pt x="1280905" y="170039"/>
                    <a:pt x="1233735" y="147536"/>
                  </a:cubicBezTo>
                  <a:cubicBezTo>
                    <a:pt x="1189724" y="122645"/>
                    <a:pt x="1147211" y="98725"/>
                    <a:pt x="1100325" y="78771"/>
                  </a:cubicBezTo>
                  <a:cubicBezTo>
                    <a:pt x="1068055" y="68774"/>
                    <a:pt x="1036919" y="55621"/>
                    <a:pt x="1004609" y="46069"/>
                  </a:cubicBezTo>
                  <a:cubicBezTo>
                    <a:pt x="959747" y="35303"/>
                    <a:pt x="914400" y="25711"/>
                    <a:pt x="868607" y="20328"/>
                  </a:cubicBezTo>
                  <a:cubicBezTo>
                    <a:pt x="838807" y="17454"/>
                    <a:pt x="808886" y="16159"/>
                    <a:pt x="779289" y="11383"/>
                  </a:cubicBezTo>
                  <a:cubicBezTo>
                    <a:pt x="673491" y="-3794"/>
                    <a:pt x="565062" y="-3794"/>
                    <a:pt x="459265" y="11383"/>
                  </a:cubicBezTo>
                  <a:cubicBezTo>
                    <a:pt x="367679" y="26965"/>
                    <a:pt x="281640" y="63189"/>
                    <a:pt x="194832" y="94920"/>
                  </a:cubicBezTo>
                  <a:cubicBezTo>
                    <a:pt x="144910" y="113943"/>
                    <a:pt x="96971" y="137822"/>
                    <a:pt x="49599" y="162430"/>
                  </a:cubicBezTo>
                  <a:cubicBezTo>
                    <a:pt x="36683" y="169756"/>
                    <a:pt x="23403" y="176758"/>
                    <a:pt x="11134" y="185217"/>
                  </a:cubicBezTo>
                  <a:cubicBezTo>
                    <a:pt x="5709" y="189062"/>
                    <a:pt x="121" y="194323"/>
                    <a:pt x="0" y="201446"/>
                  </a:cubicBezTo>
                  <a:cubicBezTo>
                    <a:pt x="0" y="202256"/>
                    <a:pt x="162" y="203025"/>
                    <a:pt x="445" y="203753"/>
                  </a:cubicBezTo>
                  <a:cubicBezTo>
                    <a:pt x="243" y="205251"/>
                    <a:pt x="202" y="206829"/>
                    <a:pt x="445" y="208489"/>
                  </a:cubicBezTo>
                  <a:cubicBezTo>
                    <a:pt x="4616" y="250784"/>
                    <a:pt x="25184" y="289314"/>
                    <a:pt x="37979" y="329423"/>
                  </a:cubicBezTo>
                  <a:cubicBezTo>
                    <a:pt x="55875" y="384386"/>
                    <a:pt x="65551" y="441130"/>
                    <a:pt x="91221" y="493665"/>
                  </a:cubicBezTo>
                  <a:cubicBezTo>
                    <a:pt x="93732" y="498441"/>
                    <a:pt x="98550" y="500667"/>
                    <a:pt x="103408" y="500707"/>
                  </a:cubicBezTo>
                  <a:cubicBezTo>
                    <a:pt x="105230" y="500707"/>
                    <a:pt x="107012" y="500383"/>
                    <a:pt x="108753" y="499776"/>
                  </a:cubicBezTo>
                  <a:cubicBezTo>
                    <a:pt x="110656" y="500019"/>
                    <a:pt x="112640" y="499655"/>
                    <a:pt x="114421" y="498683"/>
                  </a:cubicBezTo>
                  <a:cubicBezTo>
                    <a:pt x="141589" y="473873"/>
                    <a:pt x="173981" y="455336"/>
                    <a:pt x="206574" y="438418"/>
                  </a:cubicBezTo>
                  <a:cubicBezTo>
                    <a:pt x="264352" y="407780"/>
                    <a:pt x="320874" y="376292"/>
                    <a:pt x="380797" y="349134"/>
                  </a:cubicBezTo>
                  <a:cubicBezTo>
                    <a:pt x="434567" y="329221"/>
                    <a:pt x="490684" y="311372"/>
                    <a:pt x="547814" y="302347"/>
                  </a:cubicBezTo>
                  <a:cubicBezTo>
                    <a:pt x="603567" y="297409"/>
                    <a:pt x="661223" y="293443"/>
                    <a:pt x="718029" y="298704"/>
                  </a:cubicBezTo>
                  <a:cubicBezTo>
                    <a:pt x="773823" y="302063"/>
                    <a:pt x="829535" y="310968"/>
                    <a:pt x="883750" y="324486"/>
                  </a:cubicBezTo>
                  <a:cubicBezTo>
                    <a:pt x="906100" y="333997"/>
                    <a:pt x="928247" y="344034"/>
                    <a:pt x="951245" y="351967"/>
                  </a:cubicBezTo>
                  <a:cubicBezTo>
                    <a:pt x="973068" y="359940"/>
                    <a:pt x="992179" y="373297"/>
                    <a:pt x="1013516" y="382363"/>
                  </a:cubicBezTo>
                  <a:cubicBezTo>
                    <a:pt x="1066395" y="401507"/>
                    <a:pt x="1113645" y="431821"/>
                    <a:pt x="1160005" y="463067"/>
                  </a:cubicBezTo>
                  <a:cubicBezTo>
                    <a:pt x="1192963" y="483101"/>
                    <a:pt x="1223087" y="509935"/>
                    <a:pt x="1250093" y="537781"/>
                  </a:cubicBezTo>
                  <a:cubicBezTo>
                    <a:pt x="1257624" y="546604"/>
                    <a:pt x="1266045" y="555144"/>
                    <a:pt x="1273009" y="564574"/>
                  </a:cubicBezTo>
                  <a:cubicBezTo>
                    <a:pt x="1275317" y="566233"/>
                    <a:pt x="1277382" y="568257"/>
                    <a:pt x="1279245" y="570483"/>
                  </a:cubicBezTo>
                  <a:cubicBezTo>
                    <a:pt x="1279852" y="571171"/>
                    <a:pt x="1280419" y="571900"/>
                    <a:pt x="1280986" y="572628"/>
                  </a:cubicBezTo>
                  <a:cubicBezTo>
                    <a:pt x="1281309" y="573074"/>
                    <a:pt x="1281674" y="573519"/>
                    <a:pt x="1281998" y="573964"/>
                  </a:cubicBezTo>
                  <a:cubicBezTo>
                    <a:pt x="1282808" y="575097"/>
                    <a:pt x="1283577" y="576230"/>
                    <a:pt x="1284346" y="577364"/>
                  </a:cubicBezTo>
                  <a:cubicBezTo>
                    <a:pt x="1284508" y="577607"/>
                    <a:pt x="1284670" y="577890"/>
                    <a:pt x="1284832" y="578133"/>
                  </a:cubicBezTo>
                  <a:cubicBezTo>
                    <a:pt x="1285682" y="579428"/>
                    <a:pt x="1286533" y="580764"/>
                    <a:pt x="1287342" y="582059"/>
                  </a:cubicBezTo>
                  <a:cubicBezTo>
                    <a:pt x="1288152" y="583354"/>
                    <a:pt x="1289002" y="584649"/>
                    <a:pt x="1289812" y="585904"/>
                  </a:cubicBezTo>
                  <a:cubicBezTo>
                    <a:pt x="1291553" y="588534"/>
                    <a:pt x="1293335" y="591165"/>
                    <a:pt x="1295116" y="593756"/>
                  </a:cubicBezTo>
                  <a:cubicBezTo>
                    <a:pt x="1295764" y="593189"/>
                    <a:pt x="1296371" y="592622"/>
                    <a:pt x="1296979" y="592096"/>
                  </a:cubicBezTo>
                  <a:cubicBezTo>
                    <a:pt x="1297505" y="591610"/>
                    <a:pt x="1298031" y="591125"/>
                    <a:pt x="1298558" y="590639"/>
                  </a:cubicBezTo>
                  <a:cubicBezTo>
                    <a:pt x="1299449" y="589223"/>
                    <a:pt x="1300380" y="587846"/>
                    <a:pt x="1301270" y="586430"/>
                  </a:cubicBezTo>
                  <a:cubicBezTo>
                    <a:pt x="1305562" y="584528"/>
                    <a:pt x="1309004" y="580723"/>
                    <a:pt x="1309409" y="575623"/>
                  </a:cubicBezTo>
                  <a:cubicBezTo>
                    <a:pt x="1309449" y="575016"/>
                    <a:pt x="1309368" y="574409"/>
                    <a:pt x="1309328" y="573802"/>
                  </a:cubicBezTo>
                  <a:cubicBezTo>
                    <a:pt x="1323013" y="552715"/>
                    <a:pt x="1337063" y="531912"/>
                    <a:pt x="1349979" y="510380"/>
                  </a:cubicBezTo>
                  <a:cubicBezTo>
                    <a:pt x="1382410" y="449508"/>
                    <a:pt x="1423263" y="393857"/>
                    <a:pt x="1450755" y="330354"/>
                  </a:cubicBezTo>
                  <a:cubicBezTo>
                    <a:pt x="1451565" y="328331"/>
                    <a:pt x="1453428" y="325781"/>
                    <a:pt x="1454237" y="323352"/>
                  </a:cubicBezTo>
                  <a:cubicBezTo>
                    <a:pt x="1460715" y="318941"/>
                    <a:pt x="1463914" y="309389"/>
                    <a:pt x="1458124" y="302387"/>
                  </a:cubicBezTo>
                  <a:cubicBezTo>
                    <a:pt x="1451727" y="296073"/>
                    <a:pt x="1444196" y="290893"/>
                    <a:pt x="1438609" y="28376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9" name="Google Shape;999;p26"/>
            <p:cNvSpPr/>
            <p:nvPr/>
          </p:nvSpPr>
          <p:spPr>
            <a:xfrm>
              <a:off x="-212258" y="8625845"/>
              <a:ext cx="1044164" cy="523105"/>
            </a:xfrm>
            <a:custGeom>
              <a:avLst/>
              <a:gdLst/>
              <a:ahLst/>
              <a:cxnLst/>
              <a:rect l="l" t="t" r="r" b="b"/>
              <a:pathLst>
                <a:path w="1044164" h="523105" extrusionOk="0">
                  <a:moveTo>
                    <a:pt x="968100" y="176410"/>
                  </a:moveTo>
                  <a:cubicBezTo>
                    <a:pt x="943523" y="156376"/>
                    <a:pt x="920201" y="134763"/>
                    <a:pt x="892305" y="119302"/>
                  </a:cubicBezTo>
                  <a:cubicBezTo>
                    <a:pt x="836592" y="87935"/>
                    <a:pt x="777640" y="62761"/>
                    <a:pt x="718000" y="39812"/>
                  </a:cubicBezTo>
                  <a:cubicBezTo>
                    <a:pt x="655688" y="19535"/>
                    <a:pt x="590582" y="8729"/>
                    <a:pt x="525597" y="1201"/>
                  </a:cubicBezTo>
                  <a:cubicBezTo>
                    <a:pt x="504948" y="-661"/>
                    <a:pt x="484177" y="27"/>
                    <a:pt x="463406" y="715"/>
                  </a:cubicBezTo>
                  <a:cubicBezTo>
                    <a:pt x="451300" y="1120"/>
                    <a:pt x="439113" y="1524"/>
                    <a:pt x="427007" y="1443"/>
                  </a:cubicBezTo>
                  <a:cubicBezTo>
                    <a:pt x="382712" y="1160"/>
                    <a:pt x="339227" y="10186"/>
                    <a:pt x="296026" y="19009"/>
                  </a:cubicBezTo>
                  <a:cubicBezTo>
                    <a:pt x="243390" y="29734"/>
                    <a:pt x="190107" y="41917"/>
                    <a:pt x="140953" y="64096"/>
                  </a:cubicBezTo>
                  <a:cubicBezTo>
                    <a:pt x="100707" y="82228"/>
                    <a:pt x="61190" y="102506"/>
                    <a:pt x="25763" y="129056"/>
                  </a:cubicBezTo>
                  <a:cubicBezTo>
                    <a:pt x="19689" y="132334"/>
                    <a:pt x="-10515" y="160787"/>
                    <a:pt x="3818" y="158723"/>
                  </a:cubicBezTo>
                  <a:cubicBezTo>
                    <a:pt x="6490" y="201584"/>
                    <a:pt x="24912" y="242098"/>
                    <a:pt x="39610" y="282005"/>
                  </a:cubicBezTo>
                  <a:cubicBezTo>
                    <a:pt x="56129" y="325959"/>
                    <a:pt x="67790" y="372059"/>
                    <a:pt x="84512" y="416013"/>
                  </a:cubicBezTo>
                  <a:cubicBezTo>
                    <a:pt x="87265" y="422205"/>
                    <a:pt x="92326" y="424836"/>
                    <a:pt x="97306" y="424796"/>
                  </a:cubicBezTo>
                  <a:cubicBezTo>
                    <a:pt x="97590" y="424796"/>
                    <a:pt x="97914" y="424755"/>
                    <a:pt x="98197" y="424755"/>
                  </a:cubicBezTo>
                  <a:cubicBezTo>
                    <a:pt x="98238" y="424957"/>
                    <a:pt x="98278" y="425200"/>
                    <a:pt x="98359" y="425403"/>
                  </a:cubicBezTo>
                  <a:cubicBezTo>
                    <a:pt x="97023" y="428802"/>
                    <a:pt x="101274" y="430624"/>
                    <a:pt x="101841" y="426900"/>
                  </a:cubicBezTo>
                  <a:cubicBezTo>
                    <a:pt x="149456" y="414515"/>
                    <a:pt x="189095" y="382744"/>
                    <a:pt x="235900" y="367566"/>
                  </a:cubicBezTo>
                  <a:cubicBezTo>
                    <a:pt x="355342" y="326728"/>
                    <a:pt x="485270" y="341137"/>
                    <a:pt x="606980" y="363640"/>
                  </a:cubicBezTo>
                  <a:cubicBezTo>
                    <a:pt x="637063" y="371087"/>
                    <a:pt x="667470" y="381489"/>
                    <a:pt x="697432" y="390231"/>
                  </a:cubicBezTo>
                  <a:cubicBezTo>
                    <a:pt x="731969" y="402778"/>
                    <a:pt x="764036" y="420627"/>
                    <a:pt x="795982" y="438516"/>
                  </a:cubicBezTo>
                  <a:cubicBezTo>
                    <a:pt x="828778" y="454705"/>
                    <a:pt x="852585" y="486599"/>
                    <a:pt x="883357" y="505581"/>
                  </a:cubicBezTo>
                  <a:cubicBezTo>
                    <a:pt x="887001" y="504690"/>
                    <a:pt x="890968" y="504892"/>
                    <a:pt x="894491" y="506592"/>
                  </a:cubicBezTo>
                  <a:cubicBezTo>
                    <a:pt x="899836" y="509102"/>
                    <a:pt x="904573" y="513311"/>
                    <a:pt x="909350" y="516832"/>
                  </a:cubicBezTo>
                  <a:cubicBezTo>
                    <a:pt x="909674" y="517075"/>
                    <a:pt x="910079" y="517358"/>
                    <a:pt x="910403" y="517601"/>
                  </a:cubicBezTo>
                  <a:cubicBezTo>
                    <a:pt x="910403" y="517601"/>
                    <a:pt x="910403" y="517601"/>
                    <a:pt x="910444" y="517601"/>
                  </a:cubicBezTo>
                  <a:cubicBezTo>
                    <a:pt x="912913" y="519422"/>
                    <a:pt x="915464" y="521284"/>
                    <a:pt x="917974" y="523106"/>
                  </a:cubicBezTo>
                  <a:lnTo>
                    <a:pt x="917974" y="523065"/>
                  </a:lnTo>
                  <a:cubicBezTo>
                    <a:pt x="919311" y="520596"/>
                    <a:pt x="920566" y="518087"/>
                    <a:pt x="921861" y="515618"/>
                  </a:cubicBezTo>
                  <a:cubicBezTo>
                    <a:pt x="925708" y="512906"/>
                    <a:pt x="927894" y="508333"/>
                    <a:pt x="928056" y="503678"/>
                  </a:cubicBezTo>
                  <a:cubicBezTo>
                    <a:pt x="936518" y="486760"/>
                    <a:pt x="944373" y="469600"/>
                    <a:pt x="952228" y="452358"/>
                  </a:cubicBezTo>
                  <a:cubicBezTo>
                    <a:pt x="964334" y="429086"/>
                    <a:pt x="979315" y="407230"/>
                    <a:pt x="989275" y="382865"/>
                  </a:cubicBezTo>
                  <a:cubicBezTo>
                    <a:pt x="998142" y="358662"/>
                    <a:pt x="1009196" y="335430"/>
                    <a:pt x="1019116" y="311632"/>
                  </a:cubicBezTo>
                  <a:cubicBezTo>
                    <a:pt x="1019642" y="306937"/>
                    <a:pt x="1032598" y="281924"/>
                    <a:pt x="1035635" y="268163"/>
                  </a:cubicBezTo>
                  <a:cubicBezTo>
                    <a:pt x="1043085" y="264318"/>
                    <a:pt x="1047458" y="254240"/>
                    <a:pt x="1041101" y="246186"/>
                  </a:cubicBezTo>
                  <a:cubicBezTo>
                    <a:pt x="1018144" y="221497"/>
                    <a:pt x="995754" y="196080"/>
                    <a:pt x="968100" y="17641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0" name="Google Shape;1000;p26"/>
            <p:cNvSpPr/>
            <p:nvPr/>
          </p:nvSpPr>
          <p:spPr>
            <a:xfrm>
              <a:off x="68478" y="9202652"/>
              <a:ext cx="442777" cy="408990"/>
            </a:xfrm>
            <a:custGeom>
              <a:avLst/>
              <a:gdLst/>
              <a:ahLst/>
              <a:cxnLst/>
              <a:rect l="l" t="t" r="r" b="b"/>
              <a:pathLst>
                <a:path w="442777" h="408990" extrusionOk="0">
                  <a:moveTo>
                    <a:pt x="415277" y="91355"/>
                  </a:moveTo>
                  <a:cubicBezTo>
                    <a:pt x="411228" y="82856"/>
                    <a:pt x="407260" y="74275"/>
                    <a:pt x="401268" y="66990"/>
                  </a:cubicBezTo>
                  <a:cubicBezTo>
                    <a:pt x="390943" y="53027"/>
                    <a:pt x="377258" y="42018"/>
                    <a:pt x="363411" y="31657"/>
                  </a:cubicBezTo>
                  <a:cubicBezTo>
                    <a:pt x="322031" y="8749"/>
                    <a:pt x="272433" y="-2786"/>
                    <a:pt x="225020" y="573"/>
                  </a:cubicBezTo>
                  <a:cubicBezTo>
                    <a:pt x="142140" y="9882"/>
                    <a:pt x="47031" y="43678"/>
                    <a:pt x="15774" y="128267"/>
                  </a:cubicBezTo>
                  <a:cubicBezTo>
                    <a:pt x="2251" y="161820"/>
                    <a:pt x="-2001" y="199703"/>
                    <a:pt x="834" y="235603"/>
                  </a:cubicBezTo>
                  <a:cubicBezTo>
                    <a:pt x="8526" y="271098"/>
                    <a:pt x="21442" y="306795"/>
                    <a:pt x="48246" y="332375"/>
                  </a:cubicBezTo>
                  <a:cubicBezTo>
                    <a:pt x="103311" y="391385"/>
                    <a:pt x="187366" y="407736"/>
                    <a:pt x="264983" y="408667"/>
                  </a:cubicBezTo>
                  <a:cubicBezTo>
                    <a:pt x="268424" y="408869"/>
                    <a:pt x="271825" y="408991"/>
                    <a:pt x="275226" y="408991"/>
                  </a:cubicBezTo>
                  <a:cubicBezTo>
                    <a:pt x="339563" y="408950"/>
                    <a:pt x="393049" y="368153"/>
                    <a:pt x="416735" y="308252"/>
                  </a:cubicBezTo>
                  <a:cubicBezTo>
                    <a:pt x="442607" y="251468"/>
                    <a:pt x="451596" y="184323"/>
                    <a:pt x="432687" y="124139"/>
                  </a:cubicBezTo>
                  <a:cubicBezTo>
                    <a:pt x="428558" y="112442"/>
                    <a:pt x="420865" y="102364"/>
                    <a:pt x="415277" y="9135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001" name="Google Shape;1001;p26"/>
          <p:cNvSpPr/>
          <p:nvPr/>
        </p:nvSpPr>
        <p:spPr>
          <a:xfrm rot="833831">
            <a:off x="791722" y="5468026"/>
            <a:ext cx="140345" cy="223337"/>
          </a:xfrm>
          <a:custGeom>
            <a:avLst/>
            <a:gdLst/>
            <a:ahLst/>
            <a:cxnLst/>
            <a:rect l="l" t="t" r="r" b="b"/>
            <a:pathLst>
              <a:path w="210677" h="335657" extrusionOk="0">
                <a:moveTo>
                  <a:pt x="8597" y="334400"/>
                </a:moveTo>
                <a:cubicBezTo>
                  <a:pt x="-8934" y="325900"/>
                  <a:pt x="4751" y="306352"/>
                  <a:pt x="11067" y="294533"/>
                </a:cubicBezTo>
                <a:cubicBezTo>
                  <a:pt x="23457" y="274094"/>
                  <a:pt x="37385" y="254586"/>
                  <a:pt x="49046" y="233661"/>
                </a:cubicBezTo>
                <a:cubicBezTo>
                  <a:pt x="71436" y="196831"/>
                  <a:pt x="89575" y="157288"/>
                  <a:pt x="114719" y="122157"/>
                </a:cubicBezTo>
                <a:cubicBezTo>
                  <a:pt x="123181" y="113577"/>
                  <a:pt x="205778" y="-26988"/>
                  <a:pt x="210677" y="4622"/>
                </a:cubicBezTo>
                <a:cubicBezTo>
                  <a:pt x="202660" y="29999"/>
                  <a:pt x="184036" y="50762"/>
                  <a:pt x="171363" y="74034"/>
                </a:cubicBezTo>
                <a:cubicBezTo>
                  <a:pt x="145247" y="121469"/>
                  <a:pt x="116217" y="162347"/>
                  <a:pt x="92531" y="211927"/>
                </a:cubicBezTo>
                <a:cubicBezTo>
                  <a:pt x="74554" y="247746"/>
                  <a:pt x="52730" y="281460"/>
                  <a:pt x="32486" y="315944"/>
                </a:cubicBezTo>
                <a:cubicBezTo>
                  <a:pt x="29287" y="324727"/>
                  <a:pt x="24105" y="335654"/>
                  <a:pt x="14549" y="335654"/>
                </a:cubicBezTo>
                <a:cubicBezTo>
                  <a:pt x="12687" y="335695"/>
                  <a:pt x="10743" y="335290"/>
                  <a:pt x="8597" y="33440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1002" name="Google Shape;1002;p26"/>
          <p:cNvGrpSpPr/>
          <p:nvPr/>
        </p:nvGrpSpPr>
        <p:grpSpPr>
          <a:xfrm rot="826001">
            <a:off x="-408017" y="5059189"/>
            <a:ext cx="1289729" cy="1349308"/>
            <a:chOff x="-611635" y="7587945"/>
            <a:chExt cx="1934340" cy="2023697"/>
          </a:xfrm>
        </p:grpSpPr>
        <p:sp>
          <p:nvSpPr>
            <p:cNvPr id="1003" name="Google Shape;1003;p26"/>
            <p:cNvSpPr/>
            <p:nvPr/>
          </p:nvSpPr>
          <p:spPr>
            <a:xfrm>
              <a:off x="-611635" y="7587945"/>
              <a:ext cx="1934340" cy="415121"/>
            </a:xfrm>
            <a:custGeom>
              <a:avLst/>
              <a:gdLst/>
              <a:ahLst/>
              <a:cxnLst/>
              <a:rect l="l" t="t" r="r" b="b"/>
              <a:pathLst>
                <a:path w="1934340" h="415121" extrusionOk="0">
                  <a:moveTo>
                    <a:pt x="1910918" y="412167"/>
                  </a:moveTo>
                  <a:cubicBezTo>
                    <a:pt x="1858728" y="375822"/>
                    <a:pt x="1806011" y="339922"/>
                    <a:pt x="1755805" y="300784"/>
                  </a:cubicBezTo>
                  <a:cubicBezTo>
                    <a:pt x="1711308" y="265653"/>
                    <a:pt x="1662924" y="236067"/>
                    <a:pt x="1615430" y="205348"/>
                  </a:cubicBezTo>
                  <a:cubicBezTo>
                    <a:pt x="1514168" y="148523"/>
                    <a:pt x="1402256" y="112744"/>
                    <a:pt x="1291317" y="79758"/>
                  </a:cubicBezTo>
                  <a:cubicBezTo>
                    <a:pt x="1264837" y="72918"/>
                    <a:pt x="1240220" y="69195"/>
                    <a:pt x="1213660" y="64905"/>
                  </a:cubicBezTo>
                  <a:cubicBezTo>
                    <a:pt x="1143533" y="52034"/>
                    <a:pt x="1072272" y="35926"/>
                    <a:pt x="1001012" y="32728"/>
                  </a:cubicBezTo>
                  <a:cubicBezTo>
                    <a:pt x="919103" y="26495"/>
                    <a:pt x="836789" y="28600"/>
                    <a:pt x="755123" y="37545"/>
                  </a:cubicBezTo>
                  <a:cubicBezTo>
                    <a:pt x="708278" y="41552"/>
                    <a:pt x="660866" y="41956"/>
                    <a:pt x="614830" y="52237"/>
                  </a:cubicBezTo>
                  <a:cubicBezTo>
                    <a:pt x="521017" y="77087"/>
                    <a:pt x="424370" y="95462"/>
                    <a:pt x="335173" y="134640"/>
                  </a:cubicBezTo>
                  <a:cubicBezTo>
                    <a:pt x="277355" y="160503"/>
                    <a:pt x="220307" y="188996"/>
                    <a:pt x="170384" y="228458"/>
                  </a:cubicBezTo>
                  <a:cubicBezTo>
                    <a:pt x="109772" y="268931"/>
                    <a:pt x="55800" y="317338"/>
                    <a:pt x="5959" y="370034"/>
                  </a:cubicBezTo>
                  <a:cubicBezTo>
                    <a:pt x="5878" y="372098"/>
                    <a:pt x="2922" y="373069"/>
                    <a:pt x="1262" y="371774"/>
                  </a:cubicBezTo>
                  <a:cubicBezTo>
                    <a:pt x="-843" y="370034"/>
                    <a:pt x="169" y="366027"/>
                    <a:pt x="857" y="364044"/>
                  </a:cubicBezTo>
                  <a:cubicBezTo>
                    <a:pt x="19684" y="317904"/>
                    <a:pt x="61914" y="286821"/>
                    <a:pt x="96978" y="253268"/>
                  </a:cubicBezTo>
                  <a:cubicBezTo>
                    <a:pt x="128113" y="228013"/>
                    <a:pt x="160424" y="204214"/>
                    <a:pt x="192815" y="180497"/>
                  </a:cubicBezTo>
                  <a:cubicBezTo>
                    <a:pt x="261160" y="135328"/>
                    <a:pt x="336267" y="100198"/>
                    <a:pt x="414248" y="75306"/>
                  </a:cubicBezTo>
                  <a:cubicBezTo>
                    <a:pt x="484861" y="56446"/>
                    <a:pt x="555109" y="35521"/>
                    <a:pt x="626612" y="20505"/>
                  </a:cubicBezTo>
                  <a:cubicBezTo>
                    <a:pt x="661270" y="14151"/>
                    <a:pt x="697872" y="12694"/>
                    <a:pt x="732774" y="10266"/>
                  </a:cubicBezTo>
                  <a:cubicBezTo>
                    <a:pt x="773384" y="6866"/>
                    <a:pt x="813832" y="2171"/>
                    <a:pt x="854564" y="957"/>
                  </a:cubicBezTo>
                  <a:cubicBezTo>
                    <a:pt x="928456" y="-1917"/>
                    <a:pt x="1002510" y="1807"/>
                    <a:pt x="1075876" y="10468"/>
                  </a:cubicBezTo>
                  <a:cubicBezTo>
                    <a:pt x="1126001" y="16903"/>
                    <a:pt x="1175074" y="29207"/>
                    <a:pt x="1224956" y="37140"/>
                  </a:cubicBezTo>
                  <a:cubicBezTo>
                    <a:pt x="1306581" y="48149"/>
                    <a:pt x="1383834" y="77775"/>
                    <a:pt x="1461411" y="104204"/>
                  </a:cubicBezTo>
                  <a:cubicBezTo>
                    <a:pt x="1514330" y="123955"/>
                    <a:pt x="1566844" y="145447"/>
                    <a:pt x="1616645" y="172078"/>
                  </a:cubicBezTo>
                  <a:cubicBezTo>
                    <a:pt x="1657336" y="196524"/>
                    <a:pt x="1696934" y="222792"/>
                    <a:pt x="1736087" y="249625"/>
                  </a:cubicBezTo>
                  <a:cubicBezTo>
                    <a:pt x="1788641" y="289209"/>
                    <a:pt x="1841682" y="328103"/>
                    <a:pt x="1895248" y="366229"/>
                  </a:cubicBezTo>
                  <a:cubicBezTo>
                    <a:pt x="1908772" y="378169"/>
                    <a:pt x="1944726" y="388490"/>
                    <a:pt x="1931445" y="409496"/>
                  </a:cubicBezTo>
                  <a:cubicBezTo>
                    <a:pt x="1928652" y="413179"/>
                    <a:pt x="1924279" y="415121"/>
                    <a:pt x="1919866" y="415121"/>
                  </a:cubicBezTo>
                  <a:cubicBezTo>
                    <a:pt x="1916708" y="415121"/>
                    <a:pt x="1913549" y="414150"/>
                    <a:pt x="1910918" y="412167"/>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4" name="Google Shape;1004;p26"/>
            <p:cNvSpPr/>
            <p:nvPr/>
          </p:nvSpPr>
          <p:spPr>
            <a:xfrm>
              <a:off x="-611484" y="7953481"/>
              <a:ext cx="151127" cy="257861"/>
            </a:xfrm>
            <a:custGeom>
              <a:avLst/>
              <a:gdLst/>
              <a:ahLst/>
              <a:cxnLst/>
              <a:rect l="l" t="t" r="r" b="b"/>
              <a:pathLst>
                <a:path w="151127" h="257861" extrusionOk="0">
                  <a:moveTo>
                    <a:pt x="135128" y="257659"/>
                  </a:moveTo>
                  <a:cubicBezTo>
                    <a:pt x="123832" y="255311"/>
                    <a:pt x="119419" y="242157"/>
                    <a:pt x="113143" y="233779"/>
                  </a:cubicBezTo>
                  <a:cubicBezTo>
                    <a:pt x="102130" y="216012"/>
                    <a:pt x="93587" y="196908"/>
                    <a:pt x="84234" y="178209"/>
                  </a:cubicBezTo>
                  <a:cubicBezTo>
                    <a:pt x="70063" y="147895"/>
                    <a:pt x="50466" y="120616"/>
                    <a:pt x="35728" y="90584"/>
                  </a:cubicBezTo>
                  <a:cubicBezTo>
                    <a:pt x="32327" y="79697"/>
                    <a:pt x="-16179" y="-3031"/>
                    <a:pt x="5604" y="86"/>
                  </a:cubicBezTo>
                  <a:cubicBezTo>
                    <a:pt x="9937" y="1340"/>
                    <a:pt x="12447" y="6116"/>
                    <a:pt x="14755" y="9638"/>
                  </a:cubicBezTo>
                  <a:cubicBezTo>
                    <a:pt x="31274" y="34650"/>
                    <a:pt x="44636" y="61444"/>
                    <a:pt x="60143" y="87104"/>
                  </a:cubicBezTo>
                  <a:cubicBezTo>
                    <a:pt x="84153" y="123247"/>
                    <a:pt x="106300" y="160320"/>
                    <a:pt x="125411" y="199337"/>
                  </a:cubicBezTo>
                  <a:cubicBezTo>
                    <a:pt x="132132" y="211883"/>
                    <a:pt x="139622" y="223863"/>
                    <a:pt x="148206" y="235156"/>
                  </a:cubicBezTo>
                  <a:cubicBezTo>
                    <a:pt x="150393" y="238272"/>
                    <a:pt x="151526" y="241834"/>
                    <a:pt x="151000" y="245679"/>
                  </a:cubicBezTo>
                  <a:cubicBezTo>
                    <a:pt x="150231" y="252559"/>
                    <a:pt x="143874" y="257861"/>
                    <a:pt x="137072" y="257861"/>
                  </a:cubicBezTo>
                  <a:cubicBezTo>
                    <a:pt x="136424" y="257780"/>
                    <a:pt x="135776" y="257740"/>
                    <a:pt x="135128" y="25765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5" name="Google Shape;1005;p26"/>
            <p:cNvSpPr/>
            <p:nvPr/>
          </p:nvSpPr>
          <p:spPr>
            <a:xfrm>
              <a:off x="-470201" y="7903713"/>
              <a:ext cx="1591057" cy="422614"/>
            </a:xfrm>
            <a:custGeom>
              <a:avLst/>
              <a:gdLst/>
              <a:ahLst/>
              <a:cxnLst/>
              <a:rect l="l" t="t" r="r" b="b"/>
              <a:pathLst>
                <a:path w="1591057" h="422614" extrusionOk="0">
                  <a:moveTo>
                    <a:pt x="1576676" y="422574"/>
                  </a:moveTo>
                  <a:cubicBezTo>
                    <a:pt x="1563557" y="421562"/>
                    <a:pt x="1557038" y="407437"/>
                    <a:pt x="1546430" y="401163"/>
                  </a:cubicBezTo>
                  <a:cubicBezTo>
                    <a:pt x="1515011" y="379227"/>
                    <a:pt x="1489382" y="351260"/>
                    <a:pt x="1462214" y="324628"/>
                  </a:cubicBezTo>
                  <a:cubicBezTo>
                    <a:pt x="1410185" y="283912"/>
                    <a:pt x="1356700" y="245179"/>
                    <a:pt x="1299246" y="212314"/>
                  </a:cubicBezTo>
                  <a:cubicBezTo>
                    <a:pt x="1225637" y="168401"/>
                    <a:pt x="1153567" y="119023"/>
                    <a:pt x="1075545" y="83609"/>
                  </a:cubicBezTo>
                  <a:cubicBezTo>
                    <a:pt x="1018132" y="61146"/>
                    <a:pt x="960557" y="43864"/>
                    <a:pt x="899216" y="37631"/>
                  </a:cubicBezTo>
                  <a:cubicBezTo>
                    <a:pt x="854314" y="29131"/>
                    <a:pt x="812651" y="27593"/>
                    <a:pt x="767871" y="30467"/>
                  </a:cubicBezTo>
                  <a:cubicBezTo>
                    <a:pt x="644299" y="29779"/>
                    <a:pt x="525262" y="60336"/>
                    <a:pt x="409059" y="97734"/>
                  </a:cubicBezTo>
                  <a:cubicBezTo>
                    <a:pt x="339094" y="123596"/>
                    <a:pt x="272409" y="157756"/>
                    <a:pt x="204185" y="187909"/>
                  </a:cubicBezTo>
                  <a:cubicBezTo>
                    <a:pt x="155396" y="213609"/>
                    <a:pt x="105271" y="236436"/>
                    <a:pt x="58871" y="266184"/>
                  </a:cubicBezTo>
                  <a:cubicBezTo>
                    <a:pt x="45833" y="273996"/>
                    <a:pt x="2956" y="311555"/>
                    <a:pt x="81" y="290509"/>
                  </a:cubicBezTo>
                  <a:cubicBezTo>
                    <a:pt x="40" y="290509"/>
                    <a:pt x="40" y="290509"/>
                    <a:pt x="0" y="290509"/>
                  </a:cubicBezTo>
                  <a:cubicBezTo>
                    <a:pt x="36197" y="252707"/>
                    <a:pt x="82314" y="225063"/>
                    <a:pt x="127985" y="199606"/>
                  </a:cubicBezTo>
                  <a:cubicBezTo>
                    <a:pt x="179770" y="171396"/>
                    <a:pt x="232527" y="145452"/>
                    <a:pt x="286297" y="121370"/>
                  </a:cubicBezTo>
                  <a:cubicBezTo>
                    <a:pt x="376465" y="76202"/>
                    <a:pt x="472505" y="43419"/>
                    <a:pt x="571540" y="24315"/>
                  </a:cubicBezTo>
                  <a:cubicBezTo>
                    <a:pt x="635918" y="8369"/>
                    <a:pt x="701671" y="1326"/>
                    <a:pt x="767911" y="1407"/>
                  </a:cubicBezTo>
                  <a:cubicBezTo>
                    <a:pt x="818441" y="-2519"/>
                    <a:pt x="868485" y="2136"/>
                    <a:pt x="918246" y="10837"/>
                  </a:cubicBezTo>
                  <a:cubicBezTo>
                    <a:pt x="1014812" y="22979"/>
                    <a:pt x="1107410" y="59406"/>
                    <a:pt x="1189278" y="111454"/>
                  </a:cubicBezTo>
                  <a:cubicBezTo>
                    <a:pt x="1244100" y="143833"/>
                    <a:pt x="1298436" y="176981"/>
                    <a:pt x="1352529" y="210655"/>
                  </a:cubicBezTo>
                  <a:cubicBezTo>
                    <a:pt x="1386904" y="231620"/>
                    <a:pt x="1419943" y="254447"/>
                    <a:pt x="1451120" y="279864"/>
                  </a:cubicBezTo>
                  <a:cubicBezTo>
                    <a:pt x="1469704" y="292735"/>
                    <a:pt x="1487600" y="306577"/>
                    <a:pt x="1502783" y="323414"/>
                  </a:cubicBezTo>
                  <a:cubicBezTo>
                    <a:pt x="1521449" y="344581"/>
                    <a:pt x="1543313" y="362147"/>
                    <a:pt x="1565744" y="379146"/>
                  </a:cubicBezTo>
                  <a:cubicBezTo>
                    <a:pt x="1574044" y="385864"/>
                    <a:pt x="1582506" y="392745"/>
                    <a:pt x="1589146" y="401042"/>
                  </a:cubicBezTo>
                  <a:cubicBezTo>
                    <a:pt x="1594531" y="409946"/>
                    <a:pt x="1587891" y="422614"/>
                    <a:pt x="1577283" y="422614"/>
                  </a:cubicBezTo>
                  <a:cubicBezTo>
                    <a:pt x="1577040" y="422574"/>
                    <a:pt x="1576878" y="422574"/>
                    <a:pt x="1576676" y="42257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6" name="Google Shape;1006;p26"/>
            <p:cNvSpPr/>
            <p:nvPr/>
          </p:nvSpPr>
          <p:spPr>
            <a:xfrm>
              <a:off x="-401208" y="8116746"/>
              <a:ext cx="1461156" cy="325821"/>
            </a:xfrm>
            <a:custGeom>
              <a:avLst/>
              <a:gdLst/>
              <a:ahLst/>
              <a:cxnLst/>
              <a:rect l="l" t="t" r="r" b="b"/>
              <a:pathLst>
                <a:path w="1461156" h="325821" extrusionOk="0">
                  <a:moveTo>
                    <a:pt x="1441038" y="324526"/>
                  </a:moveTo>
                  <a:cubicBezTo>
                    <a:pt x="1426139" y="316431"/>
                    <a:pt x="1414113" y="298542"/>
                    <a:pt x="1401683" y="288545"/>
                  </a:cubicBezTo>
                  <a:cubicBezTo>
                    <a:pt x="1340909" y="238965"/>
                    <a:pt x="1274305" y="199949"/>
                    <a:pt x="1204543" y="165101"/>
                  </a:cubicBezTo>
                  <a:cubicBezTo>
                    <a:pt x="1084210" y="90630"/>
                    <a:pt x="944726" y="51614"/>
                    <a:pt x="803866" y="44005"/>
                  </a:cubicBezTo>
                  <a:cubicBezTo>
                    <a:pt x="639724" y="18668"/>
                    <a:pt x="468335" y="21461"/>
                    <a:pt x="311724" y="81078"/>
                  </a:cubicBezTo>
                  <a:cubicBezTo>
                    <a:pt x="253784" y="103015"/>
                    <a:pt x="194752" y="122078"/>
                    <a:pt x="138148" y="147374"/>
                  </a:cubicBezTo>
                  <a:cubicBezTo>
                    <a:pt x="100210" y="164697"/>
                    <a:pt x="60977" y="183152"/>
                    <a:pt x="24091" y="201568"/>
                  </a:cubicBezTo>
                  <a:cubicBezTo>
                    <a:pt x="18099" y="204320"/>
                    <a:pt x="13362" y="208003"/>
                    <a:pt x="6681" y="208125"/>
                  </a:cubicBezTo>
                  <a:cubicBezTo>
                    <a:pt x="3078" y="208084"/>
                    <a:pt x="-40" y="205089"/>
                    <a:pt x="0" y="201446"/>
                  </a:cubicBezTo>
                  <a:cubicBezTo>
                    <a:pt x="122" y="194323"/>
                    <a:pt x="5709" y="189062"/>
                    <a:pt x="11135" y="185217"/>
                  </a:cubicBezTo>
                  <a:cubicBezTo>
                    <a:pt x="23403" y="176758"/>
                    <a:pt x="36683" y="169756"/>
                    <a:pt x="49599" y="162430"/>
                  </a:cubicBezTo>
                  <a:cubicBezTo>
                    <a:pt x="96971" y="137822"/>
                    <a:pt x="144910" y="113943"/>
                    <a:pt x="194833" y="94920"/>
                  </a:cubicBezTo>
                  <a:cubicBezTo>
                    <a:pt x="281641" y="63189"/>
                    <a:pt x="367679" y="26965"/>
                    <a:pt x="459265" y="11383"/>
                  </a:cubicBezTo>
                  <a:cubicBezTo>
                    <a:pt x="565063" y="-3794"/>
                    <a:pt x="673492" y="-3794"/>
                    <a:pt x="779289" y="11383"/>
                  </a:cubicBezTo>
                  <a:cubicBezTo>
                    <a:pt x="808886" y="16159"/>
                    <a:pt x="838808" y="17454"/>
                    <a:pt x="868607" y="20328"/>
                  </a:cubicBezTo>
                  <a:cubicBezTo>
                    <a:pt x="914400" y="25711"/>
                    <a:pt x="959748" y="35303"/>
                    <a:pt x="1004609" y="46069"/>
                  </a:cubicBezTo>
                  <a:cubicBezTo>
                    <a:pt x="1036919" y="55621"/>
                    <a:pt x="1068055" y="68774"/>
                    <a:pt x="1100325" y="78771"/>
                  </a:cubicBezTo>
                  <a:cubicBezTo>
                    <a:pt x="1147211" y="98725"/>
                    <a:pt x="1189724" y="122645"/>
                    <a:pt x="1233736" y="147536"/>
                  </a:cubicBezTo>
                  <a:cubicBezTo>
                    <a:pt x="1280905" y="170039"/>
                    <a:pt x="1327670" y="198168"/>
                    <a:pt x="1369657" y="228766"/>
                  </a:cubicBezTo>
                  <a:cubicBezTo>
                    <a:pt x="1394598" y="244510"/>
                    <a:pt x="1418527" y="262035"/>
                    <a:pt x="1438609" y="283769"/>
                  </a:cubicBezTo>
                  <a:cubicBezTo>
                    <a:pt x="1444196" y="290893"/>
                    <a:pt x="1451727" y="296073"/>
                    <a:pt x="1458125" y="302428"/>
                  </a:cubicBezTo>
                  <a:cubicBezTo>
                    <a:pt x="1465898" y="311817"/>
                    <a:pt x="1457517" y="325821"/>
                    <a:pt x="1446626" y="325821"/>
                  </a:cubicBezTo>
                  <a:cubicBezTo>
                    <a:pt x="1444804" y="325781"/>
                    <a:pt x="1442941" y="325376"/>
                    <a:pt x="1441038" y="324526"/>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7" name="Google Shape;1007;p26"/>
            <p:cNvSpPr/>
            <p:nvPr/>
          </p:nvSpPr>
          <p:spPr>
            <a:xfrm>
              <a:off x="877185" y="8434548"/>
              <a:ext cx="176292" cy="275993"/>
            </a:xfrm>
            <a:custGeom>
              <a:avLst/>
              <a:gdLst/>
              <a:ahLst/>
              <a:cxnLst/>
              <a:rect l="l" t="t" r="r" b="b"/>
              <a:pathLst>
                <a:path w="176292" h="275993" extrusionOk="0">
                  <a:moveTo>
                    <a:pt x="11418" y="268142"/>
                  </a:moveTo>
                  <a:cubicBezTo>
                    <a:pt x="7814" y="262678"/>
                    <a:pt x="4413" y="256566"/>
                    <a:pt x="0" y="251629"/>
                  </a:cubicBezTo>
                  <a:cubicBezTo>
                    <a:pt x="16317" y="226737"/>
                    <a:pt x="33646" y="202534"/>
                    <a:pt x="49275" y="177198"/>
                  </a:cubicBezTo>
                  <a:cubicBezTo>
                    <a:pt x="73163" y="133487"/>
                    <a:pt x="103449" y="93823"/>
                    <a:pt x="130334" y="52014"/>
                  </a:cubicBezTo>
                  <a:cubicBezTo>
                    <a:pt x="138674" y="39467"/>
                    <a:pt x="158028" y="-2990"/>
                    <a:pt x="174750" y="167"/>
                  </a:cubicBezTo>
                  <a:cubicBezTo>
                    <a:pt x="178758" y="3607"/>
                    <a:pt x="173859" y="8909"/>
                    <a:pt x="172361" y="12592"/>
                  </a:cubicBezTo>
                  <a:cubicBezTo>
                    <a:pt x="144869" y="76095"/>
                    <a:pt x="104016" y="131746"/>
                    <a:pt x="71584" y="192618"/>
                  </a:cubicBezTo>
                  <a:cubicBezTo>
                    <a:pt x="55227" y="219857"/>
                    <a:pt x="37047" y="245881"/>
                    <a:pt x="20163" y="272877"/>
                  </a:cubicBezTo>
                  <a:cubicBezTo>
                    <a:pt x="19637" y="273363"/>
                    <a:pt x="19111" y="273848"/>
                    <a:pt x="18584" y="274334"/>
                  </a:cubicBezTo>
                  <a:cubicBezTo>
                    <a:pt x="17977" y="274860"/>
                    <a:pt x="17370" y="275427"/>
                    <a:pt x="16722" y="275994"/>
                  </a:cubicBezTo>
                  <a:cubicBezTo>
                    <a:pt x="14940" y="273403"/>
                    <a:pt x="13159" y="270773"/>
                    <a:pt x="11418" y="26814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8" name="Google Shape;1008;p26"/>
            <p:cNvSpPr/>
            <p:nvPr/>
          </p:nvSpPr>
          <p:spPr>
            <a:xfrm>
              <a:off x="-400956" y="8311880"/>
              <a:ext cx="118012" cy="305572"/>
            </a:xfrm>
            <a:custGeom>
              <a:avLst/>
              <a:gdLst/>
              <a:ahLst/>
              <a:cxnLst/>
              <a:rect l="l" t="t" r="r" b="b"/>
              <a:pathLst>
                <a:path w="118012" h="305572" extrusionOk="0">
                  <a:moveTo>
                    <a:pt x="90969" y="298530"/>
                  </a:moveTo>
                  <a:cubicBezTo>
                    <a:pt x="65299" y="245996"/>
                    <a:pt x="55622" y="189252"/>
                    <a:pt x="37726" y="134289"/>
                  </a:cubicBezTo>
                  <a:cubicBezTo>
                    <a:pt x="24932" y="94180"/>
                    <a:pt x="4364" y="55649"/>
                    <a:pt x="193" y="13354"/>
                  </a:cubicBezTo>
                  <a:cubicBezTo>
                    <a:pt x="-1588" y="1698"/>
                    <a:pt x="9425" y="-7004"/>
                    <a:pt x="13838" y="7890"/>
                  </a:cubicBezTo>
                  <a:cubicBezTo>
                    <a:pt x="27726" y="46704"/>
                    <a:pt x="44974" y="84061"/>
                    <a:pt x="60400" y="122228"/>
                  </a:cubicBezTo>
                  <a:cubicBezTo>
                    <a:pt x="75867" y="158937"/>
                    <a:pt x="82224" y="198601"/>
                    <a:pt x="96840" y="235554"/>
                  </a:cubicBezTo>
                  <a:cubicBezTo>
                    <a:pt x="102792" y="251743"/>
                    <a:pt x="108744" y="268863"/>
                    <a:pt x="116234" y="284243"/>
                  </a:cubicBezTo>
                  <a:cubicBezTo>
                    <a:pt x="117894" y="287683"/>
                    <a:pt x="118542" y="291285"/>
                    <a:pt x="117530" y="295049"/>
                  </a:cubicBezTo>
                  <a:cubicBezTo>
                    <a:pt x="115910" y="301809"/>
                    <a:pt x="109513" y="305573"/>
                    <a:pt x="103156" y="305573"/>
                  </a:cubicBezTo>
                  <a:cubicBezTo>
                    <a:pt x="98298" y="305532"/>
                    <a:pt x="93479" y="303306"/>
                    <a:pt x="90969" y="29853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9" name="Google Shape;1009;p26"/>
            <p:cNvSpPr/>
            <p:nvPr/>
          </p:nvSpPr>
          <p:spPr>
            <a:xfrm>
              <a:off x="-299691" y="8384113"/>
              <a:ext cx="1207916" cy="320438"/>
            </a:xfrm>
            <a:custGeom>
              <a:avLst/>
              <a:gdLst/>
              <a:ahLst/>
              <a:cxnLst/>
              <a:rect l="l" t="t" r="r" b="b"/>
              <a:pathLst>
                <a:path w="1207916" h="320438" extrusionOk="0">
                  <a:moveTo>
                    <a:pt x="1188984" y="319589"/>
                  </a:moveTo>
                  <a:cubicBezTo>
                    <a:pt x="1188741" y="319265"/>
                    <a:pt x="1188538" y="318901"/>
                    <a:pt x="1188296" y="318577"/>
                  </a:cubicBezTo>
                  <a:cubicBezTo>
                    <a:pt x="1183396" y="311130"/>
                    <a:pt x="1178781" y="302388"/>
                    <a:pt x="1171493" y="297207"/>
                  </a:cubicBezTo>
                  <a:cubicBezTo>
                    <a:pt x="1164529" y="287777"/>
                    <a:pt x="1156107" y="279237"/>
                    <a:pt x="1148576" y="270414"/>
                  </a:cubicBezTo>
                  <a:cubicBezTo>
                    <a:pt x="1121570" y="242568"/>
                    <a:pt x="1091446" y="215734"/>
                    <a:pt x="1058488" y="195700"/>
                  </a:cubicBezTo>
                  <a:cubicBezTo>
                    <a:pt x="1012129" y="164454"/>
                    <a:pt x="964878" y="134140"/>
                    <a:pt x="912000" y="114996"/>
                  </a:cubicBezTo>
                  <a:cubicBezTo>
                    <a:pt x="890662" y="105930"/>
                    <a:pt x="871551" y="92573"/>
                    <a:pt x="849728" y="84600"/>
                  </a:cubicBezTo>
                  <a:cubicBezTo>
                    <a:pt x="826730" y="76667"/>
                    <a:pt x="804583" y="66630"/>
                    <a:pt x="782233" y="57119"/>
                  </a:cubicBezTo>
                  <a:cubicBezTo>
                    <a:pt x="728019" y="43601"/>
                    <a:pt x="672306" y="34696"/>
                    <a:pt x="616512" y="31337"/>
                  </a:cubicBezTo>
                  <a:cubicBezTo>
                    <a:pt x="559706" y="26076"/>
                    <a:pt x="502050" y="30042"/>
                    <a:pt x="446297" y="34980"/>
                  </a:cubicBezTo>
                  <a:cubicBezTo>
                    <a:pt x="389168" y="44005"/>
                    <a:pt x="333050" y="61854"/>
                    <a:pt x="279281" y="81767"/>
                  </a:cubicBezTo>
                  <a:cubicBezTo>
                    <a:pt x="219357" y="108925"/>
                    <a:pt x="162835" y="140413"/>
                    <a:pt x="105057" y="171051"/>
                  </a:cubicBezTo>
                  <a:cubicBezTo>
                    <a:pt x="72464" y="187969"/>
                    <a:pt x="40073" y="206506"/>
                    <a:pt x="12905" y="231316"/>
                  </a:cubicBezTo>
                  <a:cubicBezTo>
                    <a:pt x="9382" y="233219"/>
                    <a:pt x="5009" y="232814"/>
                    <a:pt x="2094" y="229900"/>
                  </a:cubicBezTo>
                  <a:cubicBezTo>
                    <a:pt x="-10984" y="214318"/>
                    <a:pt x="41045" y="181170"/>
                    <a:pt x="51572" y="173278"/>
                  </a:cubicBezTo>
                  <a:cubicBezTo>
                    <a:pt x="94368" y="145108"/>
                    <a:pt x="139959" y="121795"/>
                    <a:pt x="185023" y="97511"/>
                  </a:cubicBezTo>
                  <a:cubicBezTo>
                    <a:pt x="262356" y="52707"/>
                    <a:pt x="347666" y="23121"/>
                    <a:pt x="435568" y="7175"/>
                  </a:cubicBezTo>
                  <a:cubicBezTo>
                    <a:pt x="547357" y="-6829"/>
                    <a:pt x="660564" y="173"/>
                    <a:pt x="770532" y="23769"/>
                  </a:cubicBezTo>
                  <a:cubicBezTo>
                    <a:pt x="795878" y="28464"/>
                    <a:pt x="818147" y="41982"/>
                    <a:pt x="842197" y="50643"/>
                  </a:cubicBezTo>
                  <a:cubicBezTo>
                    <a:pt x="865802" y="58495"/>
                    <a:pt x="888071" y="69382"/>
                    <a:pt x="909651" y="81686"/>
                  </a:cubicBezTo>
                  <a:cubicBezTo>
                    <a:pt x="941111" y="95690"/>
                    <a:pt x="973178" y="108358"/>
                    <a:pt x="1003262" y="125438"/>
                  </a:cubicBezTo>
                  <a:cubicBezTo>
                    <a:pt x="1053792" y="157007"/>
                    <a:pt x="1105051" y="188091"/>
                    <a:pt x="1148657" y="229171"/>
                  </a:cubicBezTo>
                  <a:cubicBezTo>
                    <a:pt x="1165419" y="244227"/>
                    <a:pt x="1179955" y="261591"/>
                    <a:pt x="1194207" y="278994"/>
                  </a:cubicBezTo>
                  <a:cubicBezTo>
                    <a:pt x="1200442" y="287655"/>
                    <a:pt x="1208418" y="297086"/>
                    <a:pt x="1207892" y="308297"/>
                  </a:cubicBezTo>
                  <a:cubicBezTo>
                    <a:pt x="1207285" y="315663"/>
                    <a:pt x="1200442" y="320439"/>
                    <a:pt x="1193640" y="320439"/>
                  </a:cubicBezTo>
                  <a:cubicBezTo>
                    <a:pt x="1192061" y="320398"/>
                    <a:pt x="1190482" y="320115"/>
                    <a:pt x="1188984" y="31958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0" name="Google Shape;1010;p26"/>
            <p:cNvSpPr/>
            <p:nvPr/>
          </p:nvSpPr>
          <p:spPr>
            <a:xfrm>
              <a:off x="-212265" y="8625845"/>
              <a:ext cx="1044186" cy="269741"/>
            </a:xfrm>
            <a:custGeom>
              <a:avLst/>
              <a:gdLst/>
              <a:ahLst/>
              <a:cxnLst/>
              <a:rect l="l" t="t" r="r" b="b"/>
              <a:pathLst>
                <a:path w="1044186" h="269741" extrusionOk="0">
                  <a:moveTo>
                    <a:pt x="1020661" y="266585"/>
                  </a:moveTo>
                  <a:cubicBezTo>
                    <a:pt x="1004142" y="250881"/>
                    <a:pt x="989971" y="232992"/>
                    <a:pt x="973006" y="217693"/>
                  </a:cubicBezTo>
                  <a:cubicBezTo>
                    <a:pt x="947903" y="198751"/>
                    <a:pt x="925067" y="176936"/>
                    <a:pt x="899519" y="158561"/>
                  </a:cubicBezTo>
                  <a:cubicBezTo>
                    <a:pt x="858908" y="131808"/>
                    <a:pt x="814694" y="110803"/>
                    <a:pt x="769671" y="92832"/>
                  </a:cubicBezTo>
                  <a:cubicBezTo>
                    <a:pt x="705132" y="61385"/>
                    <a:pt x="634681" y="44912"/>
                    <a:pt x="563826" y="35401"/>
                  </a:cubicBezTo>
                  <a:cubicBezTo>
                    <a:pt x="527872" y="28884"/>
                    <a:pt x="491675" y="27751"/>
                    <a:pt x="455235" y="29613"/>
                  </a:cubicBezTo>
                  <a:cubicBezTo>
                    <a:pt x="402964" y="28075"/>
                    <a:pt x="351421" y="35360"/>
                    <a:pt x="300365" y="46005"/>
                  </a:cubicBezTo>
                  <a:cubicBezTo>
                    <a:pt x="197645" y="63408"/>
                    <a:pt x="97070" y="98822"/>
                    <a:pt x="10222" y="156902"/>
                  </a:cubicBezTo>
                  <a:cubicBezTo>
                    <a:pt x="-17432" y="167344"/>
                    <a:pt x="19048" y="132699"/>
                    <a:pt x="25770" y="129056"/>
                  </a:cubicBezTo>
                  <a:cubicBezTo>
                    <a:pt x="61197" y="102506"/>
                    <a:pt x="100714" y="82228"/>
                    <a:pt x="140960" y="64096"/>
                  </a:cubicBezTo>
                  <a:cubicBezTo>
                    <a:pt x="190114" y="41917"/>
                    <a:pt x="243397" y="29734"/>
                    <a:pt x="296033" y="19009"/>
                  </a:cubicBezTo>
                  <a:cubicBezTo>
                    <a:pt x="339234" y="10186"/>
                    <a:pt x="382719" y="1160"/>
                    <a:pt x="427014" y="1443"/>
                  </a:cubicBezTo>
                  <a:cubicBezTo>
                    <a:pt x="439120" y="1524"/>
                    <a:pt x="451307" y="1120"/>
                    <a:pt x="463413" y="715"/>
                  </a:cubicBezTo>
                  <a:cubicBezTo>
                    <a:pt x="484184" y="27"/>
                    <a:pt x="504955" y="-661"/>
                    <a:pt x="525604" y="1201"/>
                  </a:cubicBezTo>
                  <a:cubicBezTo>
                    <a:pt x="590589" y="8729"/>
                    <a:pt x="655695" y="19535"/>
                    <a:pt x="718007" y="39812"/>
                  </a:cubicBezTo>
                  <a:cubicBezTo>
                    <a:pt x="777647" y="62761"/>
                    <a:pt x="836599" y="87935"/>
                    <a:pt x="892312" y="119302"/>
                  </a:cubicBezTo>
                  <a:cubicBezTo>
                    <a:pt x="920208" y="134763"/>
                    <a:pt x="943530" y="156376"/>
                    <a:pt x="968107" y="176410"/>
                  </a:cubicBezTo>
                  <a:cubicBezTo>
                    <a:pt x="995761" y="196080"/>
                    <a:pt x="1018151" y="221497"/>
                    <a:pt x="1041108" y="246146"/>
                  </a:cubicBezTo>
                  <a:cubicBezTo>
                    <a:pt x="1049165" y="256345"/>
                    <a:pt x="1040055" y="269742"/>
                    <a:pt x="1029326" y="269742"/>
                  </a:cubicBezTo>
                  <a:cubicBezTo>
                    <a:pt x="1026411" y="269742"/>
                    <a:pt x="1023455" y="268770"/>
                    <a:pt x="1020661" y="26658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1" name="Google Shape;1011;p26"/>
            <p:cNvSpPr/>
            <p:nvPr/>
          </p:nvSpPr>
          <p:spPr>
            <a:xfrm>
              <a:off x="681867" y="8884877"/>
              <a:ext cx="142170" cy="264073"/>
            </a:xfrm>
            <a:custGeom>
              <a:avLst/>
              <a:gdLst/>
              <a:ahLst/>
              <a:cxnLst/>
              <a:rect l="l" t="t" r="r" b="b"/>
              <a:pathLst>
                <a:path w="142170" h="264073" extrusionOk="0">
                  <a:moveTo>
                    <a:pt x="15183" y="257759"/>
                  </a:moveTo>
                  <a:cubicBezTo>
                    <a:pt x="10406" y="254238"/>
                    <a:pt x="5668" y="250029"/>
                    <a:pt x="324" y="247519"/>
                  </a:cubicBezTo>
                  <a:cubicBezTo>
                    <a:pt x="243" y="247479"/>
                    <a:pt x="121" y="247438"/>
                    <a:pt x="0" y="247357"/>
                  </a:cubicBezTo>
                  <a:cubicBezTo>
                    <a:pt x="4656" y="236268"/>
                    <a:pt x="14333" y="224166"/>
                    <a:pt x="17005" y="215869"/>
                  </a:cubicBezTo>
                  <a:cubicBezTo>
                    <a:pt x="24779" y="200206"/>
                    <a:pt x="31824" y="184178"/>
                    <a:pt x="40813" y="169163"/>
                  </a:cubicBezTo>
                  <a:cubicBezTo>
                    <a:pt x="71139" y="124561"/>
                    <a:pt x="91262" y="74415"/>
                    <a:pt x="117539" y="27465"/>
                  </a:cubicBezTo>
                  <a:cubicBezTo>
                    <a:pt x="123207" y="18116"/>
                    <a:pt x="127823" y="6702"/>
                    <a:pt x="137055" y="389"/>
                  </a:cubicBezTo>
                  <a:cubicBezTo>
                    <a:pt x="153291" y="-4913"/>
                    <a:pt x="125758" y="45678"/>
                    <a:pt x="124989" y="52559"/>
                  </a:cubicBezTo>
                  <a:cubicBezTo>
                    <a:pt x="115069" y="76357"/>
                    <a:pt x="104016" y="99589"/>
                    <a:pt x="95149" y="123792"/>
                  </a:cubicBezTo>
                  <a:cubicBezTo>
                    <a:pt x="85189" y="148157"/>
                    <a:pt x="70208" y="170013"/>
                    <a:pt x="58101" y="193285"/>
                  </a:cubicBezTo>
                  <a:cubicBezTo>
                    <a:pt x="47251" y="217164"/>
                    <a:pt x="36359" y="241003"/>
                    <a:pt x="23848" y="264033"/>
                  </a:cubicBezTo>
                  <a:lnTo>
                    <a:pt x="23848" y="264073"/>
                  </a:lnTo>
                  <a:cubicBezTo>
                    <a:pt x="20933" y="261968"/>
                    <a:pt x="18018" y="259864"/>
                    <a:pt x="15183" y="25775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2" name="Google Shape;1012;p26"/>
            <p:cNvSpPr/>
            <p:nvPr/>
          </p:nvSpPr>
          <p:spPr>
            <a:xfrm>
              <a:off x="-208573" y="8772814"/>
              <a:ext cx="108799" cy="277827"/>
            </a:xfrm>
            <a:custGeom>
              <a:avLst/>
              <a:gdLst/>
              <a:ahLst/>
              <a:cxnLst/>
              <a:rect l="l" t="t" r="r" b="b"/>
              <a:pathLst>
                <a:path w="108799" h="277827" extrusionOk="0">
                  <a:moveTo>
                    <a:pt x="80826" y="269044"/>
                  </a:moveTo>
                  <a:cubicBezTo>
                    <a:pt x="64104" y="225090"/>
                    <a:pt x="52444" y="178990"/>
                    <a:pt x="35924" y="135036"/>
                  </a:cubicBezTo>
                  <a:cubicBezTo>
                    <a:pt x="21024" y="94603"/>
                    <a:pt x="2278" y="53523"/>
                    <a:pt x="11" y="10014"/>
                  </a:cubicBezTo>
                  <a:cubicBezTo>
                    <a:pt x="-354" y="2445"/>
                    <a:pt x="8756" y="-3909"/>
                    <a:pt x="14303" y="2890"/>
                  </a:cubicBezTo>
                  <a:cubicBezTo>
                    <a:pt x="17664" y="6897"/>
                    <a:pt x="18797" y="12159"/>
                    <a:pt x="20457" y="16975"/>
                  </a:cubicBezTo>
                  <a:cubicBezTo>
                    <a:pt x="33940" y="64167"/>
                    <a:pt x="54630" y="107029"/>
                    <a:pt x="71676" y="152602"/>
                  </a:cubicBezTo>
                  <a:cubicBezTo>
                    <a:pt x="84349" y="187368"/>
                    <a:pt x="94026" y="223268"/>
                    <a:pt x="107630" y="257671"/>
                  </a:cubicBezTo>
                  <a:cubicBezTo>
                    <a:pt x="112124" y="269125"/>
                    <a:pt x="102852" y="277827"/>
                    <a:pt x="93621" y="277827"/>
                  </a:cubicBezTo>
                  <a:cubicBezTo>
                    <a:pt x="88641" y="277867"/>
                    <a:pt x="83580" y="275236"/>
                    <a:pt x="80826" y="26904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3" name="Google Shape;1013;p26"/>
            <p:cNvSpPr/>
            <p:nvPr/>
          </p:nvSpPr>
          <p:spPr>
            <a:xfrm>
              <a:off x="-114294" y="8940633"/>
              <a:ext cx="830135" cy="203257"/>
            </a:xfrm>
            <a:custGeom>
              <a:avLst/>
              <a:gdLst/>
              <a:ahLst/>
              <a:cxnLst/>
              <a:rect l="l" t="t" r="r" b="b"/>
              <a:pathLst>
                <a:path w="830135" h="203257" extrusionOk="0">
                  <a:moveTo>
                    <a:pt x="812439" y="202812"/>
                  </a:moveTo>
                  <a:cubicBezTo>
                    <a:pt x="812115" y="202570"/>
                    <a:pt x="811710" y="202286"/>
                    <a:pt x="811386" y="202043"/>
                  </a:cubicBezTo>
                  <a:cubicBezTo>
                    <a:pt x="806608" y="198522"/>
                    <a:pt x="801871" y="194313"/>
                    <a:pt x="796527" y="191804"/>
                  </a:cubicBezTo>
                  <a:cubicBezTo>
                    <a:pt x="793004" y="190104"/>
                    <a:pt x="789036" y="189901"/>
                    <a:pt x="785392" y="190792"/>
                  </a:cubicBezTo>
                  <a:cubicBezTo>
                    <a:pt x="754621" y="171810"/>
                    <a:pt x="730813" y="139917"/>
                    <a:pt x="698017" y="123727"/>
                  </a:cubicBezTo>
                  <a:cubicBezTo>
                    <a:pt x="666072" y="105838"/>
                    <a:pt x="634005" y="87989"/>
                    <a:pt x="599468" y="75443"/>
                  </a:cubicBezTo>
                  <a:cubicBezTo>
                    <a:pt x="569506" y="66700"/>
                    <a:pt x="539099" y="56299"/>
                    <a:pt x="509015" y="48851"/>
                  </a:cubicBezTo>
                  <a:cubicBezTo>
                    <a:pt x="387306" y="26348"/>
                    <a:pt x="257377" y="11940"/>
                    <a:pt x="137935" y="52777"/>
                  </a:cubicBezTo>
                  <a:cubicBezTo>
                    <a:pt x="91130" y="67955"/>
                    <a:pt x="51492" y="99727"/>
                    <a:pt x="3877" y="112111"/>
                  </a:cubicBezTo>
                  <a:cubicBezTo>
                    <a:pt x="3310" y="115835"/>
                    <a:pt x="-941" y="114014"/>
                    <a:pt x="395" y="110614"/>
                  </a:cubicBezTo>
                  <a:cubicBezTo>
                    <a:pt x="-2763" y="102924"/>
                    <a:pt x="13918" y="96731"/>
                    <a:pt x="18696" y="92806"/>
                  </a:cubicBezTo>
                  <a:cubicBezTo>
                    <a:pt x="49386" y="75240"/>
                    <a:pt x="77283" y="53101"/>
                    <a:pt x="109674" y="38612"/>
                  </a:cubicBezTo>
                  <a:cubicBezTo>
                    <a:pt x="150608" y="20561"/>
                    <a:pt x="194660" y="8621"/>
                    <a:pt x="238874" y="2348"/>
                  </a:cubicBezTo>
                  <a:cubicBezTo>
                    <a:pt x="415162" y="-8661"/>
                    <a:pt x="607039" y="16877"/>
                    <a:pt x="751260" y="125427"/>
                  </a:cubicBezTo>
                  <a:cubicBezTo>
                    <a:pt x="773893" y="141698"/>
                    <a:pt x="792113" y="166953"/>
                    <a:pt x="819646" y="174643"/>
                  </a:cubicBezTo>
                  <a:cubicBezTo>
                    <a:pt x="836246" y="179702"/>
                    <a:pt x="831711" y="203258"/>
                    <a:pt x="816042" y="203258"/>
                  </a:cubicBezTo>
                  <a:cubicBezTo>
                    <a:pt x="814909" y="203217"/>
                    <a:pt x="813694" y="203055"/>
                    <a:pt x="812439" y="20281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4" name="Google Shape;1014;p26"/>
            <p:cNvSpPr/>
            <p:nvPr/>
          </p:nvSpPr>
          <p:spPr>
            <a:xfrm>
              <a:off x="-602964" y="7616992"/>
              <a:ext cx="1899290" cy="677199"/>
            </a:xfrm>
            <a:custGeom>
              <a:avLst/>
              <a:gdLst/>
              <a:ahLst/>
              <a:cxnLst/>
              <a:rect l="l" t="t" r="r" b="b"/>
              <a:pathLst>
                <a:path w="1899290" h="677199" extrusionOk="0">
                  <a:moveTo>
                    <a:pt x="1698466" y="665826"/>
                  </a:moveTo>
                  <a:cubicBezTo>
                    <a:pt x="1676035" y="648868"/>
                    <a:pt x="1654171" y="631262"/>
                    <a:pt x="1635506" y="610094"/>
                  </a:cubicBezTo>
                  <a:cubicBezTo>
                    <a:pt x="1620282" y="593298"/>
                    <a:pt x="1602426" y="579456"/>
                    <a:pt x="1583842" y="566545"/>
                  </a:cubicBezTo>
                  <a:cubicBezTo>
                    <a:pt x="1552625" y="541128"/>
                    <a:pt x="1519586" y="518260"/>
                    <a:pt x="1485252" y="497335"/>
                  </a:cubicBezTo>
                  <a:cubicBezTo>
                    <a:pt x="1431199" y="463662"/>
                    <a:pt x="1376863" y="430554"/>
                    <a:pt x="1322001" y="398135"/>
                  </a:cubicBezTo>
                  <a:cubicBezTo>
                    <a:pt x="1240132" y="346086"/>
                    <a:pt x="1147534" y="309660"/>
                    <a:pt x="1050969" y="297518"/>
                  </a:cubicBezTo>
                  <a:cubicBezTo>
                    <a:pt x="1001208" y="288857"/>
                    <a:pt x="951164" y="284162"/>
                    <a:pt x="900634" y="288088"/>
                  </a:cubicBezTo>
                  <a:cubicBezTo>
                    <a:pt x="834394" y="288007"/>
                    <a:pt x="768640" y="295009"/>
                    <a:pt x="704263" y="310996"/>
                  </a:cubicBezTo>
                  <a:cubicBezTo>
                    <a:pt x="605268" y="330140"/>
                    <a:pt x="509228" y="362923"/>
                    <a:pt x="419019" y="408051"/>
                  </a:cubicBezTo>
                  <a:cubicBezTo>
                    <a:pt x="365250" y="432133"/>
                    <a:pt x="312452" y="458076"/>
                    <a:pt x="260708" y="486286"/>
                  </a:cubicBezTo>
                  <a:cubicBezTo>
                    <a:pt x="217627" y="510327"/>
                    <a:pt x="174223" y="536271"/>
                    <a:pt x="139039" y="570795"/>
                  </a:cubicBezTo>
                  <a:cubicBezTo>
                    <a:pt x="130698" y="559705"/>
                    <a:pt x="123369" y="547968"/>
                    <a:pt x="116810" y="535745"/>
                  </a:cubicBezTo>
                  <a:cubicBezTo>
                    <a:pt x="97740" y="496769"/>
                    <a:pt x="75593" y="459655"/>
                    <a:pt x="51542" y="423512"/>
                  </a:cubicBezTo>
                  <a:cubicBezTo>
                    <a:pt x="36076" y="397892"/>
                    <a:pt x="22714" y="371058"/>
                    <a:pt x="6154" y="346046"/>
                  </a:cubicBezTo>
                  <a:cubicBezTo>
                    <a:pt x="4454" y="343415"/>
                    <a:pt x="2632" y="340137"/>
                    <a:pt x="0" y="338072"/>
                  </a:cubicBezTo>
                  <a:cubicBezTo>
                    <a:pt x="48991" y="286469"/>
                    <a:pt x="102153" y="239074"/>
                    <a:pt x="161672" y="199289"/>
                  </a:cubicBezTo>
                  <a:cubicBezTo>
                    <a:pt x="211554" y="159827"/>
                    <a:pt x="268603" y="131375"/>
                    <a:pt x="326461" y="105472"/>
                  </a:cubicBezTo>
                  <a:cubicBezTo>
                    <a:pt x="415658" y="66334"/>
                    <a:pt x="512265" y="47959"/>
                    <a:pt x="606077" y="23108"/>
                  </a:cubicBezTo>
                  <a:cubicBezTo>
                    <a:pt x="652154" y="12787"/>
                    <a:pt x="699526" y="12423"/>
                    <a:pt x="746412" y="8376"/>
                  </a:cubicBezTo>
                  <a:cubicBezTo>
                    <a:pt x="828037" y="-569"/>
                    <a:pt x="910351" y="-2633"/>
                    <a:pt x="992300" y="3559"/>
                  </a:cubicBezTo>
                  <a:cubicBezTo>
                    <a:pt x="1063561" y="6757"/>
                    <a:pt x="1134821" y="22865"/>
                    <a:pt x="1204948" y="35736"/>
                  </a:cubicBezTo>
                  <a:cubicBezTo>
                    <a:pt x="1231549" y="40066"/>
                    <a:pt x="1256125" y="43790"/>
                    <a:pt x="1282605" y="50630"/>
                  </a:cubicBezTo>
                  <a:cubicBezTo>
                    <a:pt x="1393504" y="83616"/>
                    <a:pt x="1505456" y="119394"/>
                    <a:pt x="1606718" y="176219"/>
                  </a:cubicBezTo>
                  <a:cubicBezTo>
                    <a:pt x="1654252" y="206938"/>
                    <a:pt x="1702596" y="236484"/>
                    <a:pt x="1747093" y="271656"/>
                  </a:cubicBezTo>
                  <a:cubicBezTo>
                    <a:pt x="1796327" y="310065"/>
                    <a:pt x="1848032" y="345358"/>
                    <a:pt x="1899291" y="381015"/>
                  </a:cubicBezTo>
                  <a:cubicBezTo>
                    <a:pt x="1872932" y="410965"/>
                    <a:pt x="1829002" y="484465"/>
                    <a:pt x="1822969" y="490617"/>
                  </a:cubicBezTo>
                  <a:cubicBezTo>
                    <a:pt x="1797826" y="525748"/>
                    <a:pt x="1779727" y="565250"/>
                    <a:pt x="1757296" y="602121"/>
                  </a:cubicBezTo>
                  <a:cubicBezTo>
                    <a:pt x="1745635" y="623005"/>
                    <a:pt x="1731748" y="642554"/>
                    <a:pt x="1719318" y="662993"/>
                  </a:cubicBezTo>
                  <a:cubicBezTo>
                    <a:pt x="1717131" y="667041"/>
                    <a:pt x="1714095" y="672059"/>
                    <a:pt x="1711787" y="677199"/>
                  </a:cubicBezTo>
                  <a:cubicBezTo>
                    <a:pt x="1707616" y="673274"/>
                    <a:pt x="1703001" y="669509"/>
                    <a:pt x="1698466" y="66582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5" name="Google Shape;1015;p26"/>
            <p:cNvSpPr/>
            <p:nvPr/>
          </p:nvSpPr>
          <p:spPr>
            <a:xfrm>
              <a:off x="-385944" y="8145586"/>
              <a:ext cx="1424315" cy="516185"/>
            </a:xfrm>
            <a:custGeom>
              <a:avLst/>
              <a:gdLst/>
              <a:ahLst/>
              <a:cxnLst/>
              <a:rect l="l" t="t" r="r" b="b"/>
              <a:pathLst>
                <a:path w="1424315" h="516185" extrusionOk="0">
                  <a:moveTo>
                    <a:pt x="1234950" y="467617"/>
                  </a:moveTo>
                  <a:cubicBezTo>
                    <a:pt x="1191343" y="426537"/>
                    <a:pt x="1140125" y="395453"/>
                    <a:pt x="1089554" y="363884"/>
                  </a:cubicBezTo>
                  <a:cubicBezTo>
                    <a:pt x="1059471" y="346804"/>
                    <a:pt x="1027404" y="334176"/>
                    <a:pt x="995944" y="320132"/>
                  </a:cubicBezTo>
                  <a:cubicBezTo>
                    <a:pt x="974364" y="307868"/>
                    <a:pt x="952095" y="296941"/>
                    <a:pt x="928490" y="289089"/>
                  </a:cubicBezTo>
                  <a:cubicBezTo>
                    <a:pt x="904439" y="280427"/>
                    <a:pt x="882171" y="266950"/>
                    <a:pt x="856825" y="262214"/>
                  </a:cubicBezTo>
                  <a:cubicBezTo>
                    <a:pt x="746857" y="238618"/>
                    <a:pt x="633650" y="231616"/>
                    <a:pt x="521861" y="245620"/>
                  </a:cubicBezTo>
                  <a:cubicBezTo>
                    <a:pt x="433959" y="261567"/>
                    <a:pt x="348649" y="291193"/>
                    <a:pt x="271316" y="335957"/>
                  </a:cubicBezTo>
                  <a:cubicBezTo>
                    <a:pt x="226252" y="360241"/>
                    <a:pt x="180661" y="383554"/>
                    <a:pt x="137864" y="411723"/>
                  </a:cubicBezTo>
                  <a:cubicBezTo>
                    <a:pt x="131710" y="416378"/>
                    <a:pt x="111101" y="429774"/>
                    <a:pt x="97902" y="443212"/>
                  </a:cubicBezTo>
                  <a:cubicBezTo>
                    <a:pt x="91950" y="429815"/>
                    <a:pt x="86889" y="415447"/>
                    <a:pt x="81868" y="401767"/>
                  </a:cubicBezTo>
                  <a:cubicBezTo>
                    <a:pt x="67252" y="364815"/>
                    <a:pt x="60895" y="325151"/>
                    <a:pt x="45428" y="288441"/>
                  </a:cubicBezTo>
                  <a:cubicBezTo>
                    <a:pt x="30407" y="251287"/>
                    <a:pt x="13685" y="214820"/>
                    <a:pt x="0" y="177099"/>
                  </a:cubicBezTo>
                  <a:cubicBezTo>
                    <a:pt x="2915" y="175804"/>
                    <a:pt x="5749" y="174063"/>
                    <a:pt x="8867" y="172647"/>
                  </a:cubicBezTo>
                  <a:cubicBezTo>
                    <a:pt x="45752" y="154191"/>
                    <a:pt x="84986" y="135775"/>
                    <a:pt x="122924" y="118453"/>
                  </a:cubicBezTo>
                  <a:cubicBezTo>
                    <a:pt x="179527" y="93197"/>
                    <a:pt x="238560" y="74134"/>
                    <a:pt x="296500" y="52198"/>
                  </a:cubicBezTo>
                  <a:cubicBezTo>
                    <a:pt x="453070" y="-7420"/>
                    <a:pt x="624500" y="-10212"/>
                    <a:pt x="788641" y="15124"/>
                  </a:cubicBezTo>
                  <a:cubicBezTo>
                    <a:pt x="929502" y="22773"/>
                    <a:pt x="1068986" y="61749"/>
                    <a:pt x="1189319" y="136221"/>
                  </a:cubicBezTo>
                  <a:cubicBezTo>
                    <a:pt x="1259081" y="171068"/>
                    <a:pt x="1325685" y="210085"/>
                    <a:pt x="1386459" y="259665"/>
                  </a:cubicBezTo>
                  <a:cubicBezTo>
                    <a:pt x="1398484" y="269378"/>
                    <a:pt x="1410105" y="286458"/>
                    <a:pt x="1424316" y="294836"/>
                  </a:cubicBezTo>
                  <a:cubicBezTo>
                    <a:pt x="1411724" y="306371"/>
                    <a:pt x="1399658" y="331748"/>
                    <a:pt x="1393504" y="340976"/>
                  </a:cubicBezTo>
                  <a:cubicBezTo>
                    <a:pt x="1366619" y="382785"/>
                    <a:pt x="1336293" y="422449"/>
                    <a:pt x="1312445" y="466160"/>
                  </a:cubicBezTo>
                  <a:cubicBezTo>
                    <a:pt x="1301918" y="483159"/>
                    <a:pt x="1290703" y="499632"/>
                    <a:pt x="1279488" y="516185"/>
                  </a:cubicBezTo>
                  <a:cubicBezTo>
                    <a:pt x="1265559" y="499186"/>
                    <a:pt x="1251307" y="482309"/>
                    <a:pt x="1234950" y="467617"/>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6" name="Google Shape;1016;p26"/>
            <p:cNvSpPr/>
            <p:nvPr/>
          </p:nvSpPr>
          <p:spPr>
            <a:xfrm>
              <a:off x="-193298" y="8654691"/>
              <a:ext cx="1003718" cy="456173"/>
            </a:xfrm>
            <a:custGeom>
              <a:avLst/>
              <a:gdLst/>
              <a:ahLst/>
              <a:cxnLst/>
              <a:rect l="l" t="t" r="r" b="b"/>
              <a:pathLst>
                <a:path w="1003718" h="456173" extrusionOk="0">
                  <a:moveTo>
                    <a:pt x="830264" y="411289"/>
                  </a:moveTo>
                  <a:cubicBezTo>
                    <a:pt x="686002" y="302739"/>
                    <a:pt x="494126" y="277241"/>
                    <a:pt x="317837" y="288209"/>
                  </a:cubicBezTo>
                  <a:cubicBezTo>
                    <a:pt x="273623" y="294482"/>
                    <a:pt x="229572" y="306382"/>
                    <a:pt x="188637" y="324473"/>
                  </a:cubicBezTo>
                  <a:cubicBezTo>
                    <a:pt x="156246" y="338963"/>
                    <a:pt x="128309" y="361061"/>
                    <a:pt x="97659" y="378667"/>
                  </a:cubicBezTo>
                  <a:cubicBezTo>
                    <a:pt x="96687" y="379477"/>
                    <a:pt x="95230" y="380367"/>
                    <a:pt x="93529" y="381338"/>
                  </a:cubicBezTo>
                  <a:cubicBezTo>
                    <a:pt x="93489" y="379638"/>
                    <a:pt x="93124" y="377777"/>
                    <a:pt x="92396" y="375874"/>
                  </a:cubicBezTo>
                  <a:cubicBezTo>
                    <a:pt x="78751" y="341432"/>
                    <a:pt x="69114" y="305572"/>
                    <a:pt x="56441" y="270805"/>
                  </a:cubicBezTo>
                  <a:cubicBezTo>
                    <a:pt x="39436" y="225232"/>
                    <a:pt x="18706" y="182371"/>
                    <a:pt x="5223" y="135179"/>
                  </a:cubicBezTo>
                  <a:cubicBezTo>
                    <a:pt x="3725" y="130808"/>
                    <a:pt x="2632" y="126153"/>
                    <a:pt x="0" y="122349"/>
                  </a:cubicBezTo>
                  <a:cubicBezTo>
                    <a:pt x="84784" y="67669"/>
                    <a:pt x="182078" y="33995"/>
                    <a:pt x="281357" y="17199"/>
                  </a:cubicBezTo>
                  <a:cubicBezTo>
                    <a:pt x="332413" y="6554"/>
                    <a:pt x="383915" y="-731"/>
                    <a:pt x="436227" y="807"/>
                  </a:cubicBezTo>
                  <a:cubicBezTo>
                    <a:pt x="472667" y="-1055"/>
                    <a:pt x="508904" y="78"/>
                    <a:pt x="544858" y="6595"/>
                  </a:cubicBezTo>
                  <a:cubicBezTo>
                    <a:pt x="615673" y="16106"/>
                    <a:pt x="686124" y="32619"/>
                    <a:pt x="750703" y="64027"/>
                  </a:cubicBezTo>
                  <a:cubicBezTo>
                    <a:pt x="795727" y="81997"/>
                    <a:pt x="839900" y="103003"/>
                    <a:pt x="880511" y="129755"/>
                  </a:cubicBezTo>
                  <a:cubicBezTo>
                    <a:pt x="906059" y="148130"/>
                    <a:pt x="928935" y="169946"/>
                    <a:pt x="953998" y="188887"/>
                  </a:cubicBezTo>
                  <a:cubicBezTo>
                    <a:pt x="970963" y="204146"/>
                    <a:pt x="985174" y="222075"/>
                    <a:pt x="1001694" y="237779"/>
                  </a:cubicBezTo>
                  <a:cubicBezTo>
                    <a:pt x="1002382" y="238305"/>
                    <a:pt x="1003030" y="238791"/>
                    <a:pt x="1003718" y="239155"/>
                  </a:cubicBezTo>
                  <a:cubicBezTo>
                    <a:pt x="999467" y="244943"/>
                    <a:pt x="996268" y="251742"/>
                    <a:pt x="992665" y="257732"/>
                  </a:cubicBezTo>
                  <a:cubicBezTo>
                    <a:pt x="966387" y="304682"/>
                    <a:pt x="946264" y="354828"/>
                    <a:pt x="915938" y="399430"/>
                  </a:cubicBezTo>
                  <a:cubicBezTo>
                    <a:pt x="906990" y="414446"/>
                    <a:pt x="899905" y="430473"/>
                    <a:pt x="892131" y="446136"/>
                  </a:cubicBezTo>
                  <a:cubicBezTo>
                    <a:pt x="891200" y="449091"/>
                    <a:pt x="889378" y="452491"/>
                    <a:pt x="887191" y="456174"/>
                  </a:cubicBezTo>
                  <a:cubicBezTo>
                    <a:pt x="865732" y="445651"/>
                    <a:pt x="849618" y="425212"/>
                    <a:pt x="830264" y="411289"/>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7" name="Google Shape;1017;p26"/>
            <p:cNvSpPr/>
            <p:nvPr/>
          </p:nvSpPr>
          <p:spPr>
            <a:xfrm>
              <a:off x="68478" y="9202652"/>
              <a:ext cx="442777" cy="408990"/>
            </a:xfrm>
            <a:custGeom>
              <a:avLst/>
              <a:gdLst/>
              <a:ahLst/>
              <a:cxnLst/>
              <a:rect l="l" t="t" r="r" b="b"/>
              <a:pathLst>
                <a:path w="442777" h="408990" extrusionOk="0">
                  <a:moveTo>
                    <a:pt x="264983" y="408667"/>
                  </a:moveTo>
                  <a:cubicBezTo>
                    <a:pt x="187366" y="407736"/>
                    <a:pt x="103311" y="391385"/>
                    <a:pt x="48246" y="332375"/>
                  </a:cubicBezTo>
                  <a:cubicBezTo>
                    <a:pt x="21442" y="306795"/>
                    <a:pt x="8526" y="271098"/>
                    <a:pt x="834" y="235603"/>
                  </a:cubicBezTo>
                  <a:cubicBezTo>
                    <a:pt x="-2001" y="199703"/>
                    <a:pt x="2251" y="161820"/>
                    <a:pt x="15774" y="128267"/>
                  </a:cubicBezTo>
                  <a:cubicBezTo>
                    <a:pt x="47031" y="43678"/>
                    <a:pt x="142140" y="9882"/>
                    <a:pt x="225020" y="573"/>
                  </a:cubicBezTo>
                  <a:cubicBezTo>
                    <a:pt x="272433" y="-2786"/>
                    <a:pt x="322031" y="8749"/>
                    <a:pt x="363411" y="31657"/>
                  </a:cubicBezTo>
                  <a:cubicBezTo>
                    <a:pt x="377258" y="42018"/>
                    <a:pt x="390943" y="53027"/>
                    <a:pt x="401268" y="66990"/>
                  </a:cubicBezTo>
                  <a:cubicBezTo>
                    <a:pt x="407260" y="74275"/>
                    <a:pt x="411228" y="82856"/>
                    <a:pt x="415277" y="91355"/>
                  </a:cubicBezTo>
                  <a:cubicBezTo>
                    <a:pt x="420865" y="102364"/>
                    <a:pt x="428558" y="112442"/>
                    <a:pt x="432687" y="124139"/>
                  </a:cubicBezTo>
                  <a:cubicBezTo>
                    <a:pt x="451596" y="184323"/>
                    <a:pt x="442607" y="251468"/>
                    <a:pt x="416735" y="308252"/>
                  </a:cubicBezTo>
                  <a:cubicBezTo>
                    <a:pt x="393049" y="368153"/>
                    <a:pt x="339563" y="408950"/>
                    <a:pt x="275226" y="408991"/>
                  </a:cubicBezTo>
                  <a:cubicBezTo>
                    <a:pt x="271825" y="408991"/>
                    <a:pt x="268424" y="408869"/>
                    <a:pt x="264983" y="408667"/>
                  </a:cubicBezTo>
                  <a:close/>
                  <a:moveTo>
                    <a:pt x="194573" y="28662"/>
                  </a:moveTo>
                  <a:cubicBezTo>
                    <a:pt x="140034" y="39509"/>
                    <a:pt x="84767" y="61891"/>
                    <a:pt x="51607" y="108597"/>
                  </a:cubicBezTo>
                  <a:cubicBezTo>
                    <a:pt x="29338" y="143809"/>
                    <a:pt x="22819" y="185618"/>
                    <a:pt x="23305" y="226577"/>
                  </a:cubicBezTo>
                  <a:cubicBezTo>
                    <a:pt x="27435" y="250699"/>
                    <a:pt x="35330" y="275105"/>
                    <a:pt x="48246" y="295989"/>
                  </a:cubicBezTo>
                  <a:cubicBezTo>
                    <a:pt x="101003" y="370663"/>
                    <a:pt x="199026" y="387621"/>
                    <a:pt x="284822" y="384950"/>
                  </a:cubicBezTo>
                  <a:cubicBezTo>
                    <a:pt x="319805" y="382521"/>
                    <a:pt x="353613" y="364227"/>
                    <a:pt x="374505" y="336058"/>
                  </a:cubicBezTo>
                  <a:cubicBezTo>
                    <a:pt x="397827" y="300320"/>
                    <a:pt x="413820" y="259037"/>
                    <a:pt x="418071" y="216418"/>
                  </a:cubicBezTo>
                  <a:cubicBezTo>
                    <a:pt x="418881" y="188937"/>
                    <a:pt x="420217" y="160524"/>
                    <a:pt x="411269" y="134136"/>
                  </a:cubicBezTo>
                  <a:cubicBezTo>
                    <a:pt x="405681" y="119484"/>
                    <a:pt x="395843" y="106978"/>
                    <a:pt x="389769" y="92529"/>
                  </a:cubicBezTo>
                  <a:cubicBezTo>
                    <a:pt x="381995" y="77311"/>
                    <a:pt x="369079" y="65655"/>
                    <a:pt x="355759" y="55374"/>
                  </a:cubicBezTo>
                  <a:cubicBezTo>
                    <a:pt x="345920" y="46227"/>
                    <a:pt x="333166" y="42544"/>
                    <a:pt x="320493" y="39387"/>
                  </a:cubicBezTo>
                  <a:cubicBezTo>
                    <a:pt x="315553" y="38578"/>
                    <a:pt x="310249" y="36716"/>
                    <a:pt x="308387" y="31617"/>
                  </a:cubicBezTo>
                  <a:cubicBezTo>
                    <a:pt x="287333" y="25910"/>
                    <a:pt x="265509" y="22672"/>
                    <a:pt x="243807" y="22672"/>
                  </a:cubicBezTo>
                  <a:cubicBezTo>
                    <a:pt x="227207" y="22712"/>
                    <a:pt x="210687" y="24574"/>
                    <a:pt x="194573" y="2866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8" name="Google Shape;1018;p26"/>
            <p:cNvSpPr/>
            <p:nvPr/>
          </p:nvSpPr>
          <p:spPr>
            <a:xfrm>
              <a:off x="91758" y="9225327"/>
              <a:ext cx="395416" cy="362517"/>
            </a:xfrm>
            <a:custGeom>
              <a:avLst/>
              <a:gdLst/>
              <a:ahLst/>
              <a:cxnLst/>
              <a:rect l="l" t="t" r="r" b="b"/>
              <a:pathLst>
                <a:path w="395416" h="362517" extrusionOk="0">
                  <a:moveTo>
                    <a:pt x="24966" y="273314"/>
                  </a:moveTo>
                  <a:cubicBezTo>
                    <a:pt x="12010" y="252430"/>
                    <a:pt x="4155" y="228024"/>
                    <a:pt x="25" y="203902"/>
                  </a:cubicBezTo>
                  <a:cubicBezTo>
                    <a:pt x="-461" y="162943"/>
                    <a:pt x="6017" y="121134"/>
                    <a:pt x="28327" y="85922"/>
                  </a:cubicBezTo>
                  <a:cubicBezTo>
                    <a:pt x="61528" y="39216"/>
                    <a:pt x="116795" y="16794"/>
                    <a:pt x="171293" y="5987"/>
                  </a:cubicBezTo>
                  <a:cubicBezTo>
                    <a:pt x="208502" y="-3484"/>
                    <a:pt x="247979" y="-1136"/>
                    <a:pt x="285107" y="8942"/>
                  </a:cubicBezTo>
                  <a:cubicBezTo>
                    <a:pt x="286969" y="14041"/>
                    <a:pt x="292273" y="15903"/>
                    <a:pt x="297213" y="16712"/>
                  </a:cubicBezTo>
                  <a:cubicBezTo>
                    <a:pt x="309927" y="19869"/>
                    <a:pt x="322640" y="23552"/>
                    <a:pt x="332479" y="32700"/>
                  </a:cubicBezTo>
                  <a:cubicBezTo>
                    <a:pt x="345800" y="43020"/>
                    <a:pt x="358756" y="54677"/>
                    <a:pt x="366489" y="69854"/>
                  </a:cubicBezTo>
                  <a:cubicBezTo>
                    <a:pt x="372603" y="84263"/>
                    <a:pt x="382442" y="96809"/>
                    <a:pt x="388030" y="111420"/>
                  </a:cubicBezTo>
                  <a:cubicBezTo>
                    <a:pt x="396978" y="137849"/>
                    <a:pt x="395641" y="166221"/>
                    <a:pt x="394832" y="193743"/>
                  </a:cubicBezTo>
                  <a:cubicBezTo>
                    <a:pt x="390580" y="236362"/>
                    <a:pt x="374587" y="277645"/>
                    <a:pt x="351225" y="313383"/>
                  </a:cubicBezTo>
                  <a:cubicBezTo>
                    <a:pt x="330292" y="341552"/>
                    <a:pt x="296525" y="359846"/>
                    <a:pt x="261542" y="362275"/>
                  </a:cubicBezTo>
                  <a:cubicBezTo>
                    <a:pt x="256117" y="362437"/>
                    <a:pt x="250610" y="362518"/>
                    <a:pt x="245104" y="362518"/>
                  </a:cubicBezTo>
                  <a:cubicBezTo>
                    <a:pt x="163519" y="362558"/>
                    <a:pt x="74363" y="343252"/>
                    <a:pt x="24966" y="2733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grpSp>
        <p:nvGrpSpPr>
          <p:cNvPr id="1019" name="Google Shape;1019;p26"/>
          <p:cNvGrpSpPr/>
          <p:nvPr/>
        </p:nvGrpSpPr>
        <p:grpSpPr>
          <a:xfrm>
            <a:off x="2360041" y="1536822"/>
            <a:ext cx="7471951" cy="3753992"/>
            <a:chOff x="0" y="-8"/>
            <a:chExt cx="14943900" cy="7507986"/>
          </a:xfrm>
        </p:grpSpPr>
        <p:sp>
          <p:nvSpPr>
            <p:cNvPr id="1020" name="Google Shape;1020;p26"/>
            <p:cNvSpPr txBox="1"/>
            <p:nvPr/>
          </p:nvSpPr>
          <p:spPr>
            <a:xfrm>
              <a:off x="0" y="3324259"/>
              <a:ext cx="14943900" cy="3077767"/>
            </a:xfrm>
            <a:prstGeom prst="rect">
              <a:avLst/>
            </a:prstGeom>
            <a:noFill/>
            <a:ln>
              <a:noFill/>
            </a:ln>
          </p:spPr>
          <p:txBody>
            <a:bodyPr spcFirstLastPara="1" wrap="square" lIns="0" tIns="0" rIns="0" bIns="0" anchor="t" anchorCtr="0">
              <a:spAutoFit/>
            </a:bodyPr>
            <a:lstStyle/>
            <a:p>
              <a:pPr algn="ctr" defTabSz="1219170">
                <a:buClr>
                  <a:srgbClr val="000000"/>
                </a:buClr>
              </a:pPr>
              <a:r>
                <a:rPr lang="en" sz="10000" b="1" kern="0">
                  <a:solidFill>
                    <a:srgbClr val="FFFFFF"/>
                  </a:solidFill>
                  <a:latin typeface="Dosis"/>
                  <a:ea typeface="Dosis"/>
                  <a:cs typeface="Dosis"/>
                  <a:sym typeface="Dosis"/>
                </a:rPr>
                <a:t>123,456,789</a:t>
              </a:r>
              <a:endParaRPr sz="10000" b="1" kern="0">
                <a:solidFill>
                  <a:srgbClr val="FFFFFF"/>
                </a:solidFill>
                <a:latin typeface="Dosis"/>
                <a:ea typeface="Dosis"/>
                <a:cs typeface="Dosis"/>
                <a:sym typeface="Dosis"/>
              </a:endParaRPr>
            </a:p>
          </p:txBody>
        </p:sp>
        <p:sp>
          <p:nvSpPr>
            <p:cNvPr id="1021" name="Google Shape;1021;p26"/>
            <p:cNvSpPr txBox="1"/>
            <p:nvPr/>
          </p:nvSpPr>
          <p:spPr>
            <a:xfrm>
              <a:off x="0" y="6892424"/>
              <a:ext cx="14943900" cy="615554"/>
            </a:xfrm>
            <a:prstGeom prst="rect">
              <a:avLst/>
            </a:prstGeom>
            <a:noFill/>
            <a:ln>
              <a:noFill/>
            </a:ln>
          </p:spPr>
          <p:txBody>
            <a:bodyPr spcFirstLastPara="1" wrap="square" lIns="0" tIns="0" rIns="0" bIns="0" anchor="t" anchorCtr="0">
              <a:spAutoFit/>
            </a:bodyPr>
            <a:lstStyle/>
            <a:p>
              <a:pPr algn="ctr" defTabSz="1219170">
                <a:buClr>
                  <a:srgbClr val="000000"/>
                </a:buClr>
              </a:pPr>
              <a:r>
                <a:rPr lang="en" sz="2000" kern="0">
                  <a:solidFill>
                    <a:srgbClr val="FFFFFF"/>
                  </a:solidFill>
                  <a:latin typeface="Roboto"/>
                  <a:ea typeface="Roboto"/>
                  <a:cs typeface="Roboto"/>
                  <a:sym typeface="Roboto"/>
                </a:rPr>
                <a:t>Elaborate on the featured statistic related to social media.</a:t>
              </a:r>
              <a:endParaRPr sz="2000" kern="0" dirty="0">
                <a:solidFill>
                  <a:srgbClr val="FFFFFF"/>
                </a:solidFill>
                <a:latin typeface="Roboto"/>
                <a:ea typeface="Roboto"/>
                <a:cs typeface="Roboto"/>
                <a:sym typeface="Roboto"/>
              </a:endParaRPr>
            </a:p>
          </p:txBody>
        </p:sp>
        <p:sp>
          <p:nvSpPr>
            <p:cNvPr id="1022" name="Google Shape;1022;p26"/>
            <p:cNvSpPr/>
            <p:nvPr/>
          </p:nvSpPr>
          <p:spPr>
            <a:xfrm>
              <a:off x="5768799" y="-8"/>
              <a:ext cx="3406371" cy="2736203"/>
            </a:xfrm>
            <a:custGeom>
              <a:avLst/>
              <a:gdLst/>
              <a:ahLst/>
              <a:cxnLst/>
              <a:rect l="l" t="t" r="r" b="b"/>
              <a:pathLst>
                <a:path w="3406371" h="2736203" extrusionOk="0">
                  <a:moveTo>
                    <a:pt x="3380582" y="1226605"/>
                  </a:moveTo>
                  <a:cubicBezTo>
                    <a:pt x="3377788" y="1124871"/>
                    <a:pt x="3364708" y="1023681"/>
                    <a:pt x="3353876" y="922628"/>
                  </a:cubicBezTo>
                  <a:cubicBezTo>
                    <a:pt x="3342431" y="803871"/>
                    <a:pt x="3331531" y="686407"/>
                    <a:pt x="3324582" y="567104"/>
                  </a:cubicBezTo>
                  <a:cubicBezTo>
                    <a:pt x="3313409" y="468639"/>
                    <a:pt x="3320086" y="365611"/>
                    <a:pt x="3289497" y="269801"/>
                  </a:cubicBezTo>
                  <a:cubicBezTo>
                    <a:pt x="3273964" y="228059"/>
                    <a:pt x="3253936" y="185772"/>
                    <a:pt x="3223279" y="152814"/>
                  </a:cubicBezTo>
                  <a:cubicBezTo>
                    <a:pt x="3192009" y="119379"/>
                    <a:pt x="3150929" y="96636"/>
                    <a:pt x="3105353" y="90643"/>
                  </a:cubicBezTo>
                  <a:cubicBezTo>
                    <a:pt x="3056711" y="83970"/>
                    <a:pt x="3007729" y="78590"/>
                    <a:pt x="2958882" y="72939"/>
                  </a:cubicBezTo>
                  <a:cubicBezTo>
                    <a:pt x="2842796" y="66742"/>
                    <a:pt x="2726710" y="74505"/>
                    <a:pt x="2610760" y="79135"/>
                  </a:cubicBezTo>
                  <a:cubicBezTo>
                    <a:pt x="2542634" y="81110"/>
                    <a:pt x="2474576" y="76752"/>
                    <a:pt x="2406450" y="75594"/>
                  </a:cubicBezTo>
                  <a:cubicBezTo>
                    <a:pt x="2108808" y="70079"/>
                    <a:pt x="1812188" y="58639"/>
                    <a:pt x="1515296" y="34873"/>
                  </a:cubicBezTo>
                  <a:cubicBezTo>
                    <a:pt x="1415424" y="28881"/>
                    <a:pt x="1315279" y="27519"/>
                    <a:pt x="1215270" y="24591"/>
                  </a:cubicBezTo>
                  <a:cubicBezTo>
                    <a:pt x="1111787" y="19688"/>
                    <a:pt x="1008303" y="13968"/>
                    <a:pt x="904616" y="11925"/>
                  </a:cubicBezTo>
                  <a:cubicBezTo>
                    <a:pt x="800247" y="12062"/>
                    <a:pt x="696355" y="690"/>
                    <a:pt x="591986" y="417"/>
                  </a:cubicBezTo>
                  <a:cubicBezTo>
                    <a:pt x="534420" y="-1557"/>
                    <a:pt x="476922" y="4094"/>
                    <a:pt x="419424" y="4503"/>
                  </a:cubicBezTo>
                  <a:cubicBezTo>
                    <a:pt x="398850" y="4707"/>
                    <a:pt x="378276" y="5048"/>
                    <a:pt x="357702" y="4435"/>
                  </a:cubicBezTo>
                  <a:cubicBezTo>
                    <a:pt x="352797" y="5524"/>
                    <a:pt x="347823" y="6614"/>
                    <a:pt x="342918" y="7772"/>
                  </a:cubicBezTo>
                  <a:cubicBezTo>
                    <a:pt x="288895" y="2664"/>
                    <a:pt x="234121" y="12811"/>
                    <a:pt x="181528" y="24523"/>
                  </a:cubicBezTo>
                  <a:cubicBezTo>
                    <a:pt x="159387" y="27996"/>
                    <a:pt x="138268" y="35554"/>
                    <a:pt x="119057" y="46381"/>
                  </a:cubicBezTo>
                  <a:cubicBezTo>
                    <a:pt x="117490" y="46654"/>
                    <a:pt x="115855" y="46926"/>
                    <a:pt x="114288" y="47199"/>
                  </a:cubicBezTo>
                  <a:cubicBezTo>
                    <a:pt x="113470" y="48220"/>
                    <a:pt x="112449" y="49173"/>
                    <a:pt x="111290" y="49922"/>
                  </a:cubicBezTo>
                  <a:cubicBezTo>
                    <a:pt x="108089" y="52033"/>
                    <a:pt x="104819" y="54144"/>
                    <a:pt x="101685" y="56323"/>
                  </a:cubicBezTo>
                  <a:cubicBezTo>
                    <a:pt x="101140" y="56732"/>
                    <a:pt x="100663" y="57141"/>
                    <a:pt x="100118" y="57481"/>
                  </a:cubicBezTo>
                  <a:cubicBezTo>
                    <a:pt x="98278" y="58911"/>
                    <a:pt x="96439" y="60273"/>
                    <a:pt x="94736" y="61771"/>
                  </a:cubicBezTo>
                  <a:cubicBezTo>
                    <a:pt x="93714" y="62656"/>
                    <a:pt x="92624" y="63541"/>
                    <a:pt x="91602" y="64427"/>
                  </a:cubicBezTo>
                  <a:cubicBezTo>
                    <a:pt x="89763" y="65993"/>
                    <a:pt x="87855" y="67150"/>
                    <a:pt x="85607" y="68036"/>
                  </a:cubicBezTo>
                  <a:cubicBezTo>
                    <a:pt x="85607" y="68036"/>
                    <a:pt x="85539" y="68036"/>
                    <a:pt x="85539" y="68104"/>
                  </a:cubicBezTo>
                  <a:cubicBezTo>
                    <a:pt x="84517" y="69874"/>
                    <a:pt x="83700" y="71645"/>
                    <a:pt x="82746" y="73483"/>
                  </a:cubicBezTo>
                  <a:cubicBezTo>
                    <a:pt x="69257" y="86421"/>
                    <a:pt x="57675" y="101470"/>
                    <a:pt x="48751" y="118290"/>
                  </a:cubicBezTo>
                  <a:cubicBezTo>
                    <a:pt x="44595" y="127278"/>
                    <a:pt x="31992" y="152882"/>
                    <a:pt x="22046" y="179507"/>
                  </a:cubicBezTo>
                  <a:cubicBezTo>
                    <a:pt x="21296" y="184342"/>
                    <a:pt x="20615" y="189177"/>
                    <a:pt x="19934" y="193943"/>
                  </a:cubicBezTo>
                  <a:cubicBezTo>
                    <a:pt x="20206" y="196872"/>
                    <a:pt x="19729" y="199868"/>
                    <a:pt x="19457" y="202864"/>
                  </a:cubicBezTo>
                  <a:cubicBezTo>
                    <a:pt x="19184" y="205179"/>
                    <a:pt x="18912" y="207562"/>
                    <a:pt x="18639" y="209878"/>
                  </a:cubicBezTo>
                  <a:cubicBezTo>
                    <a:pt x="18094" y="214236"/>
                    <a:pt x="17481" y="218662"/>
                    <a:pt x="16936" y="222952"/>
                  </a:cubicBezTo>
                  <a:cubicBezTo>
                    <a:pt x="16187" y="227242"/>
                    <a:pt x="15642" y="231532"/>
                    <a:pt x="15165" y="235754"/>
                  </a:cubicBezTo>
                  <a:cubicBezTo>
                    <a:pt x="14892" y="237729"/>
                    <a:pt x="14688" y="239703"/>
                    <a:pt x="14416" y="241678"/>
                  </a:cubicBezTo>
                  <a:cubicBezTo>
                    <a:pt x="14075" y="244266"/>
                    <a:pt x="13871" y="246921"/>
                    <a:pt x="12985" y="249373"/>
                  </a:cubicBezTo>
                  <a:cubicBezTo>
                    <a:pt x="13189" y="249645"/>
                    <a:pt x="13462" y="249918"/>
                    <a:pt x="13734" y="250190"/>
                  </a:cubicBezTo>
                  <a:cubicBezTo>
                    <a:pt x="11827" y="263809"/>
                    <a:pt x="10396" y="277496"/>
                    <a:pt x="9306" y="291115"/>
                  </a:cubicBezTo>
                  <a:cubicBezTo>
                    <a:pt x="1948" y="356078"/>
                    <a:pt x="1131" y="421449"/>
                    <a:pt x="722" y="486752"/>
                  </a:cubicBezTo>
                  <a:cubicBezTo>
                    <a:pt x="-3025" y="661211"/>
                    <a:pt x="8625" y="835330"/>
                    <a:pt x="16868" y="1009449"/>
                  </a:cubicBezTo>
                  <a:cubicBezTo>
                    <a:pt x="20274" y="1230690"/>
                    <a:pt x="42620" y="1451931"/>
                    <a:pt x="47252" y="1673444"/>
                  </a:cubicBezTo>
                  <a:cubicBezTo>
                    <a:pt x="47661" y="1723085"/>
                    <a:pt x="51408" y="1772659"/>
                    <a:pt x="57062" y="1821959"/>
                  </a:cubicBezTo>
                  <a:cubicBezTo>
                    <a:pt x="63739" y="1884334"/>
                    <a:pt x="64488" y="1949774"/>
                    <a:pt x="93782" y="2006769"/>
                  </a:cubicBezTo>
                  <a:cubicBezTo>
                    <a:pt x="121509" y="2068123"/>
                    <a:pt x="184662" y="2099038"/>
                    <a:pt x="238141" y="2134652"/>
                  </a:cubicBezTo>
                  <a:cubicBezTo>
                    <a:pt x="309605" y="2173330"/>
                    <a:pt x="390947" y="2185519"/>
                    <a:pt x="470586" y="2195392"/>
                  </a:cubicBezTo>
                  <a:cubicBezTo>
                    <a:pt x="532989" y="2204858"/>
                    <a:pt x="595801" y="2210237"/>
                    <a:pt x="658886" y="2213233"/>
                  </a:cubicBezTo>
                  <a:cubicBezTo>
                    <a:pt x="818982" y="2226989"/>
                    <a:pt x="980985" y="2226103"/>
                    <a:pt x="1141558" y="2241220"/>
                  </a:cubicBezTo>
                  <a:cubicBezTo>
                    <a:pt x="1184954" y="2244898"/>
                    <a:pt x="1228350" y="2248575"/>
                    <a:pt x="1271746" y="2251843"/>
                  </a:cubicBezTo>
                  <a:cubicBezTo>
                    <a:pt x="1276174" y="2251435"/>
                    <a:pt x="1278286" y="2257699"/>
                    <a:pt x="1281488" y="2259742"/>
                  </a:cubicBezTo>
                  <a:cubicBezTo>
                    <a:pt x="1351658" y="2337166"/>
                    <a:pt x="1417467" y="2419970"/>
                    <a:pt x="1489408" y="2496373"/>
                  </a:cubicBezTo>
                  <a:cubicBezTo>
                    <a:pt x="1532872" y="2551121"/>
                    <a:pt x="1575451" y="2606823"/>
                    <a:pt x="1624706" y="2656804"/>
                  </a:cubicBezTo>
                  <a:cubicBezTo>
                    <a:pt x="1643441" y="2678254"/>
                    <a:pt x="1660268" y="2701339"/>
                    <a:pt x="1677572" y="2723878"/>
                  </a:cubicBezTo>
                  <a:cubicBezTo>
                    <a:pt x="1681932" y="2729734"/>
                    <a:pt x="1687723" y="2735182"/>
                    <a:pt x="1695284" y="2736203"/>
                  </a:cubicBezTo>
                  <a:cubicBezTo>
                    <a:pt x="1695625" y="2736203"/>
                    <a:pt x="1695898" y="2736203"/>
                    <a:pt x="1696170" y="2736203"/>
                  </a:cubicBezTo>
                  <a:cubicBezTo>
                    <a:pt x="1725941" y="2736203"/>
                    <a:pt x="1747060" y="2689831"/>
                    <a:pt x="1762252" y="2668040"/>
                  </a:cubicBezTo>
                  <a:cubicBezTo>
                    <a:pt x="1778057" y="2642300"/>
                    <a:pt x="1795634" y="2617718"/>
                    <a:pt x="1810621" y="2591433"/>
                  </a:cubicBezTo>
                  <a:cubicBezTo>
                    <a:pt x="1865872" y="2494874"/>
                    <a:pt x="1926572" y="2401176"/>
                    <a:pt x="1976508" y="2301689"/>
                  </a:cubicBezTo>
                  <a:cubicBezTo>
                    <a:pt x="2011457" y="2295288"/>
                    <a:pt x="2047427" y="2295765"/>
                    <a:pt x="2083261" y="2296173"/>
                  </a:cubicBezTo>
                  <a:cubicBezTo>
                    <a:pt x="2101178" y="2296378"/>
                    <a:pt x="2119027" y="2296582"/>
                    <a:pt x="2136740" y="2295969"/>
                  </a:cubicBezTo>
                  <a:cubicBezTo>
                    <a:pt x="2167601" y="2296241"/>
                    <a:pt x="2198530" y="2295833"/>
                    <a:pt x="2229391" y="2295424"/>
                  </a:cubicBezTo>
                  <a:cubicBezTo>
                    <a:pt x="2269790" y="2294879"/>
                    <a:pt x="2310188" y="2294335"/>
                    <a:pt x="2350655" y="2295356"/>
                  </a:cubicBezTo>
                  <a:cubicBezTo>
                    <a:pt x="2480435" y="2297331"/>
                    <a:pt x="2610078" y="2316193"/>
                    <a:pt x="2739858" y="2322594"/>
                  </a:cubicBezTo>
                  <a:cubicBezTo>
                    <a:pt x="2837959" y="2326544"/>
                    <a:pt x="2935652" y="2334374"/>
                    <a:pt x="3033753" y="2340026"/>
                  </a:cubicBezTo>
                  <a:cubicBezTo>
                    <a:pt x="3130015" y="2351943"/>
                    <a:pt x="3233498" y="2333557"/>
                    <a:pt x="3304758" y="2262466"/>
                  </a:cubicBezTo>
                  <a:cubicBezTo>
                    <a:pt x="3345224" y="2211395"/>
                    <a:pt x="3371929" y="2149769"/>
                    <a:pt x="3390460" y="2087598"/>
                  </a:cubicBezTo>
                  <a:cubicBezTo>
                    <a:pt x="3407082" y="2008267"/>
                    <a:pt x="3405720" y="1926281"/>
                    <a:pt x="3406265" y="1845520"/>
                  </a:cubicBezTo>
                  <a:cubicBezTo>
                    <a:pt x="3407968" y="1639056"/>
                    <a:pt x="3388757" y="1432932"/>
                    <a:pt x="3380582" y="122660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1023" name="Google Shape;1023;p26"/>
            <p:cNvGrpSpPr/>
            <p:nvPr/>
          </p:nvGrpSpPr>
          <p:grpSpPr>
            <a:xfrm>
              <a:off x="5768799" y="-8"/>
              <a:ext cx="3406371" cy="2736203"/>
              <a:chOff x="5768799" y="-8"/>
              <a:chExt cx="3406371" cy="2736203"/>
            </a:xfrm>
          </p:grpSpPr>
          <p:sp>
            <p:nvSpPr>
              <p:cNvPr id="1024" name="Google Shape;1024;p26"/>
              <p:cNvSpPr/>
              <p:nvPr/>
            </p:nvSpPr>
            <p:spPr>
              <a:xfrm>
                <a:off x="5768799" y="-8"/>
                <a:ext cx="3406371" cy="2736203"/>
              </a:xfrm>
              <a:custGeom>
                <a:avLst/>
                <a:gdLst/>
                <a:ahLst/>
                <a:cxnLst/>
                <a:rect l="l" t="t" r="r" b="b"/>
                <a:pathLst>
                  <a:path w="3406371" h="2736203" extrusionOk="0">
                    <a:moveTo>
                      <a:pt x="3380582" y="1226605"/>
                    </a:moveTo>
                    <a:cubicBezTo>
                      <a:pt x="3377788" y="1124871"/>
                      <a:pt x="3364708" y="1023681"/>
                      <a:pt x="3353876" y="922628"/>
                    </a:cubicBezTo>
                    <a:cubicBezTo>
                      <a:pt x="3342431" y="803871"/>
                      <a:pt x="3331531" y="686407"/>
                      <a:pt x="3324582" y="567104"/>
                    </a:cubicBezTo>
                    <a:cubicBezTo>
                      <a:pt x="3313409" y="468639"/>
                      <a:pt x="3320086" y="365611"/>
                      <a:pt x="3289497" y="269801"/>
                    </a:cubicBezTo>
                    <a:cubicBezTo>
                      <a:pt x="3273964" y="228059"/>
                      <a:pt x="3253936" y="185772"/>
                      <a:pt x="3223279" y="152814"/>
                    </a:cubicBezTo>
                    <a:cubicBezTo>
                      <a:pt x="3192009" y="119379"/>
                      <a:pt x="3150929" y="96636"/>
                      <a:pt x="3105353" y="90643"/>
                    </a:cubicBezTo>
                    <a:cubicBezTo>
                      <a:pt x="3056711" y="83970"/>
                      <a:pt x="3007729" y="78590"/>
                      <a:pt x="2958882" y="72939"/>
                    </a:cubicBezTo>
                    <a:cubicBezTo>
                      <a:pt x="2842796" y="66742"/>
                      <a:pt x="2726710" y="74505"/>
                      <a:pt x="2610760" y="79135"/>
                    </a:cubicBezTo>
                    <a:cubicBezTo>
                      <a:pt x="2542634" y="81110"/>
                      <a:pt x="2474576" y="76752"/>
                      <a:pt x="2406450" y="75594"/>
                    </a:cubicBezTo>
                    <a:cubicBezTo>
                      <a:pt x="2108808" y="70079"/>
                      <a:pt x="1812188" y="58639"/>
                      <a:pt x="1515296" y="34873"/>
                    </a:cubicBezTo>
                    <a:cubicBezTo>
                      <a:pt x="1415424" y="28881"/>
                      <a:pt x="1315279" y="27519"/>
                      <a:pt x="1215270" y="24591"/>
                    </a:cubicBezTo>
                    <a:cubicBezTo>
                      <a:pt x="1111787" y="19688"/>
                      <a:pt x="1008303" y="13968"/>
                      <a:pt x="904616" y="11925"/>
                    </a:cubicBezTo>
                    <a:cubicBezTo>
                      <a:pt x="800247" y="12062"/>
                      <a:pt x="696355" y="690"/>
                      <a:pt x="591986" y="417"/>
                    </a:cubicBezTo>
                    <a:cubicBezTo>
                      <a:pt x="534420" y="-1557"/>
                      <a:pt x="476922" y="4094"/>
                      <a:pt x="419424" y="4503"/>
                    </a:cubicBezTo>
                    <a:cubicBezTo>
                      <a:pt x="398850" y="4707"/>
                      <a:pt x="378276" y="5048"/>
                      <a:pt x="357702" y="4435"/>
                    </a:cubicBezTo>
                    <a:cubicBezTo>
                      <a:pt x="352797" y="5524"/>
                      <a:pt x="347823" y="6614"/>
                      <a:pt x="342918" y="7772"/>
                    </a:cubicBezTo>
                    <a:cubicBezTo>
                      <a:pt x="288895" y="2664"/>
                      <a:pt x="234121" y="12811"/>
                      <a:pt x="181528" y="24523"/>
                    </a:cubicBezTo>
                    <a:cubicBezTo>
                      <a:pt x="159387" y="27996"/>
                      <a:pt x="138268" y="35554"/>
                      <a:pt x="119057" y="46381"/>
                    </a:cubicBezTo>
                    <a:cubicBezTo>
                      <a:pt x="117490" y="46654"/>
                      <a:pt x="115855" y="46926"/>
                      <a:pt x="114288" y="47199"/>
                    </a:cubicBezTo>
                    <a:cubicBezTo>
                      <a:pt x="113470" y="48220"/>
                      <a:pt x="112449" y="49173"/>
                      <a:pt x="111290" y="49922"/>
                    </a:cubicBezTo>
                    <a:cubicBezTo>
                      <a:pt x="108089" y="52033"/>
                      <a:pt x="104819" y="54144"/>
                      <a:pt x="101685" y="56323"/>
                    </a:cubicBezTo>
                    <a:cubicBezTo>
                      <a:pt x="101140" y="56732"/>
                      <a:pt x="100663" y="57141"/>
                      <a:pt x="100118" y="57481"/>
                    </a:cubicBezTo>
                    <a:cubicBezTo>
                      <a:pt x="98278" y="58911"/>
                      <a:pt x="96439" y="60273"/>
                      <a:pt x="94736" y="61771"/>
                    </a:cubicBezTo>
                    <a:cubicBezTo>
                      <a:pt x="93714" y="62656"/>
                      <a:pt x="92624" y="63541"/>
                      <a:pt x="91602" y="64427"/>
                    </a:cubicBezTo>
                    <a:cubicBezTo>
                      <a:pt x="89763" y="65993"/>
                      <a:pt x="87855" y="67150"/>
                      <a:pt x="85607" y="68036"/>
                    </a:cubicBezTo>
                    <a:cubicBezTo>
                      <a:pt x="85607" y="68036"/>
                      <a:pt x="85539" y="68036"/>
                      <a:pt x="85539" y="68104"/>
                    </a:cubicBezTo>
                    <a:cubicBezTo>
                      <a:pt x="84517" y="69874"/>
                      <a:pt x="83700" y="71645"/>
                      <a:pt x="82746" y="73483"/>
                    </a:cubicBezTo>
                    <a:cubicBezTo>
                      <a:pt x="69257" y="86421"/>
                      <a:pt x="57675" y="101470"/>
                      <a:pt x="48751" y="118290"/>
                    </a:cubicBezTo>
                    <a:cubicBezTo>
                      <a:pt x="44595" y="127278"/>
                      <a:pt x="31992" y="152882"/>
                      <a:pt x="22046" y="179507"/>
                    </a:cubicBezTo>
                    <a:cubicBezTo>
                      <a:pt x="21296" y="184342"/>
                      <a:pt x="20615" y="189177"/>
                      <a:pt x="19934" y="193943"/>
                    </a:cubicBezTo>
                    <a:cubicBezTo>
                      <a:pt x="20206" y="196872"/>
                      <a:pt x="19729" y="199868"/>
                      <a:pt x="19457" y="202864"/>
                    </a:cubicBezTo>
                    <a:cubicBezTo>
                      <a:pt x="19184" y="205179"/>
                      <a:pt x="18912" y="207562"/>
                      <a:pt x="18639" y="209878"/>
                    </a:cubicBezTo>
                    <a:cubicBezTo>
                      <a:pt x="18094" y="214236"/>
                      <a:pt x="17481" y="218662"/>
                      <a:pt x="16936" y="222952"/>
                    </a:cubicBezTo>
                    <a:cubicBezTo>
                      <a:pt x="16187" y="227242"/>
                      <a:pt x="15642" y="231532"/>
                      <a:pt x="15165" y="235754"/>
                    </a:cubicBezTo>
                    <a:cubicBezTo>
                      <a:pt x="14892" y="237729"/>
                      <a:pt x="14688" y="239703"/>
                      <a:pt x="14416" y="241678"/>
                    </a:cubicBezTo>
                    <a:cubicBezTo>
                      <a:pt x="14075" y="244266"/>
                      <a:pt x="13871" y="246921"/>
                      <a:pt x="12985" y="249373"/>
                    </a:cubicBezTo>
                    <a:cubicBezTo>
                      <a:pt x="13189" y="249645"/>
                      <a:pt x="13462" y="249918"/>
                      <a:pt x="13734" y="250190"/>
                    </a:cubicBezTo>
                    <a:cubicBezTo>
                      <a:pt x="11827" y="263809"/>
                      <a:pt x="10396" y="277496"/>
                      <a:pt x="9306" y="291115"/>
                    </a:cubicBezTo>
                    <a:cubicBezTo>
                      <a:pt x="1948" y="356078"/>
                      <a:pt x="1131" y="421449"/>
                      <a:pt x="722" y="486752"/>
                    </a:cubicBezTo>
                    <a:cubicBezTo>
                      <a:pt x="-3025" y="661211"/>
                      <a:pt x="8625" y="835330"/>
                      <a:pt x="16868" y="1009449"/>
                    </a:cubicBezTo>
                    <a:cubicBezTo>
                      <a:pt x="20274" y="1230690"/>
                      <a:pt x="42620" y="1451931"/>
                      <a:pt x="47252" y="1673444"/>
                    </a:cubicBezTo>
                    <a:cubicBezTo>
                      <a:pt x="47661" y="1723085"/>
                      <a:pt x="51408" y="1772659"/>
                      <a:pt x="57062" y="1821959"/>
                    </a:cubicBezTo>
                    <a:cubicBezTo>
                      <a:pt x="63739" y="1884334"/>
                      <a:pt x="64488" y="1949774"/>
                      <a:pt x="93782" y="2006769"/>
                    </a:cubicBezTo>
                    <a:cubicBezTo>
                      <a:pt x="121509" y="2068123"/>
                      <a:pt x="184662" y="2099038"/>
                      <a:pt x="238141" y="2134652"/>
                    </a:cubicBezTo>
                    <a:cubicBezTo>
                      <a:pt x="309605" y="2173330"/>
                      <a:pt x="390947" y="2185519"/>
                      <a:pt x="470586" y="2195392"/>
                    </a:cubicBezTo>
                    <a:cubicBezTo>
                      <a:pt x="532989" y="2204858"/>
                      <a:pt x="595801" y="2210237"/>
                      <a:pt x="658886" y="2213233"/>
                    </a:cubicBezTo>
                    <a:cubicBezTo>
                      <a:pt x="818982" y="2226989"/>
                      <a:pt x="980985" y="2226103"/>
                      <a:pt x="1141558" y="2241220"/>
                    </a:cubicBezTo>
                    <a:cubicBezTo>
                      <a:pt x="1184954" y="2244898"/>
                      <a:pt x="1228350" y="2248575"/>
                      <a:pt x="1271746" y="2251843"/>
                    </a:cubicBezTo>
                    <a:cubicBezTo>
                      <a:pt x="1276174" y="2251435"/>
                      <a:pt x="1278286" y="2257699"/>
                      <a:pt x="1281488" y="2259742"/>
                    </a:cubicBezTo>
                    <a:cubicBezTo>
                      <a:pt x="1351658" y="2337166"/>
                      <a:pt x="1417467" y="2419970"/>
                      <a:pt x="1489408" y="2496373"/>
                    </a:cubicBezTo>
                    <a:cubicBezTo>
                      <a:pt x="1532872" y="2551121"/>
                      <a:pt x="1575451" y="2606823"/>
                      <a:pt x="1624706" y="2656804"/>
                    </a:cubicBezTo>
                    <a:cubicBezTo>
                      <a:pt x="1643441" y="2678254"/>
                      <a:pt x="1660268" y="2701339"/>
                      <a:pt x="1677572" y="2723878"/>
                    </a:cubicBezTo>
                    <a:cubicBezTo>
                      <a:pt x="1681932" y="2729734"/>
                      <a:pt x="1687723" y="2735182"/>
                      <a:pt x="1695284" y="2736203"/>
                    </a:cubicBezTo>
                    <a:cubicBezTo>
                      <a:pt x="1695625" y="2736203"/>
                      <a:pt x="1695898" y="2736203"/>
                      <a:pt x="1696170" y="2736203"/>
                    </a:cubicBezTo>
                    <a:cubicBezTo>
                      <a:pt x="1725941" y="2736203"/>
                      <a:pt x="1747060" y="2689831"/>
                      <a:pt x="1762252" y="2668040"/>
                    </a:cubicBezTo>
                    <a:cubicBezTo>
                      <a:pt x="1778057" y="2642300"/>
                      <a:pt x="1795634" y="2617718"/>
                      <a:pt x="1810621" y="2591433"/>
                    </a:cubicBezTo>
                    <a:cubicBezTo>
                      <a:pt x="1865872" y="2494874"/>
                      <a:pt x="1926572" y="2401176"/>
                      <a:pt x="1976508" y="2301689"/>
                    </a:cubicBezTo>
                    <a:cubicBezTo>
                      <a:pt x="2011457" y="2295288"/>
                      <a:pt x="2047427" y="2295765"/>
                      <a:pt x="2083261" y="2296173"/>
                    </a:cubicBezTo>
                    <a:cubicBezTo>
                      <a:pt x="2101178" y="2296378"/>
                      <a:pt x="2119027" y="2296582"/>
                      <a:pt x="2136740" y="2295969"/>
                    </a:cubicBezTo>
                    <a:cubicBezTo>
                      <a:pt x="2167601" y="2296241"/>
                      <a:pt x="2198530" y="2295833"/>
                      <a:pt x="2229391" y="2295424"/>
                    </a:cubicBezTo>
                    <a:cubicBezTo>
                      <a:pt x="2269790" y="2294879"/>
                      <a:pt x="2310188" y="2294335"/>
                      <a:pt x="2350655" y="2295356"/>
                    </a:cubicBezTo>
                    <a:cubicBezTo>
                      <a:pt x="2480435" y="2297331"/>
                      <a:pt x="2610078" y="2316193"/>
                      <a:pt x="2739858" y="2322594"/>
                    </a:cubicBezTo>
                    <a:cubicBezTo>
                      <a:pt x="2837959" y="2326544"/>
                      <a:pt x="2935652" y="2334374"/>
                      <a:pt x="3033753" y="2340026"/>
                    </a:cubicBezTo>
                    <a:cubicBezTo>
                      <a:pt x="3130015" y="2351943"/>
                      <a:pt x="3233498" y="2333557"/>
                      <a:pt x="3304758" y="2262466"/>
                    </a:cubicBezTo>
                    <a:cubicBezTo>
                      <a:pt x="3345224" y="2211395"/>
                      <a:pt x="3371929" y="2149769"/>
                      <a:pt x="3390460" y="2087598"/>
                    </a:cubicBezTo>
                    <a:cubicBezTo>
                      <a:pt x="3407082" y="2008267"/>
                      <a:pt x="3405720" y="1926281"/>
                      <a:pt x="3406265" y="1845520"/>
                    </a:cubicBezTo>
                    <a:cubicBezTo>
                      <a:pt x="3407968" y="1639056"/>
                      <a:pt x="3388757" y="1432932"/>
                      <a:pt x="3380582" y="1226605"/>
                    </a:cubicBezTo>
                    <a:close/>
                    <a:moveTo>
                      <a:pt x="3370295" y="1833331"/>
                    </a:moveTo>
                    <a:cubicBezTo>
                      <a:pt x="3368864" y="1918654"/>
                      <a:pt x="3373428" y="2003501"/>
                      <a:pt x="3352991" y="2087734"/>
                    </a:cubicBezTo>
                    <a:cubicBezTo>
                      <a:pt x="3334052" y="2142551"/>
                      <a:pt x="3312251" y="2198865"/>
                      <a:pt x="3273351" y="2242855"/>
                    </a:cubicBezTo>
                    <a:cubicBezTo>
                      <a:pt x="3178588" y="2326884"/>
                      <a:pt x="3075173" y="2306183"/>
                      <a:pt x="2959564" y="2299918"/>
                    </a:cubicBezTo>
                    <a:cubicBezTo>
                      <a:pt x="2873589" y="2292292"/>
                      <a:pt x="2787274" y="2289227"/>
                      <a:pt x="2701026" y="2285074"/>
                    </a:cubicBezTo>
                    <a:cubicBezTo>
                      <a:pt x="2609670" y="2276766"/>
                      <a:pt x="2518313" y="2268118"/>
                      <a:pt x="2426752" y="2262194"/>
                    </a:cubicBezTo>
                    <a:cubicBezTo>
                      <a:pt x="2287979" y="2256474"/>
                      <a:pt x="2148934" y="2260015"/>
                      <a:pt x="2010094" y="2261445"/>
                    </a:cubicBezTo>
                    <a:cubicBezTo>
                      <a:pt x="1981072" y="2262330"/>
                      <a:pt x="1949189" y="2263556"/>
                      <a:pt x="1939039" y="2296309"/>
                    </a:cubicBezTo>
                    <a:cubicBezTo>
                      <a:pt x="1902864" y="2367332"/>
                      <a:pt x="1859808" y="2435427"/>
                      <a:pt x="1820091" y="2504612"/>
                    </a:cubicBezTo>
                    <a:cubicBezTo>
                      <a:pt x="1781191" y="2568485"/>
                      <a:pt x="1745425" y="2634878"/>
                      <a:pt x="1700326" y="2694597"/>
                    </a:cubicBezTo>
                    <a:cubicBezTo>
                      <a:pt x="1679411" y="2666338"/>
                      <a:pt x="1657543" y="2638691"/>
                      <a:pt x="1633290" y="2613292"/>
                    </a:cubicBezTo>
                    <a:cubicBezTo>
                      <a:pt x="1591733" y="2571481"/>
                      <a:pt x="1557738" y="2523474"/>
                      <a:pt x="1520746" y="2477783"/>
                    </a:cubicBezTo>
                    <a:cubicBezTo>
                      <a:pt x="1447579" y="2399541"/>
                      <a:pt x="1380543" y="2315921"/>
                      <a:pt x="1308738" y="2236454"/>
                    </a:cubicBezTo>
                    <a:cubicBezTo>
                      <a:pt x="1297975" y="2220792"/>
                      <a:pt x="1281284" y="2215072"/>
                      <a:pt x="1263299" y="2215072"/>
                    </a:cubicBezTo>
                    <a:cubicBezTo>
                      <a:pt x="1262208" y="2215072"/>
                      <a:pt x="1261118" y="2215140"/>
                      <a:pt x="1259960" y="2215140"/>
                    </a:cubicBezTo>
                    <a:cubicBezTo>
                      <a:pt x="1224603" y="2211940"/>
                      <a:pt x="1184000" y="2208875"/>
                      <a:pt x="1147485" y="2205743"/>
                    </a:cubicBezTo>
                    <a:cubicBezTo>
                      <a:pt x="1051836" y="2196482"/>
                      <a:pt x="955847" y="2192941"/>
                      <a:pt x="859653" y="2189741"/>
                    </a:cubicBezTo>
                    <a:cubicBezTo>
                      <a:pt x="715430" y="2180207"/>
                      <a:pt x="568960" y="2176598"/>
                      <a:pt x="425487" y="2152833"/>
                    </a:cubicBezTo>
                    <a:cubicBezTo>
                      <a:pt x="347823" y="2143368"/>
                      <a:pt x="270841" y="2120556"/>
                      <a:pt x="208234" y="2072072"/>
                    </a:cubicBezTo>
                    <a:cubicBezTo>
                      <a:pt x="176214" y="2052120"/>
                      <a:pt x="142901" y="2028287"/>
                      <a:pt x="126619" y="1992333"/>
                    </a:cubicBezTo>
                    <a:cubicBezTo>
                      <a:pt x="101957" y="1944462"/>
                      <a:pt x="99709" y="1889714"/>
                      <a:pt x="94532" y="1837213"/>
                    </a:cubicBezTo>
                    <a:cubicBezTo>
                      <a:pt x="81179" y="1731053"/>
                      <a:pt x="83291" y="1623122"/>
                      <a:pt x="77091" y="1515940"/>
                    </a:cubicBezTo>
                    <a:cubicBezTo>
                      <a:pt x="71709" y="1404673"/>
                      <a:pt x="65442" y="1294495"/>
                      <a:pt x="58289" y="1183092"/>
                    </a:cubicBezTo>
                    <a:cubicBezTo>
                      <a:pt x="53384" y="1043429"/>
                      <a:pt x="48683" y="903766"/>
                      <a:pt x="40440" y="764239"/>
                    </a:cubicBezTo>
                    <a:cubicBezTo>
                      <a:pt x="35126" y="659373"/>
                      <a:pt x="36011" y="554370"/>
                      <a:pt x="36761" y="449368"/>
                    </a:cubicBezTo>
                    <a:cubicBezTo>
                      <a:pt x="39418" y="354239"/>
                      <a:pt x="38055" y="255365"/>
                      <a:pt x="69597" y="164526"/>
                    </a:cubicBezTo>
                    <a:cubicBezTo>
                      <a:pt x="85948" y="146685"/>
                      <a:pt x="91330" y="120605"/>
                      <a:pt x="104750" y="100108"/>
                    </a:cubicBezTo>
                    <a:cubicBezTo>
                      <a:pt x="120079" y="85264"/>
                      <a:pt x="138200" y="73415"/>
                      <a:pt x="159183" y="66197"/>
                    </a:cubicBezTo>
                    <a:cubicBezTo>
                      <a:pt x="206939" y="52033"/>
                      <a:pt x="255854" y="42228"/>
                      <a:pt x="305109" y="35350"/>
                    </a:cubicBezTo>
                    <a:cubicBezTo>
                      <a:pt x="383521" y="47471"/>
                      <a:pt x="463842" y="37325"/>
                      <a:pt x="542800" y="36167"/>
                    </a:cubicBezTo>
                    <a:cubicBezTo>
                      <a:pt x="655003" y="33852"/>
                      <a:pt x="766797" y="46109"/>
                      <a:pt x="879001" y="47335"/>
                    </a:cubicBezTo>
                    <a:cubicBezTo>
                      <a:pt x="1067232" y="51829"/>
                      <a:pt x="1255123" y="62520"/>
                      <a:pt x="1443423" y="67491"/>
                    </a:cubicBezTo>
                    <a:cubicBezTo>
                      <a:pt x="1614147" y="74505"/>
                      <a:pt x="1785347" y="93708"/>
                      <a:pt x="1956615" y="96976"/>
                    </a:cubicBezTo>
                    <a:cubicBezTo>
                      <a:pt x="2138920" y="109029"/>
                      <a:pt x="2321702" y="107054"/>
                      <a:pt x="2504211" y="114477"/>
                    </a:cubicBezTo>
                    <a:cubicBezTo>
                      <a:pt x="2572882" y="116996"/>
                      <a:pt x="2641621" y="113932"/>
                      <a:pt x="2710428" y="110867"/>
                    </a:cubicBezTo>
                    <a:cubicBezTo>
                      <a:pt x="2818066" y="106101"/>
                      <a:pt x="2925705" y="101334"/>
                      <a:pt x="3032663" y="117881"/>
                    </a:cubicBezTo>
                    <a:cubicBezTo>
                      <a:pt x="3076809" y="123261"/>
                      <a:pt x="3124292" y="123942"/>
                      <a:pt x="3162988" y="148388"/>
                    </a:cubicBezTo>
                    <a:cubicBezTo>
                      <a:pt x="3208836" y="178622"/>
                      <a:pt x="3235814" y="228059"/>
                      <a:pt x="3254617" y="278313"/>
                    </a:cubicBezTo>
                    <a:cubicBezTo>
                      <a:pt x="3272398" y="327954"/>
                      <a:pt x="3274510" y="380932"/>
                      <a:pt x="3279346" y="432957"/>
                    </a:cubicBezTo>
                    <a:cubicBezTo>
                      <a:pt x="3286091" y="540888"/>
                      <a:pt x="3294743" y="648001"/>
                      <a:pt x="3301828" y="756340"/>
                    </a:cubicBezTo>
                    <a:cubicBezTo>
                      <a:pt x="3314363" y="888853"/>
                      <a:pt x="3329623" y="1021162"/>
                      <a:pt x="3341409" y="1153743"/>
                    </a:cubicBezTo>
                    <a:cubicBezTo>
                      <a:pt x="3345020" y="1224970"/>
                      <a:pt x="3348017" y="1296266"/>
                      <a:pt x="3352446" y="1367425"/>
                    </a:cubicBezTo>
                    <a:cubicBezTo>
                      <a:pt x="3357214" y="1522682"/>
                      <a:pt x="3373020" y="1677870"/>
                      <a:pt x="3370295" y="1833331"/>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25" name="Google Shape;1025;p26"/>
              <p:cNvSpPr/>
              <p:nvPr/>
            </p:nvSpPr>
            <p:spPr>
              <a:xfrm>
                <a:off x="6504059" y="523314"/>
                <a:ext cx="1767126" cy="1474661"/>
              </a:xfrm>
              <a:custGeom>
                <a:avLst/>
                <a:gdLst/>
                <a:ahLst/>
                <a:cxnLst/>
                <a:rect l="l" t="t" r="r" b="b"/>
                <a:pathLst>
                  <a:path w="1767126" h="1474661" extrusionOk="0">
                    <a:moveTo>
                      <a:pt x="1577925" y="36495"/>
                    </a:moveTo>
                    <a:cubicBezTo>
                      <a:pt x="1529828" y="13410"/>
                      <a:pt x="1476758" y="4490"/>
                      <a:pt x="1423824" y="1698"/>
                    </a:cubicBezTo>
                    <a:cubicBezTo>
                      <a:pt x="1351611" y="-4703"/>
                      <a:pt x="1278648" y="6941"/>
                      <a:pt x="1212771" y="37516"/>
                    </a:cubicBezTo>
                    <a:cubicBezTo>
                      <a:pt x="1092052" y="84910"/>
                      <a:pt x="1003692" y="158657"/>
                      <a:pt x="939586" y="271831"/>
                    </a:cubicBezTo>
                    <a:cubicBezTo>
                      <a:pt x="877183" y="135028"/>
                      <a:pt x="727851" y="65707"/>
                      <a:pt x="589828" y="28255"/>
                    </a:cubicBezTo>
                    <a:cubicBezTo>
                      <a:pt x="554539" y="15998"/>
                      <a:pt x="517546" y="9937"/>
                      <a:pt x="480145" y="8439"/>
                    </a:cubicBezTo>
                    <a:cubicBezTo>
                      <a:pt x="423260" y="5647"/>
                      <a:pt x="365421" y="5579"/>
                      <a:pt x="310648" y="23148"/>
                    </a:cubicBezTo>
                    <a:cubicBezTo>
                      <a:pt x="206143" y="50726"/>
                      <a:pt x="158523" y="112352"/>
                      <a:pt x="100684" y="197675"/>
                    </a:cubicBezTo>
                    <a:cubicBezTo>
                      <a:pt x="61512" y="260800"/>
                      <a:pt x="19955" y="326103"/>
                      <a:pt x="5785" y="399986"/>
                    </a:cubicBezTo>
                    <a:cubicBezTo>
                      <a:pt x="-3889" y="493412"/>
                      <a:pt x="-4366" y="590652"/>
                      <a:pt x="27653" y="679993"/>
                    </a:cubicBezTo>
                    <a:cubicBezTo>
                      <a:pt x="40120" y="716151"/>
                      <a:pt x="60694" y="749381"/>
                      <a:pt x="86582" y="777573"/>
                    </a:cubicBezTo>
                    <a:cubicBezTo>
                      <a:pt x="135428" y="831640"/>
                      <a:pt x="188635" y="881962"/>
                      <a:pt x="249812" y="921934"/>
                    </a:cubicBezTo>
                    <a:cubicBezTo>
                      <a:pt x="280741" y="942839"/>
                      <a:pt x="309967" y="966128"/>
                      <a:pt x="339397" y="989008"/>
                    </a:cubicBezTo>
                    <a:cubicBezTo>
                      <a:pt x="389538" y="1025847"/>
                      <a:pt x="443017" y="1056830"/>
                      <a:pt x="491863" y="1095713"/>
                    </a:cubicBezTo>
                    <a:cubicBezTo>
                      <a:pt x="549021" y="1134459"/>
                      <a:pt x="605292" y="1174431"/>
                      <a:pt x="658362" y="1219509"/>
                    </a:cubicBezTo>
                    <a:cubicBezTo>
                      <a:pt x="699647" y="1248722"/>
                      <a:pt x="739432" y="1279501"/>
                      <a:pt x="776765" y="1313481"/>
                    </a:cubicBezTo>
                    <a:cubicBezTo>
                      <a:pt x="811850" y="1342898"/>
                      <a:pt x="847616" y="1371498"/>
                      <a:pt x="881475" y="1402345"/>
                    </a:cubicBezTo>
                    <a:cubicBezTo>
                      <a:pt x="907022" y="1424952"/>
                      <a:pt x="932024" y="1448309"/>
                      <a:pt x="959751" y="1468261"/>
                    </a:cubicBezTo>
                    <a:cubicBezTo>
                      <a:pt x="964247" y="1471393"/>
                      <a:pt x="968676" y="1473640"/>
                      <a:pt x="974194" y="1474389"/>
                    </a:cubicBezTo>
                    <a:cubicBezTo>
                      <a:pt x="975693" y="1474593"/>
                      <a:pt x="977191" y="1474662"/>
                      <a:pt x="978690" y="1474662"/>
                    </a:cubicBezTo>
                    <a:cubicBezTo>
                      <a:pt x="991566" y="1474662"/>
                      <a:pt x="1003011" y="1467375"/>
                      <a:pt x="1013775" y="1460770"/>
                    </a:cubicBezTo>
                    <a:cubicBezTo>
                      <a:pt x="1038028" y="1445585"/>
                      <a:pt x="1061599" y="1429515"/>
                      <a:pt x="1084967" y="1413104"/>
                    </a:cubicBezTo>
                    <a:cubicBezTo>
                      <a:pt x="1129589" y="1382257"/>
                      <a:pt x="1173326" y="1349571"/>
                      <a:pt x="1209909" y="1309259"/>
                    </a:cubicBezTo>
                    <a:cubicBezTo>
                      <a:pt x="1247583" y="1267993"/>
                      <a:pt x="1289003" y="1230677"/>
                      <a:pt x="1329811" y="1192612"/>
                    </a:cubicBezTo>
                    <a:cubicBezTo>
                      <a:pt x="1372049" y="1148759"/>
                      <a:pt x="1408156" y="1099662"/>
                      <a:pt x="1450121" y="1055332"/>
                    </a:cubicBezTo>
                    <a:cubicBezTo>
                      <a:pt x="1515317" y="977227"/>
                      <a:pt x="1572475" y="892721"/>
                      <a:pt x="1628679" y="808011"/>
                    </a:cubicBezTo>
                    <a:cubicBezTo>
                      <a:pt x="1668396" y="753876"/>
                      <a:pt x="1692445" y="686325"/>
                      <a:pt x="1716289" y="623542"/>
                    </a:cubicBezTo>
                    <a:cubicBezTo>
                      <a:pt x="1734887" y="572198"/>
                      <a:pt x="1754984" y="520582"/>
                      <a:pt x="1761797" y="465970"/>
                    </a:cubicBezTo>
                    <a:cubicBezTo>
                      <a:pt x="1787685" y="320383"/>
                      <a:pt x="1718128" y="102955"/>
                      <a:pt x="1577925" y="36495"/>
                    </a:cubicBezTo>
                    <a:close/>
                    <a:moveTo>
                      <a:pt x="1678138" y="609037"/>
                    </a:moveTo>
                    <a:cubicBezTo>
                      <a:pt x="1662606" y="652414"/>
                      <a:pt x="1644348" y="694837"/>
                      <a:pt x="1625204" y="736648"/>
                    </a:cubicBezTo>
                    <a:cubicBezTo>
                      <a:pt x="1595774" y="786357"/>
                      <a:pt x="1563346" y="834432"/>
                      <a:pt x="1529079" y="880873"/>
                    </a:cubicBezTo>
                    <a:cubicBezTo>
                      <a:pt x="1470559" y="973482"/>
                      <a:pt x="1394394" y="1054447"/>
                      <a:pt x="1324293" y="1138885"/>
                    </a:cubicBezTo>
                    <a:cubicBezTo>
                      <a:pt x="1277626" y="1189548"/>
                      <a:pt x="1223194" y="1232516"/>
                      <a:pt x="1177277" y="1283995"/>
                    </a:cubicBezTo>
                    <a:cubicBezTo>
                      <a:pt x="1120392" y="1343715"/>
                      <a:pt x="1050290" y="1389338"/>
                      <a:pt x="980461" y="1432579"/>
                    </a:cubicBezTo>
                    <a:cubicBezTo>
                      <a:pt x="893669" y="1362373"/>
                      <a:pt x="812667" y="1284744"/>
                      <a:pt x="724104" y="1216581"/>
                    </a:cubicBezTo>
                    <a:cubicBezTo>
                      <a:pt x="694469" y="1195812"/>
                      <a:pt x="665788" y="1173886"/>
                      <a:pt x="638333" y="1150189"/>
                    </a:cubicBezTo>
                    <a:cubicBezTo>
                      <a:pt x="598548" y="1116550"/>
                      <a:pt x="553789" y="1090810"/>
                      <a:pt x="512028" y="1059554"/>
                    </a:cubicBezTo>
                    <a:cubicBezTo>
                      <a:pt x="474627" y="1030137"/>
                      <a:pt x="434773" y="1004193"/>
                      <a:pt x="394852" y="978249"/>
                    </a:cubicBezTo>
                    <a:cubicBezTo>
                      <a:pt x="358541" y="953735"/>
                      <a:pt x="325568" y="924658"/>
                      <a:pt x="289529" y="899735"/>
                    </a:cubicBezTo>
                    <a:cubicBezTo>
                      <a:pt x="224878" y="857652"/>
                      <a:pt x="167039" y="806717"/>
                      <a:pt x="115944" y="749041"/>
                    </a:cubicBezTo>
                    <a:cubicBezTo>
                      <a:pt x="92509" y="723437"/>
                      <a:pt x="74933" y="692999"/>
                      <a:pt x="63692" y="659700"/>
                    </a:cubicBezTo>
                    <a:cubicBezTo>
                      <a:pt x="36305" y="575194"/>
                      <a:pt x="36442" y="483947"/>
                      <a:pt x="47751" y="396581"/>
                    </a:cubicBezTo>
                    <a:cubicBezTo>
                      <a:pt x="64850" y="331959"/>
                      <a:pt x="100548" y="274078"/>
                      <a:pt x="135905" y="218036"/>
                    </a:cubicBezTo>
                    <a:cubicBezTo>
                      <a:pt x="183185" y="149805"/>
                      <a:pt x="224469" y="90085"/>
                      <a:pt x="308877" y="66320"/>
                    </a:cubicBezTo>
                    <a:cubicBezTo>
                      <a:pt x="348935" y="51407"/>
                      <a:pt x="391105" y="47458"/>
                      <a:pt x="433411" y="47458"/>
                    </a:cubicBezTo>
                    <a:cubicBezTo>
                      <a:pt x="450034" y="47458"/>
                      <a:pt x="466656" y="48071"/>
                      <a:pt x="483143" y="48820"/>
                    </a:cubicBezTo>
                    <a:cubicBezTo>
                      <a:pt x="522860" y="49909"/>
                      <a:pt x="561011" y="60736"/>
                      <a:pt x="598684" y="72585"/>
                    </a:cubicBezTo>
                    <a:cubicBezTo>
                      <a:pt x="729281" y="107586"/>
                      <a:pt x="861922" y="179086"/>
                      <a:pt x="923236" y="304993"/>
                    </a:cubicBezTo>
                    <a:cubicBezTo>
                      <a:pt x="920988" y="330461"/>
                      <a:pt x="956209" y="336930"/>
                      <a:pt x="963975" y="312552"/>
                    </a:cubicBezTo>
                    <a:cubicBezTo>
                      <a:pt x="985775" y="268494"/>
                      <a:pt x="1016023" y="229408"/>
                      <a:pt x="1047906" y="192160"/>
                    </a:cubicBezTo>
                    <a:cubicBezTo>
                      <a:pt x="1117190" y="116642"/>
                      <a:pt x="1253851" y="49364"/>
                      <a:pt x="1357061" y="41670"/>
                    </a:cubicBezTo>
                    <a:cubicBezTo>
                      <a:pt x="1450598" y="38810"/>
                      <a:pt x="1562665" y="48139"/>
                      <a:pt x="1627793" y="124678"/>
                    </a:cubicBezTo>
                    <a:cubicBezTo>
                      <a:pt x="1689379" y="200672"/>
                      <a:pt x="1726099" y="298729"/>
                      <a:pt x="1726303" y="396717"/>
                    </a:cubicBezTo>
                    <a:cubicBezTo>
                      <a:pt x="1726371" y="470873"/>
                      <a:pt x="1704843" y="540534"/>
                      <a:pt x="1678138" y="609037"/>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026" name="Google Shape;1026;p26"/>
            <p:cNvSpPr/>
            <p:nvPr/>
          </p:nvSpPr>
          <p:spPr>
            <a:xfrm>
              <a:off x="5804924" y="35341"/>
              <a:ext cx="3334428" cy="2659246"/>
            </a:xfrm>
            <a:custGeom>
              <a:avLst/>
              <a:gdLst/>
              <a:ahLst/>
              <a:cxnLst/>
              <a:rect l="l" t="t" r="r" b="b"/>
              <a:pathLst>
                <a:path w="3334428" h="2659246" extrusionOk="0">
                  <a:moveTo>
                    <a:pt x="2461000" y="953739"/>
                  </a:moveTo>
                  <a:cubicBezTo>
                    <a:pt x="2486820" y="808356"/>
                    <a:pt x="2417263" y="590929"/>
                    <a:pt x="2277128" y="524468"/>
                  </a:cubicBezTo>
                  <a:cubicBezTo>
                    <a:pt x="2228963" y="501384"/>
                    <a:pt x="2175961" y="492463"/>
                    <a:pt x="2122959" y="489671"/>
                  </a:cubicBezTo>
                  <a:cubicBezTo>
                    <a:pt x="2050746" y="483202"/>
                    <a:pt x="1977783" y="494915"/>
                    <a:pt x="1911906" y="525489"/>
                  </a:cubicBezTo>
                  <a:cubicBezTo>
                    <a:pt x="1791255" y="572883"/>
                    <a:pt x="1702827" y="646630"/>
                    <a:pt x="1638721" y="759804"/>
                  </a:cubicBezTo>
                  <a:cubicBezTo>
                    <a:pt x="1576318" y="623001"/>
                    <a:pt x="1426986" y="553613"/>
                    <a:pt x="1288963" y="516228"/>
                  </a:cubicBezTo>
                  <a:cubicBezTo>
                    <a:pt x="1253674" y="503971"/>
                    <a:pt x="1216681" y="497843"/>
                    <a:pt x="1179280" y="496413"/>
                  </a:cubicBezTo>
                  <a:cubicBezTo>
                    <a:pt x="1122395" y="493621"/>
                    <a:pt x="1064625" y="493553"/>
                    <a:pt x="1009783" y="511121"/>
                  </a:cubicBezTo>
                  <a:cubicBezTo>
                    <a:pt x="905278" y="538700"/>
                    <a:pt x="857726" y="600326"/>
                    <a:pt x="799819" y="685649"/>
                  </a:cubicBezTo>
                  <a:cubicBezTo>
                    <a:pt x="760647" y="748705"/>
                    <a:pt x="719090" y="814076"/>
                    <a:pt x="704920" y="887891"/>
                  </a:cubicBezTo>
                  <a:cubicBezTo>
                    <a:pt x="695246" y="981249"/>
                    <a:pt x="694769" y="1078557"/>
                    <a:pt x="726788" y="1167898"/>
                  </a:cubicBezTo>
                  <a:cubicBezTo>
                    <a:pt x="739255" y="1204124"/>
                    <a:pt x="759829" y="1237287"/>
                    <a:pt x="785717" y="1265478"/>
                  </a:cubicBezTo>
                  <a:cubicBezTo>
                    <a:pt x="834564" y="1319545"/>
                    <a:pt x="887770" y="1369868"/>
                    <a:pt x="948947" y="1409839"/>
                  </a:cubicBezTo>
                  <a:cubicBezTo>
                    <a:pt x="979876" y="1430745"/>
                    <a:pt x="1009102" y="1453965"/>
                    <a:pt x="1038532" y="1476845"/>
                  </a:cubicBezTo>
                  <a:cubicBezTo>
                    <a:pt x="1088673" y="1513684"/>
                    <a:pt x="1142152" y="1544668"/>
                    <a:pt x="1190998" y="1583550"/>
                  </a:cubicBezTo>
                  <a:cubicBezTo>
                    <a:pt x="1248156" y="1622296"/>
                    <a:pt x="1304427" y="1662200"/>
                    <a:pt x="1357498" y="1707347"/>
                  </a:cubicBezTo>
                  <a:cubicBezTo>
                    <a:pt x="1398782" y="1736559"/>
                    <a:pt x="1438499" y="1767338"/>
                    <a:pt x="1475900" y="1801318"/>
                  </a:cubicBezTo>
                  <a:cubicBezTo>
                    <a:pt x="1510985" y="1830735"/>
                    <a:pt x="1546751" y="1859335"/>
                    <a:pt x="1580610" y="1890182"/>
                  </a:cubicBezTo>
                  <a:cubicBezTo>
                    <a:pt x="1606157" y="1912789"/>
                    <a:pt x="1631159" y="1936146"/>
                    <a:pt x="1658886" y="1956098"/>
                  </a:cubicBezTo>
                  <a:cubicBezTo>
                    <a:pt x="1663314" y="1959230"/>
                    <a:pt x="1667811" y="1961477"/>
                    <a:pt x="1673329" y="1962294"/>
                  </a:cubicBezTo>
                  <a:cubicBezTo>
                    <a:pt x="1674828" y="1962499"/>
                    <a:pt x="1676326" y="1962567"/>
                    <a:pt x="1677825" y="1962567"/>
                  </a:cubicBezTo>
                  <a:cubicBezTo>
                    <a:pt x="1690701" y="1962567"/>
                    <a:pt x="1702214" y="1955281"/>
                    <a:pt x="1712910" y="1948675"/>
                  </a:cubicBezTo>
                  <a:cubicBezTo>
                    <a:pt x="1737163" y="1933490"/>
                    <a:pt x="1760666" y="1917352"/>
                    <a:pt x="1784102" y="1900941"/>
                  </a:cubicBezTo>
                  <a:cubicBezTo>
                    <a:pt x="1828724" y="1870094"/>
                    <a:pt x="1872461" y="1837408"/>
                    <a:pt x="1909112" y="1797096"/>
                  </a:cubicBezTo>
                  <a:cubicBezTo>
                    <a:pt x="1946786" y="1755830"/>
                    <a:pt x="1988206" y="1718514"/>
                    <a:pt x="2029014" y="1680449"/>
                  </a:cubicBezTo>
                  <a:cubicBezTo>
                    <a:pt x="2071320" y="1636596"/>
                    <a:pt x="2107359" y="1587499"/>
                    <a:pt x="2149324" y="1543169"/>
                  </a:cubicBezTo>
                  <a:cubicBezTo>
                    <a:pt x="2214521" y="1465064"/>
                    <a:pt x="2271678" y="1380559"/>
                    <a:pt x="2327882" y="1295848"/>
                  </a:cubicBezTo>
                  <a:cubicBezTo>
                    <a:pt x="2367599" y="1241713"/>
                    <a:pt x="2391648" y="1174163"/>
                    <a:pt x="2415492" y="1111379"/>
                  </a:cubicBezTo>
                  <a:cubicBezTo>
                    <a:pt x="2434090" y="1059967"/>
                    <a:pt x="2454119" y="1008351"/>
                    <a:pt x="2461000" y="953739"/>
                  </a:cubicBezTo>
                  <a:close/>
                  <a:moveTo>
                    <a:pt x="3316183" y="1332007"/>
                  </a:moveTo>
                  <a:cubicBezTo>
                    <a:pt x="3321089" y="1487332"/>
                    <a:pt x="3336894" y="1642520"/>
                    <a:pt x="3334101" y="1797981"/>
                  </a:cubicBezTo>
                  <a:cubicBezTo>
                    <a:pt x="3332670" y="1883304"/>
                    <a:pt x="3337235" y="1968151"/>
                    <a:pt x="3316797" y="2052384"/>
                  </a:cubicBezTo>
                  <a:cubicBezTo>
                    <a:pt x="3297858" y="2107201"/>
                    <a:pt x="3276057" y="2163515"/>
                    <a:pt x="3237158" y="2207505"/>
                  </a:cubicBezTo>
                  <a:cubicBezTo>
                    <a:pt x="3142395" y="2291534"/>
                    <a:pt x="3038980" y="2270833"/>
                    <a:pt x="2923370" y="2264568"/>
                  </a:cubicBezTo>
                  <a:cubicBezTo>
                    <a:pt x="2837395" y="2256942"/>
                    <a:pt x="2751080" y="2253877"/>
                    <a:pt x="2664832" y="2249724"/>
                  </a:cubicBezTo>
                  <a:cubicBezTo>
                    <a:pt x="2573476" y="2241416"/>
                    <a:pt x="2482119" y="2232768"/>
                    <a:pt x="2390558" y="2226844"/>
                  </a:cubicBezTo>
                  <a:cubicBezTo>
                    <a:pt x="2251785" y="2221124"/>
                    <a:pt x="2112741" y="2224665"/>
                    <a:pt x="1973900" y="2226095"/>
                  </a:cubicBezTo>
                  <a:cubicBezTo>
                    <a:pt x="1944879" y="2226980"/>
                    <a:pt x="1912995" y="2228206"/>
                    <a:pt x="1902845" y="2260959"/>
                  </a:cubicBezTo>
                  <a:cubicBezTo>
                    <a:pt x="1866670" y="2331982"/>
                    <a:pt x="1823614" y="2400077"/>
                    <a:pt x="1783897" y="2469262"/>
                  </a:cubicBezTo>
                  <a:cubicBezTo>
                    <a:pt x="1744997" y="2533135"/>
                    <a:pt x="1709231" y="2599528"/>
                    <a:pt x="1664132" y="2659247"/>
                  </a:cubicBezTo>
                  <a:cubicBezTo>
                    <a:pt x="1643217" y="2630988"/>
                    <a:pt x="1621349" y="2603341"/>
                    <a:pt x="1597096" y="2577942"/>
                  </a:cubicBezTo>
                  <a:cubicBezTo>
                    <a:pt x="1555539" y="2536131"/>
                    <a:pt x="1521544" y="2488124"/>
                    <a:pt x="1484552" y="2442432"/>
                  </a:cubicBezTo>
                  <a:cubicBezTo>
                    <a:pt x="1411385" y="2364191"/>
                    <a:pt x="1344349" y="2280571"/>
                    <a:pt x="1272545" y="2201104"/>
                  </a:cubicBezTo>
                  <a:cubicBezTo>
                    <a:pt x="1261781" y="2185442"/>
                    <a:pt x="1245090" y="2179722"/>
                    <a:pt x="1227105" y="2179722"/>
                  </a:cubicBezTo>
                  <a:cubicBezTo>
                    <a:pt x="1226015" y="2179722"/>
                    <a:pt x="1224925" y="2179790"/>
                    <a:pt x="1223766" y="2179790"/>
                  </a:cubicBezTo>
                  <a:cubicBezTo>
                    <a:pt x="1188409" y="2176589"/>
                    <a:pt x="1147806" y="2173525"/>
                    <a:pt x="1111291" y="2170393"/>
                  </a:cubicBezTo>
                  <a:cubicBezTo>
                    <a:pt x="1015642" y="2161132"/>
                    <a:pt x="919653" y="2157591"/>
                    <a:pt x="823459" y="2154391"/>
                  </a:cubicBezTo>
                  <a:cubicBezTo>
                    <a:pt x="679237" y="2144857"/>
                    <a:pt x="532766" y="2141248"/>
                    <a:pt x="389293" y="2117483"/>
                  </a:cubicBezTo>
                  <a:cubicBezTo>
                    <a:pt x="311630" y="2108018"/>
                    <a:pt x="234647" y="2085206"/>
                    <a:pt x="172040" y="2036722"/>
                  </a:cubicBezTo>
                  <a:cubicBezTo>
                    <a:pt x="140021" y="2016770"/>
                    <a:pt x="106707" y="1992937"/>
                    <a:pt x="90425" y="1956983"/>
                  </a:cubicBezTo>
                  <a:cubicBezTo>
                    <a:pt x="65763" y="1909112"/>
                    <a:pt x="63515" y="1854364"/>
                    <a:pt x="58338" y="1801862"/>
                  </a:cubicBezTo>
                  <a:cubicBezTo>
                    <a:pt x="44985" y="1695702"/>
                    <a:pt x="47097" y="1587772"/>
                    <a:pt x="40897" y="1480590"/>
                  </a:cubicBezTo>
                  <a:cubicBezTo>
                    <a:pt x="35516" y="1369323"/>
                    <a:pt x="29248" y="1259145"/>
                    <a:pt x="22095" y="1147742"/>
                  </a:cubicBezTo>
                  <a:cubicBezTo>
                    <a:pt x="17190" y="1008079"/>
                    <a:pt x="12489" y="868416"/>
                    <a:pt x="4246" y="728889"/>
                  </a:cubicBezTo>
                  <a:cubicBezTo>
                    <a:pt x="-1068" y="624023"/>
                    <a:pt x="-182" y="519020"/>
                    <a:pt x="567" y="414018"/>
                  </a:cubicBezTo>
                  <a:cubicBezTo>
                    <a:pt x="3224" y="318889"/>
                    <a:pt x="1861" y="220015"/>
                    <a:pt x="33404" y="129176"/>
                  </a:cubicBezTo>
                  <a:cubicBezTo>
                    <a:pt x="49686" y="111403"/>
                    <a:pt x="55000" y="85255"/>
                    <a:pt x="68420" y="64758"/>
                  </a:cubicBezTo>
                  <a:cubicBezTo>
                    <a:pt x="83749" y="49846"/>
                    <a:pt x="101938" y="38065"/>
                    <a:pt x="122989" y="30847"/>
                  </a:cubicBezTo>
                  <a:cubicBezTo>
                    <a:pt x="170677" y="16683"/>
                    <a:pt x="219660" y="6878"/>
                    <a:pt x="268915" y="0"/>
                  </a:cubicBezTo>
                  <a:cubicBezTo>
                    <a:pt x="347327" y="12121"/>
                    <a:pt x="427648" y="1975"/>
                    <a:pt x="506606" y="817"/>
                  </a:cubicBezTo>
                  <a:cubicBezTo>
                    <a:pt x="618809" y="-1498"/>
                    <a:pt x="730604" y="10759"/>
                    <a:pt x="842807" y="11985"/>
                  </a:cubicBezTo>
                  <a:cubicBezTo>
                    <a:pt x="1031038" y="16479"/>
                    <a:pt x="1218930" y="27170"/>
                    <a:pt x="1407229" y="32141"/>
                  </a:cubicBezTo>
                  <a:cubicBezTo>
                    <a:pt x="1577953" y="39155"/>
                    <a:pt x="1749153" y="58357"/>
                    <a:pt x="1920421" y="61626"/>
                  </a:cubicBezTo>
                  <a:cubicBezTo>
                    <a:pt x="2102726" y="73679"/>
                    <a:pt x="2285508" y="71704"/>
                    <a:pt x="2468017" y="79126"/>
                  </a:cubicBezTo>
                  <a:cubicBezTo>
                    <a:pt x="2536688" y="81646"/>
                    <a:pt x="2605427" y="78582"/>
                    <a:pt x="2674234" y="75517"/>
                  </a:cubicBezTo>
                  <a:cubicBezTo>
                    <a:pt x="2781873" y="70751"/>
                    <a:pt x="2889512" y="65984"/>
                    <a:pt x="2996469" y="82531"/>
                  </a:cubicBezTo>
                  <a:cubicBezTo>
                    <a:pt x="3040615" y="87911"/>
                    <a:pt x="3088098" y="88592"/>
                    <a:pt x="3126794" y="113038"/>
                  </a:cubicBezTo>
                  <a:cubicBezTo>
                    <a:pt x="3172643" y="143272"/>
                    <a:pt x="3199620" y="192709"/>
                    <a:pt x="3218423" y="242963"/>
                  </a:cubicBezTo>
                  <a:cubicBezTo>
                    <a:pt x="3236204" y="292604"/>
                    <a:pt x="3238316" y="345582"/>
                    <a:pt x="3243153" y="397607"/>
                  </a:cubicBezTo>
                  <a:cubicBezTo>
                    <a:pt x="3249897" y="505537"/>
                    <a:pt x="3258549" y="612651"/>
                    <a:pt x="3265634" y="720990"/>
                  </a:cubicBezTo>
                  <a:cubicBezTo>
                    <a:pt x="3278169" y="853503"/>
                    <a:pt x="3293429" y="985812"/>
                    <a:pt x="3305215" y="1118393"/>
                  </a:cubicBezTo>
                  <a:cubicBezTo>
                    <a:pt x="3308758" y="1189484"/>
                    <a:pt x="3311755" y="1260848"/>
                    <a:pt x="3316183" y="1332007"/>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27" name="Google Shape;1027;p26"/>
            <p:cNvSpPr/>
            <p:nvPr/>
          </p:nvSpPr>
          <p:spPr>
            <a:xfrm>
              <a:off x="6544715" y="564615"/>
              <a:ext cx="1685716" cy="1391346"/>
            </a:xfrm>
            <a:custGeom>
              <a:avLst/>
              <a:gdLst/>
              <a:ahLst/>
              <a:cxnLst/>
              <a:rect l="l" t="t" r="r" b="b"/>
              <a:pathLst>
                <a:path w="1685716" h="1391346" extrusionOk="0">
                  <a:moveTo>
                    <a:pt x="1685717" y="355485"/>
                  </a:moveTo>
                  <a:cubicBezTo>
                    <a:pt x="1685717" y="429573"/>
                    <a:pt x="1664257" y="499234"/>
                    <a:pt x="1637484" y="567738"/>
                  </a:cubicBezTo>
                  <a:cubicBezTo>
                    <a:pt x="1621951" y="611114"/>
                    <a:pt x="1603693" y="653537"/>
                    <a:pt x="1584550" y="695348"/>
                  </a:cubicBezTo>
                  <a:cubicBezTo>
                    <a:pt x="1555119" y="745057"/>
                    <a:pt x="1522691" y="793132"/>
                    <a:pt x="1488356" y="839573"/>
                  </a:cubicBezTo>
                  <a:cubicBezTo>
                    <a:pt x="1429836" y="932182"/>
                    <a:pt x="1353671" y="1013147"/>
                    <a:pt x="1283570" y="1097585"/>
                  </a:cubicBezTo>
                  <a:cubicBezTo>
                    <a:pt x="1236903" y="1148248"/>
                    <a:pt x="1182471" y="1191216"/>
                    <a:pt x="1136554" y="1242764"/>
                  </a:cubicBezTo>
                  <a:cubicBezTo>
                    <a:pt x="1079669" y="1302415"/>
                    <a:pt x="1009568" y="1348107"/>
                    <a:pt x="939739" y="1391347"/>
                  </a:cubicBezTo>
                  <a:cubicBezTo>
                    <a:pt x="852946" y="1321141"/>
                    <a:pt x="771945" y="1243513"/>
                    <a:pt x="683381" y="1175350"/>
                  </a:cubicBezTo>
                  <a:cubicBezTo>
                    <a:pt x="653814" y="1154581"/>
                    <a:pt x="625065" y="1132654"/>
                    <a:pt x="597679" y="1108957"/>
                  </a:cubicBezTo>
                  <a:cubicBezTo>
                    <a:pt x="557893" y="1075318"/>
                    <a:pt x="513135" y="1049578"/>
                    <a:pt x="471373" y="1018322"/>
                  </a:cubicBezTo>
                  <a:cubicBezTo>
                    <a:pt x="433904" y="988905"/>
                    <a:pt x="394051" y="962961"/>
                    <a:pt x="354197" y="937017"/>
                  </a:cubicBezTo>
                  <a:cubicBezTo>
                    <a:pt x="317886" y="912503"/>
                    <a:pt x="284981" y="883426"/>
                    <a:pt x="248943" y="858503"/>
                  </a:cubicBezTo>
                  <a:cubicBezTo>
                    <a:pt x="184359" y="816421"/>
                    <a:pt x="126452" y="765554"/>
                    <a:pt x="75358" y="707809"/>
                  </a:cubicBezTo>
                  <a:cubicBezTo>
                    <a:pt x="51923" y="682205"/>
                    <a:pt x="34346" y="651767"/>
                    <a:pt x="23105" y="618400"/>
                  </a:cubicBezTo>
                  <a:cubicBezTo>
                    <a:pt x="-4281" y="533894"/>
                    <a:pt x="-4145" y="442647"/>
                    <a:pt x="7164" y="355281"/>
                  </a:cubicBezTo>
                  <a:cubicBezTo>
                    <a:pt x="24264" y="290659"/>
                    <a:pt x="59961" y="232778"/>
                    <a:pt x="95319" y="176736"/>
                  </a:cubicBezTo>
                  <a:cubicBezTo>
                    <a:pt x="142598" y="108573"/>
                    <a:pt x="183882" y="48785"/>
                    <a:pt x="268290" y="24952"/>
                  </a:cubicBezTo>
                  <a:cubicBezTo>
                    <a:pt x="308348" y="10039"/>
                    <a:pt x="350518" y="6090"/>
                    <a:pt x="392824" y="6090"/>
                  </a:cubicBezTo>
                  <a:cubicBezTo>
                    <a:pt x="409379" y="6090"/>
                    <a:pt x="426070" y="6703"/>
                    <a:pt x="442556" y="7520"/>
                  </a:cubicBezTo>
                  <a:cubicBezTo>
                    <a:pt x="482342" y="8609"/>
                    <a:pt x="520424" y="19368"/>
                    <a:pt x="558098" y="31285"/>
                  </a:cubicBezTo>
                  <a:cubicBezTo>
                    <a:pt x="688763" y="66286"/>
                    <a:pt x="821336" y="137786"/>
                    <a:pt x="882649" y="263761"/>
                  </a:cubicBezTo>
                  <a:cubicBezTo>
                    <a:pt x="880401" y="289229"/>
                    <a:pt x="915622" y="295698"/>
                    <a:pt x="923388" y="271320"/>
                  </a:cubicBezTo>
                  <a:cubicBezTo>
                    <a:pt x="945189" y="227262"/>
                    <a:pt x="975436" y="188176"/>
                    <a:pt x="1007320" y="150928"/>
                  </a:cubicBezTo>
                  <a:cubicBezTo>
                    <a:pt x="1076603" y="75411"/>
                    <a:pt x="1213196" y="8133"/>
                    <a:pt x="1316475" y="438"/>
                  </a:cubicBezTo>
                  <a:cubicBezTo>
                    <a:pt x="1410011" y="-2422"/>
                    <a:pt x="1522078" y="6907"/>
                    <a:pt x="1587275" y="83514"/>
                  </a:cubicBezTo>
                  <a:cubicBezTo>
                    <a:pt x="1648724" y="159440"/>
                    <a:pt x="1685444" y="257497"/>
                    <a:pt x="1685717" y="35548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46453" y="35056"/>
            <a:ext cx="4817380" cy="1235461"/>
          </a:xfrm>
          <a:prstGeom prst="rect">
            <a:avLst/>
          </a:prstGeom>
          <a:noFill/>
          <a:ln>
            <a:noFill/>
          </a:ln>
        </p:spPr>
        <p:txBody>
          <a:bodyPr spcFirstLastPara="1" wrap="square" lIns="0" tIns="0" rIns="0" bIns="0" anchor="t" anchorCtr="0">
            <a:spAutoFit/>
          </a:bodyPr>
          <a:lstStyle/>
          <a:p>
            <a:pPr algn="ctr" defTabSz="1219170">
              <a:buClr>
                <a:srgbClr val="000000"/>
              </a:buClr>
            </a:pPr>
            <a:r>
              <a:rPr lang="fa-IR" sz="8000" kern="0" dirty="0">
                <a:solidFill>
                  <a:srgbClr val="000000"/>
                </a:solidFill>
                <a:latin typeface="Dosis ExtraBold"/>
                <a:ea typeface="Dosis ExtraBold"/>
                <a:cs typeface="Dosis ExtraBold"/>
                <a:sym typeface="Dosis ExtraBold"/>
              </a:rPr>
              <a:t>1</a:t>
            </a:r>
            <a:r>
              <a:rPr lang="en-US" sz="8000" kern="0" dirty="0">
                <a:solidFill>
                  <a:srgbClr val="000000"/>
                </a:solidFill>
                <a:latin typeface="Dosis ExtraBold"/>
                <a:ea typeface="Dosis ExtraBold"/>
                <a:cs typeface="Dosis ExtraBold"/>
                <a:sym typeface="Dosis ExtraBold"/>
              </a:rPr>
              <a:t>. Pinterest</a:t>
            </a:r>
            <a:endParaRPr sz="8000" kern="0" dirty="0">
              <a:solidFill>
                <a:srgbClr val="000000"/>
              </a:solidFill>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71265" y="1331870"/>
            <a:ext cx="1891991" cy="369332"/>
          </a:xfrm>
          <a:prstGeom prst="rect">
            <a:avLst/>
          </a:prstGeom>
          <a:noFill/>
          <a:ln>
            <a:noFill/>
          </a:ln>
        </p:spPr>
        <p:txBody>
          <a:bodyPr spcFirstLastPara="1" wrap="square" lIns="0" tIns="0" rIns="0" bIns="0" anchor="t" anchorCtr="0">
            <a:spAutoFit/>
          </a:bodyPr>
          <a:lstStyle/>
          <a:p>
            <a:pPr algn="ctr" defTabSz="1219170">
              <a:buClr>
                <a:srgbClr val="000000"/>
              </a:buClr>
            </a:pPr>
            <a:r>
              <a:rPr lang="en-US" sz="2400" kern="0" dirty="0">
                <a:solidFill>
                  <a:srgbClr val="000000"/>
                </a:solidFill>
                <a:latin typeface="Dosis ExtraBold"/>
                <a:ea typeface="Dosis ExtraBold"/>
                <a:cs typeface="Dosis ExtraBold"/>
                <a:sym typeface="Dosis ExtraBold"/>
              </a:rPr>
              <a:t>pinterest.com</a:t>
            </a:r>
            <a:endParaRPr sz="2400" kern="0" dirty="0">
              <a:solidFill>
                <a:srgbClr val="000000"/>
              </a:solidFill>
              <a:latin typeface="Dosis ExtraBold"/>
              <a:ea typeface="Dosis ExtraBold"/>
              <a:cs typeface="Dosis ExtraBold"/>
              <a:sym typeface="Dosis ExtraBold"/>
            </a:endParaRPr>
          </a:p>
        </p:txBody>
      </p:sp>
      <p:pic>
        <p:nvPicPr>
          <p:cNvPr id="54" name="Picture 53">
            <a:extLst>
              <a:ext uri="{FF2B5EF4-FFF2-40B4-BE49-F238E27FC236}">
                <a16:creationId xmlns:a16="http://schemas.microsoft.com/office/drawing/2014/main" id="{99387881-9389-7CDA-ABB0-7D1967D505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1" y="1516536"/>
            <a:ext cx="8125428" cy="4570553"/>
          </a:xfrm>
          <a:prstGeom prst="rect">
            <a:avLst/>
          </a:prstGeom>
          <a:ln>
            <a:noFill/>
          </a:ln>
          <a:effectLst>
            <a:outerShdw blurRad="292100" dist="139700" dir="2700000" algn="tl" rotWithShape="0">
              <a:srgbClr val="333333">
                <a:alpha val="65000"/>
              </a:srgbClr>
            </a:outerShdw>
          </a:effectLst>
        </p:spPr>
      </p:pic>
      <p:sp>
        <p:nvSpPr>
          <p:cNvPr id="55" name="Google Shape;2274;p37">
            <a:extLst>
              <a:ext uri="{FF2B5EF4-FFF2-40B4-BE49-F238E27FC236}">
                <a16:creationId xmlns:a16="http://schemas.microsoft.com/office/drawing/2014/main" id="{E755254F-9C37-4911-319B-935B47ADC3B4}"/>
              </a:ext>
            </a:extLst>
          </p:cNvPr>
          <p:cNvSpPr/>
          <p:nvPr/>
        </p:nvSpPr>
        <p:spPr>
          <a:xfrm>
            <a:off x="11121743" y="370027"/>
            <a:ext cx="346312" cy="589369"/>
          </a:xfrm>
          <a:custGeom>
            <a:avLst/>
            <a:gdLst/>
            <a:ahLst/>
            <a:cxnLst/>
            <a:rect l="l" t="t" r="r" b="b"/>
            <a:pathLst>
              <a:path w="692623" h="1178738" extrusionOk="0">
                <a:moveTo>
                  <a:pt x="690477" y="627961"/>
                </a:moveTo>
                <a:cubicBezTo>
                  <a:pt x="683955" y="622138"/>
                  <a:pt x="677574" y="616150"/>
                  <a:pt x="671264" y="610068"/>
                </a:cubicBezTo>
                <a:cubicBezTo>
                  <a:pt x="602793" y="544931"/>
                  <a:pt x="536300" y="477719"/>
                  <a:pt x="467147" y="413313"/>
                </a:cubicBezTo>
                <a:cubicBezTo>
                  <a:pt x="392837" y="343649"/>
                  <a:pt x="316172" y="276697"/>
                  <a:pt x="240356" y="208707"/>
                </a:cubicBezTo>
                <a:cubicBezTo>
                  <a:pt x="167199" y="142085"/>
                  <a:pt x="97198" y="72092"/>
                  <a:pt x="23030" y="6648"/>
                </a:cubicBezTo>
                <a:cubicBezTo>
                  <a:pt x="23571" y="5186"/>
                  <a:pt x="21146" y="5493"/>
                  <a:pt x="20510" y="4361"/>
                </a:cubicBezTo>
                <a:cubicBezTo>
                  <a:pt x="18203" y="2145"/>
                  <a:pt x="16460" y="1202"/>
                  <a:pt x="15283" y="1108"/>
                </a:cubicBezTo>
                <a:cubicBezTo>
                  <a:pt x="15448" y="731"/>
                  <a:pt x="15589" y="354"/>
                  <a:pt x="15754" y="0"/>
                </a:cubicBezTo>
                <a:cubicBezTo>
                  <a:pt x="12505" y="0"/>
                  <a:pt x="9609" y="1509"/>
                  <a:pt x="7466" y="5328"/>
                </a:cubicBezTo>
                <a:cubicBezTo>
                  <a:pt x="5394" y="15748"/>
                  <a:pt x="7089" y="26734"/>
                  <a:pt x="5888" y="37319"/>
                </a:cubicBezTo>
                <a:cubicBezTo>
                  <a:pt x="4381" y="61412"/>
                  <a:pt x="1062" y="85647"/>
                  <a:pt x="1179" y="109858"/>
                </a:cubicBezTo>
                <a:cubicBezTo>
                  <a:pt x="873" y="123155"/>
                  <a:pt x="1980" y="136380"/>
                  <a:pt x="2804" y="149629"/>
                </a:cubicBezTo>
                <a:cubicBezTo>
                  <a:pt x="-2823" y="218562"/>
                  <a:pt x="1321" y="287683"/>
                  <a:pt x="3981" y="356639"/>
                </a:cubicBezTo>
                <a:cubicBezTo>
                  <a:pt x="5088" y="405533"/>
                  <a:pt x="10527" y="454050"/>
                  <a:pt x="12528" y="502944"/>
                </a:cubicBezTo>
                <a:cubicBezTo>
                  <a:pt x="13870" y="544247"/>
                  <a:pt x="19592" y="585220"/>
                  <a:pt x="22088" y="626452"/>
                </a:cubicBezTo>
                <a:cubicBezTo>
                  <a:pt x="27739" y="702905"/>
                  <a:pt x="33131" y="779052"/>
                  <a:pt x="37440" y="855811"/>
                </a:cubicBezTo>
                <a:cubicBezTo>
                  <a:pt x="38452" y="873916"/>
                  <a:pt x="39370" y="891951"/>
                  <a:pt x="40618" y="910033"/>
                </a:cubicBezTo>
                <a:cubicBezTo>
                  <a:pt x="40995" y="915526"/>
                  <a:pt x="41372" y="921915"/>
                  <a:pt x="41748" y="928303"/>
                </a:cubicBezTo>
                <a:cubicBezTo>
                  <a:pt x="41748" y="933301"/>
                  <a:pt x="42714" y="939619"/>
                  <a:pt x="48553" y="940633"/>
                </a:cubicBezTo>
                <a:cubicBezTo>
                  <a:pt x="61409" y="942637"/>
                  <a:pt x="75701" y="910080"/>
                  <a:pt x="83353" y="900509"/>
                </a:cubicBezTo>
                <a:cubicBezTo>
                  <a:pt x="95927" y="881460"/>
                  <a:pt x="111844" y="864934"/>
                  <a:pt x="124346" y="845862"/>
                </a:cubicBezTo>
                <a:cubicBezTo>
                  <a:pt x="140357" y="818681"/>
                  <a:pt x="158417" y="793031"/>
                  <a:pt x="174663" y="765826"/>
                </a:cubicBezTo>
                <a:cubicBezTo>
                  <a:pt x="190133" y="740931"/>
                  <a:pt x="202424" y="714221"/>
                  <a:pt x="218058" y="689444"/>
                </a:cubicBezTo>
                <a:cubicBezTo>
                  <a:pt x="220318" y="693169"/>
                  <a:pt x="223050" y="696729"/>
                  <a:pt x="224933" y="700477"/>
                </a:cubicBezTo>
                <a:cubicBezTo>
                  <a:pt x="249962" y="738008"/>
                  <a:pt x="266232" y="780112"/>
                  <a:pt x="284786" y="820991"/>
                </a:cubicBezTo>
                <a:cubicBezTo>
                  <a:pt x="297595" y="851426"/>
                  <a:pt x="315113" y="879551"/>
                  <a:pt x="327804" y="910033"/>
                </a:cubicBezTo>
                <a:cubicBezTo>
                  <a:pt x="346264" y="951147"/>
                  <a:pt x="362722" y="993110"/>
                  <a:pt x="383136" y="1033305"/>
                </a:cubicBezTo>
                <a:cubicBezTo>
                  <a:pt x="399359" y="1067559"/>
                  <a:pt x="412733" y="1103016"/>
                  <a:pt x="426178" y="1138449"/>
                </a:cubicBezTo>
                <a:cubicBezTo>
                  <a:pt x="429756" y="1148185"/>
                  <a:pt x="433053" y="1158016"/>
                  <a:pt x="436985" y="1167611"/>
                </a:cubicBezTo>
                <a:cubicBezTo>
                  <a:pt x="438633" y="1172727"/>
                  <a:pt x="441671" y="1177418"/>
                  <a:pt x="447369" y="1178337"/>
                </a:cubicBezTo>
                <a:cubicBezTo>
                  <a:pt x="449158" y="1178620"/>
                  <a:pt x="450948" y="1178738"/>
                  <a:pt x="452690" y="1178738"/>
                </a:cubicBezTo>
                <a:cubicBezTo>
                  <a:pt x="468371" y="1178738"/>
                  <a:pt x="482522" y="1168624"/>
                  <a:pt x="496108" y="1161670"/>
                </a:cubicBezTo>
                <a:cubicBezTo>
                  <a:pt x="502701" y="1158369"/>
                  <a:pt x="509647" y="1154975"/>
                  <a:pt x="516546" y="1151486"/>
                </a:cubicBezTo>
                <a:cubicBezTo>
                  <a:pt x="532510" y="1144036"/>
                  <a:pt x="549604" y="1136044"/>
                  <a:pt x="565191" y="1127392"/>
                </a:cubicBezTo>
                <a:cubicBezTo>
                  <a:pt x="570771" y="1124445"/>
                  <a:pt x="578777" y="1122701"/>
                  <a:pt x="579671" y="1115345"/>
                </a:cubicBezTo>
                <a:cubicBezTo>
                  <a:pt x="580966" y="1101201"/>
                  <a:pt x="574374" y="1087574"/>
                  <a:pt x="570606" y="1074184"/>
                </a:cubicBezTo>
                <a:cubicBezTo>
                  <a:pt x="560976" y="1042405"/>
                  <a:pt x="548356" y="1011664"/>
                  <a:pt x="537219" y="980404"/>
                </a:cubicBezTo>
                <a:cubicBezTo>
                  <a:pt x="529920" y="959823"/>
                  <a:pt x="519795" y="940468"/>
                  <a:pt x="511648" y="920241"/>
                </a:cubicBezTo>
                <a:cubicBezTo>
                  <a:pt x="505974" y="904658"/>
                  <a:pt x="500205" y="889146"/>
                  <a:pt x="492953" y="874223"/>
                </a:cubicBezTo>
                <a:cubicBezTo>
                  <a:pt x="483841" y="854208"/>
                  <a:pt x="476659" y="833368"/>
                  <a:pt x="467265" y="813494"/>
                </a:cubicBezTo>
                <a:cubicBezTo>
                  <a:pt x="454715" y="788929"/>
                  <a:pt x="443178" y="763775"/>
                  <a:pt x="430534" y="739210"/>
                </a:cubicBezTo>
                <a:cubicBezTo>
                  <a:pt x="427520" y="733222"/>
                  <a:pt x="424435" y="727022"/>
                  <a:pt x="421374" y="720751"/>
                </a:cubicBezTo>
                <a:cubicBezTo>
                  <a:pt x="412851" y="700312"/>
                  <a:pt x="400866" y="681263"/>
                  <a:pt x="389211" y="662474"/>
                </a:cubicBezTo>
                <a:cubicBezTo>
                  <a:pt x="374895" y="640998"/>
                  <a:pt x="365359" y="616669"/>
                  <a:pt x="351185" y="595145"/>
                </a:cubicBezTo>
                <a:cubicBezTo>
                  <a:pt x="352715" y="595616"/>
                  <a:pt x="354246" y="595734"/>
                  <a:pt x="355470" y="594980"/>
                </a:cubicBezTo>
                <a:cubicBezTo>
                  <a:pt x="358625" y="595805"/>
                  <a:pt x="361663" y="597031"/>
                  <a:pt x="364865" y="597620"/>
                </a:cubicBezTo>
                <a:cubicBezTo>
                  <a:pt x="365077" y="597714"/>
                  <a:pt x="365265" y="597785"/>
                  <a:pt x="365477" y="597832"/>
                </a:cubicBezTo>
                <a:cubicBezTo>
                  <a:pt x="369315" y="599435"/>
                  <a:pt x="373741" y="600025"/>
                  <a:pt x="377674" y="601039"/>
                </a:cubicBezTo>
                <a:cubicBezTo>
                  <a:pt x="431899" y="608889"/>
                  <a:pt x="485724" y="619144"/>
                  <a:pt x="540280" y="624920"/>
                </a:cubicBezTo>
                <a:cubicBezTo>
                  <a:pt x="566557" y="630224"/>
                  <a:pt x="593234" y="632511"/>
                  <a:pt x="619887" y="635552"/>
                </a:cubicBezTo>
                <a:cubicBezTo>
                  <a:pt x="638371" y="638452"/>
                  <a:pt x="657749" y="643025"/>
                  <a:pt x="676726" y="642813"/>
                </a:cubicBezTo>
                <a:cubicBezTo>
                  <a:pt x="679010" y="642884"/>
                  <a:pt x="681341" y="643049"/>
                  <a:pt x="683625" y="642719"/>
                </a:cubicBezTo>
                <a:cubicBezTo>
                  <a:pt x="686121" y="642294"/>
                  <a:pt x="687628" y="640715"/>
                  <a:pt x="688287" y="638805"/>
                </a:cubicBezTo>
                <a:cubicBezTo>
                  <a:pt x="689323" y="638452"/>
                  <a:pt x="690265" y="637886"/>
                  <a:pt x="691019" y="637037"/>
                </a:cubicBezTo>
                <a:cubicBezTo>
                  <a:pt x="693373" y="634420"/>
                  <a:pt x="693091" y="630295"/>
                  <a:pt x="690477" y="62796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56" name="Google Shape;2275;p37">
            <a:extLst>
              <a:ext uri="{FF2B5EF4-FFF2-40B4-BE49-F238E27FC236}">
                <a16:creationId xmlns:a16="http://schemas.microsoft.com/office/drawing/2014/main" id="{93CB9784-39FE-1E41-9A40-D51009B4FB37}"/>
              </a:ext>
            </a:extLst>
          </p:cNvPr>
          <p:cNvGrpSpPr/>
          <p:nvPr/>
        </p:nvGrpSpPr>
        <p:grpSpPr>
          <a:xfrm>
            <a:off x="11121743" y="370027"/>
            <a:ext cx="346312" cy="589369"/>
            <a:chOff x="15970005" y="3517977"/>
            <a:chExt cx="692623" cy="1178738"/>
          </a:xfrm>
        </p:grpSpPr>
        <p:sp>
          <p:nvSpPr>
            <p:cNvPr id="57" name="Google Shape;2276;p37">
              <a:extLst>
                <a:ext uri="{FF2B5EF4-FFF2-40B4-BE49-F238E27FC236}">
                  <a16:creationId xmlns:a16="http://schemas.microsoft.com/office/drawing/2014/main" id="{71FA5070-8411-35EB-590B-E6EFEC58F2A9}"/>
                </a:ext>
              </a:extLst>
            </p:cNvPr>
            <p:cNvSpPr/>
            <p:nvPr/>
          </p:nvSpPr>
          <p:spPr>
            <a:xfrm>
              <a:off x="15970005" y="3517977"/>
              <a:ext cx="692623" cy="1178738"/>
            </a:xfrm>
            <a:custGeom>
              <a:avLst/>
              <a:gdLst/>
              <a:ahLst/>
              <a:cxnLst/>
              <a:rect l="l" t="t" r="r" b="b"/>
              <a:pathLst>
                <a:path w="692623" h="1178738" extrusionOk="0">
                  <a:moveTo>
                    <a:pt x="690477" y="627961"/>
                  </a:moveTo>
                  <a:cubicBezTo>
                    <a:pt x="683955" y="622138"/>
                    <a:pt x="677574" y="616150"/>
                    <a:pt x="671264" y="610068"/>
                  </a:cubicBezTo>
                  <a:cubicBezTo>
                    <a:pt x="602793" y="544931"/>
                    <a:pt x="536300" y="477719"/>
                    <a:pt x="467147" y="413313"/>
                  </a:cubicBezTo>
                  <a:cubicBezTo>
                    <a:pt x="392837" y="343649"/>
                    <a:pt x="316172" y="276697"/>
                    <a:pt x="240356" y="208707"/>
                  </a:cubicBezTo>
                  <a:cubicBezTo>
                    <a:pt x="167199" y="142085"/>
                    <a:pt x="97198" y="72092"/>
                    <a:pt x="23030" y="6648"/>
                  </a:cubicBezTo>
                  <a:cubicBezTo>
                    <a:pt x="23571" y="5186"/>
                    <a:pt x="21146" y="5493"/>
                    <a:pt x="20510" y="4361"/>
                  </a:cubicBezTo>
                  <a:cubicBezTo>
                    <a:pt x="18203" y="2145"/>
                    <a:pt x="16460" y="1202"/>
                    <a:pt x="15283" y="1108"/>
                  </a:cubicBezTo>
                  <a:cubicBezTo>
                    <a:pt x="15448" y="731"/>
                    <a:pt x="15589" y="354"/>
                    <a:pt x="15754" y="0"/>
                  </a:cubicBezTo>
                  <a:cubicBezTo>
                    <a:pt x="12505" y="0"/>
                    <a:pt x="9609" y="1509"/>
                    <a:pt x="7466" y="5328"/>
                  </a:cubicBezTo>
                  <a:cubicBezTo>
                    <a:pt x="5394" y="15748"/>
                    <a:pt x="7089" y="26734"/>
                    <a:pt x="5888" y="37319"/>
                  </a:cubicBezTo>
                  <a:cubicBezTo>
                    <a:pt x="4381" y="61412"/>
                    <a:pt x="1062" y="85647"/>
                    <a:pt x="1179" y="109858"/>
                  </a:cubicBezTo>
                  <a:cubicBezTo>
                    <a:pt x="873" y="123155"/>
                    <a:pt x="1980" y="136380"/>
                    <a:pt x="2804" y="149629"/>
                  </a:cubicBezTo>
                  <a:cubicBezTo>
                    <a:pt x="-2823" y="218562"/>
                    <a:pt x="1321" y="287683"/>
                    <a:pt x="3981" y="356639"/>
                  </a:cubicBezTo>
                  <a:cubicBezTo>
                    <a:pt x="5088" y="405533"/>
                    <a:pt x="10527" y="454050"/>
                    <a:pt x="12528" y="502944"/>
                  </a:cubicBezTo>
                  <a:cubicBezTo>
                    <a:pt x="13870" y="544247"/>
                    <a:pt x="19592" y="585220"/>
                    <a:pt x="22088" y="626452"/>
                  </a:cubicBezTo>
                  <a:cubicBezTo>
                    <a:pt x="27739" y="702905"/>
                    <a:pt x="33131" y="779052"/>
                    <a:pt x="37440" y="855811"/>
                  </a:cubicBezTo>
                  <a:cubicBezTo>
                    <a:pt x="38452" y="873916"/>
                    <a:pt x="39370" y="891951"/>
                    <a:pt x="40618" y="910033"/>
                  </a:cubicBezTo>
                  <a:cubicBezTo>
                    <a:pt x="40995" y="915526"/>
                    <a:pt x="41372" y="921915"/>
                    <a:pt x="41748" y="928303"/>
                  </a:cubicBezTo>
                  <a:cubicBezTo>
                    <a:pt x="41748" y="933301"/>
                    <a:pt x="42714" y="939619"/>
                    <a:pt x="48553" y="940633"/>
                  </a:cubicBezTo>
                  <a:cubicBezTo>
                    <a:pt x="61409" y="942637"/>
                    <a:pt x="75701" y="910080"/>
                    <a:pt x="83353" y="900509"/>
                  </a:cubicBezTo>
                  <a:cubicBezTo>
                    <a:pt x="95927" y="881460"/>
                    <a:pt x="111844" y="864934"/>
                    <a:pt x="124346" y="845862"/>
                  </a:cubicBezTo>
                  <a:cubicBezTo>
                    <a:pt x="140357" y="818681"/>
                    <a:pt x="158417" y="793031"/>
                    <a:pt x="174663" y="765826"/>
                  </a:cubicBezTo>
                  <a:cubicBezTo>
                    <a:pt x="190133" y="740931"/>
                    <a:pt x="202424" y="714221"/>
                    <a:pt x="218058" y="689444"/>
                  </a:cubicBezTo>
                  <a:cubicBezTo>
                    <a:pt x="220318" y="693169"/>
                    <a:pt x="223050" y="696729"/>
                    <a:pt x="224933" y="700477"/>
                  </a:cubicBezTo>
                  <a:cubicBezTo>
                    <a:pt x="249962" y="738008"/>
                    <a:pt x="266232" y="780112"/>
                    <a:pt x="284786" y="820991"/>
                  </a:cubicBezTo>
                  <a:cubicBezTo>
                    <a:pt x="297595" y="851426"/>
                    <a:pt x="315113" y="879551"/>
                    <a:pt x="327804" y="910033"/>
                  </a:cubicBezTo>
                  <a:cubicBezTo>
                    <a:pt x="346264" y="951147"/>
                    <a:pt x="362722" y="993110"/>
                    <a:pt x="383136" y="1033305"/>
                  </a:cubicBezTo>
                  <a:cubicBezTo>
                    <a:pt x="399359" y="1067559"/>
                    <a:pt x="412733" y="1103016"/>
                    <a:pt x="426178" y="1138449"/>
                  </a:cubicBezTo>
                  <a:cubicBezTo>
                    <a:pt x="429756" y="1148185"/>
                    <a:pt x="433053" y="1158016"/>
                    <a:pt x="436985" y="1167611"/>
                  </a:cubicBezTo>
                  <a:cubicBezTo>
                    <a:pt x="438633" y="1172727"/>
                    <a:pt x="441671" y="1177418"/>
                    <a:pt x="447369" y="1178337"/>
                  </a:cubicBezTo>
                  <a:cubicBezTo>
                    <a:pt x="449158" y="1178620"/>
                    <a:pt x="450948" y="1178738"/>
                    <a:pt x="452690" y="1178738"/>
                  </a:cubicBezTo>
                  <a:cubicBezTo>
                    <a:pt x="468371" y="1178738"/>
                    <a:pt x="482522" y="1168624"/>
                    <a:pt x="496108" y="1161670"/>
                  </a:cubicBezTo>
                  <a:cubicBezTo>
                    <a:pt x="502701" y="1158369"/>
                    <a:pt x="509647" y="1154975"/>
                    <a:pt x="516546" y="1151486"/>
                  </a:cubicBezTo>
                  <a:cubicBezTo>
                    <a:pt x="532510" y="1144036"/>
                    <a:pt x="549604" y="1136044"/>
                    <a:pt x="565191" y="1127392"/>
                  </a:cubicBezTo>
                  <a:cubicBezTo>
                    <a:pt x="570771" y="1124445"/>
                    <a:pt x="578777" y="1122701"/>
                    <a:pt x="579671" y="1115345"/>
                  </a:cubicBezTo>
                  <a:cubicBezTo>
                    <a:pt x="580966" y="1101201"/>
                    <a:pt x="574374" y="1087574"/>
                    <a:pt x="570606" y="1074184"/>
                  </a:cubicBezTo>
                  <a:cubicBezTo>
                    <a:pt x="560976" y="1042405"/>
                    <a:pt x="548356" y="1011664"/>
                    <a:pt x="537219" y="980404"/>
                  </a:cubicBezTo>
                  <a:cubicBezTo>
                    <a:pt x="529920" y="959823"/>
                    <a:pt x="519795" y="940468"/>
                    <a:pt x="511648" y="920241"/>
                  </a:cubicBezTo>
                  <a:cubicBezTo>
                    <a:pt x="505974" y="904658"/>
                    <a:pt x="500205" y="889146"/>
                    <a:pt x="492953" y="874223"/>
                  </a:cubicBezTo>
                  <a:cubicBezTo>
                    <a:pt x="483841" y="854208"/>
                    <a:pt x="476659" y="833368"/>
                    <a:pt x="467265" y="813494"/>
                  </a:cubicBezTo>
                  <a:cubicBezTo>
                    <a:pt x="454715" y="788929"/>
                    <a:pt x="443178" y="763775"/>
                    <a:pt x="430534" y="739210"/>
                  </a:cubicBezTo>
                  <a:cubicBezTo>
                    <a:pt x="427520" y="733222"/>
                    <a:pt x="424435" y="727022"/>
                    <a:pt x="421374" y="720751"/>
                  </a:cubicBezTo>
                  <a:cubicBezTo>
                    <a:pt x="412851" y="700312"/>
                    <a:pt x="400866" y="681263"/>
                    <a:pt x="389211" y="662474"/>
                  </a:cubicBezTo>
                  <a:cubicBezTo>
                    <a:pt x="374895" y="640998"/>
                    <a:pt x="365359" y="616669"/>
                    <a:pt x="351185" y="595145"/>
                  </a:cubicBezTo>
                  <a:cubicBezTo>
                    <a:pt x="352715" y="595616"/>
                    <a:pt x="354246" y="595734"/>
                    <a:pt x="355470" y="594980"/>
                  </a:cubicBezTo>
                  <a:cubicBezTo>
                    <a:pt x="358625" y="595805"/>
                    <a:pt x="361663" y="597031"/>
                    <a:pt x="364865" y="597620"/>
                  </a:cubicBezTo>
                  <a:cubicBezTo>
                    <a:pt x="365077" y="597714"/>
                    <a:pt x="365265" y="597785"/>
                    <a:pt x="365477" y="597832"/>
                  </a:cubicBezTo>
                  <a:cubicBezTo>
                    <a:pt x="369315" y="599435"/>
                    <a:pt x="373741" y="600025"/>
                    <a:pt x="377674" y="601039"/>
                  </a:cubicBezTo>
                  <a:cubicBezTo>
                    <a:pt x="431899" y="608889"/>
                    <a:pt x="485724" y="619144"/>
                    <a:pt x="540280" y="624920"/>
                  </a:cubicBezTo>
                  <a:cubicBezTo>
                    <a:pt x="566557" y="630224"/>
                    <a:pt x="593234" y="632511"/>
                    <a:pt x="619887" y="635552"/>
                  </a:cubicBezTo>
                  <a:cubicBezTo>
                    <a:pt x="638371" y="638452"/>
                    <a:pt x="657749" y="643025"/>
                    <a:pt x="676726" y="642813"/>
                  </a:cubicBezTo>
                  <a:cubicBezTo>
                    <a:pt x="679010" y="642884"/>
                    <a:pt x="681341" y="643049"/>
                    <a:pt x="683625" y="642719"/>
                  </a:cubicBezTo>
                  <a:cubicBezTo>
                    <a:pt x="686121" y="642294"/>
                    <a:pt x="687628" y="640715"/>
                    <a:pt x="688287" y="638805"/>
                  </a:cubicBezTo>
                  <a:cubicBezTo>
                    <a:pt x="689323" y="638452"/>
                    <a:pt x="690265" y="637886"/>
                    <a:pt x="691019" y="637037"/>
                  </a:cubicBezTo>
                  <a:cubicBezTo>
                    <a:pt x="693373" y="634420"/>
                    <a:pt x="693091" y="630295"/>
                    <a:pt x="690477" y="627961"/>
                  </a:cubicBezTo>
                  <a:close/>
                  <a:moveTo>
                    <a:pt x="574586" y="617871"/>
                  </a:moveTo>
                  <a:cubicBezTo>
                    <a:pt x="547014" y="612685"/>
                    <a:pt x="518877" y="609643"/>
                    <a:pt x="490999" y="606366"/>
                  </a:cubicBezTo>
                  <a:cubicBezTo>
                    <a:pt x="451866" y="601062"/>
                    <a:pt x="412144" y="594037"/>
                    <a:pt x="372541" y="591561"/>
                  </a:cubicBezTo>
                  <a:cubicBezTo>
                    <a:pt x="371905" y="591585"/>
                    <a:pt x="370916" y="591467"/>
                    <a:pt x="369762" y="591302"/>
                  </a:cubicBezTo>
                  <a:cubicBezTo>
                    <a:pt x="368043" y="589958"/>
                    <a:pt x="365501" y="589817"/>
                    <a:pt x="363452" y="589228"/>
                  </a:cubicBezTo>
                  <a:cubicBezTo>
                    <a:pt x="358390" y="588520"/>
                    <a:pt x="353092" y="587483"/>
                    <a:pt x="348030" y="587766"/>
                  </a:cubicBezTo>
                  <a:cubicBezTo>
                    <a:pt x="347017" y="588096"/>
                    <a:pt x="346334" y="588921"/>
                    <a:pt x="346052" y="589888"/>
                  </a:cubicBezTo>
                  <a:cubicBezTo>
                    <a:pt x="344639" y="589416"/>
                    <a:pt x="343344" y="589817"/>
                    <a:pt x="342967" y="592151"/>
                  </a:cubicBezTo>
                  <a:cubicBezTo>
                    <a:pt x="345345" y="606531"/>
                    <a:pt x="353963" y="619285"/>
                    <a:pt x="359332" y="632770"/>
                  </a:cubicBezTo>
                  <a:cubicBezTo>
                    <a:pt x="369291" y="654742"/>
                    <a:pt x="382077" y="675110"/>
                    <a:pt x="395144" y="695290"/>
                  </a:cubicBezTo>
                  <a:cubicBezTo>
                    <a:pt x="398300" y="702292"/>
                    <a:pt x="401478" y="709317"/>
                    <a:pt x="404775" y="715989"/>
                  </a:cubicBezTo>
                  <a:cubicBezTo>
                    <a:pt x="423446" y="754275"/>
                    <a:pt x="442848" y="791900"/>
                    <a:pt x="461002" y="830704"/>
                  </a:cubicBezTo>
                  <a:cubicBezTo>
                    <a:pt x="473339" y="863072"/>
                    <a:pt x="488927" y="894073"/>
                    <a:pt x="500417" y="926771"/>
                  </a:cubicBezTo>
                  <a:cubicBezTo>
                    <a:pt x="513767" y="956734"/>
                    <a:pt x="526647" y="986839"/>
                    <a:pt x="537242" y="1017935"/>
                  </a:cubicBezTo>
                  <a:cubicBezTo>
                    <a:pt x="544895" y="1037620"/>
                    <a:pt x="552005" y="1057493"/>
                    <a:pt x="558221" y="1077649"/>
                  </a:cubicBezTo>
                  <a:cubicBezTo>
                    <a:pt x="561612" y="1088989"/>
                    <a:pt x="566415" y="1100305"/>
                    <a:pt x="567169" y="1112210"/>
                  </a:cubicBezTo>
                  <a:cubicBezTo>
                    <a:pt x="546237" y="1122937"/>
                    <a:pt x="525140" y="1133262"/>
                    <a:pt x="503925" y="1143470"/>
                  </a:cubicBezTo>
                  <a:cubicBezTo>
                    <a:pt x="486643" y="1150189"/>
                    <a:pt x="469690" y="1166008"/>
                    <a:pt x="450241" y="1165748"/>
                  </a:cubicBezTo>
                  <a:cubicBezTo>
                    <a:pt x="428721" y="1108415"/>
                    <a:pt x="407553" y="1050845"/>
                    <a:pt x="379557" y="996269"/>
                  </a:cubicBezTo>
                  <a:cubicBezTo>
                    <a:pt x="360532" y="955839"/>
                    <a:pt x="344969" y="913828"/>
                    <a:pt x="324861" y="873893"/>
                  </a:cubicBezTo>
                  <a:cubicBezTo>
                    <a:pt x="288365" y="810783"/>
                    <a:pt x="268987" y="737277"/>
                    <a:pt x="221613" y="680886"/>
                  </a:cubicBezTo>
                  <a:cubicBezTo>
                    <a:pt x="220930" y="677421"/>
                    <a:pt x="217352" y="674568"/>
                    <a:pt x="213561" y="675700"/>
                  </a:cubicBezTo>
                  <a:cubicBezTo>
                    <a:pt x="211912" y="676148"/>
                    <a:pt x="210594" y="677232"/>
                    <a:pt x="209699" y="678670"/>
                  </a:cubicBezTo>
                  <a:cubicBezTo>
                    <a:pt x="206497" y="683786"/>
                    <a:pt x="203248" y="688878"/>
                    <a:pt x="200187" y="694065"/>
                  </a:cubicBezTo>
                  <a:cubicBezTo>
                    <a:pt x="185471" y="719549"/>
                    <a:pt x="172568" y="746000"/>
                    <a:pt x="156627" y="770777"/>
                  </a:cubicBezTo>
                  <a:cubicBezTo>
                    <a:pt x="141158" y="795012"/>
                    <a:pt x="125500" y="819223"/>
                    <a:pt x="110360" y="843764"/>
                  </a:cubicBezTo>
                  <a:cubicBezTo>
                    <a:pt x="101931" y="855882"/>
                    <a:pt x="91100" y="867740"/>
                    <a:pt x="82365" y="879857"/>
                  </a:cubicBezTo>
                  <a:cubicBezTo>
                    <a:pt x="72075" y="893106"/>
                    <a:pt x="63952" y="907864"/>
                    <a:pt x="54298" y="921537"/>
                  </a:cubicBezTo>
                  <a:cubicBezTo>
                    <a:pt x="46599" y="792914"/>
                    <a:pt x="39135" y="664054"/>
                    <a:pt x="26797" y="535736"/>
                  </a:cubicBezTo>
                  <a:cubicBezTo>
                    <a:pt x="24278" y="489695"/>
                    <a:pt x="21264" y="442875"/>
                    <a:pt x="17473" y="396810"/>
                  </a:cubicBezTo>
                  <a:cubicBezTo>
                    <a:pt x="16390" y="373495"/>
                    <a:pt x="15165" y="350179"/>
                    <a:pt x="14012" y="326864"/>
                  </a:cubicBezTo>
                  <a:cubicBezTo>
                    <a:pt x="14365" y="317929"/>
                    <a:pt x="14742" y="309018"/>
                    <a:pt x="14859" y="300083"/>
                  </a:cubicBezTo>
                  <a:cubicBezTo>
                    <a:pt x="14718" y="245390"/>
                    <a:pt x="15613" y="190696"/>
                    <a:pt x="16507" y="135979"/>
                  </a:cubicBezTo>
                  <a:cubicBezTo>
                    <a:pt x="16437" y="111815"/>
                    <a:pt x="16578" y="87675"/>
                    <a:pt x="18556" y="63558"/>
                  </a:cubicBezTo>
                  <a:cubicBezTo>
                    <a:pt x="19780" y="50992"/>
                    <a:pt x="19262" y="38262"/>
                    <a:pt x="19686" y="25649"/>
                  </a:cubicBezTo>
                  <a:cubicBezTo>
                    <a:pt x="19521" y="25249"/>
                    <a:pt x="19356" y="24848"/>
                    <a:pt x="19192" y="24471"/>
                  </a:cubicBezTo>
                  <a:lnTo>
                    <a:pt x="19192" y="24471"/>
                  </a:lnTo>
                  <a:cubicBezTo>
                    <a:pt x="19168" y="24423"/>
                    <a:pt x="19168" y="24400"/>
                    <a:pt x="19145" y="24353"/>
                  </a:cubicBezTo>
                  <a:cubicBezTo>
                    <a:pt x="18156" y="21948"/>
                    <a:pt x="17143" y="19543"/>
                    <a:pt x="16060" y="17162"/>
                  </a:cubicBezTo>
                  <a:cubicBezTo>
                    <a:pt x="16390" y="17775"/>
                    <a:pt x="16743" y="18412"/>
                    <a:pt x="17073" y="19025"/>
                  </a:cubicBezTo>
                  <a:cubicBezTo>
                    <a:pt x="17049" y="19025"/>
                    <a:pt x="17049" y="19001"/>
                    <a:pt x="17025" y="18954"/>
                  </a:cubicBezTo>
                  <a:cubicBezTo>
                    <a:pt x="17049" y="18978"/>
                    <a:pt x="17049" y="19001"/>
                    <a:pt x="17073" y="19025"/>
                  </a:cubicBezTo>
                  <a:cubicBezTo>
                    <a:pt x="15283" y="15772"/>
                    <a:pt x="13941" y="12801"/>
                    <a:pt x="13753" y="9029"/>
                  </a:cubicBezTo>
                  <a:cubicBezTo>
                    <a:pt x="13753" y="8958"/>
                    <a:pt x="13753" y="8888"/>
                    <a:pt x="13753" y="8817"/>
                  </a:cubicBezTo>
                  <a:cubicBezTo>
                    <a:pt x="13729" y="8157"/>
                    <a:pt x="13753" y="7497"/>
                    <a:pt x="13800" y="6837"/>
                  </a:cubicBezTo>
                  <a:cubicBezTo>
                    <a:pt x="13823" y="6601"/>
                    <a:pt x="13870" y="6342"/>
                    <a:pt x="13894" y="6082"/>
                  </a:cubicBezTo>
                  <a:cubicBezTo>
                    <a:pt x="13941" y="5705"/>
                    <a:pt x="14012" y="5328"/>
                    <a:pt x="14082" y="4951"/>
                  </a:cubicBezTo>
                  <a:cubicBezTo>
                    <a:pt x="14483" y="5941"/>
                    <a:pt x="15118" y="7049"/>
                    <a:pt x="16060" y="8204"/>
                  </a:cubicBezTo>
                  <a:cubicBezTo>
                    <a:pt x="31953" y="29633"/>
                    <a:pt x="53568" y="45829"/>
                    <a:pt x="72193" y="64689"/>
                  </a:cubicBezTo>
                  <a:cubicBezTo>
                    <a:pt x="148339" y="140317"/>
                    <a:pt x="226464" y="214200"/>
                    <a:pt x="307084" y="285113"/>
                  </a:cubicBezTo>
                  <a:cubicBezTo>
                    <a:pt x="372235" y="342400"/>
                    <a:pt x="435878" y="401384"/>
                    <a:pt x="498886" y="461004"/>
                  </a:cubicBezTo>
                  <a:cubicBezTo>
                    <a:pt x="557562" y="516924"/>
                    <a:pt x="614590" y="574564"/>
                    <a:pt x="673760" y="629965"/>
                  </a:cubicBezTo>
                  <a:cubicBezTo>
                    <a:pt x="655865" y="629210"/>
                    <a:pt x="638276" y="625415"/>
                    <a:pt x="620570" y="622704"/>
                  </a:cubicBezTo>
                  <a:cubicBezTo>
                    <a:pt x="605289" y="620723"/>
                    <a:pt x="589914" y="619474"/>
                    <a:pt x="574586" y="61787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 name="Google Shape;2277;p37">
              <a:extLst>
                <a:ext uri="{FF2B5EF4-FFF2-40B4-BE49-F238E27FC236}">
                  <a16:creationId xmlns:a16="http://schemas.microsoft.com/office/drawing/2014/main" id="{1A4C9CDE-67C9-E5BE-D295-B17917228A03}"/>
                </a:ext>
              </a:extLst>
            </p:cNvPr>
            <p:cNvSpPr/>
            <p:nvPr/>
          </p:nvSpPr>
          <p:spPr>
            <a:xfrm>
              <a:off x="16337200" y="4106261"/>
              <a:ext cx="1603" cy="1603"/>
            </a:xfrm>
            <a:custGeom>
              <a:avLst/>
              <a:gdLst/>
              <a:ahLst/>
              <a:cxnLst/>
              <a:rect l="l" t="t" r="r" b="b"/>
              <a:pathLst>
                <a:path w="1603" h="1603" extrusionOk="0">
                  <a:moveTo>
                    <a:pt x="755" y="0"/>
                  </a:moveTo>
                  <a:cubicBezTo>
                    <a:pt x="307" y="0"/>
                    <a:pt x="-22" y="448"/>
                    <a:pt x="1" y="849"/>
                  </a:cubicBezTo>
                  <a:cubicBezTo>
                    <a:pt x="25" y="1297"/>
                    <a:pt x="425" y="1603"/>
                    <a:pt x="849" y="1603"/>
                  </a:cubicBezTo>
                  <a:cubicBezTo>
                    <a:pt x="1273" y="1603"/>
                    <a:pt x="1626" y="1155"/>
                    <a:pt x="1602" y="754"/>
                  </a:cubicBezTo>
                  <a:cubicBezTo>
                    <a:pt x="1579" y="283"/>
                    <a:pt x="1202" y="0"/>
                    <a:pt x="755"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59" name="Google Shape;2384;p37">
            <a:extLst>
              <a:ext uri="{FF2B5EF4-FFF2-40B4-BE49-F238E27FC236}">
                <a16:creationId xmlns:a16="http://schemas.microsoft.com/office/drawing/2014/main" id="{8913EFAE-F928-CA42-DEFB-46597BE82B55}"/>
              </a:ext>
            </a:extLst>
          </p:cNvPr>
          <p:cNvSpPr/>
          <p:nvPr/>
        </p:nvSpPr>
        <p:spPr>
          <a:xfrm>
            <a:off x="11128615" y="372502"/>
            <a:ext cx="330007" cy="580389"/>
          </a:xfrm>
          <a:custGeom>
            <a:avLst/>
            <a:gdLst/>
            <a:ahLst/>
            <a:cxnLst/>
            <a:rect l="l" t="t" r="r" b="b"/>
            <a:pathLst>
              <a:path w="660015" h="1160777" extrusionOk="0">
                <a:moveTo>
                  <a:pt x="354299" y="584937"/>
                </a:moveTo>
                <a:cubicBezTo>
                  <a:pt x="354747" y="584937"/>
                  <a:pt x="355076" y="584489"/>
                  <a:pt x="355053" y="584088"/>
                </a:cubicBezTo>
                <a:cubicBezTo>
                  <a:pt x="355029" y="583640"/>
                  <a:pt x="354629" y="583334"/>
                  <a:pt x="354205" y="583334"/>
                </a:cubicBezTo>
                <a:cubicBezTo>
                  <a:pt x="353758" y="583334"/>
                  <a:pt x="353428" y="583782"/>
                  <a:pt x="353452" y="584183"/>
                </a:cubicBezTo>
                <a:cubicBezTo>
                  <a:pt x="353475" y="584630"/>
                  <a:pt x="353852" y="584937"/>
                  <a:pt x="354299" y="584937"/>
                </a:cubicBezTo>
                <a:close/>
                <a:moveTo>
                  <a:pt x="660016" y="625061"/>
                </a:moveTo>
                <a:cubicBezTo>
                  <a:pt x="642121" y="624307"/>
                  <a:pt x="624532" y="620511"/>
                  <a:pt x="606826" y="617777"/>
                </a:cubicBezTo>
                <a:cubicBezTo>
                  <a:pt x="591545" y="615749"/>
                  <a:pt x="576170" y="614523"/>
                  <a:pt x="560841" y="612897"/>
                </a:cubicBezTo>
                <a:cubicBezTo>
                  <a:pt x="533270" y="607710"/>
                  <a:pt x="505133" y="604669"/>
                  <a:pt x="477255" y="601392"/>
                </a:cubicBezTo>
                <a:cubicBezTo>
                  <a:pt x="438122" y="596088"/>
                  <a:pt x="398400" y="589039"/>
                  <a:pt x="358797" y="586587"/>
                </a:cubicBezTo>
                <a:cubicBezTo>
                  <a:pt x="358161" y="586611"/>
                  <a:pt x="357195" y="586493"/>
                  <a:pt x="356042" y="586351"/>
                </a:cubicBezTo>
                <a:cubicBezTo>
                  <a:pt x="354323" y="584984"/>
                  <a:pt x="351756" y="584866"/>
                  <a:pt x="349708" y="584277"/>
                </a:cubicBezTo>
                <a:cubicBezTo>
                  <a:pt x="344646" y="583546"/>
                  <a:pt x="339348" y="582532"/>
                  <a:pt x="334286" y="582815"/>
                </a:cubicBezTo>
                <a:cubicBezTo>
                  <a:pt x="333273" y="583122"/>
                  <a:pt x="332567" y="583970"/>
                  <a:pt x="332284" y="584913"/>
                </a:cubicBezTo>
                <a:cubicBezTo>
                  <a:pt x="330895" y="584442"/>
                  <a:pt x="329600" y="584843"/>
                  <a:pt x="329223" y="587177"/>
                </a:cubicBezTo>
                <a:cubicBezTo>
                  <a:pt x="331601" y="601534"/>
                  <a:pt x="340219" y="614311"/>
                  <a:pt x="345587" y="627796"/>
                </a:cubicBezTo>
                <a:cubicBezTo>
                  <a:pt x="355524" y="649744"/>
                  <a:pt x="368309" y="670113"/>
                  <a:pt x="381377" y="690293"/>
                </a:cubicBezTo>
                <a:cubicBezTo>
                  <a:pt x="384532" y="697318"/>
                  <a:pt x="387711" y="704320"/>
                  <a:pt x="391030" y="711015"/>
                </a:cubicBezTo>
                <a:cubicBezTo>
                  <a:pt x="409702" y="749300"/>
                  <a:pt x="429104" y="786926"/>
                  <a:pt x="447257" y="825730"/>
                </a:cubicBezTo>
                <a:cubicBezTo>
                  <a:pt x="459595" y="858098"/>
                  <a:pt x="475183" y="889099"/>
                  <a:pt x="486673" y="921797"/>
                </a:cubicBezTo>
                <a:cubicBezTo>
                  <a:pt x="500023" y="951760"/>
                  <a:pt x="512903" y="981865"/>
                  <a:pt x="523498" y="1012960"/>
                </a:cubicBezTo>
                <a:cubicBezTo>
                  <a:pt x="531150" y="1032645"/>
                  <a:pt x="538261" y="1052519"/>
                  <a:pt x="544477" y="1072675"/>
                </a:cubicBezTo>
                <a:cubicBezTo>
                  <a:pt x="547868" y="1084015"/>
                  <a:pt x="552671" y="1095331"/>
                  <a:pt x="553425" y="1107236"/>
                </a:cubicBezTo>
                <a:cubicBezTo>
                  <a:pt x="532493" y="1117962"/>
                  <a:pt x="511396" y="1128288"/>
                  <a:pt x="490181" y="1138496"/>
                </a:cubicBezTo>
                <a:cubicBezTo>
                  <a:pt x="472899" y="1145215"/>
                  <a:pt x="455946" y="1161033"/>
                  <a:pt x="436497" y="1160774"/>
                </a:cubicBezTo>
                <a:cubicBezTo>
                  <a:pt x="414976" y="1103440"/>
                  <a:pt x="393809" y="1045871"/>
                  <a:pt x="365813" y="991295"/>
                </a:cubicBezTo>
                <a:cubicBezTo>
                  <a:pt x="346788" y="950864"/>
                  <a:pt x="331225" y="908854"/>
                  <a:pt x="311117" y="868919"/>
                </a:cubicBezTo>
                <a:cubicBezTo>
                  <a:pt x="274597" y="805809"/>
                  <a:pt x="255266" y="732256"/>
                  <a:pt x="207893" y="675888"/>
                </a:cubicBezTo>
                <a:cubicBezTo>
                  <a:pt x="207186" y="672423"/>
                  <a:pt x="203607" y="669594"/>
                  <a:pt x="199840" y="670749"/>
                </a:cubicBezTo>
                <a:cubicBezTo>
                  <a:pt x="198192" y="671197"/>
                  <a:pt x="196873" y="672281"/>
                  <a:pt x="195979" y="673720"/>
                </a:cubicBezTo>
                <a:cubicBezTo>
                  <a:pt x="192776" y="678835"/>
                  <a:pt x="189527" y="683927"/>
                  <a:pt x="186466" y="689114"/>
                </a:cubicBezTo>
                <a:cubicBezTo>
                  <a:pt x="171750" y="714598"/>
                  <a:pt x="158847" y="741025"/>
                  <a:pt x="142907" y="765826"/>
                </a:cubicBezTo>
                <a:cubicBezTo>
                  <a:pt x="127437" y="790061"/>
                  <a:pt x="111780" y="814272"/>
                  <a:pt x="96640" y="838814"/>
                </a:cubicBezTo>
                <a:cubicBezTo>
                  <a:pt x="88187" y="850931"/>
                  <a:pt x="77379" y="862789"/>
                  <a:pt x="68644" y="874907"/>
                </a:cubicBezTo>
                <a:cubicBezTo>
                  <a:pt x="58355" y="888156"/>
                  <a:pt x="50231" y="902913"/>
                  <a:pt x="40578" y="916587"/>
                </a:cubicBezTo>
                <a:cubicBezTo>
                  <a:pt x="32878" y="787963"/>
                  <a:pt x="25414" y="659103"/>
                  <a:pt x="13076" y="530786"/>
                </a:cubicBezTo>
                <a:cubicBezTo>
                  <a:pt x="10533" y="484768"/>
                  <a:pt x="7543" y="437925"/>
                  <a:pt x="3752" y="391860"/>
                </a:cubicBezTo>
                <a:cubicBezTo>
                  <a:pt x="2669" y="368568"/>
                  <a:pt x="1445" y="345252"/>
                  <a:pt x="291" y="321937"/>
                </a:cubicBezTo>
                <a:cubicBezTo>
                  <a:pt x="621" y="313002"/>
                  <a:pt x="1021" y="304067"/>
                  <a:pt x="1139" y="295132"/>
                </a:cubicBezTo>
                <a:cubicBezTo>
                  <a:pt x="974" y="240439"/>
                  <a:pt x="1869" y="185746"/>
                  <a:pt x="2763" y="131029"/>
                </a:cubicBezTo>
                <a:cubicBezTo>
                  <a:pt x="2693" y="106864"/>
                  <a:pt x="2834" y="82724"/>
                  <a:pt x="4812" y="58607"/>
                </a:cubicBezTo>
                <a:cubicBezTo>
                  <a:pt x="6036" y="46042"/>
                  <a:pt x="5518" y="33311"/>
                  <a:pt x="5942" y="20699"/>
                </a:cubicBezTo>
                <a:cubicBezTo>
                  <a:pt x="5777" y="20298"/>
                  <a:pt x="5612" y="19897"/>
                  <a:pt x="5448" y="19520"/>
                </a:cubicBezTo>
                <a:cubicBezTo>
                  <a:pt x="4435" y="17068"/>
                  <a:pt x="3399" y="14616"/>
                  <a:pt x="2292" y="12188"/>
                </a:cubicBezTo>
                <a:cubicBezTo>
                  <a:pt x="2528" y="12636"/>
                  <a:pt x="2763" y="13060"/>
                  <a:pt x="2999" y="13485"/>
                </a:cubicBezTo>
                <a:cubicBezTo>
                  <a:pt x="1374" y="10444"/>
                  <a:pt x="173" y="7615"/>
                  <a:pt x="8" y="4078"/>
                </a:cubicBezTo>
                <a:cubicBezTo>
                  <a:pt x="-15" y="3159"/>
                  <a:pt x="8" y="2263"/>
                  <a:pt x="103" y="1391"/>
                </a:cubicBezTo>
                <a:cubicBezTo>
                  <a:pt x="126" y="1155"/>
                  <a:pt x="173" y="943"/>
                  <a:pt x="197" y="707"/>
                </a:cubicBezTo>
                <a:cubicBezTo>
                  <a:pt x="197" y="660"/>
                  <a:pt x="220" y="637"/>
                  <a:pt x="220" y="613"/>
                </a:cubicBezTo>
                <a:cubicBezTo>
                  <a:pt x="244" y="401"/>
                  <a:pt x="267" y="212"/>
                  <a:pt x="315" y="0"/>
                </a:cubicBezTo>
                <a:cubicBezTo>
                  <a:pt x="715" y="990"/>
                  <a:pt x="1374" y="2122"/>
                  <a:pt x="2316" y="3253"/>
                </a:cubicBezTo>
                <a:cubicBezTo>
                  <a:pt x="18233" y="24683"/>
                  <a:pt x="39824" y="40879"/>
                  <a:pt x="58449" y="59738"/>
                </a:cubicBezTo>
                <a:cubicBezTo>
                  <a:pt x="134619" y="135390"/>
                  <a:pt x="212720" y="209273"/>
                  <a:pt x="293340" y="280162"/>
                </a:cubicBezTo>
                <a:cubicBezTo>
                  <a:pt x="358490" y="337473"/>
                  <a:pt x="422134" y="396433"/>
                  <a:pt x="485166" y="456054"/>
                </a:cubicBezTo>
                <a:cubicBezTo>
                  <a:pt x="543842" y="511997"/>
                  <a:pt x="600845" y="569684"/>
                  <a:pt x="660016" y="62506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33878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2307"/>
        <p:cNvGrpSpPr/>
        <p:nvPr/>
      </p:nvGrpSpPr>
      <p:grpSpPr>
        <a:xfrm>
          <a:off x="0" y="0"/>
          <a:ext cx="0" cy="0"/>
          <a:chOff x="0" y="0"/>
          <a:chExt cx="0" cy="0"/>
        </a:xfrm>
      </p:grpSpPr>
      <p:grpSp>
        <p:nvGrpSpPr>
          <p:cNvPr id="2313" name="Google Shape;2313;p27"/>
          <p:cNvGrpSpPr/>
          <p:nvPr/>
        </p:nvGrpSpPr>
        <p:grpSpPr>
          <a:xfrm rot="2359638">
            <a:off x="3003978" y="992594"/>
            <a:ext cx="782489" cy="2745396"/>
            <a:chOff x="4505147" y="1488784"/>
            <a:chExt cx="1173641" cy="4117765"/>
          </a:xfrm>
        </p:grpSpPr>
        <p:sp>
          <p:nvSpPr>
            <p:cNvPr id="2314" name="Google Shape;2314;p27"/>
            <p:cNvSpPr/>
            <p:nvPr/>
          </p:nvSpPr>
          <p:spPr>
            <a:xfrm>
              <a:off x="4546975" y="1719734"/>
              <a:ext cx="351274" cy="103937"/>
            </a:xfrm>
            <a:custGeom>
              <a:avLst/>
              <a:gdLst/>
              <a:ahLst/>
              <a:cxnLst/>
              <a:rect l="l" t="t" r="r" b="b"/>
              <a:pathLst>
                <a:path w="351274" h="103937" extrusionOk="0">
                  <a:moveTo>
                    <a:pt x="349795" y="7483"/>
                  </a:moveTo>
                  <a:cubicBezTo>
                    <a:pt x="350271" y="9600"/>
                    <a:pt x="350797" y="11716"/>
                    <a:pt x="351274" y="13833"/>
                  </a:cubicBezTo>
                  <a:lnTo>
                    <a:pt x="351225" y="13833"/>
                  </a:lnTo>
                  <a:cubicBezTo>
                    <a:pt x="351118" y="13833"/>
                    <a:pt x="350962" y="13833"/>
                    <a:pt x="350855" y="13882"/>
                  </a:cubicBezTo>
                  <a:cubicBezTo>
                    <a:pt x="350806" y="13882"/>
                    <a:pt x="350748" y="13882"/>
                    <a:pt x="350699" y="13882"/>
                  </a:cubicBezTo>
                  <a:cubicBezTo>
                    <a:pt x="350485" y="13882"/>
                    <a:pt x="350280" y="13882"/>
                    <a:pt x="350066" y="13932"/>
                  </a:cubicBezTo>
                  <a:cubicBezTo>
                    <a:pt x="346581" y="14195"/>
                    <a:pt x="343046" y="14516"/>
                    <a:pt x="339512" y="14887"/>
                  </a:cubicBezTo>
                  <a:cubicBezTo>
                    <a:pt x="339405" y="14887"/>
                    <a:pt x="339298" y="14887"/>
                    <a:pt x="339191" y="14887"/>
                  </a:cubicBezTo>
                  <a:cubicBezTo>
                    <a:pt x="338928" y="14936"/>
                    <a:pt x="338607" y="14936"/>
                    <a:pt x="338344" y="14994"/>
                  </a:cubicBezTo>
                  <a:cubicBezTo>
                    <a:pt x="337818" y="15044"/>
                    <a:pt x="337342" y="15101"/>
                    <a:pt x="336816" y="15151"/>
                  </a:cubicBezTo>
                  <a:cubicBezTo>
                    <a:pt x="333700" y="14780"/>
                    <a:pt x="330536" y="14467"/>
                    <a:pt x="327420" y="14195"/>
                  </a:cubicBezTo>
                  <a:cubicBezTo>
                    <a:pt x="323146" y="13825"/>
                    <a:pt x="318872" y="13454"/>
                    <a:pt x="314647" y="13141"/>
                  </a:cubicBezTo>
                  <a:cubicBezTo>
                    <a:pt x="314433" y="13141"/>
                    <a:pt x="314277" y="13141"/>
                    <a:pt x="314121" y="13092"/>
                  </a:cubicBezTo>
                  <a:cubicBezTo>
                    <a:pt x="310003" y="12828"/>
                    <a:pt x="305884" y="12614"/>
                    <a:pt x="301824" y="12408"/>
                  </a:cubicBezTo>
                  <a:cubicBezTo>
                    <a:pt x="293218" y="11988"/>
                    <a:pt x="284669" y="11774"/>
                    <a:pt x="276071" y="11774"/>
                  </a:cubicBezTo>
                  <a:cubicBezTo>
                    <a:pt x="268895" y="11774"/>
                    <a:pt x="261769" y="11930"/>
                    <a:pt x="254593" y="12194"/>
                  </a:cubicBezTo>
                  <a:cubicBezTo>
                    <a:pt x="247524" y="12515"/>
                    <a:pt x="240446" y="12935"/>
                    <a:pt x="233377" y="13520"/>
                  </a:cubicBezTo>
                  <a:cubicBezTo>
                    <a:pt x="226251" y="14154"/>
                    <a:pt x="219124" y="14895"/>
                    <a:pt x="212055" y="15744"/>
                  </a:cubicBezTo>
                  <a:cubicBezTo>
                    <a:pt x="201501" y="17119"/>
                    <a:pt x="190996" y="18758"/>
                    <a:pt x="180598" y="20817"/>
                  </a:cubicBezTo>
                  <a:cubicBezTo>
                    <a:pt x="173627" y="22192"/>
                    <a:pt x="166665" y="23724"/>
                    <a:pt x="159802" y="25363"/>
                  </a:cubicBezTo>
                  <a:cubicBezTo>
                    <a:pt x="152938" y="27051"/>
                    <a:pt x="146132" y="28904"/>
                    <a:pt x="139375" y="30913"/>
                  </a:cubicBezTo>
                  <a:lnTo>
                    <a:pt x="139326" y="30913"/>
                  </a:lnTo>
                  <a:cubicBezTo>
                    <a:pt x="132569" y="32972"/>
                    <a:pt x="125870" y="35146"/>
                    <a:pt x="119220" y="37469"/>
                  </a:cubicBezTo>
                  <a:cubicBezTo>
                    <a:pt x="115891" y="38630"/>
                    <a:pt x="112571" y="39849"/>
                    <a:pt x="109299" y="41117"/>
                  </a:cubicBezTo>
                  <a:cubicBezTo>
                    <a:pt x="73198" y="54920"/>
                    <a:pt x="39052" y="73903"/>
                    <a:pt x="8179" y="98593"/>
                  </a:cubicBezTo>
                  <a:cubicBezTo>
                    <a:pt x="5910" y="100281"/>
                    <a:pt x="3691" y="102085"/>
                    <a:pt x="1529" y="103938"/>
                  </a:cubicBezTo>
                  <a:cubicBezTo>
                    <a:pt x="1003" y="101821"/>
                    <a:pt x="477" y="99655"/>
                    <a:pt x="0" y="97539"/>
                  </a:cubicBezTo>
                  <a:cubicBezTo>
                    <a:pt x="8655" y="88974"/>
                    <a:pt x="18051" y="81249"/>
                    <a:pt x="27709" y="73903"/>
                  </a:cubicBezTo>
                  <a:cubicBezTo>
                    <a:pt x="116426" y="13882"/>
                    <a:pt x="230163" y="-11813"/>
                    <a:pt x="336199" y="5103"/>
                  </a:cubicBezTo>
                  <a:cubicBezTo>
                    <a:pt x="336676" y="4576"/>
                    <a:pt x="337095" y="4148"/>
                    <a:pt x="337522" y="3777"/>
                  </a:cubicBezTo>
                  <a:cubicBezTo>
                    <a:pt x="337999" y="2353"/>
                    <a:pt x="339002" y="1134"/>
                    <a:pt x="340950" y="343"/>
                  </a:cubicBezTo>
                  <a:cubicBezTo>
                    <a:pt x="346227" y="-983"/>
                    <a:pt x="348184" y="2880"/>
                    <a:pt x="349343" y="7376"/>
                  </a:cubicBezTo>
                  <a:cubicBezTo>
                    <a:pt x="349482" y="7426"/>
                    <a:pt x="349638" y="7426"/>
                    <a:pt x="349795" y="7483"/>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5" name="Google Shape;2315;p27"/>
            <p:cNvSpPr/>
            <p:nvPr/>
          </p:nvSpPr>
          <p:spPr>
            <a:xfrm>
              <a:off x="4848092" y="1535700"/>
              <a:ext cx="24" cy="49"/>
            </a:xfrm>
            <a:custGeom>
              <a:avLst/>
              <a:gdLst/>
              <a:ahLst/>
              <a:cxnLst/>
              <a:rect l="l" t="t" r="r" b="b"/>
              <a:pathLst>
                <a:path w="24" h="49" extrusionOk="0">
                  <a:moveTo>
                    <a:pt x="0" y="0"/>
                  </a:moveTo>
                  <a:cubicBezTo>
                    <a:pt x="25" y="0"/>
                    <a:pt x="25" y="8"/>
                    <a:pt x="25" y="49"/>
                  </a:cubicBezTo>
                  <a:cubicBezTo>
                    <a:pt x="16" y="33"/>
                    <a:pt x="8" y="16"/>
                    <a:pt x="0" y="0"/>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6" name="Google Shape;2316;p27"/>
            <p:cNvSpPr/>
            <p:nvPr/>
          </p:nvSpPr>
          <p:spPr>
            <a:xfrm>
              <a:off x="4505383" y="1620996"/>
              <a:ext cx="50" cy="584"/>
            </a:xfrm>
            <a:custGeom>
              <a:avLst/>
              <a:gdLst/>
              <a:ahLst/>
              <a:cxnLst/>
              <a:rect l="l" t="t" r="r" b="b"/>
              <a:pathLst>
                <a:path w="50" h="584" extrusionOk="0">
                  <a:moveTo>
                    <a:pt x="0" y="0"/>
                  </a:moveTo>
                  <a:cubicBezTo>
                    <a:pt x="49" y="214"/>
                    <a:pt x="49" y="420"/>
                    <a:pt x="49" y="585"/>
                  </a:cubicBezTo>
                  <a:cubicBezTo>
                    <a:pt x="58" y="420"/>
                    <a:pt x="0" y="214"/>
                    <a:pt x="0" y="0"/>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7" name="Google Shape;2317;p27"/>
            <p:cNvSpPr/>
            <p:nvPr/>
          </p:nvSpPr>
          <p:spPr>
            <a:xfrm>
              <a:off x="5355527" y="5049366"/>
              <a:ext cx="323261" cy="363919"/>
            </a:xfrm>
            <a:custGeom>
              <a:avLst/>
              <a:gdLst/>
              <a:ahLst/>
              <a:cxnLst/>
              <a:rect l="l" t="t" r="r" b="b"/>
              <a:pathLst>
                <a:path w="323261" h="363919" extrusionOk="0">
                  <a:moveTo>
                    <a:pt x="323261" y="56471"/>
                  </a:moveTo>
                  <a:cubicBezTo>
                    <a:pt x="323261" y="57583"/>
                    <a:pt x="323212" y="58695"/>
                    <a:pt x="323212" y="59806"/>
                  </a:cubicBezTo>
                  <a:cubicBezTo>
                    <a:pt x="322209" y="67210"/>
                    <a:pt x="321420" y="74556"/>
                    <a:pt x="321050" y="81911"/>
                  </a:cubicBezTo>
                  <a:cubicBezTo>
                    <a:pt x="314293" y="164348"/>
                    <a:pt x="307537" y="246679"/>
                    <a:pt x="300624" y="329018"/>
                  </a:cubicBezTo>
                  <a:cubicBezTo>
                    <a:pt x="252381" y="335466"/>
                    <a:pt x="203515" y="343875"/>
                    <a:pt x="160180" y="363920"/>
                  </a:cubicBezTo>
                  <a:cubicBezTo>
                    <a:pt x="105921" y="271649"/>
                    <a:pt x="49401" y="180589"/>
                    <a:pt x="0" y="85930"/>
                  </a:cubicBezTo>
                  <a:cubicBezTo>
                    <a:pt x="14039" y="67054"/>
                    <a:pt x="27446" y="47964"/>
                    <a:pt x="42538" y="29351"/>
                  </a:cubicBezTo>
                  <a:cubicBezTo>
                    <a:pt x="86505" y="52090"/>
                    <a:pt x="101490" y="96776"/>
                    <a:pt x="123552" y="20787"/>
                  </a:cubicBezTo>
                  <a:cubicBezTo>
                    <a:pt x="150735" y="27606"/>
                    <a:pt x="174326" y="45534"/>
                    <a:pt x="201977" y="49183"/>
                  </a:cubicBezTo>
                  <a:cubicBezTo>
                    <a:pt x="219765" y="44110"/>
                    <a:pt x="221927" y="21577"/>
                    <a:pt x="227204" y="6506"/>
                  </a:cubicBezTo>
                  <a:cubicBezTo>
                    <a:pt x="261242" y="28923"/>
                    <a:pt x="284570" y="53515"/>
                    <a:pt x="305629" y="0"/>
                  </a:cubicBezTo>
                  <a:cubicBezTo>
                    <a:pt x="311597" y="3171"/>
                    <a:pt x="317450" y="6613"/>
                    <a:pt x="323097" y="10311"/>
                  </a:cubicBezTo>
                  <a:cubicBezTo>
                    <a:pt x="322842" y="25695"/>
                    <a:pt x="323162" y="41079"/>
                    <a:pt x="323261" y="5647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8" name="Google Shape;2318;p27"/>
            <p:cNvSpPr/>
            <p:nvPr/>
          </p:nvSpPr>
          <p:spPr>
            <a:xfrm>
              <a:off x="4643492" y="2141280"/>
              <a:ext cx="1035245" cy="2994007"/>
            </a:xfrm>
            <a:custGeom>
              <a:avLst/>
              <a:gdLst/>
              <a:ahLst/>
              <a:cxnLst/>
              <a:rect l="l" t="t" r="r" b="b"/>
              <a:pathLst>
                <a:path w="1035245" h="2994007" extrusionOk="0">
                  <a:moveTo>
                    <a:pt x="1035032" y="2911043"/>
                  </a:moveTo>
                  <a:cubicBezTo>
                    <a:pt x="1035081" y="2911463"/>
                    <a:pt x="1035188" y="2911892"/>
                    <a:pt x="1035246" y="2912312"/>
                  </a:cubicBezTo>
                  <a:cubicBezTo>
                    <a:pt x="1035197" y="2914321"/>
                    <a:pt x="1035139" y="2916380"/>
                    <a:pt x="1035139" y="2918389"/>
                  </a:cubicBezTo>
                  <a:cubicBezTo>
                    <a:pt x="1029492" y="2914692"/>
                    <a:pt x="1023631" y="2911249"/>
                    <a:pt x="1017672" y="2908078"/>
                  </a:cubicBezTo>
                  <a:cubicBezTo>
                    <a:pt x="996613" y="2961593"/>
                    <a:pt x="973285" y="2937002"/>
                    <a:pt x="939247" y="2914585"/>
                  </a:cubicBezTo>
                  <a:cubicBezTo>
                    <a:pt x="933969" y="2929656"/>
                    <a:pt x="931808" y="2952180"/>
                    <a:pt x="914020" y="2957261"/>
                  </a:cubicBezTo>
                  <a:cubicBezTo>
                    <a:pt x="886360" y="2953613"/>
                    <a:pt x="862769" y="2935684"/>
                    <a:pt x="835595" y="2928865"/>
                  </a:cubicBezTo>
                  <a:cubicBezTo>
                    <a:pt x="813533" y="3004854"/>
                    <a:pt x="798548" y="2960168"/>
                    <a:pt x="754580" y="2937430"/>
                  </a:cubicBezTo>
                  <a:cubicBezTo>
                    <a:pt x="739488" y="2956042"/>
                    <a:pt x="726082" y="2975132"/>
                    <a:pt x="712042" y="2994008"/>
                  </a:cubicBezTo>
                  <a:cubicBezTo>
                    <a:pt x="710620" y="2991315"/>
                    <a:pt x="709190" y="2988614"/>
                    <a:pt x="707817" y="2985921"/>
                  </a:cubicBezTo>
                  <a:cubicBezTo>
                    <a:pt x="705179" y="2980790"/>
                    <a:pt x="702540" y="2975717"/>
                    <a:pt x="699951" y="2970586"/>
                  </a:cubicBezTo>
                  <a:cubicBezTo>
                    <a:pt x="699902" y="2970372"/>
                    <a:pt x="699844" y="2970109"/>
                    <a:pt x="699795" y="2969903"/>
                  </a:cubicBezTo>
                  <a:cubicBezTo>
                    <a:pt x="699269" y="2967523"/>
                    <a:pt x="698685" y="2965250"/>
                    <a:pt x="698110" y="2962977"/>
                  </a:cubicBezTo>
                  <a:cubicBezTo>
                    <a:pt x="697584" y="2959007"/>
                    <a:pt x="696425" y="2955095"/>
                    <a:pt x="695471" y="2951241"/>
                  </a:cubicBezTo>
                  <a:cubicBezTo>
                    <a:pt x="694575" y="2947642"/>
                    <a:pt x="693729" y="2944051"/>
                    <a:pt x="692833" y="2940452"/>
                  </a:cubicBezTo>
                  <a:cubicBezTo>
                    <a:pt x="690827" y="2932571"/>
                    <a:pt x="689084" y="2924533"/>
                    <a:pt x="686602" y="2916816"/>
                  </a:cubicBezTo>
                  <a:cubicBezTo>
                    <a:pt x="686602" y="2916816"/>
                    <a:pt x="686553" y="2916816"/>
                    <a:pt x="686495" y="2916866"/>
                  </a:cubicBezTo>
                  <a:cubicBezTo>
                    <a:pt x="686388" y="2916602"/>
                    <a:pt x="686339" y="2916388"/>
                    <a:pt x="686232" y="2916182"/>
                  </a:cubicBezTo>
                  <a:cubicBezTo>
                    <a:pt x="683273" y="2904867"/>
                    <a:pt x="680322" y="2893551"/>
                    <a:pt x="677421" y="2882235"/>
                  </a:cubicBezTo>
                  <a:cubicBezTo>
                    <a:pt x="668025" y="2845167"/>
                    <a:pt x="658844" y="2808099"/>
                    <a:pt x="649761" y="2770973"/>
                  </a:cubicBezTo>
                  <a:cubicBezTo>
                    <a:pt x="632499" y="2700535"/>
                    <a:pt x="615616" y="2629997"/>
                    <a:pt x="598617" y="2559510"/>
                  </a:cubicBezTo>
                  <a:cubicBezTo>
                    <a:pt x="563469" y="2413724"/>
                    <a:pt x="528313" y="2267881"/>
                    <a:pt x="493165" y="2122096"/>
                  </a:cubicBezTo>
                  <a:cubicBezTo>
                    <a:pt x="457696" y="1975141"/>
                    <a:pt x="422285" y="1828136"/>
                    <a:pt x="386866" y="1681190"/>
                  </a:cubicBezTo>
                  <a:cubicBezTo>
                    <a:pt x="350822" y="1531855"/>
                    <a:pt x="314877" y="1382528"/>
                    <a:pt x="278825" y="1233144"/>
                  </a:cubicBezTo>
                  <a:cubicBezTo>
                    <a:pt x="244252" y="1089944"/>
                    <a:pt x="209795" y="946753"/>
                    <a:pt x="175271" y="803496"/>
                  </a:cubicBezTo>
                  <a:cubicBezTo>
                    <a:pt x="139121" y="653585"/>
                    <a:pt x="102912" y="503722"/>
                    <a:pt x="66868" y="353811"/>
                  </a:cubicBezTo>
                  <a:cubicBezTo>
                    <a:pt x="44593" y="261375"/>
                    <a:pt x="22325" y="168841"/>
                    <a:pt x="0" y="76405"/>
                  </a:cubicBezTo>
                  <a:cubicBezTo>
                    <a:pt x="102657" y="9673"/>
                    <a:pt x="229793" y="-7251"/>
                    <a:pt x="351554" y="2582"/>
                  </a:cubicBezTo>
                  <a:cubicBezTo>
                    <a:pt x="375515" y="104266"/>
                    <a:pt x="399475" y="205851"/>
                    <a:pt x="423494" y="307536"/>
                  </a:cubicBezTo>
                  <a:cubicBezTo>
                    <a:pt x="458173" y="454540"/>
                    <a:pt x="492688" y="601594"/>
                    <a:pt x="527466" y="748598"/>
                  </a:cubicBezTo>
                  <a:cubicBezTo>
                    <a:pt x="563568" y="901210"/>
                    <a:pt x="599349" y="1053873"/>
                    <a:pt x="635294" y="1206535"/>
                  </a:cubicBezTo>
                  <a:cubicBezTo>
                    <a:pt x="670335" y="1355548"/>
                    <a:pt x="705171" y="1504669"/>
                    <a:pt x="740327" y="1653683"/>
                  </a:cubicBezTo>
                  <a:cubicBezTo>
                    <a:pt x="775902" y="1804599"/>
                    <a:pt x="811576" y="1955408"/>
                    <a:pt x="846995" y="2106333"/>
                  </a:cubicBezTo>
                  <a:cubicBezTo>
                    <a:pt x="864676" y="2181844"/>
                    <a:pt x="882357" y="2257356"/>
                    <a:pt x="900087" y="2332818"/>
                  </a:cubicBezTo>
                  <a:cubicBezTo>
                    <a:pt x="917242" y="2406106"/>
                    <a:pt x="934709" y="2479345"/>
                    <a:pt x="952020" y="2552583"/>
                  </a:cubicBezTo>
                  <a:cubicBezTo>
                    <a:pt x="967375" y="2617257"/>
                    <a:pt x="982738" y="2681922"/>
                    <a:pt x="997936" y="2746654"/>
                  </a:cubicBezTo>
                  <a:cubicBezTo>
                    <a:pt x="1005638" y="2779546"/>
                    <a:pt x="1013398" y="2812439"/>
                    <a:pt x="1021050" y="2845381"/>
                  </a:cubicBezTo>
                  <a:cubicBezTo>
                    <a:pt x="1024009" y="2858072"/>
                    <a:pt x="1026911" y="2870714"/>
                    <a:pt x="1029755" y="2883405"/>
                  </a:cubicBezTo>
                  <a:cubicBezTo>
                    <a:pt x="1030018" y="2884673"/>
                    <a:pt x="1030281" y="2885941"/>
                    <a:pt x="1030495" y="2887210"/>
                  </a:cubicBezTo>
                  <a:cubicBezTo>
                    <a:pt x="1030914" y="2889219"/>
                    <a:pt x="1031284" y="2891179"/>
                    <a:pt x="1031654" y="2893131"/>
                  </a:cubicBezTo>
                  <a:cubicBezTo>
                    <a:pt x="1032764" y="2899094"/>
                    <a:pt x="1033923" y="2905064"/>
                    <a:pt x="1035032" y="291104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9" name="Google Shape;2319;p27"/>
            <p:cNvSpPr/>
            <p:nvPr/>
          </p:nvSpPr>
          <p:spPr>
            <a:xfrm>
              <a:off x="4548488" y="1731518"/>
              <a:ext cx="436883" cy="469390"/>
            </a:xfrm>
            <a:custGeom>
              <a:avLst/>
              <a:gdLst/>
              <a:ahLst/>
              <a:cxnLst/>
              <a:rect l="l" t="t" r="r" b="b"/>
              <a:pathLst>
                <a:path w="436883" h="469390" extrusionOk="0">
                  <a:moveTo>
                    <a:pt x="436884" y="371058"/>
                  </a:moveTo>
                  <a:cubicBezTo>
                    <a:pt x="390935" y="359117"/>
                    <a:pt x="342849" y="357305"/>
                    <a:pt x="295914" y="368423"/>
                  </a:cubicBezTo>
                  <a:cubicBezTo>
                    <a:pt x="223333" y="380694"/>
                    <a:pt x="136449" y="408036"/>
                    <a:pt x="90911" y="469391"/>
                  </a:cubicBezTo>
                  <a:cubicBezTo>
                    <a:pt x="88528" y="459343"/>
                    <a:pt x="86062" y="449296"/>
                    <a:pt x="83678" y="439249"/>
                  </a:cubicBezTo>
                  <a:cubicBezTo>
                    <a:pt x="82445" y="433978"/>
                    <a:pt x="81130" y="428872"/>
                    <a:pt x="79897" y="423601"/>
                  </a:cubicBezTo>
                  <a:cubicBezTo>
                    <a:pt x="77924" y="415530"/>
                    <a:pt x="76033" y="407542"/>
                    <a:pt x="74061" y="399553"/>
                  </a:cubicBezTo>
                  <a:cubicBezTo>
                    <a:pt x="68307" y="375506"/>
                    <a:pt x="62471" y="351458"/>
                    <a:pt x="56717" y="327328"/>
                  </a:cubicBezTo>
                  <a:cubicBezTo>
                    <a:pt x="40031" y="258396"/>
                    <a:pt x="23427" y="189465"/>
                    <a:pt x="6822" y="120533"/>
                  </a:cubicBezTo>
                  <a:cubicBezTo>
                    <a:pt x="6740" y="120204"/>
                    <a:pt x="6658" y="119875"/>
                    <a:pt x="6576" y="119545"/>
                  </a:cubicBezTo>
                  <a:cubicBezTo>
                    <a:pt x="4685" y="111886"/>
                    <a:pt x="2877" y="104227"/>
                    <a:pt x="1069" y="96568"/>
                  </a:cubicBezTo>
                  <a:cubicBezTo>
                    <a:pt x="658" y="95086"/>
                    <a:pt x="329" y="93603"/>
                    <a:pt x="0" y="92121"/>
                  </a:cubicBezTo>
                  <a:cubicBezTo>
                    <a:pt x="2137" y="90309"/>
                    <a:pt x="4357" y="88497"/>
                    <a:pt x="6658" y="86850"/>
                  </a:cubicBezTo>
                  <a:cubicBezTo>
                    <a:pt x="98720" y="13142"/>
                    <a:pt x="219387" y="-9341"/>
                    <a:pt x="335287" y="3342"/>
                  </a:cubicBezTo>
                  <a:cubicBezTo>
                    <a:pt x="340383" y="3918"/>
                    <a:pt x="345397" y="4495"/>
                    <a:pt x="350493" y="5236"/>
                  </a:cubicBezTo>
                  <a:cubicBezTo>
                    <a:pt x="352220" y="12401"/>
                    <a:pt x="353946" y="19566"/>
                    <a:pt x="355590" y="26813"/>
                  </a:cubicBezTo>
                  <a:cubicBezTo>
                    <a:pt x="355918" y="28131"/>
                    <a:pt x="356247" y="29448"/>
                    <a:pt x="356576" y="30766"/>
                  </a:cubicBezTo>
                  <a:cubicBezTo>
                    <a:pt x="374249" y="105709"/>
                    <a:pt x="391839" y="180570"/>
                    <a:pt x="409594" y="255514"/>
                  </a:cubicBezTo>
                  <a:cubicBezTo>
                    <a:pt x="413704" y="273138"/>
                    <a:pt x="417896" y="290762"/>
                    <a:pt x="422006" y="308386"/>
                  </a:cubicBezTo>
                  <a:cubicBezTo>
                    <a:pt x="423896" y="316292"/>
                    <a:pt x="425787" y="324116"/>
                    <a:pt x="427595" y="332022"/>
                  </a:cubicBezTo>
                  <a:cubicBezTo>
                    <a:pt x="428582" y="336222"/>
                    <a:pt x="429650" y="340505"/>
                    <a:pt x="430637" y="344787"/>
                  </a:cubicBezTo>
                  <a:cubicBezTo>
                    <a:pt x="432692" y="353517"/>
                    <a:pt x="434747" y="362329"/>
                    <a:pt x="436884" y="37105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0" name="Google Shape;2320;p27"/>
            <p:cNvSpPr/>
            <p:nvPr/>
          </p:nvSpPr>
          <p:spPr>
            <a:xfrm>
              <a:off x="5515706" y="5378376"/>
              <a:ext cx="140443" cy="228173"/>
            </a:xfrm>
            <a:custGeom>
              <a:avLst/>
              <a:gdLst/>
              <a:ahLst/>
              <a:cxnLst/>
              <a:rect l="l" t="t" r="r" b="b"/>
              <a:pathLst>
                <a:path w="140443" h="228173" extrusionOk="0">
                  <a:moveTo>
                    <a:pt x="140444" y="0"/>
                  </a:moveTo>
                  <a:cubicBezTo>
                    <a:pt x="139967" y="5501"/>
                    <a:pt x="139490" y="11003"/>
                    <a:pt x="139022" y="16446"/>
                  </a:cubicBezTo>
                  <a:cubicBezTo>
                    <a:pt x="136539" y="46168"/>
                    <a:pt x="134008" y="75833"/>
                    <a:pt x="131476" y="105497"/>
                  </a:cubicBezTo>
                  <a:cubicBezTo>
                    <a:pt x="129314" y="134577"/>
                    <a:pt x="127514" y="163665"/>
                    <a:pt x="125196" y="192695"/>
                  </a:cubicBezTo>
                  <a:cubicBezTo>
                    <a:pt x="122928" y="204801"/>
                    <a:pt x="127572" y="228174"/>
                    <a:pt x="110105" y="228174"/>
                  </a:cubicBezTo>
                  <a:cubicBezTo>
                    <a:pt x="109841" y="228174"/>
                    <a:pt x="109521" y="228174"/>
                    <a:pt x="109258" y="228174"/>
                  </a:cubicBezTo>
                  <a:cubicBezTo>
                    <a:pt x="102024" y="226584"/>
                    <a:pt x="99337" y="221140"/>
                    <a:pt x="98753" y="214058"/>
                  </a:cubicBezTo>
                  <a:cubicBezTo>
                    <a:pt x="70781" y="157850"/>
                    <a:pt x="39957" y="103117"/>
                    <a:pt x="8236" y="48861"/>
                  </a:cubicBezTo>
                  <a:cubicBezTo>
                    <a:pt x="5491" y="44208"/>
                    <a:pt x="2745" y="39555"/>
                    <a:pt x="0" y="34902"/>
                  </a:cubicBezTo>
                  <a:cubicBezTo>
                    <a:pt x="43327" y="14857"/>
                    <a:pt x="92202" y="6448"/>
                    <a:pt x="140444" y="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1" name="Google Shape;2321;p27"/>
            <p:cNvSpPr/>
            <p:nvPr/>
          </p:nvSpPr>
          <p:spPr>
            <a:xfrm>
              <a:off x="4893719" y="2185970"/>
              <a:ext cx="696136" cy="2802947"/>
            </a:xfrm>
            <a:custGeom>
              <a:avLst/>
              <a:gdLst/>
              <a:ahLst/>
              <a:cxnLst/>
              <a:rect l="l" t="t" r="r" b="b"/>
              <a:pathLst>
                <a:path w="696136" h="2802947" extrusionOk="0">
                  <a:moveTo>
                    <a:pt x="695933" y="2793271"/>
                  </a:moveTo>
                  <a:cubicBezTo>
                    <a:pt x="696985" y="2797553"/>
                    <a:pt x="693820" y="2801943"/>
                    <a:pt x="689653" y="2802791"/>
                  </a:cubicBezTo>
                  <a:cubicBezTo>
                    <a:pt x="689127" y="2802898"/>
                    <a:pt x="688601" y="2802947"/>
                    <a:pt x="688066" y="2802947"/>
                  </a:cubicBezTo>
                  <a:cubicBezTo>
                    <a:pt x="684269" y="2802947"/>
                    <a:pt x="681047" y="2800197"/>
                    <a:pt x="680151" y="2796441"/>
                  </a:cubicBezTo>
                  <a:cubicBezTo>
                    <a:pt x="650806" y="2676409"/>
                    <a:pt x="621461" y="2556367"/>
                    <a:pt x="592116" y="2436334"/>
                  </a:cubicBezTo>
                  <a:cubicBezTo>
                    <a:pt x="561662" y="2311484"/>
                    <a:pt x="531158" y="2186691"/>
                    <a:pt x="500654" y="2061840"/>
                  </a:cubicBezTo>
                  <a:cubicBezTo>
                    <a:pt x="471359" y="1941857"/>
                    <a:pt x="442014" y="1821873"/>
                    <a:pt x="412727" y="1701840"/>
                  </a:cubicBezTo>
                  <a:cubicBezTo>
                    <a:pt x="385388" y="1589944"/>
                    <a:pt x="358049" y="1478056"/>
                    <a:pt x="330709" y="1366160"/>
                  </a:cubicBezTo>
                  <a:cubicBezTo>
                    <a:pt x="301948" y="1248507"/>
                    <a:pt x="273179" y="1130846"/>
                    <a:pt x="244467" y="1013135"/>
                  </a:cubicBezTo>
                  <a:cubicBezTo>
                    <a:pt x="214012" y="888392"/>
                    <a:pt x="183509" y="763599"/>
                    <a:pt x="153005" y="638855"/>
                  </a:cubicBezTo>
                  <a:cubicBezTo>
                    <a:pt x="122920" y="515487"/>
                    <a:pt x="92787" y="392069"/>
                    <a:pt x="62702" y="268643"/>
                  </a:cubicBezTo>
                  <a:cubicBezTo>
                    <a:pt x="52518" y="226922"/>
                    <a:pt x="42333" y="185200"/>
                    <a:pt x="32198" y="143422"/>
                  </a:cubicBezTo>
                  <a:cubicBezTo>
                    <a:pt x="26132" y="118460"/>
                    <a:pt x="20058" y="93448"/>
                    <a:pt x="14041" y="68437"/>
                  </a:cubicBezTo>
                  <a:cubicBezTo>
                    <a:pt x="11246" y="56858"/>
                    <a:pt x="8443" y="45279"/>
                    <a:pt x="5706" y="33691"/>
                  </a:cubicBezTo>
                  <a:cubicBezTo>
                    <a:pt x="4489" y="28454"/>
                    <a:pt x="3281" y="23224"/>
                    <a:pt x="2064" y="17986"/>
                  </a:cubicBezTo>
                  <a:cubicBezTo>
                    <a:pt x="1325" y="14708"/>
                    <a:pt x="379" y="11324"/>
                    <a:pt x="108" y="7988"/>
                  </a:cubicBezTo>
                  <a:cubicBezTo>
                    <a:pt x="-574" y="4389"/>
                    <a:pt x="2064" y="799"/>
                    <a:pt x="5541" y="165"/>
                  </a:cubicBezTo>
                  <a:cubicBezTo>
                    <a:pt x="8870" y="-577"/>
                    <a:pt x="11928" y="1276"/>
                    <a:pt x="13087" y="3920"/>
                  </a:cubicBezTo>
                  <a:cubicBezTo>
                    <a:pt x="14986" y="8202"/>
                    <a:pt x="15939" y="13012"/>
                    <a:pt x="17098" y="17509"/>
                  </a:cubicBezTo>
                  <a:cubicBezTo>
                    <a:pt x="19104" y="25332"/>
                    <a:pt x="21060" y="33214"/>
                    <a:pt x="23066" y="41037"/>
                  </a:cubicBezTo>
                  <a:cubicBezTo>
                    <a:pt x="26970" y="56743"/>
                    <a:pt x="30825" y="72497"/>
                    <a:pt x="34730" y="88202"/>
                  </a:cubicBezTo>
                  <a:cubicBezTo>
                    <a:pt x="41166" y="114218"/>
                    <a:pt x="47553" y="140292"/>
                    <a:pt x="53940" y="166358"/>
                  </a:cubicBezTo>
                  <a:cubicBezTo>
                    <a:pt x="69722" y="230710"/>
                    <a:pt x="85504" y="295063"/>
                    <a:pt x="101228" y="359473"/>
                  </a:cubicBezTo>
                  <a:cubicBezTo>
                    <a:pt x="128781" y="472052"/>
                    <a:pt x="156276" y="584682"/>
                    <a:pt x="183829" y="697270"/>
                  </a:cubicBezTo>
                  <a:cubicBezTo>
                    <a:pt x="212541" y="814560"/>
                    <a:pt x="241195" y="931842"/>
                    <a:pt x="269858" y="1049182"/>
                  </a:cubicBezTo>
                  <a:cubicBezTo>
                    <a:pt x="300732" y="1175672"/>
                    <a:pt x="331556" y="1302211"/>
                    <a:pt x="362537" y="1428643"/>
                  </a:cubicBezTo>
                  <a:cubicBezTo>
                    <a:pt x="393303" y="1554127"/>
                    <a:pt x="423914" y="1679662"/>
                    <a:pt x="454582" y="1805196"/>
                  </a:cubicBezTo>
                  <a:cubicBezTo>
                    <a:pt x="483401" y="1923384"/>
                    <a:pt x="512318" y="2041564"/>
                    <a:pt x="541194" y="2159752"/>
                  </a:cubicBezTo>
                  <a:cubicBezTo>
                    <a:pt x="569536" y="2275766"/>
                    <a:pt x="597878" y="2391789"/>
                    <a:pt x="626220" y="2507802"/>
                  </a:cubicBezTo>
                  <a:cubicBezTo>
                    <a:pt x="649482" y="2602956"/>
                    <a:pt x="672703" y="2698142"/>
                    <a:pt x="695933" y="2793271"/>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2" name="Google Shape;2322;p27"/>
            <p:cNvSpPr/>
            <p:nvPr/>
          </p:nvSpPr>
          <p:spPr>
            <a:xfrm>
              <a:off x="4753747" y="2227313"/>
              <a:ext cx="690434" cy="2802609"/>
            </a:xfrm>
            <a:custGeom>
              <a:avLst/>
              <a:gdLst/>
              <a:ahLst/>
              <a:cxnLst/>
              <a:rect l="l" t="t" r="r" b="b"/>
              <a:pathLst>
                <a:path w="690434" h="2802609" extrusionOk="0">
                  <a:moveTo>
                    <a:pt x="674509" y="2796392"/>
                  </a:moveTo>
                  <a:cubicBezTo>
                    <a:pt x="658784" y="2731512"/>
                    <a:pt x="643051" y="2666575"/>
                    <a:pt x="627327" y="2601687"/>
                  </a:cubicBezTo>
                  <a:cubicBezTo>
                    <a:pt x="613074" y="2543100"/>
                    <a:pt x="598771" y="2484504"/>
                    <a:pt x="584682" y="2425867"/>
                  </a:cubicBezTo>
                  <a:cubicBezTo>
                    <a:pt x="570799" y="2368070"/>
                    <a:pt x="556604" y="2310322"/>
                    <a:pt x="542671" y="2252525"/>
                  </a:cubicBezTo>
                  <a:cubicBezTo>
                    <a:pt x="527629" y="2190388"/>
                    <a:pt x="512537" y="2128309"/>
                    <a:pt x="497495" y="2066180"/>
                  </a:cubicBezTo>
                  <a:cubicBezTo>
                    <a:pt x="467936" y="1944294"/>
                    <a:pt x="438386" y="1822408"/>
                    <a:pt x="408828" y="1700522"/>
                  </a:cubicBezTo>
                  <a:cubicBezTo>
                    <a:pt x="380855" y="1585250"/>
                    <a:pt x="352883" y="1469968"/>
                    <a:pt x="324961" y="1354745"/>
                  </a:cubicBezTo>
                  <a:cubicBezTo>
                    <a:pt x="295509" y="1233172"/>
                    <a:pt x="266008" y="1111607"/>
                    <a:pt x="236556" y="990035"/>
                  </a:cubicBezTo>
                  <a:cubicBezTo>
                    <a:pt x="206792" y="867144"/>
                    <a:pt x="176971" y="744303"/>
                    <a:pt x="147199" y="621470"/>
                  </a:cubicBezTo>
                  <a:cubicBezTo>
                    <a:pt x="118594" y="503545"/>
                    <a:pt x="90038" y="385629"/>
                    <a:pt x="61540" y="267655"/>
                  </a:cubicBezTo>
                  <a:cubicBezTo>
                    <a:pt x="50772" y="223232"/>
                    <a:pt x="40004" y="178768"/>
                    <a:pt x="29343" y="134297"/>
                  </a:cubicBezTo>
                  <a:cubicBezTo>
                    <a:pt x="23277" y="109022"/>
                    <a:pt x="17202" y="83689"/>
                    <a:pt x="11185" y="58414"/>
                  </a:cubicBezTo>
                  <a:cubicBezTo>
                    <a:pt x="8497" y="47255"/>
                    <a:pt x="5908" y="36096"/>
                    <a:pt x="3319" y="24945"/>
                  </a:cubicBezTo>
                  <a:cubicBezTo>
                    <a:pt x="2900" y="23092"/>
                    <a:pt x="2472" y="21190"/>
                    <a:pt x="2053" y="19337"/>
                  </a:cubicBezTo>
                  <a:cubicBezTo>
                    <a:pt x="1527" y="16800"/>
                    <a:pt x="836" y="14264"/>
                    <a:pt x="467" y="11669"/>
                  </a:cubicBezTo>
                  <a:cubicBezTo>
                    <a:pt x="47" y="8705"/>
                    <a:pt x="-586" y="5592"/>
                    <a:pt x="1149" y="2890"/>
                  </a:cubicBezTo>
                  <a:cubicBezTo>
                    <a:pt x="2891" y="140"/>
                    <a:pt x="6319" y="-865"/>
                    <a:pt x="9171" y="831"/>
                  </a:cubicBezTo>
                  <a:cubicBezTo>
                    <a:pt x="12394" y="2627"/>
                    <a:pt x="13446" y="6539"/>
                    <a:pt x="14399" y="9874"/>
                  </a:cubicBezTo>
                  <a:cubicBezTo>
                    <a:pt x="16356" y="17278"/>
                    <a:pt x="18304" y="24624"/>
                    <a:pt x="20153" y="32028"/>
                  </a:cubicBezTo>
                  <a:cubicBezTo>
                    <a:pt x="24164" y="47889"/>
                    <a:pt x="28069" y="63809"/>
                    <a:pt x="31973" y="79728"/>
                  </a:cubicBezTo>
                  <a:cubicBezTo>
                    <a:pt x="38360" y="105530"/>
                    <a:pt x="44640" y="131282"/>
                    <a:pt x="50920" y="157093"/>
                  </a:cubicBezTo>
                  <a:cubicBezTo>
                    <a:pt x="65116" y="215310"/>
                    <a:pt x="79262" y="273535"/>
                    <a:pt x="93408" y="331809"/>
                  </a:cubicBezTo>
                  <a:cubicBezTo>
                    <a:pt x="122753" y="452476"/>
                    <a:pt x="152048" y="573201"/>
                    <a:pt x="181286" y="693926"/>
                  </a:cubicBezTo>
                  <a:cubicBezTo>
                    <a:pt x="210524" y="814494"/>
                    <a:pt x="239762" y="935005"/>
                    <a:pt x="269000" y="1055565"/>
                  </a:cubicBezTo>
                  <a:cubicBezTo>
                    <a:pt x="298822" y="1178562"/>
                    <a:pt x="328692" y="1301560"/>
                    <a:pt x="358514" y="1424558"/>
                  </a:cubicBezTo>
                  <a:cubicBezTo>
                    <a:pt x="388598" y="1548873"/>
                    <a:pt x="418732" y="1673246"/>
                    <a:pt x="448924" y="1797570"/>
                  </a:cubicBezTo>
                  <a:cubicBezTo>
                    <a:pt x="463440" y="1857376"/>
                    <a:pt x="477948" y="1917232"/>
                    <a:pt x="492464" y="1977096"/>
                  </a:cubicBezTo>
                  <a:cubicBezTo>
                    <a:pt x="505452" y="2030825"/>
                    <a:pt x="518381" y="2084496"/>
                    <a:pt x="531517" y="2138167"/>
                  </a:cubicBezTo>
                  <a:cubicBezTo>
                    <a:pt x="546978" y="2201407"/>
                    <a:pt x="562185" y="2264706"/>
                    <a:pt x="577539" y="2328004"/>
                  </a:cubicBezTo>
                  <a:cubicBezTo>
                    <a:pt x="591891" y="2387283"/>
                    <a:pt x="606301" y="2446612"/>
                    <a:pt x="620661" y="2505892"/>
                  </a:cubicBezTo>
                  <a:cubicBezTo>
                    <a:pt x="643832" y="2601498"/>
                    <a:pt x="667053" y="2697047"/>
                    <a:pt x="690225" y="2792604"/>
                  </a:cubicBezTo>
                  <a:cubicBezTo>
                    <a:pt x="691228" y="2796886"/>
                    <a:pt x="688540" y="2801325"/>
                    <a:pt x="684257" y="2802387"/>
                  </a:cubicBezTo>
                  <a:cubicBezTo>
                    <a:pt x="683633" y="2802544"/>
                    <a:pt x="683016" y="2802610"/>
                    <a:pt x="682400" y="2802610"/>
                  </a:cubicBezTo>
                  <a:cubicBezTo>
                    <a:pt x="678783" y="2802593"/>
                    <a:pt x="675413" y="2800048"/>
                    <a:pt x="674509" y="279639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3" name="Google Shape;2323;p27"/>
            <p:cNvSpPr/>
            <p:nvPr/>
          </p:nvSpPr>
          <p:spPr>
            <a:xfrm>
              <a:off x="4639432" y="2092540"/>
              <a:ext cx="355614" cy="125136"/>
            </a:xfrm>
            <a:custGeom>
              <a:avLst/>
              <a:gdLst/>
              <a:ahLst/>
              <a:cxnLst/>
              <a:rect l="l" t="t" r="r" b="b"/>
              <a:pathLst>
                <a:path w="355614" h="125136" extrusionOk="0">
                  <a:moveTo>
                    <a:pt x="351652" y="34447"/>
                  </a:moveTo>
                  <a:cubicBezTo>
                    <a:pt x="352976" y="40104"/>
                    <a:pt x="354291" y="45713"/>
                    <a:pt x="355614" y="51313"/>
                  </a:cubicBezTo>
                  <a:cubicBezTo>
                    <a:pt x="233854" y="41480"/>
                    <a:pt x="106710" y="58395"/>
                    <a:pt x="4061" y="125136"/>
                  </a:cubicBezTo>
                  <a:cubicBezTo>
                    <a:pt x="2688" y="119635"/>
                    <a:pt x="1373" y="114084"/>
                    <a:pt x="49" y="108583"/>
                  </a:cubicBezTo>
                  <a:cubicBezTo>
                    <a:pt x="49" y="108533"/>
                    <a:pt x="0" y="108426"/>
                    <a:pt x="0" y="108369"/>
                  </a:cubicBezTo>
                  <a:cubicBezTo>
                    <a:pt x="45546" y="46973"/>
                    <a:pt x="132421" y="19688"/>
                    <a:pt x="204937" y="7426"/>
                  </a:cubicBezTo>
                  <a:cubicBezTo>
                    <a:pt x="251913" y="-3733"/>
                    <a:pt x="299991" y="-1880"/>
                    <a:pt x="345907" y="10069"/>
                  </a:cubicBezTo>
                  <a:cubicBezTo>
                    <a:pt x="347805" y="18206"/>
                    <a:pt x="349754" y="26302"/>
                    <a:pt x="351652" y="3444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4" name="Google Shape;2324;p27"/>
            <p:cNvSpPr/>
            <p:nvPr/>
          </p:nvSpPr>
          <p:spPr>
            <a:xfrm>
              <a:off x="4505147" y="1488784"/>
              <a:ext cx="397746" cy="354134"/>
            </a:xfrm>
            <a:custGeom>
              <a:avLst/>
              <a:gdLst/>
              <a:ahLst/>
              <a:cxnLst/>
              <a:rect l="l" t="t" r="r" b="b"/>
              <a:pathLst>
                <a:path w="397746" h="354134" extrusionOk="0">
                  <a:moveTo>
                    <a:pt x="393842" y="247954"/>
                  </a:moveTo>
                  <a:cubicBezTo>
                    <a:pt x="395166" y="253455"/>
                    <a:pt x="396481" y="259006"/>
                    <a:pt x="397747" y="264507"/>
                  </a:cubicBezTo>
                  <a:cubicBezTo>
                    <a:pt x="276570" y="237700"/>
                    <a:pt x="139767" y="269745"/>
                    <a:pt x="47985" y="354134"/>
                  </a:cubicBezTo>
                  <a:cubicBezTo>
                    <a:pt x="46719" y="349218"/>
                    <a:pt x="45560" y="344301"/>
                    <a:pt x="44393" y="339327"/>
                  </a:cubicBezTo>
                  <a:cubicBezTo>
                    <a:pt x="44023" y="337844"/>
                    <a:pt x="43653" y="336362"/>
                    <a:pt x="43341" y="334888"/>
                  </a:cubicBezTo>
                  <a:cubicBezTo>
                    <a:pt x="42815" y="332771"/>
                    <a:pt x="42289" y="330605"/>
                    <a:pt x="41812" y="328489"/>
                  </a:cubicBezTo>
                  <a:cubicBezTo>
                    <a:pt x="31151" y="284495"/>
                    <a:pt x="20539" y="240550"/>
                    <a:pt x="9985" y="196556"/>
                  </a:cubicBezTo>
                  <a:cubicBezTo>
                    <a:pt x="8505" y="187142"/>
                    <a:pt x="6762" y="177787"/>
                    <a:pt x="5291" y="168316"/>
                  </a:cubicBezTo>
                  <a:cubicBezTo>
                    <a:pt x="4338" y="162337"/>
                    <a:pt x="3606" y="156309"/>
                    <a:pt x="2653" y="150280"/>
                  </a:cubicBezTo>
                  <a:cubicBezTo>
                    <a:pt x="1757" y="144573"/>
                    <a:pt x="910" y="138857"/>
                    <a:pt x="326" y="133093"/>
                  </a:cubicBezTo>
                  <a:cubicBezTo>
                    <a:pt x="326" y="132985"/>
                    <a:pt x="277" y="132878"/>
                    <a:pt x="277" y="132771"/>
                  </a:cubicBezTo>
                  <a:cubicBezTo>
                    <a:pt x="63" y="129864"/>
                    <a:pt x="-93" y="127006"/>
                    <a:pt x="63" y="124099"/>
                  </a:cubicBezTo>
                  <a:cubicBezTo>
                    <a:pt x="170" y="122773"/>
                    <a:pt x="219" y="121456"/>
                    <a:pt x="326" y="120130"/>
                  </a:cubicBezTo>
                  <a:lnTo>
                    <a:pt x="326" y="120080"/>
                  </a:lnTo>
                  <a:cubicBezTo>
                    <a:pt x="433" y="118705"/>
                    <a:pt x="589" y="117387"/>
                    <a:pt x="746" y="116061"/>
                  </a:cubicBezTo>
                  <a:cubicBezTo>
                    <a:pt x="746" y="116012"/>
                    <a:pt x="746" y="115905"/>
                    <a:pt x="795" y="115847"/>
                  </a:cubicBezTo>
                  <a:cubicBezTo>
                    <a:pt x="1477" y="112043"/>
                    <a:pt x="2480" y="108493"/>
                    <a:pt x="3647" y="104845"/>
                  </a:cubicBezTo>
                  <a:cubicBezTo>
                    <a:pt x="3598" y="105166"/>
                    <a:pt x="3491" y="105479"/>
                    <a:pt x="3384" y="105849"/>
                  </a:cubicBezTo>
                  <a:cubicBezTo>
                    <a:pt x="4231" y="103099"/>
                    <a:pt x="5283" y="100455"/>
                    <a:pt x="6179" y="97762"/>
                  </a:cubicBezTo>
                  <a:cubicBezTo>
                    <a:pt x="61391" y="8407"/>
                    <a:pt x="239778" y="-29716"/>
                    <a:pt x="325125" y="26179"/>
                  </a:cubicBezTo>
                  <a:cubicBezTo>
                    <a:pt x="325338" y="26335"/>
                    <a:pt x="325494" y="26500"/>
                    <a:pt x="325651" y="26657"/>
                  </a:cubicBezTo>
                  <a:cubicBezTo>
                    <a:pt x="325914" y="26871"/>
                    <a:pt x="326234" y="27134"/>
                    <a:pt x="326497" y="27398"/>
                  </a:cubicBezTo>
                  <a:cubicBezTo>
                    <a:pt x="327286" y="28032"/>
                    <a:pt x="328084" y="28666"/>
                    <a:pt x="328823" y="29358"/>
                  </a:cubicBezTo>
                  <a:cubicBezTo>
                    <a:pt x="328873" y="29358"/>
                    <a:pt x="328873" y="29358"/>
                    <a:pt x="328873" y="29465"/>
                  </a:cubicBezTo>
                  <a:cubicBezTo>
                    <a:pt x="328922" y="29465"/>
                    <a:pt x="328980" y="29514"/>
                    <a:pt x="329029" y="29572"/>
                  </a:cubicBezTo>
                  <a:cubicBezTo>
                    <a:pt x="330139" y="30206"/>
                    <a:pt x="331191" y="31161"/>
                    <a:pt x="332087" y="32323"/>
                  </a:cubicBezTo>
                  <a:cubicBezTo>
                    <a:pt x="332136" y="32323"/>
                    <a:pt x="332136" y="32372"/>
                    <a:pt x="332194" y="32479"/>
                  </a:cubicBezTo>
                  <a:cubicBezTo>
                    <a:pt x="332243" y="32479"/>
                    <a:pt x="332243" y="32479"/>
                    <a:pt x="332243" y="32528"/>
                  </a:cubicBezTo>
                  <a:cubicBezTo>
                    <a:pt x="333196" y="33377"/>
                    <a:pt x="334092" y="34274"/>
                    <a:pt x="334931" y="35172"/>
                  </a:cubicBezTo>
                  <a:lnTo>
                    <a:pt x="334980" y="35172"/>
                  </a:lnTo>
                  <a:cubicBezTo>
                    <a:pt x="335136" y="35386"/>
                    <a:pt x="335350" y="35592"/>
                    <a:pt x="335506" y="35806"/>
                  </a:cubicBezTo>
                  <a:cubicBezTo>
                    <a:pt x="336139" y="36762"/>
                    <a:pt x="336772" y="37709"/>
                    <a:pt x="337356" y="38713"/>
                  </a:cubicBezTo>
                  <a:cubicBezTo>
                    <a:pt x="337356" y="38763"/>
                    <a:pt x="337405" y="38820"/>
                    <a:pt x="337512" y="38927"/>
                  </a:cubicBezTo>
                  <a:cubicBezTo>
                    <a:pt x="337512" y="38927"/>
                    <a:pt x="337512" y="38977"/>
                    <a:pt x="337561" y="38977"/>
                  </a:cubicBezTo>
                  <a:cubicBezTo>
                    <a:pt x="339567" y="41513"/>
                    <a:pt x="341309" y="44157"/>
                    <a:pt x="342945" y="46908"/>
                  </a:cubicBezTo>
                  <a:cubicBezTo>
                    <a:pt x="354346" y="66047"/>
                    <a:pt x="357987" y="89634"/>
                    <a:pt x="361843" y="112372"/>
                  </a:cubicBezTo>
                  <a:cubicBezTo>
                    <a:pt x="371764" y="154357"/>
                    <a:pt x="381685" y="196449"/>
                    <a:pt x="391606" y="238433"/>
                  </a:cubicBezTo>
                  <a:cubicBezTo>
                    <a:pt x="392083" y="240550"/>
                    <a:pt x="392609" y="242666"/>
                    <a:pt x="393086" y="244783"/>
                  </a:cubicBezTo>
                  <a:lnTo>
                    <a:pt x="393037" y="244783"/>
                  </a:lnTo>
                  <a:cubicBezTo>
                    <a:pt x="393193" y="245573"/>
                    <a:pt x="393357" y="246372"/>
                    <a:pt x="393456" y="247163"/>
                  </a:cubicBezTo>
                  <a:cubicBezTo>
                    <a:pt x="393505" y="247163"/>
                    <a:pt x="393505" y="247163"/>
                    <a:pt x="393456" y="247212"/>
                  </a:cubicBezTo>
                  <a:cubicBezTo>
                    <a:pt x="393563" y="247476"/>
                    <a:pt x="393670" y="247690"/>
                    <a:pt x="393719" y="247954"/>
                  </a:cubicBezTo>
                  <a:cubicBezTo>
                    <a:pt x="393793" y="247954"/>
                    <a:pt x="393793" y="247954"/>
                    <a:pt x="393842" y="247954"/>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25" name="Google Shape;2325;p27"/>
          <p:cNvGrpSpPr/>
          <p:nvPr/>
        </p:nvGrpSpPr>
        <p:grpSpPr>
          <a:xfrm rot="-567061">
            <a:off x="-1259537" y="787679"/>
            <a:ext cx="3890677" cy="2396125"/>
            <a:chOff x="-1889386" y="1181567"/>
            <a:chExt cx="5836171" cy="3594283"/>
          </a:xfrm>
        </p:grpSpPr>
        <p:sp>
          <p:nvSpPr>
            <p:cNvPr id="2326" name="Google Shape;2326;p27"/>
            <p:cNvSpPr/>
            <p:nvPr/>
          </p:nvSpPr>
          <p:spPr>
            <a:xfrm>
              <a:off x="-1152860" y="1181567"/>
              <a:ext cx="4363132" cy="2956633"/>
            </a:xfrm>
            <a:custGeom>
              <a:avLst/>
              <a:gdLst/>
              <a:ahLst/>
              <a:cxnLst/>
              <a:rect l="l" t="t" r="r" b="b"/>
              <a:pathLst>
                <a:path w="4363132" h="2956633" extrusionOk="0">
                  <a:moveTo>
                    <a:pt x="174081" y="0"/>
                  </a:moveTo>
                  <a:cubicBezTo>
                    <a:pt x="76383" y="0"/>
                    <a:pt x="-2183" y="80435"/>
                    <a:pt x="46" y="178167"/>
                  </a:cubicBezTo>
                  <a:lnTo>
                    <a:pt x="70" y="179381"/>
                  </a:lnTo>
                  <a:cubicBezTo>
                    <a:pt x="70" y="187814"/>
                    <a:pt x="385" y="196234"/>
                    <a:pt x="385" y="204352"/>
                  </a:cubicBezTo>
                  <a:cubicBezTo>
                    <a:pt x="1785" y="384387"/>
                    <a:pt x="3186" y="564422"/>
                    <a:pt x="4599" y="744458"/>
                  </a:cubicBezTo>
                  <a:cubicBezTo>
                    <a:pt x="6933" y="1043364"/>
                    <a:pt x="17146" y="1342166"/>
                    <a:pt x="18780" y="1641084"/>
                  </a:cubicBezTo>
                  <a:cubicBezTo>
                    <a:pt x="19586" y="1790111"/>
                    <a:pt x="12536" y="1939092"/>
                    <a:pt x="12851" y="2088013"/>
                  </a:cubicBezTo>
                  <a:cubicBezTo>
                    <a:pt x="13131" y="2220526"/>
                    <a:pt x="10341" y="2353039"/>
                    <a:pt x="10762" y="2485551"/>
                  </a:cubicBezTo>
                  <a:lnTo>
                    <a:pt x="10633" y="2485551"/>
                  </a:lnTo>
                  <a:lnTo>
                    <a:pt x="10633" y="2956633"/>
                  </a:lnTo>
                  <a:lnTo>
                    <a:pt x="4352488" y="2956633"/>
                  </a:lnTo>
                  <a:lnTo>
                    <a:pt x="4352488" y="2485551"/>
                  </a:lnTo>
                  <a:lnTo>
                    <a:pt x="4352359" y="2485551"/>
                  </a:lnTo>
                  <a:cubicBezTo>
                    <a:pt x="4352780" y="2353039"/>
                    <a:pt x="4349990" y="2220526"/>
                    <a:pt x="4350270" y="2088013"/>
                  </a:cubicBezTo>
                  <a:cubicBezTo>
                    <a:pt x="4350585" y="1939092"/>
                    <a:pt x="4343524" y="1790111"/>
                    <a:pt x="4344340" y="1641084"/>
                  </a:cubicBezTo>
                  <a:cubicBezTo>
                    <a:pt x="4345963" y="1342166"/>
                    <a:pt x="4356176" y="1043364"/>
                    <a:pt x="4358523" y="744458"/>
                  </a:cubicBezTo>
                  <a:cubicBezTo>
                    <a:pt x="4359935" y="564422"/>
                    <a:pt x="4361336" y="384387"/>
                    <a:pt x="4362736" y="204352"/>
                  </a:cubicBezTo>
                  <a:cubicBezTo>
                    <a:pt x="4362736" y="196234"/>
                    <a:pt x="4363051" y="187814"/>
                    <a:pt x="4363051" y="179381"/>
                  </a:cubicBezTo>
                  <a:lnTo>
                    <a:pt x="4363086" y="177886"/>
                  </a:lnTo>
                  <a:cubicBezTo>
                    <a:pt x="4365316" y="80306"/>
                    <a:pt x="4286866" y="0"/>
                    <a:pt x="4189332" y="0"/>
                  </a:cubicBezTo>
                  <a:lnTo>
                    <a:pt x="174081" y="0"/>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7" name="Google Shape;2327;p27"/>
            <p:cNvSpPr/>
            <p:nvPr/>
          </p:nvSpPr>
          <p:spPr>
            <a:xfrm>
              <a:off x="-1030896" y="1311685"/>
              <a:ext cx="4124819" cy="2607003"/>
            </a:xfrm>
            <a:custGeom>
              <a:avLst/>
              <a:gdLst/>
              <a:ahLst/>
              <a:cxnLst/>
              <a:rect l="l" t="t" r="r" b="b"/>
              <a:pathLst>
                <a:path w="4124819" h="2607003" extrusionOk="0">
                  <a:moveTo>
                    <a:pt x="4124819" y="104868"/>
                  </a:moveTo>
                  <a:lnTo>
                    <a:pt x="4124819" y="2502451"/>
                  </a:lnTo>
                  <a:cubicBezTo>
                    <a:pt x="4124819" y="2560193"/>
                    <a:pt x="4078036" y="2607004"/>
                    <a:pt x="4020328" y="2607004"/>
                  </a:cubicBezTo>
                  <a:lnTo>
                    <a:pt x="104806" y="2607004"/>
                  </a:lnTo>
                  <a:cubicBezTo>
                    <a:pt x="89515" y="2607004"/>
                    <a:pt x="74866" y="2603570"/>
                    <a:pt x="61758" y="2597637"/>
                  </a:cubicBezTo>
                  <a:cubicBezTo>
                    <a:pt x="25259" y="2581403"/>
                    <a:pt x="0" y="2544893"/>
                    <a:pt x="0" y="2502451"/>
                  </a:cubicBezTo>
                  <a:lnTo>
                    <a:pt x="0" y="104868"/>
                  </a:lnTo>
                  <a:cubicBezTo>
                    <a:pt x="0" y="47126"/>
                    <a:pt x="46783" y="0"/>
                    <a:pt x="104806" y="0"/>
                  </a:cubicBezTo>
                  <a:lnTo>
                    <a:pt x="4020013" y="0"/>
                  </a:lnTo>
                  <a:cubicBezTo>
                    <a:pt x="4077651" y="0"/>
                    <a:pt x="4124819" y="47196"/>
                    <a:pt x="4124819" y="10486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328" name="Google Shape;2328;p27"/>
            <p:cNvGrpSpPr/>
            <p:nvPr/>
          </p:nvGrpSpPr>
          <p:grpSpPr>
            <a:xfrm>
              <a:off x="-1889386" y="4061339"/>
              <a:ext cx="5836171" cy="512636"/>
              <a:chOff x="-1889386" y="4061339"/>
              <a:chExt cx="5836171" cy="512636"/>
            </a:xfrm>
          </p:grpSpPr>
          <p:sp>
            <p:nvSpPr>
              <p:cNvPr id="2329" name="Google Shape;2329;p27"/>
              <p:cNvSpPr/>
              <p:nvPr/>
            </p:nvSpPr>
            <p:spPr>
              <a:xfrm>
                <a:off x="-1889386" y="4061339"/>
                <a:ext cx="5836171" cy="512636"/>
              </a:xfrm>
              <a:custGeom>
                <a:avLst/>
                <a:gdLst/>
                <a:ahLst/>
                <a:cxnLst/>
                <a:rect l="l" t="t" r="r" b="b"/>
                <a:pathLst>
                  <a:path w="5836171" h="512636" extrusionOk="0">
                    <a:moveTo>
                      <a:pt x="747158" y="0"/>
                    </a:moveTo>
                    <a:lnTo>
                      <a:pt x="0" y="512637"/>
                    </a:lnTo>
                    <a:lnTo>
                      <a:pt x="5836171" y="512637"/>
                    </a:lnTo>
                    <a:lnTo>
                      <a:pt x="5089013" y="0"/>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0" name="Google Shape;2330;p27"/>
              <p:cNvSpPr/>
              <p:nvPr/>
            </p:nvSpPr>
            <p:spPr>
              <a:xfrm>
                <a:off x="-1424641" y="4175573"/>
                <a:ext cx="4906659" cy="284179"/>
              </a:xfrm>
              <a:custGeom>
                <a:avLst/>
                <a:gdLst/>
                <a:ahLst/>
                <a:cxnLst/>
                <a:rect l="l" t="t" r="r" b="b"/>
                <a:pathLst>
                  <a:path w="4906659" h="284179" extrusionOk="0">
                    <a:moveTo>
                      <a:pt x="172881" y="99425"/>
                    </a:moveTo>
                    <a:lnTo>
                      <a:pt x="18911" y="205064"/>
                    </a:lnTo>
                    <a:cubicBezTo>
                      <a:pt x="-16211" y="229158"/>
                      <a:pt x="831" y="284179"/>
                      <a:pt x="43411" y="284179"/>
                    </a:cubicBezTo>
                    <a:lnTo>
                      <a:pt x="4863248" y="284179"/>
                    </a:lnTo>
                    <a:cubicBezTo>
                      <a:pt x="4905829" y="284179"/>
                      <a:pt x="4922871" y="229158"/>
                      <a:pt x="4887749" y="205064"/>
                    </a:cubicBezTo>
                    <a:lnTo>
                      <a:pt x="4733779" y="99425"/>
                    </a:lnTo>
                    <a:cubicBezTo>
                      <a:pt x="4639384" y="34664"/>
                      <a:pt x="4527610" y="0"/>
                      <a:pt x="4413151" y="0"/>
                    </a:cubicBezTo>
                    <a:lnTo>
                      <a:pt x="493508" y="0"/>
                    </a:lnTo>
                    <a:cubicBezTo>
                      <a:pt x="379049" y="-12"/>
                      <a:pt x="267275" y="34652"/>
                      <a:pt x="172881" y="994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331" name="Google Shape;2331;p27"/>
            <p:cNvSpPr/>
            <p:nvPr/>
          </p:nvSpPr>
          <p:spPr>
            <a:xfrm>
              <a:off x="-1889386" y="4573975"/>
              <a:ext cx="5836171" cy="201875"/>
            </a:xfrm>
            <a:custGeom>
              <a:avLst/>
              <a:gdLst/>
              <a:ahLst/>
              <a:cxnLst/>
              <a:rect l="l" t="t" r="r" b="b"/>
              <a:pathLst>
                <a:path w="5836171" h="201875" extrusionOk="0">
                  <a:moveTo>
                    <a:pt x="5634415" y="201876"/>
                  </a:moveTo>
                  <a:lnTo>
                    <a:pt x="201756" y="201876"/>
                  </a:lnTo>
                  <a:cubicBezTo>
                    <a:pt x="90332" y="201876"/>
                    <a:pt x="0" y="111490"/>
                    <a:pt x="0" y="0"/>
                  </a:cubicBezTo>
                  <a:lnTo>
                    <a:pt x="0" y="0"/>
                  </a:lnTo>
                  <a:lnTo>
                    <a:pt x="5836171" y="0"/>
                  </a:lnTo>
                  <a:lnTo>
                    <a:pt x="5836171" y="0"/>
                  </a:lnTo>
                  <a:cubicBezTo>
                    <a:pt x="5836171" y="111490"/>
                    <a:pt x="5745839" y="201876"/>
                    <a:pt x="5634415" y="201876"/>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2" name="Google Shape;2332;p27"/>
            <p:cNvSpPr/>
            <p:nvPr/>
          </p:nvSpPr>
          <p:spPr>
            <a:xfrm>
              <a:off x="-1030896" y="1311685"/>
              <a:ext cx="2110125" cy="2111383"/>
            </a:xfrm>
            <a:custGeom>
              <a:avLst/>
              <a:gdLst/>
              <a:ahLst/>
              <a:cxnLst/>
              <a:rect l="l" t="t" r="r" b="b"/>
              <a:pathLst>
                <a:path w="2110125" h="2111383" extrusionOk="0">
                  <a:moveTo>
                    <a:pt x="2110126" y="0"/>
                  </a:moveTo>
                  <a:lnTo>
                    <a:pt x="0" y="2111384"/>
                  </a:lnTo>
                  <a:lnTo>
                    <a:pt x="0" y="1269019"/>
                  </a:lnTo>
                  <a:lnTo>
                    <a:pt x="1268258" y="0"/>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3" name="Google Shape;2333;p27"/>
            <p:cNvSpPr/>
            <p:nvPr/>
          </p:nvSpPr>
          <p:spPr>
            <a:xfrm>
              <a:off x="1186848" y="2010173"/>
              <a:ext cx="1907073" cy="1908515"/>
            </a:xfrm>
            <a:custGeom>
              <a:avLst/>
              <a:gdLst/>
              <a:ahLst/>
              <a:cxnLst/>
              <a:rect l="l" t="t" r="r" b="b"/>
              <a:pathLst>
                <a:path w="1907073" h="1908515" extrusionOk="0">
                  <a:moveTo>
                    <a:pt x="1907074" y="0"/>
                  </a:moveTo>
                  <a:lnTo>
                    <a:pt x="1907074" y="842365"/>
                  </a:lnTo>
                  <a:lnTo>
                    <a:pt x="841552" y="1908515"/>
                  </a:lnTo>
                  <a:lnTo>
                    <a:pt x="0" y="1908515"/>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4" name="Google Shape;2334;p27"/>
            <p:cNvSpPr/>
            <p:nvPr/>
          </p:nvSpPr>
          <p:spPr>
            <a:xfrm>
              <a:off x="-969138" y="1311685"/>
              <a:ext cx="3704661" cy="2607003"/>
            </a:xfrm>
            <a:custGeom>
              <a:avLst/>
              <a:gdLst/>
              <a:ahLst/>
              <a:cxnLst/>
              <a:rect l="l" t="t" r="r" b="b"/>
              <a:pathLst>
                <a:path w="3704661" h="2607003" extrusionOk="0">
                  <a:moveTo>
                    <a:pt x="3704661" y="0"/>
                  </a:moveTo>
                  <a:lnTo>
                    <a:pt x="1099208" y="2607004"/>
                  </a:lnTo>
                  <a:lnTo>
                    <a:pt x="43048" y="2607004"/>
                  </a:lnTo>
                  <a:cubicBezTo>
                    <a:pt x="27757" y="2607004"/>
                    <a:pt x="13108" y="2603570"/>
                    <a:pt x="0" y="2597637"/>
                  </a:cubicBezTo>
                  <a:lnTo>
                    <a:pt x="2596104" y="0"/>
                  </a:lnTo>
                  <a:lnTo>
                    <a:pt x="3704661" y="0"/>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35" name="Google Shape;2335;p27"/>
          <p:cNvGrpSpPr/>
          <p:nvPr/>
        </p:nvGrpSpPr>
        <p:grpSpPr>
          <a:xfrm rot="987796">
            <a:off x="1028508" y="3697575"/>
            <a:ext cx="2311408" cy="3356072"/>
            <a:chOff x="1553904" y="5531899"/>
            <a:chExt cx="3467118" cy="5034116"/>
          </a:xfrm>
        </p:grpSpPr>
        <p:sp>
          <p:nvSpPr>
            <p:cNvPr id="2336" name="Google Shape;2336;p27"/>
            <p:cNvSpPr/>
            <p:nvPr/>
          </p:nvSpPr>
          <p:spPr>
            <a:xfrm>
              <a:off x="1615684" y="5669809"/>
              <a:ext cx="3405338" cy="4896206"/>
            </a:xfrm>
            <a:custGeom>
              <a:avLst/>
              <a:gdLst/>
              <a:ahLst/>
              <a:cxnLst/>
              <a:rect l="l" t="t" r="r" b="b"/>
              <a:pathLst>
                <a:path w="3405338" h="4896206" extrusionOk="0">
                  <a:moveTo>
                    <a:pt x="3258064" y="105645"/>
                  </a:moveTo>
                  <a:cubicBezTo>
                    <a:pt x="3239670" y="101559"/>
                    <a:pt x="3220480" y="101146"/>
                    <a:pt x="3201552" y="100773"/>
                  </a:cubicBezTo>
                  <a:cubicBezTo>
                    <a:pt x="3016164" y="97151"/>
                    <a:pt x="2831311" y="90442"/>
                    <a:pt x="2646044" y="84006"/>
                  </a:cubicBezTo>
                  <a:cubicBezTo>
                    <a:pt x="2460414" y="77559"/>
                    <a:pt x="2274784" y="70850"/>
                    <a:pt x="2089174" y="63809"/>
                  </a:cubicBezTo>
                  <a:cubicBezTo>
                    <a:pt x="1718792" y="49755"/>
                    <a:pt x="1348379" y="34159"/>
                    <a:pt x="977946" y="21750"/>
                  </a:cubicBezTo>
                  <a:cubicBezTo>
                    <a:pt x="977220" y="12529"/>
                    <a:pt x="689709" y="10955"/>
                    <a:pt x="667282" y="10350"/>
                  </a:cubicBezTo>
                  <a:cubicBezTo>
                    <a:pt x="546060" y="7092"/>
                    <a:pt x="424868" y="2683"/>
                    <a:pt x="303616" y="857"/>
                  </a:cubicBezTo>
                  <a:cubicBezTo>
                    <a:pt x="243867" y="-41"/>
                    <a:pt x="184057" y="-515"/>
                    <a:pt x="124339" y="877"/>
                  </a:cubicBezTo>
                  <a:cubicBezTo>
                    <a:pt x="88479" y="1704"/>
                    <a:pt x="44542" y="554"/>
                    <a:pt x="37867" y="45508"/>
                  </a:cubicBezTo>
                  <a:cubicBezTo>
                    <a:pt x="26411" y="122614"/>
                    <a:pt x="40257" y="211685"/>
                    <a:pt x="41588" y="289718"/>
                  </a:cubicBezTo>
                  <a:cubicBezTo>
                    <a:pt x="46610" y="585440"/>
                    <a:pt x="46378" y="881444"/>
                    <a:pt x="54415" y="1177014"/>
                  </a:cubicBezTo>
                  <a:cubicBezTo>
                    <a:pt x="54354" y="1182956"/>
                    <a:pt x="54284" y="1188888"/>
                    <a:pt x="54223" y="1194831"/>
                  </a:cubicBezTo>
                  <a:cubicBezTo>
                    <a:pt x="47699" y="1788564"/>
                    <a:pt x="41174" y="2382297"/>
                    <a:pt x="34650" y="2976030"/>
                  </a:cubicBezTo>
                  <a:lnTo>
                    <a:pt x="24868" y="3866625"/>
                  </a:lnTo>
                  <a:cubicBezTo>
                    <a:pt x="23144" y="4023742"/>
                    <a:pt x="28035" y="4183623"/>
                    <a:pt x="26976" y="4342516"/>
                  </a:cubicBezTo>
                  <a:cubicBezTo>
                    <a:pt x="23436" y="4385371"/>
                    <a:pt x="21056" y="4428338"/>
                    <a:pt x="18979" y="4471385"/>
                  </a:cubicBezTo>
                  <a:cubicBezTo>
                    <a:pt x="13856" y="4577586"/>
                    <a:pt x="-9226" y="4700352"/>
                    <a:pt x="4075" y="4805695"/>
                  </a:cubicBezTo>
                  <a:cubicBezTo>
                    <a:pt x="16952" y="4907648"/>
                    <a:pt x="124692" y="4888178"/>
                    <a:pt x="210952" y="4890185"/>
                  </a:cubicBezTo>
                  <a:cubicBezTo>
                    <a:pt x="1247507" y="4914256"/>
                    <a:pt x="2285130" y="4864843"/>
                    <a:pt x="3315786" y="4765422"/>
                  </a:cubicBezTo>
                  <a:cubicBezTo>
                    <a:pt x="3378045" y="4759419"/>
                    <a:pt x="3400574" y="4750703"/>
                    <a:pt x="3403841" y="4680891"/>
                  </a:cubicBezTo>
                  <a:cubicBezTo>
                    <a:pt x="3408157" y="4588370"/>
                    <a:pt x="3402056" y="4493933"/>
                    <a:pt x="3399192" y="4401402"/>
                  </a:cubicBezTo>
                  <a:cubicBezTo>
                    <a:pt x="3387444" y="4021724"/>
                    <a:pt x="3367346" y="3644468"/>
                    <a:pt x="3359501" y="3264438"/>
                  </a:cubicBezTo>
                  <a:cubicBezTo>
                    <a:pt x="3349013" y="2668082"/>
                    <a:pt x="3338536" y="2071735"/>
                    <a:pt x="3328048" y="1475379"/>
                  </a:cubicBezTo>
                  <a:cubicBezTo>
                    <a:pt x="3321100" y="1080337"/>
                    <a:pt x="3314707" y="687404"/>
                    <a:pt x="3325204" y="292452"/>
                  </a:cubicBezTo>
                  <a:cubicBezTo>
                    <a:pt x="3326949" y="226878"/>
                    <a:pt x="3352946" y="135900"/>
                    <a:pt x="3269933" y="108874"/>
                  </a:cubicBezTo>
                  <a:cubicBezTo>
                    <a:pt x="3266020" y="107592"/>
                    <a:pt x="3262057" y="106533"/>
                    <a:pt x="3258064" y="10564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7" name="Google Shape;2337;p27"/>
            <p:cNvSpPr/>
            <p:nvPr/>
          </p:nvSpPr>
          <p:spPr>
            <a:xfrm>
              <a:off x="1644337" y="5867781"/>
              <a:ext cx="3330755" cy="4615756"/>
            </a:xfrm>
            <a:custGeom>
              <a:avLst/>
              <a:gdLst/>
              <a:ahLst/>
              <a:cxnLst/>
              <a:rect l="l" t="t" r="r" b="b"/>
              <a:pathLst>
                <a:path w="3330755" h="4615756" extrusionOk="0">
                  <a:moveTo>
                    <a:pt x="3329738" y="4435039"/>
                  </a:moveTo>
                  <a:cubicBezTo>
                    <a:pt x="3335899" y="4331361"/>
                    <a:pt x="3312423" y="4220872"/>
                    <a:pt x="3303862" y="4117355"/>
                  </a:cubicBezTo>
                  <a:cubicBezTo>
                    <a:pt x="3294302" y="4001792"/>
                    <a:pt x="3286073" y="3886119"/>
                    <a:pt x="3279155" y="3770374"/>
                  </a:cubicBezTo>
                  <a:cubicBezTo>
                    <a:pt x="3243064" y="3166492"/>
                    <a:pt x="3236873" y="2559926"/>
                    <a:pt x="3229188" y="1955076"/>
                  </a:cubicBezTo>
                  <a:cubicBezTo>
                    <a:pt x="3222472" y="1426786"/>
                    <a:pt x="3203716" y="894299"/>
                    <a:pt x="3220708" y="366191"/>
                  </a:cubicBezTo>
                  <a:cubicBezTo>
                    <a:pt x="3220818" y="359372"/>
                    <a:pt x="3220929" y="352673"/>
                    <a:pt x="3220929" y="345863"/>
                  </a:cubicBezTo>
                  <a:cubicBezTo>
                    <a:pt x="3221595" y="242860"/>
                    <a:pt x="3218701" y="139868"/>
                    <a:pt x="3213780" y="36976"/>
                  </a:cubicBezTo>
                  <a:cubicBezTo>
                    <a:pt x="3212781" y="17092"/>
                    <a:pt x="3197474" y="-220"/>
                    <a:pt x="3176599" y="2"/>
                  </a:cubicBezTo>
                  <a:cubicBezTo>
                    <a:pt x="2676675" y="4693"/>
                    <a:pt x="2176741" y="9495"/>
                    <a:pt x="1676817" y="14297"/>
                  </a:cubicBezTo>
                  <a:cubicBezTo>
                    <a:pt x="1176893" y="18989"/>
                    <a:pt x="676969" y="23014"/>
                    <a:pt x="177034" y="28482"/>
                  </a:cubicBezTo>
                  <a:cubicBezTo>
                    <a:pt x="152580" y="28815"/>
                    <a:pt x="127229" y="29148"/>
                    <a:pt x="105457" y="41889"/>
                  </a:cubicBezTo>
                  <a:cubicBezTo>
                    <a:pt x="83453" y="54732"/>
                    <a:pt x="69940" y="77189"/>
                    <a:pt x="64586" y="101764"/>
                  </a:cubicBezTo>
                  <a:cubicBezTo>
                    <a:pt x="59332" y="126561"/>
                    <a:pt x="61238" y="152145"/>
                    <a:pt x="61903" y="177165"/>
                  </a:cubicBezTo>
                  <a:cubicBezTo>
                    <a:pt x="62801" y="210235"/>
                    <a:pt x="63688" y="243294"/>
                    <a:pt x="64586" y="276364"/>
                  </a:cubicBezTo>
                  <a:cubicBezTo>
                    <a:pt x="67823" y="401037"/>
                    <a:pt x="70616" y="525709"/>
                    <a:pt x="72955" y="650372"/>
                  </a:cubicBezTo>
                  <a:cubicBezTo>
                    <a:pt x="77645" y="898375"/>
                    <a:pt x="80660" y="1146257"/>
                    <a:pt x="81779" y="1394261"/>
                  </a:cubicBezTo>
                  <a:cubicBezTo>
                    <a:pt x="84129" y="1893163"/>
                    <a:pt x="79319" y="2392075"/>
                    <a:pt x="67268" y="2890866"/>
                  </a:cubicBezTo>
                  <a:cubicBezTo>
                    <a:pt x="55318" y="3389658"/>
                    <a:pt x="36229" y="3888227"/>
                    <a:pt x="9869" y="4386464"/>
                  </a:cubicBezTo>
                  <a:cubicBezTo>
                    <a:pt x="6743" y="4446449"/>
                    <a:pt x="3506" y="4506445"/>
                    <a:pt x="47" y="4566542"/>
                  </a:cubicBezTo>
                  <a:cubicBezTo>
                    <a:pt x="-1073" y="4587203"/>
                    <a:pt x="18138" y="4602739"/>
                    <a:pt x="37338" y="4603516"/>
                  </a:cubicBezTo>
                  <a:cubicBezTo>
                    <a:pt x="625408" y="4627465"/>
                    <a:pt x="1214255" y="4613201"/>
                    <a:pt x="1801992" y="4587132"/>
                  </a:cubicBezTo>
                  <a:cubicBezTo>
                    <a:pt x="2096027" y="4574088"/>
                    <a:pt x="2389921" y="4558037"/>
                    <a:pt x="2683825" y="4542320"/>
                  </a:cubicBezTo>
                  <a:cubicBezTo>
                    <a:pt x="2763722" y="4538052"/>
                    <a:pt x="2843720" y="4535944"/>
                    <a:pt x="2923657" y="4532483"/>
                  </a:cubicBezTo>
                  <a:cubicBezTo>
                    <a:pt x="2992008" y="4529517"/>
                    <a:pt x="3060187" y="4523525"/>
                    <a:pt x="3128266" y="4516917"/>
                  </a:cubicBezTo>
                  <a:cubicBezTo>
                    <a:pt x="3162330" y="4513608"/>
                    <a:pt x="3196374" y="4510147"/>
                    <a:pt x="3230439" y="4506828"/>
                  </a:cubicBezTo>
                  <a:cubicBezTo>
                    <a:pt x="3254580" y="4504478"/>
                    <a:pt x="3291489" y="4507756"/>
                    <a:pt x="3311637" y="4491958"/>
                  </a:cubicBezTo>
                  <a:cubicBezTo>
                    <a:pt x="3323012" y="4483110"/>
                    <a:pt x="3328155" y="4461703"/>
                    <a:pt x="3329738" y="443503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8" name="Google Shape;2338;p27"/>
            <p:cNvSpPr/>
            <p:nvPr/>
          </p:nvSpPr>
          <p:spPr>
            <a:xfrm>
              <a:off x="1553904" y="5752836"/>
              <a:ext cx="3261783" cy="4583155"/>
            </a:xfrm>
            <a:custGeom>
              <a:avLst/>
              <a:gdLst/>
              <a:ahLst/>
              <a:cxnLst/>
              <a:rect l="l" t="t" r="r" b="b"/>
              <a:pathLst>
                <a:path w="3261783" h="4583155" extrusionOk="0">
                  <a:moveTo>
                    <a:pt x="3209694" y="2291895"/>
                  </a:moveTo>
                  <a:cubicBezTo>
                    <a:pt x="3208927" y="3020501"/>
                    <a:pt x="3225465" y="3749913"/>
                    <a:pt x="3261758" y="4481676"/>
                  </a:cubicBezTo>
                  <a:cubicBezTo>
                    <a:pt x="3262464" y="4497222"/>
                    <a:pt x="3248518" y="4509026"/>
                    <a:pt x="3234289" y="4509600"/>
                  </a:cubicBezTo>
                  <a:cubicBezTo>
                    <a:pt x="3000557" y="4518670"/>
                    <a:pt x="2766836" y="4526872"/>
                    <a:pt x="2532973" y="4534358"/>
                  </a:cubicBezTo>
                  <a:cubicBezTo>
                    <a:pt x="2118916" y="4547604"/>
                    <a:pt x="1704718" y="4558257"/>
                    <a:pt x="1290519" y="4566459"/>
                  </a:cubicBezTo>
                  <a:cubicBezTo>
                    <a:pt x="874909" y="4574661"/>
                    <a:pt x="459168" y="4582146"/>
                    <a:pt x="43417" y="4583155"/>
                  </a:cubicBezTo>
                  <a:cubicBezTo>
                    <a:pt x="24116" y="4583155"/>
                    <a:pt x="15242" y="4565591"/>
                    <a:pt x="17490" y="4548320"/>
                  </a:cubicBezTo>
                  <a:cubicBezTo>
                    <a:pt x="92285" y="3975258"/>
                    <a:pt x="15040" y="3387487"/>
                    <a:pt x="2414" y="2812306"/>
                  </a:cubicBezTo>
                  <a:cubicBezTo>
                    <a:pt x="-15788" y="1982908"/>
                    <a:pt x="75989" y="1151007"/>
                    <a:pt x="42429" y="323757"/>
                  </a:cubicBezTo>
                  <a:cubicBezTo>
                    <a:pt x="38062" y="227161"/>
                    <a:pt x="30307" y="130716"/>
                    <a:pt x="17490" y="34835"/>
                  </a:cubicBezTo>
                  <a:cubicBezTo>
                    <a:pt x="15242" y="17564"/>
                    <a:pt x="24116" y="0"/>
                    <a:pt x="43417" y="0"/>
                  </a:cubicBezTo>
                  <a:cubicBezTo>
                    <a:pt x="459168" y="1009"/>
                    <a:pt x="874909" y="8494"/>
                    <a:pt x="1290519" y="16696"/>
                  </a:cubicBezTo>
                  <a:cubicBezTo>
                    <a:pt x="1704718" y="24898"/>
                    <a:pt x="2118916" y="35552"/>
                    <a:pt x="2532973" y="48798"/>
                  </a:cubicBezTo>
                  <a:cubicBezTo>
                    <a:pt x="2766836" y="56283"/>
                    <a:pt x="3000567" y="64485"/>
                    <a:pt x="3234289" y="73555"/>
                  </a:cubicBezTo>
                  <a:cubicBezTo>
                    <a:pt x="3248518" y="74130"/>
                    <a:pt x="3262464" y="85933"/>
                    <a:pt x="3261758" y="101479"/>
                  </a:cubicBezTo>
                  <a:cubicBezTo>
                    <a:pt x="3228632" y="831860"/>
                    <a:pt x="3210460" y="1561474"/>
                    <a:pt x="3209694" y="229189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9" name="Google Shape;2339;p27"/>
            <p:cNvSpPr/>
            <p:nvPr/>
          </p:nvSpPr>
          <p:spPr>
            <a:xfrm>
              <a:off x="1947226" y="6452365"/>
              <a:ext cx="629326" cy="722754"/>
            </a:xfrm>
            <a:custGeom>
              <a:avLst/>
              <a:gdLst/>
              <a:ahLst/>
              <a:cxnLst/>
              <a:rect l="l" t="t" r="r" b="b"/>
              <a:pathLst>
                <a:path w="629326" h="722754" extrusionOk="0">
                  <a:moveTo>
                    <a:pt x="615012" y="9142"/>
                  </a:moveTo>
                  <a:cubicBezTo>
                    <a:pt x="595902" y="-6596"/>
                    <a:pt x="569703" y="-1078"/>
                    <a:pt x="555807" y="18534"/>
                  </a:cubicBezTo>
                  <a:cubicBezTo>
                    <a:pt x="540520" y="40103"/>
                    <a:pt x="529871" y="65838"/>
                    <a:pt x="516378" y="88668"/>
                  </a:cubicBezTo>
                  <a:cubicBezTo>
                    <a:pt x="513171" y="94096"/>
                    <a:pt x="509793" y="99433"/>
                    <a:pt x="506506" y="104820"/>
                  </a:cubicBezTo>
                  <a:cubicBezTo>
                    <a:pt x="488838" y="92250"/>
                    <a:pt x="455580" y="97476"/>
                    <a:pt x="435906" y="97516"/>
                  </a:cubicBezTo>
                  <a:cubicBezTo>
                    <a:pt x="347488" y="97728"/>
                    <a:pt x="184911" y="97344"/>
                    <a:pt x="100627" y="124724"/>
                  </a:cubicBezTo>
                  <a:cubicBezTo>
                    <a:pt x="-53974" y="174934"/>
                    <a:pt x="21446" y="362993"/>
                    <a:pt x="12017" y="481864"/>
                  </a:cubicBezTo>
                  <a:cubicBezTo>
                    <a:pt x="8437" y="527020"/>
                    <a:pt x="-18689" y="672687"/>
                    <a:pt x="22767" y="709903"/>
                  </a:cubicBezTo>
                  <a:cubicBezTo>
                    <a:pt x="41957" y="727134"/>
                    <a:pt x="79984" y="718922"/>
                    <a:pt x="220336" y="720374"/>
                  </a:cubicBezTo>
                  <a:cubicBezTo>
                    <a:pt x="287840" y="721071"/>
                    <a:pt x="380151" y="728122"/>
                    <a:pt x="449298" y="714059"/>
                  </a:cubicBezTo>
                  <a:cubicBezTo>
                    <a:pt x="595741" y="684278"/>
                    <a:pt x="555404" y="527212"/>
                    <a:pt x="556886" y="416703"/>
                  </a:cubicBezTo>
                  <a:cubicBezTo>
                    <a:pt x="559367" y="232741"/>
                    <a:pt x="599220" y="186193"/>
                    <a:pt x="562675" y="171323"/>
                  </a:cubicBezTo>
                  <a:cubicBezTo>
                    <a:pt x="571236" y="157774"/>
                    <a:pt x="579646" y="144124"/>
                    <a:pt x="587724" y="130273"/>
                  </a:cubicBezTo>
                  <a:cubicBezTo>
                    <a:pt x="602164" y="105506"/>
                    <a:pt x="619388" y="79135"/>
                    <a:pt x="628040" y="51704"/>
                  </a:cubicBezTo>
                  <a:cubicBezTo>
                    <a:pt x="627809" y="51664"/>
                    <a:pt x="627577" y="51624"/>
                    <a:pt x="627345" y="51583"/>
                  </a:cubicBezTo>
                  <a:cubicBezTo>
                    <a:pt x="632044" y="36743"/>
                    <a:pt x="628565" y="20309"/>
                    <a:pt x="615012" y="9142"/>
                  </a:cubicBezTo>
                  <a:close/>
                  <a:moveTo>
                    <a:pt x="374907" y="659693"/>
                  </a:moveTo>
                  <a:cubicBezTo>
                    <a:pt x="276364" y="664525"/>
                    <a:pt x="165347" y="666079"/>
                    <a:pt x="65514" y="657554"/>
                  </a:cubicBezTo>
                  <a:cubicBezTo>
                    <a:pt x="50771" y="606567"/>
                    <a:pt x="74549" y="531217"/>
                    <a:pt x="75124" y="460144"/>
                  </a:cubicBezTo>
                  <a:cubicBezTo>
                    <a:pt x="76193" y="327158"/>
                    <a:pt x="28908" y="213412"/>
                    <a:pt x="119817" y="183943"/>
                  </a:cubicBezTo>
                  <a:cubicBezTo>
                    <a:pt x="210565" y="154536"/>
                    <a:pt x="317901" y="160417"/>
                    <a:pt x="411976" y="159872"/>
                  </a:cubicBezTo>
                  <a:cubicBezTo>
                    <a:pt x="425046" y="159792"/>
                    <a:pt x="448340" y="163262"/>
                    <a:pt x="469819" y="162364"/>
                  </a:cubicBezTo>
                  <a:cubicBezTo>
                    <a:pt x="440716" y="206108"/>
                    <a:pt x="409919" y="248691"/>
                    <a:pt x="379072" y="291214"/>
                  </a:cubicBezTo>
                  <a:cubicBezTo>
                    <a:pt x="327309" y="362559"/>
                    <a:pt x="274236" y="434267"/>
                    <a:pt x="231560" y="511665"/>
                  </a:cubicBezTo>
                  <a:cubicBezTo>
                    <a:pt x="230663" y="510455"/>
                    <a:pt x="229644" y="509355"/>
                    <a:pt x="228757" y="508135"/>
                  </a:cubicBezTo>
                  <a:cubicBezTo>
                    <a:pt x="215607" y="489885"/>
                    <a:pt x="206229" y="469456"/>
                    <a:pt x="187260" y="456351"/>
                  </a:cubicBezTo>
                  <a:cubicBezTo>
                    <a:pt x="175946" y="448532"/>
                    <a:pt x="154900" y="454474"/>
                    <a:pt x="152318" y="469314"/>
                  </a:cubicBezTo>
                  <a:cubicBezTo>
                    <a:pt x="147629" y="496200"/>
                    <a:pt x="158066" y="519413"/>
                    <a:pt x="169724" y="543282"/>
                  </a:cubicBezTo>
                  <a:cubicBezTo>
                    <a:pt x="180978" y="566314"/>
                    <a:pt x="195398" y="587762"/>
                    <a:pt x="210998" y="608040"/>
                  </a:cubicBezTo>
                  <a:cubicBezTo>
                    <a:pt x="226205" y="627813"/>
                    <a:pt x="261218" y="622477"/>
                    <a:pt x="272875" y="602027"/>
                  </a:cubicBezTo>
                  <a:cubicBezTo>
                    <a:pt x="326846" y="507348"/>
                    <a:pt x="387855" y="418671"/>
                    <a:pt x="452021" y="330649"/>
                  </a:cubicBezTo>
                  <a:cubicBezTo>
                    <a:pt x="470132" y="305801"/>
                    <a:pt x="488173" y="280903"/>
                    <a:pt x="505891" y="255773"/>
                  </a:cubicBezTo>
                  <a:cubicBezTo>
                    <a:pt x="505255" y="265165"/>
                    <a:pt x="504801" y="273468"/>
                    <a:pt x="504065" y="279319"/>
                  </a:cubicBezTo>
                  <a:cubicBezTo>
                    <a:pt x="464495" y="591616"/>
                    <a:pt x="571418" y="650048"/>
                    <a:pt x="374907" y="659693"/>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0" name="Google Shape;2340;p27"/>
            <p:cNvSpPr/>
            <p:nvPr/>
          </p:nvSpPr>
          <p:spPr>
            <a:xfrm>
              <a:off x="1933749" y="7221213"/>
              <a:ext cx="565694" cy="795242"/>
            </a:xfrm>
            <a:custGeom>
              <a:avLst/>
              <a:gdLst/>
              <a:ahLst/>
              <a:cxnLst/>
              <a:rect l="l" t="t" r="r" b="b"/>
              <a:pathLst>
                <a:path w="565694" h="795242" extrusionOk="0">
                  <a:moveTo>
                    <a:pt x="538991" y="250092"/>
                  </a:moveTo>
                  <a:cubicBezTo>
                    <a:pt x="541703" y="223691"/>
                    <a:pt x="557596" y="178596"/>
                    <a:pt x="519105" y="170666"/>
                  </a:cubicBezTo>
                  <a:cubicBezTo>
                    <a:pt x="515727" y="170243"/>
                    <a:pt x="512611" y="170293"/>
                    <a:pt x="509696" y="170677"/>
                  </a:cubicBezTo>
                  <a:cubicBezTo>
                    <a:pt x="518863" y="151892"/>
                    <a:pt x="528049" y="133127"/>
                    <a:pt x="537115" y="114292"/>
                  </a:cubicBezTo>
                  <a:cubicBezTo>
                    <a:pt x="550809" y="85823"/>
                    <a:pt x="581980" y="42402"/>
                    <a:pt x="555126" y="12884"/>
                  </a:cubicBezTo>
                  <a:cubicBezTo>
                    <a:pt x="541804" y="-1765"/>
                    <a:pt x="517945" y="-5104"/>
                    <a:pt x="502869" y="9050"/>
                  </a:cubicBezTo>
                  <a:cubicBezTo>
                    <a:pt x="496405" y="16929"/>
                    <a:pt x="495679" y="17787"/>
                    <a:pt x="500711" y="11623"/>
                  </a:cubicBezTo>
                  <a:cubicBezTo>
                    <a:pt x="497303" y="14851"/>
                    <a:pt x="494923" y="18725"/>
                    <a:pt x="493249" y="23043"/>
                  </a:cubicBezTo>
                  <a:cubicBezTo>
                    <a:pt x="489730" y="28753"/>
                    <a:pt x="485817" y="34342"/>
                    <a:pt x="482751" y="40294"/>
                  </a:cubicBezTo>
                  <a:cubicBezTo>
                    <a:pt x="476176" y="53086"/>
                    <a:pt x="469954" y="66100"/>
                    <a:pt x="463632" y="79013"/>
                  </a:cubicBezTo>
                  <a:cubicBezTo>
                    <a:pt x="457490" y="91543"/>
                    <a:pt x="451410" y="104113"/>
                    <a:pt x="445319" y="116673"/>
                  </a:cubicBezTo>
                  <a:cubicBezTo>
                    <a:pt x="423749" y="112335"/>
                    <a:pt x="395261" y="117803"/>
                    <a:pt x="378481" y="117632"/>
                  </a:cubicBezTo>
                  <a:cubicBezTo>
                    <a:pt x="280412" y="116633"/>
                    <a:pt x="168205" y="100935"/>
                    <a:pt x="74008" y="135044"/>
                  </a:cubicBezTo>
                  <a:cubicBezTo>
                    <a:pt x="-27045" y="171635"/>
                    <a:pt x="3883" y="303198"/>
                    <a:pt x="6384" y="409580"/>
                  </a:cubicBezTo>
                  <a:cubicBezTo>
                    <a:pt x="10337" y="577482"/>
                    <a:pt x="-6252" y="718639"/>
                    <a:pt x="65074" y="767759"/>
                  </a:cubicBezTo>
                  <a:cubicBezTo>
                    <a:pt x="95911" y="788995"/>
                    <a:pt x="136006" y="789278"/>
                    <a:pt x="171986" y="789247"/>
                  </a:cubicBezTo>
                  <a:cubicBezTo>
                    <a:pt x="313750" y="789106"/>
                    <a:pt x="475107" y="818040"/>
                    <a:pt x="518197" y="750024"/>
                  </a:cubicBezTo>
                  <a:cubicBezTo>
                    <a:pt x="552473" y="695930"/>
                    <a:pt x="519246" y="442368"/>
                    <a:pt x="538991" y="250092"/>
                  </a:cubicBezTo>
                  <a:close/>
                  <a:moveTo>
                    <a:pt x="465457" y="716681"/>
                  </a:moveTo>
                  <a:cubicBezTo>
                    <a:pt x="439339" y="741388"/>
                    <a:pt x="334987" y="727970"/>
                    <a:pt x="286210" y="726750"/>
                  </a:cubicBezTo>
                  <a:cubicBezTo>
                    <a:pt x="168457" y="723794"/>
                    <a:pt x="122312" y="734286"/>
                    <a:pt x="98543" y="715148"/>
                  </a:cubicBezTo>
                  <a:cubicBezTo>
                    <a:pt x="55544" y="680545"/>
                    <a:pt x="75198" y="520926"/>
                    <a:pt x="68119" y="396778"/>
                  </a:cubicBezTo>
                  <a:cubicBezTo>
                    <a:pt x="64892" y="340202"/>
                    <a:pt x="53427" y="278673"/>
                    <a:pt x="67978" y="222884"/>
                  </a:cubicBezTo>
                  <a:cubicBezTo>
                    <a:pt x="76913" y="188644"/>
                    <a:pt x="116523" y="186243"/>
                    <a:pt x="146998" y="182510"/>
                  </a:cubicBezTo>
                  <a:cubicBezTo>
                    <a:pt x="259406" y="168760"/>
                    <a:pt x="355448" y="182863"/>
                    <a:pt x="413806" y="181471"/>
                  </a:cubicBezTo>
                  <a:lnTo>
                    <a:pt x="356971" y="298335"/>
                  </a:lnTo>
                  <a:cubicBezTo>
                    <a:pt x="333122" y="347385"/>
                    <a:pt x="309212" y="396415"/>
                    <a:pt x="285635" y="445596"/>
                  </a:cubicBezTo>
                  <a:cubicBezTo>
                    <a:pt x="271356" y="475377"/>
                    <a:pt x="256553" y="505057"/>
                    <a:pt x="242334" y="534989"/>
                  </a:cubicBezTo>
                  <a:cubicBezTo>
                    <a:pt x="230798" y="517708"/>
                    <a:pt x="219039" y="501112"/>
                    <a:pt x="201715" y="489107"/>
                  </a:cubicBezTo>
                  <a:cubicBezTo>
                    <a:pt x="188404" y="479886"/>
                    <a:pt x="164171" y="490408"/>
                    <a:pt x="165986" y="508154"/>
                  </a:cubicBezTo>
                  <a:cubicBezTo>
                    <a:pt x="168326" y="531045"/>
                    <a:pt x="177069" y="550354"/>
                    <a:pt x="187567" y="570672"/>
                  </a:cubicBezTo>
                  <a:cubicBezTo>
                    <a:pt x="197590" y="590072"/>
                    <a:pt x="206515" y="609906"/>
                    <a:pt x="216034" y="629558"/>
                  </a:cubicBezTo>
                  <a:cubicBezTo>
                    <a:pt x="228297" y="654839"/>
                    <a:pt x="267988" y="656000"/>
                    <a:pt x="281834" y="631626"/>
                  </a:cubicBezTo>
                  <a:cubicBezTo>
                    <a:pt x="313216" y="576372"/>
                    <a:pt x="339566" y="517859"/>
                    <a:pt x="367771" y="460920"/>
                  </a:cubicBezTo>
                  <a:cubicBezTo>
                    <a:pt x="396531" y="402851"/>
                    <a:pt x="424737" y="344490"/>
                    <a:pt x="453174" y="286259"/>
                  </a:cubicBezTo>
                  <a:cubicBezTo>
                    <a:pt x="459850" y="272590"/>
                    <a:pt x="466566" y="258930"/>
                    <a:pt x="473262" y="245260"/>
                  </a:cubicBezTo>
                  <a:cubicBezTo>
                    <a:pt x="471891" y="269321"/>
                    <a:pt x="473131" y="292756"/>
                    <a:pt x="472526" y="304449"/>
                  </a:cubicBezTo>
                  <a:cubicBezTo>
                    <a:pt x="461947" y="509809"/>
                    <a:pt x="485323" y="653518"/>
                    <a:pt x="465457" y="716681"/>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1" name="Google Shape;2341;p27"/>
            <p:cNvSpPr/>
            <p:nvPr/>
          </p:nvSpPr>
          <p:spPr>
            <a:xfrm>
              <a:off x="1919261" y="8115601"/>
              <a:ext cx="557683" cy="685380"/>
            </a:xfrm>
            <a:custGeom>
              <a:avLst/>
              <a:gdLst/>
              <a:ahLst/>
              <a:cxnLst/>
              <a:rect l="l" t="t" r="r" b="b"/>
              <a:pathLst>
                <a:path w="557683" h="685380" extrusionOk="0">
                  <a:moveTo>
                    <a:pt x="519133" y="124250"/>
                  </a:moveTo>
                  <a:cubicBezTo>
                    <a:pt x="525455" y="110480"/>
                    <a:pt x="531455" y="96578"/>
                    <a:pt x="536639" y="82373"/>
                  </a:cubicBezTo>
                  <a:cubicBezTo>
                    <a:pt x="537032" y="81294"/>
                    <a:pt x="537698" y="79841"/>
                    <a:pt x="538272" y="78368"/>
                  </a:cubicBezTo>
                  <a:cubicBezTo>
                    <a:pt x="543546" y="74272"/>
                    <a:pt x="548528" y="68431"/>
                    <a:pt x="551120" y="63861"/>
                  </a:cubicBezTo>
                  <a:cubicBezTo>
                    <a:pt x="560538" y="47266"/>
                    <a:pt x="560407" y="26756"/>
                    <a:pt x="546884" y="12340"/>
                  </a:cubicBezTo>
                  <a:cubicBezTo>
                    <a:pt x="533281" y="-2157"/>
                    <a:pt x="508988" y="-4791"/>
                    <a:pt x="493952" y="9333"/>
                  </a:cubicBezTo>
                  <a:cubicBezTo>
                    <a:pt x="491230" y="11886"/>
                    <a:pt x="488941" y="14953"/>
                    <a:pt x="487085" y="18282"/>
                  </a:cubicBezTo>
                  <a:cubicBezTo>
                    <a:pt x="485219" y="19522"/>
                    <a:pt x="483434" y="20905"/>
                    <a:pt x="481750" y="22438"/>
                  </a:cubicBezTo>
                  <a:cubicBezTo>
                    <a:pt x="475781" y="27492"/>
                    <a:pt x="471898" y="32900"/>
                    <a:pt x="468419" y="39709"/>
                  </a:cubicBezTo>
                  <a:cubicBezTo>
                    <a:pt x="467663" y="41203"/>
                    <a:pt x="466937" y="42766"/>
                    <a:pt x="466191" y="44300"/>
                  </a:cubicBezTo>
                  <a:cubicBezTo>
                    <a:pt x="416717" y="43240"/>
                    <a:pt x="337032" y="54227"/>
                    <a:pt x="240516" y="44169"/>
                  </a:cubicBezTo>
                  <a:cubicBezTo>
                    <a:pt x="186636" y="38549"/>
                    <a:pt x="123913" y="24042"/>
                    <a:pt x="73250" y="49283"/>
                  </a:cubicBezTo>
                  <a:cubicBezTo>
                    <a:pt x="-21582" y="96537"/>
                    <a:pt x="2741" y="261039"/>
                    <a:pt x="2933" y="346155"/>
                  </a:cubicBezTo>
                  <a:cubicBezTo>
                    <a:pt x="3074" y="413475"/>
                    <a:pt x="4233" y="513411"/>
                    <a:pt x="8721" y="580761"/>
                  </a:cubicBezTo>
                  <a:cubicBezTo>
                    <a:pt x="15790" y="686851"/>
                    <a:pt x="23656" y="665151"/>
                    <a:pt x="281226" y="675088"/>
                  </a:cubicBezTo>
                  <a:cubicBezTo>
                    <a:pt x="345089" y="677549"/>
                    <a:pt x="483364" y="712001"/>
                    <a:pt x="517620" y="639284"/>
                  </a:cubicBezTo>
                  <a:cubicBezTo>
                    <a:pt x="544746" y="581689"/>
                    <a:pt x="539654" y="441339"/>
                    <a:pt x="536336" y="240953"/>
                  </a:cubicBezTo>
                  <a:cubicBezTo>
                    <a:pt x="535893" y="215419"/>
                    <a:pt x="549950" y="140493"/>
                    <a:pt x="519133" y="124250"/>
                  </a:cubicBezTo>
                  <a:close/>
                  <a:moveTo>
                    <a:pt x="403346" y="625382"/>
                  </a:moveTo>
                  <a:cubicBezTo>
                    <a:pt x="279522" y="615415"/>
                    <a:pt x="84554" y="617422"/>
                    <a:pt x="67169" y="610179"/>
                  </a:cubicBezTo>
                  <a:cubicBezTo>
                    <a:pt x="56712" y="551838"/>
                    <a:pt x="58083" y="292747"/>
                    <a:pt x="59424" y="233084"/>
                  </a:cubicBezTo>
                  <a:cubicBezTo>
                    <a:pt x="60332" y="192599"/>
                    <a:pt x="55048" y="120397"/>
                    <a:pt x="97986" y="99050"/>
                  </a:cubicBezTo>
                  <a:cubicBezTo>
                    <a:pt x="133503" y="81395"/>
                    <a:pt x="182209" y="93592"/>
                    <a:pt x="219753" y="97819"/>
                  </a:cubicBezTo>
                  <a:cubicBezTo>
                    <a:pt x="286954" y="105385"/>
                    <a:pt x="353651" y="102076"/>
                    <a:pt x="421084" y="101582"/>
                  </a:cubicBezTo>
                  <a:cubicBezTo>
                    <a:pt x="425854" y="101551"/>
                    <a:pt x="431955" y="101995"/>
                    <a:pt x="438711" y="102520"/>
                  </a:cubicBezTo>
                  <a:cubicBezTo>
                    <a:pt x="432782" y="114001"/>
                    <a:pt x="426640" y="125370"/>
                    <a:pt x="420307" y="136588"/>
                  </a:cubicBezTo>
                  <a:cubicBezTo>
                    <a:pt x="396095" y="179464"/>
                    <a:pt x="368777" y="220474"/>
                    <a:pt x="340834" y="260979"/>
                  </a:cubicBezTo>
                  <a:cubicBezTo>
                    <a:pt x="297048" y="324455"/>
                    <a:pt x="251629" y="387104"/>
                    <a:pt x="213420" y="454061"/>
                  </a:cubicBezTo>
                  <a:cubicBezTo>
                    <a:pt x="198818" y="432562"/>
                    <a:pt x="186324" y="414343"/>
                    <a:pt x="162777" y="402186"/>
                  </a:cubicBezTo>
                  <a:cubicBezTo>
                    <a:pt x="146945" y="394014"/>
                    <a:pt x="126363" y="402418"/>
                    <a:pt x="125809" y="421899"/>
                  </a:cubicBezTo>
                  <a:cubicBezTo>
                    <a:pt x="125415" y="435881"/>
                    <a:pt x="125687" y="447957"/>
                    <a:pt x="131274" y="461112"/>
                  </a:cubicBezTo>
                  <a:cubicBezTo>
                    <a:pt x="135741" y="471615"/>
                    <a:pt x="140784" y="481894"/>
                    <a:pt x="145957" y="492064"/>
                  </a:cubicBezTo>
                  <a:cubicBezTo>
                    <a:pt x="156737" y="513259"/>
                    <a:pt x="168797" y="534011"/>
                    <a:pt x="180798" y="554541"/>
                  </a:cubicBezTo>
                  <a:cubicBezTo>
                    <a:pt x="194754" y="578410"/>
                    <a:pt x="236755" y="585604"/>
                    <a:pt x="250782" y="556740"/>
                  </a:cubicBezTo>
                  <a:cubicBezTo>
                    <a:pt x="290978" y="474025"/>
                    <a:pt x="344474" y="399028"/>
                    <a:pt x="396821" y="323759"/>
                  </a:cubicBezTo>
                  <a:cubicBezTo>
                    <a:pt x="424099" y="284545"/>
                    <a:pt x="452032" y="244514"/>
                    <a:pt x="477122" y="202950"/>
                  </a:cubicBezTo>
                  <a:cubicBezTo>
                    <a:pt x="478554" y="218799"/>
                    <a:pt x="480591" y="233185"/>
                    <a:pt x="480732" y="241871"/>
                  </a:cubicBezTo>
                  <a:cubicBezTo>
                    <a:pt x="487972" y="677509"/>
                    <a:pt x="479209" y="631496"/>
                    <a:pt x="403346" y="62538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2" name="Google Shape;2342;p27"/>
            <p:cNvSpPr/>
            <p:nvPr/>
          </p:nvSpPr>
          <p:spPr>
            <a:xfrm>
              <a:off x="1892255" y="8880618"/>
              <a:ext cx="637680" cy="669692"/>
            </a:xfrm>
            <a:custGeom>
              <a:avLst/>
              <a:gdLst/>
              <a:ahLst/>
              <a:cxnLst/>
              <a:rect l="l" t="t" r="r" b="b"/>
              <a:pathLst>
                <a:path w="637680" h="669692" extrusionOk="0">
                  <a:moveTo>
                    <a:pt x="637643" y="35358"/>
                  </a:moveTo>
                  <a:cubicBezTo>
                    <a:pt x="636664" y="9905"/>
                    <a:pt x="611202" y="-8708"/>
                    <a:pt x="587141" y="4215"/>
                  </a:cubicBezTo>
                  <a:cubicBezTo>
                    <a:pt x="561880" y="17794"/>
                    <a:pt x="546996" y="49381"/>
                    <a:pt x="531133" y="72372"/>
                  </a:cubicBezTo>
                  <a:cubicBezTo>
                    <a:pt x="529762" y="74360"/>
                    <a:pt x="528310" y="76276"/>
                    <a:pt x="526928" y="78244"/>
                  </a:cubicBezTo>
                  <a:cubicBezTo>
                    <a:pt x="513930" y="77083"/>
                    <a:pt x="498521" y="81179"/>
                    <a:pt x="486249" y="82622"/>
                  </a:cubicBezTo>
                  <a:cubicBezTo>
                    <a:pt x="292975" y="105220"/>
                    <a:pt x="112367" y="47403"/>
                    <a:pt x="32903" y="119778"/>
                  </a:cubicBezTo>
                  <a:cubicBezTo>
                    <a:pt x="79" y="149680"/>
                    <a:pt x="-314" y="197943"/>
                    <a:pt x="59" y="239033"/>
                  </a:cubicBezTo>
                  <a:cubicBezTo>
                    <a:pt x="2984" y="559521"/>
                    <a:pt x="6059" y="617449"/>
                    <a:pt x="45781" y="657520"/>
                  </a:cubicBezTo>
                  <a:cubicBezTo>
                    <a:pt x="58507" y="670363"/>
                    <a:pt x="83768" y="667508"/>
                    <a:pt x="99994" y="668143"/>
                  </a:cubicBezTo>
                  <a:cubicBezTo>
                    <a:pt x="144485" y="669888"/>
                    <a:pt x="189057" y="669767"/>
                    <a:pt x="233569" y="669606"/>
                  </a:cubicBezTo>
                  <a:cubicBezTo>
                    <a:pt x="612271" y="668234"/>
                    <a:pt x="578166" y="676355"/>
                    <a:pt x="591729" y="246498"/>
                  </a:cubicBezTo>
                  <a:cubicBezTo>
                    <a:pt x="592476" y="222881"/>
                    <a:pt x="608146" y="159758"/>
                    <a:pt x="586939" y="135072"/>
                  </a:cubicBezTo>
                  <a:cubicBezTo>
                    <a:pt x="591518" y="128726"/>
                    <a:pt x="596176" y="122441"/>
                    <a:pt x="600593" y="115984"/>
                  </a:cubicBezTo>
                  <a:cubicBezTo>
                    <a:pt x="616012" y="93457"/>
                    <a:pt x="638732" y="63716"/>
                    <a:pt x="637643" y="35358"/>
                  </a:cubicBezTo>
                  <a:close/>
                  <a:moveTo>
                    <a:pt x="388311" y="610710"/>
                  </a:moveTo>
                  <a:cubicBezTo>
                    <a:pt x="287388" y="613343"/>
                    <a:pt x="181434" y="620264"/>
                    <a:pt x="80491" y="610085"/>
                  </a:cubicBezTo>
                  <a:cubicBezTo>
                    <a:pt x="52749" y="569398"/>
                    <a:pt x="62753" y="510078"/>
                    <a:pt x="60211" y="381663"/>
                  </a:cubicBezTo>
                  <a:cubicBezTo>
                    <a:pt x="54030" y="69477"/>
                    <a:pt x="10063" y="160252"/>
                    <a:pt x="446890" y="142648"/>
                  </a:cubicBezTo>
                  <a:cubicBezTo>
                    <a:pt x="454483" y="142345"/>
                    <a:pt x="466141" y="142477"/>
                    <a:pt x="478938" y="141962"/>
                  </a:cubicBezTo>
                  <a:cubicBezTo>
                    <a:pt x="449350" y="178755"/>
                    <a:pt x="417242" y="214932"/>
                    <a:pt x="385628" y="250947"/>
                  </a:cubicBezTo>
                  <a:cubicBezTo>
                    <a:pt x="331456" y="312678"/>
                    <a:pt x="276507" y="375640"/>
                    <a:pt x="232006" y="445099"/>
                  </a:cubicBezTo>
                  <a:cubicBezTo>
                    <a:pt x="229182" y="439852"/>
                    <a:pt x="226510" y="434536"/>
                    <a:pt x="223585" y="429351"/>
                  </a:cubicBezTo>
                  <a:cubicBezTo>
                    <a:pt x="216053" y="415963"/>
                    <a:pt x="208217" y="402929"/>
                    <a:pt x="199242" y="390470"/>
                  </a:cubicBezTo>
                  <a:cubicBezTo>
                    <a:pt x="189824" y="377405"/>
                    <a:pt x="181696" y="364089"/>
                    <a:pt x="166822" y="356654"/>
                  </a:cubicBezTo>
                  <a:cubicBezTo>
                    <a:pt x="155094" y="350782"/>
                    <a:pt x="136397" y="353546"/>
                    <a:pt x="133201" y="369123"/>
                  </a:cubicBezTo>
                  <a:cubicBezTo>
                    <a:pt x="126646" y="401063"/>
                    <a:pt x="142922" y="434173"/>
                    <a:pt x="154751" y="463258"/>
                  </a:cubicBezTo>
                  <a:cubicBezTo>
                    <a:pt x="166751" y="492746"/>
                    <a:pt x="180536" y="521488"/>
                    <a:pt x="193978" y="550341"/>
                  </a:cubicBezTo>
                  <a:cubicBezTo>
                    <a:pt x="206503" y="577217"/>
                    <a:pt x="250803" y="579274"/>
                    <a:pt x="264820" y="552561"/>
                  </a:cubicBezTo>
                  <a:cubicBezTo>
                    <a:pt x="313647" y="459475"/>
                    <a:pt x="379911" y="381320"/>
                    <a:pt x="448524" y="303155"/>
                  </a:cubicBezTo>
                  <a:cubicBezTo>
                    <a:pt x="476306" y="271507"/>
                    <a:pt x="504037" y="239799"/>
                    <a:pt x="530841" y="207315"/>
                  </a:cubicBezTo>
                  <a:cubicBezTo>
                    <a:pt x="531728" y="222639"/>
                    <a:pt x="533211" y="236551"/>
                    <a:pt x="533070" y="245086"/>
                  </a:cubicBezTo>
                  <a:cubicBezTo>
                    <a:pt x="526837" y="620364"/>
                    <a:pt x="533826" y="606907"/>
                    <a:pt x="388311" y="61071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3" name="Google Shape;2343;p27"/>
            <p:cNvSpPr/>
            <p:nvPr/>
          </p:nvSpPr>
          <p:spPr>
            <a:xfrm>
              <a:off x="2630562" y="6722400"/>
              <a:ext cx="1805167" cy="322902"/>
            </a:xfrm>
            <a:custGeom>
              <a:avLst/>
              <a:gdLst/>
              <a:ahLst/>
              <a:cxnLst/>
              <a:rect l="l" t="t" r="r" b="b"/>
              <a:pathLst>
                <a:path w="1805167" h="322902" extrusionOk="0">
                  <a:moveTo>
                    <a:pt x="1801639" y="254240"/>
                  </a:moveTo>
                  <a:cubicBezTo>
                    <a:pt x="1788337" y="223067"/>
                    <a:pt x="1771315" y="195576"/>
                    <a:pt x="1751258" y="168307"/>
                  </a:cubicBezTo>
                  <a:cubicBezTo>
                    <a:pt x="1731049" y="140836"/>
                    <a:pt x="1705677" y="105820"/>
                    <a:pt x="1666359" y="117199"/>
                  </a:cubicBezTo>
                  <a:cubicBezTo>
                    <a:pt x="1636480" y="125845"/>
                    <a:pt x="1623471" y="161588"/>
                    <a:pt x="1611027" y="189140"/>
                  </a:cubicBezTo>
                  <a:cubicBezTo>
                    <a:pt x="1607649" y="182169"/>
                    <a:pt x="1604372" y="174270"/>
                    <a:pt x="1601548" y="168105"/>
                  </a:cubicBezTo>
                  <a:cubicBezTo>
                    <a:pt x="1587218" y="136791"/>
                    <a:pt x="1572889" y="105487"/>
                    <a:pt x="1558559" y="74172"/>
                  </a:cubicBezTo>
                  <a:cubicBezTo>
                    <a:pt x="1546186" y="47135"/>
                    <a:pt x="1532804" y="13803"/>
                    <a:pt x="1500938" y="5087"/>
                  </a:cubicBezTo>
                  <a:cubicBezTo>
                    <a:pt x="1464615" y="-4850"/>
                    <a:pt x="1439192" y="20058"/>
                    <a:pt x="1422795" y="48971"/>
                  </a:cubicBezTo>
                  <a:cubicBezTo>
                    <a:pt x="1405804" y="78914"/>
                    <a:pt x="1388943" y="108927"/>
                    <a:pt x="1372012" y="138910"/>
                  </a:cubicBezTo>
                  <a:cubicBezTo>
                    <a:pt x="1359295" y="161427"/>
                    <a:pt x="1347517" y="191581"/>
                    <a:pt x="1327903" y="207279"/>
                  </a:cubicBezTo>
                  <a:cubicBezTo>
                    <a:pt x="1325322" y="209347"/>
                    <a:pt x="1323164" y="209317"/>
                    <a:pt x="1317819" y="206008"/>
                  </a:cubicBezTo>
                  <a:cubicBezTo>
                    <a:pt x="1308814" y="200429"/>
                    <a:pt x="1301896" y="190593"/>
                    <a:pt x="1295815" y="181927"/>
                  </a:cubicBezTo>
                  <a:cubicBezTo>
                    <a:pt x="1277744" y="156131"/>
                    <a:pt x="1262064" y="128428"/>
                    <a:pt x="1248278" y="100130"/>
                  </a:cubicBezTo>
                  <a:cubicBezTo>
                    <a:pt x="1241371" y="85946"/>
                    <a:pt x="1234907" y="71529"/>
                    <a:pt x="1229088" y="56861"/>
                  </a:cubicBezTo>
                  <a:cubicBezTo>
                    <a:pt x="1223411" y="42565"/>
                    <a:pt x="1219135" y="27584"/>
                    <a:pt x="1208103" y="16204"/>
                  </a:cubicBezTo>
                  <a:cubicBezTo>
                    <a:pt x="1194197" y="1849"/>
                    <a:pt x="1174492" y="-3993"/>
                    <a:pt x="1155473" y="2867"/>
                  </a:cubicBezTo>
                  <a:cubicBezTo>
                    <a:pt x="1138451" y="9011"/>
                    <a:pt x="1128922" y="23791"/>
                    <a:pt x="1123103" y="40184"/>
                  </a:cubicBezTo>
                  <a:cubicBezTo>
                    <a:pt x="1113291" y="67867"/>
                    <a:pt x="1110085" y="97951"/>
                    <a:pt x="1105032" y="126733"/>
                  </a:cubicBezTo>
                  <a:cubicBezTo>
                    <a:pt x="1100575" y="152085"/>
                    <a:pt x="1095795" y="179243"/>
                    <a:pt x="1083815" y="202396"/>
                  </a:cubicBezTo>
                  <a:cubicBezTo>
                    <a:pt x="1075576" y="191440"/>
                    <a:pt x="1069334" y="178345"/>
                    <a:pt x="1062406" y="166552"/>
                  </a:cubicBezTo>
                  <a:cubicBezTo>
                    <a:pt x="1052201" y="149170"/>
                    <a:pt x="1041986" y="131777"/>
                    <a:pt x="1031781" y="114395"/>
                  </a:cubicBezTo>
                  <a:cubicBezTo>
                    <a:pt x="1022907" y="99282"/>
                    <a:pt x="1014658" y="82879"/>
                    <a:pt x="1002899" y="69723"/>
                  </a:cubicBezTo>
                  <a:cubicBezTo>
                    <a:pt x="975450" y="39014"/>
                    <a:pt x="933540" y="41667"/>
                    <a:pt x="904014" y="67605"/>
                  </a:cubicBezTo>
                  <a:cubicBezTo>
                    <a:pt x="877523" y="90869"/>
                    <a:pt x="859865" y="126682"/>
                    <a:pt x="840655" y="155777"/>
                  </a:cubicBezTo>
                  <a:cubicBezTo>
                    <a:pt x="830873" y="170597"/>
                    <a:pt x="821152" y="185448"/>
                    <a:pt x="811401" y="200288"/>
                  </a:cubicBezTo>
                  <a:cubicBezTo>
                    <a:pt x="799824" y="174270"/>
                    <a:pt x="788207" y="148262"/>
                    <a:pt x="776378" y="122365"/>
                  </a:cubicBezTo>
                  <a:cubicBezTo>
                    <a:pt x="757601" y="81234"/>
                    <a:pt x="723668" y="41002"/>
                    <a:pt x="673479" y="48124"/>
                  </a:cubicBezTo>
                  <a:cubicBezTo>
                    <a:pt x="625700" y="54914"/>
                    <a:pt x="609898" y="103479"/>
                    <a:pt x="595538" y="142723"/>
                  </a:cubicBezTo>
                  <a:cubicBezTo>
                    <a:pt x="587431" y="164877"/>
                    <a:pt x="580019" y="187253"/>
                    <a:pt x="573232" y="209821"/>
                  </a:cubicBezTo>
                  <a:cubicBezTo>
                    <a:pt x="567958" y="192005"/>
                    <a:pt x="564489" y="173230"/>
                    <a:pt x="559054" y="157755"/>
                  </a:cubicBezTo>
                  <a:cubicBezTo>
                    <a:pt x="544321" y="115837"/>
                    <a:pt x="517850" y="71005"/>
                    <a:pt x="470938" y="60825"/>
                  </a:cubicBezTo>
                  <a:cubicBezTo>
                    <a:pt x="418349" y="49415"/>
                    <a:pt x="375279" y="83383"/>
                    <a:pt x="342969" y="120942"/>
                  </a:cubicBezTo>
                  <a:cubicBezTo>
                    <a:pt x="319221" y="148544"/>
                    <a:pt x="295796" y="176428"/>
                    <a:pt x="272390" y="204343"/>
                  </a:cubicBezTo>
                  <a:cubicBezTo>
                    <a:pt x="265452" y="172211"/>
                    <a:pt x="258323" y="140090"/>
                    <a:pt x="249560" y="108554"/>
                  </a:cubicBezTo>
                  <a:cubicBezTo>
                    <a:pt x="237852" y="66404"/>
                    <a:pt x="210887" y="21107"/>
                    <a:pt x="161030" y="22933"/>
                  </a:cubicBezTo>
                  <a:cubicBezTo>
                    <a:pt x="103924" y="25022"/>
                    <a:pt x="78511" y="77058"/>
                    <a:pt x="62276" y="124049"/>
                  </a:cubicBezTo>
                  <a:cubicBezTo>
                    <a:pt x="44477" y="175601"/>
                    <a:pt x="21606" y="225024"/>
                    <a:pt x="1831" y="275769"/>
                  </a:cubicBezTo>
                  <a:cubicBezTo>
                    <a:pt x="-9080" y="303764"/>
                    <a:pt x="31670" y="319129"/>
                    <a:pt x="47553" y="296763"/>
                  </a:cubicBezTo>
                  <a:cubicBezTo>
                    <a:pt x="74064" y="259436"/>
                    <a:pt x="93496" y="218154"/>
                    <a:pt x="110851" y="175853"/>
                  </a:cubicBezTo>
                  <a:cubicBezTo>
                    <a:pt x="118586" y="156998"/>
                    <a:pt x="124586" y="137225"/>
                    <a:pt x="133087" y="118713"/>
                  </a:cubicBezTo>
                  <a:cubicBezTo>
                    <a:pt x="138361" y="107222"/>
                    <a:pt x="146802" y="90647"/>
                    <a:pt x="160980" y="88548"/>
                  </a:cubicBezTo>
                  <a:cubicBezTo>
                    <a:pt x="168251" y="87469"/>
                    <a:pt x="171982" y="92574"/>
                    <a:pt x="176550" y="101028"/>
                  </a:cubicBezTo>
                  <a:cubicBezTo>
                    <a:pt x="184123" y="115030"/>
                    <a:pt x="187209" y="131959"/>
                    <a:pt x="190799" y="148019"/>
                  </a:cubicBezTo>
                  <a:cubicBezTo>
                    <a:pt x="201044" y="193811"/>
                    <a:pt x="211431" y="239562"/>
                    <a:pt x="221808" y="285323"/>
                  </a:cubicBezTo>
                  <a:cubicBezTo>
                    <a:pt x="226910" y="307820"/>
                    <a:pt x="260481" y="321409"/>
                    <a:pt x="277069" y="301787"/>
                  </a:cubicBezTo>
                  <a:cubicBezTo>
                    <a:pt x="312001" y="260455"/>
                    <a:pt x="346892" y="219072"/>
                    <a:pt x="381844" y="177760"/>
                  </a:cubicBezTo>
                  <a:cubicBezTo>
                    <a:pt x="400258" y="155999"/>
                    <a:pt x="432406" y="113648"/>
                    <a:pt x="462548" y="128115"/>
                  </a:cubicBezTo>
                  <a:cubicBezTo>
                    <a:pt x="471049" y="132191"/>
                    <a:pt x="480992" y="146002"/>
                    <a:pt x="487083" y="157876"/>
                  </a:cubicBezTo>
                  <a:cubicBezTo>
                    <a:pt x="495029" y="173372"/>
                    <a:pt x="499093" y="190017"/>
                    <a:pt x="503661" y="206926"/>
                  </a:cubicBezTo>
                  <a:cubicBezTo>
                    <a:pt x="515268" y="249862"/>
                    <a:pt x="530526" y="291658"/>
                    <a:pt x="568714" y="317797"/>
                  </a:cubicBezTo>
                  <a:cubicBezTo>
                    <a:pt x="585968" y="329601"/>
                    <a:pt x="613670" y="319916"/>
                    <a:pt x="618792" y="299225"/>
                  </a:cubicBezTo>
                  <a:cubicBezTo>
                    <a:pt x="628080" y="261696"/>
                    <a:pt x="638961" y="224601"/>
                    <a:pt x="651566" y="188050"/>
                  </a:cubicBezTo>
                  <a:cubicBezTo>
                    <a:pt x="657707" y="170254"/>
                    <a:pt x="664161" y="152549"/>
                    <a:pt x="671190" y="135086"/>
                  </a:cubicBezTo>
                  <a:cubicBezTo>
                    <a:pt x="673993" y="128115"/>
                    <a:pt x="678551" y="114879"/>
                    <a:pt x="685086" y="115071"/>
                  </a:cubicBezTo>
                  <a:cubicBezTo>
                    <a:pt x="705668" y="115696"/>
                    <a:pt x="718807" y="162204"/>
                    <a:pt x="725221" y="176862"/>
                  </a:cubicBezTo>
                  <a:cubicBezTo>
                    <a:pt x="741709" y="214522"/>
                    <a:pt x="758206" y="252172"/>
                    <a:pt x="774704" y="289832"/>
                  </a:cubicBezTo>
                  <a:cubicBezTo>
                    <a:pt x="785757" y="315063"/>
                    <a:pt x="821707" y="312047"/>
                    <a:pt x="835270" y="291739"/>
                  </a:cubicBezTo>
                  <a:cubicBezTo>
                    <a:pt x="863838" y="248924"/>
                    <a:pt x="892346" y="206078"/>
                    <a:pt x="920784" y="163172"/>
                  </a:cubicBezTo>
                  <a:cubicBezTo>
                    <a:pt x="927732" y="152690"/>
                    <a:pt x="934398" y="141916"/>
                    <a:pt x="941719" y="131686"/>
                  </a:cubicBezTo>
                  <a:cubicBezTo>
                    <a:pt x="944028" y="128458"/>
                    <a:pt x="949796" y="123141"/>
                    <a:pt x="952408" y="120044"/>
                  </a:cubicBezTo>
                  <a:cubicBezTo>
                    <a:pt x="957672" y="130254"/>
                    <a:pt x="964711" y="140796"/>
                    <a:pt x="970681" y="151016"/>
                  </a:cubicBezTo>
                  <a:cubicBezTo>
                    <a:pt x="983407" y="172766"/>
                    <a:pt x="996123" y="194517"/>
                    <a:pt x="1008839" y="216278"/>
                  </a:cubicBezTo>
                  <a:cubicBezTo>
                    <a:pt x="1021071" y="237201"/>
                    <a:pt x="1033566" y="259234"/>
                    <a:pt x="1054944" y="272188"/>
                  </a:cubicBezTo>
                  <a:cubicBezTo>
                    <a:pt x="1078894" y="286685"/>
                    <a:pt x="1108935" y="283658"/>
                    <a:pt x="1128649" y="263532"/>
                  </a:cubicBezTo>
                  <a:cubicBezTo>
                    <a:pt x="1144804" y="247047"/>
                    <a:pt x="1154465" y="222260"/>
                    <a:pt x="1161373" y="200681"/>
                  </a:cubicBezTo>
                  <a:cubicBezTo>
                    <a:pt x="1169006" y="176842"/>
                    <a:pt x="1172899" y="152025"/>
                    <a:pt x="1177104" y="127409"/>
                  </a:cubicBezTo>
                  <a:cubicBezTo>
                    <a:pt x="1177507" y="125068"/>
                    <a:pt x="1177931" y="122738"/>
                    <a:pt x="1178334" y="120408"/>
                  </a:cubicBezTo>
                  <a:cubicBezTo>
                    <a:pt x="1183578" y="131898"/>
                    <a:pt x="1189024" y="143288"/>
                    <a:pt x="1194923" y="154466"/>
                  </a:cubicBezTo>
                  <a:cubicBezTo>
                    <a:pt x="1211824" y="186517"/>
                    <a:pt x="1230853" y="221110"/>
                    <a:pt x="1255700" y="247754"/>
                  </a:cubicBezTo>
                  <a:cubicBezTo>
                    <a:pt x="1282575" y="276566"/>
                    <a:pt x="1322740" y="291931"/>
                    <a:pt x="1359931" y="272904"/>
                  </a:cubicBezTo>
                  <a:cubicBezTo>
                    <a:pt x="1391666" y="256672"/>
                    <a:pt x="1408486" y="223511"/>
                    <a:pt x="1425286" y="193861"/>
                  </a:cubicBezTo>
                  <a:cubicBezTo>
                    <a:pt x="1444759" y="159510"/>
                    <a:pt x="1464231" y="125149"/>
                    <a:pt x="1483704" y="90798"/>
                  </a:cubicBezTo>
                  <a:cubicBezTo>
                    <a:pt x="1483815" y="90606"/>
                    <a:pt x="1484017" y="90324"/>
                    <a:pt x="1484158" y="90092"/>
                  </a:cubicBezTo>
                  <a:cubicBezTo>
                    <a:pt x="1488010" y="98475"/>
                    <a:pt x="1491640" y="106970"/>
                    <a:pt x="1495382" y="115404"/>
                  </a:cubicBezTo>
                  <a:cubicBezTo>
                    <a:pt x="1511798" y="152418"/>
                    <a:pt x="1527227" y="190078"/>
                    <a:pt x="1544703" y="226598"/>
                  </a:cubicBezTo>
                  <a:cubicBezTo>
                    <a:pt x="1560303" y="259174"/>
                    <a:pt x="1592402" y="289509"/>
                    <a:pt x="1631155" y="278634"/>
                  </a:cubicBezTo>
                  <a:cubicBezTo>
                    <a:pt x="1655599" y="271774"/>
                    <a:pt x="1666218" y="250144"/>
                    <a:pt x="1676524" y="229261"/>
                  </a:cubicBezTo>
                  <a:cubicBezTo>
                    <a:pt x="1679922" y="222371"/>
                    <a:pt x="1683331" y="215481"/>
                    <a:pt x="1686729" y="208580"/>
                  </a:cubicBezTo>
                  <a:cubicBezTo>
                    <a:pt x="1688615" y="211032"/>
                    <a:pt x="1690521" y="213463"/>
                    <a:pt x="1692387" y="215935"/>
                  </a:cubicBezTo>
                  <a:cubicBezTo>
                    <a:pt x="1697217" y="222361"/>
                    <a:pt x="1701815" y="228949"/>
                    <a:pt x="1706484" y="235506"/>
                  </a:cubicBezTo>
                  <a:cubicBezTo>
                    <a:pt x="1720209" y="254795"/>
                    <a:pt x="1734286" y="273751"/>
                    <a:pt x="1748203" y="292889"/>
                  </a:cubicBezTo>
                  <a:cubicBezTo>
                    <a:pt x="1757803" y="306095"/>
                    <a:pt x="1779877" y="305701"/>
                    <a:pt x="1791726" y="296854"/>
                  </a:cubicBezTo>
                  <a:cubicBezTo>
                    <a:pt x="1805773" y="286352"/>
                    <a:pt x="1808324" y="269918"/>
                    <a:pt x="1801639" y="25424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4" name="Google Shape;2344;p27"/>
            <p:cNvSpPr/>
            <p:nvPr/>
          </p:nvSpPr>
          <p:spPr>
            <a:xfrm>
              <a:off x="2650481" y="7548861"/>
              <a:ext cx="1725421" cy="349025"/>
            </a:xfrm>
            <a:custGeom>
              <a:avLst/>
              <a:gdLst/>
              <a:ahLst/>
              <a:cxnLst/>
              <a:rect l="l" t="t" r="r" b="b"/>
              <a:pathLst>
                <a:path w="1725421" h="349025" extrusionOk="0">
                  <a:moveTo>
                    <a:pt x="1707742" y="152239"/>
                  </a:moveTo>
                  <a:cubicBezTo>
                    <a:pt x="1696599" y="129490"/>
                    <a:pt x="1687130" y="104359"/>
                    <a:pt x="1672135" y="83850"/>
                  </a:cubicBezTo>
                  <a:cubicBezTo>
                    <a:pt x="1652733" y="57307"/>
                    <a:pt x="1618053" y="47844"/>
                    <a:pt x="1589838" y="66840"/>
                  </a:cubicBezTo>
                  <a:cubicBezTo>
                    <a:pt x="1566785" y="82367"/>
                    <a:pt x="1556519" y="109999"/>
                    <a:pt x="1547797" y="135270"/>
                  </a:cubicBezTo>
                  <a:cubicBezTo>
                    <a:pt x="1544358" y="145217"/>
                    <a:pt x="1541454" y="155961"/>
                    <a:pt x="1536986" y="165303"/>
                  </a:cubicBezTo>
                  <a:cubicBezTo>
                    <a:pt x="1535292" y="168854"/>
                    <a:pt x="1532943" y="172829"/>
                    <a:pt x="1530431" y="176189"/>
                  </a:cubicBezTo>
                  <a:cubicBezTo>
                    <a:pt x="1530593" y="175513"/>
                    <a:pt x="1523615" y="182706"/>
                    <a:pt x="1525319" y="181374"/>
                  </a:cubicBezTo>
                  <a:cubicBezTo>
                    <a:pt x="1526761" y="180244"/>
                    <a:pt x="1521356" y="184512"/>
                    <a:pt x="1519974" y="185470"/>
                  </a:cubicBezTo>
                  <a:cubicBezTo>
                    <a:pt x="1519944" y="185440"/>
                    <a:pt x="1519944" y="185420"/>
                    <a:pt x="1519914" y="185379"/>
                  </a:cubicBezTo>
                  <a:cubicBezTo>
                    <a:pt x="1520115" y="185188"/>
                    <a:pt x="1520378" y="184956"/>
                    <a:pt x="1520902" y="184502"/>
                  </a:cubicBezTo>
                  <a:cubicBezTo>
                    <a:pt x="1520983" y="184431"/>
                    <a:pt x="1520357" y="184693"/>
                    <a:pt x="1519601" y="185016"/>
                  </a:cubicBezTo>
                  <a:cubicBezTo>
                    <a:pt x="1517877" y="182928"/>
                    <a:pt x="1514841" y="179881"/>
                    <a:pt x="1513611" y="177884"/>
                  </a:cubicBezTo>
                  <a:cubicBezTo>
                    <a:pt x="1499483" y="155003"/>
                    <a:pt x="1486454" y="131356"/>
                    <a:pt x="1472911" y="108122"/>
                  </a:cubicBezTo>
                  <a:cubicBezTo>
                    <a:pt x="1466276" y="96753"/>
                    <a:pt x="1459651" y="85373"/>
                    <a:pt x="1453015" y="73993"/>
                  </a:cubicBezTo>
                  <a:cubicBezTo>
                    <a:pt x="1445381" y="60898"/>
                    <a:pt x="1438524" y="45302"/>
                    <a:pt x="1428460" y="33932"/>
                  </a:cubicBezTo>
                  <a:cubicBezTo>
                    <a:pt x="1407586" y="10355"/>
                    <a:pt x="1370597" y="9306"/>
                    <a:pt x="1347050" y="29735"/>
                  </a:cubicBezTo>
                  <a:cubicBezTo>
                    <a:pt x="1326811" y="47289"/>
                    <a:pt x="1319742" y="76172"/>
                    <a:pt x="1310445" y="100294"/>
                  </a:cubicBezTo>
                  <a:cubicBezTo>
                    <a:pt x="1302317" y="121409"/>
                    <a:pt x="1293332" y="148405"/>
                    <a:pt x="1284962" y="166232"/>
                  </a:cubicBezTo>
                  <a:cubicBezTo>
                    <a:pt x="1282915" y="170580"/>
                    <a:pt x="1280535" y="174958"/>
                    <a:pt x="1277812" y="178913"/>
                  </a:cubicBezTo>
                  <a:cubicBezTo>
                    <a:pt x="1276471" y="180860"/>
                    <a:pt x="1273980" y="183624"/>
                    <a:pt x="1273274" y="184391"/>
                  </a:cubicBezTo>
                  <a:cubicBezTo>
                    <a:pt x="1273274" y="184391"/>
                    <a:pt x="1273274" y="184391"/>
                    <a:pt x="1273274" y="184391"/>
                  </a:cubicBezTo>
                  <a:cubicBezTo>
                    <a:pt x="1273496" y="184149"/>
                    <a:pt x="1273496" y="184078"/>
                    <a:pt x="1273194" y="184249"/>
                  </a:cubicBezTo>
                  <a:cubicBezTo>
                    <a:pt x="1271742" y="181616"/>
                    <a:pt x="1270279" y="178993"/>
                    <a:pt x="1268817" y="176370"/>
                  </a:cubicBezTo>
                  <a:cubicBezTo>
                    <a:pt x="1261950" y="164052"/>
                    <a:pt x="1255072" y="151734"/>
                    <a:pt x="1248195" y="139416"/>
                  </a:cubicBezTo>
                  <a:cubicBezTo>
                    <a:pt x="1235428" y="116536"/>
                    <a:pt x="1222672" y="93656"/>
                    <a:pt x="1209905" y="70775"/>
                  </a:cubicBezTo>
                  <a:cubicBezTo>
                    <a:pt x="1197512" y="48550"/>
                    <a:pt x="1185683" y="24883"/>
                    <a:pt x="1163568" y="10719"/>
                  </a:cubicBezTo>
                  <a:cubicBezTo>
                    <a:pt x="1140012" y="-4364"/>
                    <a:pt x="1106290" y="-3930"/>
                    <a:pt x="1084690" y="14572"/>
                  </a:cubicBezTo>
                  <a:cubicBezTo>
                    <a:pt x="1064753" y="31652"/>
                    <a:pt x="1056626" y="63965"/>
                    <a:pt x="1046420" y="87572"/>
                  </a:cubicBezTo>
                  <a:cubicBezTo>
                    <a:pt x="1035509" y="112813"/>
                    <a:pt x="1024608" y="138055"/>
                    <a:pt x="1013687" y="163286"/>
                  </a:cubicBezTo>
                  <a:cubicBezTo>
                    <a:pt x="1009764" y="172365"/>
                    <a:pt x="1007606" y="177964"/>
                    <a:pt x="1001989" y="187266"/>
                  </a:cubicBezTo>
                  <a:cubicBezTo>
                    <a:pt x="999761" y="190948"/>
                    <a:pt x="998863" y="192643"/>
                    <a:pt x="997361" y="194368"/>
                  </a:cubicBezTo>
                  <a:cubicBezTo>
                    <a:pt x="995818" y="196133"/>
                    <a:pt x="994053" y="197667"/>
                    <a:pt x="992339" y="199251"/>
                  </a:cubicBezTo>
                  <a:cubicBezTo>
                    <a:pt x="995031" y="196749"/>
                    <a:pt x="990977" y="198888"/>
                    <a:pt x="990514" y="199644"/>
                  </a:cubicBezTo>
                  <a:cubicBezTo>
                    <a:pt x="990382" y="199664"/>
                    <a:pt x="990231" y="199695"/>
                    <a:pt x="990090" y="199715"/>
                  </a:cubicBezTo>
                  <a:cubicBezTo>
                    <a:pt x="988880" y="198141"/>
                    <a:pt x="987216" y="196416"/>
                    <a:pt x="986530" y="195488"/>
                  </a:cubicBezTo>
                  <a:cubicBezTo>
                    <a:pt x="981609" y="188819"/>
                    <a:pt x="976789" y="182070"/>
                    <a:pt x="971918" y="175362"/>
                  </a:cubicBezTo>
                  <a:cubicBezTo>
                    <a:pt x="956096" y="153560"/>
                    <a:pt x="940264" y="131759"/>
                    <a:pt x="924442" y="109958"/>
                  </a:cubicBezTo>
                  <a:cubicBezTo>
                    <a:pt x="909356" y="89156"/>
                    <a:pt x="894986" y="64500"/>
                    <a:pt x="868959" y="56227"/>
                  </a:cubicBezTo>
                  <a:cubicBezTo>
                    <a:pt x="840209" y="47097"/>
                    <a:pt x="811912" y="62714"/>
                    <a:pt x="799136" y="88813"/>
                  </a:cubicBezTo>
                  <a:cubicBezTo>
                    <a:pt x="787186" y="113207"/>
                    <a:pt x="780399" y="140758"/>
                    <a:pt x="771848" y="166494"/>
                  </a:cubicBezTo>
                  <a:cubicBezTo>
                    <a:pt x="763226" y="192421"/>
                    <a:pt x="754453" y="218298"/>
                    <a:pt x="745992" y="244286"/>
                  </a:cubicBezTo>
                  <a:cubicBezTo>
                    <a:pt x="744872" y="244124"/>
                    <a:pt x="743219" y="243680"/>
                    <a:pt x="743289" y="243811"/>
                  </a:cubicBezTo>
                  <a:cubicBezTo>
                    <a:pt x="742604" y="243529"/>
                    <a:pt x="742019" y="243297"/>
                    <a:pt x="742069" y="243337"/>
                  </a:cubicBezTo>
                  <a:cubicBezTo>
                    <a:pt x="744630" y="245668"/>
                    <a:pt x="739709" y="241521"/>
                    <a:pt x="739306" y="241199"/>
                  </a:cubicBezTo>
                  <a:cubicBezTo>
                    <a:pt x="724482" y="229133"/>
                    <a:pt x="714983" y="208189"/>
                    <a:pt x="704858" y="191796"/>
                  </a:cubicBezTo>
                  <a:cubicBezTo>
                    <a:pt x="690882" y="169147"/>
                    <a:pt x="676915" y="146489"/>
                    <a:pt x="662928" y="123840"/>
                  </a:cubicBezTo>
                  <a:cubicBezTo>
                    <a:pt x="649294" y="101787"/>
                    <a:pt x="633815" y="77948"/>
                    <a:pt x="607264" y="70422"/>
                  </a:cubicBezTo>
                  <a:cubicBezTo>
                    <a:pt x="582265" y="63340"/>
                    <a:pt x="552527" y="70825"/>
                    <a:pt x="537945" y="93575"/>
                  </a:cubicBezTo>
                  <a:cubicBezTo>
                    <a:pt x="530886" y="104581"/>
                    <a:pt x="526620" y="118483"/>
                    <a:pt x="521477" y="130478"/>
                  </a:cubicBezTo>
                  <a:cubicBezTo>
                    <a:pt x="515881" y="143522"/>
                    <a:pt x="510284" y="156577"/>
                    <a:pt x="504697" y="169621"/>
                  </a:cubicBezTo>
                  <a:cubicBezTo>
                    <a:pt x="496398" y="188971"/>
                    <a:pt x="487967" y="212557"/>
                    <a:pt x="478922" y="229213"/>
                  </a:cubicBezTo>
                  <a:cubicBezTo>
                    <a:pt x="475604" y="224199"/>
                    <a:pt x="472135" y="218661"/>
                    <a:pt x="470986" y="216926"/>
                  </a:cubicBezTo>
                  <a:cubicBezTo>
                    <a:pt x="440915" y="171558"/>
                    <a:pt x="410844" y="126191"/>
                    <a:pt x="380783" y="80823"/>
                  </a:cubicBezTo>
                  <a:cubicBezTo>
                    <a:pt x="365495" y="57751"/>
                    <a:pt x="349763" y="36505"/>
                    <a:pt x="319148" y="36686"/>
                  </a:cubicBezTo>
                  <a:cubicBezTo>
                    <a:pt x="292304" y="36848"/>
                    <a:pt x="268909" y="50860"/>
                    <a:pt x="254700" y="73469"/>
                  </a:cubicBezTo>
                  <a:cubicBezTo>
                    <a:pt x="241530" y="94432"/>
                    <a:pt x="236447" y="120148"/>
                    <a:pt x="229701" y="143633"/>
                  </a:cubicBezTo>
                  <a:cubicBezTo>
                    <a:pt x="223288" y="165989"/>
                    <a:pt x="216884" y="188345"/>
                    <a:pt x="210471" y="210701"/>
                  </a:cubicBezTo>
                  <a:cubicBezTo>
                    <a:pt x="200578" y="189435"/>
                    <a:pt x="190716" y="168158"/>
                    <a:pt x="180762" y="146932"/>
                  </a:cubicBezTo>
                  <a:cubicBezTo>
                    <a:pt x="161129" y="105065"/>
                    <a:pt x="141424" y="46653"/>
                    <a:pt x="85467" y="47703"/>
                  </a:cubicBezTo>
                  <a:cubicBezTo>
                    <a:pt x="28168" y="48782"/>
                    <a:pt x="17167" y="118715"/>
                    <a:pt x="8595" y="163114"/>
                  </a:cubicBezTo>
                  <a:cubicBezTo>
                    <a:pt x="-1489" y="215362"/>
                    <a:pt x="-2810" y="268710"/>
                    <a:pt x="5217" y="321311"/>
                  </a:cubicBezTo>
                  <a:cubicBezTo>
                    <a:pt x="9150" y="347097"/>
                    <a:pt x="49375" y="341820"/>
                    <a:pt x="50112" y="316660"/>
                  </a:cubicBezTo>
                  <a:cubicBezTo>
                    <a:pt x="51312" y="275731"/>
                    <a:pt x="55638" y="235549"/>
                    <a:pt x="65298" y="195750"/>
                  </a:cubicBezTo>
                  <a:cubicBezTo>
                    <a:pt x="70088" y="176037"/>
                    <a:pt x="75736" y="156799"/>
                    <a:pt x="82542" y="137681"/>
                  </a:cubicBezTo>
                  <a:cubicBezTo>
                    <a:pt x="83057" y="136239"/>
                    <a:pt x="86435" y="126463"/>
                    <a:pt x="89208" y="118998"/>
                  </a:cubicBezTo>
                  <a:cubicBezTo>
                    <a:pt x="93736" y="126332"/>
                    <a:pt x="101077" y="140900"/>
                    <a:pt x="105171" y="149888"/>
                  </a:cubicBezTo>
                  <a:cubicBezTo>
                    <a:pt x="114035" y="169329"/>
                    <a:pt x="122899" y="188759"/>
                    <a:pt x="131763" y="208199"/>
                  </a:cubicBezTo>
                  <a:cubicBezTo>
                    <a:pt x="150328" y="248916"/>
                    <a:pt x="169347" y="289471"/>
                    <a:pt x="187317" y="330461"/>
                  </a:cubicBezTo>
                  <a:cubicBezTo>
                    <a:pt x="200175" y="359798"/>
                    <a:pt x="244948" y="351919"/>
                    <a:pt x="253611" y="323903"/>
                  </a:cubicBezTo>
                  <a:cubicBezTo>
                    <a:pt x="268666" y="275227"/>
                    <a:pt x="282230" y="226046"/>
                    <a:pt x="296348" y="177087"/>
                  </a:cubicBezTo>
                  <a:cubicBezTo>
                    <a:pt x="301904" y="157798"/>
                    <a:pt x="305222" y="134624"/>
                    <a:pt x="314449" y="116718"/>
                  </a:cubicBezTo>
                  <a:cubicBezTo>
                    <a:pt x="314751" y="116122"/>
                    <a:pt x="314953" y="115719"/>
                    <a:pt x="315195" y="115235"/>
                  </a:cubicBezTo>
                  <a:cubicBezTo>
                    <a:pt x="317161" y="117868"/>
                    <a:pt x="318987" y="120208"/>
                    <a:pt x="319491" y="120975"/>
                  </a:cubicBezTo>
                  <a:cubicBezTo>
                    <a:pt x="347263" y="163023"/>
                    <a:pt x="375045" y="205062"/>
                    <a:pt x="402816" y="247110"/>
                  </a:cubicBezTo>
                  <a:cubicBezTo>
                    <a:pt x="415331" y="266056"/>
                    <a:pt x="427029" y="288443"/>
                    <a:pt x="446743" y="300952"/>
                  </a:cubicBezTo>
                  <a:cubicBezTo>
                    <a:pt x="470371" y="315944"/>
                    <a:pt x="500774" y="313068"/>
                    <a:pt x="521558" y="294475"/>
                  </a:cubicBezTo>
                  <a:cubicBezTo>
                    <a:pt x="538227" y="279565"/>
                    <a:pt x="546305" y="259085"/>
                    <a:pt x="554866" y="239019"/>
                  </a:cubicBezTo>
                  <a:cubicBezTo>
                    <a:pt x="565212" y="214777"/>
                    <a:pt x="575559" y="190534"/>
                    <a:pt x="585915" y="166292"/>
                  </a:cubicBezTo>
                  <a:cubicBezTo>
                    <a:pt x="586641" y="164587"/>
                    <a:pt x="589989" y="158070"/>
                    <a:pt x="593287" y="151220"/>
                  </a:cubicBezTo>
                  <a:cubicBezTo>
                    <a:pt x="602766" y="165061"/>
                    <a:pt x="610874" y="180275"/>
                    <a:pt x="619516" y="194499"/>
                  </a:cubicBezTo>
                  <a:cubicBezTo>
                    <a:pt x="642679" y="232593"/>
                    <a:pt x="664179" y="283096"/>
                    <a:pt x="703386" y="307409"/>
                  </a:cubicBezTo>
                  <a:cubicBezTo>
                    <a:pt x="743824" y="332489"/>
                    <a:pt x="799065" y="318274"/>
                    <a:pt x="816622" y="272896"/>
                  </a:cubicBezTo>
                  <a:cubicBezTo>
                    <a:pt x="832282" y="232421"/>
                    <a:pt x="843355" y="190171"/>
                    <a:pt x="857594" y="149152"/>
                  </a:cubicBezTo>
                  <a:cubicBezTo>
                    <a:pt x="857937" y="149606"/>
                    <a:pt x="858259" y="150030"/>
                    <a:pt x="858330" y="150120"/>
                  </a:cubicBezTo>
                  <a:cubicBezTo>
                    <a:pt x="873759" y="172214"/>
                    <a:pt x="889198" y="194287"/>
                    <a:pt x="904626" y="216381"/>
                  </a:cubicBezTo>
                  <a:cubicBezTo>
                    <a:pt x="917191" y="234369"/>
                    <a:pt x="928899" y="257431"/>
                    <a:pt x="947898" y="269406"/>
                  </a:cubicBezTo>
                  <a:cubicBezTo>
                    <a:pt x="967743" y="281925"/>
                    <a:pt x="993539" y="283772"/>
                    <a:pt x="1015502" y="276367"/>
                  </a:cubicBezTo>
                  <a:cubicBezTo>
                    <a:pt x="1064885" y="259711"/>
                    <a:pt x="1081594" y="208199"/>
                    <a:pt x="1100411" y="164749"/>
                  </a:cubicBezTo>
                  <a:cubicBezTo>
                    <a:pt x="1110122" y="142322"/>
                    <a:pt x="1119833" y="119885"/>
                    <a:pt x="1129554" y="97459"/>
                  </a:cubicBezTo>
                  <a:cubicBezTo>
                    <a:pt x="1129887" y="96692"/>
                    <a:pt x="1130220" y="95925"/>
                    <a:pt x="1130553" y="95169"/>
                  </a:cubicBezTo>
                  <a:cubicBezTo>
                    <a:pt x="1132217" y="98225"/>
                    <a:pt x="1133891" y="101272"/>
                    <a:pt x="1135565" y="104319"/>
                  </a:cubicBezTo>
                  <a:cubicBezTo>
                    <a:pt x="1141353" y="114932"/>
                    <a:pt x="1147151" y="125545"/>
                    <a:pt x="1152940" y="136158"/>
                  </a:cubicBezTo>
                  <a:cubicBezTo>
                    <a:pt x="1165494" y="159149"/>
                    <a:pt x="1178039" y="182151"/>
                    <a:pt x="1190594" y="205142"/>
                  </a:cubicBezTo>
                  <a:cubicBezTo>
                    <a:pt x="1201697" y="225481"/>
                    <a:pt x="1211095" y="246979"/>
                    <a:pt x="1232333" y="258631"/>
                  </a:cubicBezTo>
                  <a:cubicBezTo>
                    <a:pt x="1255234" y="271191"/>
                    <a:pt x="1282965" y="270546"/>
                    <a:pt x="1306482" y="260033"/>
                  </a:cubicBezTo>
                  <a:cubicBezTo>
                    <a:pt x="1351467" y="239917"/>
                    <a:pt x="1365615" y="186328"/>
                    <a:pt x="1381811" y="144319"/>
                  </a:cubicBezTo>
                  <a:cubicBezTo>
                    <a:pt x="1384009" y="138609"/>
                    <a:pt x="1386207" y="132909"/>
                    <a:pt x="1388416" y="127199"/>
                  </a:cubicBezTo>
                  <a:cubicBezTo>
                    <a:pt x="1394930" y="138377"/>
                    <a:pt x="1401434" y="149555"/>
                    <a:pt x="1407949" y="160733"/>
                  </a:cubicBezTo>
                  <a:cubicBezTo>
                    <a:pt x="1433805" y="205112"/>
                    <a:pt x="1459560" y="271787"/>
                    <a:pt x="1521416" y="267882"/>
                  </a:cubicBezTo>
                  <a:cubicBezTo>
                    <a:pt x="1548150" y="266198"/>
                    <a:pt x="1572815" y="252740"/>
                    <a:pt x="1590453" y="232754"/>
                  </a:cubicBezTo>
                  <a:cubicBezTo>
                    <a:pt x="1606870" y="214151"/>
                    <a:pt x="1615653" y="191775"/>
                    <a:pt x="1623731" y="168804"/>
                  </a:cubicBezTo>
                  <a:cubicBezTo>
                    <a:pt x="1626615" y="174706"/>
                    <a:pt x="1629509" y="180607"/>
                    <a:pt x="1632393" y="186509"/>
                  </a:cubicBezTo>
                  <a:cubicBezTo>
                    <a:pt x="1634702" y="191241"/>
                    <a:pt x="1636981" y="195992"/>
                    <a:pt x="1639341" y="200704"/>
                  </a:cubicBezTo>
                  <a:cubicBezTo>
                    <a:pt x="1639270" y="201450"/>
                    <a:pt x="1639099" y="202176"/>
                    <a:pt x="1639069" y="202933"/>
                  </a:cubicBezTo>
                  <a:cubicBezTo>
                    <a:pt x="1637707" y="238222"/>
                    <a:pt x="1679204" y="262394"/>
                    <a:pt x="1708105" y="240200"/>
                  </a:cubicBezTo>
                  <a:cubicBezTo>
                    <a:pt x="1739316" y="216209"/>
                    <a:pt x="1721477" y="180275"/>
                    <a:pt x="1707742" y="152239"/>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345" name="Google Shape;2345;p27"/>
            <p:cNvGrpSpPr/>
            <p:nvPr/>
          </p:nvGrpSpPr>
          <p:grpSpPr>
            <a:xfrm>
              <a:off x="2627718" y="8362834"/>
              <a:ext cx="1843892" cy="401072"/>
              <a:chOff x="2627718" y="8362834"/>
              <a:chExt cx="1843892" cy="401072"/>
            </a:xfrm>
          </p:grpSpPr>
          <p:sp>
            <p:nvSpPr>
              <p:cNvPr id="2346" name="Google Shape;2346;p27"/>
              <p:cNvSpPr/>
              <p:nvPr/>
            </p:nvSpPr>
            <p:spPr>
              <a:xfrm>
                <a:off x="4231757" y="8600501"/>
                <a:ext cx="201" cy="60"/>
              </a:xfrm>
              <a:custGeom>
                <a:avLst/>
                <a:gdLst/>
                <a:ahLst/>
                <a:cxnLst/>
                <a:rect l="l" t="t" r="r" b="b"/>
                <a:pathLst>
                  <a:path w="201" h="60" extrusionOk="0">
                    <a:moveTo>
                      <a:pt x="202" y="61"/>
                    </a:moveTo>
                    <a:cubicBezTo>
                      <a:pt x="111" y="30"/>
                      <a:pt x="91" y="30"/>
                      <a:pt x="0" y="0"/>
                    </a:cubicBezTo>
                    <a:cubicBezTo>
                      <a:pt x="0" y="0"/>
                      <a:pt x="0" y="0"/>
                      <a:pt x="0" y="0"/>
                    </a:cubicBezTo>
                    <a:cubicBezTo>
                      <a:pt x="70" y="20"/>
                      <a:pt x="131" y="40"/>
                      <a:pt x="202" y="61"/>
                    </a:cubicBezTo>
                    <a:cubicBezTo>
                      <a:pt x="202" y="61"/>
                      <a:pt x="202" y="61"/>
                      <a:pt x="202" y="61"/>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7" name="Google Shape;2347;p27"/>
              <p:cNvSpPr/>
              <p:nvPr/>
            </p:nvSpPr>
            <p:spPr>
              <a:xfrm>
                <a:off x="3026363" y="8497176"/>
                <a:ext cx="1058" cy="322"/>
              </a:xfrm>
              <a:custGeom>
                <a:avLst/>
                <a:gdLst/>
                <a:ahLst/>
                <a:cxnLst/>
                <a:rect l="l" t="t" r="r" b="b"/>
                <a:pathLst>
                  <a:path w="1058" h="322" extrusionOk="0">
                    <a:moveTo>
                      <a:pt x="0" y="323"/>
                    </a:moveTo>
                    <a:cubicBezTo>
                      <a:pt x="212" y="262"/>
                      <a:pt x="565" y="151"/>
                      <a:pt x="1059" y="0"/>
                    </a:cubicBezTo>
                    <a:cubicBezTo>
                      <a:pt x="696" y="91"/>
                      <a:pt x="373" y="182"/>
                      <a:pt x="131" y="252"/>
                    </a:cubicBezTo>
                    <a:cubicBezTo>
                      <a:pt x="81" y="272"/>
                      <a:pt x="40" y="293"/>
                      <a:pt x="0" y="323"/>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8" name="Google Shape;2348;p27"/>
              <p:cNvSpPr/>
              <p:nvPr/>
            </p:nvSpPr>
            <p:spPr>
              <a:xfrm>
                <a:off x="2627718" y="8362834"/>
                <a:ext cx="1843892" cy="401072"/>
              </a:xfrm>
              <a:custGeom>
                <a:avLst/>
                <a:gdLst/>
                <a:ahLst/>
                <a:cxnLst/>
                <a:rect l="l" t="t" r="r" b="b"/>
                <a:pathLst>
                  <a:path w="1843892" h="401072" extrusionOk="0">
                    <a:moveTo>
                      <a:pt x="1843549" y="159129"/>
                    </a:moveTo>
                    <a:cubicBezTo>
                      <a:pt x="1842652" y="150978"/>
                      <a:pt x="1841744" y="142826"/>
                      <a:pt x="1840847" y="134675"/>
                    </a:cubicBezTo>
                    <a:cubicBezTo>
                      <a:pt x="1839012" y="118069"/>
                      <a:pt x="1820467" y="107063"/>
                      <a:pt x="1804957" y="107123"/>
                    </a:cubicBezTo>
                    <a:cubicBezTo>
                      <a:pt x="1794944" y="96127"/>
                      <a:pt x="1784698" y="85322"/>
                      <a:pt x="1774644" y="74366"/>
                    </a:cubicBezTo>
                    <a:cubicBezTo>
                      <a:pt x="1750744" y="48318"/>
                      <a:pt x="1721026" y="17084"/>
                      <a:pt x="1682313" y="36303"/>
                    </a:cubicBezTo>
                    <a:cubicBezTo>
                      <a:pt x="1655419" y="49650"/>
                      <a:pt x="1645254" y="82689"/>
                      <a:pt x="1637580" y="109605"/>
                    </a:cubicBezTo>
                    <a:cubicBezTo>
                      <a:pt x="1629855" y="136683"/>
                      <a:pt x="1625459" y="164587"/>
                      <a:pt x="1617532" y="191604"/>
                    </a:cubicBezTo>
                    <a:cubicBezTo>
                      <a:pt x="1614104" y="203296"/>
                      <a:pt x="1609989" y="215443"/>
                      <a:pt x="1604574" y="225259"/>
                    </a:cubicBezTo>
                    <a:cubicBezTo>
                      <a:pt x="1603848" y="226580"/>
                      <a:pt x="1601650" y="230071"/>
                      <a:pt x="1599825" y="232896"/>
                    </a:cubicBezTo>
                    <a:cubicBezTo>
                      <a:pt x="1598453" y="231231"/>
                      <a:pt x="1597172" y="229698"/>
                      <a:pt x="1597132" y="229778"/>
                    </a:cubicBezTo>
                    <a:cubicBezTo>
                      <a:pt x="1589377" y="218611"/>
                      <a:pt x="1583861" y="205586"/>
                      <a:pt x="1577690" y="193541"/>
                    </a:cubicBezTo>
                    <a:cubicBezTo>
                      <a:pt x="1548234" y="136006"/>
                      <a:pt x="1518778" y="78472"/>
                      <a:pt x="1489322" y="20938"/>
                    </a:cubicBezTo>
                    <a:cubicBezTo>
                      <a:pt x="1473691" y="-9579"/>
                      <a:pt x="1421818" y="-6452"/>
                      <a:pt x="1413378" y="28454"/>
                    </a:cubicBezTo>
                    <a:cubicBezTo>
                      <a:pt x="1399199" y="87108"/>
                      <a:pt x="1385031" y="145772"/>
                      <a:pt x="1370853" y="204426"/>
                    </a:cubicBezTo>
                    <a:cubicBezTo>
                      <a:pt x="1369622" y="209521"/>
                      <a:pt x="1368422" y="214625"/>
                      <a:pt x="1367031" y="219670"/>
                    </a:cubicBezTo>
                    <a:cubicBezTo>
                      <a:pt x="1364994" y="217198"/>
                      <a:pt x="1361958" y="213496"/>
                      <a:pt x="1361727" y="213314"/>
                    </a:cubicBezTo>
                    <a:cubicBezTo>
                      <a:pt x="1354446" y="203438"/>
                      <a:pt x="1348365" y="192481"/>
                      <a:pt x="1342677" y="181636"/>
                    </a:cubicBezTo>
                    <a:cubicBezTo>
                      <a:pt x="1320976" y="140294"/>
                      <a:pt x="1306647" y="95219"/>
                      <a:pt x="1281285" y="55783"/>
                    </a:cubicBezTo>
                    <a:cubicBezTo>
                      <a:pt x="1262932" y="27243"/>
                      <a:pt x="1237146" y="-641"/>
                      <a:pt x="1199936" y="13594"/>
                    </a:cubicBezTo>
                    <a:cubicBezTo>
                      <a:pt x="1170661" y="24792"/>
                      <a:pt x="1159024" y="55935"/>
                      <a:pt x="1148597" y="82962"/>
                    </a:cubicBezTo>
                    <a:cubicBezTo>
                      <a:pt x="1131071" y="128390"/>
                      <a:pt x="1121965" y="178560"/>
                      <a:pt x="1096653" y="219246"/>
                    </a:cubicBezTo>
                    <a:cubicBezTo>
                      <a:pt x="1095171" y="217400"/>
                      <a:pt x="1094142" y="215987"/>
                      <a:pt x="1092620" y="213415"/>
                    </a:cubicBezTo>
                    <a:cubicBezTo>
                      <a:pt x="1077443" y="187952"/>
                      <a:pt x="1063950" y="161328"/>
                      <a:pt x="1049691" y="135341"/>
                    </a:cubicBezTo>
                    <a:cubicBezTo>
                      <a:pt x="1035926" y="110261"/>
                      <a:pt x="1023281" y="84001"/>
                      <a:pt x="1007872" y="59890"/>
                    </a:cubicBezTo>
                    <a:cubicBezTo>
                      <a:pt x="991293" y="33952"/>
                      <a:pt x="968342" y="11475"/>
                      <a:pt x="935982" y="9276"/>
                    </a:cubicBezTo>
                    <a:cubicBezTo>
                      <a:pt x="882505" y="5634"/>
                      <a:pt x="853180" y="55995"/>
                      <a:pt x="841039" y="100858"/>
                    </a:cubicBezTo>
                    <a:cubicBezTo>
                      <a:pt x="833052" y="130367"/>
                      <a:pt x="825459" y="159391"/>
                      <a:pt x="813640" y="187699"/>
                    </a:cubicBezTo>
                    <a:cubicBezTo>
                      <a:pt x="810887" y="194297"/>
                      <a:pt x="807993" y="200905"/>
                      <a:pt x="804686" y="207281"/>
                    </a:cubicBezTo>
                    <a:cubicBezTo>
                      <a:pt x="799210" y="199432"/>
                      <a:pt x="791969" y="189142"/>
                      <a:pt x="786524" y="181192"/>
                    </a:cubicBezTo>
                    <a:cubicBezTo>
                      <a:pt x="776672" y="166817"/>
                      <a:pt x="766809" y="152430"/>
                      <a:pt x="756957" y="138054"/>
                    </a:cubicBezTo>
                    <a:cubicBezTo>
                      <a:pt x="737242" y="109293"/>
                      <a:pt x="717528" y="80540"/>
                      <a:pt x="697823" y="51778"/>
                    </a:cubicBezTo>
                    <a:cubicBezTo>
                      <a:pt x="680186" y="26043"/>
                      <a:pt x="645577" y="22461"/>
                      <a:pt x="626740" y="49549"/>
                    </a:cubicBezTo>
                    <a:cubicBezTo>
                      <a:pt x="600813" y="86825"/>
                      <a:pt x="593079" y="131658"/>
                      <a:pt x="589448" y="176017"/>
                    </a:cubicBezTo>
                    <a:cubicBezTo>
                      <a:pt x="587784" y="196285"/>
                      <a:pt x="586897" y="216623"/>
                      <a:pt x="584638" y="236840"/>
                    </a:cubicBezTo>
                    <a:cubicBezTo>
                      <a:pt x="579344" y="228699"/>
                      <a:pt x="574050" y="220558"/>
                      <a:pt x="568745" y="212406"/>
                    </a:cubicBezTo>
                    <a:cubicBezTo>
                      <a:pt x="552268" y="187074"/>
                      <a:pt x="536002" y="161591"/>
                      <a:pt x="519313" y="136400"/>
                    </a:cubicBezTo>
                    <a:cubicBezTo>
                      <a:pt x="489201" y="90962"/>
                      <a:pt x="443873" y="40731"/>
                      <a:pt x="383126" y="53453"/>
                    </a:cubicBezTo>
                    <a:cubicBezTo>
                      <a:pt x="326473" y="65327"/>
                      <a:pt x="298862" y="127240"/>
                      <a:pt x="280519" y="175947"/>
                    </a:cubicBezTo>
                    <a:cubicBezTo>
                      <a:pt x="274297" y="192471"/>
                      <a:pt x="268751" y="209259"/>
                      <a:pt x="262579" y="225814"/>
                    </a:cubicBezTo>
                    <a:cubicBezTo>
                      <a:pt x="251537" y="193662"/>
                      <a:pt x="240515" y="161510"/>
                      <a:pt x="229422" y="129368"/>
                    </a:cubicBezTo>
                    <a:cubicBezTo>
                      <a:pt x="219762" y="101373"/>
                      <a:pt x="211432" y="72167"/>
                      <a:pt x="192514" y="48772"/>
                    </a:cubicBezTo>
                    <a:cubicBezTo>
                      <a:pt x="172557" y="24086"/>
                      <a:pt x="139239" y="11314"/>
                      <a:pt x="108009" y="19203"/>
                    </a:cubicBezTo>
                    <a:cubicBezTo>
                      <a:pt x="74973" y="27546"/>
                      <a:pt x="50690" y="51990"/>
                      <a:pt x="37318" y="82538"/>
                    </a:cubicBezTo>
                    <a:cubicBezTo>
                      <a:pt x="24784" y="111179"/>
                      <a:pt x="22626" y="143331"/>
                      <a:pt x="18400" y="173999"/>
                    </a:cubicBezTo>
                    <a:cubicBezTo>
                      <a:pt x="13913" y="206646"/>
                      <a:pt x="9143" y="239413"/>
                      <a:pt x="6148" y="272230"/>
                    </a:cubicBezTo>
                    <a:cubicBezTo>
                      <a:pt x="3163" y="304967"/>
                      <a:pt x="2447" y="337835"/>
                      <a:pt x="77" y="370653"/>
                    </a:cubicBezTo>
                    <a:cubicBezTo>
                      <a:pt x="-2313" y="403793"/>
                      <a:pt x="51436" y="413892"/>
                      <a:pt x="58687" y="380469"/>
                    </a:cubicBezTo>
                    <a:cubicBezTo>
                      <a:pt x="64757" y="352504"/>
                      <a:pt x="72774" y="324841"/>
                      <a:pt x="78179" y="296786"/>
                    </a:cubicBezTo>
                    <a:cubicBezTo>
                      <a:pt x="83524" y="269042"/>
                      <a:pt x="88012" y="241219"/>
                      <a:pt x="92449" y="213314"/>
                    </a:cubicBezTo>
                    <a:cubicBezTo>
                      <a:pt x="96240" y="189525"/>
                      <a:pt x="99165" y="164839"/>
                      <a:pt x="103662" y="141636"/>
                    </a:cubicBezTo>
                    <a:cubicBezTo>
                      <a:pt x="105709" y="131093"/>
                      <a:pt x="108482" y="120854"/>
                      <a:pt x="112819" y="111471"/>
                    </a:cubicBezTo>
                    <a:cubicBezTo>
                      <a:pt x="115602" y="105459"/>
                      <a:pt x="113605" y="108606"/>
                      <a:pt x="117851" y="104369"/>
                    </a:cubicBezTo>
                    <a:cubicBezTo>
                      <a:pt x="120099" y="102130"/>
                      <a:pt x="122701" y="100405"/>
                      <a:pt x="123669" y="99809"/>
                    </a:cubicBezTo>
                    <a:cubicBezTo>
                      <a:pt x="121542" y="100273"/>
                      <a:pt x="122661" y="99961"/>
                      <a:pt x="126866" y="98901"/>
                    </a:cubicBezTo>
                    <a:cubicBezTo>
                      <a:pt x="127128" y="98911"/>
                      <a:pt x="127542" y="98911"/>
                      <a:pt x="127864" y="98921"/>
                    </a:cubicBezTo>
                    <a:cubicBezTo>
                      <a:pt x="128227" y="99376"/>
                      <a:pt x="128782" y="100051"/>
                      <a:pt x="129236" y="100596"/>
                    </a:cubicBezTo>
                    <a:cubicBezTo>
                      <a:pt x="132543" y="105025"/>
                      <a:pt x="134772" y="110392"/>
                      <a:pt x="137192" y="115305"/>
                    </a:cubicBezTo>
                    <a:cubicBezTo>
                      <a:pt x="139441" y="119845"/>
                      <a:pt x="141972" y="128067"/>
                      <a:pt x="145128" y="137328"/>
                    </a:cubicBezTo>
                    <a:cubicBezTo>
                      <a:pt x="149707" y="150756"/>
                      <a:pt x="154335" y="164173"/>
                      <a:pt x="158954" y="177591"/>
                    </a:cubicBezTo>
                    <a:cubicBezTo>
                      <a:pt x="176763" y="229354"/>
                      <a:pt x="194571" y="281108"/>
                      <a:pt x="212380" y="332872"/>
                    </a:cubicBezTo>
                    <a:cubicBezTo>
                      <a:pt x="221930" y="360625"/>
                      <a:pt x="257144" y="377119"/>
                      <a:pt x="280801" y="353260"/>
                    </a:cubicBezTo>
                    <a:cubicBezTo>
                      <a:pt x="321693" y="312019"/>
                      <a:pt x="338130" y="257884"/>
                      <a:pt x="357734" y="204789"/>
                    </a:cubicBezTo>
                    <a:cubicBezTo>
                      <a:pt x="365942" y="182544"/>
                      <a:pt x="373979" y="161127"/>
                      <a:pt x="387734" y="144471"/>
                    </a:cubicBezTo>
                    <a:cubicBezTo>
                      <a:pt x="389711" y="142080"/>
                      <a:pt x="392151" y="139588"/>
                      <a:pt x="394460" y="137590"/>
                    </a:cubicBezTo>
                    <a:cubicBezTo>
                      <a:pt x="405603" y="127976"/>
                      <a:pt x="397859" y="135099"/>
                      <a:pt x="397385" y="135371"/>
                    </a:cubicBezTo>
                    <a:cubicBezTo>
                      <a:pt x="397899" y="135068"/>
                      <a:pt x="398191" y="134907"/>
                      <a:pt x="398625" y="134655"/>
                    </a:cubicBezTo>
                    <a:cubicBezTo>
                      <a:pt x="398151" y="134786"/>
                      <a:pt x="398262" y="134725"/>
                      <a:pt x="398756" y="134584"/>
                    </a:cubicBezTo>
                    <a:cubicBezTo>
                      <a:pt x="406914" y="129903"/>
                      <a:pt x="401297" y="133817"/>
                      <a:pt x="400380" y="134110"/>
                    </a:cubicBezTo>
                    <a:cubicBezTo>
                      <a:pt x="400077" y="134211"/>
                      <a:pt x="399916" y="134261"/>
                      <a:pt x="399684" y="134332"/>
                    </a:cubicBezTo>
                    <a:cubicBezTo>
                      <a:pt x="400460" y="134140"/>
                      <a:pt x="401388" y="133949"/>
                      <a:pt x="402114" y="133938"/>
                    </a:cubicBezTo>
                    <a:cubicBezTo>
                      <a:pt x="410313" y="133837"/>
                      <a:pt x="405603" y="134301"/>
                      <a:pt x="403566" y="134080"/>
                    </a:cubicBezTo>
                    <a:cubicBezTo>
                      <a:pt x="404595" y="134191"/>
                      <a:pt x="405382" y="134342"/>
                      <a:pt x="406017" y="134483"/>
                    </a:cubicBezTo>
                    <a:cubicBezTo>
                      <a:pt x="412471" y="137379"/>
                      <a:pt x="416333" y="140546"/>
                      <a:pt x="419782" y="143593"/>
                    </a:cubicBezTo>
                    <a:cubicBezTo>
                      <a:pt x="441735" y="162993"/>
                      <a:pt x="453574" y="186186"/>
                      <a:pt x="469880" y="211246"/>
                    </a:cubicBezTo>
                    <a:cubicBezTo>
                      <a:pt x="488566" y="239947"/>
                      <a:pt x="507262" y="268659"/>
                      <a:pt x="525948" y="297361"/>
                    </a:cubicBezTo>
                    <a:cubicBezTo>
                      <a:pt x="545370" y="327182"/>
                      <a:pt x="569946" y="361815"/>
                      <a:pt x="611089" y="351142"/>
                    </a:cubicBezTo>
                    <a:cubicBezTo>
                      <a:pt x="648925" y="341326"/>
                      <a:pt x="657749" y="298057"/>
                      <a:pt x="663285" y="264896"/>
                    </a:cubicBezTo>
                    <a:cubicBezTo>
                      <a:pt x="668599" y="233057"/>
                      <a:pt x="669466" y="200915"/>
                      <a:pt x="672572" y="168854"/>
                    </a:cubicBezTo>
                    <a:cubicBezTo>
                      <a:pt x="672814" y="166383"/>
                      <a:pt x="673107" y="163952"/>
                      <a:pt x="673399" y="161510"/>
                    </a:cubicBezTo>
                    <a:cubicBezTo>
                      <a:pt x="694354" y="192280"/>
                      <a:pt x="715360" y="223019"/>
                      <a:pt x="736678" y="253536"/>
                    </a:cubicBezTo>
                    <a:cubicBezTo>
                      <a:pt x="755031" y="279817"/>
                      <a:pt x="778214" y="303262"/>
                      <a:pt x="813146" y="299227"/>
                    </a:cubicBezTo>
                    <a:cubicBezTo>
                      <a:pt x="844084" y="295656"/>
                      <a:pt x="864757" y="271484"/>
                      <a:pt x="877584" y="244921"/>
                    </a:cubicBezTo>
                    <a:cubicBezTo>
                      <a:pt x="891379" y="216351"/>
                      <a:pt x="903238" y="186913"/>
                      <a:pt x="911860" y="156355"/>
                    </a:cubicBezTo>
                    <a:cubicBezTo>
                      <a:pt x="915128" y="144793"/>
                      <a:pt x="917548" y="133010"/>
                      <a:pt x="920886" y="121469"/>
                    </a:cubicBezTo>
                    <a:cubicBezTo>
                      <a:pt x="922378" y="116314"/>
                      <a:pt x="924082" y="111260"/>
                      <a:pt x="925908" y="106215"/>
                    </a:cubicBezTo>
                    <a:cubicBezTo>
                      <a:pt x="926079" y="105751"/>
                      <a:pt x="926997" y="103582"/>
                      <a:pt x="927612" y="102079"/>
                    </a:cubicBezTo>
                    <a:cubicBezTo>
                      <a:pt x="928550" y="100445"/>
                      <a:pt x="930738" y="96278"/>
                      <a:pt x="930677" y="96379"/>
                    </a:cubicBezTo>
                    <a:cubicBezTo>
                      <a:pt x="931030" y="95804"/>
                      <a:pt x="931444" y="95259"/>
                      <a:pt x="931797" y="94684"/>
                    </a:cubicBezTo>
                    <a:cubicBezTo>
                      <a:pt x="932694" y="95612"/>
                      <a:pt x="933390" y="96319"/>
                      <a:pt x="933138" y="95996"/>
                    </a:cubicBezTo>
                    <a:cubicBezTo>
                      <a:pt x="948819" y="116062"/>
                      <a:pt x="962332" y="147770"/>
                      <a:pt x="975673" y="172093"/>
                    </a:cubicBezTo>
                    <a:cubicBezTo>
                      <a:pt x="990406" y="198958"/>
                      <a:pt x="1004282" y="226550"/>
                      <a:pt x="1020033" y="252830"/>
                    </a:cubicBezTo>
                    <a:cubicBezTo>
                      <a:pt x="1036087" y="279615"/>
                      <a:pt x="1060451" y="306047"/>
                      <a:pt x="1093457" y="308831"/>
                    </a:cubicBezTo>
                    <a:cubicBezTo>
                      <a:pt x="1158116" y="314279"/>
                      <a:pt x="1186544" y="230182"/>
                      <a:pt x="1202830" y="181334"/>
                    </a:cubicBezTo>
                    <a:cubicBezTo>
                      <a:pt x="1209616" y="160985"/>
                      <a:pt x="1215687" y="140395"/>
                      <a:pt x="1222857" y="120178"/>
                    </a:cubicBezTo>
                    <a:cubicBezTo>
                      <a:pt x="1245042" y="162761"/>
                      <a:pt x="1259644" y="209309"/>
                      <a:pt x="1286619" y="249330"/>
                    </a:cubicBezTo>
                    <a:cubicBezTo>
                      <a:pt x="1305053" y="276689"/>
                      <a:pt x="1328650" y="308367"/>
                      <a:pt x="1363713" y="312987"/>
                    </a:cubicBezTo>
                    <a:cubicBezTo>
                      <a:pt x="1402235" y="318062"/>
                      <a:pt x="1429170" y="289764"/>
                      <a:pt x="1442138" y="256381"/>
                    </a:cubicBezTo>
                    <a:cubicBezTo>
                      <a:pt x="1454098" y="225592"/>
                      <a:pt x="1459130" y="190898"/>
                      <a:pt x="1466874" y="158817"/>
                    </a:cubicBezTo>
                    <a:cubicBezTo>
                      <a:pt x="1479550" y="183573"/>
                      <a:pt x="1492216" y="208330"/>
                      <a:pt x="1504892" y="233087"/>
                    </a:cubicBezTo>
                    <a:cubicBezTo>
                      <a:pt x="1518516" y="259701"/>
                      <a:pt x="1531817" y="287565"/>
                      <a:pt x="1556805" y="305502"/>
                    </a:cubicBezTo>
                    <a:cubicBezTo>
                      <a:pt x="1585132" y="325830"/>
                      <a:pt x="1621596" y="323469"/>
                      <a:pt x="1648420" y="301840"/>
                    </a:cubicBezTo>
                    <a:cubicBezTo>
                      <a:pt x="1693900" y="265158"/>
                      <a:pt x="1700374" y="196991"/>
                      <a:pt x="1713947" y="144309"/>
                    </a:cubicBezTo>
                    <a:cubicBezTo>
                      <a:pt x="1714804" y="140970"/>
                      <a:pt x="1715873" y="137631"/>
                      <a:pt x="1717033" y="134301"/>
                    </a:cubicBezTo>
                    <a:cubicBezTo>
                      <a:pt x="1735870" y="155376"/>
                      <a:pt x="1754335" y="177651"/>
                      <a:pt x="1775783" y="195780"/>
                    </a:cubicBezTo>
                    <a:cubicBezTo>
                      <a:pt x="1807378" y="222474"/>
                      <a:pt x="1848047" y="199695"/>
                      <a:pt x="1843549" y="159129"/>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49" name="Google Shape;2349;p27"/>
            <p:cNvGrpSpPr/>
            <p:nvPr/>
          </p:nvGrpSpPr>
          <p:grpSpPr>
            <a:xfrm>
              <a:off x="2667387" y="9092656"/>
              <a:ext cx="1711871" cy="379614"/>
              <a:chOff x="2667387" y="9092656"/>
              <a:chExt cx="1711871" cy="379614"/>
            </a:xfrm>
          </p:grpSpPr>
          <p:sp>
            <p:nvSpPr>
              <p:cNvPr id="2350" name="Google Shape;2350;p27"/>
              <p:cNvSpPr/>
              <p:nvPr/>
            </p:nvSpPr>
            <p:spPr>
              <a:xfrm>
                <a:off x="2667387" y="9092656"/>
                <a:ext cx="1711871" cy="379614"/>
              </a:xfrm>
              <a:custGeom>
                <a:avLst/>
                <a:gdLst/>
                <a:ahLst/>
                <a:cxnLst/>
                <a:rect l="l" t="t" r="r" b="b"/>
                <a:pathLst>
                  <a:path w="1711871" h="379614" extrusionOk="0">
                    <a:moveTo>
                      <a:pt x="1697320" y="121080"/>
                    </a:moveTo>
                    <a:cubicBezTo>
                      <a:pt x="1685935" y="113927"/>
                      <a:pt x="1667874" y="114492"/>
                      <a:pt x="1658395" y="124863"/>
                    </a:cubicBezTo>
                    <a:cubicBezTo>
                      <a:pt x="1645286" y="139198"/>
                      <a:pt x="1632418" y="152293"/>
                      <a:pt x="1621104" y="168183"/>
                    </a:cubicBezTo>
                    <a:cubicBezTo>
                      <a:pt x="1611715" y="181368"/>
                      <a:pt x="1601994" y="194453"/>
                      <a:pt x="1591184" y="206498"/>
                    </a:cubicBezTo>
                    <a:cubicBezTo>
                      <a:pt x="1589924" y="207900"/>
                      <a:pt x="1584871" y="212914"/>
                      <a:pt x="1581291" y="216496"/>
                    </a:cubicBezTo>
                    <a:cubicBezTo>
                      <a:pt x="1578710" y="214246"/>
                      <a:pt x="1575715" y="211795"/>
                      <a:pt x="1572216" y="207941"/>
                    </a:cubicBezTo>
                    <a:cubicBezTo>
                      <a:pt x="1566780" y="201969"/>
                      <a:pt x="1564713" y="199356"/>
                      <a:pt x="1561910" y="195219"/>
                    </a:cubicBezTo>
                    <a:cubicBezTo>
                      <a:pt x="1544696" y="169807"/>
                      <a:pt x="1533462" y="140793"/>
                      <a:pt x="1520867" y="112969"/>
                    </a:cubicBezTo>
                    <a:cubicBezTo>
                      <a:pt x="1507838" y="84186"/>
                      <a:pt x="1492430" y="46829"/>
                      <a:pt x="1464688" y="29436"/>
                    </a:cubicBezTo>
                    <a:cubicBezTo>
                      <a:pt x="1444106" y="16533"/>
                      <a:pt x="1416203" y="17623"/>
                      <a:pt x="1397880" y="34208"/>
                    </a:cubicBezTo>
                    <a:cubicBezTo>
                      <a:pt x="1384347" y="46456"/>
                      <a:pt x="1378125" y="62960"/>
                      <a:pt x="1374404" y="80363"/>
                    </a:cubicBezTo>
                    <a:cubicBezTo>
                      <a:pt x="1366327" y="118043"/>
                      <a:pt x="1357160" y="155461"/>
                      <a:pt x="1346572" y="192516"/>
                    </a:cubicBezTo>
                    <a:cubicBezTo>
                      <a:pt x="1341419" y="210564"/>
                      <a:pt x="1335953" y="228521"/>
                      <a:pt x="1330185" y="246388"/>
                    </a:cubicBezTo>
                    <a:cubicBezTo>
                      <a:pt x="1329792" y="247629"/>
                      <a:pt x="1329408" y="248910"/>
                      <a:pt x="1329025" y="250171"/>
                    </a:cubicBezTo>
                    <a:cubicBezTo>
                      <a:pt x="1327987" y="248516"/>
                      <a:pt x="1326908" y="246882"/>
                      <a:pt x="1325899" y="245207"/>
                    </a:cubicBezTo>
                    <a:cubicBezTo>
                      <a:pt x="1317691" y="231447"/>
                      <a:pt x="1310874" y="216899"/>
                      <a:pt x="1304864" y="202049"/>
                    </a:cubicBezTo>
                    <a:cubicBezTo>
                      <a:pt x="1300911" y="192284"/>
                      <a:pt x="1294709" y="173882"/>
                      <a:pt x="1289939" y="159628"/>
                    </a:cubicBezTo>
                    <a:cubicBezTo>
                      <a:pt x="1284776" y="144202"/>
                      <a:pt x="1279633" y="128767"/>
                      <a:pt x="1273895" y="113544"/>
                    </a:cubicBezTo>
                    <a:cubicBezTo>
                      <a:pt x="1260160" y="77084"/>
                      <a:pt x="1243864" y="43490"/>
                      <a:pt x="1218916" y="13245"/>
                    </a:cubicBezTo>
                    <a:cubicBezTo>
                      <a:pt x="1198203" y="-11855"/>
                      <a:pt x="1158794" y="1643"/>
                      <a:pt x="1149163" y="29346"/>
                    </a:cubicBezTo>
                    <a:cubicBezTo>
                      <a:pt x="1134430" y="71767"/>
                      <a:pt x="1119697" y="114189"/>
                      <a:pt x="1104964" y="156611"/>
                    </a:cubicBezTo>
                    <a:cubicBezTo>
                      <a:pt x="1097825" y="177151"/>
                      <a:pt x="1091028" y="197852"/>
                      <a:pt x="1083525" y="218261"/>
                    </a:cubicBezTo>
                    <a:cubicBezTo>
                      <a:pt x="1082336" y="221500"/>
                      <a:pt x="1081105" y="224718"/>
                      <a:pt x="1079784" y="227906"/>
                    </a:cubicBezTo>
                    <a:cubicBezTo>
                      <a:pt x="1079381" y="228874"/>
                      <a:pt x="1079209" y="229369"/>
                      <a:pt x="1079139" y="229631"/>
                    </a:cubicBezTo>
                    <a:cubicBezTo>
                      <a:pt x="1078806" y="230206"/>
                      <a:pt x="1078554" y="230640"/>
                      <a:pt x="1078080" y="231477"/>
                    </a:cubicBezTo>
                    <a:cubicBezTo>
                      <a:pt x="1076043" y="235099"/>
                      <a:pt x="1073865" y="238590"/>
                      <a:pt x="1071757" y="242151"/>
                    </a:cubicBezTo>
                    <a:cubicBezTo>
                      <a:pt x="1071162" y="243160"/>
                      <a:pt x="1070779" y="243856"/>
                      <a:pt x="1070517" y="244370"/>
                    </a:cubicBezTo>
                    <a:cubicBezTo>
                      <a:pt x="1070083" y="244673"/>
                      <a:pt x="1069468" y="245147"/>
                      <a:pt x="1068389" y="246136"/>
                    </a:cubicBezTo>
                    <a:cubicBezTo>
                      <a:pt x="1068036" y="246459"/>
                      <a:pt x="1067673" y="246771"/>
                      <a:pt x="1067320" y="247094"/>
                    </a:cubicBezTo>
                    <a:cubicBezTo>
                      <a:pt x="1067169" y="247175"/>
                      <a:pt x="1067068" y="247215"/>
                      <a:pt x="1066856" y="247336"/>
                    </a:cubicBezTo>
                    <a:cubicBezTo>
                      <a:pt x="1066897" y="247356"/>
                      <a:pt x="1066937" y="247386"/>
                      <a:pt x="1066977" y="247407"/>
                    </a:cubicBezTo>
                    <a:cubicBezTo>
                      <a:pt x="1066957" y="247427"/>
                      <a:pt x="1066927" y="247447"/>
                      <a:pt x="1066907" y="247467"/>
                    </a:cubicBezTo>
                    <a:cubicBezTo>
                      <a:pt x="1066745" y="247508"/>
                      <a:pt x="1066604" y="247538"/>
                      <a:pt x="1066443" y="247568"/>
                    </a:cubicBezTo>
                    <a:cubicBezTo>
                      <a:pt x="1066423" y="247578"/>
                      <a:pt x="1066392" y="247598"/>
                      <a:pt x="1066372" y="247608"/>
                    </a:cubicBezTo>
                    <a:cubicBezTo>
                      <a:pt x="1066362" y="247598"/>
                      <a:pt x="1066352" y="247598"/>
                      <a:pt x="1066342" y="247588"/>
                    </a:cubicBezTo>
                    <a:cubicBezTo>
                      <a:pt x="1063559" y="248214"/>
                      <a:pt x="1063095" y="248285"/>
                      <a:pt x="1065253" y="247709"/>
                    </a:cubicBezTo>
                    <a:cubicBezTo>
                      <a:pt x="1065132" y="247255"/>
                      <a:pt x="1065223" y="247043"/>
                      <a:pt x="1065404" y="246943"/>
                    </a:cubicBezTo>
                    <a:cubicBezTo>
                      <a:pt x="1064991" y="246650"/>
                      <a:pt x="1064779" y="246519"/>
                      <a:pt x="1064295" y="246166"/>
                    </a:cubicBezTo>
                    <a:cubicBezTo>
                      <a:pt x="1064910" y="246610"/>
                      <a:pt x="1065243" y="246832"/>
                      <a:pt x="1065404" y="246933"/>
                    </a:cubicBezTo>
                    <a:cubicBezTo>
                      <a:pt x="1065424" y="246922"/>
                      <a:pt x="1065434" y="246902"/>
                      <a:pt x="1065455" y="246892"/>
                    </a:cubicBezTo>
                    <a:cubicBezTo>
                      <a:pt x="1064890" y="246327"/>
                      <a:pt x="1061764" y="243846"/>
                      <a:pt x="1061905" y="244128"/>
                    </a:cubicBezTo>
                    <a:cubicBezTo>
                      <a:pt x="1049592" y="232718"/>
                      <a:pt x="1040466" y="220198"/>
                      <a:pt x="1031763" y="206044"/>
                    </a:cubicBezTo>
                    <a:cubicBezTo>
                      <a:pt x="1011736" y="173489"/>
                      <a:pt x="997084" y="138059"/>
                      <a:pt x="980374" y="103778"/>
                    </a:cubicBezTo>
                    <a:cubicBezTo>
                      <a:pt x="962334" y="66753"/>
                      <a:pt x="937345" y="10006"/>
                      <a:pt x="886016" y="24140"/>
                    </a:cubicBezTo>
                    <a:cubicBezTo>
                      <a:pt x="840466" y="36690"/>
                      <a:pt x="830049" y="93871"/>
                      <a:pt x="816738" y="132258"/>
                    </a:cubicBezTo>
                    <a:cubicBezTo>
                      <a:pt x="809689" y="152566"/>
                      <a:pt x="802650" y="172874"/>
                      <a:pt x="795601" y="193192"/>
                    </a:cubicBezTo>
                    <a:cubicBezTo>
                      <a:pt x="789258" y="211482"/>
                      <a:pt x="784317" y="232072"/>
                      <a:pt x="774536" y="248184"/>
                    </a:cubicBezTo>
                    <a:cubicBezTo>
                      <a:pt x="770582" y="254690"/>
                      <a:pt x="773467" y="250847"/>
                      <a:pt x="770532" y="254257"/>
                    </a:cubicBezTo>
                    <a:cubicBezTo>
                      <a:pt x="769796" y="255114"/>
                      <a:pt x="763130" y="261541"/>
                      <a:pt x="766922" y="257939"/>
                    </a:cubicBezTo>
                    <a:cubicBezTo>
                      <a:pt x="763917" y="260794"/>
                      <a:pt x="764643" y="260582"/>
                      <a:pt x="762394" y="260683"/>
                    </a:cubicBezTo>
                    <a:cubicBezTo>
                      <a:pt x="762374" y="260673"/>
                      <a:pt x="762354" y="260653"/>
                      <a:pt x="762334" y="260643"/>
                    </a:cubicBezTo>
                    <a:cubicBezTo>
                      <a:pt x="762203" y="260653"/>
                      <a:pt x="762061" y="260663"/>
                      <a:pt x="761900" y="260673"/>
                    </a:cubicBezTo>
                    <a:cubicBezTo>
                      <a:pt x="762021" y="260663"/>
                      <a:pt x="762223" y="260643"/>
                      <a:pt x="762313" y="260633"/>
                    </a:cubicBezTo>
                    <a:cubicBezTo>
                      <a:pt x="761739" y="260239"/>
                      <a:pt x="760882" y="259684"/>
                      <a:pt x="759450" y="258847"/>
                    </a:cubicBezTo>
                    <a:cubicBezTo>
                      <a:pt x="758623" y="257717"/>
                      <a:pt x="757423" y="256093"/>
                      <a:pt x="756475" y="254802"/>
                    </a:cubicBezTo>
                    <a:cubicBezTo>
                      <a:pt x="756334" y="254580"/>
                      <a:pt x="755597" y="253490"/>
                      <a:pt x="753581" y="250494"/>
                    </a:cubicBezTo>
                    <a:cubicBezTo>
                      <a:pt x="749506" y="244431"/>
                      <a:pt x="745836" y="238045"/>
                      <a:pt x="742216" y="231699"/>
                    </a:cubicBezTo>
                    <a:cubicBezTo>
                      <a:pt x="722229" y="196612"/>
                      <a:pt x="707113" y="159073"/>
                      <a:pt x="689475" y="122805"/>
                    </a:cubicBezTo>
                    <a:cubicBezTo>
                      <a:pt x="672695" y="88292"/>
                      <a:pt x="652123" y="39323"/>
                      <a:pt x="611413" y="28297"/>
                    </a:cubicBezTo>
                    <a:cubicBezTo>
                      <a:pt x="559450" y="14223"/>
                      <a:pt x="532000" y="63202"/>
                      <a:pt x="515019" y="102739"/>
                    </a:cubicBezTo>
                    <a:cubicBezTo>
                      <a:pt x="501072" y="135183"/>
                      <a:pt x="491492" y="169302"/>
                      <a:pt x="477848" y="201868"/>
                    </a:cubicBezTo>
                    <a:cubicBezTo>
                      <a:pt x="473008" y="213429"/>
                      <a:pt x="465193" y="228340"/>
                      <a:pt x="456389" y="241041"/>
                    </a:cubicBezTo>
                    <a:cubicBezTo>
                      <a:pt x="452023" y="247356"/>
                      <a:pt x="450379" y="249798"/>
                      <a:pt x="444944" y="255104"/>
                    </a:cubicBezTo>
                    <a:cubicBezTo>
                      <a:pt x="444631" y="255407"/>
                      <a:pt x="443804" y="256426"/>
                      <a:pt x="442886" y="257455"/>
                    </a:cubicBezTo>
                    <a:cubicBezTo>
                      <a:pt x="442251" y="257233"/>
                      <a:pt x="441585" y="257112"/>
                      <a:pt x="440950" y="256850"/>
                    </a:cubicBezTo>
                    <a:cubicBezTo>
                      <a:pt x="440214" y="256577"/>
                      <a:pt x="439831" y="256456"/>
                      <a:pt x="439458" y="256345"/>
                    </a:cubicBezTo>
                    <a:cubicBezTo>
                      <a:pt x="438812" y="255951"/>
                      <a:pt x="437905" y="255417"/>
                      <a:pt x="436604" y="254690"/>
                    </a:cubicBezTo>
                    <a:cubicBezTo>
                      <a:pt x="433085" y="252713"/>
                      <a:pt x="429666" y="250574"/>
                      <a:pt x="426338" y="248294"/>
                    </a:cubicBezTo>
                    <a:cubicBezTo>
                      <a:pt x="424846" y="247265"/>
                      <a:pt x="423394" y="246166"/>
                      <a:pt x="421931" y="245076"/>
                    </a:cubicBezTo>
                    <a:cubicBezTo>
                      <a:pt x="421760" y="244774"/>
                      <a:pt x="416093" y="240052"/>
                      <a:pt x="415881" y="239860"/>
                    </a:cubicBezTo>
                    <a:cubicBezTo>
                      <a:pt x="404980" y="229570"/>
                      <a:pt x="395541" y="217939"/>
                      <a:pt x="386526" y="206004"/>
                    </a:cubicBezTo>
                    <a:cubicBezTo>
                      <a:pt x="385749" y="204985"/>
                      <a:pt x="385316" y="204410"/>
                      <a:pt x="384872" y="203845"/>
                    </a:cubicBezTo>
                    <a:cubicBezTo>
                      <a:pt x="384459" y="203219"/>
                      <a:pt x="383884" y="202372"/>
                      <a:pt x="382986" y="201071"/>
                    </a:cubicBezTo>
                    <a:cubicBezTo>
                      <a:pt x="380606" y="197620"/>
                      <a:pt x="378196" y="194190"/>
                      <a:pt x="375826" y="190730"/>
                    </a:cubicBezTo>
                    <a:cubicBezTo>
                      <a:pt x="371853" y="184959"/>
                      <a:pt x="367920" y="179159"/>
                      <a:pt x="363927" y="173398"/>
                    </a:cubicBezTo>
                    <a:cubicBezTo>
                      <a:pt x="353994" y="159073"/>
                      <a:pt x="343940" y="144747"/>
                      <a:pt x="332797" y="131329"/>
                    </a:cubicBezTo>
                    <a:cubicBezTo>
                      <a:pt x="309291" y="103021"/>
                      <a:pt x="271879" y="66622"/>
                      <a:pt x="231794" y="74673"/>
                    </a:cubicBezTo>
                    <a:cubicBezTo>
                      <a:pt x="205383" y="79979"/>
                      <a:pt x="190146" y="101468"/>
                      <a:pt x="178448" y="123753"/>
                    </a:cubicBezTo>
                    <a:cubicBezTo>
                      <a:pt x="167648" y="144333"/>
                      <a:pt x="158270" y="165680"/>
                      <a:pt x="149073" y="187018"/>
                    </a:cubicBezTo>
                    <a:cubicBezTo>
                      <a:pt x="134996" y="219643"/>
                      <a:pt x="121957" y="251301"/>
                      <a:pt x="102182" y="280971"/>
                    </a:cubicBezTo>
                    <a:cubicBezTo>
                      <a:pt x="95919" y="263326"/>
                      <a:pt x="91210" y="244804"/>
                      <a:pt x="86924" y="226806"/>
                    </a:cubicBezTo>
                    <a:cubicBezTo>
                      <a:pt x="75872" y="180410"/>
                      <a:pt x="67996" y="133317"/>
                      <a:pt x="58799" y="86557"/>
                    </a:cubicBezTo>
                    <a:cubicBezTo>
                      <a:pt x="53919" y="61750"/>
                      <a:pt x="13047" y="59036"/>
                      <a:pt x="7562" y="84953"/>
                    </a:cubicBezTo>
                    <a:cubicBezTo>
                      <a:pt x="-2291" y="131481"/>
                      <a:pt x="-1918" y="175849"/>
                      <a:pt x="5232" y="222831"/>
                    </a:cubicBezTo>
                    <a:cubicBezTo>
                      <a:pt x="8560" y="244723"/>
                      <a:pt x="13905" y="266353"/>
                      <a:pt x="20096" y="287599"/>
                    </a:cubicBezTo>
                    <a:cubicBezTo>
                      <a:pt x="25844" y="307312"/>
                      <a:pt x="31360" y="328830"/>
                      <a:pt x="42695" y="346152"/>
                    </a:cubicBezTo>
                    <a:cubicBezTo>
                      <a:pt x="56672" y="367499"/>
                      <a:pt x="78564" y="382208"/>
                      <a:pt x="104874" y="379232"/>
                    </a:cubicBezTo>
                    <a:cubicBezTo>
                      <a:pt x="130922" y="376286"/>
                      <a:pt x="147087" y="358178"/>
                      <a:pt x="162142" y="338485"/>
                    </a:cubicBezTo>
                    <a:cubicBezTo>
                      <a:pt x="187050" y="305919"/>
                      <a:pt x="203548" y="267725"/>
                      <a:pt x="219743" y="230347"/>
                    </a:cubicBezTo>
                    <a:cubicBezTo>
                      <a:pt x="227044" y="213490"/>
                      <a:pt x="233871" y="197025"/>
                      <a:pt x="241495" y="181408"/>
                    </a:cubicBezTo>
                    <a:cubicBezTo>
                      <a:pt x="244238" y="175789"/>
                      <a:pt x="247092" y="170200"/>
                      <a:pt x="250056" y="164672"/>
                    </a:cubicBezTo>
                    <a:cubicBezTo>
                      <a:pt x="251983" y="166407"/>
                      <a:pt x="253939" y="168102"/>
                      <a:pt x="255774" y="169888"/>
                    </a:cubicBezTo>
                    <a:cubicBezTo>
                      <a:pt x="261169" y="175144"/>
                      <a:pt x="266231" y="180712"/>
                      <a:pt x="271082" y="186463"/>
                    </a:cubicBezTo>
                    <a:cubicBezTo>
                      <a:pt x="275690" y="191921"/>
                      <a:pt x="280057" y="197590"/>
                      <a:pt x="284302" y="203330"/>
                    </a:cubicBezTo>
                    <a:cubicBezTo>
                      <a:pt x="285502" y="205035"/>
                      <a:pt x="288759" y="209555"/>
                      <a:pt x="288719" y="209495"/>
                    </a:cubicBezTo>
                    <a:cubicBezTo>
                      <a:pt x="291129" y="212945"/>
                      <a:pt x="293509" y="216405"/>
                      <a:pt x="295889" y="219875"/>
                    </a:cubicBezTo>
                    <a:cubicBezTo>
                      <a:pt x="314827" y="247477"/>
                      <a:pt x="333392" y="276724"/>
                      <a:pt x="358431" y="299301"/>
                    </a:cubicBezTo>
                    <a:cubicBezTo>
                      <a:pt x="389854" y="327650"/>
                      <a:pt x="436170" y="355383"/>
                      <a:pt x="478544" y="332704"/>
                    </a:cubicBezTo>
                    <a:cubicBezTo>
                      <a:pt x="515583" y="312891"/>
                      <a:pt x="537900" y="270035"/>
                      <a:pt x="554055" y="233101"/>
                    </a:cubicBezTo>
                    <a:cubicBezTo>
                      <a:pt x="569191" y="198508"/>
                      <a:pt x="579003" y="161867"/>
                      <a:pt x="594099" y="127264"/>
                    </a:cubicBezTo>
                    <a:cubicBezTo>
                      <a:pt x="594603" y="126094"/>
                      <a:pt x="595329" y="124681"/>
                      <a:pt x="595914" y="123410"/>
                    </a:cubicBezTo>
                    <a:cubicBezTo>
                      <a:pt x="600563" y="131370"/>
                      <a:pt x="605081" y="139410"/>
                      <a:pt x="609296" y="147602"/>
                    </a:cubicBezTo>
                    <a:cubicBezTo>
                      <a:pt x="628577" y="185121"/>
                      <a:pt x="644016" y="224516"/>
                      <a:pt x="664073" y="261651"/>
                    </a:cubicBezTo>
                    <a:cubicBezTo>
                      <a:pt x="684958" y="300310"/>
                      <a:pt x="711257" y="342308"/>
                      <a:pt x="760307" y="343529"/>
                    </a:cubicBezTo>
                    <a:cubicBezTo>
                      <a:pt x="811444" y="344800"/>
                      <a:pt x="843743" y="301541"/>
                      <a:pt x="860271" y="258736"/>
                    </a:cubicBezTo>
                    <a:cubicBezTo>
                      <a:pt x="875861" y="218362"/>
                      <a:pt x="889052" y="176879"/>
                      <a:pt x="903109" y="135920"/>
                    </a:cubicBezTo>
                    <a:cubicBezTo>
                      <a:pt x="906275" y="141509"/>
                      <a:pt x="909371" y="147108"/>
                      <a:pt x="912064" y="152757"/>
                    </a:cubicBezTo>
                    <a:cubicBezTo>
                      <a:pt x="932303" y="195240"/>
                      <a:pt x="951261" y="237691"/>
                      <a:pt x="979507" y="275634"/>
                    </a:cubicBezTo>
                    <a:cubicBezTo>
                      <a:pt x="1009296" y="315655"/>
                      <a:pt x="1058164" y="347010"/>
                      <a:pt x="1107475" y="319620"/>
                    </a:cubicBezTo>
                    <a:cubicBezTo>
                      <a:pt x="1148669" y="296739"/>
                      <a:pt x="1161698" y="245429"/>
                      <a:pt x="1175997" y="204259"/>
                    </a:cubicBezTo>
                    <a:cubicBezTo>
                      <a:pt x="1183046" y="183971"/>
                      <a:pt x="1190095" y="163683"/>
                      <a:pt x="1197134" y="143385"/>
                    </a:cubicBezTo>
                    <a:cubicBezTo>
                      <a:pt x="1197195" y="143546"/>
                      <a:pt x="1197265" y="143728"/>
                      <a:pt x="1197326" y="143889"/>
                    </a:cubicBezTo>
                    <a:cubicBezTo>
                      <a:pt x="1209033" y="176435"/>
                      <a:pt x="1219017" y="209504"/>
                      <a:pt x="1232015" y="241586"/>
                    </a:cubicBezTo>
                    <a:cubicBezTo>
                      <a:pt x="1244489" y="272376"/>
                      <a:pt x="1261320" y="305889"/>
                      <a:pt x="1286399" y="328306"/>
                    </a:cubicBezTo>
                    <a:cubicBezTo>
                      <a:pt x="1304390" y="344387"/>
                      <a:pt x="1327573" y="352901"/>
                      <a:pt x="1351614" y="346556"/>
                    </a:cubicBezTo>
                    <a:cubicBezTo>
                      <a:pt x="1375201" y="340331"/>
                      <a:pt x="1390105" y="320427"/>
                      <a:pt x="1399272" y="299110"/>
                    </a:cubicBezTo>
                    <a:cubicBezTo>
                      <a:pt x="1414751" y="263135"/>
                      <a:pt x="1424271" y="223396"/>
                      <a:pt x="1434264" y="185595"/>
                    </a:cubicBezTo>
                    <a:cubicBezTo>
                      <a:pt x="1437854" y="172016"/>
                      <a:pt x="1441061" y="158336"/>
                      <a:pt x="1444298" y="144666"/>
                    </a:cubicBezTo>
                    <a:cubicBezTo>
                      <a:pt x="1450086" y="157146"/>
                      <a:pt x="1455592" y="169746"/>
                      <a:pt x="1461259" y="182276"/>
                    </a:cubicBezTo>
                    <a:cubicBezTo>
                      <a:pt x="1475125" y="212935"/>
                      <a:pt x="1491240" y="243553"/>
                      <a:pt x="1514857" y="267947"/>
                    </a:cubicBezTo>
                    <a:cubicBezTo>
                      <a:pt x="1530982" y="284603"/>
                      <a:pt x="1550383" y="299523"/>
                      <a:pt x="1574142" y="301965"/>
                    </a:cubicBezTo>
                    <a:cubicBezTo>
                      <a:pt x="1600028" y="304628"/>
                      <a:pt x="1623000" y="292371"/>
                      <a:pt x="1640899" y="274373"/>
                    </a:cubicBezTo>
                    <a:cubicBezTo>
                      <a:pt x="1656973" y="258211"/>
                      <a:pt x="1671848" y="239679"/>
                      <a:pt x="1684503" y="220733"/>
                    </a:cubicBezTo>
                    <a:cubicBezTo>
                      <a:pt x="1697936" y="200617"/>
                      <a:pt x="1705519" y="181186"/>
                      <a:pt x="1710813" y="157690"/>
                    </a:cubicBezTo>
                    <a:cubicBezTo>
                      <a:pt x="1714040" y="143678"/>
                      <a:pt x="1709986" y="129039"/>
                      <a:pt x="1697320" y="12108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1" name="Google Shape;2351;p27"/>
              <p:cNvSpPr/>
              <p:nvPr/>
            </p:nvSpPr>
            <p:spPr>
              <a:xfrm>
                <a:off x="3429711" y="9353209"/>
                <a:ext cx="809" cy="79"/>
              </a:xfrm>
              <a:custGeom>
                <a:avLst/>
                <a:gdLst/>
                <a:ahLst/>
                <a:cxnLst/>
                <a:rect l="l" t="t" r="r" b="b"/>
                <a:pathLst>
                  <a:path w="809" h="79" extrusionOk="0">
                    <a:moveTo>
                      <a:pt x="0" y="69"/>
                    </a:moveTo>
                    <a:cubicBezTo>
                      <a:pt x="10" y="69"/>
                      <a:pt x="10" y="79"/>
                      <a:pt x="20" y="79"/>
                    </a:cubicBezTo>
                    <a:cubicBezTo>
                      <a:pt x="887" y="9"/>
                      <a:pt x="1250" y="-52"/>
                      <a:pt x="0" y="69"/>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2" name="Google Shape;2352;p27"/>
              <p:cNvSpPr/>
              <p:nvPr/>
            </p:nvSpPr>
            <p:spPr>
              <a:xfrm>
                <a:off x="3732791" y="9339521"/>
                <a:ext cx="1452" cy="713"/>
              </a:xfrm>
              <a:custGeom>
                <a:avLst/>
                <a:gdLst/>
                <a:ahLst/>
                <a:cxnLst/>
                <a:rect l="l" t="t" r="r" b="b"/>
                <a:pathLst>
                  <a:path w="1452" h="713" extrusionOk="0">
                    <a:moveTo>
                      <a:pt x="0" y="58"/>
                    </a:moveTo>
                    <a:cubicBezTo>
                      <a:pt x="0" y="68"/>
                      <a:pt x="0" y="68"/>
                      <a:pt x="0" y="58"/>
                    </a:cubicBezTo>
                    <a:cubicBezTo>
                      <a:pt x="343" y="310"/>
                      <a:pt x="635" y="512"/>
                      <a:pt x="938" y="713"/>
                    </a:cubicBezTo>
                    <a:cubicBezTo>
                      <a:pt x="968" y="703"/>
                      <a:pt x="1008" y="693"/>
                      <a:pt x="1039" y="693"/>
                    </a:cubicBezTo>
                    <a:cubicBezTo>
                      <a:pt x="1160" y="623"/>
                      <a:pt x="1351" y="512"/>
                      <a:pt x="1452" y="461"/>
                    </a:cubicBezTo>
                    <a:cubicBezTo>
                      <a:pt x="877" y="148"/>
                      <a:pt x="353" y="-63"/>
                      <a:pt x="60" y="17"/>
                    </a:cubicBezTo>
                    <a:cubicBezTo>
                      <a:pt x="161" y="138"/>
                      <a:pt x="151" y="148"/>
                      <a:pt x="0" y="58"/>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53" name="Google Shape;2353;p27"/>
            <p:cNvGrpSpPr/>
            <p:nvPr/>
          </p:nvGrpSpPr>
          <p:grpSpPr>
            <a:xfrm>
              <a:off x="1767008" y="5855990"/>
              <a:ext cx="2907001" cy="192486"/>
              <a:chOff x="1767008" y="5855990"/>
              <a:chExt cx="2907001" cy="192486"/>
            </a:xfrm>
          </p:grpSpPr>
          <p:sp>
            <p:nvSpPr>
              <p:cNvPr id="2354" name="Google Shape;2354;p27"/>
              <p:cNvSpPr/>
              <p:nvPr/>
            </p:nvSpPr>
            <p:spPr>
              <a:xfrm>
                <a:off x="4564858" y="5939280"/>
                <a:ext cx="109151" cy="109196"/>
              </a:xfrm>
              <a:custGeom>
                <a:avLst/>
                <a:gdLst/>
                <a:ahLst/>
                <a:cxnLst/>
                <a:rect l="l" t="t" r="r" b="b"/>
                <a:pathLst>
                  <a:path w="109151" h="109196" extrusionOk="0">
                    <a:moveTo>
                      <a:pt x="109151" y="54598"/>
                    </a:moveTo>
                    <a:cubicBezTo>
                      <a:pt x="109151" y="84752"/>
                      <a:pt x="84717" y="109197"/>
                      <a:pt x="54576" y="109197"/>
                    </a:cubicBezTo>
                    <a:cubicBezTo>
                      <a:pt x="24435" y="109197"/>
                      <a:pt x="0" y="84752"/>
                      <a:pt x="0" y="54598"/>
                    </a:cubicBezTo>
                    <a:cubicBezTo>
                      <a:pt x="0" y="24445"/>
                      <a:pt x="24435"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5" name="Google Shape;2355;p27"/>
              <p:cNvSpPr/>
              <p:nvPr/>
            </p:nvSpPr>
            <p:spPr>
              <a:xfrm>
                <a:off x="4331712" y="5932339"/>
                <a:ext cx="109151" cy="109196"/>
              </a:xfrm>
              <a:custGeom>
                <a:avLst/>
                <a:gdLst/>
                <a:ahLst/>
                <a:cxnLst/>
                <a:rect l="l" t="t" r="r" b="b"/>
                <a:pathLst>
                  <a:path w="109151" h="109196" extrusionOk="0">
                    <a:moveTo>
                      <a:pt x="109151" y="54598"/>
                    </a:moveTo>
                    <a:cubicBezTo>
                      <a:pt x="109151" y="84752"/>
                      <a:pt x="84717" y="109197"/>
                      <a:pt x="54576" y="109197"/>
                    </a:cubicBezTo>
                    <a:cubicBezTo>
                      <a:pt x="24435" y="109197"/>
                      <a:pt x="0" y="84752"/>
                      <a:pt x="0" y="54598"/>
                    </a:cubicBezTo>
                    <a:cubicBezTo>
                      <a:pt x="0" y="24445"/>
                      <a:pt x="24435"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6" name="Google Shape;2356;p27"/>
              <p:cNvSpPr/>
              <p:nvPr/>
            </p:nvSpPr>
            <p:spPr>
              <a:xfrm>
                <a:off x="4098555" y="5925398"/>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7" name="Google Shape;2357;p27"/>
              <p:cNvSpPr/>
              <p:nvPr/>
            </p:nvSpPr>
            <p:spPr>
              <a:xfrm>
                <a:off x="3865398" y="5918457"/>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8" name="Google Shape;2358;p27"/>
              <p:cNvSpPr/>
              <p:nvPr/>
            </p:nvSpPr>
            <p:spPr>
              <a:xfrm>
                <a:off x="3632241" y="5911516"/>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9" name="Google Shape;2359;p27"/>
              <p:cNvSpPr/>
              <p:nvPr/>
            </p:nvSpPr>
            <p:spPr>
              <a:xfrm>
                <a:off x="3399095" y="5904575"/>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0" name="Google Shape;2360;p27"/>
              <p:cNvSpPr/>
              <p:nvPr/>
            </p:nvSpPr>
            <p:spPr>
              <a:xfrm>
                <a:off x="3165938" y="5897635"/>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1" name="Google Shape;2361;p27"/>
              <p:cNvSpPr/>
              <p:nvPr/>
            </p:nvSpPr>
            <p:spPr>
              <a:xfrm>
                <a:off x="2932781" y="5890694"/>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2" name="Google Shape;2362;p27"/>
              <p:cNvSpPr/>
              <p:nvPr/>
            </p:nvSpPr>
            <p:spPr>
              <a:xfrm>
                <a:off x="2699625" y="5883753"/>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3" name="Google Shape;2363;p27"/>
              <p:cNvSpPr/>
              <p:nvPr/>
            </p:nvSpPr>
            <p:spPr>
              <a:xfrm>
                <a:off x="2466468" y="5876812"/>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4" name="Google Shape;2364;p27"/>
              <p:cNvSpPr/>
              <p:nvPr/>
            </p:nvSpPr>
            <p:spPr>
              <a:xfrm>
                <a:off x="2233321" y="5869871"/>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5" name="Google Shape;2365;p27"/>
              <p:cNvSpPr/>
              <p:nvPr/>
            </p:nvSpPr>
            <p:spPr>
              <a:xfrm>
                <a:off x="2000164" y="5862931"/>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6" name="Google Shape;2366;p27"/>
              <p:cNvSpPr/>
              <p:nvPr/>
            </p:nvSpPr>
            <p:spPr>
              <a:xfrm>
                <a:off x="1767008" y="5855990"/>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67" name="Google Shape;2367;p27"/>
            <p:cNvGrpSpPr/>
            <p:nvPr/>
          </p:nvGrpSpPr>
          <p:grpSpPr>
            <a:xfrm>
              <a:off x="1634602" y="5531899"/>
              <a:ext cx="3117933" cy="476559"/>
              <a:chOff x="1634602" y="5531899"/>
              <a:chExt cx="3117933" cy="476559"/>
            </a:xfrm>
          </p:grpSpPr>
          <p:sp>
            <p:nvSpPr>
              <p:cNvPr id="2368" name="Google Shape;2368;p27"/>
              <p:cNvSpPr/>
              <p:nvPr/>
            </p:nvSpPr>
            <p:spPr>
              <a:xfrm>
                <a:off x="4433425" y="5611904"/>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2"/>
                    </a:cubicBezTo>
                    <a:cubicBezTo>
                      <a:pt x="200721" y="397510"/>
                      <a:pt x="212580" y="383941"/>
                      <a:pt x="212580" y="370746"/>
                    </a:cubicBezTo>
                    <a:cubicBezTo>
                      <a:pt x="212580" y="355744"/>
                      <a:pt x="200742" y="346281"/>
                      <a:pt x="186836" y="344990"/>
                    </a:cubicBezTo>
                    <a:cubicBezTo>
                      <a:pt x="103611" y="337252"/>
                      <a:pt x="40685" y="259541"/>
                      <a:pt x="52565" y="175908"/>
                    </a:cubicBezTo>
                    <a:cubicBezTo>
                      <a:pt x="62981" y="102566"/>
                      <a:pt x="130062" y="31926"/>
                      <a:pt x="208285" y="62847"/>
                    </a:cubicBezTo>
                    <a:cubicBezTo>
                      <a:pt x="249831" y="79271"/>
                      <a:pt x="273781" y="123771"/>
                      <a:pt x="275173" y="167041"/>
                    </a:cubicBezTo>
                    <a:cubicBezTo>
                      <a:pt x="275899" y="189729"/>
                      <a:pt x="311859" y="196902"/>
                      <a:pt x="316508" y="172640"/>
                    </a:cubicBezTo>
                    <a:cubicBezTo>
                      <a:pt x="327571" y="114773"/>
                      <a:pt x="302723" y="5833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9" name="Google Shape;2369;p27"/>
              <p:cNvSpPr/>
              <p:nvPr/>
            </p:nvSpPr>
            <p:spPr>
              <a:xfrm>
                <a:off x="4200188" y="5605235"/>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1" y="397510"/>
                      <a:pt x="212580" y="383941"/>
                      <a:pt x="212580" y="370746"/>
                    </a:cubicBezTo>
                    <a:cubicBezTo>
                      <a:pt x="212580" y="355744"/>
                      <a:pt x="200742" y="346281"/>
                      <a:pt x="186836" y="344990"/>
                    </a:cubicBezTo>
                    <a:cubicBezTo>
                      <a:pt x="103611" y="337252"/>
                      <a:pt x="40685" y="259541"/>
                      <a:pt x="52565" y="175908"/>
                    </a:cubicBezTo>
                    <a:cubicBezTo>
                      <a:pt x="62981" y="102566"/>
                      <a:pt x="130062" y="31926"/>
                      <a:pt x="208285" y="62847"/>
                    </a:cubicBezTo>
                    <a:cubicBezTo>
                      <a:pt x="249831" y="79271"/>
                      <a:pt x="273781" y="123771"/>
                      <a:pt x="275173" y="167041"/>
                    </a:cubicBezTo>
                    <a:cubicBezTo>
                      <a:pt x="275899" y="189729"/>
                      <a:pt x="311859" y="196902"/>
                      <a:pt x="316508" y="172640"/>
                    </a:cubicBezTo>
                    <a:cubicBezTo>
                      <a:pt x="327571" y="11477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0" name="Google Shape;2370;p27"/>
              <p:cNvSpPr/>
              <p:nvPr/>
            </p:nvSpPr>
            <p:spPr>
              <a:xfrm>
                <a:off x="3966950" y="5598567"/>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5" y="396501"/>
                    </a:cubicBezTo>
                    <a:cubicBezTo>
                      <a:pt x="200722" y="397510"/>
                      <a:pt x="212581" y="383941"/>
                      <a:pt x="212581" y="370746"/>
                    </a:cubicBezTo>
                    <a:cubicBezTo>
                      <a:pt x="212581" y="355744"/>
                      <a:pt x="200742" y="346281"/>
                      <a:pt x="186835"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1" name="Google Shape;2371;p27"/>
              <p:cNvSpPr/>
              <p:nvPr/>
            </p:nvSpPr>
            <p:spPr>
              <a:xfrm>
                <a:off x="3733713" y="5591899"/>
                <a:ext cx="319114" cy="396554"/>
              </a:xfrm>
              <a:custGeom>
                <a:avLst/>
                <a:gdLst/>
                <a:ahLst/>
                <a:cxnLst/>
                <a:rect l="l" t="t" r="r" b="b"/>
                <a:pathLst>
                  <a:path w="319114"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81" y="11478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2" name="Google Shape;2372;p27"/>
              <p:cNvSpPr/>
              <p:nvPr/>
            </p:nvSpPr>
            <p:spPr>
              <a:xfrm>
                <a:off x="3500486" y="5585230"/>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3" name="Google Shape;2373;p27"/>
              <p:cNvSpPr/>
              <p:nvPr/>
            </p:nvSpPr>
            <p:spPr>
              <a:xfrm>
                <a:off x="3267248" y="5578562"/>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4" name="Google Shape;2374;p27"/>
              <p:cNvSpPr/>
              <p:nvPr/>
            </p:nvSpPr>
            <p:spPr>
              <a:xfrm>
                <a:off x="3034011" y="5571903"/>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2"/>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73"/>
                      <a:pt x="302723" y="5833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5" name="Google Shape;2375;p27"/>
              <p:cNvSpPr/>
              <p:nvPr/>
            </p:nvSpPr>
            <p:spPr>
              <a:xfrm>
                <a:off x="2800774" y="5565235"/>
                <a:ext cx="319114" cy="396554"/>
              </a:xfrm>
              <a:custGeom>
                <a:avLst/>
                <a:gdLst/>
                <a:ahLst/>
                <a:cxnLst/>
                <a:rect l="l" t="t" r="r" b="b"/>
                <a:pathLst>
                  <a:path w="319114"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81" y="11477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6" name="Google Shape;2376;p27"/>
              <p:cNvSpPr/>
              <p:nvPr/>
            </p:nvSpPr>
            <p:spPr>
              <a:xfrm>
                <a:off x="2567543" y="5558567"/>
                <a:ext cx="319107" cy="396564"/>
              </a:xfrm>
              <a:custGeom>
                <a:avLst/>
                <a:gdLst/>
                <a:ahLst/>
                <a:cxnLst/>
                <a:rect l="l" t="t" r="r" b="b"/>
                <a:pathLst>
                  <a:path w="319107" h="396564" extrusionOk="0">
                    <a:moveTo>
                      <a:pt x="254030" y="25480"/>
                    </a:moveTo>
                    <a:cubicBezTo>
                      <a:pt x="207320" y="-6046"/>
                      <a:pt x="144848" y="-8145"/>
                      <a:pt x="95536" y="18226"/>
                    </a:cubicBezTo>
                    <a:cubicBezTo>
                      <a:pt x="-5417" y="72230"/>
                      <a:pt x="-27219" y="215354"/>
                      <a:pt x="34214" y="306816"/>
                    </a:cubicBezTo>
                    <a:cubicBezTo>
                      <a:pt x="68440" y="357772"/>
                      <a:pt x="125396" y="392042"/>
                      <a:pt x="186829" y="396512"/>
                    </a:cubicBezTo>
                    <a:cubicBezTo>
                      <a:pt x="200714" y="397520"/>
                      <a:pt x="212573" y="383952"/>
                      <a:pt x="212573" y="370756"/>
                    </a:cubicBezTo>
                    <a:cubicBezTo>
                      <a:pt x="212573" y="355754"/>
                      <a:pt x="200735" y="346291"/>
                      <a:pt x="186829" y="345000"/>
                    </a:cubicBezTo>
                    <a:cubicBezTo>
                      <a:pt x="103604" y="337262"/>
                      <a:pt x="40678" y="259551"/>
                      <a:pt x="52557" y="175918"/>
                    </a:cubicBezTo>
                    <a:cubicBezTo>
                      <a:pt x="62974" y="102576"/>
                      <a:pt x="130054" y="31937"/>
                      <a:pt x="208278" y="62858"/>
                    </a:cubicBezTo>
                    <a:cubicBezTo>
                      <a:pt x="249825" y="79281"/>
                      <a:pt x="273774" y="123781"/>
                      <a:pt x="275166" y="167051"/>
                    </a:cubicBezTo>
                    <a:cubicBezTo>
                      <a:pt x="275892" y="189740"/>
                      <a:pt x="311852" y="196912"/>
                      <a:pt x="316501" y="172650"/>
                    </a:cubicBezTo>
                    <a:cubicBezTo>
                      <a:pt x="327574" y="114783"/>
                      <a:pt x="302726" y="58348"/>
                      <a:pt x="254030"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7" name="Google Shape;2377;p27"/>
              <p:cNvSpPr/>
              <p:nvPr/>
            </p:nvSpPr>
            <p:spPr>
              <a:xfrm>
                <a:off x="2334309" y="5551900"/>
                <a:ext cx="319110" cy="396562"/>
              </a:xfrm>
              <a:custGeom>
                <a:avLst/>
                <a:gdLst/>
                <a:ahLst/>
                <a:cxnLst/>
                <a:rect l="l" t="t" r="r" b="b"/>
                <a:pathLst>
                  <a:path w="319110" h="396562" extrusionOk="0">
                    <a:moveTo>
                      <a:pt x="254037" y="25478"/>
                    </a:moveTo>
                    <a:cubicBezTo>
                      <a:pt x="207327" y="-6048"/>
                      <a:pt x="144855" y="-8146"/>
                      <a:pt x="95543" y="18235"/>
                    </a:cubicBezTo>
                    <a:cubicBezTo>
                      <a:pt x="-5420" y="72238"/>
                      <a:pt x="-27222" y="215362"/>
                      <a:pt x="34221" y="306814"/>
                    </a:cubicBezTo>
                    <a:cubicBezTo>
                      <a:pt x="68447" y="357770"/>
                      <a:pt x="125403" y="392041"/>
                      <a:pt x="186836" y="396510"/>
                    </a:cubicBezTo>
                    <a:cubicBezTo>
                      <a:pt x="200722" y="397519"/>
                      <a:pt x="212581" y="383950"/>
                      <a:pt x="212581" y="370754"/>
                    </a:cubicBezTo>
                    <a:cubicBezTo>
                      <a:pt x="212581" y="355753"/>
                      <a:pt x="200742" y="346290"/>
                      <a:pt x="186836" y="344999"/>
                    </a:cubicBezTo>
                    <a:cubicBezTo>
                      <a:pt x="103611" y="337261"/>
                      <a:pt x="40685" y="259550"/>
                      <a:pt x="52564" y="175917"/>
                    </a:cubicBezTo>
                    <a:cubicBezTo>
                      <a:pt x="62982" y="102574"/>
                      <a:pt x="130062" y="31935"/>
                      <a:pt x="208285" y="62856"/>
                    </a:cubicBezTo>
                    <a:cubicBezTo>
                      <a:pt x="249832" y="79280"/>
                      <a:pt x="273782" y="123780"/>
                      <a:pt x="275173" y="167049"/>
                    </a:cubicBezTo>
                    <a:cubicBezTo>
                      <a:pt x="275899" y="189738"/>
                      <a:pt x="311860" y="196911"/>
                      <a:pt x="316508" y="172648"/>
                    </a:cubicBezTo>
                    <a:cubicBezTo>
                      <a:pt x="327571" y="114781"/>
                      <a:pt x="302723" y="58346"/>
                      <a:pt x="254037" y="2547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8" name="Google Shape;2378;p27"/>
              <p:cNvSpPr/>
              <p:nvPr/>
            </p:nvSpPr>
            <p:spPr>
              <a:xfrm>
                <a:off x="2101071" y="5545230"/>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1"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9" name="Google Shape;2379;p27"/>
              <p:cNvSpPr/>
              <p:nvPr/>
            </p:nvSpPr>
            <p:spPr>
              <a:xfrm>
                <a:off x="1867844" y="5538567"/>
                <a:ext cx="319110" cy="396558"/>
              </a:xfrm>
              <a:custGeom>
                <a:avLst/>
                <a:gdLst/>
                <a:ahLst/>
                <a:cxnLst/>
                <a:rect l="l" t="t" r="r" b="b"/>
                <a:pathLst>
                  <a:path w="319110" h="396558" extrusionOk="0">
                    <a:moveTo>
                      <a:pt x="254027" y="25474"/>
                    </a:moveTo>
                    <a:cubicBezTo>
                      <a:pt x="207317" y="-6052"/>
                      <a:pt x="144855" y="-8140"/>
                      <a:pt x="95543" y="18231"/>
                    </a:cubicBezTo>
                    <a:cubicBezTo>
                      <a:pt x="-5420" y="72234"/>
                      <a:pt x="-27222" y="215358"/>
                      <a:pt x="34221" y="306810"/>
                    </a:cubicBezTo>
                    <a:cubicBezTo>
                      <a:pt x="68447" y="357766"/>
                      <a:pt x="125403" y="392037"/>
                      <a:pt x="186836" y="396506"/>
                    </a:cubicBezTo>
                    <a:cubicBezTo>
                      <a:pt x="200722" y="397515"/>
                      <a:pt x="212581" y="383946"/>
                      <a:pt x="212581" y="370750"/>
                    </a:cubicBezTo>
                    <a:cubicBezTo>
                      <a:pt x="212581" y="355749"/>
                      <a:pt x="200742" y="346286"/>
                      <a:pt x="186836" y="344995"/>
                    </a:cubicBezTo>
                    <a:cubicBezTo>
                      <a:pt x="103611" y="337257"/>
                      <a:pt x="40685" y="259546"/>
                      <a:pt x="52565" y="175913"/>
                    </a:cubicBezTo>
                    <a:cubicBezTo>
                      <a:pt x="62981" y="102570"/>
                      <a:pt x="130062" y="31931"/>
                      <a:pt x="208285" y="62852"/>
                    </a:cubicBezTo>
                    <a:cubicBezTo>
                      <a:pt x="249832" y="79276"/>
                      <a:pt x="273782" y="123776"/>
                      <a:pt x="275173" y="167045"/>
                    </a:cubicBezTo>
                    <a:cubicBezTo>
                      <a:pt x="275899" y="189734"/>
                      <a:pt x="311859" y="196907"/>
                      <a:pt x="316508" y="172644"/>
                    </a:cubicBezTo>
                    <a:cubicBezTo>
                      <a:pt x="327571" y="114777"/>
                      <a:pt x="302723" y="58342"/>
                      <a:pt x="254027" y="2547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80" name="Google Shape;2380;p27"/>
              <p:cNvSpPr/>
              <p:nvPr/>
            </p:nvSpPr>
            <p:spPr>
              <a:xfrm>
                <a:off x="1634602" y="5531899"/>
                <a:ext cx="319109" cy="396557"/>
              </a:xfrm>
              <a:custGeom>
                <a:avLst/>
                <a:gdLst/>
                <a:ahLst/>
                <a:cxnLst/>
                <a:rect l="l" t="t" r="r" b="b"/>
                <a:pathLst>
                  <a:path w="319109" h="396557" extrusionOk="0">
                    <a:moveTo>
                      <a:pt x="254032" y="25483"/>
                    </a:moveTo>
                    <a:cubicBezTo>
                      <a:pt x="207322" y="-6053"/>
                      <a:pt x="144860" y="-8141"/>
                      <a:pt x="95548" y="18230"/>
                    </a:cubicBezTo>
                    <a:cubicBezTo>
                      <a:pt x="-5425" y="72233"/>
                      <a:pt x="-27217" y="215357"/>
                      <a:pt x="34216" y="306809"/>
                    </a:cubicBezTo>
                    <a:cubicBezTo>
                      <a:pt x="68442" y="357765"/>
                      <a:pt x="125398" y="392036"/>
                      <a:pt x="186831" y="396505"/>
                    </a:cubicBezTo>
                    <a:cubicBezTo>
                      <a:pt x="200717" y="397514"/>
                      <a:pt x="212576" y="383945"/>
                      <a:pt x="212576" y="370749"/>
                    </a:cubicBezTo>
                    <a:cubicBezTo>
                      <a:pt x="212576" y="355748"/>
                      <a:pt x="200737" y="346285"/>
                      <a:pt x="186831" y="344994"/>
                    </a:cubicBezTo>
                    <a:cubicBezTo>
                      <a:pt x="103606" y="337256"/>
                      <a:pt x="40680" y="259545"/>
                      <a:pt x="52560" y="175912"/>
                    </a:cubicBezTo>
                    <a:cubicBezTo>
                      <a:pt x="62977" y="102569"/>
                      <a:pt x="130057" y="31930"/>
                      <a:pt x="208280" y="62851"/>
                    </a:cubicBezTo>
                    <a:cubicBezTo>
                      <a:pt x="249827" y="79275"/>
                      <a:pt x="273777" y="123775"/>
                      <a:pt x="275168" y="167044"/>
                    </a:cubicBezTo>
                    <a:cubicBezTo>
                      <a:pt x="275894" y="189733"/>
                      <a:pt x="311855" y="196906"/>
                      <a:pt x="316503" y="172643"/>
                    </a:cubicBezTo>
                    <a:cubicBezTo>
                      <a:pt x="327576" y="114776"/>
                      <a:pt x="302728" y="58341"/>
                      <a:pt x="254032" y="2548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sp>
        <p:nvSpPr>
          <p:cNvPr id="2" name="TextBox 1">
            <a:extLst>
              <a:ext uri="{FF2B5EF4-FFF2-40B4-BE49-F238E27FC236}">
                <a16:creationId xmlns:a16="http://schemas.microsoft.com/office/drawing/2014/main" id="{D37A72E1-148A-8EB0-F522-8347E6C5367B}"/>
              </a:ext>
            </a:extLst>
          </p:cNvPr>
          <p:cNvSpPr txBox="1"/>
          <p:nvPr/>
        </p:nvSpPr>
        <p:spPr>
          <a:xfrm>
            <a:off x="4449454" y="1501817"/>
            <a:ext cx="7323728" cy="3970318"/>
          </a:xfrm>
          <a:prstGeom prst="rect">
            <a:avLst/>
          </a:prstGeom>
          <a:noFill/>
        </p:spPr>
        <p:txBody>
          <a:bodyPr wrap="square" rtlCol="0">
            <a:spAutoFit/>
          </a:bodyPr>
          <a:lstStyle/>
          <a:p>
            <a:pPr algn="ctr" rtl="1"/>
            <a:r>
              <a:rPr lang="fa-IR" sz="2800" dirty="0">
                <a:solidFill>
                  <a:srgbClr val="F1FAEE"/>
                </a:solidFill>
                <a:latin typeface="iranyekan"/>
                <a:cs typeface="B Koodak" panose="00000700000000000000" pitchFamily="2" charset="-78"/>
              </a:rPr>
              <a:t>سایت قدرتمند پینترست، در واقع یک شبکه اجتماعی معروف و معتبر است که علی رغم امکانات و قابلیت های فوق العاده ای که دارد، هنوز در ایران مانند اینستاگرام مورد استقبال عموم مردم قرار نگرفته و عده قابل توجهی از آن استفاده نمی کنند.</a:t>
            </a:r>
          </a:p>
          <a:p>
            <a:pPr algn="ctr" rtl="1"/>
            <a:r>
              <a:rPr lang="fa-IR" sz="2800" dirty="0">
                <a:solidFill>
                  <a:srgbClr val="F1FAEE"/>
                </a:solidFill>
                <a:latin typeface="iranyekan"/>
                <a:cs typeface="B Koodak" panose="00000700000000000000" pitchFamily="2" charset="-78"/>
              </a:rPr>
              <a:t>محتوای این اپلیکیشن بسیار جامع است ومناسب برای هر سلیقه و شغلی می باشد.</a:t>
            </a:r>
          </a:p>
          <a:p>
            <a:pPr algn="ctr" rtl="1"/>
            <a:r>
              <a:rPr lang="fa-IR" sz="2800" dirty="0">
                <a:solidFill>
                  <a:srgbClr val="F1FAEE"/>
                </a:solidFill>
                <a:latin typeface="iranyekan"/>
                <a:cs typeface="B Koodak" panose="00000700000000000000" pitchFamily="2" charset="-78"/>
              </a:rPr>
              <a:t>گرافیست ها و طراحان سایت نیز از این شبکه اجتماعی استفاده می کنند.</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AEE"/>
        </a:solidFill>
        <a:effectLst/>
      </p:bgPr>
    </p:bg>
    <p:spTree>
      <p:nvGrpSpPr>
        <p:cNvPr id="1" name="Shape 1410"/>
        <p:cNvGrpSpPr/>
        <p:nvPr/>
      </p:nvGrpSpPr>
      <p:grpSpPr>
        <a:xfrm>
          <a:off x="0" y="0"/>
          <a:ext cx="0" cy="0"/>
          <a:chOff x="0" y="0"/>
          <a:chExt cx="0" cy="0"/>
        </a:xfrm>
      </p:grpSpPr>
      <p:grpSp>
        <p:nvGrpSpPr>
          <p:cNvPr id="1411" name="Google Shape;1411;p19"/>
          <p:cNvGrpSpPr/>
          <p:nvPr/>
        </p:nvGrpSpPr>
        <p:grpSpPr>
          <a:xfrm rot="-315338">
            <a:off x="1006068" y="1098190"/>
            <a:ext cx="5383185" cy="7238975"/>
            <a:chOff x="1508860" y="1647497"/>
            <a:chExt cx="8074745" cy="10858417"/>
          </a:xfrm>
        </p:grpSpPr>
        <p:sp>
          <p:nvSpPr>
            <p:cNvPr id="1412" name="Google Shape;1412;p19"/>
            <p:cNvSpPr/>
            <p:nvPr/>
          </p:nvSpPr>
          <p:spPr>
            <a:xfrm>
              <a:off x="1517493" y="1647497"/>
              <a:ext cx="8066112" cy="10858417"/>
            </a:xfrm>
            <a:custGeom>
              <a:avLst/>
              <a:gdLst/>
              <a:ahLst/>
              <a:cxnLst/>
              <a:rect l="l" t="t" r="r" b="b"/>
              <a:pathLst>
                <a:path w="8066112" h="10858417" extrusionOk="0">
                  <a:moveTo>
                    <a:pt x="8020878" y="10465311"/>
                  </a:moveTo>
                  <a:cubicBezTo>
                    <a:pt x="8005402" y="10202082"/>
                    <a:pt x="8047165" y="9892639"/>
                    <a:pt x="8029952" y="9571991"/>
                  </a:cubicBezTo>
                  <a:cubicBezTo>
                    <a:pt x="7987690" y="8829472"/>
                    <a:pt x="8011805" y="9368895"/>
                    <a:pt x="8011805" y="8637039"/>
                  </a:cubicBezTo>
                  <a:cubicBezTo>
                    <a:pt x="8013433" y="7812626"/>
                    <a:pt x="7902970" y="7290576"/>
                    <a:pt x="7942150" y="5958033"/>
                  </a:cubicBezTo>
                  <a:cubicBezTo>
                    <a:pt x="7956780" y="5645767"/>
                    <a:pt x="7962554" y="5810793"/>
                    <a:pt x="7920314" y="5066124"/>
                  </a:cubicBezTo>
                  <a:cubicBezTo>
                    <a:pt x="7847077" y="4011013"/>
                    <a:pt x="7839979" y="13579"/>
                    <a:pt x="7761620" y="11646"/>
                  </a:cubicBezTo>
                  <a:cubicBezTo>
                    <a:pt x="7098821" y="-6596"/>
                    <a:pt x="6335871" y="25676"/>
                    <a:pt x="6339995" y="25676"/>
                  </a:cubicBezTo>
                  <a:cubicBezTo>
                    <a:pt x="5592325" y="25676"/>
                    <a:pt x="6285056" y="-47749"/>
                    <a:pt x="5373418" y="53734"/>
                  </a:cubicBezTo>
                  <a:cubicBezTo>
                    <a:pt x="4968229" y="98622"/>
                    <a:pt x="3969093" y="42984"/>
                    <a:pt x="3922099" y="40161"/>
                  </a:cubicBezTo>
                  <a:cubicBezTo>
                    <a:pt x="3884590" y="42962"/>
                    <a:pt x="3042499" y="108916"/>
                    <a:pt x="2955110" y="101424"/>
                  </a:cubicBezTo>
                  <a:cubicBezTo>
                    <a:pt x="2093135" y="27934"/>
                    <a:pt x="435911" y="141122"/>
                    <a:pt x="538842" y="133261"/>
                  </a:cubicBezTo>
                  <a:cubicBezTo>
                    <a:pt x="512057" y="133261"/>
                    <a:pt x="74308" y="124834"/>
                    <a:pt x="78432" y="125312"/>
                  </a:cubicBezTo>
                  <a:cubicBezTo>
                    <a:pt x="75654" y="125312"/>
                    <a:pt x="73483" y="1424368"/>
                    <a:pt x="73483" y="2379191"/>
                  </a:cubicBezTo>
                  <a:cubicBezTo>
                    <a:pt x="73396" y="2380798"/>
                    <a:pt x="22235" y="3155284"/>
                    <a:pt x="17828" y="3504946"/>
                  </a:cubicBezTo>
                  <a:cubicBezTo>
                    <a:pt x="17828" y="3548923"/>
                    <a:pt x="72246" y="4064675"/>
                    <a:pt x="65235" y="4133083"/>
                  </a:cubicBezTo>
                  <a:cubicBezTo>
                    <a:pt x="-26626" y="5044212"/>
                    <a:pt x="115398" y="5942875"/>
                    <a:pt x="31026" y="7759659"/>
                  </a:cubicBezTo>
                  <a:cubicBezTo>
                    <a:pt x="-2337" y="8410272"/>
                    <a:pt x="42487" y="8313459"/>
                    <a:pt x="31438" y="8651568"/>
                  </a:cubicBezTo>
                  <a:cubicBezTo>
                    <a:pt x="-24108" y="10186489"/>
                    <a:pt x="6715" y="9391611"/>
                    <a:pt x="27314" y="10382071"/>
                  </a:cubicBezTo>
                  <a:cubicBezTo>
                    <a:pt x="36344" y="10804289"/>
                    <a:pt x="19109" y="10822640"/>
                    <a:pt x="46263" y="10823117"/>
                  </a:cubicBezTo>
                  <a:cubicBezTo>
                    <a:pt x="1785645" y="10849677"/>
                    <a:pt x="3278206" y="10866008"/>
                    <a:pt x="5539492" y="10825919"/>
                  </a:cubicBezTo>
                  <a:cubicBezTo>
                    <a:pt x="6436826" y="10808611"/>
                    <a:pt x="6449611" y="10865204"/>
                    <a:pt x="6545639" y="10857734"/>
                  </a:cubicBezTo>
                  <a:cubicBezTo>
                    <a:pt x="8372062" y="10718334"/>
                    <a:pt x="8062511" y="11084088"/>
                    <a:pt x="8020878" y="10465311"/>
                  </a:cubicBezTo>
                  <a:close/>
                  <a:moveTo>
                    <a:pt x="437040" y="1222532"/>
                  </a:moveTo>
                  <a:cubicBezTo>
                    <a:pt x="360786" y="1191672"/>
                    <a:pt x="320391" y="1088778"/>
                    <a:pt x="353363" y="1005038"/>
                  </a:cubicBezTo>
                  <a:cubicBezTo>
                    <a:pt x="408605" y="863314"/>
                    <a:pt x="598621" y="878299"/>
                    <a:pt x="648067" y="1015332"/>
                  </a:cubicBezTo>
                  <a:cubicBezTo>
                    <a:pt x="696711" y="1132277"/>
                    <a:pt x="577587" y="1280060"/>
                    <a:pt x="437040" y="1222532"/>
                  </a:cubicBezTo>
                  <a:close/>
                  <a:moveTo>
                    <a:pt x="422605" y="2111183"/>
                  </a:moveTo>
                  <a:cubicBezTo>
                    <a:pt x="361611" y="2078435"/>
                    <a:pt x="329855" y="1997062"/>
                    <a:pt x="347589" y="1923637"/>
                  </a:cubicBezTo>
                  <a:cubicBezTo>
                    <a:pt x="386747" y="1763215"/>
                    <a:pt x="596146" y="1762737"/>
                    <a:pt x="649717" y="1911476"/>
                  </a:cubicBezTo>
                  <a:cubicBezTo>
                    <a:pt x="701660" y="2035870"/>
                    <a:pt x="564824" y="2187887"/>
                    <a:pt x="422605" y="2111183"/>
                  </a:cubicBezTo>
                  <a:close/>
                  <a:moveTo>
                    <a:pt x="440339" y="3015254"/>
                  </a:moveTo>
                  <a:cubicBezTo>
                    <a:pt x="364085" y="2984395"/>
                    <a:pt x="323690" y="2882434"/>
                    <a:pt x="356249" y="2798238"/>
                  </a:cubicBezTo>
                  <a:cubicBezTo>
                    <a:pt x="411079" y="2655580"/>
                    <a:pt x="602333" y="2671021"/>
                    <a:pt x="651367" y="2808054"/>
                  </a:cubicBezTo>
                  <a:cubicBezTo>
                    <a:pt x="700423" y="2925455"/>
                    <a:pt x="580474" y="3072304"/>
                    <a:pt x="440339" y="3015254"/>
                  </a:cubicBezTo>
                  <a:close/>
                  <a:moveTo>
                    <a:pt x="442401" y="3911832"/>
                  </a:moveTo>
                  <a:cubicBezTo>
                    <a:pt x="366148" y="3880972"/>
                    <a:pt x="325752" y="3779012"/>
                    <a:pt x="358312" y="3695294"/>
                  </a:cubicBezTo>
                  <a:cubicBezTo>
                    <a:pt x="413141" y="3552180"/>
                    <a:pt x="604395" y="3567621"/>
                    <a:pt x="653429" y="3704654"/>
                  </a:cubicBezTo>
                  <a:cubicBezTo>
                    <a:pt x="702897" y="3822967"/>
                    <a:pt x="581299" y="3968426"/>
                    <a:pt x="442401" y="3911832"/>
                  </a:cubicBezTo>
                  <a:close/>
                  <a:moveTo>
                    <a:pt x="352950" y="4613394"/>
                  </a:moveTo>
                  <a:cubicBezTo>
                    <a:pt x="392108" y="4452972"/>
                    <a:pt x="601508" y="4452038"/>
                    <a:pt x="655079" y="4601232"/>
                  </a:cubicBezTo>
                  <a:cubicBezTo>
                    <a:pt x="763067" y="4859879"/>
                    <a:pt x="281233" y="4908525"/>
                    <a:pt x="352950" y="4613394"/>
                  </a:cubicBezTo>
                  <a:close/>
                  <a:moveTo>
                    <a:pt x="355012" y="5509516"/>
                  </a:moveTo>
                  <a:cubicBezTo>
                    <a:pt x="394170" y="5349571"/>
                    <a:pt x="603157" y="5347682"/>
                    <a:pt x="657141" y="5497354"/>
                  </a:cubicBezTo>
                  <a:cubicBezTo>
                    <a:pt x="765541" y="5757391"/>
                    <a:pt x="283707" y="5804647"/>
                    <a:pt x="355012" y="5509516"/>
                  </a:cubicBezTo>
                  <a:close/>
                  <a:moveTo>
                    <a:pt x="447763" y="6601132"/>
                  </a:moveTo>
                  <a:cubicBezTo>
                    <a:pt x="371509" y="6570273"/>
                    <a:pt x="331114" y="6468312"/>
                    <a:pt x="363673" y="6384595"/>
                  </a:cubicBezTo>
                  <a:cubicBezTo>
                    <a:pt x="418503" y="6241481"/>
                    <a:pt x="609756" y="6256921"/>
                    <a:pt x="658790" y="6393954"/>
                  </a:cubicBezTo>
                  <a:cubicBezTo>
                    <a:pt x="707846" y="6511812"/>
                    <a:pt x="587073" y="6657727"/>
                    <a:pt x="447763" y="6601132"/>
                  </a:cubicBezTo>
                  <a:close/>
                  <a:moveTo>
                    <a:pt x="358312" y="7302694"/>
                  </a:moveTo>
                  <a:cubicBezTo>
                    <a:pt x="397470" y="7141794"/>
                    <a:pt x="606869" y="7141794"/>
                    <a:pt x="660440" y="7290533"/>
                  </a:cubicBezTo>
                  <a:cubicBezTo>
                    <a:pt x="768428" y="7549179"/>
                    <a:pt x="286594" y="7597825"/>
                    <a:pt x="358312" y="7302694"/>
                  </a:cubicBezTo>
                  <a:close/>
                  <a:moveTo>
                    <a:pt x="435390" y="8386362"/>
                  </a:moveTo>
                  <a:cubicBezTo>
                    <a:pt x="374396" y="8353614"/>
                    <a:pt x="342640" y="8272240"/>
                    <a:pt x="360374" y="8198816"/>
                  </a:cubicBezTo>
                  <a:cubicBezTo>
                    <a:pt x="399532" y="8038394"/>
                    <a:pt x="608931" y="8037916"/>
                    <a:pt x="662502" y="8186654"/>
                  </a:cubicBezTo>
                  <a:cubicBezTo>
                    <a:pt x="714445" y="8311070"/>
                    <a:pt x="578000" y="8463065"/>
                    <a:pt x="435390" y="8386362"/>
                  </a:cubicBezTo>
                  <a:close/>
                  <a:moveTo>
                    <a:pt x="453102" y="9290433"/>
                  </a:moveTo>
                  <a:cubicBezTo>
                    <a:pt x="376849" y="9259573"/>
                    <a:pt x="336453" y="9157613"/>
                    <a:pt x="369013" y="9073894"/>
                  </a:cubicBezTo>
                  <a:cubicBezTo>
                    <a:pt x="423843" y="8930781"/>
                    <a:pt x="615096" y="8946221"/>
                    <a:pt x="664130" y="9083254"/>
                  </a:cubicBezTo>
                  <a:cubicBezTo>
                    <a:pt x="713208" y="9201111"/>
                    <a:pt x="592435" y="9347026"/>
                    <a:pt x="453102" y="9290433"/>
                  </a:cubicBezTo>
                  <a:close/>
                  <a:moveTo>
                    <a:pt x="454752" y="10187032"/>
                  </a:moveTo>
                  <a:cubicBezTo>
                    <a:pt x="293584" y="10121556"/>
                    <a:pt x="347589" y="9838586"/>
                    <a:pt x="540492" y="9871335"/>
                  </a:cubicBezTo>
                  <a:cubicBezTo>
                    <a:pt x="774202" y="9912011"/>
                    <a:pt x="675287" y="10276831"/>
                    <a:pt x="454752" y="10187032"/>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13" name="Google Shape;1413;p19"/>
            <p:cNvGrpSpPr/>
            <p:nvPr/>
          </p:nvGrpSpPr>
          <p:grpSpPr>
            <a:xfrm>
              <a:off x="1508860" y="2213444"/>
              <a:ext cx="8042540" cy="9899364"/>
              <a:chOff x="1508860" y="2213444"/>
              <a:chExt cx="8042540" cy="9899364"/>
            </a:xfrm>
          </p:grpSpPr>
          <p:sp>
            <p:nvSpPr>
              <p:cNvPr id="1414" name="Google Shape;1414;p19"/>
              <p:cNvSpPr/>
              <p:nvPr/>
            </p:nvSpPr>
            <p:spPr>
              <a:xfrm>
                <a:off x="1582039" y="2213444"/>
                <a:ext cx="7748179" cy="78505"/>
              </a:xfrm>
              <a:custGeom>
                <a:avLst/>
                <a:gdLst/>
                <a:ahLst/>
                <a:cxnLst/>
                <a:rect l="l" t="t" r="r" b="b"/>
                <a:pathLst>
                  <a:path w="7748179" h="78505" extrusionOk="0">
                    <a:moveTo>
                      <a:pt x="7744458" y="78505"/>
                    </a:moveTo>
                    <a:cubicBezTo>
                      <a:pt x="7742374" y="78527"/>
                      <a:pt x="13734" y="52336"/>
                      <a:pt x="10999" y="52315"/>
                    </a:cubicBezTo>
                    <a:cubicBezTo>
                      <a:pt x="10999" y="-27321"/>
                      <a:pt x="-546698" y="281"/>
                      <a:pt x="6280376" y="28926"/>
                    </a:cubicBezTo>
                    <a:cubicBezTo>
                      <a:pt x="7905084" y="35180"/>
                      <a:pt x="7742548" y="11118"/>
                      <a:pt x="7744458" y="7850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5" name="Google Shape;1415;p19"/>
              <p:cNvSpPr/>
              <p:nvPr/>
            </p:nvSpPr>
            <p:spPr>
              <a:xfrm>
                <a:off x="1582550" y="3102748"/>
                <a:ext cx="7770442" cy="82044"/>
              </a:xfrm>
              <a:custGeom>
                <a:avLst/>
                <a:gdLst/>
                <a:ahLst/>
                <a:cxnLst/>
                <a:rect l="l" t="t" r="r" b="b"/>
                <a:pathLst>
                  <a:path w="7770442" h="82044" extrusionOk="0">
                    <a:moveTo>
                      <a:pt x="7766218" y="82045"/>
                    </a:moveTo>
                    <a:cubicBezTo>
                      <a:pt x="7763743" y="82088"/>
                      <a:pt x="10422" y="55876"/>
                      <a:pt x="8838" y="55854"/>
                    </a:cubicBezTo>
                    <a:cubicBezTo>
                      <a:pt x="10683" y="-27560"/>
                      <a:pt x="-517016" y="-1869"/>
                      <a:pt x="6300876" y="32465"/>
                    </a:cubicBezTo>
                    <a:cubicBezTo>
                      <a:pt x="7924673" y="38698"/>
                      <a:pt x="7766218" y="13832"/>
                      <a:pt x="7766218" y="8204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6" name="Google Shape;1416;p19"/>
              <p:cNvSpPr/>
              <p:nvPr/>
            </p:nvSpPr>
            <p:spPr>
              <a:xfrm>
                <a:off x="1584791" y="3995329"/>
                <a:ext cx="7822077" cy="64953"/>
              </a:xfrm>
              <a:custGeom>
                <a:avLst/>
                <a:gdLst/>
                <a:ahLst/>
                <a:cxnLst/>
                <a:rect l="l" t="t" r="r" b="b"/>
                <a:pathLst>
                  <a:path w="7822077" h="64953" extrusionOk="0">
                    <a:moveTo>
                      <a:pt x="1038314" y="59873"/>
                    </a:moveTo>
                    <a:cubicBezTo>
                      <a:pt x="-144413" y="59873"/>
                      <a:pt x="6207" y="75531"/>
                      <a:pt x="6207" y="0"/>
                    </a:cubicBezTo>
                    <a:cubicBezTo>
                      <a:pt x="9528733" y="54205"/>
                      <a:pt x="10907293" y="75705"/>
                      <a:pt x="1038314" y="5987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7" name="Google Shape;1417;p19"/>
              <p:cNvSpPr/>
              <p:nvPr/>
            </p:nvSpPr>
            <p:spPr>
              <a:xfrm>
                <a:off x="1533307" y="4890907"/>
                <a:ext cx="7853045" cy="79592"/>
              </a:xfrm>
              <a:custGeom>
                <a:avLst/>
                <a:gdLst/>
                <a:ahLst/>
                <a:cxnLst/>
                <a:rect l="l" t="t" r="r" b="b"/>
                <a:pathLst>
                  <a:path w="7853045" h="79592" extrusionOk="0">
                    <a:moveTo>
                      <a:pt x="7848845" y="79593"/>
                    </a:moveTo>
                    <a:cubicBezTo>
                      <a:pt x="7847152" y="79614"/>
                      <a:pt x="10566" y="52946"/>
                      <a:pt x="8200" y="52924"/>
                    </a:cubicBezTo>
                    <a:cubicBezTo>
                      <a:pt x="12042" y="-27971"/>
                      <a:pt x="-521387" y="543"/>
                      <a:pt x="6392577" y="29536"/>
                    </a:cubicBezTo>
                    <a:cubicBezTo>
                      <a:pt x="8006345" y="35768"/>
                      <a:pt x="7848845" y="11684"/>
                      <a:pt x="7848845" y="7959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8" name="Google Shape;1418;p19"/>
              <p:cNvSpPr/>
              <p:nvPr/>
            </p:nvSpPr>
            <p:spPr>
              <a:xfrm>
                <a:off x="1569456" y="5783874"/>
                <a:ext cx="7837025" cy="79012"/>
              </a:xfrm>
              <a:custGeom>
                <a:avLst/>
                <a:gdLst/>
                <a:ahLst/>
                <a:cxnLst/>
                <a:rect l="l" t="t" r="r" b="b"/>
                <a:pathLst>
                  <a:path w="7837025" h="79012" extrusionOk="0">
                    <a:moveTo>
                      <a:pt x="7833295" y="79012"/>
                    </a:moveTo>
                    <a:cubicBezTo>
                      <a:pt x="7831385" y="79034"/>
                      <a:pt x="8127" y="52366"/>
                      <a:pt x="5848" y="52344"/>
                    </a:cubicBezTo>
                    <a:cubicBezTo>
                      <a:pt x="17851" y="-27660"/>
                      <a:pt x="-524087" y="463"/>
                      <a:pt x="6377852" y="29433"/>
                    </a:cubicBezTo>
                    <a:cubicBezTo>
                      <a:pt x="7993725" y="35666"/>
                      <a:pt x="7831341" y="12146"/>
                      <a:pt x="7833295" y="7901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9" name="Google Shape;1419;p19"/>
              <p:cNvSpPr/>
              <p:nvPr/>
            </p:nvSpPr>
            <p:spPr>
              <a:xfrm>
                <a:off x="1541262" y="6676201"/>
                <a:ext cx="7902107" cy="79528"/>
              </a:xfrm>
              <a:custGeom>
                <a:avLst/>
                <a:gdLst/>
                <a:ahLst/>
                <a:cxnLst/>
                <a:rect l="l" t="t" r="r" b="b"/>
                <a:pathLst>
                  <a:path w="7902107" h="79528" extrusionOk="0">
                    <a:moveTo>
                      <a:pt x="7899822" y="79529"/>
                    </a:moveTo>
                    <a:cubicBezTo>
                      <a:pt x="7898238" y="79550"/>
                      <a:pt x="193821" y="53664"/>
                      <a:pt x="10556" y="52404"/>
                    </a:cubicBezTo>
                    <a:cubicBezTo>
                      <a:pt x="8776" y="-28099"/>
                      <a:pt x="-534986" y="740"/>
                      <a:pt x="6427079" y="29949"/>
                    </a:cubicBezTo>
                    <a:cubicBezTo>
                      <a:pt x="8060774" y="36204"/>
                      <a:pt x="7893701" y="12142"/>
                      <a:pt x="7899822" y="7952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0" name="Google Shape;1420;p19"/>
              <p:cNvSpPr/>
              <p:nvPr/>
            </p:nvSpPr>
            <p:spPr>
              <a:xfrm>
                <a:off x="1565253" y="7566244"/>
                <a:ext cx="7918452" cy="72402"/>
              </a:xfrm>
              <a:custGeom>
                <a:avLst/>
                <a:gdLst/>
                <a:ahLst/>
                <a:cxnLst/>
                <a:rect l="l" t="t" r="r" b="b"/>
                <a:pathLst>
                  <a:path w="7918452" h="72402" extrusionOk="0">
                    <a:moveTo>
                      <a:pt x="2892915" y="63153"/>
                    </a:moveTo>
                    <a:cubicBezTo>
                      <a:pt x="-264380" y="51013"/>
                      <a:pt x="7034" y="86889"/>
                      <a:pt x="5124" y="0"/>
                    </a:cubicBezTo>
                    <a:cubicBezTo>
                      <a:pt x="8445965" y="23476"/>
                      <a:pt x="11232649" y="98334"/>
                      <a:pt x="2892915" y="6315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1" name="Google Shape;1421;p19"/>
              <p:cNvSpPr/>
              <p:nvPr/>
            </p:nvSpPr>
            <p:spPr>
              <a:xfrm>
                <a:off x="1563846" y="8460123"/>
                <a:ext cx="7901218" cy="81292"/>
              </a:xfrm>
              <a:custGeom>
                <a:avLst/>
                <a:gdLst/>
                <a:ahLst/>
                <a:cxnLst/>
                <a:rect l="l" t="t" r="r" b="b"/>
                <a:pathLst>
                  <a:path w="7901218" h="81292" extrusionOk="0">
                    <a:moveTo>
                      <a:pt x="7897035" y="81293"/>
                    </a:moveTo>
                    <a:cubicBezTo>
                      <a:pt x="7895450" y="81314"/>
                      <a:pt x="178553" y="55319"/>
                      <a:pt x="9396" y="54168"/>
                    </a:cubicBezTo>
                    <a:cubicBezTo>
                      <a:pt x="9396" y="-30288"/>
                      <a:pt x="-524011" y="2004"/>
                      <a:pt x="6446953" y="31257"/>
                    </a:cubicBezTo>
                    <a:cubicBezTo>
                      <a:pt x="8053884" y="39031"/>
                      <a:pt x="7897035" y="10539"/>
                      <a:pt x="7897035" y="8129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2" name="Google Shape;1422;p19"/>
              <p:cNvSpPr/>
              <p:nvPr/>
            </p:nvSpPr>
            <p:spPr>
              <a:xfrm>
                <a:off x="1540405" y="9351740"/>
                <a:ext cx="7960596" cy="82517"/>
              </a:xfrm>
              <a:custGeom>
                <a:avLst/>
                <a:gdLst/>
                <a:ahLst/>
                <a:cxnLst/>
                <a:rect l="l" t="t" r="r" b="b"/>
                <a:pathLst>
                  <a:path w="7960596" h="82517" extrusionOk="0">
                    <a:moveTo>
                      <a:pt x="7958809" y="82518"/>
                    </a:moveTo>
                    <a:cubicBezTo>
                      <a:pt x="7957224" y="82540"/>
                      <a:pt x="148922" y="56305"/>
                      <a:pt x="8114" y="55393"/>
                    </a:cubicBezTo>
                    <a:cubicBezTo>
                      <a:pt x="12173" y="-32017"/>
                      <a:pt x="-525945" y="3034"/>
                      <a:pt x="6491818" y="32482"/>
                    </a:cubicBezTo>
                    <a:cubicBezTo>
                      <a:pt x="8118653" y="38737"/>
                      <a:pt x="7951320" y="14610"/>
                      <a:pt x="7958809" y="82518"/>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3" name="Google Shape;1423;p19"/>
              <p:cNvSpPr/>
              <p:nvPr/>
            </p:nvSpPr>
            <p:spPr>
              <a:xfrm>
                <a:off x="1541978" y="10243860"/>
                <a:ext cx="8009422" cy="73807"/>
              </a:xfrm>
              <a:custGeom>
                <a:avLst/>
                <a:gdLst/>
                <a:ahLst/>
                <a:cxnLst/>
                <a:rect l="l" t="t" r="r" b="b"/>
                <a:pathLst>
                  <a:path w="8009422" h="73807" extrusionOk="0">
                    <a:moveTo>
                      <a:pt x="2980072" y="63609"/>
                    </a:moveTo>
                    <a:cubicBezTo>
                      <a:pt x="-313235" y="50970"/>
                      <a:pt x="8603" y="89821"/>
                      <a:pt x="8603" y="0"/>
                    </a:cubicBezTo>
                    <a:cubicBezTo>
                      <a:pt x="8398435" y="32337"/>
                      <a:pt x="11438648" y="99311"/>
                      <a:pt x="2980072" y="6360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4" name="Google Shape;1424;p19"/>
              <p:cNvSpPr/>
              <p:nvPr/>
            </p:nvSpPr>
            <p:spPr>
              <a:xfrm>
                <a:off x="1508860" y="11138752"/>
                <a:ext cx="8041604" cy="80736"/>
              </a:xfrm>
              <a:custGeom>
                <a:avLst/>
                <a:gdLst/>
                <a:ahLst/>
                <a:cxnLst/>
                <a:rect l="l" t="t" r="r" b="b"/>
                <a:pathLst>
                  <a:path w="8041604" h="80736" extrusionOk="0">
                    <a:moveTo>
                      <a:pt x="8038585" y="80736"/>
                    </a:moveTo>
                    <a:cubicBezTo>
                      <a:pt x="8036935" y="80758"/>
                      <a:pt x="341006" y="55480"/>
                      <a:pt x="9987" y="52678"/>
                    </a:cubicBezTo>
                    <a:cubicBezTo>
                      <a:pt x="9987" y="-29108"/>
                      <a:pt x="-542219" y="1339"/>
                      <a:pt x="6565842" y="31156"/>
                    </a:cubicBezTo>
                    <a:cubicBezTo>
                      <a:pt x="8199059" y="37411"/>
                      <a:pt x="8034743" y="13327"/>
                      <a:pt x="8038585" y="8073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5" name="Google Shape;1425;p19"/>
              <p:cNvSpPr/>
              <p:nvPr/>
            </p:nvSpPr>
            <p:spPr>
              <a:xfrm>
                <a:off x="1535769" y="12029356"/>
                <a:ext cx="8005491" cy="83452"/>
              </a:xfrm>
              <a:custGeom>
                <a:avLst/>
                <a:gdLst/>
                <a:ahLst/>
                <a:cxnLst/>
                <a:rect l="l" t="t" r="r" b="b"/>
                <a:pathLst>
                  <a:path w="8005491" h="83452" extrusionOk="0">
                    <a:moveTo>
                      <a:pt x="8002602" y="83452"/>
                    </a:moveTo>
                    <a:cubicBezTo>
                      <a:pt x="8001040" y="83474"/>
                      <a:pt x="220131" y="56675"/>
                      <a:pt x="10275" y="54916"/>
                    </a:cubicBezTo>
                    <a:cubicBezTo>
                      <a:pt x="8322" y="-27086"/>
                      <a:pt x="-535180" y="-2329"/>
                      <a:pt x="6559944" y="33395"/>
                    </a:cubicBezTo>
                    <a:cubicBezTo>
                      <a:pt x="8160515" y="39649"/>
                      <a:pt x="7998500" y="13741"/>
                      <a:pt x="8002602" y="8345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26" name="Google Shape;1426;p19"/>
            <p:cNvSpPr/>
            <p:nvPr/>
          </p:nvSpPr>
          <p:spPr>
            <a:xfrm>
              <a:off x="2568269" y="1742860"/>
              <a:ext cx="215982" cy="10753945"/>
            </a:xfrm>
            <a:custGeom>
              <a:avLst/>
              <a:gdLst/>
              <a:ahLst/>
              <a:cxnLst/>
              <a:rect l="l" t="t" r="r" b="b"/>
              <a:pathLst>
                <a:path w="215982" h="10753945" extrusionOk="0">
                  <a:moveTo>
                    <a:pt x="215983" y="10753945"/>
                  </a:moveTo>
                  <a:cubicBezTo>
                    <a:pt x="96772" y="10753945"/>
                    <a:pt x="-90921" y="4541746"/>
                    <a:pt x="50690" y="2"/>
                  </a:cubicBezTo>
                  <a:cubicBezTo>
                    <a:pt x="171376" y="-3668"/>
                    <a:pt x="-119378" y="4190173"/>
                    <a:pt x="215983" y="1075394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1427" name="Google Shape;1427;p19"/>
          <p:cNvGrpSpPr/>
          <p:nvPr/>
        </p:nvGrpSpPr>
        <p:grpSpPr>
          <a:xfrm>
            <a:off x="2868881" y="614341"/>
            <a:ext cx="7158608" cy="7227131"/>
            <a:chOff x="4303322" y="921511"/>
            <a:chExt cx="10737912" cy="10840696"/>
          </a:xfrm>
        </p:grpSpPr>
        <p:sp>
          <p:nvSpPr>
            <p:cNvPr id="1428" name="Google Shape;1428;p19"/>
            <p:cNvSpPr/>
            <p:nvPr/>
          </p:nvSpPr>
          <p:spPr>
            <a:xfrm>
              <a:off x="4317498" y="921511"/>
              <a:ext cx="10708965" cy="10840696"/>
            </a:xfrm>
            <a:custGeom>
              <a:avLst/>
              <a:gdLst/>
              <a:ahLst/>
              <a:cxnLst/>
              <a:rect l="l" t="t" r="r" b="b"/>
              <a:pathLst>
                <a:path w="10708965" h="10840696" extrusionOk="0">
                  <a:moveTo>
                    <a:pt x="3" y="10663853"/>
                  </a:moveTo>
                  <a:cubicBezTo>
                    <a:pt x="-540" y="10762656"/>
                    <a:pt x="80449" y="10842508"/>
                    <a:pt x="179321" y="10840665"/>
                  </a:cubicBezTo>
                  <a:cubicBezTo>
                    <a:pt x="10881596" y="10640915"/>
                    <a:pt x="10699349" y="10828394"/>
                    <a:pt x="10701063" y="10521537"/>
                  </a:cubicBezTo>
                  <a:cubicBezTo>
                    <a:pt x="10703537" y="10074792"/>
                    <a:pt x="10708962" y="178215"/>
                    <a:pt x="10708962" y="179667"/>
                  </a:cubicBezTo>
                  <a:cubicBezTo>
                    <a:pt x="10709505" y="81776"/>
                    <a:pt x="10629926" y="2292"/>
                    <a:pt x="10531966" y="2834"/>
                  </a:cubicBezTo>
                  <a:cubicBezTo>
                    <a:pt x="-164688" y="61742"/>
                    <a:pt x="9595" y="-124522"/>
                    <a:pt x="7880" y="185543"/>
                  </a:cubicBezTo>
                  <a:cubicBezTo>
                    <a:pt x="5406" y="638554"/>
                    <a:pt x="-19" y="10665285"/>
                    <a:pt x="3" y="1066385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29" name="Google Shape;1429;p19"/>
            <p:cNvGrpSpPr/>
            <p:nvPr/>
          </p:nvGrpSpPr>
          <p:grpSpPr>
            <a:xfrm>
              <a:off x="4303322" y="1651719"/>
              <a:ext cx="10737912" cy="9497278"/>
              <a:chOff x="4303322" y="1651719"/>
              <a:chExt cx="10737912" cy="9497278"/>
            </a:xfrm>
          </p:grpSpPr>
          <p:sp>
            <p:nvSpPr>
              <p:cNvPr id="1430" name="Google Shape;1430;p19"/>
              <p:cNvSpPr/>
              <p:nvPr/>
            </p:nvSpPr>
            <p:spPr>
              <a:xfrm>
                <a:off x="4309043" y="4176560"/>
                <a:ext cx="10726741" cy="98851"/>
              </a:xfrm>
              <a:custGeom>
                <a:avLst/>
                <a:gdLst/>
                <a:ahLst/>
                <a:cxnLst/>
                <a:rect l="l" t="t" r="r" b="b"/>
                <a:pathLst>
                  <a:path w="10726741" h="98851" extrusionOk="0">
                    <a:moveTo>
                      <a:pt x="10714010" y="40190"/>
                    </a:moveTo>
                    <a:cubicBezTo>
                      <a:pt x="10713597" y="-24399"/>
                      <a:pt x="11536880" y="-5948"/>
                      <a:pt x="12732" y="58662"/>
                    </a:cubicBezTo>
                    <a:cubicBezTo>
                      <a:pt x="13144" y="123251"/>
                      <a:pt x="-810159" y="104800"/>
                      <a:pt x="10714010" y="401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1" name="Google Shape;1431;p19"/>
              <p:cNvSpPr/>
              <p:nvPr/>
            </p:nvSpPr>
            <p:spPr>
              <a:xfrm>
                <a:off x="4314540" y="5017338"/>
                <a:ext cx="10726694" cy="116870"/>
              </a:xfrm>
              <a:custGeom>
                <a:avLst/>
                <a:gdLst/>
                <a:ahLst/>
                <a:cxnLst/>
                <a:rect l="l" t="t" r="r" b="b"/>
                <a:pathLst>
                  <a:path w="10726694" h="116870" extrusionOk="0">
                    <a:moveTo>
                      <a:pt x="10713960" y="39198"/>
                    </a:moveTo>
                    <a:cubicBezTo>
                      <a:pt x="10713548" y="-25413"/>
                      <a:pt x="11536917" y="-8480"/>
                      <a:pt x="12726" y="77682"/>
                    </a:cubicBezTo>
                    <a:cubicBezTo>
                      <a:pt x="13160" y="142271"/>
                      <a:pt x="-810165" y="125359"/>
                      <a:pt x="10713960" y="3919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2" name="Google Shape;1432;p19"/>
              <p:cNvSpPr/>
              <p:nvPr/>
            </p:nvSpPr>
            <p:spPr>
              <a:xfrm>
                <a:off x="4310907" y="5858019"/>
                <a:ext cx="10727072" cy="135207"/>
              </a:xfrm>
              <a:custGeom>
                <a:avLst/>
                <a:gdLst/>
                <a:ahLst/>
                <a:cxnLst/>
                <a:rect l="l" t="t" r="r" b="b"/>
                <a:pathLst>
                  <a:path w="10727072" h="135207" extrusionOk="0">
                    <a:moveTo>
                      <a:pt x="10714077" y="38366"/>
                    </a:moveTo>
                    <a:cubicBezTo>
                      <a:pt x="10714490" y="-26244"/>
                      <a:pt x="11537599" y="-10872"/>
                      <a:pt x="12995" y="96841"/>
                    </a:cubicBezTo>
                    <a:cubicBezTo>
                      <a:pt x="12583" y="161451"/>
                      <a:pt x="-810526" y="146079"/>
                      <a:pt x="10714077" y="3836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3" name="Google Shape;1433;p19"/>
              <p:cNvSpPr/>
              <p:nvPr/>
            </p:nvSpPr>
            <p:spPr>
              <a:xfrm>
                <a:off x="4309395" y="1651719"/>
                <a:ext cx="10726739" cy="49549"/>
              </a:xfrm>
              <a:custGeom>
                <a:avLst/>
                <a:gdLst/>
                <a:ahLst/>
                <a:cxnLst/>
                <a:rect l="l" t="t" r="r" b="b"/>
                <a:pathLst>
                  <a:path w="10726739" h="49549" extrusionOk="0">
                    <a:moveTo>
                      <a:pt x="12749" y="45545"/>
                    </a:moveTo>
                    <a:cubicBezTo>
                      <a:pt x="11537004" y="45545"/>
                      <a:pt x="10713636" y="68614"/>
                      <a:pt x="10713983" y="4004"/>
                    </a:cubicBezTo>
                    <a:cubicBezTo>
                      <a:pt x="-810251" y="4004"/>
                      <a:pt x="13118" y="-19065"/>
                      <a:pt x="12749" y="4554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4" name="Google Shape;1434;p19"/>
              <p:cNvSpPr/>
              <p:nvPr/>
            </p:nvSpPr>
            <p:spPr>
              <a:xfrm>
                <a:off x="4303553" y="3335516"/>
                <a:ext cx="10726806" cy="81337"/>
              </a:xfrm>
              <a:custGeom>
                <a:avLst/>
                <a:gdLst/>
                <a:ahLst/>
                <a:cxnLst/>
                <a:rect l="l" t="t" r="r" b="b"/>
                <a:pathLst>
                  <a:path w="10726806" h="81337" extrusionOk="0">
                    <a:moveTo>
                      <a:pt x="10714075" y="41427"/>
                    </a:moveTo>
                    <a:cubicBezTo>
                      <a:pt x="10713662" y="-23161"/>
                      <a:pt x="11536966" y="-3171"/>
                      <a:pt x="12732" y="39910"/>
                    </a:cubicBezTo>
                    <a:cubicBezTo>
                      <a:pt x="13144" y="104499"/>
                      <a:pt x="-810159" y="84508"/>
                      <a:pt x="10714075" y="4142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5" name="Google Shape;1435;p19"/>
              <p:cNvSpPr/>
              <p:nvPr/>
            </p:nvSpPr>
            <p:spPr>
              <a:xfrm>
                <a:off x="4304695" y="2494026"/>
                <a:ext cx="10726815" cy="64613"/>
              </a:xfrm>
              <a:custGeom>
                <a:avLst/>
                <a:gdLst/>
                <a:ahLst/>
                <a:cxnLst/>
                <a:rect l="l" t="t" r="r" b="b"/>
                <a:pathLst>
                  <a:path w="10726815" h="64613" extrusionOk="0">
                    <a:moveTo>
                      <a:pt x="10713844" y="43067"/>
                    </a:moveTo>
                    <a:cubicBezTo>
                      <a:pt x="10714191" y="-21521"/>
                      <a:pt x="11537234" y="-14"/>
                      <a:pt x="12979" y="21538"/>
                    </a:cubicBezTo>
                    <a:cubicBezTo>
                      <a:pt x="12610" y="86148"/>
                      <a:pt x="-810434" y="64619"/>
                      <a:pt x="10713844" y="430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6" name="Google Shape;1436;p19"/>
              <p:cNvSpPr/>
              <p:nvPr/>
            </p:nvSpPr>
            <p:spPr>
              <a:xfrm>
                <a:off x="4308828" y="8379433"/>
                <a:ext cx="10726457" cy="191392"/>
              </a:xfrm>
              <a:custGeom>
                <a:avLst/>
                <a:gdLst/>
                <a:ahLst/>
                <a:cxnLst/>
                <a:rect l="l" t="t" r="r" b="b"/>
                <a:pathLst>
                  <a:path w="10726457" h="191392" extrusionOk="0">
                    <a:moveTo>
                      <a:pt x="10713726" y="36460"/>
                    </a:moveTo>
                    <a:cubicBezTo>
                      <a:pt x="10713314" y="-28151"/>
                      <a:pt x="11536575" y="-17397"/>
                      <a:pt x="12731" y="154948"/>
                    </a:cubicBezTo>
                    <a:cubicBezTo>
                      <a:pt x="13143" y="219537"/>
                      <a:pt x="-810117" y="208783"/>
                      <a:pt x="10713726" y="364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7" name="Google Shape;1437;p19"/>
              <p:cNvSpPr/>
              <p:nvPr/>
            </p:nvSpPr>
            <p:spPr>
              <a:xfrm>
                <a:off x="4311776" y="10059979"/>
                <a:ext cx="10727250" cy="229505"/>
              </a:xfrm>
              <a:custGeom>
                <a:avLst/>
                <a:gdLst/>
                <a:ahLst/>
                <a:cxnLst/>
                <a:rect l="l" t="t" r="r" b="b"/>
                <a:pathLst>
                  <a:path w="10727250" h="229505" extrusionOk="0">
                    <a:moveTo>
                      <a:pt x="10714272" y="35505"/>
                    </a:moveTo>
                    <a:cubicBezTo>
                      <a:pt x="10714641" y="-29106"/>
                      <a:pt x="11537706" y="-21408"/>
                      <a:pt x="12972" y="193996"/>
                    </a:cubicBezTo>
                    <a:cubicBezTo>
                      <a:pt x="12625" y="258606"/>
                      <a:pt x="-810462" y="250931"/>
                      <a:pt x="10714272" y="3550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8" name="Google Shape;1438;p19"/>
              <p:cNvSpPr/>
              <p:nvPr/>
            </p:nvSpPr>
            <p:spPr>
              <a:xfrm>
                <a:off x="4305406" y="6698611"/>
                <a:ext cx="10727122" cy="153778"/>
              </a:xfrm>
              <a:custGeom>
                <a:avLst/>
                <a:gdLst/>
                <a:ahLst/>
                <a:cxnLst/>
                <a:rect l="l" t="t" r="r" b="b"/>
                <a:pathLst>
                  <a:path w="10727122" h="153778" extrusionOk="0">
                    <a:moveTo>
                      <a:pt x="10714131" y="37646"/>
                    </a:moveTo>
                    <a:cubicBezTo>
                      <a:pt x="10714544" y="-26965"/>
                      <a:pt x="11537543" y="-13132"/>
                      <a:pt x="12984" y="116132"/>
                    </a:cubicBezTo>
                    <a:cubicBezTo>
                      <a:pt x="12594" y="180743"/>
                      <a:pt x="-810428" y="166910"/>
                      <a:pt x="10714131" y="3764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9" name="Google Shape;1439;p19"/>
              <p:cNvSpPr/>
              <p:nvPr/>
            </p:nvSpPr>
            <p:spPr>
              <a:xfrm>
                <a:off x="4307086" y="10900300"/>
                <a:ext cx="10727277" cy="248697"/>
              </a:xfrm>
              <a:custGeom>
                <a:avLst/>
                <a:gdLst/>
                <a:ahLst/>
                <a:cxnLst/>
                <a:rect l="l" t="t" r="r" b="b"/>
                <a:pathLst>
                  <a:path w="10727277" h="248697" extrusionOk="0">
                    <a:moveTo>
                      <a:pt x="10714296" y="35100"/>
                    </a:moveTo>
                    <a:cubicBezTo>
                      <a:pt x="10714665" y="-29511"/>
                      <a:pt x="11537794" y="-23375"/>
                      <a:pt x="12975" y="213603"/>
                    </a:cubicBezTo>
                    <a:cubicBezTo>
                      <a:pt x="12628" y="278213"/>
                      <a:pt x="-810524" y="272056"/>
                      <a:pt x="10714296" y="3510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0" name="Google Shape;1440;p19"/>
              <p:cNvSpPr/>
              <p:nvPr/>
            </p:nvSpPr>
            <p:spPr>
              <a:xfrm>
                <a:off x="4314335" y="9219678"/>
                <a:ext cx="10726401" cy="210381"/>
              </a:xfrm>
              <a:custGeom>
                <a:avLst/>
                <a:gdLst/>
                <a:ahLst/>
                <a:cxnLst/>
                <a:rect l="l" t="t" r="r" b="b"/>
                <a:pathLst>
                  <a:path w="10726401" h="210381" extrusionOk="0">
                    <a:moveTo>
                      <a:pt x="10713666" y="35956"/>
                    </a:moveTo>
                    <a:cubicBezTo>
                      <a:pt x="10713253" y="-28654"/>
                      <a:pt x="11536622" y="-19418"/>
                      <a:pt x="12736" y="174435"/>
                    </a:cubicBezTo>
                    <a:cubicBezTo>
                      <a:pt x="13148" y="239023"/>
                      <a:pt x="-810221" y="229809"/>
                      <a:pt x="10713666" y="3595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1" name="Google Shape;1441;p19"/>
              <p:cNvSpPr/>
              <p:nvPr/>
            </p:nvSpPr>
            <p:spPr>
              <a:xfrm>
                <a:off x="4303322" y="7539117"/>
                <a:ext cx="10726516" cy="172505"/>
              </a:xfrm>
              <a:custGeom>
                <a:avLst/>
                <a:gdLst/>
                <a:ahLst/>
                <a:cxnLst/>
                <a:rect l="l" t="t" r="r" b="b"/>
                <a:pathLst>
                  <a:path w="10726516" h="172505" extrusionOk="0">
                    <a:moveTo>
                      <a:pt x="10713785" y="37012"/>
                    </a:moveTo>
                    <a:cubicBezTo>
                      <a:pt x="10713373" y="-27599"/>
                      <a:pt x="11536655" y="-15284"/>
                      <a:pt x="12725" y="135489"/>
                    </a:cubicBezTo>
                    <a:cubicBezTo>
                      <a:pt x="13159" y="200099"/>
                      <a:pt x="-810123" y="187806"/>
                      <a:pt x="10713785" y="3701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grpSp>
        <p:nvGrpSpPr>
          <p:cNvPr id="1445" name="Google Shape;1445;p19"/>
          <p:cNvGrpSpPr/>
          <p:nvPr/>
        </p:nvGrpSpPr>
        <p:grpSpPr>
          <a:xfrm rot="1741540">
            <a:off x="8126035" y="606962"/>
            <a:ext cx="2749227" cy="965793"/>
            <a:chOff x="12189418" y="909463"/>
            <a:chExt cx="4123852" cy="1448835"/>
          </a:xfrm>
        </p:grpSpPr>
        <p:sp>
          <p:nvSpPr>
            <p:cNvPr id="1446" name="Google Shape;1446;p19"/>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7" name="Google Shape;1447;p19"/>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E549194D-77F9-266F-025A-B4A1387A8704}"/>
              </a:ext>
            </a:extLst>
          </p:cNvPr>
          <p:cNvSpPr txBox="1"/>
          <p:nvPr/>
        </p:nvSpPr>
        <p:spPr>
          <a:xfrm>
            <a:off x="5917535" y="1608881"/>
            <a:ext cx="45719" cy="369332"/>
          </a:xfrm>
          <a:prstGeom prst="rect">
            <a:avLst/>
          </a:prstGeom>
          <a:noFill/>
        </p:spPr>
        <p:txBody>
          <a:bodyPr wrap="square" rtlCol="0">
            <a:spAutoFit/>
          </a:bodyPr>
          <a:lstStyle/>
          <a:p>
            <a:endParaRPr lang="en-US" dirty="0"/>
          </a:p>
        </p:txBody>
      </p:sp>
      <p:sp>
        <p:nvSpPr>
          <p:cNvPr id="4" name="TextBox 3">
            <a:extLst>
              <a:ext uri="{FF2B5EF4-FFF2-40B4-BE49-F238E27FC236}">
                <a16:creationId xmlns:a16="http://schemas.microsoft.com/office/drawing/2014/main" id="{D6F8C2C0-F257-4C95-D62D-6ABF8D3C7EDA}"/>
              </a:ext>
            </a:extLst>
          </p:cNvPr>
          <p:cNvSpPr txBox="1"/>
          <p:nvPr/>
        </p:nvSpPr>
        <p:spPr>
          <a:xfrm>
            <a:off x="3584883" y="1847033"/>
            <a:ext cx="5698180" cy="4401205"/>
          </a:xfrm>
          <a:prstGeom prst="rect">
            <a:avLst/>
          </a:prstGeom>
          <a:noFill/>
        </p:spPr>
        <p:txBody>
          <a:bodyPr wrap="square">
            <a:spAutoFit/>
          </a:bodyPr>
          <a:lstStyle/>
          <a:p>
            <a:pPr algn="ctr" rtl="1"/>
            <a:r>
              <a:rPr lang="fa-IR" sz="2800" b="0" i="0" dirty="0">
                <a:solidFill>
                  <a:srgbClr val="1D3557"/>
                </a:solidFill>
                <a:effectLst/>
                <a:latin typeface="IRANSans"/>
                <a:cs typeface="B Koodak" panose="00000700000000000000" pitchFamily="2" charset="-78"/>
              </a:rPr>
              <a:t>پینترست جایی برای پین کردن تصاویر مورد علاقه یا اشتراک گذاری آن با دوستان است. اما به هیچ وجه طرز کارش مثل اینستاگرام نیست. در پینترست می‌توانید هر تصویری که می‌خواهید را پین کنید یا اینکه بوردهای مخصوصی بسازید و تصاویر مرتبط را در یک بورد قرار دهید. این ابزار تحت وب با وب سایت ها و شبکه‌های اجتماعی دیگر تعامل کامل دارد و می‌توانید در هر جایی از وب تصاویر را به لیست علاقه مندی هایتان بیفزاید.</a:t>
            </a:r>
            <a:endParaRPr lang="en-US" sz="2800" dirty="0">
              <a:solidFill>
                <a:srgbClr val="1D3557"/>
              </a:solidFill>
              <a:cs typeface="B Koodak" panose="00000700000000000000" pitchFamily="2" charset="-78"/>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2</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a:t>
            </a:r>
            <a:r>
              <a:rPr lang="en-US" sz="8000" kern="0" dirty="0">
                <a:solidFill>
                  <a:srgbClr val="000000"/>
                </a:solidFill>
                <a:latin typeface="Dosis ExtraBold"/>
                <a:ea typeface="Dosis ExtraBold"/>
                <a:cs typeface="Dosis ExtraBold"/>
                <a:sym typeface="Dosis ExtraBold"/>
              </a:rPr>
              <a:t>dribble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4546"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dribbble.com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4" name="Picture 3">
            <a:extLst>
              <a:ext uri="{FF2B5EF4-FFF2-40B4-BE49-F238E27FC236}">
                <a16:creationId xmlns:a16="http://schemas.microsoft.com/office/drawing/2014/main" id="{F7E47059-409D-7D61-39B1-2460E757A6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516535"/>
            <a:ext cx="8146307" cy="4582299"/>
          </a:xfrm>
          <a:prstGeom prst="rect">
            <a:avLst/>
          </a:prstGeom>
          <a:ln>
            <a:noFill/>
          </a:ln>
          <a:effectLst>
            <a:outerShdw blurRad="292100" dist="139700" dir="2700000" algn="tl" rotWithShape="0">
              <a:srgbClr val="333333">
                <a:alpha val="65000"/>
              </a:srgbClr>
            </a:outerShdw>
          </a:effectLst>
        </p:spPr>
      </p:pic>
      <p:sp>
        <p:nvSpPr>
          <p:cNvPr id="5" name="Google Shape;742;p37">
            <a:extLst>
              <a:ext uri="{FF2B5EF4-FFF2-40B4-BE49-F238E27FC236}">
                <a16:creationId xmlns:a16="http://schemas.microsoft.com/office/drawing/2014/main" id="{71842F25-3079-249A-5826-ABE080C3EDF0}"/>
              </a:ext>
            </a:extLst>
          </p:cNvPr>
          <p:cNvSpPr/>
          <p:nvPr/>
        </p:nvSpPr>
        <p:spPr>
          <a:xfrm>
            <a:off x="10873234" y="362071"/>
            <a:ext cx="516255" cy="794190"/>
          </a:xfrm>
          <a:custGeom>
            <a:avLst/>
            <a:gdLst/>
            <a:ahLst/>
            <a:cxnLst/>
            <a:rect l="l" t="t" r="r" b="b"/>
            <a:pathLst>
              <a:path w="484564" h="745438" extrusionOk="0">
                <a:moveTo>
                  <a:pt x="198113" y="744338"/>
                </a:moveTo>
                <a:cubicBezTo>
                  <a:pt x="159209" y="747808"/>
                  <a:pt x="122513" y="742761"/>
                  <a:pt x="86343" y="733613"/>
                </a:cubicBezTo>
                <a:cubicBezTo>
                  <a:pt x="57112" y="726253"/>
                  <a:pt x="33665" y="711532"/>
                  <a:pt x="20942" y="685246"/>
                </a:cubicBezTo>
                <a:cubicBezTo>
                  <a:pt x="17682" y="678411"/>
                  <a:pt x="16315" y="670631"/>
                  <a:pt x="14949" y="663165"/>
                </a:cubicBezTo>
                <a:cubicBezTo>
                  <a:pt x="11689" y="646026"/>
                  <a:pt x="8009" y="628888"/>
                  <a:pt x="6327" y="611644"/>
                </a:cubicBezTo>
                <a:cubicBezTo>
                  <a:pt x="3593" y="584201"/>
                  <a:pt x="1595" y="556652"/>
                  <a:pt x="649" y="529104"/>
                </a:cubicBezTo>
                <a:cubicBezTo>
                  <a:pt x="-298" y="502818"/>
                  <a:pt x="-192" y="476426"/>
                  <a:pt x="859" y="450139"/>
                </a:cubicBezTo>
                <a:cubicBezTo>
                  <a:pt x="2436" y="410289"/>
                  <a:pt x="5380" y="370544"/>
                  <a:pt x="7483" y="330694"/>
                </a:cubicBezTo>
                <a:cubicBezTo>
                  <a:pt x="8955" y="303145"/>
                  <a:pt x="10007" y="275492"/>
                  <a:pt x="11163" y="247944"/>
                </a:cubicBezTo>
                <a:cubicBezTo>
                  <a:pt x="12635" y="212194"/>
                  <a:pt x="16736" y="176865"/>
                  <a:pt x="23676" y="141641"/>
                </a:cubicBezTo>
                <a:cubicBezTo>
                  <a:pt x="26515" y="127026"/>
                  <a:pt x="28302" y="112305"/>
                  <a:pt x="30090" y="97585"/>
                </a:cubicBezTo>
                <a:cubicBezTo>
                  <a:pt x="32613" y="77607"/>
                  <a:pt x="37660" y="58471"/>
                  <a:pt x="47018" y="40280"/>
                </a:cubicBezTo>
                <a:cubicBezTo>
                  <a:pt x="59636" y="15781"/>
                  <a:pt x="80560" y="9"/>
                  <a:pt x="110106" y="1061"/>
                </a:cubicBezTo>
                <a:cubicBezTo>
                  <a:pt x="128401" y="1692"/>
                  <a:pt x="146802" y="-516"/>
                  <a:pt x="164992" y="115"/>
                </a:cubicBezTo>
                <a:cubicBezTo>
                  <a:pt x="187809" y="956"/>
                  <a:pt x="210625" y="3374"/>
                  <a:pt x="233442" y="5056"/>
                </a:cubicBezTo>
                <a:cubicBezTo>
                  <a:pt x="257625" y="6844"/>
                  <a:pt x="281704" y="9683"/>
                  <a:pt x="305887" y="10209"/>
                </a:cubicBezTo>
                <a:cubicBezTo>
                  <a:pt x="348787" y="11260"/>
                  <a:pt x="390109" y="18936"/>
                  <a:pt x="427436" y="37967"/>
                </a:cubicBezTo>
                <a:cubicBezTo>
                  <a:pt x="450463" y="49744"/>
                  <a:pt x="467497" y="68775"/>
                  <a:pt x="477381" y="92328"/>
                </a:cubicBezTo>
                <a:cubicBezTo>
                  <a:pt x="484846" y="109887"/>
                  <a:pt x="485477" y="128288"/>
                  <a:pt x="483795" y="146373"/>
                </a:cubicBezTo>
                <a:cubicBezTo>
                  <a:pt x="480325" y="183910"/>
                  <a:pt x="476014" y="221552"/>
                  <a:pt x="470336" y="258879"/>
                </a:cubicBezTo>
                <a:cubicBezTo>
                  <a:pt x="463396" y="305143"/>
                  <a:pt x="454879" y="351092"/>
                  <a:pt x="446993" y="397251"/>
                </a:cubicBezTo>
                <a:cubicBezTo>
                  <a:pt x="443839" y="416072"/>
                  <a:pt x="440264" y="434788"/>
                  <a:pt x="437635" y="453714"/>
                </a:cubicBezTo>
                <a:cubicBezTo>
                  <a:pt x="434586" y="475164"/>
                  <a:pt x="433114" y="496824"/>
                  <a:pt x="429644" y="518169"/>
                </a:cubicBezTo>
                <a:cubicBezTo>
                  <a:pt x="423546" y="555391"/>
                  <a:pt x="417868" y="592823"/>
                  <a:pt x="405881" y="628993"/>
                </a:cubicBezTo>
                <a:cubicBezTo>
                  <a:pt x="401570" y="641926"/>
                  <a:pt x="397785" y="655069"/>
                  <a:pt x="395262" y="668423"/>
                </a:cubicBezTo>
                <a:cubicBezTo>
                  <a:pt x="391161" y="690608"/>
                  <a:pt x="375389" y="704698"/>
                  <a:pt x="356568" y="715738"/>
                </a:cubicBezTo>
                <a:cubicBezTo>
                  <a:pt x="334277" y="728881"/>
                  <a:pt x="308832" y="734875"/>
                  <a:pt x="282966" y="739396"/>
                </a:cubicBezTo>
                <a:cubicBezTo>
                  <a:pt x="254576" y="744338"/>
                  <a:pt x="225766" y="745495"/>
                  <a:pt x="198113" y="744338"/>
                </a:cubicBezTo>
                <a:close/>
                <a:moveTo>
                  <a:pt x="198639" y="730248"/>
                </a:moveTo>
                <a:cubicBezTo>
                  <a:pt x="198639" y="730143"/>
                  <a:pt x="198639" y="730038"/>
                  <a:pt x="198639" y="730038"/>
                </a:cubicBezTo>
                <a:cubicBezTo>
                  <a:pt x="205052" y="730038"/>
                  <a:pt x="211466" y="729828"/>
                  <a:pt x="217985" y="730038"/>
                </a:cubicBezTo>
                <a:cubicBezTo>
                  <a:pt x="266142" y="731826"/>
                  <a:pt x="310934" y="721837"/>
                  <a:pt x="351205" y="696812"/>
                </a:cubicBezTo>
                <a:cubicBezTo>
                  <a:pt x="363613" y="689031"/>
                  <a:pt x="373076" y="679147"/>
                  <a:pt x="376335" y="664848"/>
                </a:cubicBezTo>
                <a:cubicBezTo>
                  <a:pt x="378649" y="654964"/>
                  <a:pt x="382329" y="645290"/>
                  <a:pt x="385378" y="635512"/>
                </a:cubicBezTo>
                <a:cubicBezTo>
                  <a:pt x="390845" y="618478"/>
                  <a:pt x="397575" y="601655"/>
                  <a:pt x="401360" y="584306"/>
                </a:cubicBezTo>
                <a:cubicBezTo>
                  <a:pt x="406197" y="562330"/>
                  <a:pt x="408931" y="540039"/>
                  <a:pt x="412085" y="517748"/>
                </a:cubicBezTo>
                <a:cubicBezTo>
                  <a:pt x="417763" y="477057"/>
                  <a:pt x="422600" y="436155"/>
                  <a:pt x="428803" y="395464"/>
                </a:cubicBezTo>
                <a:cubicBezTo>
                  <a:pt x="433955" y="361501"/>
                  <a:pt x="440474" y="327644"/>
                  <a:pt x="446678" y="293787"/>
                </a:cubicBezTo>
                <a:cubicBezTo>
                  <a:pt x="450884" y="270760"/>
                  <a:pt x="455931" y="247944"/>
                  <a:pt x="460032" y="224917"/>
                </a:cubicBezTo>
                <a:cubicBezTo>
                  <a:pt x="462345" y="211563"/>
                  <a:pt x="463922" y="197999"/>
                  <a:pt x="465079" y="184436"/>
                </a:cubicBezTo>
                <a:cubicBezTo>
                  <a:pt x="467181" y="159937"/>
                  <a:pt x="470546" y="135753"/>
                  <a:pt x="467287" y="110938"/>
                </a:cubicBezTo>
                <a:cubicBezTo>
                  <a:pt x="464237" y="87596"/>
                  <a:pt x="449517" y="70878"/>
                  <a:pt x="431116" y="58996"/>
                </a:cubicBezTo>
                <a:cubicBezTo>
                  <a:pt x="406302" y="43014"/>
                  <a:pt x="377282" y="33972"/>
                  <a:pt x="346264" y="31869"/>
                </a:cubicBezTo>
                <a:cubicBezTo>
                  <a:pt x="311986" y="29450"/>
                  <a:pt x="277708" y="26401"/>
                  <a:pt x="243536" y="23352"/>
                </a:cubicBezTo>
                <a:cubicBezTo>
                  <a:pt x="200531" y="19461"/>
                  <a:pt x="157632" y="15256"/>
                  <a:pt x="114417" y="17569"/>
                </a:cubicBezTo>
                <a:cubicBezTo>
                  <a:pt x="94018" y="18620"/>
                  <a:pt x="77090" y="26927"/>
                  <a:pt x="66891" y="43645"/>
                </a:cubicBezTo>
                <a:cubicBezTo>
                  <a:pt x="57217" y="59522"/>
                  <a:pt x="49647" y="76240"/>
                  <a:pt x="47018" y="94746"/>
                </a:cubicBezTo>
                <a:cubicBezTo>
                  <a:pt x="44705" y="111149"/>
                  <a:pt x="40709" y="127341"/>
                  <a:pt x="37555" y="143534"/>
                </a:cubicBezTo>
                <a:cubicBezTo>
                  <a:pt x="29459" y="184541"/>
                  <a:pt x="24832" y="225968"/>
                  <a:pt x="22519" y="267501"/>
                </a:cubicBezTo>
                <a:cubicBezTo>
                  <a:pt x="20416" y="303987"/>
                  <a:pt x="18629" y="340472"/>
                  <a:pt x="17367" y="376958"/>
                </a:cubicBezTo>
                <a:cubicBezTo>
                  <a:pt x="16000" y="414705"/>
                  <a:pt x="14423" y="452453"/>
                  <a:pt x="14738" y="490200"/>
                </a:cubicBezTo>
                <a:cubicBezTo>
                  <a:pt x="15054" y="525424"/>
                  <a:pt x="17787" y="560543"/>
                  <a:pt x="19154" y="595767"/>
                </a:cubicBezTo>
                <a:cubicBezTo>
                  <a:pt x="19785" y="613116"/>
                  <a:pt x="18103" y="630570"/>
                  <a:pt x="25148" y="647288"/>
                </a:cubicBezTo>
                <a:cubicBezTo>
                  <a:pt x="27671" y="653176"/>
                  <a:pt x="28933" y="659485"/>
                  <a:pt x="30300" y="665794"/>
                </a:cubicBezTo>
                <a:cubicBezTo>
                  <a:pt x="35452" y="689347"/>
                  <a:pt x="49857" y="706275"/>
                  <a:pt x="74251" y="714161"/>
                </a:cubicBezTo>
                <a:cubicBezTo>
                  <a:pt x="104638" y="724045"/>
                  <a:pt x="135761" y="731195"/>
                  <a:pt x="168462" y="730353"/>
                </a:cubicBezTo>
                <a:cubicBezTo>
                  <a:pt x="178345" y="730038"/>
                  <a:pt x="188439" y="730248"/>
                  <a:pt x="198639" y="730248"/>
                </a:cubicBezTo>
                <a:close/>
                <a:moveTo>
                  <a:pt x="25463" y="538883"/>
                </a:moveTo>
                <a:cubicBezTo>
                  <a:pt x="24307" y="503659"/>
                  <a:pt x="22204" y="468435"/>
                  <a:pt x="22204" y="433316"/>
                </a:cubicBezTo>
                <a:cubicBezTo>
                  <a:pt x="22204" y="408291"/>
                  <a:pt x="24937" y="383372"/>
                  <a:pt x="26304" y="358347"/>
                </a:cubicBezTo>
                <a:cubicBezTo>
                  <a:pt x="27461" y="335951"/>
                  <a:pt x="28933" y="313450"/>
                  <a:pt x="29459" y="290948"/>
                </a:cubicBezTo>
                <a:cubicBezTo>
                  <a:pt x="30300" y="250152"/>
                  <a:pt x="30931" y="209460"/>
                  <a:pt x="39868" y="169189"/>
                </a:cubicBezTo>
                <a:cubicBezTo>
                  <a:pt x="41971" y="159621"/>
                  <a:pt x="43548" y="149948"/>
                  <a:pt x="44600" y="140274"/>
                </a:cubicBezTo>
                <a:cubicBezTo>
                  <a:pt x="47228" y="116511"/>
                  <a:pt x="52696" y="93379"/>
                  <a:pt x="60687" y="70668"/>
                </a:cubicBezTo>
                <a:cubicBezTo>
                  <a:pt x="65944" y="55632"/>
                  <a:pt x="74987" y="44171"/>
                  <a:pt x="92126" y="39650"/>
                </a:cubicBezTo>
                <a:cubicBezTo>
                  <a:pt x="101694" y="37126"/>
                  <a:pt x="111262" y="34077"/>
                  <a:pt x="121146" y="32605"/>
                </a:cubicBezTo>
                <a:cubicBezTo>
                  <a:pt x="129768" y="31343"/>
                  <a:pt x="131450" y="33551"/>
                  <a:pt x="131871" y="41647"/>
                </a:cubicBezTo>
                <a:cubicBezTo>
                  <a:pt x="132081" y="46694"/>
                  <a:pt x="131976" y="51846"/>
                  <a:pt x="132712" y="56893"/>
                </a:cubicBezTo>
                <a:cubicBezTo>
                  <a:pt x="134079" y="66462"/>
                  <a:pt x="137233" y="69721"/>
                  <a:pt x="147538" y="70668"/>
                </a:cubicBezTo>
                <a:cubicBezTo>
                  <a:pt x="157106" y="71614"/>
                  <a:pt x="166779" y="71088"/>
                  <a:pt x="176453" y="71824"/>
                </a:cubicBezTo>
                <a:cubicBezTo>
                  <a:pt x="209469" y="74243"/>
                  <a:pt x="242274" y="73507"/>
                  <a:pt x="275290" y="70247"/>
                </a:cubicBezTo>
                <a:cubicBezTo>
                  <a:pt x="298422" y="67934"/>
                  <a:pt x="321975" y="68354"/>
                  <a:pt x="345317" y="67408"/>
                </a:cubicBezTo>
                <a:cubicBezTo>
                  <a:pt x="356358" y="66987"/>
                  <a:pt x="367293" y="66987"/>
                  <a:pt x="373602" y="55632"/>
                </a:cubicBezTo>
                <a:cubicBezTo>
                  <a:pt x="375074" y="53003"/>
                  <a:pt x="381803" y="50690"/>
                  <a:pt x="385483" y="51426"/>
                </a:cubicBezTo>
                <a:cubicBezTo>
                  <a:pt x="408615" y="55947"/>
                  <a:pt x="427331" y="65410"/>
                  <a:pt x="434376" y="88858"/>
                </a:cubicBezTo>
                <a:cubicBezTo>
                  <a:pt x="446152" y="128393"/>
                  <a:pt x="447729" y="168453"/>
                  <a:pt x="443418" y="208935"/>
                </a:cubicBezTo>
                <a:cubicBezTo>
                  <a:pt x="440685" y="235536"/>
                  <a:pt x="437215" y="262138"/>
                  <a:pt x="433430" y="288635"/>
                </a:cubicBezTo>
                <a:cubicBezTo>
                  <a:pt x="430275" y="310506"/>
                  <a:pt x="425964" y="332166"/>
                  <a:pt x="422705" y="354036"/>
                </a:cubicBezTo>
                <a:cubicBezTo>
                  <a:pt x="419866" y="372857"/>
                  <a:pt x="418604" y="391889"/>
                  <a:pt x="415239" y="410710"/>
                </a:cubicBezTo>
                <a:cubicBezTo>
                  <a:pt x="410192" y="438784"/>
                  <a:pt x="403673" y="466542"/>
                  <a:pt x="398311" y="494511"/>
                </a:cubicBezTo>
                <a:cubicBezTo>
                  <a:pt x="392423" y="525003"/>
                  <a:pt x="387481" y="555601"/>
                  <a:pt x="381277" y="585988"/>
                </a:cubicBezTo>
                <a:cubicBezTo>
                  <a:pt x="376020" y="611328"/>
                  <a:pt x="369711" y="636563"/>
                  <a:pt x="363402" y="661693"/>
                </a:cubicBezTo>
                <a:cubicBezTo>
                  <a:pt x="361615" y="668633"/>
                  <a:pt x="358776" y="675572"/>
                  <a:pt x="355516" y="681986"/>
                </a:cubicBezTo>
                <a:cubicBezTo>
                  <a:pt x="351626" y="689452"/>
                  <a:pt x="346053" y="694919"/>
                  <a:pt x="335959" y="696181"/>
                </a:cubicBezTo>
                <a:cubicBezTo>
                  <a:pt x="302733" y="700282"/>
                  <a:pt x="269717" y="705329"/>
                  <a:pt x="236491" y="709324"/>
                </a:cubicBezTo>
                <a:cubicBezTo>
                  <a:pt x="205578" y="713110"/>
                  <a:pt x="174560" y="715002"/>
                  <a:pt x="143227" y="712268"/>
                </a:cubicBezTo>
                <a:cubicBezTo>
                  <a:pt x="127770" y="710901"/>
                  <a:pt x="112103" y="711427"/>
                  <a:pt x="96542" y="711637"/>
                </a:cubicBezTo>
                <a:cubicBezTo>
                  <a:pt x="79193" y="711848"/>
                  <a:pt x="65734" y="703436"/>
                  <a:pt x="53011" y="694604"/>
                </a:cubicBezTo>
                <a:cubicBezTo>
                  <a:pt x="47754" y="690924"/>
                  <a:pt x="44074" y="683669"/>
                  <a:pt x="42497" y="677360"/>
                </a:cubicBezTo>
                <a:cubicBezTo>
                  <a:pt x="37345" y="656331"/>
                  <a:pt x="32403" y="635091"/>
                  <a:pt x="29564" y="613641"/>
                </a:cubicBezTo>
                <a:cubicBezTo>
                  <a:pt x="26304" y="588827"/>
                  <a:pt x="25358" y="563802"/>
                  <a:pt x="23360" y="538988"/>
                </a:cubicBezTo>
                <a:cubicBezTo>
                  <a:pt x="23886" y="538988"/>
                  <a:pt x="24727" y="538988"/>
                  <a:pt x="25463" y="538883"/>
                </a:cubicBezTo>
                <a:close/>
                <a:moveTo>
                  <a:pt x="123985" y="43224"/>
                </a:moveTo>
                <a:cubicBezTo>
                  <a:pt x="119674" y="43855"/>
                  <a:pt x="117150" y="44276"/>
                  <a:pt x="114522" y="44697"/>
                </a:cubicBezTo>
                <a:cubicBezTo>
                  <a:pt x="88235" y="48482"/>
                  <a:pt x="71096" y="61520"/>
                  <a:pt x="65419" y="86229"/>
                </a:cubicBezTo>
                <a:cubicBezTo>
                  <a:pt x="60582" y="107784"/>
                  <a:pt x="55219" y="129339"/>
                  <a:pt x="51119" y="150999"/>
                </a:cubicBezTo>
                <a:cubicBezTo>
                  <a:pt x="44915" y="183594"/>
                  <a:pt x="37555" y="216084"/>
                  <a:pt x="38081" y="249521"/>
                </a:cubicBezTo>
                <a:cubicBezTo>
                  <a:pt x="38396" y="267711"/>
                  <a:pt x="37134" y="286007"/>
                  <a:pt x="36609" y="304302"/>
                </a:cubicBezTo>
                <a:cubicBezTo>
                  <a:pt x="36083" y="323333"/>
                  <a:pt x="35767" y="342470"/>
                  <a:pt x="34926" y="361501"/>
                </a:cubicBezTo>
                <a:cubicBezTo>
                  <a:pt x="33770" y="386947"/>
                  <a:pt x="31036" y="412392"/>
                  <a:pt x="31036" y="437837"/>
                </a:cubicBezTo>
                <a:cubicBezTo>
                  <a:pt x="30931" y="474323"/>
                  <a:pt x="32087" y="510809"/>
                  <a:pt x="33559" y="547294"/>
                </a:cubicBezTo>
                <a:cubicBezTo>
                  <a:pt x="34716" y="574843"/>
                  <a:pt x="36188" y="602496"/>
                  <a:pt x="39342" y="629834"/>
                </a:cubicBezTo>
                <a:cubicBezTo>
                  <a:pt x="40920" y="643398"/>
                  <a:pt x="40394" y="657382"/>
                  <a:pt x="48280" y="670420"/>
                </a:cubicBezTo>
                <a:cubicBezTo>
                  <a:pt x="59215" y="688611"/>
                  <a:pt x="80560" y="700807"/>
                  <a:pt x="103376" y="699651"/>
                </a:cubicBezTo>
                <a:cubicBezTo>
                  <a:pt x="119779" y="698810"/>
                  <a:pt x="136287" y="699230"/>
                  <a:pt x="152795" y="699125"/>
                </a:cubicBezTo>
                <a:cubicBezTo>
                  <a:pt x="168777" y="699020"/>
                  <a:pt x="184759" y="699861"/>
                  <a:pt x="200636" y="698810"/>
                </a:cubicBezTo>
                <a:cubicBezTo>
                  <a:pt x="217985" y="697653"/>
                  <a:pt x="235229" y="694814"/>
                  <a:pt x="252473" y="692816"/>
                </a:cubicBezTo>
                <a:cubicBezTo>
                  <a:pt x="278865" y="689662"/>
                  <a:pt x="305362" y="686613"/>
                  <a:pt x="331753" y="683564"/>
                </a:cubicBezTo>
                <a:cubicBezTo>
                  <a:pt x="344581" y="682091"/>
                  <a:pt x="346264" y="680830"/>
                  <a:pt x="349628" y="669474"/>
                </a:cubicBezTo>
                <a:cubicBezTo>
                  <a:pt x="353624" y="656015"/>
                  <a:pt x="358460" y="642557"/>
                  <a:pt x="361299" y="628888"/>
                </a:cubicBezTo>
                <a:cubicBezTo>
                  <a:pt x="371183" y="581467"/>
                  <a:pt x="380962" y="534046"/>
                  <a:pt x="389689" y="486415"/>
                </a:cubicBezTo>
                <a:cubicBezTo>
                  <a:pt x="395367" y="455081"/>
                  <a:pt x="398731" y="423327"/>
                  <a:pt x="403884" y="391889"/>
                </a:cubicBezTo>
                <a:cubicBezTo>
                  <a:pt x="409141" y="360029"/>
                  <a:pt x="415765" y="328486"/>
                  <a:pt x="420812" y="296626"/>
                </a:cubicBezTo>
                <a:cubicBezTo>
                  <a:pt x="425018" y="270130"/>
                  <a:pt x="427331" y="243422"/>
                  <a:pt x="431537" y="217031"/>
                </a:cubicBezTo>
                <a:cubicBezTo>
                  <a:pt x="437741" y="177916"/>
                  <a:pt x="435322" y="139328"/>
                  <a:pt x="427436" y="100424"/>
                </a:cubicBezTo>
                <a:cubicBezTo>
                  <a:pt x="423230" y="79500"/>
                  <a:pt x="410297" y="68565"/>
                  <a:pt x="389584" y="63097"/>
                </a:cubicBezTo>
                <a:cubicBezTo>
                  <a:pt x="384747" y="61835"/>
                  <a:pt x="380015" y="61415"/>
                  <a:pt x="377387" y="65831"/>
                </a:cubicBezTo>
                <a:cubicBezTo>
                  <a:pt x="370973" y="76556"/>
                  <a:pt x="359407" y="76976"/>
                  <a:pt x="348682" y="77818"/>
                </a:cubicBezTo>
                <a:cubicBezTo>
                  <a:pt x="313458" y="80762"/>
                  <a:pt x="278129" y="81498"/>
                  <a:pt x="243010" y="85809"/>
                </a:cubicBezTo>
                <a:cubicBezTo>
                  <a:pt x="217775" y="88963"/>
                  <a:pt x="191699" y="86965"/>
                  <a:pt x="166043" y="86545"/>
                </a:cubicBezTo>
                <a:cubicBezTo>
                  <a:pt x="157947" y="86439"/>
                  <a:pt x="149641" y="84652"/>
                  <a:pt x="141860" y="82234"/>
                </a:cubicBezTo>
                <a:cubicBezTo>
                  <a:pt x="130294" y="78659"/>
                  <a:pt x="123985" y="70773"/>
                  <a:pt x="124090" y="58996"/>
                </a:cubicBezTo>
                <a:cubicBezTo>
                  <a:pt x="123985" y="54160"/>
                  <a:pt x="123985" y="49218"/>
                  <a:pt x="123985" y="43224"/>
                </a:cubicBezTo>
                <a:close/>
                <a:moveTo>
                  <a:pt x="164676" y="63413"/>
                </a:moveTo>
                <a:cubicBezTo>
                  <a:pt x="154267" y="63202"/>
                  <a:pt x="146591" y="56788"/>
                  <a:pt x="146591" y="48271"/>
                </a:cubicBezTo>
                <a:cubicBezTo>
                  <a:pt x="146591" y="39860"/>
                  <a:pt x="156790" y="31764"/>
                  <a:pt x="167305" y="31869"/>
                </a:cubicBezTo>
                <a:cubicBezTo>
                  <a:pt x="174876" y="31974"/>
                  <a:pt x="184864" y="41542"/>
                  <a:pt x="184654" y="48797"/>
                </a:cubicBezTo>
                <a:cubicBezTo>
                  <a:pt x="184444" y="57735"/>
                  <a:pt x="176348" y="63623"/>
                  <a:pt x="164676" y="63413"/>
                </a:cubicBezTo>
                <a:close/>
                <a:moveTo>
                  <a:pt x="157316" y="49218"/>
                </a:moveTo>
                <a:cubicBezTo>
                  <a:pt x="164466" y="53844"/>
                  <a:pt x="168987" y="53003"/>
                  <a:pt x="172983" y="47010"/>
                </a:cubicBezTo>
                <a:cubicBezTo>
                  <a:pt x="167095" y="41016"/>
                  <a:pt x="162784" y="42804"/>
                  <a:pt x="157316" y="49218"/>
                </a:cubicBezTo>
                <a:close/>
                <a:moveTo>
                  <a:pt x="105795" y="153838"/>
                </a:moveTo>
                <a:cubicBezTo>
                  <a:pt x="109370" y="152787"/>
                  <a:pt x="112839" y="152681"/>
                  <a:pt x="114312" y="151104"/>
                </a:cubicBezTo>
                <a:cubicBezTo>
                  <a:pt x="125562" y="139433"/>
                  <a:pt x="141124" y="140379"/>
                  <a:pt x="155318" y="140274"/>
                </a:cubicBezTo>
                <a:cubicBezTo>
                  <a:pt x="180448" y="140169"/>
                  <a:pt x="205578" y="142798"/>
                  <a:pt x="230813" y="142798"/>
                </a:cubicBezTo>
                <a:cubicBezTo>
                  <a:pt x="267194" y="142693"/>
                  <a:pt x="302523" y="149422"/>
                  <a:pt x="337852" y="155626"/>
                </a:cubicBezTo>
                <a:cubicBezTo>
                  <a:pt x="354780" y="158570"/>
                  <a:pt x="371288" y="164458"/>
                  <a:pt x="387691" y="169715"/>
                </a:cubicBezTo>
                <a:cubicBezTo>
                  <a:pt x="394315" y="171818"/>
                  <a:pt x="399993" y="176234"/>
                  <a:pt x="400203" y="183594"/>
                </a:cubicBezTo>
                <a:cubicBezTo>
                  <a:pt x="400834" y="203467"/>
                  <a:pt x="403253" y="223655"/>
                  <a:pt x="400834" y="243212"/>
                </a:cubicBezTo>
                <a:cubicBezTo>
                  <a:pt x="397259" y="272653"/>
                  <a:pt x="390845" y="301778"/>
                  <a:pt x="384537" y="330799"/>
                </a:cubicBezTo>
                <a:cubicBezTo>
                  <a:pt x="380751" y="348253"/>
                  <a:pt x="375810" y="365497"/>
                  <a:pt x="369606" y="382320"/>
                </a:cubicBezTo>
                <a:cubicBezTo>
                  <a:pt x="365505" y="393466"/>
                  <a:pt x="358671" y="403770"/>
                  <a:pt x="352152" y="413969"/>
                </a:cubicBezTo>
                <a:cubicBezTo>
                  <a:pt x="346474" y="422801"/>
                  <a:pt x="337431" y="427428"/>
                  <a:pt x="326076" y="428479"/>
                </a:cubicBezTo>
                <a:cubicBezTo>
                  <a:pt x="291798" y="431529"/>
                  <a:pt x="257731" y="435524"/>
                  <a:pt x="223138" y="432896"/>
                </a:cubicBezTo>
                <a:cubicBezTo>
                  <a:pt x="193802" y="430582"/>
                  <a:pt x="164887" y="426482"/>
                  <a:pt x="136918" y="418175"/>
                </a:cubicBezTo>
                <a:cubicBezTo>
                  <a:pt x="130399" y="416282"/>
                  <a:pt x="124195" y="413338"/>
                  <a:pt x="118202" y="410394"/>
                </a:cubicBezTo>
                <a:cubicBezTo>
                  <a:pt x="97804" y="400511"/>
                  <a:pt x="89076" y="384318"/>
                  <a:pt x="88761" y="363499"/>
                </a:cubicBezTo>
                <a:cubicBezTo>
                  <a:pt x="88130" y="325331"/>
                  <a:pt x="89707" y="287268"/>
                  <a:pt x="93493" y="249205"/>
                </a:cubicBezTo>
                <a:cubicBezTo>
                  <a:pt x="95806" y="225968"/>
                  <a:pt x="97698" y="202836"/>
                  <a:pt x="100327" y="179599"/>
                </a:cubicBezTo>
                <a:cubicBezTo>
                  <a:pt x="101168" y="171187"/>
                  <a:pt x="103797" y="162881"/>
                  <a:pt x="105795" y="153838"/>
                </a:cubicBezTo>
                <a:close/>
                <a:moveTo>
                  <a:pt x="388953" y="184015"/>
                </a:moveTo>
                <a:cubicBezTo>
                  <a:pt x="383906" y="182648"/>
                  <a:pt x="379595" y="181386"/>
                  <a:pt x="375179" y="180335"/>
                </a:cubicBezTo>
                <a:cubicBezTo>
                  <a:pt x="350259" y="174762"/>
                  <a:pt x="325445" y="168979"/>
                  <a:pt x="299894" y="165825"/>
                </a:cubicBezTo>
                <a:cubicBezTo>
                  <a:pt x="270453" y="162250"/>
                  <a:pt x="241118" y="157623"/>
                  <a:pt x="211361" y="157098"/>
                </a:cubicBezTo>
                <a:cubicBezTo>
                  <a:pt x="183918" y="156677"/>
                  <a:pt x="156475" y="153943"/>
                  <a:pt x="129242" y="159621"/>
                </a:cubicBezTo>
                <a:cubicBezTo>
                  <a:pt x="120095" y="161514"/>
                  <a:pt x="114627" y="164878"/>
                  <a:pt x="113575" y="173185"/>
                </a:cubicBezTo>
                <a:cubicBezTo>
                  <a:pt x="111367" y="191691"/>
                  <a:pt x="108949" y="210301"/>
                  <a:pt x="108213" y="228807"/>
                </a:cubicBezTo>
                <a:cubicBezTo>
                  <a:pt x="106846" y="262244"/>
                  <a:pt x="106215" y="295785"/>
                  <a:pt x="106110" y="329222"/>
                </a:cubicBezTo>
                <a:cubicBezTo>
                  <a:pt x="106005" y="344888"/>
                  <a:pt x="107477" y="360555"/>
                  <a:pt x="108739" y="376117"/>
                </a:cubicBezTo>
                <a:cubicBezTo>
                  <a:pt x="109580" y="386106"/>
                  <a:pt x="114522" y="394307"/>
                  <a:pt x="124931" y="398092"/>
                </a:cubicBezTo>
                <a:cubicBezTo>
                  <a:pt x="137233" y="402613"/>
                  <a:pt x="149641" y="407976"/>
                  <a:pt x="162574" y="409974"/>
                </a:cubicBezTo>
                <a:cubicBezTo>
                  <a:pt x="211992" y="417649"/>
                  <a:pt x="261726" y="420804"/>
                  <a:pt x="311986" y="416072"/>
                </a:cubicBezTo>
                <a:cubicBezTo>
                  <a:pt x="329756" y="414390"/>
                  <a:pt x="341637" y="406714"/>
                  <a:pt x="350575" y="393045"/>
                </a:cubicBezTo>
                <a:cubicBezTo>
                  <a:pt x="362246" y="375170"/>
                  <a:pt x="366241" y="355193"/>
                  <a:pt x="370447" y="335215"/>
                </a:cubicBezTo>
                <a:cubicBezTo>
                  <a:pt x="375389" y="311031"/>
                  <a:pt x="378543" y="286532"/>
                  <a:pt x="384957" y="262769"/>
                </a:cubicBezTo>
                <a:cubicBezTo>
                  <a:pt x="391687" y="236693"/>
                  <a:pt x="388848" y="210722"/>
                  <a:pt x="388953" y="184015"/>
                </a:cubicBezTo>
                <a:close/>
                <a:moveTo>
                  <a:pt x="108634" y="557073"/>
                </a:moveTo>
                <a:cubicBezTo>
                  <a:pt x="119779" y="559176"/>
                  <a:pt x="131240" y="560438"/>
                  <a:pt x="142596" y="561384"/>
                </a:cubicBezTo>
                <a:cubicBezTo>
                  <a:pt x="175401" y="564118"/>
                  <a:pt x="208312" y="566010"/>
                  <a:pt x="241223" y="563592"/>
                </a:cubicBezTo>
                <a:cubicBezTo>
                  <a:pt x="248057" y="563066"/>
                  <a:pt x="254997" y="563487"/>
                  <a:pt x="261726" y="564328"/>
                </a:cubicBezTo>
                <a:cubicBezTo>
                  <a:pt x="287172" y="567693"/>
                  <a:pt x="312512" y="571583"/>
                  <a:pt x="337852" y="575158"/>
                </a:cubicBezTo>
                <a:cubicBezTo>
                  <a:pt x="341953" y="575684"/>
                  <a:pt x="346684" y="576630"/>
                  <a:pt x="348261" y="571688"/>
                </a:cubicBezTo>
                <a:cubicBezTo>
                  <a:pt x="349733" y="567062"/>
                  <a:pt x="347525" y="563277"/>
                  <a:pt x="342899" y="561174"/>
                </a:cubicBezTo>
                <a:cubicBezTo>
                  <a:pt x="340481" y="560017"/>
                  <a:pt x="337852" y="559176"/>
                  <a:pt x="335118" y="558755"/>
                </a:cubicBezTo>
                <a:cubicBezTo>
                  <a:pt x="297686" y="552552"/>
                  <a:pt x="260044" y="548030"/>
                  <a:pt x="222086" y="546033"/>
                </a:cubicBezTo>
                <a:cubicBezTo>
                  <a:pt x="189596" y="544350"/>
                  <a:pt x="157106" y="543299"/>
                  <a:pt x="124616" y="542352"/>
                </a:cubicBezTo>
                <a:cubicBezTo>
                  <a:pt x="114732" y="542037"/>
                  <a:pt x="104848" y="542773"/>
                  <a:pt x="93913" y="543089"/>
                </a:cubicBezTo>
                <a:cubicBezTo>
                  <a:pt x="93282" y="555496"/>
                  <a:pt x="102115" y="555811"/>
                  <a:pt x="108634" y="557073"/>
                </a:cubicBezTo>
                <a:close/>
                <a:moveTo>
                  <a:pt x="113996" y="521218"/>
                </a:moveTo>
                <a:cubicBezTo>
                  <a:pt x="123144" y="522164"/>
                  <a:pt x="132291" y="522585"/>
                  <a:pt x="141439" y="522795"/>
                </a:cubicBezTo>
                <a:cubicBezTo>
                  <a:pt x="193171" y="524162"/>
                  <a:pt x="245113" y="521534"/>
                  <a:pt x="296740" y="527422"/>
                </a:cubicBezTo>
                <a:cubicBezTo>
                  <a:pt x="305362" y="528368"/>
                  <a:pt x="313984" y="529630"/>
                  <a:pt x="322711" y="529840"/>
                </a:cubicBezTo>
                <a:cubicBezTo>
                  <a:pt x="325129" y="529945"/>
                  <a:pt x="328494" y="527422"/>
                  <a:pt x="329650" y="525319"/>
                </a:cubicBezTo>
                <a:cubicBezTo>
                  <a:pt x="330387" y="523847"/>
                  <a:pt x="328704" y="519956"/>
                  <a:pt x="326917" y="519010"/>
                </a:cubicBezTo>
                <a:cubicBezTo>
                  <a:pt x="322606" y="516802"/>
                  <a:pt x="317769" y="514699"/>
                  <a:pt x="313037" y="514173"/>
                </a:cubicBezTo>
                <a:cubicBezTo>
                  <a:pt x="293480" y="512176"/>
                  <a:pt x="273818" y="509757"/>
                  <a:pt x="254156" y="509231"/>
                </a:cubicBezTo>
                <a:cubicBezTo>
                  <a:pt x="220299" y="508390"/>
                  <a:pt x="186442" y="508706"/>
                  <a:pt x="152585" y="508916"/>
                </a:cubicBezTo>
                <a:cubicBezTo>
                  <a:pt x="137128" y="509021"/>
                  <a:pt x="121567" y="509968"/>
                  <a:pt x="104743" y="510598"/>
                </a:cubicBezTo>
                <a:cubicBezTo>
                  <a:pt x="107582" y="520062"/>
                  <a:pt x="107582" y="520482"/>
                  <a:pt x="113996" y="521218"/>
                </a:cubicBezTo>
                <a:close/>
                <a:moveTo>
                  <a:pt x="88446" y="443095"/>
                </a:moveTo>
                <a:cubicBezTo>
                  <a:pt x="88971" y="432580"/>
                  <a:pt x="97698" y="427428"/>
                  <a:pt x="109370" y="431529"/>
                </a:cubicBezTo>
                <a:cubicBezTo>
                  <a:pt x="116414" y="434052"/>
                  <a:pt x="122197" y="435314"/>
                  <a:pt x="129768" y="433211"/>
                </a:cubicBezTo>
                <a:cubicBezTo>
                  <a:pt x="136392" y="431318"/>
                  <a:pt x="143542" y="433737"/>
                  <a:pt x="147538" y="439940"/>
                </a:cubicBezTo>
                <a:cubicBezTo>
                  <a:pt x="151323" y="445828"/>
                  <a:pt x="149430" y="451296"/>
                  <a:pt x="145224" y="456343"/>
                </a:cubicBezTo>
                <a:cubicBezTo>
                  <a:pt x="139126" y="463703"/>
                  <a:pt x="133343" y="471274"/>
                  <a:pt x="127139" y="478634"/>
                </a:cubicBezTo>
                <a:cubicBezTo>
                  <a:pt x="122092" y="484627"/>
                  <a:pt x="118097" y="485889"/>
                  <a:pt x="113470" y="481894"/>
                </a:cubicBezTo>
                <a:cubicBezTo>
                  <a:pt x="102745" y="472536"/>
                  <a:pt x="94018" y="461706"/>
                  <a:pt x="89076" y="448667"/>
                </a:cubicBezTo>
                <a:cubicBezTo>
                  <a:pt x="88340" y="446670"/>
                  <a:pt x="88656" y="444462"/>
                  <a:pt x="88446" y="443095"/>
                </a:cubicBezTo>
                <a:close/>
                <a:moveTo>
                  <a:pt x="127455" y="456553"/>
                </a:moveTo>
                <a:cubicBezTo>
                  <a:pt x="119884" y="456343"/>
                  <a:pt x="114732" y="453609"/>
                  <a:pt x="112629" y="446354"/>
                </a:cubicBezTo>
                <a:cubicBezTo>
                  <a:pt x="111473" y="442359"/>
                  <a:pt x="108739" y="439625"/>
                  <a:pt x="102535" y="442043"/>
                </a:cubicBezTo>
                <a:cubicBezTo>
                  <a:pt x="99486" y="454030"/>
                  <a:pt x="107792" y="461390"/>
                  <a:pt x="116940" y="470538"/>
                </a:cubicBezTo>
                <a:cubicBezTo>
                  <a:pt x="120936" y="464965"/>
                  <a:pt x="123985" y="460654"/>
                  <a:pt x="127139" y="456343"/>
                </a:cubicBezTo>
                <a:cubicBezTo>
                  <a:pt x="132502" y="453820"/>
                  <a:pt x="136497" y="450245"/>
                  <a:pt x="137969" y="443515"/>
                </a:cubicBezTo>
                <a:cubicBezTo>
                  <a:pt x="127770" y="444146"/>
                  <a:pt x="127139" y="450034"/>
                  <a:pt x="127455" y="45655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979558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2017"/>
        <p:cNvGrpSpPr/>
        <p:nvPr/>
      </p:nvGrpSpPr>
      <p:grpSpPr>
        <a:xfrm>
          <a:off x="0" y="0"/>
          <a:ext cx="0" cy="0"/>
          <a:chOff x="0" y="0"/>
          <a:chExt cx="0" cy="0"/>
        </a:xfrm>
      </p:grpSpPr>
      <p:grpSp>
        <p:nvGrpSpPr>
          <p:cNvPr id="2018" name="Google Shape;2018;p23"/>
          <p:cNvGrpSpPr/>
          <p:nvPr/>
        </p:nvGrpSpPr>
        <p:grpSpPr>
          <a:xfrm rot="-635448">
            <a:off x="9668090" y="107848"/>
            <a:ext cx="3198949" cy="3229569"/>
            <a:chOff x="14501631" y="162542"/>
            <a:chExt cx="4798253" cy="4844181"/>
          </a:xfrm>
        </p:grpSpPr>
        <p:sp>
          <p:nvSpPr>
            <p:cNvPr id="2019" name="Google Shape;2019;p23"/>
            <p:cNvSpPr/>
            <p:nvPr/>
          </p:nvSpPr>
          <p:spPr>
            <a:xfrm>
              <a:off x="14507967" y="162542"/>
              <a:ext cx="4785317" cy="4844181"/>
            </a:xfrm>
            <a:custGeom>
              <a:avLst/>
              <a:gdLst/>
              <a:ahLst/>
              <a:cxnLst/>
              <a:rect l="l" t="t" r="r" b="b"/>
              <a:pathLst>
                <a:path w="4785317" h="4844181" extrusionOk="0">
                  <a:moveTo>
                    <a:pt x="1" y="4765159"/>
                  </a:moveTo>
                  <a:cubicBezTo>
                    <a:pt x="-241" y="4809309"/>
                    <a:pt x="35949" y="4844991"/>
                    <a:pt x="80130" y="4844168"/>
                  </a:cubicBezTo>
                  <a:cubicBezTo>
                    <a:pt x="4862458" y="4754909"/>
                    <a:pt x="4781020" y="4838684"/>
                    <a:pt x="4781787" y="4701565"/>
                  </a:cubicBezTo>
                  <a:cubicBezTo>
                    <a:pt x="4782892" y="4501936"/>
                    <a:pt x="4785316" y="79636"/>
                    <a:pt x="4785316" y="80285"/>
                  </a:cubicBezTo>
                  <a:cubicBezTo>
                    <a:pt x="4785559" y="36542"/>
                    <a:pt x="4749999" y="1024"/>
                    <a:pt x="4706225" y="1266"/>
                  </a:cubicBezTo>
                  <a:cubicBezTo>
                    <a:pt x="-73591" y="27590"/>
                    <a:pt x="4287" y="-55643"/>
                    <a:pt x="3521" y="82910"/>
                  </a:cubicBezTo>
                  <a:cubicBezTo>
                    <a:pt x="2416" y="285339"/>
                    <a:pt x="-8" y="4765799"/>
                    <a:pt x="1" y="4765159"/>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20" name="Google Shape;2020;p23"/>
            <p:cNvGrpSpPr/>
            <p:nvPr/>
          </p:nvGrpSpPr>
          <p:grpSpPr>
            <a:xfrm>
              <a:off x="14501631" y="488837"/>
              <a:ext cx="4798253" cy="4243872"/>
              <a:chOff x="14501631" y="488837"/>
              <a:chExt cx="4798253" cy="4243872"/>
            </a:xfrm>
          </p:grpSpPr>
          <p:sp>
            <p:nvSpPr>
              <p:cNvPr id="2021" name="Google Shape;2021;p23"/>
              <p:cNvSpPr/>
              <p:nvPr/>
            </p:nvSpPr>
            <p:spPr>
              <a:xfrm>
                <a:off x="14504189" y="1617066"/>
                <a:ext cx="4793260" cy="44172"/>
              </a:xfrm>
              <a:custGeom>
                <a:avLst/>
                <a:gdLst/>
                <a:ahLst/>
                <a:cxnLst/>
                <a:rect l="l" t="t" r="r" b="b"/>
                <a:pathLst>
                  <a:path w="4793260" h="44172" extrusionOk="0">
                    <a:moveTo>
                      <a:pt x="4787572" y="17959"/>
                    </a:moveTo>
                    <a:cubicBezTo>
                      <a:pt x="4787387" y="-10903"/>
                      <a:pt x="5155272" y="-2658"/>
                      <a:pt x="5689" y="26213"/>
                    </a:cubicBezTo>
                    <a:cubicBezTo>
                      <a:pt x="5874" y="55075"/>
                      <a:pt x="-362021" y="46830"/>
                      <a:pt x="4787572" y="1795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2" name="Google Shape;2022;p23"/>
              <p:cNvSpPr/>
              <p:nvPr/>
            </p:nvSpPr>
            <p:spPr>
              <a:xfrm>
                <a:off x="14506645" y="1992769"/>
                <a:ext cx="4793239" cy="52223"/>
              </a:xfrm>
              <a:custGeom>
                <a:avLst/>
                <a:gdLst/>
                <a:ahLst/>
                <a:cxnLst/>
                <a:rect l="l" t="t" r="r" b="b"/>
                <a:pathLst>
                  <a:path w="4793239" h="52223" extrusionOk="0">
                    <a:moveTo>
                      <a:pt x="4787549" y="17515"/>
                    </a:moveTo>
                    <a:cubicBezTo>
                      <a:pt x="4787365" y="-11356"/>
                      <a:pt x="5155289" y="-3789"/>
                      <a:pt x="5687" y="34712"/>
                    </a:cubicBezTo>
                    <a:cubicBezTo>
                      <a:pt x="5881" y="63574"/>
                      <a:pt x="-362024" y="56017"/>
                      <a:pt x="4787549" y="1751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3" name="Google Shape;2023;p23"/>
              <p:cNvSpPr/>
              <p:nvPr/>
            </p:nvSpPr>
            <p:spPr>
              <a:xfrm>
                <a:off x="14505022" y="2368428"/>
                <a:ext cx="4793408" cy="60417"/>
              </a:xfrm>
              <a:custGeom>
                <a:avLst/>
                <a:gdLst/>
                <a:ahLst/>
                <a:cxnLst/>
                <a:rect l="l" t="t" r="r" b="b"/>
                <a:pathLst>
                  <a:path w="4793408" h="60417" extrusionOk="0">
                    <a:moveTo>
                      <a:pt x="4787602" y="17144"/>
                    </a:moveTo>
                    <a:cubicBezTo>
                      <a:pt x="4787786" y="-11727"/>
                      <a:pt x="5155594" y="-4858"/>
                      <a:pt x="5807" y="43274"/>
                    </a:cubicBezTo>
                    <a:cubicBezTo>
                      <a:pt x="5623" y="72145"/>
                      <a:pt x="-362185" y="65276"/>
                      <a:pt x="4787602" y="1714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4" name="Google Shape;2024;p23"/>
              <p:cNvSpPr/>
              <p:nvPr/>
            </p:nvSpPr>
            <p:spPr>
              <a:xfrm>
                <a:off x="14504345" y="488837"/>
                <a:ext cx="4793259" cy="22141"/>
              </a:xfrm>
              <a:custGeom>
                <a:avLst/>
                <a:gdLst/>
                <a:ahLst/>
                <a:cxnLst/>
                <a:rect l="l" t="t" r="r" b="b"/>
                <a:pathLst>
                  <a:path w="4793259" h="22141" extrusionOk="0">
                    <a:moveTo>
                      <a:pt x="5697" y="20352"/>
                    </a:moveTo>
                    <a:cubicBezTo>
                      <a:pt x="5155328" y="20352"/>
                      <a:pt x="4787405" y="30660"/>
                      <a:pt x="4787560" y="1789"/>
                    </a:cubicBezTo>
                    <a:cubicBezTo>
                      <a:pt x="-362062" y="1789"/>
                      <a:pt x="5862" y="-8519"/>
                      <a:pt x="5697" y="2035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5" name="Google Shape;2025;p23"/>
              <p:cNvSpPr/>
              <p:nvPr/>
            </p:nvSpPr>
            <p:spPr>
              <a:xfrm>
                <a:off x="14501734" y="1241244"/>
                <a:ext cx="4793289" cy="36345"/>
              </a:xfrm>
              <a:custGeom>
                <a:avLst/>
                <a:gdLst/>
                <a:ahLst/>
                <a:cxnLst/>
                <a:rect l="l" t="t" r="r" b="b"/>
                <a:pathLst>
                  <a:path w="4793289" h="36345" extrusionOk="0">
                    <a:moveTo>
                      <a:pt x="4787601" y="18512"/>
                    </a:moveTo>
                    <a:cubicBezTo>
                      <a:pt x="4787416" y="-10350"/>
                      <a:pt x="5155311" y="-1417"/>
                      <a:pt x="5689" y="17834"/>
                    </a:cubicBezTo>
                    <a:cubicBezTo>
                      <a:pt x="5874" y="46695"/>
                      <a:pt x="-362021" y="37763"/>
                      <a:pt x="4787601" y="1851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6" name="Google Shape;2026;p23"/>
              <p:cNvSpPr/>
              <p:nvPr/>
            </p:nvSpPr>
            <p:spPr>
              <a:xfrm>
                <a:off x="14502245" y="865223"/>
                <a:ext cx="4793293" cy="28872"/>
              </a:xfrm>
              <a:custGeom>
                <a:avLst/>
                <a:gdLst/>
                <a:ahLst/>
                <a:cxnLst/>
                <a:rect l="l" t="t" r="r" b="b"/>
                <a:pathLst>
                  <a:path w="4793293" h="28872" extrusionOk="0">
                    <a:moveTo>
                      <a:pt x="4787498" y="19245"/>
                    </a:moveTo>
                    <a:cubicBezTo>
                      <a:pt x="4787653" y="-9617"/>
                      <a:pt x="5155431" y="-6"/>
                      <a:pt x="5800" y="9624"/>
                    </a:cubicBezTo>
                    <a:cubicBezTo>
                      <a:pt x="5635" y="38495"/>
                      <a:pt x="-362144" y="28875"/>
                      <a:pt x="4787498" y="1924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7" name="Google Shape;2027;p23"/>
              <p:cNvSpPr/>
              <p:nvPr/>
            </p:nvSpPr>
            <p:spPr>
              <a:xfrm>
                <a:off x="14504092" y="3495126"/>
                <a:ext cx="4793133" cy="85524"/>
              </a:xfrm>
              <a:custGeom>
                <a:avLst/>
                <a:gdLst/>
                <a:ahLst/>
                <a:cxnLst/>
                <a:rect l="l" t="t" r="r" b="b"/>
                <a:pathLst>
                  <a:path w="4793133" h="85524" extrusionOk="0">
                    <a:moveTo>
                      <a:pt x="4787445" y="16292"/>
                    </a:moveTo>
                    <a:cubicBezTo>
                      <a:pt x="4787261" y="-12579"/>
                      <a:pt x="5155136" y="-7774"/>
                      <a:pt x="5689" y="69239"/>
                    </a:cubicBezTo>
                    <a:cubicBezTo>
                      <a:pt x="5873" y="98101"/>
                      <a:pt x="-362002" y="93295"/>
                      <a:pt x="4787445" y="1629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8" name="Google Shape;2028;p23"/>
              <p:cNvSpPr/>
              <p:nvPr/>
            </p:nvSpPr>
            <p:spPr>
              <a:xfrm>
                <a:off x="14505409" y="4246081"/>
                <a:ext cx="4793488" cy="102554"/>
              </a:xfrm>
              <a:custGeom>
                <a:avLst/>
                <a:gdLst/>
                <a:ahLst/>
                <a:cxnLst/>
                <a:rect l="l" t="t" r="r" b="b"/>
                <a:pathLst>
                  <a:path w="4793488" h="102554" extrusionOk="0">
                    <a:moveTo>
                      <a:pt x="4787689" y="15866"/>
                    </a:moveTo>
                    <a:cubicBezTo>
                      <a:pt x="4787854" y="-13006"/>
                      <a:pt x="5155642" y="-9566"/>
                      <a:pt x="5797" y="86687"/>
                    </a:cubicBezTo>
                    <a:cubicBezTo>
                      <a:pt x="5642" y="115559"/>
                      <a:pt x="-362156" y="112129"/>
                      <a:pt x="4787689" y="1586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9" name="Google Shape;2029;p23"/>
              <p:cNvSpPr/>
              <p:nvPr/>
            </p:nvSpPr>
            <p:spPr>
              <a:xfrm>
                <a:off x="14502563" y="2744048"/>
                <a:ext cx="4793430" cy="68715"/>
              </a:xfrm>
              <a:custGeom>
                <a:avLst/>
                <a:gdLst/>
                <a:ahLst/>
                <a:cxnLst/>
                <a:rect l="l" t="t" r="r" b="b"/>
                <a:pathLst>
                  <a:path w="4793430" h="68715" extrusionOk="0">
                    <a:moveTo>
                      <a:pt x="4787626" y="16822"/>
                    </a:moveTo>
                    <a:cubicBezTo>
                      <a:pt x="4787810" y="-12049"/>
                      <a:pt x="5155569" y="-5868"/>
                      <a:pt x="5802" y="51894"/>
                    </a:cubicBezTo>
                    <a:cubicBezTo>
                      <a:pt x="5628" y="80765"/>
                      <a:pt x="-362141" y="74584"/>
                      <a:pt x="4787626" y="1682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0" name="Google Shape;2030;p23"/>
              <p:cNvSpPr/>
              <p:nvPr/>
            </p:nvSpPr>
            <p:spPr>
              <a:xfrm>
                <a:off x="14503314" y="4621579"/>
                <a:ext cx="4793500" cy="111130"/>
              </a:xfrm>
              <a:custGeom>
                <a:avLst/>
                <a:gdLst/>
                <a:ahLst/>
                <a:cxnLst/>
                <a:rect l="l" t="t" r="r" b="b"/>
                <a:pathLst>
                  <a:path w="4793500" h="111130" extrusionOk="0">
                    <a:moveTo>
                      <a:pt x="4787700" y="15684"/>
                    </a:moveTo>
                    <a:cubicBezTo>
                      <a:pt x="4787865" y="-13187"/>
                      <a:pt x="5155681" y="-10445"/>
                      <a:pt x="5798" y="95449"/>
                    </a:cubicBezTo>
                    <a:cubicBezTo>
                      <a:pt x="5643" y="124320"/>
                      <a:pt x="-362184" y="121569"/>
                      <a:pt x="4787700" y="156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1" name="Google Shape;2031;p23"/>
              <p:cNvSpPr/>
              <p:nvPr/>
            </p:nvSpPr>
            <p:spPr>
              <a:xfrm>
                <a:off x="14506553" y="3870591"/>
                <a:ext cx="4793108" cy="94009"/>
              </a:xfrm>
              <a:custGeom>
                <a:avLst/>
                <a:gdLst/>
                <a:ahLst/>
                <a:cxnLst/>
                <a:rect l="l" t="t" r="r" b="b"/>
                <a:pathLst>
                  <a:path w="4793108" h="94009" extrusionOk="0">
                    <a:moveTo>
                      <a:pt x="4787418" y="16067"/>
                    </a:moveTo>
                    <a:cubicBezTo>
                      <a:pt x="4787234" y="-12804"/>
                      <a:pt x="5155157" y="-8677"/>
                      <a:pt x="5691" y="77947"/>
                    </a:cubicBezTo>
                    <a:cubicBezTo>
                      <a:pt x="5875" y="106808"/>
                      <a:pt x="-362048" y="102691"/>
                      <a:pt x="4787418" y="1606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2" name="Google Shape;2032;p23"/>
              <p:cNvSpPr/>
              <p:nvPr/>
            </p:nvSpPr>
            <p:spPr>
              <a:xfrm>
                <a:off x="14501631" y="3119630"/>
                <a:ext cx="4793160" cy="77084"/>
              </a:xfrm>
              <a:custGeom>
                <a:avLst/>
                <a:gdLst/>
                <a:ahLst/>
                <a:cxnLst/>
                <a:rect l="l" t="t" r="r" b="b"/>
                <a:pathLst>
                  <a:path w="4793160" h="77084" extrusionOk="0">
                    <a:moveTo>
                      <a:pt x="4787471" y="16539"/>
                    </a:moveTo>
                    <a:cubicBezTo>
                      <a:pt x="4787287" y="-12333"/>
                      <a:pt x="5155172" y="-6830"/>
                      <a:pt x="5686" y="60543"/>
                    </a:cubicBezTo>
                    <a:cubicBezTo>
                      <a:pt x="5880" y="89415"/>
                      <a:pt x="-362005" y="83921"/>
                      <a:pt x="4787471" y="1653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grpSp>
        <p:nvGrpSpPr>
          <p:cNvPr id="2036" name="Google Shape;2036;p23"/>
          <p:cNvGrpSpPr/>
          <p:nvPr/>
        </p:nvGrpSpPr>
        <p:grpSpPr>
          <a:xfrm rot="-733608">
            <a:off x="7299686" y="1140609"/>
            <a:ext cx="1531177" cy="1168312"/>
            <a:chOff x="10948074" y="1709235"/>
            <a:chExt cx="2296571" cy="1752244"/>
          </a:xfrm>
        </p:grpSpPr>
        <p:sp>
          <p:nvSpPr>
            <p:cNvPr id="2037" name="Google Shape;2037;p23"/>
            <p:cNvSpPr/>
            <p:nvPr/>
          </p:nvSpPr>
          <p:spPr>
            <a:xfrm>
              <a:off x="10948074" y="1709235"/>
              <a:ext cx="2296571" cy="788736"/>
            </a:xfrm>
            <a:custGeom>
              <a:avLst/>
              <a:gdLst/>
              <a:ahLst/>
              <a:cxnLst/>
              <a:rect l="l" t="t" r="r" b="b"/>
              <a:pathLst>
                <a:path w="2296571" h="788736" extrusionOk="0">
                  <a:moveTo>
                    <a:pt x="2222186" y="403716"/>
                  </a:moveTo>
                  <a:cubicBezTo>
                    <a:pt x="1609452" y="-135239"/>
                    <a:pt x="685996" y="-134468"/>
                    <a:pt x="74135" y="405410"/>
                  </a:cubicBezTo>
                  <a:cubicBezTo>
                    <a:pt x="-16640" y="485501"/>
                    <a:pt x="-25243" y="623957"/>
                    <a:pt x="54908" y="714651"/>
                  </a:cubicBezTo>
                  <a:cubicBezTo>
                    <a:pt x="135058" y="805368"/>
                    <a:pt x="273633" y="813965"/>
                    <a:pt x="364366" y="733855"/>
                  </a:cubicBezTo>
                  <a:cubicBezTo>
                    <a:pt x="811049" y="339767"/>
                    <a:pt x="1485175" y="339211"/>
                    <a:pt x="1932460" y="732620"/>
                  </a:cubicBezTo>
                  <a:cubicBezTo>
                    <a:pt x="1974175" y="769302"/>
                    <a:pt x="2025898" y="787298"/>
                    <a:pt x="2077411" y="787257"/>
                  </a:cubicBezTo>
                  <a:cubicBezTo>
                    <a:pt x="2138155" y="787211"/>
                    <a:pt x="2198596" y="762063"/>
                    <a:pt x="2241896" y="712930"/>
                  </a:cubicBezTo>
                  <a:cubicBezTo>
                    <a:pt x="2321899" y="622103"/>
                    <a:pt x="2313075" y="483661"/>
                    <a:pt x="2222186" y="40371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8" name="Google Shape;2038;p23"/>
            <p:cNvSpPr/>
            <p:nvPr/>
          </p:nvSpPr>
          <p:spPr>
            <a:xfrm>
              <a:off x="11470887" y="2353532"/>
              <a:ext cx="1251653" cy="591530"/>
            </a:xfrm>
            <a:custGeom>
              <a:avLst/>
              <a:gdLst/>
              <a:ahLst/>
              <a:cxnLst/>
              <a:rect l="l" t="t" r="r" b="b"/>
              <a:pathLst>
                <a:path w="1251653" h="591530" extrusionOk="0">
                  <a:moveTo>
                    <a:pt x="1177258" y="207336"/>
                  </a:moveTo>
                  <a:cubicBezTo>
                    <a:pt x="862609" y="-69442"/>
                    <a:pt x="388367" y="-69070"/>
                    <a:pt x="74137" y="208203"/>
                  </a:cubicBezTo>
                  <a:cubicBezTo>
                    <a:pt x="-16638" y="288295"/>
                    <a:pt x="-25241" y="426727"/>
                    <a:pt x="54896" y="517444"/>
                  </a:cubicBezTo>
                  <a:cubicBezTo>
                    <a:pt x="135065" y="608184"/>
                    <a:pt x="273635" y="616740"/>
                    <a:pt x="364364" y="536648"/>
                  </a:cubicBezTo>
                  <a:cubicBezTo>
                    <a:pt x="513429" y="405164"/>
                    <a:pt x="738319" y="405008"/>
                    <a:pt x="887550" y="536235"/>
                  </a:cubicBezTo>
                  <a:cubicBezTo>
                    <a:pt x="929256" y="572916"/>
                    <a:pt x="980979" y="590913"/>
                    <a:pt x="1032491" y="590872"/>
                  </a:cubicBezTo>
                  <a:cubicBezTo>
                    <a:pt x="1093245" y="590826"/>
                    <a:pt x="1153691" y="565678"/>
                    <a:pt x="1196976" y="516545"/>
                  </a:cubicBezTo>
                  <a:cubicBezTo>
                    <a:pt x="1276984" y="425699"/>
                    <a:pt x="1268156" y="287281"/>
                    <a:pt x="1177258" y="20733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9" name="Google Shape;2039;p23"/>
            <p:cNvSpPr/>
            <p:nvPr/>
          </p:nvSpPr>
          <p:spPr>
            <a:xfrm rot="-798371">
              <a:off x="11889931" y="3005860"/>
              <a:ext cx="413848" cy="413546"/>
            </a:xfrm>
            <a:custGeom>
              <a:avLst/>
              <a:gdLst/>
              <a:ahLst/>
              <a:cxnLst/>
              <a:rect l="l" t="t" r="r" b="b"/>
              <a:pathLst>
                <a:path w="414126" h="413824" extrusionOk="0">
                  <a:moveTo>
                    <a:pt x="414127" y="206912"/>
                  </a:moveTo>
                  <a:cubicBezTo>
                    <a:pt x="414127" y="321186"/>
                    <a:pt x="321421" y="413824"/>
                    <a:pt x="207063" y="413824"/>
                  </a:cubicBezTo>
                  <a:cubicBezTo>
                    <a:pt x="92705" y="413824"/>
                    <a:pt x="0" y="321186"/>
                    <a:pt x="0" y="206912"/>
                  </a:cubicBezTo>
                  <a:cubicBezTo>
                    <a:pt x="0" y="92638"/>
                    <a:pt x="92706" y="0"/>
                    <a:pt x="207063" y="0"/>
                  </a:cubicBezTo>
                  <a:cubicBezTo>
                    <a:pt x="321421" y="0"/>
                    <a:pt x="414127" y="92638"/>
                    <a:pt x="414127" y="20691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040" name="Google Shape;2040;p23"/>
          <p:cNvSpPr/>
          <p:nvPr/>
        </p:nvSpPr>
        <p:spPr>
          <a:xfrm rot="499954">
            <a:off x="11419744" y="5293683"/>
            <a:ext cx="1112413" cy="1141155"/>
          </a:xfrm>
          <a:custGeom>
            <a:avLst/>
            <a:gdLst/>
            <a:ahLst/>
            <a:cxnLst/>
            <a:rect l="l" t="t" r="r" b="b"/>
            <a:pathLst>
              <a:path w="1667683" h="1711988" extrusionOk="0">
                <a:moveTo>
                  <a:pt x="833839" y="334717"/>
                </a:moveTo>
                <a:cubicBezTo>
                  <a:pt x="781816" y="335138"/>
                  <a:pt x="729798" y="335580"/>
                  <a:pt x="677779" y="336039"/>
                </a:cubicBezTo>
                <a:cubicBezTo>
                  <a:pt x="676247" y="255277"/>
                  <a:pt x="672739" y="174636"/>
                  <a:pt x="670375" y="94028"/>
                </a:cubicBezTo>
                <a:cubicBezTo>
                  <a:pt x="669827" y="75309"/>
                  <a:pt x="668525" y="55365"/>
                  <a:pt x="660036" y="38320"/>
                </a:cubicBezTo>
                <a:cubicBezTo>
                  <a:pt x="650317" y="18800"/>
                  <a:pt x="637127" y="18057"/>
                  <a:pt x="616675" y="14113"/>
                </a:cubicBezTo>
                <a:cubicBezTo>
                  <a:pt x="568952" y="4909"/>
                  <a:pt x="520366" y="198"/>
                  <a:pt x="471766" y="6"/>
                </a:cubicBezTo>
                <a:cubicBezTo>
                  <a:pt x="441717" y="-111"/>
                  <a:pt x="411666" y="1499"/>
                  <a:pt x="381805" y="4847"/>
                </a:cubicBezTo>
                <a:cubicBezTo>
                  <a:pt x="361082" y="7172"/>
                  <a:pt x="333983" y="6323"/>
                  <a:pt x="319249" y="23806"/>
                </a:cubicBezTo>
                <a:cubicBezTo>
                  <a:pt x="311006" y="33581"/>
                  <a:pt x="308810" y="46955"/>
                  <a:pt x="307207" y="59638"/>
                </a:cubicBezTo>
                <a:cubicBezTo>
                  <a:pt x="295689" y="150678"/>
                  <a:pt x="297450" y="243968"/>
                  <a:pt x="296507" y="335628"/>
                </a:cubicBezTo>
                <a:cubicBezTo>
                  <a:pt x="296600" y="326722"/>
                  <a:pt x="74194" y="336080"/>
                  <a:pt x="50799" y="338096"/>
                </a:cubicBezTo>
                <a:cubicBezTo>
                  <a:pt x="39565" y="339065"/>
                  <a:pt x="27455" y="340401"/>
                  <a:pt x="19123" y="347992"/>
                </a:cubicBezTo>
                <a:cubicBezTo>
                  <a:pt x="10599" y="355754"/>
                  <a:pt x="8232" y="368049"/>
                  <a:pt x="6735" y="379475"/>
                </a:cubicBezTo>
                <a:cubicBezTo>
                  <a:pt x="-3892" y="455594"/>
                  <a:pt x="-638" y="534527"/>
                  <a:pt x="7485" y="610720"/>
                </a:cubicBezTo>
                <a:cubicBezTo>
                  <a:pt x="12059" y="653630"/>
                  <a:pt x="8835" y="709266"/>
                  <a:pt x="59888" y="721294"/>
                </a:cubicBezTo>
                <a:cubicBezTo>
                  <a:pt x="92286" y="728930"/>
                  <a:pt x="125829" y="729269"/>
                  <a:pt x="158889" y="731248"/>
                </a:cubicBezTo>
                <a:cubicBezTo>
                  <a:pt x="203368" y="733912"/>
                  <a:pt x="245917" y="734439"/>
                  <a:pt x="290646" y="732090"/>
                </a:cubicBezTo>
                <a:cubicBezTo>
                  <a:pt x="289933" y="776051"/>
                  <a:pt x="289234" y="820011"/>
                  <a:pt x="288525" y="863965"/>
                </a:cubicBezTo>
                <a:cubicBezTo>
                  <a:pt x="289234" y="907918"/>
                  <a:pt x="289933" y="951879"/>
                  <a:pt x="290646" y="995836"/>
                </a:cubicBezTo>
                <a:cubicBezTo>
                  <a:pt x="290629" y="994672"/>
                  <a:pt x="107134" y="990481"/>
                  <a:pt x="91046" y="988960"/>
                </a:cubicBezTo>
                <a:cubicBezTo>
                  <a:pt x="75582" y="987498"/>
                  <a:pt x="59298" y="986926"/>
                  <a:pt x="45256" y="993569"/>
                </a:cubicBezTo>
                <a:cubicBezTo>
                  <a:pt x="11935" y="1009326"/>
                  <a:pt x="13326" y="1075967"/>
                  <a:pt x="10014" y="1106957"/>
                </a:cubicBezTo>
                <a:cubicBezTo>
                  <a:pt x="5282" y="1151226"/>
                  <a:pt x="4244" y="1195889"/>
                  <a:pt x="6903" y="1240328"/>
                </a:cubicBezTo>
                <a:cubicBezTo>
                  <a:pt x="10425" y="1299217"/>
                  <a:pt x="5800" y="1386292"/>
                  <a:pt x="82941" y="1388943"/>
                </a:cubicBezTo>
                <a:cubicBezTo>
                  <a:pt x="102866" y="1389627"/>
                  <a:pt x="122989" y="1394144"/>
                  <a:pt x="143182" y="1395260"/>
                </a:cubicBezTo>
                <a:cubicBezTo>
                  <a:pt x="156090" y="1395975"/>
                  <a:pt x="296545" y="1395804"/>
                  <a:pt x="296511" y="1392298"/>
                </a:cubicBezTo>
                <a:cubicBezTo>
                  <a:pt x="297432" y="1481986"/>
                  <a:pt x="289478" y="1568558"/>
                  <a:pt x="300848" y="1658009"/>
                </a:cubicBezTo>
                <a:cubicBezTo>
                  <a:pt x="302660" y="1672256"/>
                  <a:pt x="304253" y="1687318"/>
                  <a:pt x="317148" y="1695039"/>
                </a:cubicBezTo>
                <a:cubicBezTo>
                  <a:pt x="332709" y="1704359"/>
                  <a:pt x="361291" y="1704808"/>
                  <a:pt x="379044" y="1707619"/>
                </a:cubicBezTo>
                <a:cubicBezTo>
                  <a:pt x="420867" y="1714241"/>
                  <a:pt x="469632" y="1711279"/>
                  <a:pt x="511972" y="1711598"/>
                </a:cubicBezTo>
                <a:cubicBezTo>
                  <a:pt x="544477" y="1711844"/>
                  <a:pt x="576999" y="1710225"/>
                  <a:pt x="609319" y="1706729"/>
                </a:cubicBezTo>
                <a:cubicBezTo>
                  <a:pt x="638182" y="1703610"/>
                  <a:pt x="654462" y="1698912"/>
                  <a:pt x="662403" y="1668459"/>
                </a:cubicBezTo>
                <a:cubicBezTo>
                  <a:pt x="670656" y="1636808"/>
                  <a:pt x="669132" y="1610840"/>
                  <a:pt x="672143" y="1578316"/>
                </a:cubicBezTo>
                <a:cubicBezTo>
                  <a:pt x="673633" y="1562223"/>
                  <a:pt x="680012" y="1391908"/>
                  <a:pt x="677782" y="1391887"/>
                </a:cubicBezTo>
                <a:cubicBezTo>
                  <a:pt x="729801" y="1392343"/>
                  <a:pt x="781820" y="1392788"/>
                  <a:pt x="833842" y="1393209"/>
                </a:cubicBezTo>
                <a:cubicBezTo>
                  <a:pt x="885864" y="1392788"/>
                  <a:pt x="937883" y="1392346"/>
                  <a:pt x="989902" y="1391887"/>
                </a:cubicBezTo>
                <a:cubicBezTo>
                  <a:pt x="987668" y="1391908"/>
                  <a:pt x="994051" y="1562223"/>
                  <a:pt x="995541" y="1578316"/>
                </a:cubicBezTo>
                <a:cubicBezTo>
                  <a:pt x="998556" y="1610840"/>
                  <a:pt x="997028" y="1636811"/>
                  <a:pt x="1005281" y="1668459"/>
                </a:cubicBezTo>
                <a:cubicBezTo>
                  <a:pt x="1013222" y="1698912"/>
                  <a:pt x="1029502" y="1703610"/>
                  <a:pt x="1058365" y="1706729"/>
                </a:cubicBezTo>
                <a:cubicBezTo>
                  <a:pt x="1090685" y="1710225"/>
                  <a:pt x="1123203" y="1711841"/>
                  <a:pt x="1155712" y="1711598"/>
                </a:cubicBezTo>
                <a:cubicBezTo>
                  <a:pt x="1198052" y="1711279"/>
                  <a:pt x="1246820" y="1714241"/>
                  <a:pt x="1288640" y="1707619"/>
                </a:cubicBezTo>
                <a:cubicBezTo>
                  <a:pt x="1306396" y="1704808"/>
                  <a:pt x="1334975" y="1704359"/>
                  <a:pt x="1350536" y="1695039"/>
                </a:cubicBezTo>
                <a:cubicBezTo>
                  <a:pt x="1363431" y="1687318"/>
                  <a:pt x="1365027" y="1672256"/>
                  <a:pt x="1366836" y="1658009"/>
                </a:cubicBezTo>
                <a:cubicBezTo>
                  <a:pt x="1378207" y="1568561"/>
                  <a:pt x="1370252" y="1481986"/>
                  <a:pt x="1371173" y="1392298"/>
                </a:cubicBezTo>
                <a:cubicBezTo>
                  <a:pt x="1371139" y="1395804"/>
                  <a:pt x="1511590" y="1395975"/>
                  <a:pt x="1524503" y="1395260"/>
                </a:cubicBezTo>
                <a:cubicBezTo>
                  <a:pt x="1544695" y="1394144"/>
                  <a:pt x="1564818" y="1389627"/>
                  <a:pt x="1584744" y="1388943"/>
                </a:cubicBezTo>
                <a:cubicBezTo>
                  <a:pt x="1661884" y="1386289"/>
                  <a:pt x="1657259" y="1299217"/>
                  <a:pt x="1660781" y="1240328"/>
                </a:cubicBezTo>
                <a:cubicBezTo>
                  <a:pt x="1663440" y="1195889"/>
                  <a:pt x="1662402" y="1151226"/>
                  <a:pt x="1657671" y="1106957"/>
                </a:cubicBezTo>
                <a:cubicBezTo>
                  <a:pt x="1654358" y="1075967"/>
                  <a:pt x="1655749" y="1009323"/>
                  <a:pt x="1622428" y="993569"/>
                </a:cubicBezTo>
                <a:cubicBezTo>
                  <a:pt x="1608386" y="986930"/>
                  <a:pt x="1592102" y="987498"/>
                  <a:pt x="1576638" y="988960"/>
                </a:cubicBezTo>
                <a:cubicBezTo>
                  <a:pt x="1560550" y="990481"/>
                  <a:pt x="1377055" y="994668"/>
                  <a:pt x="1377038" y="995836"/>
                </a:cubicBezTo>
                <a:cubicBezTo>
                  <a:pt x="1377747" y="951875"/>
                  <a:pt x="1378450" y="907915"/>
                  <a:pt x="1379159" y="863965"/>
                </a:cubicBezTo>
                <a:cubicBezTo>
                  <a:pt x="1378450" y="820011"/>
                  <a:pt x="1377751" y="776051"/>
                  <a:pt x="1377038" y="732090"/>
                </a:cubicBezTo>
                <a:cubicBezTo>
                  <a:pt x="1421767" y="734436"/>
                  <a:pt x="1464316" y="733912"/>
                  <a:pt x="1508795" y="731248"/>
                </a:cubicBezTo>
                <a:cubicBezTo>
                  <a:pt x="1541858" y="729269"/>
                  <a:pt x="1575398" y="728930"/>
                  <a:pt x="1607796" y="721294"/>
                </a:cubicBezTo>
                <a:cubicBezTo>
                  <a:pt x="1658846" y="709266"/>
                  <a:pt x="1655622" y="653630"/>
                  <a:pt x="1660199" y="610720"/>
                </a:cubicBezTo>
                <a:cubicBezTo>
                  <a:pt x="1668322" y="534527"/>
                  <a:pt x="1671576" y="455594"/>
                  <a:pt x="1660949" y="379475"/>
                </a:cubicBezTo>
                <a:cubicBezTo>
                  <a:pt x="1659452" y="368049"/>
                  <a:pt x="1657085" y="355750"/>
                  <a:pt x="1648561" y="347992"/>
                </a:cubicBezTo>
                <a:cubicBezTo>
                  <a:pt x="1640226" y="340404"/>
                  <a:pt x="1628115" y="339065"/>
                  <a:pt x="1616885" y="338096"/>
                </a:cubicBezTo>
                <a:cubicBezTo>
                  <a:pt x="1593490" y="336076"/>
                  <a:pt x="1371084" y="326722"/>
                  <a:pt x="1371177" y="335628"/>
                </a:cubicBezTo>
                <a:cubicBezTo>
                  <a:pt x="1370234" y="243968"/>
                  <a:pt x="1371992" y="150678"/>
                  <a:pt x="1360478" y="59638"/>
                </a:cubicBezTo>
                <a:cubicBezTo>
                  <a:pt x="1358874" y="46955"/>
                  <a:pt x="1356678" y="33585"/>
                  <a:pt x="1348435" y="23806"/>
                </a:cubicBezTo>
                <a:cubicBezTo>
                  <a:pt x="1333701" y="6323"/>
                  <a:pt x="1306602" y="7172"/>
                  <a:pt x="1285879" y="4847"/>
                </a:cubicBezTo>
                <a:cubicBezTo>
                  <a:pt x="1256019" y="1499"/>
                  <a:pt x="1225963" y="-111"/>
                  <a:pt x="1195918" y="6"/>
                </a:cubicBezTo>
                <a:cubicBezTo>
                  <a:pt x="1147315" y="198"/>
                  <a:pt x="1098732" y="4909"/>
                  <a:pt x="1051010" y="14113"/>
                </a:cubicBezTo>
                <a:cubicBezTo>
                  <a:pt x="1030557" y="18057"/>
                  <a:pt x="1017371" y="18800"/>
                  <a:pt x="1007648" y="38320"/>
                </a:cubicBezTo>
                <a:cubicBezTo>
                  <a:pt x="999159" y="55365"/>
                  <a:pt x="997857" y="75309"/>
                  <a:pt x="997309" y="94028"/>
                </a:cubicBezTo>
                <a:cubicBezTo>
                  <a:pt x="994945" y="174639"/>
                  <a:pt x="991437" y="255281"/>
                  <a:pt x="989905" y="336039"/>
                </a:cubicBezTo>
                <a:cubicBezTo>
                  <a:pt x="937876" y="335583"/>
                  <a:pt x="885857" y="335138"/>
                  <a:pt x="833839" y="334717"/>
                </a:cubicBezTo>
                <a:close/>
                <a:moveTo>
                  <a:pt x="833839" y="1005676"/>
                </a:moveTo>
                <a:cubicBezTo>
                  <a:pt x="781323" y="1006347"/>
                  <a:pt x="728797" y="1007005"/>
                  <a:pt x="676275" y="1007676"/>
                </a:cubicBezTo>
                <a:cubicBezTo>
                  <a:pt x="677258" y="959771"/>
                  <a:pt x="678224" y="911869"/>
                  <a:pt x="679170" y="863965"/>
                </a:cubicBezTo>
                <a:cubicBezTo>
                  <a:pt x="678224" y="816063"/>
                  <a:pt x="677258" y="768158"/>
                  <a:pt x="676275" y="720253"/>
                </a:cubicBezTo>
                <a:cubicBezTo>
                  <a:pt x="728797" y="720924"/>
                  <a:pt x="781323" y="721582"/>
                  <a:pt x="833839" y="722253"/>
                </a:cubicBezTo>
                <a:cubicBezTo>
                  <a:pt x="886354" y="721582"/>
                  <a:pt x="938880" y="720924"/>
                  <a:pt x="991402" y="720253"/>
                </a:cubicBezTo>
                <a:cubicBezTo>
                  <a:pt x="990419" y="768158"/>
                  <a:pt x="989453" y="816060"/>
                  <a:pt x="988507" y="863965"/>
                </a:cubicBezTo>
                <a:cubicBezTo>
                  <a:pt x="989453" y="911866"/>
                  <a:pt x="990419" y="959771"/>
                  <a:pt x="991402" y="1007676"/>
                </a:cubicBezTo>
                <a:cubicBezTo>
                  <a:pt x="938880" y="1007001"/>
                  <a:pt x="886354" y="1006344"/>
                  <a:pt x="833839" y="100567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41" name="Google Shape;2041;p23"/>
          <p:cNvGrpSpPr/>
          <p:nvPr/>
        </p:nvGrpSpPr>
        <p:grpSpPr>
          <a:xfrm rot="709070">
            <a:off x="8088747" y="2718861"/>
            <a:ext cx="3263600" cy="4388508"/>
            <a:chOff x="12133100" y="4076409"/>
            <a:chExt cx="4895419" cy="6583057"/>
          </a:xfrm>
        </p:grpSpPr>
        <p:sp>
          <p:nvSpPr>
            <p:cNvPr id="2042" name="Google Shape;2042;p23"/>
            <p:cNvSpPr/>
            <p:nvPr/>
          </p:nvSpPr>
          <p:spPr>
            <a:xfrm>
              <a:off x="12138334" y="4076409"/>
              <a:ext cx="4890185" cy="6583057"/>
            </a:xfrm>
            <a:custGeom>
              <a:avLst/>
              <a:gdLst/>
              <a:ahLst/>
              <a:cxnLst/>
              <a:rect l="l" t="t" r="r" b="b"/>
              <a:pathLst>
                <a:path w="4890185" h="6583057" extrusionOk="0">
                  <a:moveTo>
                    <a:pt x="4862762" y="6344731"/>
                  </a:moveTo>
                  <a:cubicBezTo>
                    <a:pt x="4853379" y="6185146"/>
                    <a:pt x="4878698" y="5997542"/>
                    <a:pt x="4868263" y="5803144"/>
                  </a:cubicBezTo>
                  <a:cubicBezTo>
                    <a:pt x="4842641" y="5352982"/>
                    <a:pt x="4857261" y="5680015"/>
                    <a:pt x="4857261" y="5236318"/>
                  </a:cubicBezTo>
                  <a:cubicBezTo>
                    <a:pt x="4858248" y="4736506"/>
                    <a:pt x="4791278" y="4420007"/>
                    <a:pt x="4815032" y="3612135"/>
                  </a:cubicBezTo>
                  <a:cubicBezTo>
                    <a:pt x="4823901" y="3422820"/>
                    <a:pt x="4827402" y="3522869"/>
                    <a:pt x="4801793" y="3071404"/>
                  </a:cubicBezTo>
                  <a:cubicBezTo>
                    <a:pt x="4757393" y="2431729"/>
                    <a:pt x="4753089" y="8233"/>
                    <a:pt x="4705583" y="7061"/>
                  </a:cubicBezTo>
                  <a:cubicBezTo>
                    <a:pt x="4303753" y="-3999"/>
                    <a:pt x="3841204" y="15566"/>
                    <a:pt x="3843704" y="15566"/>
                  </a:cubicBezTo>
                  <a:cubicBezTo>
                    <a:pt x="3390420" y="15566"/>
                    <a:pt x="3810397" y="-28948"/>
                    <a:pt x="3257704" y="32577"/>
                  </a:cubicBezTo>
                  <a:cubicBezTo>
                    <a:pt x="3012053" y="59791"/>
                    <a:pt x="2406314" y="26059"/>
                    <a:pt x="2377823" y="24348"/>
                  </a:cubicBezTo>
                  <a:cubicBezTo>
                    <a:pt x="2355084" y="26046"/>
                    <a:pt x="1844555" y="66032"/>
                    <a:pt x="1791574" y="61489"/>
                  </a:cubicBezTo>
                  <a:cubicBezTo>
                    <a:pt x="1268991" y="16935"/>
                    <a:pt x="264277" y="85557"/>
                    <a:pt x="326680" y="80791"/>
                  </a:cubicBezTo>
                  <a:cubicBezTo>
                    <a:pt x="310441" y="80791"/>
                    <a:pt x="45050" y="75683"/>
                    <a:pt x="47550" y="75972"/>
                  </a:cubicBezTo>
                  <a:cubicBezTo>
                    <a:pt x="45866" y="75972"/>
                    <a:pt x="44550" y="863542"/>
                    <a:pt x="44550" y="1442415"/>
                  </a:cubicBezTo>
                  <a:cubicBezTo>
                    <a:pt x="44497" y="1443390"/>
                    <a:pt x="13480" y="1912932"/>
                    <a:pt x="10809" y="2124919"/>
                  </a:cubicBezTo>
                  <a:cubicBezTo>
                    <a:pt x="10809" y="2151581"/>
                    <a:pt x="43800" y="2464262"/>
                    <a:pt x="39549" y="2505735"/>
                  </a:cubicBezTo>
                  <a:cubicBezTo>
                    <a:pt x="-16142" y="3058119"/>
                    <a:pt x="69961" y="3602945"/>
                    <a:pt x="18810" y="4704394"/>
                  </a:cubicBezTo>
                  <a:cubicBezTo>
                    <a:pt x="-1417" y="5098837"/>
                    <a:pt x="25758" y="5040143"/>
                    <a:pt x="19060" y="5245126"/>
                  </a:cubicBezTo>
                  <a:cubicBezTo>
                    <a:pt x="-14616" y="6175692"/>
                    <a:pt x="4071" y="5693787"/>
                    <a:pt x="16559" y="6294266"/>
                  </a:cubicBezTo>
                  <a:cubicBezTo>
                    <a:pt x="22034" y="6550241"/>
                    <a:pt x="11585" y="6561366"/>
                    <a:pt x="28048" y="6561656"/>
                  </a:cubicBezTo>
                  <a:cubicBezTo>
                    <a:pt x="1082571" y="6577758"/>
                    <a:pt x="1987455" y="6587659"/>
                    <a:pt x="3358389" y="6563355"/>
                  </a:cubicBezTo>
                  <a:cubicBezTo>
                    <a:pt x="3902409" y="6552861"/>
                    <a:pt x="3910160" y="6587172"/>
                    <a:pt x="3968379" y="6582643"/>
                  </a:cubicBezTo>
                  <a:cubicBezTo>
                    <a:pt x="5075672" y="6498130"/>
                    <a:pt x="4888002" y="6719873"/>
                    <a:pt x="4862762" y="6344731"/>
                  </a:cubicBezTo>
                  <a:close/>
                  <a:moveTo>
                    <a:pt x="264961" y="741176"/>
                  </a:moveTo>
                  <a:cubicBezTo>
                    <a:pt x="218731" y="722467"/>
                    <a:pt x="194241" y="660086"/>
                    <a:pt x="214231" y="609317"/>
                  </a:cubicBezTo>
                  <a:cubicBezTo>
                    <a:pt x="247722" y="523396"/>
                    <a:pt x="362922" y="532480"/>
                    <a:pt x="392899" y="615558"/>
                  </a:cubicBezTo>
                  <a:cubicBezTo>
                    <a:pt x="422390" y="686458"/>
                    <a:pt x="350170" y="776053"/>
                    <a:pt x="264961" y="741176"/>
                  </a:cubicBezTo>
                  <a:close/>
                  <a:moveTo>
                    <a:pt x="256210" y="1279932"/>
                  </a:moveTo>
                  <a:cubicBezTo>
                    <a:pt x="219231" y="1260078"/>
                    <a:pt x="199979" y="1210745"/>
                    <a:pt x="210730" y="1166230"/>
                  </a:cubicBezTo>
                  <a:cubicBezTo>
                    <a:pt x="234470" y="1068972"/>
                    <a:pt x="361421" y="1068683"/>
                    <a:pt x="393899" y="1158857"/>
                  </a:cubicBezTo>
                  <a:cubicBezTo>
                    <a:pt x="425391" y="1234273"/>
                    <a:pt x="342432" y="1326435"/>
                    <a:pt x="256210" y="1279932"/>
                  </a:cubicBezTo>
                  <a:close/>
                  <a:moveTo>
                    <a:pt x="266961" y="1828037"/>
                  </a:moveTo>
                  <a:cubicBezTo>
                    <a:pt x="220732" y="1809328"/>
                    <a:pt x="196241" y="1747513"/>
                    <a:pt x="215981" y="1696468"/>
                  </a:cubicBezTo>
                  <a:cubicBezTo>
                    <a:pt x="249222" y="1609980"/>
                    <a:pt x="365172" y="1619341"/>
                    <a:pt x="394900" y="1702419"/>
                  </a:cubicBezTo>
                  <a:cubicBezTo>
                    <a:pt x="424640" y="1773595"/>
                    <a:pt x="351920" y="1862624"/>
                    <a:pt x="266961" y="1828037"/>
                  </a:cubicBezTo>
                  <a:close/>
                  <a:moveTo>
                    <a:pt x="268212" y="2371599"/>
                  </a:moveTo>
                  <a:cubicBezTo>
                    <a:pt x="221982" y="2352890"/>
                    <a:pt x="197492" y="2291075"/>
                    <a:pt x="217231" y="2240320"/>
                  </a:cubicBezTo>
                  <a:cubicBezTo>
                    <a:pt x="250472" y="2153555"/>
                    <a:pt x="366422" y="2162917"/>
                    <a:pt x="396150" y="2245995"/>
                  </a:cubicBezTo>
                  <a:cubicBezTo>
                    <a:pt x="426141" y="2317724"/>
                    <a:pt x="352420" y="2405910"/>
                    <a:pt x="268212" y="2371599"/>
                  </a:cubicBezTo>
                  <a:close/>
                  <a:moveTo>
                    <a:pt x="213981" y="2796930"/>
                  </a:moveTo>
                  <a:cubicBezTo>
                    <a:pt x="237721" y="2699672"/>
                    <a:pt x="364672" y="2699106"/>
                    <a:pt x="397150" y="2789557"/>
                  </a:cubicBezTo>
                  <a:cubicBezTo>
                    <a:pt x="462619" y="2946365"/>
                    <a:pt x="170501" y="2975857"/>
                    <a:pt x="213981" y="2796930"/>
                  </a:cubicBezTo>
                  <a:close/>
                  <a:moveTo>
                    <a:pt x="215231" y="3340216"/>
                  </a:moveTo>
                  <a:cubicBezTo>
                    <a:pt x="238971" y="3243247"/>
                    <a:pt x="365672" y="3242102"/>
                    <a:pt x="398400" y="3332843"/>
                  </a:cubicBezTo>
                  <a:cubicBezTo>
                    <a:pt x="464119" y="3490493"/>
                    <a:pt x="172001" y="3519143"/>
                    <a:pt x="215231" y="3340216"/>
                  </a:cubicBezTo>
                  <a:close/>
                  <a:moveTo>
                    <a:pt x="271462" y="4002022"/>
                  </a:moveTo>
                  <a:cubicBezTo>
                    <a:pt x="225232" y="3983313"/>
                    <a:pt x="200742" y="3921499"/>
                    <a:pt x="220481" y="3870744"/>
                  </a:cubicBezTo>
                  <a:cubicBezTo>
                    <a:pt x="253723" y="3783979"/>
                    <a:pt x="369673" y="3793340"/>
                    <a:pt x="399400" y="3876418"/>
                  </a:cubicBezTo>
                  <a:cubicBezTo>
                    <a:pt x="429141" y="3947871"/>
                    <a:pt x="355921" y="4036333"/>
                    <a:pt x="271462" y="4002022"/>
                  </a:cubicBezTo>
                  <a:close/>
                  <a:moveTo>
                    <a:pt x="217231" y="4427353"/>
                  </a:moveTo>
                  <a:cubicBezTo>
                    <a:pt x="240971" y="4329806"/>
                    <a:pt x="367922" y="4329806"/>
                    <a:pt x="400400" y="4419980"/>
                  </a:cubicBezTo>
                  <a:cubicBezTo>
                    <a:pt x="465870" y="4576788"/>
                    <a:pt x="173752" y="4606281"/>
                    <a:pt x="217231" y="4427353"/>
                  </a:cubicBezTo>
                  <a:close/>
                  <a:moveTo>
                    <a:pt x="263961" y="5084341"/>
                  </a:moveTo>
                  <a:cubicBezTo>
                    <a:pt x="226982" y="5064487"/>
                    <a:pt x="207730" y="5015154"/>
                    <a:pt x="218481" y="4970639"/>
                  </a:cubicBezTo>
                  <a:cubicBezTo>
                    <a:pt x="242221" y="4873381"/>
                    <a:pt x="369172" y="4873091"/>
                    <a:pt x="401651" y="4963266"/>
                  </a:cubicBezTo>
                  <a:cubicBezTo>
                    <a:pt x="433142" y="5038694"/>
                    <a:pt x="350420" y="5130844"/>
                    <a:pt x="263961" y="5084341"/>
                  </a:cubicBezTo>
                  <a:close/>
                  <a:moveTo>
                    <a:pt x="274699" y="5632446"/>
                  </a:moveTo>
                  <a:cubicBezTo>
                    <a:pt x="228469" y="5613737"/>
                    <a:pt x="203979" y="5551922"/>
                    <a:pt x="223719" y="5501167"/>
                  </a:cubicBezTo>
                  <a:cubicBezTo>
                    <a:pt x="256960" y="5414402"/>
                    <a:pt x="372910" y="5423763"/>
                    <a:pt x="402637" y="5506841"/>
                  </a:cubicBezTo>
                  <a:cubicBezTo>
                    <a:pt x="432391" y="5578294"/>
                    <a:pt x="359171" y="5666757"/>
                    <a:pt x="274699" y="5632446"/>
                  </a:cubicBezTo>
                  <a:close/>
                  <a:moveTo>
                    <a:pt x="275699" y="6176021"/>
                  </a:moveTo>
                  <a:cubicBezTo>
                    <a:pt x="177989" y="6136326"/>
                    <a:pt x="210730" y="5964771"/>
                    <a:pt x="327680" y="5984626"/>
                  </a:cubicBezTo>
                  <a:cubicBezTo>
                    <a:pt x="469370" y="6009286"/>
                    <a:pt x="409402" y="6230463"/>
                    <a:pt x="275699" y="617602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43" name="Google Shape;2043;p23"/>
            <p:cNvGrpSpPr/>
            <p:nvPr/>
          </p:nvGrpSpPr>
          <p:grpSpPr>
            <a:xfrm>
              <a:off x="12133100" y="4419522"/>
              <a:ext cx="4875895" cy="6001617"/>
              <a:chOff x="12133100" y="4419522"/>
              <a:chExt cx="4875895" cy="6001617"/>
            </a:xfrm>
          </p:grpSpPr>
          <p:sp>
            <p:nvSpPr>
              <p:cNvPr id="2044" name="Google Shape;2044;p23"/>
              <p:cNvSpPr/>
              <p:nvPr/>
            </p:nvSpPr>
            <p:spPr>
              <a:xfrm>
                <a:off x="12177467" y="4419522"/>
                <a:ext cx="4697434" cy="47594"/>
              </a:xfrm>
              <a:custGeom>
                <a:avLst/>
                <a:gdLst/>
                <a:ahLst/>
                <a:cxnLst/>
                <a:rect l="l" t="t" r="r" b="b"/>
                <a:pathLst>
                  <a:path w="4697434" h="47594" extrusionOk="0">
                    <a:moveTo>
                      <a:pt x="4695179" y="47595"/>
                    </a:moveTo>
                    <a:cubicBezTo>
                      <a:pt x="4693915" y="47608"/>
                      <a:pt x="8326" y="31730"/>
                      <a:pt x="6668" y="31717"/>
                    </a:cubicBezTo>
                    <a:cubicBezTo>
                      <a:pt x="6668" y="-16564"/>
                      <a:pt x="-331443" y="171"/>
                      <a:pt x="3807559" y="17537"/>
                    </a:cubicBezTo>
                    <a:cubicBezTo>
                      <a:pt x="4792560" y="21328"/>
                      <a:pt x="4694020" y="6740"/>
                      <a:pt x="4695179" y="4759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5" name="Google Shape;2045;p23"/>
              <p:cNvSpPr/>
              <p:nvPr/>
            </p:nvSpPr>
            <p:spPr>
              <a:xfrm>
                <a:off x="12177776" y="4958673"/>
                <a:ext cx="4710931" cy="49740"/>
              </a:xfrm>
              <a:custGeom>
                <a:avLst/>
                <a:gdLst/>
                <a:ahLst/>
                <a:cxnLst/>
                <a:rect l="l" t="t" r="r" b="b"/>
                <a:pathLst>
                  <a:path w="4710931" h="49740" extrusionOk="0">
                    <a:moveTo>
                      <a:pt x="4708371" y="49741"/>
                    </a:moveTo>
                    <a:cubicBezTo>
                      <a:pt x="4706870" y="49767"/>
                      <a:pt x="6319" y="33876"/>
                      <a:pt x="5358" y="33862"/>
                    </a:cubicBezTo>
                    <a:cubicBezTo>
                      <a:pt x="6477" y="-16709"/>
                      <a:pt x="-313448" y="-1133"/>
                      <a:pt x="3819988" y="19683"/>
                    </a:cubicBezTo>
                    <a:cubicBezTo>
                      <a:pt x="4804436" y="23461"/>
                      <a:pt x="4708371" y="8386"/>
                      <a:pt x="4708371" y="49741"/>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6" name="Google Shape;2046;p23"/>
              <p:cNvSpPr/>
              <p:nvPr/>
            </p:nvSpPr>
            <p:spPr>
              <a:xfrm>
                <a:off x="12179135" y="5499812"/>
                <a:ext cx="4742236" cy="39378"/>
              </a:xfrm>
              <a:custGeom>
                <a:avLst/>
                <a:gdLst/>
                <a:ahLst/>
                <a:cxnLst/>
                <a:rect l="l" t="t" r="r" b="b"/>
                <a:pathLst>
                  <a:path w="4742236" h="39378" extrusionOk="0">
                    <a:moveTo>
                      <a:pt x="629491" y="36299"/>
                    </a:moveTo>
                    <a:cubicBezTo>
                      <a:pt x="-87552" y="36299"/>
                      <a:pt x="3763" y="45792"/>
                      <a:pt x="3763" y="0"/>
                    </a:cubicBezTo>
                    <a:cubicBezTo>
                      <a:pt x="5776918" y="32863"/>
                      <a:pt x="6612688" y="45897"/>
                      <a:pt x="629491" y="3629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7" name="Google Shape;2047;p23"/>
              <p:cNvSpPr/>
              <p:nvPr/>
            </p:nvSpPr>
            <p:spPr>
              <a:xfrm>
                <a:off x="12147922" y="6042768"/>
                <a:ext cx="4761010" cy="48254"/>
              </a:xfrm>
              <a:custGeom>
                <a:avLst/>
                <a:gdLst/>
                <a:ahLst/>
                <a:cxnLst/>
                <a:rect l="l" t="t" r="r" b="b"/>
                <a:pathLst>
                  <a:path w="4761010" h="48254" extrusionOk="0">
                    <a:moveTo>
                      <a:pt x="4758464" y="48254"/>
                    </a:moveTo>
                    <a:cubicBezTo>
                      <a:pt x="4757438" y="48267"/>
                      <a:pt x="6406" y="32099"/>
                      <a:pt x="4971" y="32086"/>
                    </a:cubicBezTo>
                    <a:cubicBezTo>
                      <a:pt x="7301" y="-16958"/>
                      <a:pt x="-316098" y="329"/>
                      <a:pt x="3875583" y="17906"/>
                    </a:cubicBezTo>
                    <a:cubicBezTo>
                      <a:pt x="4853950" y="21685"/>
                      <a:pt x="4758464" y="7084"/>
                      <a:pt x="4758464" y="4825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8" name="Google Shape;2048;p23"/>
              <p:cNvSpPr/>
              <p:nvPr/>
            </p:nvSpPr>
            <p:spPr>
              <a:xfrm>
                <a:off x="12169838" y="6584141"/>
                <a:ext cx="4751298" cy="47902"/>
              </a:xfrm>
              <a:custGeom>
                <a:avLst/>
                <a:gdLst/>
                <a:ahLst/>
                <a:cxnLst/>
                <a:rect l="l" t="t" r="r" b="b"/>
                <a:pathLst>
                  <a:path w="4751298" h="47902" extrusionOk="0">
                    <a:moveTo>
                      <a:pt x="4749037" y="47902"/>
                    </a:moveTo>
                    <a:cubicBezTo>
                      <a:pt x="4747879" y="47916"/>
                      <a:pt x="4927" y="31748"/>
                      <a:pt x="3545" y="31734"/>
                    </a:cubicBezTo>
                    <a:cubicBezTo>
                      <a:pt x="10823" y="-16769"/>
                      <a:pt x="-317735" y="281"/>
                      <a:pt x="3866655" y="17844"/>
                    </a:cubicBezTo>
                    <a:cubicBezTo>
                      <a:pt x="4846300" y="21623"/>
                      <a:pt x="4747852" y="7364"/>
                      <a:pt x="4749037" y="4790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9" name="Google Shape;2049;p23"/>
              <p:cNvSpPr/>
              <p:nvPr/>
            </p:nvSpPr>
            <p:spPr>
              <a:xfrm>
                <a:off x="12152745" y="7125126"/>
                <a:ext cx="4790755" cy="48215"/>
              </a:xfrm>
              <a:custGeom>
                <a:avLst/>
                <a:gdLst/>
                <a:ahLst/>
                <a:cxnLst/>
                <a:rect l="l" t="t" r="r" b="b"/>
                <a:pathLst>
                  <a:path w="4790755" h="48215" extrusionOk="0">
                    <a:moveTo>
                      <a:pt x="4789370" y="48215"/>
                    </a:moveTo>
                    <a:cubicBezTo>
                      <a:pt x="4788409" y="48228"/>
                      <a:pt x="117507" y="32535"/>
                      <a:pt x="6400" y="31771"/>
                    </a:cubicBezTo>
                    <a:cubicBezTo>
                      <a:pt x="5321" y="-17036"/>
                      <a:pt x="-324342" y="449"/>
                      <a:pt x="3896500" y="18157"/>
                    </a:cubicBezTo>
                    <a:cubicBezTo>
                      <a:pt x="4886949" y="21949"/>
                      <a:pt x="4785659" y="7361"/>
                      <a:pt x="4789370" y="4821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0" name="Google Shape;2050;p23"/>
              <p:cNvSpPr/>
              <p:nvPr/>
            </p:nvSpPr>
            <p:spPr>
              <a:xfrm>
                <a:off x="12167290" y="7664726"/>
                <a:ext cx="4800664" cy="43894"/>
              </a:xfrm>
              <a:custGeom>
                <a:avLst/>
                <a:gdLst/>
                <a:ahLst/>
                <a:cxnLst/>
                <a:rect l="l" t="t" r="r" b="b"/>
                <a:pathLst>
                  <a:path w="4800664" h="43894" extrusionOk="0">
                    <a:moveTo>
                      <a:pt x="1753867" y="38287"/>
                    </a:moveTo>
                    <a:cubicBezTo>
                      <a:pt x="-160284" y="30927"/>
                      <a:pt x="4264" y="52678"/>
                      <a:pt x="3106" y="0"/>
                    </a:cubicBezTo>
                    <a:cubicBezTo>
                      <a:pt x="5120477" y="14232"/>
                      <a:pt x="6809940" y="59616"/>
                      <a:pt x="1753867" y="3828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1" name="Google Shape;2051;p23"/>
              <p:cNvSpPr/>
              <p:nvPr/>
            </p:nvSpPr>
            <p:spPr>
              <a:xfrm>
                <a:off x="12166436" y="8206652"/>
                <a:ext cx="4790216" cy="49284"/>
              </a:xfrm>
              <a:custGeom>
                <a:avLst/>
                <a:gdLst/>
                <a:ahLst/>
                <a:cxnLst/>
                <a:rect l="l" t="t" r="r" b="b"/>
                <a:pathLst>
                  <a:path w="4790216" h="49284" extrusionOk="0">
                    <a:moveTo>
                      <a:pt x="4787680" y="49285"/>
                    </a:moveTo>
                    <a:cubicBezTo>
                      <a:pt x="4786719" y="49298"/>
                      <a:pt x="108250" y="33538"/>
                      <a:pt x="5697" y="32840"/>
                    </a:cubicBezTo>
                    <a:cubicBezTo>
                      <a:pt x="5697" y="-18363"/>
                      <a:pt x="-317689" y="1215"/>
                      <a:pt x="3908549" y="18950"/>
                    </a:cubicBezTo>
                    <a:cubicBezTo>
                      <a:pt x="4882772" y="23663"/>
                      <a:pt x="4787680" y="6389"/>
                      <a:pt x="4787680" y="4928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2" name="Google Shape;2052;p23"/>
              <p:cNvSpPr/>
              <p:nvPr/>
            </p:nvSpPr>
            <p:spPr>
              <a:xfrm>
                <a:off x="12152225" y="8747206"/>
                <a:ext cx="4826215" cy="50027"/>
              </a:xfrm>
              <a:custGeom>
                <a:avLst/>
                <a:gdLst/>
                <a:ahLst/>
                <a:cxnLst/>
                <a:rect l="l" t="t" r="r" b="b"/>
                <a:pathLst>
                  <a:path w="4826215" h="50027" extrusionOk="0">
                    <a:moveTo>
                      <a:pt x="4825131" y="50027"/>
                    </a:moveTo>
                    <a:cubicBezTo>
                      <a:pt x="4824170" y="50041"/>
                      <a:pt x="90286" y="34136"/>
                      <a:pt x="4919" y="33583"/>
                    </a:cubicBezTo>
                    <a:cubicBezTo>
                      <a:pt x="7380" y="-19410"/>
                      <a:pt x="-318861" y="1839"/>
                      <a:pt x="3935749" y="19693"/>
                    </a:cubicBezTo>
                    <a:cubicBezTo>
                      <a:pt x="4922039" y="23485"/>
                      <a:pt x="4820591" y="8857"/>
                      <a:pt x="4825131" y="5002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3" name="Google Shape;2053;p23"/>
              <p:cNvSpPr/>
              <p:nvPr/>
            </p:nvSpPr>
            <p:spPr>
              <a:xfrm>
                <a:off x="12153179" y="9288066"/>
                <a:ext cx="4855816" cy="44746"/>
              </a:xfrm>
              <a:custGeom>
                <a:avLst/>
                <a:gdLst/>
                <a:ahLst/>
                <a:cxnLst/>
                <a:rect l="l" t="t" r="r" b="b"/>
                <a:pathLst>
                  <a:path w="4855816" h="44746" extrusionOk="0">
                    <a:moveTo>
                      <a:pt x="1806707" y="38564"/>
                    </a:moveTo>
                    <a:cubicBezTo>
                      <a:pt x="-189903" y="30901"/>
                      <a:pt x="5216" y="54455"/>
                      <a:pt x="5216" y="0"/>
                    </a:cubicBezTo>
                    <a:cubicBezTo>
                      <a:pt x="5091661" y="19604"/>
                      <a:pt x="6934829" y="60209"/>
                      <a:pt x="1806707" y="3856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4" name="Google Shape;2054;p23"/>
              <p:cNvSpPr/>
              <p:nvPr/>
            </p:nvSpPr>
            <p:spPr>
              <a:xfrm>
                <a:off x="12133100" y="9830606"/>
                <a:ext cx="4875326" cy="48947"/>
              </a:xfrm>
              <a:custGeom>
                <a:avLst/>
                <a:gdLst/>
                <a:ahLst/>
                <a:cxnLst/>
                <a:rect l="l" t="t" r="r" b="b"/>
                <a:pathLst>
                  <a:path w="4875326" h="48947" extrusionOk="0">
                    <a:moveTo>
                      <a:pt x="4873497" y="48947"/>
                    </a:moveTo>
                    <a:cubicBezTo>
                      <a:pt x="4872497" y="48961"/>
                      <a:pt x="206739" y="33635"/>
                      <a:pt x="6054" y="31936"/>
                    </a:cubicBezTo>
                    <a:cubicBezTo>
                      <a:pt x="6054" y="-17647"/>
                      <a:pt x="-328727" y="812"/>
                      <a:pt x="3980627" y="18889"/>
                    </a:cubicBezTo>
                    <a:cubicBezTo>
                      <a:pt x="4970786" y="22681"/>
                      <a:pt x="4871167" y="8080"/>
                      <a:pt x="4873497" y="4894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5" name="Google Shape;2055;p23"/>
              <p:cNvSpPr/>
              <p:nvPr/>
            </p:nvSpPr>
            <p:spPr>
              <a:xfrm>
                <a:off x="12149415" y="10370546"/>
                <a:ext cx="4853433" cy="50593"/>
              </a:xfrm>
              <a:custGeom>
                <a:avLst/>
                <a:gdLst/>
                <a:ahLst/>
                <a:cxnLst/>
                <a:rect l="l" t="t" r="r" b="b"/>
                <a:pathLst>
                  <a:path w="4853433" h="50593" extrusionOk="0">
                    <a:moveTo>
                      <a:pt x="4851682" y="50594"/>
                    </a:moveTo>
                    <a:cubicBezTo>
                      <a:pt x="4850734" y="50607"/>
                      <a:pt x="133457" y="34360"/>
                      <a:pt x="6229" y="33294"/>
                    </a:cubicBezTo>
                    <a:cubicBezTo>
                      <a:pt x="5045" y="-16421"/>
                      <a:pt x="-324460" y="-1412"/>
                      <a:pt x="3977051" y="20246"/>
                    </a:cubicBezTo>
                    <a:cubicBezTo>
                      <a:pt x="4947418" y="24038"/>
                      <a:pt x="4849195" y="8331"/>
                      <a:pt x="4851682" y="5059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056" name="Google Shape;2056;p23"/>
            <p:cNvSpPr/>
            <p:nvPr/>
          </p:nvSpPr>
          <p:spPr>
            <a:xfrm>
              <a:off x="12775381" y="4134223"/>
              <a:ext cx="130942" cy="6519719"/>
            </a:xfrm>
            <a:custGeom>
              <a:avLst/>
              <a:gdLst/>
              <a:ahLst/>
              <a:cxnLst/>
              <a:rect l="l" t="t" r="r" b="b"/>
              <a:pathLst>
                <a:path w="130942" h="6519719" extrusionOk="0">
                  <a:moveTo>
                    <a:pt x="130942" y="6519720"/>
                  </a:moveTo>
                  <a:cubicBezTo>
                    <a:pt x="58669" y="6519720"/>
                    <a:pt x="-55122" y="2753493"/>
                    <a:pt x="30731" y="1"/>
                  </a:cubicBezTo>
                  <a:cubicBezTo>
                    <a:pt x="103899" y="-2224"/>
                    <a:pt x="-72374" y="2540347"/>
                    <a:pt x="130942" y="65197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057" name="Google Shape;2057;p23"/>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1D3557"/>
                </a:solidFill>
              </a:rPr>
              <a:pPr defTabSz="1219170">
                <a:buClr>
                  <a:srgbClr val="000000"/>
                </a:buClr>
              </a:pPr>
              <a:t>7</a:t>
            </a:fld>
            <a:endParaRPr kern="0">
              <a:solidFill>
                <a:srgbClr val="1D3557"/>
              </a:solidFill>
            </a:endParaRPr>
          </a:p>
        </p:txBody>
      </p:sp>
      <p:sp>
        <p:nvSpPr>
          <p:cNvPr id="3" name="TextBox 2">
            <a:extLst>
              <a:ext uri="{FF2B5EF4-FFF2-40B4-BE49-F238E27FC236}">
                <a16:creationId xmlns:a16="http://schemas.microsoft.com/office/drawing/2014/main" id="{509833FD-FA2D-CB23-B673-9CDCB5203012}"/>
              </a:ext>
            </a:extLst>
          </p:cNvPr>
          <p:cNvSpPr txBox="1"/>
          <p:nvPr/>
        </p:nvSpPr>
        <p:spPr>
          <a:xfrm>
            <a:off x="1418487" y="1040791"/>
            <a:ext cx="4411067" cy="4832092"/>
          </a:xfrm>
          <a:prstGeom prst="rect">
            <a:avLst/>
          </a:prstGeom>
          <a:noFill/>
        </p:spPr>
        <p:txBody>
          <a:bodyPr wrap="square">
            <a:spAutoFit/>
          </a:bodyPr>
          <a:lstStyle/>
          <a:p>
            <a:pPr algn="ctr" rtl="1"/>
            <a:r>
              <a:rPr lang="fa-IR" sz="2800" b="0" i="0" dirty="0">
                <a:solidFill>
                  <a:srgbClr val="F1FAEE"/>
                </a:solidFill>
                <a:effectLst/>
                <a:latin typeface="iranyekan"/>
                <a:cs typeface="B Koodak" panose="00000700000000000000" pitchFamily="2" charset="-78"/>
              </a:rPr>
              <a:t>سایت </a:t>
            </a:r>
            <a:r>
              <a:rPr lang="fa-IR" sz="2800" b="0" i="0" u="none" strike="noStrike" dirty="0">
                <a:solidFill>
                  <a:srgbClr val="F1FAEE"/>
                </a:solidFill>
                <a:effectLst/>
                <a:latin typeface="iranyekan"/>
                <a:cs typeface="B Koodak" panose="00000700000000000000" pitchFamily="2" charset="-78"/>
              </a:rPr>
              <a:t>دریبل</a:t>
            </a:r>
            <a:r>
              <a:rPr lang="fa-IR" sz="2800" b="0" i="0" dirty="0">
                <a:solidFill>
                  <a:srgbClr val="F1FAEE"/>
                </a:solidFill>
                <a:effectLst/>
                <a:latin typeface="iranyekan"/>
                <a:cs typeface="B Koodak" panose="00000700000000000000" pitchFamily="2" charset="-78"/>
              </a:rPr>
              <a:t> هم یکی دیگر از پرطرفدار ترین شبکه های اجتماعی است که مانند پینترست در سطح جهانی معروف است.</a:t>
            </a:r>
            <a:endParaRPr lang="en-US" sz="2800" b="0" i="0" dirty="0">
              <a:solidFill>
                <a:srgbClr val="F1FAEE"/>
              </a:solidFill>
              <a:effectLst/>
              <a:latin typeface="iranyekan"/>
              <a:cs typeface="B Koodak" panose="00000700000000000000" pitchFamily="2" charset="-78"/>
            </a:endParaRPr>
          </a:p>
          <a:p>
            <a:pPr algn="ctr" rtl="1"/>
            <a:endParaRPr lang="en-US" sz="2800" b="0" i="0" dirty="0">
              <a:solidFill>
                <a:srgbClr val="F1FAEE"/>
              </a:solidFill>
              <a:effectLst/>
              <a:latin typeface="iranyekan"/>
              <a:cs typeface="B Koodak" panose="00000700000000000000" pitchFamily="2" charset="-78"/>
            </a:endParaRPr>
          </a:p>
          <a:p>
            <a:pPr algn="ctr" rtl="1"/>
            <a:r>
              <a:rPr lang="fa-IR" sz="2800" b="0" i="0" dirty="0">
                <a:solidFill>
                  <a:srgbClr val="F1FAEE"/>
                </a:solidFill>
                <a:effectLst/>
                <a:latin typeface="iranyekan"/>
                <a:cs typeface="B Koodak" panose="00000700000000000000" pitchFamily="2" charset="-78"/>
              </a:rPr>
              <a:t>گرافیست ها، طراحان سایت و دیگر مشاغل برای طراحی رابط کاربری</a:t>
            </a:r>
            <a:r>
              <a:rPr lang="fa-IR" sz="2800" dirty="0">
                <a:solidFill>
                  <a:srgbClr val="F1FAEE"/>
                </a:solidFill>
                <a:latin typeface="iranyekan"/>
                <a:cs typeface="B Koodak" panose="00000700000000000000" pitchFamily="2" charset="-78"/>
              </a:rPr>
              <a:t> </a:t>
            </a:r>
            <a:r>
              <a:rPr lang="en-US" sz="2800" dirty="0">
                <a:solidFill>
                  <a:srgbClr val="F1FAEE"/>
                </a:solidFill>
                <a:latin typeface="iranyekan"/>
                <a:cs typeface="B Koodak" panose="00000700000000000000" pitchFamily="2" charset="-78"/>
              </a:rPr>
              <a:t>(UI)</a:t>
            </a:r>
            <a:r>
              <a:rPr lang="fa-IR" sz="2800" b="0" i="0" dirty="0">
                <a:solidFill>
                  <a:srgbClr val="F1FAEE"/>
                </a:solidFill>
                <a:effectLst/>
                <a:latin typeface="iranyekan"/>
                <a:cs typeface="B Koodak" panose="00000700000000000000" pitchFamily="2" charset="-78"/>
              </a:rPr>
              <a:t> از این سایت استفاده می کنند.</a:t>
            </a:r>
          </a:p>
          <a:p>
            <a:pPr algn="ctr" rtl="1"/>
            <a:r>
              <a:rPr lang="fa-IR" sz="2800" b="0" i="0" dirty="0">
                <a:solidFill>
                  <a:srgbClr val="F1FAEE"/>
                </a:solidFill>
                <a:effectLst/>
                <a:latin typeface="iranyekan"/>
                <a:cs typeface="B Koodak" panose="00000700000000000000" pitchFamily="2" charset="-78"/>
              </a:rPr>
              <a:t>همچنین نمونه کارها و پروژه های محبوب خود را در این پلتفرم با یکدیگر به اشتراک می گذارند.</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5010963"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3</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U</a:t>
            </a:r>
            <a:r>
              <a:rPr lang="en-US" sz="8000" kern="0" dirty="0" err="1">
                <a:solidFill>
                  <a:srgbClr val="000000"/>
                </a:solidFill>
                <a:latin typeface="Dosis ExtraBold"/>
                <a:ea typeface="Dosis ExtraBold"/>
                <a:cs typeface="Dosis ExtraBold"/>
                <a:sym typeface="Dosis ExtraBold"/>
              </a:rPr>
              <a:t>nsplash</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4546"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unsplash.com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A383EF08-2551-DB87-4ED8-C4C63B4F62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516535"/>
            <a:ext cx="8168707" cy="4594898"/>
          </a:xfrm>
          <a:prstGeom prst="rect">
            <a:avLst/>
          </a:prstGeom>
          <a:ln>
            <a:noFill/>
          </a:ln>
          <a:effectLst>
            <a:outerShdw blurRad="292100" dist="139700" dir="2700000" algn="tl" rotWithShape="0">
              <a:srgbClr val="333333">
                <a:alpha val="65000"/>
              </a:srgbClr>
            </a:outerShdw>
          </a:effectLst>
        </p:spPr>
      </p:pic>
      <p:grpSp>
        <p:nvGrpSpPr>
          <p:cNvPr id="6" name="Google Shape;1507;p37">
            <a:extLst>
              <a:ext uri="{FF2B5EF4-FFF2-40B4-BE49-F238E27FC236}">
                <a16:creationId xmlns:a16="http://schemas.microsoft.com/office/drawing/2014/main" id="{8CC1314C-8450-2D63-8DE3-58F2FFF5C77B}"/>
              </a:ext>
            </a:extLst>
          </p:cNvPr>
          <p:cNvGrpSpPr/>
          <p:nvPr/>
        </p:nvGrpSpPr>
        <p:grpSpPr>
          <a:xfrm>
            <a:off x="11083555" y="265122"/>
            <a:ext cx="737180" cy="771235"/>
            <a:chOff x="8166569" y="3543483"/>
            <a:chExt cx="1105770" cy="1156851"/>
          </a:xfrm>
        </p:grpSpPr>
        <p:sp>
          <p:nvSpPr>
            <p:cNvPr id="7" name="Google Shape;1508;p37">
              <a:extLst>
                <a:ext uri="{FF2B5EF4-FFF2-40B4-BE49-F238E27FC236}">
                  <a16:creationId xmlns:a16="http://schemas.microsoft.com/office/drawing/2014/main" id="{FB2B1CDE-8BE6-FF4C-03FE-91BD108DC0BE}"/>
                </a:ext>
              </a:extLst>
            </p:cNvPr>
            <p:cNvSpPr/>
            <p:nvPr/>
          </p:nvSpPr>
          <p:spPr>
            <a:xfrm>
              <a:off x="8166569" y="3543483"/>
              <a:ext cx="1105770" cy="237305"/>
            </a:xfrm>
            <a:custGeom>
              <a:avLst/>
              <a:gdLst/>
              <a:ahLst/>
              <a:cxnLst/>
              <a:rect l="l" t="t" r="r" b="b"/>
              <a:pathLst>
                <a:path w="1105770" h="237305" extrusionOk="0">
                  <a:moveTo>
                    <a:pt x="1092381" y="235616"/>
                  </a:moveTo>
                  <a:cubicBezTo>
                    <a:pt x="1062546" y="214839"/>
                    <a:pt x="1032411" y="194317"/>
                    <a:pt x="1003710" y="171944"/>
                  </a:cubicBezTo>
                  <a:cubicBezTo>
                    <a:pt x="978273" y="151861"/>
                    <a:pt x="950615" y="134948"/>
                    <a:pt x="923465" y="117387"/>
                  </a:cubicBezTo>
                  <a:cubicBezTo>
                    <a:pt x="865578" y="84903"/>
                    <a:pt x="801604" y="64451"/>
                    <a:pt x="738185" y="45594"/>
                  </a:cubicBezTo>
                  <a:cubicBezTo>
                    <a:pt x="723048" y="41684"/>
                    <a:pt x="708975" y="39555"/>
                    <a:pt x="693792" y="37103"/>
                  </a:cubicBezTo>
                  <a:cubicBezTo>
                    <a:pt x="653704" y="29745"/>
                    <a:pt x="612967" y="20537"/>
                    <a:pt x="572231" y="18709"/>
                  </a:cubicBezTo>
                  <a:cubicBezTo>
                    <a:pt x="525408" y="15146"/>
                    <a:pt x="478353" y="16349"/>
                    <a:pt x="431668" y="21462"/>
                  </a:cubicBezTo>
                  <a:cubicBezTo>
                    <a:pt x="404889" y="23753"/>
                    <a:pt x="377785" y="23984"/>
                    <a:pt x="351469" y="29861"/>
                  </a:cubicBezTo>
                  <a:cubicBezTo>
                    <a:pt x="297841" y="44067"/>
                    <a:pt x="242592" y="54571"/>
                    <a:pt x="191603" y="76968"/>
                  </a:cubicBezTo>
                  <a:cubicBezTo>
                    <a:pt x="158551" y="91752"/>
                    <a:pt x="125939" y="108040"/>
                    <a:pt x="97400" y="130598"/>
                  </a:cubicBezTo>
                  <a:cubicBezTo>
                    <a:pt x="62751" y="153735"/>
                    <a:pt x="31898" y="181407"/>
                    <a:pt x="3406" y="211531"/>
                  </a:cubicBezTo>
                  <a:cubicBezTo>
                    <a:pt x="3360" y="212711"/>
                    <a:pt x="1670" y="213266"/>
                    <a:pt x="721" y="212526"/>
                  </a:cubicBezTo>
                  <a:cubicBezTo>
                    <a:pt x="-482" y="211531"/>
                    <a:pt x="96" y="209240"/>
                    <a:pt x="490" y="208107"/>
                  </a:cubicBezTo>
                  <a:cubicBezTo>
                    <a:pt x="11253" y="181731"/>
                    <a:pt x="35393" y="163962"/>
                    <a:pt x="55437" y="144781"/>
                  </a:cubicBezTo>
                  <a:cubicBezTo>
                    <a:pt x="73236" y="130344"/>
                    <a:pt x="91707" y="116740"/>
                    <a:pt x="110223" y="103181"/>
                  </a:cubicBezTo>
                  <a:cubicBezTo>
                    <a:pt x="149293" y="77361"/>
                    <a:pt x="192228" y="57278"/>
                    <a:pt x="236806" y="43049"/>
                  </a:cubicBezTo>
                  <a:cubicBezTo>
                    <a:pt x="277172" y="32267"/>
                    <a:pt x="317329" y="20306"/>
                    <a:pt x="358204" y="11722"/>
                  </a:cubicBezTo>
                  <a:cubicBezTo>
                    <a:pt x="378017" y="8089"/>
                    <a:pt x="398941" y="7257"/>
                    <a:pt x="418892" y="5868"/>
                  </a:cubicBezTo>
                  <a:cubicBezTo>
                    <a:pt x="442107" y="3925"/>
                    <a:pt x="465229" y="1241"/>
                    <a:pt x="488514" y="547"/>
                  </a:cubicBezTo>
                  <a:cubicBezTo>
                    <a:pt x="530754" y="-1096"/>
                    <a:pt x="573088" y="1033"/>
                    <a:pt x="615027" y="5984"/>
                  </a:cubicBezTo>
                  <a:cubicBezTo>
                    <a:pt x="643682" y="9663"/>
                    <a:pt x="671734" y="16696"/>
                    <a:pt x="700249" y="21231"/>
                  </a:cubicBezTo>
                  <a:cubicBezTo>
                    <a:pt x="746911" y="27524"/>
                    <a:pt x="791072" y="44460"/>
                    <a:pt x="835419" y="59569"/>
                  </a:cubicBezTo>
                  <a:cubicBezTo>
                    <a:pt x="865670" y="70859"/>
                    <a:pt x="895690" y="83145"/>
                    <a:pt x="924159" y="98369"/>
                  </a:cubicBezTo>
                  <a:cubicBezTo>
                    <a:pt x="947420" y="112344"/>
                    <a:pt x="970057" y="127359"/>
                    <a:pt x="992439" y="142699"/>
                  </a:cubicBezTo>
                  <a:cubicBezTo>
                    <a:pt x="1022481" y="165327"/>
                    <a:pt x="1052802" y="187561"/>
                    <a:pt x="1083424" y="209356"/>
                  </a:cubicBezTo>
                  <a:cubicBezTo>
                    <a:pt x="1091154" y="216181"/>
                    <a:pt x="1111708" y="222081"/>
                    <a:pt x="1104116" y="234089"/>
                  </a:cubicBezTo>
                  <a:cubicBezTo>
                    <a:pt x="1102519" y="236195"/>
                    <a:pt x="1100019" y="237305"/>
                    <a:pt x="1097496" y="237305"/>
                  </a:cubicBezTo>
                  <a:cubicBezTo>
                    <a:pt x="1095691" y="237305"/>
                    <a:pt x="1093885" y="236750"/>
                    <a:pt x="1092381" y="2356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1509;p37">
              <a:extLst>
                <a:ext uri="{FF2B5EF4-FFF2-40B4-BE49-F238E27FC236}">
                  <a16:creationId xmlns:a16="http://schemas.microsoft.com/office/drawing/2014/main" id="{CD0C04BC-4AEB-BC19-114F-826749975960}"/>
                </a:ext>
              </a:extLst>
            </p:cNvPr>
            <p:cNvSpPr/>
            <p:nvPr/>
          </p:nvSpPr>
          <p:spPr>
            <a:xfrm>
              <a:off x="8166655" y="3752443"/>
              <a:ext cx="86392" cy="147406"/>
            </a:xfrm>
            <a:custGeom>
              <a:avLst/>
              <a:gdLst/>
              <a:ahLst/>
              <a:cxnLst/>
              <a:rect l="l" t="t" r="r" b="b"/>
              <a:pathLst>
                <a:path w="86392" h="147406" extrusionOk="0">
                  <a:moveTo>
                    <a:pt x="77246" y="147291"/>
                  </a:moveTo>
                  <a:cubicBezTo>
                    <a:pt x="70789" y="145949"/>
                    <a:pt x="68266" y="138430"/>
                    <a:pt x="64678" y="133641"/>
                  </a:cubicBezTo>
                  <a:cubicBezTo>
                    <a:pt x="58383" y="123484"/>
                    <a:pt x="53499" y="112563"/>
                    <a:pt x="48152" y="101874"/>
                  </a:cubicBezTo>
                  <a:cubicBezTo>
                    <a:pt x="40052" y="84544"/>
                    <a:pt x="28849" y="68950"/>
                    <a:pt x="20424" y="51783"/>
                  </a:cubicBezTo>
                  <a:cubicBezTo>
                    <a:pt x="18480" y="45559"/>
                    <a:pt x="-9249" y="-1732"/>
                    <a:pt x="3204" y="49"/>
                  </a:cubicBezTo>
                  <a:cubicBezTo>
                    <a:pt x="5680" y="766"/>
                    <a:pt x="7115" y="3496"/>
                    <a:pt x="8435" y="5509"/>
                  </a:cubicBezTo>
                  <a:cubicBezTo>
                    <a:pt x="17878" y="19808"/>
                    <a:pt x="25516" y="35124"/>
                    <a:pt x="34381" y="49793"/>
                  </a:cubicBezTo>
                  <a:cubicBezTo>
                    <a:pt x="48106" y="70454"/>
                    <a:pt x="60767" y="91647"/>
                    <a:pt x="71691" y="113951"/>
                  </a:cubicBezTo>
                  <a:cubicBezTo>
                    <a:pt x="75534" y="121124"/>
                    <a:pt x="79816" y="127972"/>
                    <a:pt x="84722" y="134427"/>
                  </a:cubicBezTo>
                  <a:cubicBezTo>
                    <a:pt x="85972" y="136209"/>
                    <a:pt x="86620" y="138245"/>
                    <a:pt x="86319" y="140443"/>
                  </a:cubicBezTo>
                  <a:cubicBezTo>
                    <a:pt x="85880" y="144376"/>
                    <a:pt x="82246" y="147407"/>
                    <a:pt x="78357" y="147407"/>
                  </a:cubicBezTo>
                  <a:cubicBezTo>
                    <a:pt x="77987" y="147361"/>
                    <a:pt x="77617" y="147338"/>
                    <a:pt x="77246" y="147291"/>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 name="Google Shape;1510;p37">
              <a:extLst>
                <a:ext uri="{FF2B5EF4-FFF2-40B4-BE49-F238E27FC236}">
                  <a16:creationId xmlns:a16="http://schemas.microsoft.com/office/drawing/2014/main" id="{4BC7B30C-4012-78E1-83ED-140C6B51416C}"/>
                </a:ext>
              </a:extLst>
            </p:cNvPr>
            <p:cNvSpPr/>
            <p:nvPr/>
          </p:nvSpPr>
          <p:spPr>
            <a:xfrm>
              <a:off x="8247420" y="3723993"/>
              <a:ext cx="909531" cy="241588"/>
            </a:xfrm>
            <a:custGeom>
              <a:avLst/>
              <a:gdLst/>
              <a:ahLst/>
              <a:cxnLst/>
              <a:rect l="l" t="t" r="r" b="b"/>
              <a:pathLst>
                <a:path w="909531" h="241588" extrusionOk="0">
                  <a:moveTo>
                    <a:pt x="901311" y="241565"/>
                  </a:moveTo>
                  <a:cubicBezTo>
                    <a:pt x="893812" y="240987"/>
                    <a:pt x="890085" y="232912"/>
                    <a:pt x="884021" y="229326"/>
                  </a:cubicBezTo>
                  <a:cubicBezTo>
                    <a:pt x="866060" y="216786"/>
                    <a:pt x="851409" y="200798"/>
                    <a:pt x="835878" y="185574"/>
                  </a:cubicBezTo>
                  <a:cubicBezTo>
                    <a:pt x="806136" y="162299"/>
                    <a:pt x="775561" y="140157"/>
                    <a:pt x="742717" y="121370"/>
                  </a:cubicBezTo>
                  <a:cubicBezTo>
                    <a:pt x="700639" y="96267"/>
                    <a:pt x="659440" y="68040"/>
                    <a:pt x="614838" y="47795"/>
                  </a:cubicBezTo>
                  <a:cubicBezTo>
                    <a:pt x="582018" y="34954"/>
                    <a:pt x="549105" y="25075"/>
                    <a:pt x="514039" y="21512"/>
                  </a:cubicBezTo>
                  <a:cubicBezTo>
                    <a:pt x="488371" y="16653"/>
                    <a:pt x="464554" y="15774"/>
                    <a:pt x="438955" y="17417"/>
                  </a:cubicBezTo>
                  <a:cubicBezTo>
                    <a:pt x="368315" y="17023"/>
                    <a:pt x="300267" y="34491"/>
                    <a:pt x="233839" y="55870"/>
                  </a:cubicBezTo>
                  <a:cubicBezTo>
                    <a:pt x="193844" y="70654"/>
                    <a:pt x="155723" y="90182"/>
                    <a:pt x="116723" y="107418"/>
                  </a:cubicBezTo>
                  <a:cubicBezTo>
                    <a:pt x="88833" y="122110"/>
                    <a:pt x="60178" y="135159"/>
                    <a:pt x="33654" y="152165"/>
                  </a:cubicBezTo>
                  <a:cubicBezTo>
                    <a:pt x="26201" y="156630"/>
                    <a:pt x="1690" y="178101"/>
                    <a:pt x="46" y="166070"/>
                  </a:cubicBezTo>
                  <a:cubicBezTo>
                    <a:pt x="23" y="166070"/>
                    <a:pt x="23" y="166070"/>
                    <a:pt x="0" y="166070"/>
                  </a:cubicBezTo>
                  <a:cubicBezTo>
                    <a:pt x="20692" y="144460"/>
                    <a:pt x="47055" y="128658"/>
                    <a:pt x="73163" y="114105"/>
                  </a:cubicBezTo>
                  <a:cubicBezTo>
                    <a:pt x="102766" y="97979"/>
                    <a:pt x="132925" y="83148"/>
                    <a:pt x="163662" y="69382"/>
                  </a:cubicBezTo>
                  <a:cubicBezTo>
                    <a:pt x="215207" y="43561"/>
                    <a:pt x="270109" y="24820"/>
                    <a:pt x="326723" y="13900"/>
                  </a:cubicBezTo>
                  <a:cubicBezTo>
                    <a:pt x="363524" y="4784"/>
                    <a:pt x="401112" y="758"/>
                    <a:pt x="438978" y="804"/>
                  </a:cubicBezTo>
                  <a:cubicBezTo>
                    <a:pt x="467864" y="-1440"/>
                    <a:pt x="496472" y="1221"/>
                    <a:pt x="524918" y="6195"/>
                  </a:cubicBezTo>
                  <a:cubicBezTo>
                    <a:pt x="580120" y="13136"/>
                    <a:pt x="633054" y="33959"/>
                    <a:pt x="679854" y="63713"/>
                  </a:cubicBezTo>
                  <a:cubicBezTo>
                    <a:pt x="711193" y="82223"/>
                    <a:pt x="742254" y="101172"/>
                    <a:pt x="773177" y="120421"/>
                  </a:cubicBezTo>
                  <a:cubicBezTo>
                    <a:pt x="792827" y="132406"/>
                    <a:pt x="811714" y="145455"/>
                    <a:pt x="829536" y="159985"/>
                  </a:cubicBezTo>
                  <a:cubicBezTo>
                    <a:pt x="840160" y="167343"/>
                    <a:pt x="850390" y="175255"/>
                    <a:pt x="859070" y="184880"/>
                  </a:cubicBezTo>
                  <a:cubicBezTo>
                    <a:pt x="869740" y="196981"/>
                    <a:pt x="882239" y="207022"/>
                    <a:pt x="895061" y="216740"/>
                  </a:cubicBezTo>
                  <a:cubicBezTo>
                    <a:pt x="899806" y="220580"/>
                    <a:pt x="904644" y="224514"/>
                    <a:pt x="908440" y="229257"/>
                  </a:cubicBezTo>
                  <a:cubicBezTo>
                    <a:pt x="911518" y="234347"/>
                    <a:pt x="907722" y="241588"/>
                    <a:pt x="901658" y="241588"/>
                  </a:cubicBezTo>
                  <a:cubicBezTo>
                    <a:pt x="901519" y="241565"/>
                    <a:pt x="901426" y="241565"/>
                    <a:pt x="901311" y="241565"/>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 name="Google Shape;1511;p37">
              <a:extLst>
                <a:ext uri="{FF2B5EF4-FFF2-40B4-BE49-F238E27FC236}">
                  <a16:creationId xmlns:a16="http://schemas.microsoft.com/office/drawing/2014/main" id="{93E7B462-C0A9-CB81-8F45-B712FEC1E7D5}"/>
                </a:ext>
              </a:extLst>
            </p:cNvPr>
            <p:cNvSpPr/>
            <p:nvPr/>
          </p:nvSpPr>
          <p:spPr>
            <a:xfrm>
              <a:off x="8286860" y="3845773"/>
              <a:ext cx="835274" cy="186256"/>
            </a:xfrm>
            <a:custGeom>
              <a:avLst/>
              <a:gdLst/>
              <a:ahLst/>
              <a:cxnLst/>
              <a:rect l="l" t="t" r="r" b="b"/>
              <a:pathLst>
                <a:path w="835274" h="186256" extrusionOk="0">
                  <a:moveTo>
                    <a:pt x="823773" y="185516"/>
                  </a:moveTo>
                  <a:cubicBezTo>
                    <a:pt x="815256" y="180889"/>
                    <a:pt x="808382" y="170662"/>
                    <a:pt x="801276" y="164948"/>
                  </a:cubicBezTo>
                  <a:cubicBezTo>
                    <a:pt x="766534" y="136605"/>
                    <a:pt x="728460" y="114301"/>
                    <a:pt x="688580" y="94381"/>
                  </a:cubicBezTo>
                  <a:cubicBezTo>
                    <a:pt x="619792" y="51809"/>
                    <a:pt x="540055" y="29505"/>
                    <a:pt x="459532" y="25155"/>
                  </a:cubicBezTo>
                  <a:cubicBezTo>
                    <a:pt x="365700" y="10672"/>
                    <a:pt x="267725" y="12268"/>
                    <a:pt x="178198" y="46349"/>
                  </a:cubicBezTo>
                  <a:cubicBezTo>
                    <a:pt x="145077" y="58889"/>
                    <a:pt x="111330" y="69786"/>
                    <a:pt x="78973" y="84247"/>
                  </a:cubicBezTo>
                  <a:cubicBezTo>
                    <a:pt x="57285" y="94149"/>
                    <a:pt x="34857" y="104700"/>
                    <a:pt x="13772" y="115227"/>
                  </a:cubicBezTo>
                  <a:cubicBezTo>
                    <a:pt x="10346" y="116800"/>
                    <a:pt x="7638" y="118905"/>
                    <a:pt x="3819" y="118975"/>
                  </a:cubicBezTo>
                  <a:cubicBezTo>
                    <a:pt x="1759" y="118952"/>
                    <a:pt x="-23" y="117240"/>
                    <a:pt x="0" y="115157"/>
                  </a:cubicBezTo>
                  <a:cubicBezTo>
                    <a:pt x="70" y="111085"/>
                    <a:pt x="3264" y="108077"/>
                    <a:pt x="6365" y="105880"/>
                  </a:cubicBezTo>
                  <a:cubicBezTo>
                    <a:pt x="13378" y="101044"/>
                    <a:pt x="20970" y="97041"/>
                    <a:pt x="28354" y="92854"/>
                  </a:cubicBezTo>
                  <a:cubicBezTo>
                    <a:pt x="55434" y="78786"/>
                    <a:pt x="82838" y="65136"/>
                    <a:pt x="111377" y="54261"/>
                  </a:cubicBezTo>
                  <a:cubicBezTo>
                    <a:pt x="161001" y="36122"/>
                    <a:pt x="210185" y="15415"/>
                    <a:pt x="262540" y="6507"/>
                  </a:cubicBezTo>
                  <a:cubicBezTo>
                    <a:pt x="323019" y="-2169"/>
                    <a:pt x="385003" y="-2169"/>
                    <a:pt x="445483" y="6507"/>
                  </a:cubicBezTo>
                  <a:cubicBezTo>
                    <a:pt x="462402" y="9237"/>
                    <a:pt x="479507" y="9978"/>
                    <a:pt x="496542" y="11620"/>
                  </a:cubicBezTo>
                  <a:cubicBezTo>
                    <a:pt x="522719" y="14698"/>
                    <a:pt x="548642" y="20181"/>
                    <a:pt x="574287" y="26335"/>
                  </a:cubicBezTo>
                  <a:cubicBezTo>
                    <a:pt x="592758" y="31796"/>
                    <a:pt x="610557" y="39315"/>
                    <a:pt x="629004" y="45030"/>
                  </a:cubicBezTo>
                  <a:cubicBezTo>
                    <a:pt x="655806" y="56436"/>
                    <a:pt x="680109" y="70110"/>
                    <a:pt x="705268" y="84339"/>
                  </a:cubicBezTo>
                  <a:cubicBezTo>
                    <a:pt x="732233" y="97203"/>
                    <a:pt x="758966" y="113283"/>
                    <a:pt x="782968" y="130775"/>
                  </a:cubicBezTo>
                  <a:cubicBezTo>
                    <a:pt x="797225" y="139775"/>
                    <a:pt x="810904" y="149793"/>
                    <a:pt x="822385" y="162217"/>
                  </a:cubicBezTo>
                  <a:cubicBezTo>
                    <a:pt x="825579" y="166290"/>
                    <a:pt x="829884" y="169251"/>
                    <a:pt x="833541" y="172883"/>
                  </a:cubicBezTo>
                  <a:cubicBezTo>
                    <a:pt x="837985" y="178251"/>
                    <a:pt x="833194" y="186257"/>
                    <a:pt x="826967" y="186257"/>
                  </a:cubicBezTo>
                  <a:cubicBezTo>
                    <a:pt x="825926" y="186233"/>
                    <a:pt x="824861" y="186002"/>
                    <a:pt x="823773" y="1855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 name="Google Shape;1512;p37">
              <a:extLst>
                <a:ext uri="{FF2B5EF4-FFF2-40B4-BE49-F238E27FC236}">
                  <a16:creationId xmlns:a16="http://schemas.microsoft.com/office/drawing/2014/main" id="{D5050E14-C00F-1A46-20BA-8D85D500668A}"/>
                </a:ext>
              </a:extLst>
            </p:cNvPr>
            <p:cNvSpPr/>
            <p:nvPr/>
          </p:nvSpPr>
          <p:spPr>
            <a:xfrm>
              <a:off x="9017657" y="4027446"/>
              <a:ext cx="100777" cy="157772"/>
            </a:xfrm>
            <a:custGeom>
              <a:avLst/>
              <a:gdLst/>
              <a:ahLst/>
              <a:cxnLst/>
              <a:rect l="l" t="t" r="r" b="b"/>
              <a:pathLst>
                <a:path w="100777" h="157772" extrusionOk="0">
                  <a:moveTo>
                    <a:pt x="6527" y="153284"/>
                  </a:moveTo>
                  <a:cubicBezTo>
                    <a:pt x="4467" y="150160"/>
                    <a:pt x="2523" y="146667"/>
                    <a:pt x="0" y="143844"/>
                  </a:cubicBezTo>
                  <a:cubicBezTo>
                    <a:pt x="9328" y="129615"/>
                    <a:pt x="19234" y="115779"/>
                    <a:pt x="28168" y="101296"/>
                  </a:cubicBezTo>
                  <a:cubicBezTo>
                    <a:pt x="41824" y="76308"/>
                    <a:pt x="59137" y="53634"/>
                    <a:pt x="74506" y="29734"/>
                  </a:cubicBezTo>
                  <a:cubicBezTo>
                    <a:pt x="79273" y="22561"/>
                    <a:pt x="90337" y="-1709"/>
                    <a:pt x="99896" y="96"/>
                  </a:cubicBezTo>
                  <a:cubicBezTo>
                    <a:pt x="102188" y="2062"/>
                    <a:pt x="99387" y="5093"/>
                    <a:pt x="98531" y="7199"/>
                  </a:cubicBezTo>
                  <a:cubicBezTo>
                    <a:pt x="82815" y="43500"/>
                    <a:pt x="59461" y="75313"/>
                    <a:pt x="40921" y="110111"/>
                  </a:cubicBezTo>
                  <a:cubicBezTo>
                    <a:pt x="31571" y="125682"/>
                    <a:pt x="21178" y="140559"/>
                    <a:pt x="11527" y="155991"/>
                  </a:cubicBezTo>
                  <a:cubicBezTo>
                    <a:pt x="11226" y="156269"/>
                    <a:pt x="10925" y="156546"/>
                    <a:pt x="10624" y="156824"/>
                  </a:cubicBezTo>
                  <a:cubicBezTo>
                    <a:pt x="10277" y="157125"/>
                    <a:pt x="9929" y="157449"/>
                    <a:pt x="9559" y="157772"/>
                  </a:cubicBezTo>
                  <a:cubicBezTo>
                    <a:pt x="8541" y="156292"/>
                    <a:pt x="7522" y="154788"/>
                    <a:pt x="6527" y="15328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 name="Google Shape;1513;p37">
              <a:extLst>
                <a:ext uri="{FF2B5EF4-FFF2-40B4-BE49-F238E27FC236}">
                  <a16:creationId xmlns:a16="http://schemas.microsoft.com/office/drawing/2014/main" id="{BE309BE7-98F0-8647-7481-412E821BF3D7}"/>
                </a:ext>
              </a:extLst>
            </p:cNvPr>
            <p:cNvSpPr/>
            <p:nvPr/>
          </p:nvSpPr>
          <p:spPr>
            <a:xfrm>
              <a:off x="8287004" y="3957322"/>
              <a:ext cx="67462" cy="174681"/>
            </a:xfrm>
            <a:custGeom>
              <a:avLst/>
              <a:gdLst/>
              <a:ahLst/>
              <a:cxnLst/>
              <a:rect l="l" t="t" r="r" b="b"/>
              <a:pathLst>
                <a:path w="67462" h="174681" extrusionOk="0">
                  <a:moveTo>
                    <a:pt x="52003" y="170656"/>
                  </a:moveTo>
                  <a:cubicBezTo>
                    <a:pt x="37328" y="140624"/>
                    <a:pt x="31797" y="108186"/>
                    <a:pt x="21566" y="76767"/>
                  </a:cubicBezTo>
                  <a:cubicBezTo>
                    <a:pt x="14252" y="53838"/>
                    <a:pt x="2494" y="31812"/>
                    <a:pt x="110" y="7634"/>
                  </a:cubicBezTo>
                  <a:cubicBezTo>
                    <a:pt x="-908" y="971"/>
                    <a:pt x="5388" y="-4004"/>
                    <a:pt x="7910" y="4511"/>
                  </a:cubicBezTo>
                  <a:cubicBezTo>
                    <a:pt x="15849" y="26699"/>
                    <a:pt x="25709" y="48054"/>
                    <a:pt x="34528" y="69872"/>
                  </a:cubicBezTo>
                  <a:cubicBezTo>
                    <a:pt x="43369" y="90857"/>
                    <a:pt x="47003" y="113531"/>
                    <a:pt x="55359" y="134655"/>
                  </a:cubicBezTo>
                  <a:cubicBezTo>
                    <a:pt x="58761" y="143909"/>
                    <a:pt x="62164" y="153696"/>
                    <a:pt x="66446" y="162488"/>
                  </a:cubicBezTo>
                  <a:cubicBezTo>
                    <a:pt x="67395" y="164455"/>
                    <a:pt x="67765" y="166514"/>
                    <a:pt x="67186" y="168666"/>
                  </a:cubicBezTo>
                  <a:cubicBezTo>
                    <a:pt x="66260" y="172530"/>
                    <a:pt x="62603" y="174681"/>
                    <a:pt x="58970" y="174681"/>
                  </a:cubicBezTo>
                  <a:cubicBezTo>
                    <a:pt x="56192" y="174658"/>
                    <a:pt x="53438" y="173386"/>
                    <a:pt x="52003" y="17065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 name="Google Shape;1514;p37">
              <a:extLst>
                <a:ext uri="{FF2B5EF4-FFF2-40B4-BE49-F238E27FC236}">
                  <a16:creationId xmlns:a16="http://schemas.microsoft.com/office/drawing/2014/main" id="{FDF81C3F-74E4-F312-2777-74DD7E43F461}"/>
                </a:ext>
              </a:extLst>
            </p:cNvPr>
            <p:cNvSpPr/>
            <p:nvPr/>
          </p:nvSpPr>
          <p:spPr>
            <a:xfrm>
              <a:off x="8344892" y="3998614"/>
              <a:ext cx="690508" cy="183179"/>
            </a:xfrm>
            <a:custGeom>
              <a:avLst/>
              <a:gdLst/>
              <a:ahLst/>
              <a:cxnLst/>
              <a:rect l="l" t="t" r="r" b="b"/>
              <a:pathLst>
                <a:path w="690508" h="183179" extrusionOk="0">
                  <a:moveTo>
                    <a:pt x="679686" y="182694"/>
                  </a:moveTo>
                  <a:cubicBezTo>
                    <a:pt x="679547" y="182509"/>
                    <a:pt x="679431" y="182301"/>
                    <a:pt x="679292" y="182115"/>
                  </a:cubicBezTo>
                  <a:cubicBezTo>
                    <a:pt x="676492" y="177858"/>
                    <a:pt x="673853" y="172861"/>
                    <a:pt x="669687" y="169899"/>
                  </a:cubicBezTo>
                  <a:cubicBezTo>
                    <a:pt x="665706" y="164508"/>
                    <a:pt x="660891" y="159627"/>
                    <a:pt x="656586" y="154583"/>
                  </a:cubicBezTo>
                  <a:cubicBezTo>
                    <a:pt x="641148" y="138665"/>
                    <a:pt x="623928" y="123325"/>
                    <a:pt x="605088" y="111872"/>
                  </a:cubicBezTo>
                  <a:cubicBezTo>
                    <a:pt x="578586" y="94011"/>
                    <a:pt x="551575" y="76681"/>
                    <a:pt x="521347" y="65738"/>
                  </a:cubicBezTo>
                  <a:cubicBezTo>
                    <a:pt x="509149" y="60555"/>
                    <a:pt x="498225" y="52920"/>
                    <a:pt x="485749" y="48362"/>
                  </a:cubicBezTo>
                  <a:cubicBezTo>
                    <a:pt x="472603" y="43827"/>
                    <a:pt x="459942" y="38089"/>
                    <a:pt x="447166" y="32652"/>
                  </a:cubicBezTo>
                  <a:cubicBezTo>
                    <a:pt x="416174" y="24924"/>
                    <a:pt x="384325" y="19834"/>
                    <a:pt x="352431" y="17914"/>
                  </a:cubicBezTo>
                  <a:cubicBezTo>
                    <a:pt x="319958" y="14906"/>
                    <a:pt x="286998" y="17174"/>
                    <a:pt x="255127" y="19996"/>
                  </a:cubicBezTo>
                  <a:cubicBezTo>
                    <a:pt x="222469" y="25156"/>
                    <a:pt x="190389" y="35359"/>
                    <a:pt x="159652" y="46742"/>
                  </a:cubicBezTo>
                  <a:cubicBezTo>
                    <a:pt x="125396" y="62267"/>
                    <a:pt x="93085" y="80267"/>
                    <a:pt x="60056" y="97782"/>
                  </a:cubicBezTo>
                  <a:cubicBezTo>
                    <a:pt x="41424" y="107453"/>
                    <a:pt x="22908" y="118050"/>
                    <a:pt x="7377" y="132233"/>
                  </a:cubicBezTo>
                  <a:cubicBezTo>
                    <a:pt x="5363" y="133320"/>
                    <a:pt x="2864" y="133089"/>
                    <a:pt x="1197" y="131423"/>
                  </a:cubicBezTo>
                  <a:cubicBezTo>
                    <a:pt x="-6279" y="122515"/>
                    <a:pt x="23463" y="103566"/>
                    <a:pt x="29481" y="99055"/>
                  </a:cubicBezTo>
                  <a:cubicBezTo>
                    <a:pt x="53946" y="82951"/>
                    <a:pt x="80008" y="69625"/>
                    <a:pt x="105769" y="55743"/>
                  </a:cubicBezTo>
                  <a:cubicBezTo>
                    <a:pt x="149977" y="30130"/>
                    <a:pt x="198744" y="13217"/>
                    <a:pt x="248993" y="4101"/>
                  </a:cubicBezTo>
                  <a:cubicBezTo>
                    <a:pt x="312898" y="-3904"/>
                    <a:pt x="377613" y="99"/>
                    <a:pt x="440477" y="13587"/>
                  </a:cubicBezTo>
                  <a:cubicBezTo>
                    <a:pt x="454966" y="16271"/>
                    <a:pt x="467696" y="23999"/>
                    <a:pt x="481444" y="28950"/>
                  </a:cubicBezTo>
                  <a:cubicBezTo>
                    <a:pt x="494938" y="33439"/>
                    <a:pt x="507668" y="39663"/>
                    <a:pt x="520005" y="46696"/>
                  </a:cubicBezTo>
                  <a:cubicBezTo>
                    <a:pt x="537989" y="54701"/>
                    <a:pt x="556320" y="61943"/>
                    <a:pt x="573517" y="71707"/>
                  </a:cubicBezTo>
                  <a:cubicBezTo>
                    <a:pt x="602403" y="89754"/>
                    <a:pt x="631705" y="107523"/>
                    <a:pt x="656633" y="131006"/>
                  </a:cubicBezTo>
                  <a:cubicBezTo>
                    <a:pt x="666215" y="139613"/>
                    <a:pt x="674524" y="149539"/>
                    <a:pt x="682671" y="159488"/>
                  </a:cubicBezTo>
                  <a:cubicBezTo>
                    <a:pt x="686236" y="164439"/>
                    <a:pt x="690796" y="169830"/>
                    <a:pt x="690495" y="176239"/>
                  </a:cubicBezTo>
                  <a:cubicBezTo>
                    <a:pt x="690147" y="180450"/>
                    <a:pt x="686236" y="183180"/>
                    <a:pt x="682347" y="183180"/>
                  </a:cubicBezTo>
                  <a:cubicBezTo>
                    <a:pt x="681445" y="183157"/>
                    <a:pt x="680542" y="182995"/>
                    <a:pt x="679686" y="18269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 name="Google Shape;1515;p37">
              <a:extLst>
                <a:ext uri="{FF2B5EF4-FFF2-40B4-BE49-F238E27FC236}">
                  <a16:creationId xmlns:a16="http://schemas.microsoft.com/office/drawing/2014/main" id="{9863D3D3-0827-2B85-C2A7-B884C5E04BA3}"/>
                </a:ext>
              </a:extLst>
            </p:cNvPr>
            <p:cNvSpPr/>
            <p:nvPr/>
          </p:nvSpPr>
          <p:spPr>
            <a:xfrm>
              <a:off x="8394869" y="4136801"/>
              <a:ext cx="596911" cy="154198"/>
            </a:xfrm>
            <a:custGeom>
              <a:avLst/>
              <a:gdLst/>
              <a:ahLst/>
              <a:cxnLst/>
              <a:rect l="l" t="t" r="r" b="b"/>
              <a:pathLst>
                <a:path w="596911" h="154198" extrusionOk="0">
                  <a:moveTo>
                    <a:pt x="583464" y="152394"/>
                  </a:moveTo>
                  <a:cubicBezTo>
                    <a:pt x="574020" y="143417"/>
                    <a:pt x="565919" y="133190"/>
                    <a:pt x="556221" y="124445"/>
                  </a:cubicBezTo>
                  <a:cubicBezTo>
                    <a:pt x="541871" y="113617"/>
                    <a:pt x="528817" y="101146"/>
                    <a:pt x="514212" y="90642"/>
                  </a:cubicBezTo>
                  <a:cubicBezTo>
                    <a:pt x="490997" y="75349"/>
                    <a:pt x="465722" y="63341"/>
                    <a:pt x="439984" y="53068"/>
                  </a:cubicBezTo>
                  <a:cubicBezTo>
                    <a:pt x="403090" y="35091"/>
                    <a:pt x="362817" y="25674"/>
                    <a:pt x="322312" y="20237"/>
                  </a:cubicBezTo>
                  <a:cubicBezTo>
                    <a:pt x="301759" y="16512"/>
                    <a:pt x="281067" y="15864"/>
                    <a:pt x="260236" y="16928"/>
                  </a:cubicBezTo>
                  <a:cubicBezTo>
                    <a:pt x="230355" y="16049"/>
                    <a:pt x="200891" y="20214"/>
                    <a:pt x="171704" y="26299"/>
                  </a:cubicBezTo>
                  <a:cubicBezTo>
                    <a:pt x="112984" y="36247"/>
                    <a:pt x="55491" y="56492"/>
                    <a:pt x="5843" y="89693"/>
                  </a:cubicBezTo>
                  <a:cubicBezTo>
                    <a:pt x="-9965" y="95663"/>
                    <a:pt x="10889" y="75858"/>
                    <a:pt x="14731" y="73775"/>
                  </a:cubicBezTo>
                  <a:cubicBezTo>
                    <a:pt x="34984" y="58598"/>
                    <a:pt x="57574" y="47006"/>
                    <a:pt x="80580" y="36641"/>
                  </a:cubicBezTo>
                  <a:cubicBezTo>
                    <a:pt x="108679" y="23962"/>
                    <a:pt x="139139" y="16998"/>
                    <a:pt x="169228" y="10866"/>
                  </a:cubicBezTo>
                  <a:cubicBezTo>
                    <a:pt x="193924" y="5823"/>
                    <a:pt x="218782" y="663"/>
                    <a:pt x="244104" y="825"/>
                  </a:cubicBezTo>
                  <a:cubicBezTo>
                    <a:pt x="251024" y="871"/>
                    <a:pt x="257991" y="640"/>
                    <a:pt x="264911" y="409"/>
                  </a:cubicBezTo>
                  <a:cubicBezTo>
                    <a:pt x="276785" y="15"/>
                    <a:pt x="288659" y="-378"/>
                    <a:pt x="300463" y="686"/>
                  </a:cubicBezTo>
                  <a:cubicBezTo>
                    <a:pt x="337612" y="4990"/>
                    <a:pt x="374830" y="11167"/>
                    <a:pt x="410451" y="22759"/>
                  </a:cubicBezTo>
                  <a:cubicBezTo>
                    <a:pt x="444544" y="35877"/>
                    <a:pt x="478244" y="50268"/>
                    <a:pt x="510092" y="68199"/>
                  </a:cubicBezTo>
                  <a:cubicBezTo>
                    <a:pt x="526040" y="77038"/>
                    <a:pt x="539371" y="89393"/>
                    <a:pt x="553421" y="100845"/>
                  </a:cubicBezTo>
                  <a:cubicBezTo>
                    <a:pt x="569229" y="112090"/>
                    <a:pt x="582029" y="126620"/>
                    <a:pt x="595152" y="140710"/>
                  </a:cubicBezTo>
                  <a:cubicBezTo>
                    <a:pt x="599758" y="146540"/>
                    <a:pt x="594550" y="154199"/>
                    <a:pt x="588417" y="154199"/>
                  </a:cubicBezTo>
                  <a:cubicBezTo>
                    <a:pt x="586750" y="154199"/>
                    <a:pt x="585061" y="153643"/>
                    <a:pt x="583464" y="15239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 name="Google Shape;1516;p37">
              <a:extLst>
                <a:ext uri="{FF2B5EF4-FFF2-40B4-BE49-F238E27FC236}">
                  <a16:creationId xmlns:a16="http://schemas.microsoft.com/office/drawing/2014/main" id="{8683DB58-8014-BA52-1C39-BD47BC0C4A4A}"/>
                </a:ext>
              </a:extLst>
            </p:cNvPr>
            <p:cNvSpPr/>
            <p:nvPr/>
          </p:nvSpPr>
          <p:spPr>
            <a:xfrm>
              <a:off x="8906003" y="4284877"/>
              <a:ext cx="81272" cy="150957"/>
            </a:xfrm>
            <a:custGeom>
              <a:avLst/>
              <a:gdLst/>
              <a:ahLst/>
              <a:cxnLst/>
              <a:rect l="l" t="t" r="r" b="b"/>
              <a:pathLst>
                <a:path w="81272" h="150957" extrusionOk="0">
                  <a:moveTo>
                    <a:pt x="8680" y="147349"/>
                  </a:moveTo>
                  <a:cubicBezTo>
                    <a:pt x="5948" y="145336"/>
                    <a:pt x="3240" y="142930"/>
                    <a:pt x="185" y="141495"/>
                  </a:cubicBezTo>
                  <a:cubicBezTo>
                    <a:pt x="139" y="141472"/>
                    <a:pt x="69" y="141449"/>
                    <a:pt x="0" y="141402"/>
                  </a:cubicBezTo>
                  <a:cubicBezTo>
                    <a:pt x="2662" y="135063"/>
                    <a:pt x="8194" y="128145"/>
                    <a:pt x="9721" y="123402"/>
                  </a:cubicBezTo>
                  <a:cubicBezTo>
                    <a:pt x="14165" y="114448"/>
                    <a:pt x="18192" y="105286"/>
                    <a:pt x="23331" y="96702"/>
                  </a:cubicBezTo>
                  <a:cubicBezTo>
                    <a:pt x="40667" y="71206"/>
                    <a:pt x="52170" y="42539"/>
                    <a:pt x="67192" y="15701"/>
                  </a:cubicBezTo>
                  <a:cubicBezTo>
                    <a:pt x="70432" y="10356"/>
                    <a:pt x="73071" y="3831"/>
                    <a:pt x="78348" y="222"/>
                  </a:cubicBezTo>
                  <a:cubicBezTo>
                    <a:pt x="87629" y="-2809"/>
                    <a:pt x="71890" y="26112"/>
                    <a:pt x="71450" y="30045"/>
                  </a:cubicBezTo>
                  <a:cubicBezTo>
                    <a:pt x="65780" y="43650"/>
                    <a:pt x="59461" y="56930"/>
                    <a:pt x="54392" y="70766"/>
                  </a:cubicBezTo>
                  <a:cubicBezTo>
                    <a:pt x="48698" y="84694"/>
                    <a:pt x="40134" y="97188"/>
                    <a:pt x="33214" y="110492"/>
                  </a:cubicBezTo>
                  <a:cubicBezTo>
                    <a:pt x="27011" y="124143"/>
                    <a:pt x="20785" y="137770"/>
                    <a:pt x="13633" y="150935"/>
                  </a:cubicBezTo>
                  <a:lnTo>
                    <a:pt x="13633" y="150958"/>
                  </a:lnTo>
                  <a:cubicBezTo>
                    <a:pt x="11966" y="149755"/>
                    <a:pt x="10300" y="148552"/>
                    <a:pt x="8680" y="14734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 name="Google Shape;1517;p37">
              <a:extLst>
                <a:ext uri="{FF2B5EF4-FFF2-40B4-BE49-F238E27FC236}">
                  <a16:creationId xmlns:a16="http://schemas.microsoft.com/office/drawing/2014/main" id="{738C772D-DF77-C00A-BAE1-42C709AC34A9}"/>
                </a:ext>
              </a:extLst>
            </p:cNvPr>
            <p:cNvSpPr/>
            <p:nvPr/>
          </p:nvSpPr>
          <p:spPr>
            <a:xfrm>
              <a:off x="8396980" y="4220816"/>
              <a:ext cx="62195" cy="158820"/>
            </a:xfrm>
            <a:custGeom>
              <a:avLst/>
              <a:gdLst/>
              <a:ahLst/>
              <a:cxnLst/>
              <a:rect l="l" t="t" r="r" b="b"/>
              <a:pathLst>
                <a:path w="62195" h="158820" extrusionOk="0">
                  <a:moveTo>
                    <a:pt x="46205" y="153800"/>
                  </a:moveTo>
                  <a:cubicBezTo>
                    <a:pt x="36645" y="128673"/>
                    <a:pt x="29980" y="102320"/>
                    <a:pt x="20536" y="77194"/>
                  </a:cubicBezTo>
                  <a:cubicBezTo>
                    <a:pt x="12019" y="54080"/>
                    <a:pt x="1302" y="30596"/>
                    <a:pt x="6" y="5724"/>
                  </a:cubicBezTo>
                  <a:cubicBezTo>
                    <a:pt x="-202" y="1398"/>
                    <a:pt x="5005" y="-2235"/>
                    <a:pt x="8176" y="1652"/>
                  </a:cubicBezTo>
                  <a:cubicBezTo>
                    <a:pt x="10098" y="3943"/>
                    <a:pt x="10746" y="6951"/>
                    <a:pt x="11695" y="9704"/>
                  </a:cubicBezTo>
                  <a:cubicBezTo>
                    <a:pt x="19402" y="36681"/>
                    <a:pt x="31229" y="61183"/>
                    <a:pt x="40974" y="87235"/>
                  </a:cubicBezTo>
                  <a:cubicBezTo>
                    <a:pt x="48218" y="107110"/>
                    <a:pt x="53750" y="127632"/>
                    <a:pt x="61527" y="147298"/>
                  </a:cubicBezTo>
                  <a:cubicBezTo>
                    <a:pt x="64096" y="153846"/>
                    <a:pt x="58796" y="158820"/>
                    <a:pt x="53519" y="158820"/>
                  </a:cubicBezTo>
                  <a:cubicBezTo>
                    <a:pt x="50672" y="158843"/>
                    <a:pt x="47778" y="157339"/>
                    <a:pt x="46205" y="1538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 name="Google Shape;1518;p37">
              <a:extLst>
                <a:ext uri="{FF2B5EF4-FFF2-40B4-BE49-F238E27FC236}">
                  <a16:creationId xmlns:a16="http://schemas.microsoft.com/office/drawing/2014/main" id="{156128C4-0479-5670-38DC-D7AE1238C3B8}"/>
                </a:ext>
              </a:extLst>
            </p:cNvPr>
            <p:cNvSpPr/>
            <p:nvPr/>
          </p:nvSpPr>
          <p:spPr>
            <a:xfrm>
              <a:off x="8450875" y="4316750"/>
              <a:ext cx="474548" cy="116192"/>
            </a:xfrm>
            <a:custGeom>
              <a:avLst/>
              <a:gdLst/>
              <a:ahLst/>
              <a:cxnLst/>
              <a:rect l="l" t="t" r="r" b="b"/>
              <a:pathLst>
                <a:path w="474548" h="116192" extrusionOk="0">
                  <a:moveTo>
                    <a:pt x="464433" y="115938"/>
                  </a:moveTo>
                  <a:cubicBezTo>
                    <a:pt x="464248" y="115799"/>
                    <a:pt x="464016" y="115637"/>
                    <a:pt x="463831" y="115499"/>
                  </a:cubicBezTo>
                  <a:cubicBezTo>
                    <a:pt x="461100" y="113486"/>
                    <a:pt x="458392" y="111080"/>
                    <a:pt x="455337" y="109645"/>
                  </a:cubicBezTo>
                  <a:cubicBezTo>
                    <a:pt x="453323" y="108673"/>
                    <a:pt x="451055" y="108558"/>
                    <a:pt x="448972" y="109067"/>
                  </a:cubicBezTo>
                  <a:cubicBezTo>
                    <a:pt x="431381" y="98215"/>
                    <a:pt x="417771" y="79984"/>
                    <a:pt x="399023" y="70729"/>
                  </a:cubicBezTo>
                  <a:cubicBezTo>
                    <a:pt x="380762" y="60503"/>
                    <a:pt x="362430" y="50299"/>
                    <a:pt x="342687" y="43127"/>
                  </a:cubicBezTo>
                  <a:cubicBezTo>
                    <a:pt x="325559" y="38129"/>
                    <a:pt x="308177" y="32183"/>
                    <a:pt x="290980" y="27926"/>
                  </a:cubicBezTo>
                  <a:cubicBezTo>
                    <a:pt x="221405" y="15062"/>
                    <a:pt x="147130" y="6825"/>
                    <a:pt x="78851" y="30170"/>
                  </a:cubicBezTo>
                  <a:cubicBezTo>
                    <a:pt x="52095" y="38847"/>
                    <a:pt x="29435" y="57009"/>
                    <a:pt x="2216" y="64089"/>
                  </a:cubicBezTo>
                  <a:cubicBezTo>
                    <a:pt x="1892" y="66217"/>
                    <a:pt x="-538" y="65176"/>
                    <a:pt x="226" y="63233"/>
                  </a:cubicBezTo>
                  <a:cubicBezTo>
                    <a:pt x="-1580" y="58837"/>
                    <a:pt x="7956" y="55297"/>
                    <a:pt x="10687" y="53053"/>
                  </a:cubicBezTo>
                  <a:cubicBezTo>
                    <a:pt x="28232" y="43011"/>
                    <a:pt x="44179" y="30355"/>
                    <a:pt x="62696" y="22072"/>
                  </a:cubicBezTo>
                  <a:cubicBezTo>
                    <a:pt x="86096" y="11753"/>
                    <a:pt x="111278" y="4928"/>
                    <a:pt x="136553" y="1342"/>
                  </a:cubicBezTo>
                  <a:cubicBezTo>
                    <a:pt x="237329" y="-4951"/>
                    <a:pt x="347015" y="9648"/>
                    <a:pt x="429460" y="71701"/>
                  </a:cubicBezTo>
                  <a:cubicBezTo>
                    <a:pt x="442398" y="81002"/>
                    <a:pt x="452814" y="95439"/>
                    <a:pt x="468553" y="99835"/>
                  </a:cubicBezTo>
                  <a:cubicBezTo>
                    <a:pt x="478042" y="102727"/>
                    <a:pt x="475450" y="116193"/>
                    <a:pt x="466493" y="116193"/>
                  </a:cubicBezTo>
                  <a:cubicBezTo>
                    <a:pt x="465845" y="116170"/>
                    <a:pt x="465150" y="116077"/>
                    <a:pt x="464433" y="115938"/>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 name="Google Shape;1519;p37">
              <a:extLst>
                <a:ext uri="{FF2B5EF4-FFF2-40B4-BE49-F238E27FC236}">
                  <a16:creationId xmlns:a16="http://schemas.microsoft.com/office/drawing/2014/main" id="{9E598E37-0AFE-AEE7-E2AF-06792760D967}"/>
                </a:ext>
              </a:extLst>
            </p:cNvPr>
            <p:cNvSpPr/>
            <p:nvPr/>
          </p:nvSpPr>
          <p:spPr>
            <a:xfrm>
              <a:off x="8171526" y="3560088"/>
              <a:ext cx="1085734" cy="387122"/>
            </a:xfrm>
            <a:custGeom>
              <a:avLst/>
              <a:gdLst/>
              <a:ahLst/>
              <a:cxnLst/>
              <a:rect l="l" t="t" r="r" b="b"/>
              <a:pathLst>
                <a:path w="1085734" h="387122" extrusionOk="0">
                  <a:moveTo>
                    <a:pt x="970932" y="380621"/>
                  </a:moveTo>
                  <a:cubicBezTo>
                    <a:pt x="958110" y="370927"/>
                    <a:pt x="945611" y="360862"/>
                    <a:pt x="934941" y="348762"/>
                  </a:cubicBezTo>
                  <a:cubicBezTo>
                    <a:pt x="926238" y="339160"/>
                    <a:pt x="916031" y="331247"/>
                    <a:pt x="905407" y="323867"/>
                  </a:cubicBezTo>
                  <a:cubicBezTo>
                    <a:pt x="887562" y="309337"/>
                    <a:pt x="868675" y="296265"/>
                    <a:pt x="849048" y="284303"/>
                  </a:cubicBezTo>
                  <a:cubicBezTo>
                    <a:pt x="818149" y="265053"/>
                    <a:pt x="787087" y="246127"/>
                    <a:pt x="755725" y="227595"/>
                  </a:cubicBezTo>
                  <a:cubicBezTo>
                    <a:pt x="708925" y="197841"/>
                    <a:pt x="655991" y="177018"/>
                    <a:pt x="600789" y="170077"/>
                  </a:cubicBezTo>
                  <a:cubicBezTo>
                    <a:pt x="572343" y="165126"/>
                    <a:pt x="543735" y="162442"/>
                    <a:pt x="514849" y="164686"/>
                  </a:cubicBezTo>
                  <a:cubicBezTo>
                    <a:pt x="476983" y="164640"/>
                    <a:pt x="439395" y="168642"/>
                    <a:pt x="402594" y="177781"/>
                  </a:cubicBezTo>
                  <a:cubicBezTo>
                    <a:pt x="346003" y="188725"/>
                    <a:pt x="291102" y="207466"/>
                    <a:pt x="239533" y="233263"/>
                  </a:cubicBezTo>
                  <a:cubicBezTo>
                    <a:pt x="208796" y="247030"/>
                    <a:pt x="178614" y="261860"/>
                    <a:pt x="149034" y="277987"/>
                  </a:cubicBezTo>
                  <a:cubicBezTo>
                    <a:pt x="124407" y="291730"/>
                    <a:pt x="99595" y="306561"/>
                    <a:pt x="79482" y="326296"/>
                  </a:cubicBezTo>
                  <a:cubicBezTo>
                    <a:pt x="74714" y="319957"/>
                    <a:pt x="70524" y="313247"/>
                    <a:pt x="66775" y="306260"/>
                  </a:cubicBezTo>
                  <a:cubicBezTo>
                    <a:pt x="55873" y="283979"/>
                    <a:pt x="43213" y="262763"/>
                    <a:pt x="29464" y="242102"/>
                  </a:cubicBezTo>
                  <a:cubicBezTo>
                    <a:pt x="20623" y="227456"/>
                    <a:pt x="12985" y="212116"/>
                    <a:pt x="3518" y="197818"/>
                  </a:cubicBezTo>
                  <a:cubicBezTo>
                    <a:pt x="2546" y="196314"/>
                    <a:pt x="1504" y="194440"/>
                    <a:pt x="0" y="193260"/>
                  </a:cubicBezTo>
                  <a:cubicBezTo>
                    <a:pt x="28006" y="163761"/>
                    <a:pt x="58396" y="136667"/>
                    <a:pt x="92420" y="113924"/>
                  </a:cubicBezTo>
                  <a:cubicBezTo>
                    <a:pt x="120935" y="91366"/>
                    <a:pt x="153548" y="75101"/>
                    <a:pt x="186623" y="60293"/>
                  </a:cubicBezTo>
                  <a:cubicBezTo>
                    <a:pt x="237612" y="37920"/>
                    <a:pt x="292837" y="27416"/>
                    <a:pt x="346466" y="13210"/>
                  </a:cubicBezTo>
                  <a:cubicBezTo>
                    <a:pt x="372805" y="7310"/>
                    <a:pt x="399886" y="7102"/>
                    <a:pt x="426688" y="4788"/>
                  </a:cubicBezTo>
                  <a:cubicBezTo>
                    <a:pt x="473350" y="-325"/>
                    <a:pt x="520404" y="-1505"/>
                    <a:pt x="567251" y="2035"/>
                  </a:cubicBezTo>
                  <a:cubicBezTo>
                    <a:pt x="607987" y="3863"/>
                    <a:pt x="648723" y="13071"/>
                    <a:pt x="688811" y="20428"/>
                  </a:cubicBezTo>
                  <a:cubicBezTo>
                    <a:pt x="704018" y="22904"/>
                    <a:pt x="718067" y="25033"/>
                    <a:pt x="733205" y="28943"/>
                  </a:cubicBezTo>
                  <a:cubicBezTo>
                    <a:pt x="796600" y="47799"/>
                    <a:pt x="860598" y="68252"/>
                    <a:pt x="918485" y="100736"/>
                  </a:cubicBezTo>
                  <a:cubicBezTo>
                    <a:pt x="945657" y="118297"/>
                    <a:pt x="973293" y="135187"/>
                    <a:pt x="998730" y="155293"/>
                  </a:cubicBezTo>
                  <a:cubicBezTo>
                    <a:pt x="1026875" y="177249"/>
                    <a:pt x="1056432" y="197425"/>
                    <a:pt x="1085734" y="217808"/>
                  </a:cubicBezTo>
                  <a:cubicBezTo>
                    <a:pt x="1070667" y="234929"/>
                    <a:pt x="1045554" y="276946"/>
                    <a:pt x="1042105" y="280462"/>
                  </a:cubicBezTo>
                  <a:cubicBezTo>
                    <a:pt x="1027732" y="300545"/>
                    <a:pt x="1017386" y="323126"/>
                    <a:pt x="1004563" y="344204"/>
                  </a:cubicBezTo>
                  <a:cubicBezTo>
                    <a:pt x="997897" y="356143"/>
                    <a:pt x="989958" y="367318"/>
                    <a:pt x="982852" y="379002"/>
                  </a:cubicBezTo>
                  <a:cubicBezTo>
                    <a:pt x="981603" y="381315"/>
                    <a:pt x="979867" y="384184"/>
                    <a:pt x="978547" y="387123"/>
                  </a:cubicBezTo>
                  <a:cubicBezTo>
                    <a:pt x="976163" y="384878"/>
                    <a:pt x="973525" y="382727"/>
                    <a:pt x="970932" y="38062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 name="Google Shape;1520;p37">
              <a:extLst>
                <a:ext uri="{FF2B5EF4-FFF2-40B4-BE49-F238E27FC236}">
                  <a16:creationId xmlns:a16="http://schemas.microsoft.com/office/drawing/2014/main" id="{42FDAF0E-F88D-945C-6781-CA4D66703DF9}"/>
                </a:ext>
              </a:extLst>
            </p:cNvPr>
            <p:cNvSpPr/>
            <p:nvPr/>
          </p:nvSpPr>
          <p:spPr>
            <a:xfrm>
              <a:off x="8295586" y="3862260"/>
              <a:ext cx="814213" cy="295078"/>
            </a:xfrm>
            <a:custGeom>
              <a:avLst/>
              <a:gdLst/>
              <a:ahLst/>
              <a:cxnLst/>
              <a:rect l="l" t="t" r="r" b="b"/>
              <a:pathLst>
                <a:path w="814213" h="295078" extrusionOk="0">
                  <a:moveTo>
                    <a:pt x="705962" y="267314"/>
                  </a:moveTo>
                  <a:cubicBezTo>
                    <a:pt x="681035" y="243831"/>
                    <a:pt x="651755" y="226062"/>
                    <a:pt x="622847" y="208015"/>
                  </a:cubicBezTo>
                  <a:cubicBezTo>
                    <a:pt x="605649" y="198251"/>
                    <a:pt x="587318" y="191033"/>
                    <a:pt x="569334" y="183004"/>
                  </a:cubicBezTo>
                  <a:cubicBezTo>
                    <a:pt x="556998" y="175994"/>
                    <a:pt x="544268" y="169747"/>
                    <a:pt x="530774" y="165258"/>
                  </a:cubicBezTo>
                  <a:cubicBezTo>
                    <a:pt x="517025" y="160307"/>
                    <a:pt x="504295" y="152602"/>
                    <a:pt x="489806" y="149895"/>
                  </a:cubicBezTo>
                  <a:cubicBezTo>
                    <a:pt x="426943" y="136407"/>
                    <a:pt x="362228" y="132404"/>
                    <a:pt x="298323" y="140409"/>
                  </a:cubicBezTo>
                  <a:cubicBezTo>
                    <a:pt x="248074" y="149525"/>
                    <a:pt x="199306" y="166461"/>
                    <a:pt x="155098" y="192051"/>
                  </a:cubicBezTo>
                  <a:cubicBezTo>
                    <a:pt x="129337" y="205933"/>
                    <a:pt x="103275" y="219259"/>
                    <a:pt x="78811" y="235363"/>
                  </a:cubicBezTo>
                  <a:cubicBezTo>
                    <a:pt x="75292" y="238023"/>
                    <a:pt x="63511" y="245682"/>
                    <a:pt x="55966" y="253363"/>
                  </a:cubicBezTo>
                  <a:cubicBezTo>
                    <a:pt x="52564" y="245705"/>
                    <a:pt x="49670" y="237491"/>
                    <a:pt x="46800" y="229671"/>
                  </a:cubicBezTo>
                  <a:cubicBezTo>
                    <a:pt x="38445" y="208547"/>
                    <a:pt x="34811" y="185873"/>
                    <a:pt x="25969" y="164888"/>
                  </a:cubicBezTo>
                  <a:cubicBezTo>
                    <a:pt x="17382" y="143649"/>
                    <a:pt x="7823" y="122802"/>
                    <a:pt x="0" y="101239"/>
                  </a:cubicBezTo>
                  <a:cubicBezTo>
                    <a:pt x="1666" y="100499"/>
                    <a:pt x="3287" y="99504"/>
                    <a:pt x="5069" y="98694"/>
                  </a:cubicBezTo>
                  <a:cubicBezTo>
                    <a:pt x="26154" y="88144"/>
                    <a:pt x="48583" y="77616"/>
                    <a:pt x="70270" y="67714"/>
                  </a:cubicBezTo>
                  <a:cubicBezTo>
                    <a:pt x="102627" y="53276"/>
                    <a:pt x="136374" y="42379"/>
                    <a:pt x="169495" y="29839"/>
                  </a:cubicBezTo>
                  <a:cubicBezTo>
                    <a:pt x="258999" y="-4241"/>
                    <a:pt x="356997" y="-5838"/>
                    <a:pt x="450829" y="8646"/>
                  </a:cubicBezTo>
                  <a:cubicBezTo>
                    <a:pt x="531352" y="13019"/>
                    <a:pt x="611089" y="35299"/>
                    <a:pt x="679877" y="77871"/>
                  </a:cubicBezTo>
                  <a:cubicBezTo>
                    <a:pt x="719757" y="97792"/>
                    <a:pt x="757831" y="120095"/>
                    <a:pt x="792573" y="148438"/>
                  </a:cubicBezTo>
                  <a:cubicBezTo>
                    <a:pt x="799447" y="153991"/>
                    <a:pt x="806090" y="163754"/>
                    <a:pt x="814214" y="168544"/>
                  </a:cubicBezTo>
                  <a:cubicBezTo>
                    <a:pt x="807016" y="175138"/>
                    <a:pt x="800118" y="189644"/>
                    <a:pt x="796600" y="194920"/>
                  </a:cubicBezTo>
                  <a:cubicBezTo>
                    <a:pt x="781232" y="218820"/>
                    <a:pt x="763896" y="241494"/>
                    <a:pt x="750263" y="266482"/>
                  </a:cubicBezTo>
                  <a:cubicBezTo>
                    <a:pt x="744245" y="276199"/>
                    <a:pt x="737834" y="285616"/>
                    <a:pt x="731422" y="295079"/>
                  </a:cubicBezTo>
                  <a:cubicBezTo>
                    <a:pt x="723460" y="285361"/>
                    <a:pt x="715313" y="275713"/>
                    <a:pt x="705962" y="26731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 name="Google Shape;1521;p37">
              <a:extLst>
                <a:ext uri="{FF2B5EF4-FFF2-40B4-BE49-F238E27FC236}">
                  <a16:creationId xmlns:a16="http://schemas.microsoft.com/office/drawing/2014/main" id="{C88E5382-448B-35E2-D4FC-5E06AEFF5394}"/>
                </a:ext>
              </a:extLst>
            </p:cNvPr>
            <p:cNvSpPr/>
            <p:nvPr/>
          </p:nvSpPr>
          <p:spPr>
            <a:xfrm>
              <a:off x="8405712" y="4153291"/>
              <a:ext cx="573778" cy="260772"/>
            </a:xfrm>
            <a:custGeom>
              <a:avLst/>
              <a:gdLst/>
              <a:ahLst/>
              <a:cxnLst/>
              <a:rect l="l" t="t" r="r" b="b"/>
              <a:pathLst>
                <a:path w="573778" h="260772" extrusionOk="0">
                  <a:moveTo>
                    <a:pt x="474623" y="235114"/>
                  </a:moveTo>
                  <a:cubicBezTo>
                    <a:pt x="392155" y="173061"/>
                    <a:pt x="282468" y="158485"/>
                    <a:pt x="181693" y="164755"/>
                  </a:cubicBezTo>
                  <a:cubicBezTo>
                    <a:pt x="156418" y="168342"/>
                    <a:pt x="131235" y="175144"/>
                    <a:pt x="107835" y="185486"/>
                  </a:cubicBezTo>
                  <a:cubicBezTo>
                    <a:pt x="89319" y="193769"/>
                    <a:pt x="73348" y="206401"/>
                    <a:pt x="55827" y="216466"/>
                  </a:cubicBezTo>
                  <a:cubicBezTo>
                    <a:pt x="55272" y="216929"/>
                    <a:pt x="54438" y="217438"/>
                    <a:pt x="53466" y="217993"/>
                  </a:cubicBezTo>
                  <a:cubicBezTo>
                    <a:pt x="53443" y="217021"/>
                    <a:pt x="53235" y="215957"/>
                    <a:pt x="52818" y="214870"/>
                  </a:cubicBezTo>
                  <a:cubicBezTo>
                    <a:pt x="45018" y="195180"/>
                    <a:pt x="39509" y="174681"/>
                    <a:pt x="32265" y="154807"/>
                  </a:cubicBezTo>
                  <a:cubicBezTo>
                    <a:pt x="22544" y="128755"/>
                    <a:pt x="10693" y="104253"/>
                    <a:pt x="2986" y="77275"/>
                  </a:cubicBezTo>
                  <a:cubicBezTo>
                    <a:pt x="2129" y="74777"/>
                    <a:pt x="1504" y="72116"/>
                    <a:pt x="0" y="69941"/>
                  </a:cubicBezTo>
                  <a:cubicBezTo>
                    <a:pt x="48467" y="38683"/>
                    <a:pt x="104086" y="19433"/>
                    <a:pt x="160838" y="9832"/>
                  </a:cubicBezTo>
                  <a:cubicBezTo>
                    <a:pt x="190025" y="3747"/>
                    <a:pt x="219466" y="-418"/>
                    <a:pt x="249370" y="461"/>
                  </a:cubicBezTo>
                  <a:cubicBezTo>
                    <a:pt x="270201" y="-603"/>
                    <a:pt x="290916" y="45"/>
                    <a:pt x="311470" y="3770"/>
                  </a:cubicBezTo>
                  <a:cubicBezTo>
                    <a:pt x="351951" y="9207"/>
                    <a:pt x="392224" y="18647"/>
                    <a:pt x="429142" y="36601"/>
                  </a:cubicBezTo>
                  <a:cubicBezTo>
                    <a:pt x="454879" y="46874"/>
                    <a:pt x="480131" y="58882"/>
                    <a:pt x="503346" y="74175"/>
                  </a:cubicBezTo>
                  <a:cubicBezTo>
                    <a:pt x="517951" y="84679"/>
                    <a:pt x="531028" y="97150"/>
                    <a:pt x="545355" y="107978"/>
                  </a:cubicBezTo>
                  <a:cubicBezTo>
                    <a:pt x="555053" y="116700"/>
                    <a:pt x="563177" y="126950"/>
                    <a:pt x="572621" y="135927"/>
                  </a:cubicBezTo>
                  <a:cubicBezTo>
                    <a:pt x="573014" y="136228"/>
                    <a:pt x="573385" y="136505"/>
                    <a:pt x="573778" y="136714"/>
                  </a:cubicBezTo>
                  <a:cubicBezTo>
                    <a:pt x="571348" y="140022"/>
                    <a:pt x="569519" y="143909"/>
                    <a:pt x="567459" y="147333"/>
                  </a:cubicBezTo>
                  <a:cubicBezTo>
                    <a:pt x="552438" y="174172"/>
                    <a:pt x="540935" y="202838"/>
                    <a:pt x="523599" y="228335"/>
                  </a:cubicBezTo>
                  <a:cubicBezTo>
                    <a:pt x="518483" y="236919"/>
                    <a:pt x="514433" y="246081"/>
                    <a:pt x="509989" y="255035"/>
                  </a:cubicBezTo>
                  <a:cubicBezTo>
                    <a:pt x="509457" y="256724"/>
                    <a:pt x="508415" y="258667"/>
                    <a:pt x="507165" y="260773"/>
                  </a:cubicBezTo>
                  <a:cubicBezTo>
                    <a:pt x="494898" y="254757"/>
                    <a:pt x="485686" y="243073"/>
                    <a:pt x="474623" y="23511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 name="Google Shape;1522;p37">
              <a:extLst>
                <a:ext uri="{FF2B5EF4-FFF2-40B4-BE49-F238E27FC236}">
                  <a16:creationId xmlns:a16="http://schemas.microsoft.com/office/drawing/2014/main" id="{62150CFA-93BA-38C4-D31F-2D0A95E90953}"/>
                </a:ext>
              </a:extLst>
            </p:cNvPr>
            <p:cNvSpPr/>
            <p:nvPr/>
          </p:nvSpPr>
          <p:spPr>
            <a:xfrm>
              <a:off x="8555358" y="4466534"/>
              <a:ext cx="253115" cy="233800"/>
            </a:xfrm>
            <a:custGeom>
              <a:avLst/>
              <a:gdLst/>
              <a:ahLst/>
              <a:cxnLst/>
              <a:rect l="l" t="t" r="r" b="b"/>
              <a:pathLst>
                <a:path w="253115" h="233800" extrusionOk="0">
                  <a:moveTo>
                    <a:pt x="151478" y="233616"/>
                  </a:moveTo>
                  <a:cubicBezTo>
                    <a:pt x="107108" y="233083"/>
                    <a:pt x="59058" y="223736"/>
                    <a:pt x="27580" y="190003"/>
                  </a:cubicBezTo>
                  <a:cubicBezTo>
                    <a:pt x="12258" y="175380"/>
                    <a:pt x="4874" y="154974"/>
                    <a:pt x="476" y="134683"/>
                  </a:cubicBezTo>
                  <a:cubicBezTo>
                    <a:pt x="-1144" y="114161"/>
                    <a:pt x="1287" y="92505"/>
                    <a:pt x="9017" y="73324"/>
                  </a:cubicBezTo>
                  <a:cubicBezTo>
                    <a:pt x="26886" y="24968"/>
                    <a:pt x="81254" y="5649"/>
                    <a:pt x="128633" y="328"/>
                  </a:cubicBezTo>
                  <a:cubicBezTo>
                    <a:pt x="155737" y="-1593"/>
                    <a:pt x="184090" y="5001"/>
                    <a:pt x="207745" y="18097"/>
                  </a:cubicBezTo>
                  <a:cubicBezTo>
                    <a:pt x="215661" y="24020"/>
                    <a:pt x="223484" y="30313"/>
                    <a:pt x="229386" y="38295"/>
                  </a:cubicBezTo>
                  <a:cubicBezTo>
                    <a:pt x="232811" y="42460"/>
                    <a:pt x="235080" y="47365"/>
                    <a:pt x="237394" y="52223"/>
                  </a:cubicBezTo>
                  <a:cubicBezTo>
                    <a:pt x="240588" y="58517"/>
                    <a:pt x="244986" y="64278"/>
                    <a:pt x="247347" y="70964"/>
                  </a:cubicBezTo>
                  <a:cubicBezTo>
                    <a:pt x="258156" y="105369"/>
                    <a:pt x="253018" y="143752"/>
                    <a:pt x="238228" y="176213"/>
                  </a:cubicBezTo>
                  <a:cubicBezTo>
                    <a:pt x="224687" y="210456"/>
                    <a:pt x="194112" y="233777"/>
                    <a:pt x="157334" y="233801"/>
                  </a:cubicBezTo>
                  <a:cubicBezTo>
                    <a:pt x="155390" y="233801"/>
                    <a:pt x="153445" y="233731"/>
                    <a:pt x="151478" y="233616"/>
                  </a:cubicBezTo>
                  <a:close/>
                  <a:moveTo>
                    <a:pt x="111228" y="16385"/>
                  </a:moveTo>
                  <a:cubicBezTo>
                    <a:pt x="80051" y="22585"/>
                    <a:pt x="48457" y="35380"/>
                    <a:pt x="29501" y="62080"/>
                  </a:cubicBezTo>
                  <a:cubicBezTo>
                    <a:pt x="16771" y="82209"/>
                    <a:pt x="13045" y="106109"/>
                    <a:pt x="13322" y="129523"/>
                  </a:cubicBezTo>
                  <a:cubicBezTo>
                    <a:pt x="15683" y="143313"/>
                    <a:pt x="20197" y="157264"/>
                    <a:pt x="27580" y="169203"/>
                  </a:cubicBezTo>
                  <a:cubicBezTo>
                    <a:pt x="57739" y="211890"/>
                    <a:pt x="113774" y="221584"/>
                    <a:pt x="162819" y="220057"/>
                  </a:cubicBezTo>
                  <a:cubicBezTo>
                    <a:pt x="182817" y="218669"/>
                    <a:pt x="202144" y="208211"/>
                    <a:pt x="214087" y="192108"/>
                  </a:cubicBezTo>
                  <a:cubicBezTo>
                    <a:pt x="227419" y="171678"/>
                    <a:pt x="236561" y="148079"/>
                    <a:pt x="238991" y="123716"/>
                  </a:cubicBezTo>
                  <a:cubicBezTo>
                    <a:pt x="239454" y="108006"/>
                    <a:pt x="240218" y="91764"/>
                    <a:pt x="235103" y="76679"/>
                  </a:cubicBezTo>
                  <a:cubicBezTo>
                    <a:pt x="231909" y="68304"/>
                    <a:pt x="226284" y="61154"/>
                    <a:pt x="222813" y="52894"/>
                  </a:cubicBezTo>
                  <a:cubicBezTo>
                    <a:pt x="218369" y="44195"/>
                    <a:pt x="210985" y="37532"/>
                    <a:pt x="203370" y="31655"/>
                  </a:cubicBezTo>
                  <a:cubicBezTo>
                    <a:pt x="197746" y="26426"/>
                    <a:pt x="190455" y="24321"/>
                    <a:pt x="183211" y="22516"/>
                  </a:cubicBezTo>
                  <a:cubicBezTo>
                    <a:pt x="180387" y="22053"/>
                    <a:pt x="177355" y="20989"/>
                    <a:pt x="176290" y="18074"/>
                  </a:cubicBezTo>
                  <a:cubicBezTo>
                    <a:pt x="164254" y="14811"/>
                    <a:pt x="151779" y="12960"/>
                    <a:pt x="139373" y="12960"/>
                  </a:cubicBezTo>
                  <a:cubicBezTo>
                    <a:pt x="129883" y="12984"/>
                    <a:pt x="120440" y="14048"/>
                    <a:pt x="111228" y="16385"/>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 name="Google Shape;1523;p37">
              <a:extLst>
                <a:ext uri="{FF2B5EF4-FFF2-40B4-BE49-F238E27FC236}">
                  <a16:creationId xmlns:a16="http://schemas.microsoft.com/office/drawing/2014/main" id="{FC57EF8A-FD67-3D92-2DE3-D8C9731446E0}"/>
                </a:ext>
              </a:extLst>
            </p:cNvPr>
            <p:cNvSpPr/>
            <p:nvPr/>
          </p:nvSpPr>
          <p:spPr>
            <a:xfrm>
              <a:off x="8568666" y="4479496"/>
              <a:ext cx="226041" cy="207234"/>
            </a:xfrm>
            <a:custGeom>
              <a:avLst/>
              <a:gdLst/>
              <a:ahLst/>
              <a:cxnLst/>
              <a:rect l="l" t="t" r="r" b="b"/>
              <a:pathLst>
                <a:path w="226041" h="207234" extrusionOk="0">
                  <a:moveTo>
                    <a:pt x="14272" y="156241"/>
                  </a:moveTo>
                  <a:cubicBezTo>
                    <a:pt x="6865" y="144302"/>
                    <a:pt x="2375" y="130351"/>
                    <a:pt x="14" y="116561"/>
                  </a:cubicBezTo>
                  <a:cubicBezTo>
                    <a:pt x="-263" y="93147"/>
                    <a:pt x="3440" y="69247"/>
                    <a:pt x="16193" y="49118"/>
                  </a:cubicBezTo>
                  <a:cubicBezTo>
                    <a:pt x="35172" y="22418"/>
                    <a:pt x="66766" y="9600"/>
                    <a:pt x="97920" y="3423"/>
                  </a:cubicBezTo>
                  <a:cubicBezTo>
                    <a:pt x="119191" y="-1991"/>
                    <a:pt x="141758" y="-650"/>
                    <a:pt x="162982" y="5112"/>
                  </a:cubicBezTo>
                  <a:cubicBezTo>
                    <a:pt x="164047" y="8027"/>
                    <a:pt x="167079" y="9091"/>
                    <a:pt x="169903" y="9554"/>
                  </a:cubicBezTo>
                  <a:cubicBezTo>
                    <a:pt x="177170" y="11358"/>
                    <a:pt x="184438" y="13464"/>
                    <a:pt x="190062" y="18693"/>
                  </a:cubicBezTo>
                  <a:cubicBezTo>
                    <a:pt x="197677" y="24593"/>
                    <a:pt x="205084" y="31256"/>
                    <a:pt x="209505" y="39932"/>
                  </a:cubicBezTo>
                  <a:cubicBezTo>
                    <a:pt x="213000" y="48169"/>
                    <a:pt x="218624" y="55341"/>
                    <a:pt x="221818" y="63694"/>
                  </a:cubicBezTo>
                  <a:cubicBezTo>
                    <a:pt x="226933" y="78802"/>
                    <a:pt x="226169" y="95021"/>
                    <a:pt x="225707" y="110754"/>
                  </a:cubicBezTo>
                  <a:cubicBezTo>
                    <a:pt x="223276" y="135117"/>
                    <a:pt x="214134" y="158716"/>
                    <a:pt x="200779" y="179146"/>
                  </a:cubicBezTo>
                  <a:cubicBezTo>
                    <a:pt x="188813" y="195249"/>
                    <a:pt x="169509" y="205707"/>
                    <a:pt x="149511" y="207095"/>
                  </a:cubicBezTo>
                  <a:cubicBezTo>
                    <a:pt x="146410" y="207188"/>
                    <a:pt x="143262" y="207234"/>
                    <a:pt x="140114" y="207234"/>
                  </a:cubicBezTo>
                  <a:cubicBezTo>
                    <a:pt x="93476" y="207257"/>
                    <a:pt x="42510" y="196221"/>
                    <a:pt x="14272" y="15624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Tree>
    <p:extLst>
      <p:ext uri="{BB962C8B-B14F-4D97-AF65-F5344CB8AC3E}">
        <p14:creationId xmlns:p14="http://schemas.microsoft.com/office/powerpoint/2010/main" val="1806940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4F6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735E51-77F7-3BAF-F97C-35FD03E58AB8}"/>
              </a:ext>
            </a:extLst>
          </p:cNvPr>
          <p:cNvSpPr txBox="1"/>
          <p:nvPr/>
        </p:nvSpPr>
        <p:spPr>
          <a:xfrm>
            <a:off x="2248865" y="1515381"/>
            <a:ext cx="7694270" cy="3416320"/>
          </a:xfrm>
          <a:prstGeom prst="rect">
            <a:avLst/>
          </a:prstGeom>
          <a:noFill/>
        </p:spPr>
        <p:txBody>
          <a:bodyPr wrap="square">
            <a:spAutoFit/>
          </a:bodyPr>
          <a:lstStyle/>
          <a:p>
            <a:pPr algn="ctr" rtl="1"/>
            <a:r>
              <a:rPr lang="fa-IR" sz="3600" dirty="0">
                <a:solidFill>
                  <a:srgbClr val="FFFFFF"/>
                </a:solidFill>
                <a:latin typeface="iranyekan"/>
                <a:cs typeface="B Koodak" panose="00000700000000000000" pitchFamily="2" charset="-78"/>
              </a:rPr>
              <a:t>یکی از دغدغه های گرافیست ها و طراحان سایت پیدا کردن عکس با کیفیت برای انجام کارهای گرافیکی است.</a:t>
            </a:r>
          </a:p>
          <a:p>
            <a:pPr algn="ctr" rtl="1"/>
            <a:r>
              <a:rPr lang="fa-IR" sz="3600" dirty="0">
                <a:solidFill>
                  <a:srgbClr val="FFFFFF"/>
                </a:solidFill>
                <a:latin typeface="iranyekan"/>
                <a:cs typeface="B Koodak" panose="00000700000000000000" pitchFamily="2" charset="-78"/>
              </a:rPr>
              <a:t>سایت آنسپلش با تنوع و تعداد بالای و همچنین کیفیت فوق العاده ای که در عکس هایش دارد می تواند این دغدغه را رفع کند.</a:t>
            </a:r>
          </a:p>
        </p:txBody>
      </p:sp>
      <p:sp>
        <p:nvSpPr>
          <p:cNvPr id="4" name="Google Shape;142;p15">
            <a:extLst>
              <a:ext uri="{FF2B5EF4-FFF2-40B4-BE49-F238E27FC236}">
                <a16:creationId xmlns:a16="http://schemas.microsoft.com/office/drawing/2014/main" id="{4D9425BE-5437-DBF7-2884-74233C689318}"/>
              </a:ext>
            </a:extLst>
          </p:cNvPr>
          <p:cNvSpPr/>
          <p:nvPr/>
        </p:nvSpPr>
        <p:spPr>
          <a:xfrm rot="1701538">
            <a:off x="10386363" y="768521"/>
            <a:ext cx="966863" cy="892739"/>
          </a:xfrm>
          <a:custGeom>
            <a:avLst/>
            <a:gdLst/>
            <a:ahLst/>
            <a:cxnLst/>
            <a:rect l="l" t="t" r="r" b="b"/>
            <a:pathLst>
              <a:path w="1450276" h="1339092" extrusionOk="0">
                <a:moveTo>
                  <a:pt x="1357111" y="453939"/>
                </a:moveTo>
                <a:cubicBezTo>
                  <a:pt x="1330000" y="441676"/>
                  <a:pt x="1302888" y="433129"/>
                  <a:pt x="1280977" y="418264"/>
                </a:cubicBezTo>
                <a:cubicBezTo>
                  <a:pt x="1228611" y="382589"/>
                  <a:pt x="1170304" y="363637"/>
                  <a:pt x="1110510" y="345057"/>
                </a:cubicBezTo>
                <a:cubicBezTo>
                  <a:pt x="1015807" y="316071"/>
                  <a:pt x="920361" y="293403"/>
                  <a:pt x="820829" y="295261"/>
                </a:cubicBezTo>
                <a:cubicBezTo>
                  <a:pt x="694558" y="297491"/>
                  <a:pt x="569401" y="307524"/>
                  <a:pt x="449072" y="352117"/>
                </a:cubicBezTo>
                <a:cubicBezTo>
                  <a:pt x="388164" y="374414"/>
                  <a:pt x="324657" y="390765"/>
                  <a:pt x="265235" y="416406"/>
                </a:cubicBezTo>
                <a:cubicBezTo>
                  <a:pt x="221783" y="434987"/>
                  <a:pt x="182788" y="463601"/>
                  <a:pt x="142307" y="488499"/>
                </a:cubicBezTo>
                <a:cubicBezTo>
                  <a:pt x="130422" y="495931"/>
                  <a:pt x="120395" y="506708"/>
                  <a:pt x="108882" y="516741"/>
                </a:cubicBezTo>
                <a:cubicBezTo>
                  <a:pt x="79914" y="506708"/>
                  <a:pt x="68401" y="483296"/>
                  <a:pt x="58745" y="459513"/>
                </a:cubicBezTo>
                <a:cubicBezTo>
                  <a:pt x="39804" y="414176"/>
                  <a:pt x="22349" y="367725"/>
                  <a:pt x="4522" y="322017"/>
                </a:cubicBezTo>
                <a:cubicBezTo>
                  <a:pt x="-5134" y="297119"/>
                  <a:pt x="1180" y="273707"/>
                  <a:pt x="18635" y="257357"/>
                </a:cubicBezTo>
                <a:cubicBezTo>
                  <a:pt x="41661" y="235803"/>
                  <a:pt x="68401" y="218337"/>
                  <a:pt x="94026" y="200128"/>
                </a:cubicBezTo>
                <a:cubicBezTo>
                  <a:pt x="104425" y="192696"/>
                  <a:pt x="117795" y="188980"/>
                  <a:pt x="128194" y="181548"/>
                </a:cubicBezTo>
                <a:cubicBezTo>
                  <a:pt x="184273" y="139184"/>
                  <a:pt x="248523" y="112428"/>
                  <a:pt x="313144" y="88273"/>
                </a:cubicBezTo>
                <a:cubicBezTo>
                  <a:pt x="387422" y="60403"/>
                  <a:pt x="462813" y="31789"/>
                  <a:pt x="540433" y="18411"/>
                </a:cubicBezTo>
                <a:cubicBezTo>
                  <a:pt x="629565" y="3175"/>
                  <a:pt x="721669" y="2431"/>
                  <a:pt x="812659" y="202"/>
                </a:cubicBezTo>
                <a:cubicBezTo>
                  <a:pt x="866510" y="-1285"/>
                  <a:pt x="921103" y="5776"/>
                  <a:pt x="974954" y="10607"/>
                </a:cubicBezTo>
                <a:cubicBezTo>
                  <a:pt x="1036605" y="15809"/>
                  <a:pt x="1097141" y="22498"/>
                  <a:pt x="1154705" y="52970"/>
                </a:cubicBezTo>
                <a:cubicBezTo>
                  <a:pt x="1201500" y="77497"/>
                  <a:pt x="1254980" y="88645"/>
                  <a:pt x="1304745" y="107969"/>
                </a:cubicBezTo>
                <a:cubicBezTo>
                  <a:pt x="1339656" y="121347"/>
                  <a:pt x="1374195" y="136955"/>
                  <a:pt x="1407619" y="153305"/>
                </a:cubicBezTo>
                <a:cubicBezTo>
                  <a:pt x="1440301" y="169656"/>
                  <a:pt x="1457014" y="205703"/>
                  <a:pt x="1447729" y="240262"/>
                </a:cubicBezTo>
                <a:cubicBezTo>
                  <a:pt x="1433245" y="293403"/>
                  <a:pt x="1418018" y="346543"/>
                  <a:pt x="1399078" y="398197"/>
                </a:cubicBezTo>
                <a:cubicBezTo>
                  <a:pt x="1392021" y="416778"/>
                  <a:pt x="1373823" y="432014"/>
                  <a:pt x="1357111" y="453939"/>
                </a:cubicBezTo>
                <a:close/>
                <a:moveTo>
                  <a:pt x="1408733" y="226141"/>
                </a:moveTo>
                <a:cubicBezTo>
                  <a:pt x="1386079" y="214993"/>
                  <a:pt x="1368624" y="204216"/>
                  <a:pt x="1350054" y="197899"/>
                </a:cubicBezTo>
                <a:cubicBezTo>
                  <a:pt x="1252751" y="164825"/>
                  <a:pt x="1155820" y="131752"/>
                  <a:pt x="1057402" y="101651"/>
                </a:cubicBezTo>
                <a:cubicBezTo>
                  <a:pt x="1016178" y="89017"/>
                  <a:pt x="972726" y="80470"/>
                  <a:pt x="930017" y="76382"/>
                </a:cubicBezTo>
                <a:cubicBezTo>
                  <a:pt x="875794" y="71179"/>
                  <a:pt x="820458" y="69693"/>
                  <a:pt x="765864" y="71923"/>
                </a:cubicBezTo>
                <a:cubicBezTo>
                  <a:pt x="695301" y="74524"/>
                  <a:pt x="624366" y="78240"/>
                  <a:pt x="554174" y="88273"/>
                </a:cubicBezTo>
                <a:cubicBezTo>
                  <a:pt x="502923" y="95334"/>
                  <a:pt x="453157" y="112800"/>
                  <a:pt x="402648" y="126178"/>
                </a:cubicBezTo>
                <a:cubicBezTo>
                  <a:pt x="387422" y="130266"/>
                  <a:pt x="371823" y="134725"/>
                  <a:pt x="357339" y="141414"/>
                </a:cubicBezTo>
                <a:cubicBezTo>
                  <a:pt x="301631" y="167055"/>
                  <a:pt x="246295" y="195669"/>
                  <a:pt x="189844" y="220939"/>
                </a:cubicBezTo>
                <a:cubicBezTo>
                  <a:pt x="137107" y="244722"/>
                  <a:pt x="99226" y="286342"/>
                  <a:pt x="56888" y="320159"/>
                </a:cubicBezTo>
                <a:cubicBezTo>
                  <a:pt x="70629" y="374414"/>
                  <a:pt x="86599" y="406373"/>
                  <a:pt x="108139" y="426068"/>
                </a:cubicBezTo>
                <a:cubicBezTo>
                  <a:pt x="144164" y="405258"/>
                  <a:pt x="180559" y="387420"/>
                  <a:pt x="213613" y="364752"/>
                </a:cubicBezTo>
                <a:cubicBezTo>
                  <a:pt x="290490" y="311983"/>
                  <a:pt x="380737" y="294518"/>
                  <a:pt x="466155" y="264789"/>
                </a:cubicBezTo>
                <a:cubicBezTo>
                  <a:pt x="538576" y="239891"/>
                  <a:pt x="615453" y="230972"/>
                  <a:pt x="692330" y="227628"/>
                </a:cubicBezTo>
                <a:cubicBezTo>
                  <a:pt x="745809" y="225398"/>
                  <a:pt x="800032" y="217223"/>
                  <a:pt x="852397" y="223168"/>
                </a:cubicBezTo>
                <a:cubicBezTo>
                  <a:pt x="941158" y="233202"/>
                  <a:pt x="1029920" y="247323"/>
                  <a:pt x="1116453" y="268876"/>
                </a:cubicBezTo>
                <a:cubicBezTo>
                  <a:pt x="1191473" y="287829"/>
                  <a:pt x="1266864" y="313098"/>
                  <a:pt x="1321829" y="374786"/>
                </a:cubicBezTo>
                <a:cubicBezTo>
                  <a:pt x="1327771" y="381475"/>
                  <a:pt x="1337056" y="385191"/>
                  <a:pt x="1343370" y="389278"/>
                </a:cubicBezTo>
                <a:cubicBezTo>
                  <a:pt x="1364910" y="334652"/>
                  <a:pt x="1386079" y="282626"/>
                  <a:pt x="1408733" y="226141"/>
                </a:cubicBezTo>
                <a:close/>
                <a:moveTo>
                  <a:pt x="1188130" y="885379"/>
                </a:moveTo>
                <a:cubicBezTo>
                  <a:pt x="1163990" y="866799"/>
                  <a:pt x="1145421" y="853792"/>
                  <a:pt x="1127966" y="839300"/>
                </a:cubicBezTo>
                <a:cubicBezTo>
                  <a:pt x="979040" y="717411"/>
                  <a:pt x="812659" y="672818"/>
                  <a:pt x="624737" y="726701"/>
                </a:cubicBezTo>
                <a:cubicBezTo>
                  <a:pt x="588713" y="737106"/>
                  <a:pt x="552688" y="749370"/>
                  <a:pt x="517778" y="762748"/>
                </a:cubicBezTo>
                <a:cubicBezTo>
                  <a:pt x="440158" y="792848"/>
                  <a:pt x="378137" y="842644"/>
                  <a:pt x="332456" y="912135"/>
                </a:cubicBezTo>
                <a:cubicBezTo>
                  <a:pt x="322800" y="927000"/>
                  <a:pt x="312773" y="938148"/>
                  <a:pt x="294575" y="934432"/>
                </a:cubicBezTo>
                <a:cubicBezTo>
                  <a:pt x="277491" y="930716"/>
                  <a:pt x="277863" y="914737"/>
                  <a:pt x="273035" y="900987"/>
                </a:cubicBezTo>
                <a:cubicBezTo>
                  <a:pt x="262264" y="869772"/>
                  <a:pt x="246666" y="840043"/>
                  <a:pt x="233296" y="809942"/>
                </a:cubicBezTo>
                <a:cubicBezTo>
                  <a:pt x="221412" y="783558"/>
                  <a:pt x="209899" y="756802"/>
                  <a:pt x="198386" y="730418"/>
                </a:cubicBezTo>
                <a:cubicBezTo>
                  <a:pt x="191330" y="714438"/>
                  <a:pt x="194672" y="702175"/>
                  <a:pt x="206185" y="686939"/>
                </a:cubicBezTo>
                <a:cubicBezTo>
                  <a:pt x="243324" y="639001"/>
                  <a:pt x="293832" y="607043"/>
                  <a:pt x="340255" y="570253"/>
                </a:cubicBezTo>
                <a:cubicBezTo>
                  <a:pt x="416390" y="510795"/>
                  <a:pt x="508865" y="491472"/>
                  <a:pt x="599112" y="465459"/>
                </a:cubicBezTo>
                <a:cubicBezTo>
                  <a:pt x="665590" y="446507"/>
                  <a:pt x="732811" y="439446"/>
                  <a:pt x="800403" y="440932"/>
                </a:cubicBezTo>
                <a:cubicBezTo>
                  <a:pt x="866138" y="442419"/>
                  <a:pt x="933359" y="438331"/>
                  <a:pt x="996495" y="467317"/>
                </a:cubicBezTo>
                <a:cubicBezTo>
                  <a:pt x="1024720" y="479952"/>
                  <a:pt x="1058145" y="480695"/>
                  <a:pt x="1087856" y="490357"/>
                </a:cubicBezTo>
                <a:cubicBezTo>
                  <a:pt x="1137993" y="506336"/>
                  <a:pt x="1182559" y="534207"/>
                  <a:pt x="1222298" y="568767"/>
                </a:cubicBezTo>
                <a:cubicBezTo>
                  <a:pt x="1241610" y="585489"/>
                  <a:pt x="1257208" y="607786"/>
                  <a:pt x="1270206" y="629711"/>
                </a:cubicBezTo>
                <a:cubicBezTo>
                  <a:pt x="1276149" y="640488"/>
                  <a:pt x="1275777" y="658325"/>
                  <a:pt x="1271692" y="670588"/>
                </a:cubicBezTo>
                <a:cubicBezTo>
                  <a:pt x="1254980" y="718526"/>
                  <a:pt x="1235296" y="765349"/>
                  <a:pt x="1216727" y="812544"/>
                </a:cubicBezTo>
                <a:cubicBezTo>
                  <a:pt x="1208185" y="833725"/>
                  <a:pt x="1199643" y="855279"/>
                  <a:pt x="1188130" y="885379"/>
                </a:cubicBezTo>
                <a:close/>
                <a:moveTo>
                  <a:pt x="245552" y="726701"/>
                </a:moveTo>
                <a:cubicBezTo>
                  <a:pt x="266721" y="762004"/>
                  <a:pt x="286404" y="794706"/>
                  <a:pt x="308316" y="831496"/>
                </a:cubicBezTo>
                <a:cubicBezTo>
                  <a:pt x="381479" y="746768"/>
                  <a:pt x="468012" y="692885"/>
                  <a:pt x="573115" y="663528"/>
                </a:cubicBezTo>
                <a:cubicBezTo>
                  <a:pt x="678960" y="634170"/>
                  <a:pt x="784062" y="629339"/>
                  <a:pt x="889907" y="652008"/>
                </a:cubicBezTo>
                <a:cubicBezTo>
                  <a:pt x="993895" y="674304"/>
                  <a:pt x="1083771" y="728188"/>
                  <a:pt x="1168447" y="790247"/>
                </a:cubicBezTo>
                <a:cubicBezTo>
                  <a:pt x="1187759" y="738221"/>
                  <a:pt x="1205214" y="691027"/>
                  <a:pt x="1222298" y="644947"/>
                </a:cubicBezTo>
                <a:cubicBezTo>
                  <a:pt x="1192587" y="610015"/>
                  <a:pt x="1192958" y="608901"/>
                  <a:pt x="1152848" y="591807"/>
                </a:cubicBezTo>
                <a:cubicBezTo>
                  <a:pt x="1101226" y="569510"/>
                  <a:pt x="1050346" y="541267"/>
                  <a:pt x="996124" y="530119"/>
                </a:cubicBezTo>
                <a:cubicBezTo>
                  <a:pt x="930017" y="516741"/>
                  <a:pt x="860939" y="514511"/>
                  <a:pt x="793347" y="514140"/>
                </a:cubicBezTo>
                <a:cubicBezTo>
                  <a:pt x="709413" y="513397"/>
                  <a:pt x="625851" y="519342"/>
                  <a:pt x="546375" y="551673"/>
                </a:cubicBezTo>
                <a:cubicBezTo>
                  <a:pt x="515921" y="563936"/>
                  <a:pt x="481011" y="566537"/>
                  <a:pt x="451671" y="581030"/>
                </a:cubicBezTo>
                <a:cubicBezTo>
                  <a:pt x="375537" y="617819"/>
                  <a:pt x="308688" y="668730"/>
                  <a:pt x="245552" y="726701"/>
                </a:cubicBezTo>
                <a:close/>
                <a:moveTo>
                  <a:pt x="723897" y="1338373"/>
                </a:moveTo>
                <a:cubicBezTo>
                  <a:pt x="637364" y="1335772"/>
                  <a:pt x="575343" y="1290807"/>
                  <a:pt x="533748" y="1219458"/>
                </a:cubicBezTo>
                <a:cubicBezTo>
                  <a:pt x="504408" y="1169662"/>
                  <a:pt x="511093" y="1114663"/>
                  <a:pt x="539690" y="1065982"/>
                </a:cubicBezTo>
                <a:cubicBezTo>
                  <a:pt x="557145" y="1036253"/>
                  <a:pt x="579057" y="1008383"/>
                  <a:pt x="603568" y="984228"/>
                </a:cubicBezTo>
                <a:cubicBezTo>
                  <a:pt x="638479" y="949668"/>
                  <a:pt x="686016" y="940006"/>
                  <a:pt x="732439" y="942979"/>
                </a:cubicBezTo>
                <a:cubicBezTo>
                  <a:pt x="783691" y="946324"/>
                  <a:pt x="831228" y="965276"/>
                  <a:pt x="865024" y="1008383"/>
                </a:cubicBezTo>
                <a:cubicBezTo>
                  <a:pt x="872823" y="1018416"/>
                  <a:pt x="883965" y="1026220"/>
                  <a:pt x="894364" y="1034024"/>
                </a:cubicBezTo>
                <a:cubicBezTo>
                  <a:pt x="933359" y="1064496"/>
                  <a:pt x="945986" y="1106116"/>
                  <a:pt x="943758" y="1153683"/>
                </a:cubicBezTo>
                <a:cubicBezTo>
                  <a:pt x="938187" y="1272598"/>
                  <a:pt x="849055" y="1347292"/>
                  <a:pt x="723897" y="1338373"/>
                </a:cubicBezTo>
                <a:close/>
                <a:moveTo>
                  <a:pt x="749523" y="1005038"/>
                </a:moveTo>
                <a:cubicBezTo>
                  <a:pt x="721669" y="1003923"/>
                  <a:pt x="699757" y="1012470"/>
                  <a:pt x="677474" y="1025105"/>
                </a:cubicBezTo>
                <a:cubicBezTo>
                  <a:pt x="624737" y="1054834"/>
                  <a:pt x="603568" y="1105373"/>
                  <a:pt x="590570" y="1158885"/>
                </a:cubicBezTo>
                <a:cubicBezTo>
                  <a:pt x="586485" y="1175236"/>
                  <a:pt x="596141" y="1200134"/>
                  <a:pt x="608025" y="1213512"/>
                </a:cubicBezTo>
                <a:cubicBezTo>
                  <a:pt x="674874" y="1288577"/>
                  <a:pt x="784062" y="1280030"/>
                  <a:pt x="846826" y="1227262"/>
                </a:cubicBezTo>
                <a:cubicBezTo>
                  <a:pt x="878023" y="1201249"/>
                  <a:pt x="885450" y="1167432"/>
                  <a:pt x="886936" y="1131014"/>
                </a:cubicBezTo>
                <a:cubicBezTo>
                  <a:pt x="887307" y="1122096"/>
                  <a:pt x="883222" y="1110204"/>
                  <a:pt x="877280" y="1103887"/>
                </a:cubicBezTo>
                <a:cubicBezTo>
                  <a:pt x="855739" y="1080475"/>
                  <a:pt x="833828" y="1057064"/>
                  <a:pt x="809316" y="1037368"/>
                </a:cubicBezTo>
                <a:cubicBezTo>
                  <a:pt x="791861" y="1023247"/>
                  <a:pt x="769578" y="1015443"/>
                  <a:pt x="749523" y="1005038"/>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 name="Google Shape;143;p15">
            <a:extLst>
              <a:ext uri="{FF2B5EF4-FFF2-40B4-BE49-F238E27FC236}">
                <a16:creationId xmlns:a16="http://schemas.microsoft.com/office/drawing/2014/main" id="{550AE89E-BE8A-59BD-AEC5-BEA65BBBF560}"/>
              </a:ext>
            </a:extLst>
          </p:cNvPr>
          <p:cNvSpPr/>
          <p:nvPr/>
        </p:nvSpPr>
        <p:spPr>
          <a:xfrm>
            <a:off x="7509980" y="5358639"/>
            <a:ext cx="1754491" cy="814996"/>
          </a:xfrm>
          <a:custGeom>
            <a:avLst/>
            <a:gdLst/>
            <a:ahLst/>
            <a:cxnLst/>
            <a:rect l="l" t="t" r="r" b="b"/>
            <a:pathLst>
              <a:path w="2631736" h="1222495" extrusionOk="0">
                <a:moveTo>
                  <a:pt x="927988" y="625109"/>
                </a:moveTo>
                <a:cubicBezTo>
                  <a:pt x="875358" y="622315"/>
                  <a:pt x="826920" y="619520"/>
                  <a:pt x="776153" y="617192"/>
                </a:cubicBezTo>
                <a:cubicBezTo>
                  <a:pt x="771495" y="630233"/>
                  <a:pt x="766372" y="645137"/>
                  <a:pt x="761249" y="660041"/>
                </a:cubicBezTo>
                <a:cubicBezTo>
                  <a:pt x="755660" y="675876"/>
                  <a:pt x="754263" y="693575"/>
                  <a:pt x="739824" y="705219"/>
                </a:cubicBezTo>
                <a:cubicBezTo>
                  <a:pt x="736564" y="708013"/>
                  <a:pt x="736098" y="714068"/>
                  <a:pt x="734235" y="718726"/>
                </a:cubicBezTo>
                <a:cubicBezTo>
                  <a:pt x="725386" y="741082"/>
                  <a:pt x="719797" y="764835"/>
                  <a:pt x="707687" y="785328"/>
                </a:cubicBezTo>
                <a:cubicBezTo>
                  <a:pt x="671824" y="844945"/>
                  <a:pt x="634564" y="904095"/>
                  <a:pt x="596372" y="962314"/>
                </a:cubicBezTo>
                <a:cubicBezTo>
                  <a:pt x="568427" y="1004698"/>
                  <a:pt x="528372" y="1035903"/>
                  <a:pt x="491112" y="1069438"/>
                </a:cubicBezTo>
                <a:cubicBezTo>
                  <a:pt x="456181" y="1101109"/>
                  <a:pt x="418455" y="1129520"/>
                  <a:pt x="380263" y="1156999"/>
                </a:cubicBezTo>
                <a:cubicBezTo>
                  <a:pt x="330427" y="1193328"/>
                  <a:pt x="288975" y="1190533"/>
                  <a:pt x="246126" y="1145355"/>
                </a:cubicBezTo>
                <a:cubicBezTo>
                  <a:pt x="217715" y="1115547"/>
                  <a:pt x="194428" y="1081547"/>
                  <a:pt x="169277" y="1048944"/>
                </a:cubicBezTo>
                <a:cubicBezTo>
                  <a:pt x="139003" y="1009821"/>
                  <a:pt x="116647" y="966506"/>
                  <a:pt x="100345" y="918999"/>
                </a:cubicBezTo>
                <a:cubicBezTo>
                  <a:pt x="90565" y="890588"/>
                  <a:pt x="75661" y="864041"/>
                  <a:pt x="67277" y="835164"/>
                </a:cubicBezTo>
                <a:cubicBezTo>
                  <a:pt x="56565" y="799767"/>
                  <a:pt x="50510" y="762972"/>
                  <a:pt x="42592" y="726643"/>
                </a:cubicBezTo>
                <a:cubicBezTo>
                  <a:pt x="40729" y="717794"/>
                  <a:pt x="37935" y="709411"/>
                  <a:pt x="35606" y="700096"/>
                </a:cubicBezTo>
                <a:cubicBezTo>
                  <a:pt x="29551" y="699164"/>
                  <a:pt x="24428" y="699164"/>
                  <a:pt x="19770" y="697767"/>
                </a:cubicBezTo>
                <a:cubicBezTo>
                  <a:pt x="-257" y="691246"/>
                  <a:pt x="-7244" y="671219"/>
                  <a:pt x="9058" y="659109"/>
                </a:cubicBezTo>
                <a:cubicBezTo>
                  <a:pt x="35606" y="639548"/>
                  <a:pt x="34209" y="614397"/>
                  <a:pt x="32811" y="586452"/>
                </a:cubicBezTo>
                <a:cubicBezTo>
                  <a:pt x="28619" y="507740"/>
                  <a:pt x="45852" y="435082"/>
                  <a:pt x="94756" y="371740"/>
                </a:cubicBezTo>
                <a:cubicBezTo>
                  <a:pt x="129222" y="327028"/>
                  <a:pt x="209332" y="311192"/>
                  <a:pt x="264290" y="345192"/>
                </a:cubicBezTo>
                <a:cubicBezTo>
                  <a:pt x="300619" y="367548"/>
                  <a:pt x="333222" y="393165"/>
                  <a:pt x="356044" y="434151"/>
                </a:cubicBezTo>
                <a:cubicBezTo>
                  <a:pt x="363962" y="424836"/>
                  <a:pt x="369551" y="418781"/>
                  <a:pt x="375140" y="411795"/>
                </a:cubicBezTo>
                <a:cubicBezTo>
                  <a:pt x="406345" y="372671"/>
                  <a:pt x="444537" y="346124"/>
                  <a:pt x="495304" y="338671"/>
                </a:cubicBezTo>
                <a:cubicBezTo>
                  <a:pt x="525112" y="334014"/>
                  <a:pt x="553989" y="326562"/>
                  <a:pt x="584728" y="329822"/>
                </a:cubicBezTo>
                <a:cubicBezTo>
                  <a:pt x="593112" y="330754"/>
                  <a:pt x="602893" y="327959"/>
                  <a:pt x="610811" y="324699"/>
                </a:cubicBezTo>
                <a:cubicBezTo>
                  <a:pt x="684400" y="293493"/>
                  <a:pt x="757057" y="260425"/>
                  <a:pt x="830646" y="230151"/>
                </a:cubicBezTo>
                <a:cubicBezTo>
                  <a:pt x="879550" y="210124"/>
                  <a:pt x="929851" y="192891"/>
                  <a:pt x="979221" y="173795"/>
                </a:cubicBezTo>
                <a:cubicBezTo>
                  <a:pt x="1023933" y="156562"/>
                  <a:pt x="1068646" y="138398"/>
                  <a:pt x="1113358" y="120699"/>
                </a:cubicBezTo>
                <a:cubicBezTo>
                  <a:pt x="1156207" y="103466"/>
                  <a:pt x="1199057" y="87165"/>
                  <a:pt x="1241440" y="69001"/>
                </a:cubicBezTo>
                <a:cubicBezTo>
                  <a:pt x="1272646" y="55960"/>
                  <a:pt x="1302454" y="39658"/>
                  <a:pt x="1334125" y="27549"/>
                </a:cubicBezTo>
                <a:cubicBezTo>
                  <a:pt x="1362070" y="16836"/>
                  <a:pt x="1390947" y="8919"/>
                  <a:pt x="1419823" y="1001"/>
                </a:cubicBezTo>
                <a:cubicBezTo>
                  <a:pt x="1434262" y="-2725"/>
                  <a:pt x="1444043" y="4261"/>
                  <a:pt x="1451960" y="16836"/>
                </a:cubicBezTo>
                <a:cubicBezTo>
                  <a:pt x="1484563" y="68069"/>
                  <a:pt x="1488289" y="126754"/>
                  <a:pt x="1496673" y="184042"/>
                </a:cubicBezTo>
                <a:cubicBezTo>
                  <a:pt x="1497604" y="189631"/>
                  <a:pt x="1492015" y="196151"/>
                  <a:pt x="1489686" y="202206"/>
                </a:cubicBezTo>
                <a:cubicBezTo>
                  <a:pt x="1483166" y="198480"/>
                  <a:pt x="1472919" y="196617"/>
                  <a:pt x="1470591" y="191494"/>
                </a:cubicBezTo>
                <a:cubicBezTo>
                  <a:pt x="1459412" y="162617"/>
                  <a:pt x="1450097" y="132809"/>
                  <a:pt x="1441248" y="103466"/>
                </a:cubicBezTo>
                <a:cubicBezTo>
                  <a:pt x="1437522" y="91357"/>
                  <a:pt x="1437056" y="78316"/>
                  <a:pt x="1434262" y="61549"/>
                </a:cubicBezTo>
                <a:cubicBezTo>
                  <a:pt x="1415166" y="66206"/>
                  <a:pt x="1397933" y="69932"/>
                  <a:pt x="1381166" y="74590"/>
                </a:cubicBezTo>
                <a:cubicBezTo>
                  <a:pt x="1316426" y="93220"/>
                  <a:pt x="1259139" y="129083"/>
                  <a:pt x="1197194" y="153768"/>
                </a:cubicBezTo>
                <a:cubicBezTo>
                  <a:pt x="1136646" y="177521"/>
                  <a:pt x="1075632" y="200343"/>
                  <a:pt x="1015550" y="224562"/>
                </a:cubicBezTo>
                <a:cubicBezTo>
                  <a:pt x="963851" y="245521"/>
                  <a:pt x="912619" y="267877"/>
                  <a:pt x="860920" y="289767"/>
                </a:cubicBezTo>
                <a:cubicBezTo>
                  <a:pt x="816673" y="308398"/>
                  <a:pt x="772427" y="327028"/>
                  <a:pt x="728180" y="346124"/>
                </a:cubicBezTo>
                <a:cubicBezTo>
                  <a:pt x="715605" y="351713"/>
                  <a:pt x="703030" y="357302"/>
                  <a:pt x="685331" y="365219"/>
                </a:cubicBezTo>
                <a:cubicBezTo>
                  <a:pt x="757989" y="408534"/>
                  <a:pt x="781276" y="475137"/>
                  <a:pt x="786865" y="552918"/>
                </a:cubicBezTo>
                <a:cubicBezTo>
                  <a:pt x="814810" y="552918"/>
                  <a:pt x="841358" y="551986"/>
                  <a:pt x="867906" y="553384"/>
                </a:cubicBezTo>
                <a:cubicBezTo>
                  <a:pt x="891660" y="554781"/>
                  <a:pt x="915413" y="558973"/>
                  <a:pt x="941961" y="561767"/>
                </a:cubicBezTo>
                <a:cubicBezTo>
                  <a:pt x="942892" y="556644"/>
                  <a:pt x="944755" y="549192"/>
                  <a:pt x="945221" y="541740"/>
                </a:cubicBezTo>
                <a:cubicBezTo>
                  <a:pt x="946619" y="511931"/>
                  <a:pt x="955002" y="483986"/>
                  <a:pt x="973166" y="460699"/>
                </a:cubicBezTo>
                <a:cubicBezTo>
                  <a:pt x="993194" y="434151"/>
                  <a:pt x="1008564" y="404343"/>
                  <a:pt x="1037906" y="383850"/>
                </a:cubicBezTo>
                <a:cubicBezTo>
                  <a:pt x="1089139" y="347521"/>
                  <a:pt x="1142700" y="337740"/>
                  <a:pt x="1199057" y="361959"/>
                </a:cubicBezTo>
                <a:cubicBezTo>
                  <a:pt x="1230262" y="375466"/>
                  <a:pt x="1254481" y="401548"/>
                  <a:pt x="1274043" y="429959"/>
                </a:cubicBezTo>
                <a:cubicBezTo>
                  <a:pt x="1283824" y="443932"/>
                  <a:pt x="1292207" y="458836"/>
                  <a:pt x="1302454" y="475603"/>
                </a:cubicBezTo>
                <a:cubicBezTo>
                  <a:pt x="1307111" y="471877"/>
                  <a:pt x="1312235" y="469548"/>
                  <a:pt x="1315961" y="465356"/>
                </a:cubicBezTo>
                <a:cubicBezTo>
                  <a:pt x="1334125" y="443466"/>
                  <a:pt x="1353687" y="423438"/>
                  <a:pt x="1383029" y="416918"/>
                </a:cubicBezTo>
                <a:cubicBezTo>
                  <a:pt x="1385824" y="416452"/>
                  <a:pt x="1388618" y="414589"/>
                  <a:pt x="1390947" y="412726"/>
                </a:cubicBezTo>
                <a:cubicBezTo>
                  <a:pt x="1428207" y="374069"/>
                  <a:pt x="1478974" y="372206"/>
                  <a:pt x="1526015" y="371740"/>
                </a:cubicBezTo>
                <a:cubicBezTo>
                  <a:pt x="1563741" y="371274"/>
                  <a:pt x="1600070" y="386178"/>
                  <a:pt x="1626152" y="421110"/>
                </a:cubicBezTo>
                <a:cubicBezTo>
                  <a:pt x="1649905" y="452781"/>
                  <a:pt x="1665275" y="486781"/>
                  <a:pt x="1670864" y="524973"/>
                </a:cubicBezTo>
                <a:cubicBezTo>
                  <a:pt x="1674590" y="552452"/>
                  <a:pt x="1671796" y="580397"/>
                  <a:pt x="1671796" y="612068"/>
                </a:cubicBezTo>
                <a:cubicBezTo>
                  <a:pt x="1706727" y="593438"/>
                  <a:pt x="1738864" y="575740"/>
                  <a:pt x="1771467" y="559438"/>
                </a:cubicBezTo>
                <a:cubicBezTo>
                  <a:pt x="1809659" y="539877"/>
                  <a:pt x="1849248" y="522178"/>
                  <a:pt x="1887439" y="503082"/>
                </a:cubicBezTo>
                <a:cubicBezTo>
                  <a:pt x="1932617" y="480260"/>
                  <a:pt x="1977330" y="455110"/>
                  <a:pt x="2022974" y="432288"/>
                </a:cubicBezTo>
                <a:cubicBezTo>
                  <a:pt x="2130563" y="379192"/>
                  <a:pt x="2236754" y="321904"/>
                  <a:pt x="2350864" y="282315"/>
                </a:cubicBezTo>
                <a:cubicBezTo>
                  <a:pt x="2419329" y="258562"/>
                  <a:pt x="2487329" y="232014"/>
                  <a:pt x="2555329" y="207329"/>
                </a:cubicBezTo>
                <a:cubicBezTo>
                  <a:pt x="2587932" y="195220"/>
                  <a:pt x="2607494" y="203137"/>
                  <a:pt x="2616809" y="234343"/>
                </a:cubicBezTo>
                <a:cubicBezTo>
                  <a:pt x="2635904" y="299083"/>
                  <a:pt x="2634507" y="365219"/>
                  <a:pt x="2624726" y="431822"/>
                </a:cubicBezTo>
                <a:cubicBezTo>
                  <a:pt x="2623795" y="436945"/>
                  <a:pt x="2621466" y="441137"/>
                  <a:pt x="2620069" y="446260"/>
                </a:cubicBezTo>
                <a:cubicBezTo>
                  <a:pt x="2617740" y="455575"/>
                  <a:pt x="2614480" y="464890"/>
                  <a:pt x="2602836" y="463027"/>
                </a:cubicBezTo>
                <a:cubicBezTo>
                  <a:pt x="2589795" y="461164"/>
                  <a:pt x="2589329" y="449521"/>
                  <a:pt x="2589329" y="439740"/>
                </a:cubicBezTo>
                <a:cubicBezTo>
                  <a:pt x="2589795" y="417849"/>
                  <a:pt x="2593055" y="395959"/>
                  <a:pt x="2591192" y="374069"/>
                </a:cubicBezTo>
                <a:cubicBezTo>
                  <a:pt x="2588864" y="340069"/>
                  <a:pt x="2583274" y="306535"/>
                  <a:pt x="2579083" y="270206"/>
                </a:cubicBezTo>
                <a:cubicBezTo>
                  <a:pt x="2569302" y="272069"/>
                  <a:pt x="2561384" y="272535"/>
                  <a:pt x="2554398" y="275329"/>
                </a:cubicBezTo>
                <a:cubicBezTo>
                  <a:pt x="2500836" y="294891"/>
                  <a:pt x="2446343" y="309795"/>
                  <a:pt x="2394179" y="333548"/>
                </a:cubicBezTo>
                <a:cubicBezTo>
                  <a:pt x="2328042" y="363822"/>
                  <a:pt x="2258645" y="388507"/>
                  <a:pt x="2192508" y="419247"/>
                </a:cubicBezTo>
                <a:cubicBezTo>
                  <a:pt x="2117987" y="453712"/>
                  <a:pt x="2045330" y="491904"/>
                  <a:pt x="1972206" y="529630"/>
                </a:cubicBezTo>
                <a:cubicBezTo>
                  <a:pt x="1915385" y="558507"/>
                  <a:pt x="1859029" y="588781"/>
                  <a:pt x="1802672" y="618589"/>
                </a:cubicBezTo>
                <a:cubicBezTo>
                  <a:pt x="1757494" y="642342"/>
                  <a:pt x="1713248" y="667493"/>
                  <a:pt x="1667138" y="689849"/>
                </a:cubicBezTo>
                <a:cubicBezTo>
                  <a:pt x="1649440" y="698233"/>
                  <a:pt x="1642453" y="711739"/>
                  <a:pt x="1635001" y="727109"/>
                </a:cubicBezTo>
                <a:cubicBezTo>
                  <a:pt x="1614508" y="768561"/>
                  <a:pt x="1595412" y="810479"/>
                  <a:pt x="1572125" y="850068"/>
                </a:cubicBezTo>
                <a:cubicBezTo>
                  <a:pt x="1552097" y="884534"/>
                  <a:pt x="1528344" y="917136"/>
                  <a:pt x="1504125" y="948807"/>
                </a:cubicBezTo>
                <a:cubicBezTo>
                  <a:pt x="1468262" y="995383"/>
                  <a:pt x="1440782" y="1047547"/>
                  <a:pt x="1405385" y="1093657"/>
                </a:cubicBezTo>
                <a:cubicBezTo>
                  <a:pt x="1371385" y="1137903"/>
                  <a:pt x="1335057" y="1181218"/>
                  <a:pt x="1284289" y="1207766"/>
                </a:cubicBezTo>
                <a:cubicBezTo>
                  <a:pt x="1256344" y="1222204"/>
                  <a:pt x="1225605" y="1230122"/>
                  <a:pt x="1195796" y="1211958"/>
                </a:cubicBezTo>
                <a:cubicBezTo>
                  <a:pt x="1179029" y="1201711"/>
                  <a:pt x="1162728" y="1189136"/>
                  <a:pt x="1147824" y="1176095"/>
                </a:cubicBezTo>
                <a:cubicBezTo>
                  <a:pt x="1086344" y="1123465"/>
                  <a:pt x="1040235" y="1059657"/>
                  <a:pt x="1011358" y="984205"/>
                </a:cubicBezTo>
                <a:cubicBezTo>
                  <a:pt x="994591" y="940424"/>
                  <a:pt x="972701" y="897575"/>
                  <a:pt x="959660" y="852862"/>
                </a:cubicBezTo>
                <a:cubicBezTo>
                  <a:pt x="943824" y="798369"/>
                  <a:pt x="928454" y="742945"/>
                  <a:pt x="933577" y="684260"/>
                </a:cubicBezTo>
                <a:cubicBezTo>
                  <a:pt x="933577" y="664233"/>
                  <a:pt x="929386" y="644205"/>
                  <a:pt x="927988" y="62510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 name="Google Shape;138;p15">
            <a:extLst>
              <a:ext uri="{FF2B5EF4-FFF2-40B4-BE49-F238E27FC236}">
                <a16:creationId xmlns:a16="http://schemas.microsoft.com/office/drawing/2014/main" id="{DCC865A4-ACCC-A081-8EE1-55B580245E83}"/>
              </a:ext>
            </a:extLst>
          </p:cNvPr>
          <p:cNvSpPr/>
          <p:nvPr/>
        </p:nvSpPr>
        <p:spPr>
          <a:xfrm rot="10800000">
            <a:off x="7210771" y="3008725"/>
            <a:ext cx="1539690" cy="961392"/>
          </a:xfrm>
          <a:custGeom>
            <a:avLst/>
            <a:gdLst/>
            <a:ahLst/>
            <a:cxnLst/>
            <a:rect l="l" t="t" r="r" b="b"/>
            <a:pathLst>
              <a:path w="2732158" h="2261251" extrusionOk="0">
                <a:moveTo>
                  <a:pt x="1570477" y="310124"/>
                </a:moveTo>
                <a:cubicBezTo>
                  <a:pt x="1605971" y="316236"/>
                  <a:pt x="1638645" y="321408"/>
                  <a:pt x="1671319" y="327754"/>
                </a:cubicBezTo>
                <a:cubicBezTo>
                  <a:pt x="1713161" y="336217"/>
                  <a:pt x="1755708" y="343504"/>
                  <a:pt x="1796609" y="355492"/>
                </a:cubicBezTo>
                <a:cubicBezTo>
                  <a:pt x="1858901" y="373827"/>
                  <a:pt x="1920253" y="395923"/>
                  <a:pt x="1982075" y="416139"/>
                </a:cubicBezTo>
                <a:cubicBezTo>
                  <a:pt x="2006522" y="424131"/>
                  <a:pt x="2032144" y="429772"/>
                  <a:pt x="2055650" y="440115"/>
                </a:cubicBezTo>
                <a:cubicBezTo>
                  <a:pt x="2105719" y="462446"/>
                  <a:pt x="2157433" y="483132"/>
                  <a:pt x="2203271" y="512280"/>
                </a:cubicBezTo>
                <a:cubicBezTo>
                  <a:pt x="2224662" y="525914"/>
                  <a:pt x="2249109" y="530380"/>
                  <a:pt x="2268619" y="545424"/>
                </a:cubicBezTo>
                <a:cubicBezTo>
                  <a:pt x="2327855" y="591262"/>
                  <a:pt x="2396024" y="624641"/>
                  <a:pt x="2450089" y="677766"/>
                </a:cubicBezTo>
                <a:cubicBezTo>
                  <a:pt x="2475241" y="702682"/>
                  <a:pt x="2504624" y="723133"/>
                  <a:pt x="2530246" y="747580"/>
                </a:cubicBezTo>
                <a:cubicBezTo>
                  <a:pt x="2573498" y="788716"/>
                  <a:pt x="2602881" y="839725"/>
                  <a:pt x="2631794" y="891439"/>
                </a:cubicBezTo>
                <a:cubicBezTo>
                  <a:pt x="2672930" y="964780"/>
                  <a:pt x="2712656" y="1038825"/>
                  <a:pt x="2726760" y="1122273"/>
                </a:cubicBezTo>
                <a:cubicBezTo>
                  <a:pt x="2733812" y="1164349"/>
                  <a:pt x="2731931" y="1208307"/>
                  <a:pt x="2731931" y="1251323"/>
                </a:cubicBezTo>
                <a:cubicBezTo>
                  <a:pt x="2731931" y="1327014"/>
                  <a:pt x="2721589" y="1402000"/>
                  <a:pt x="2711246" y="1476985"/>
                </a:cubicBezTo>
                <a:cubicBezTo>
                  <a:pt x="2710541" y="1482157"/>
                  <a:pt x="2711011" y="1487799"/>
                  <a:pt x="2709130" y="1492500"/>
                </a:cubicBezTo>
                <a:cubicBezTo>
                  <a:pt x="2691735" y="1534576"/>
                  <a:pt x="2677631" y="1578768"/>
                  <a:pt x="2655065" y="1617789"/>
                </a:cubicBezTo>
                <a:cubicBezTo>
                  <a:pt x="2625212" y="1669503"/>
                  <a:pt x="2593008" y="1720983"/>
                  <a:pt x="2553987" y="1765645"/>
                </a:cubicBezTo>
                <a:cubicBezTo>
                  <a:pt x="2500158" y="1827232"/>
                  <a:pt x="2446328" y="1889994"/>
                  <a:pt x="2374868" y="1933481"/>
                </a:cubicBezTo>
                <a:cubicBezTo>
                  <a:pt x="2337258" y="1956282"/>
                  <a:pt x="2301058" y="1981669"/>
                  <a:pt x="2262507" y="2002825"/>
                </a:cubicBezTo>
                <a:cubicBezTo>
                  <a:pt x="2229128" y="2020925"/>
                  <a:pt x="2193163" y="2034324"/>
                  <a:pt x="2159079" y="2050778"/>
                </a:cubicBezTo>
                <a:cubicBezTo>
                  <a:pt x="2141449" y="2059241"/>
                  <a:pt x="2125700" y="2072404"/>
                  <a:pt x="2107365" y="2078986"/>
                </a:cubicBezTo>
                <a:cubicBezTo>
                  <a:pt x="2051184" y="2098967"/>
                  <a:pt x="1995239" y="2121298"/>
                  <a:pt x="1937178" y="2133051"/>
                </a:cubicBezTo>
                <a:cubicBezTo>
                  <a:pt x="1908265" y="2138928"/>
                  <a:pt x="1883818" y="2167841"/>
                  <a:pt x="1850439" y="2152326"/>
                </a:cubicBezTo>
                <a:cubicBezTo>
                  <a:pt x="1832809" y="2169956"/>
                  <a:pt x="1808127" y="2169486"/>
                  <a:pt x="1786501" y="2176538"/>
                </a:cubicBezTo>
                <a:cubicBezTo>
                  <a:pt x="1761819" y="2184530"/>
                  <a:pt x="1737138" y="2192522"/>
                  <a:pt x="1709870" y="2189467"/>
                </a:cubicBezTo>
                <a:cubicBezTo>
                  <a:pt x="1699057" y="2188291"/>
                  <a:pt x="1687069" y="2195813"/>
                  <a:pt x="1676021" y="2200280"/>
                </a:cubicBezTo>
                <a:cubicBezTo>
                  <a:pt x="1646638" y="2212033"/>
                  <a:pt x="1613729" y="2215559"/>
                  <a:pt x="1581995" y="2221200"/>
                </a:cubicBezTo>
                <a:cubicBezTo>
                  <a:pt x="1547440" y="2227312"/>
                  <a:pt x="1512651" y="2236244"/>
                  <a:pt x="1477861" y="2236244"/>
                </a:cubicBezTo>
                <a:cubicBezTo>
                  <a:pt x="1440016" y="2236244"/>
                  <a:pt x="1404991" y="2249878"/>
                  <a:pt x="1367616" y="2251759"/>
                </a:cubicBezTo>
                <a:cubicBezTo>
                  <a:pt x="1319193" y="2253874"/>
                  <a:pt x="1271004" y="2258576"/>
                  <a:pt x="1222581" y="2260221"/>
                </a:cubicBezTo>
                <a:cubicBezTo>
                  <a:pt x="1186381" y="2261396"/>
                  <a:pt x="1149476" y="2262572"/>
                  <a:pt x="1113746" y="2257635"/>
                </a:cubicBezTo>
                <a:cubicBezTo>
                  <a:pt x="1049338" y="2248703"/>
                  <a:pt x="984460" y="2247527"/>
                  <a:pt x="919582" y="2236244"/>
                </a:cubicBezTo>
                <a:cubicBezTo>
                  <a:pt x="851179" y="2224491"/>
                  <a:pt x="782775" y="2211798"/>
                  <a:pt x="716722" y="2193228"/>
                </a:cubicBezTo>
                <a:cubicBezTo>
                  <a:pt x="641501" y="2172072"/>
                  <a:pt x="568161" y="2142454"/>
                  <a:pt x="499287" y="2102963"/>
                </a:cubicBezTo>
                <a:cubicBezTo>
                  <a:pt x="406671" y="2049603"/>
                  <a:pt x="319932" y="1988486"/>
                  <a:pt x="246357" y="1911150"/>
                </a:cubicBezTo>
                <a:cubicBezTo>
                  <a:pt x="215093" y="1878241"/>
                  <a:pt x="191352" y="1838280"/>
                  <a:pt x="163144" y="1802550"/>
                </a:cubicBezTo>
                <a:cubicBezTo>
                  <a:pt x="129530" y="1759768"/>
                  <a:pt x="104613" y="1712050"/>
                  <a:pt x="86748" y="1661041"/>
                </a:cubicBezTo>
                <a:cubicBezTo>
                  <a:pt x="68178" y="1607211"/>
                  <a:pt x="54074" y="1551501"/>
                  <a:pt x="35739" y="1497436"/>
                </a:cubicBezTo>
                <a:cubicBezTo>
                  <a:pt x="15053" y="1437260"/>
                  <a:pt x="8707" y="1374027"/>
                  <a:pt x="3065" y="1311970"/>
                </a:cubicBezTo>
                <a:cubicBezTo>
                  <a:pt x="-2812" y="1248738"/>
                  <a:pt x="9" y="1184330"/>
                  <a:pt x="9412" y="1120863"/>
                </a:cubicBezTo>
                <a:cubicBezTo>
                  <a:pt x="12468" y="1100177"/>
                  <a:pt x="13878" y="1079256"/>
                  <a:pt x="17874" y="1058805"/>
                </a:cubicBezTo>
                <a:cubicBezTo>
                  <a:pt x="26807" y="1013908"/>
                  <a:pt x="32683" y="967835"/>
                  <a:pt x="47962" y="925054"/>
                </a:cubicBezTo>
                <a:cubicBezTo>
                  <a:pt x="65357" y="876630"/>
                  <a:pt x="89099" y="829852"/>
                  <a:pt x="114721" y="785190"/>
                </a:cubicBezTo>
                <a:cubicBezTo>
                  <a:pt x="144339" y="733476"/>
                  <a:pt x="173487" y="679881"/>
                  <a:pt x="212743" y="636159"/>
                </a:cubicBezTo>
                <a:cubicBezTo>
                  <a:pt x="253174" y="591027"/>
                  <a:pt x="286553" y="539313"/>
                  <a:pt x="334271" y="500997"/>
                </a:cubicBezTo>
                <a:cubicBezTo>
                  <a:pt x="364595" y="476550"/>
                  <a:pt x="401735" y="459861"/>
                  <a:pt x="421245" y="423426"/>
                </a:cubicBezTo>
                <a:cubicBezTo>
                  <a:pt x="456975" y="420840"/>
                  <a:pt x="466378" y="382995"/>
                  <a:pt x="495526" y="368656"/>
                </a:cubicBezTo>
                <a:cubicBezTo>
                  <a:pt x="524439" y="354317"/>
                  <a:pt x="550766" y="332691"/>
                  <a:pt x="579209" y="315766"/>
                </a:cubicBezTo>
                <a:cubicBezTo>
                  <a:pt x="596839" y="305423"/>
                  <a:pt x="611413" y="290379"/>
                  <a:pt x="628807" y="279566"/>
                </a:cubicBezTo>
                <a:cubicBezTo>
                  <a:pt x="703793" y="233258"/>
                  <a:pt x="780189" y="189771"/>
                  <a:pt x="863402" y="159213"/>
                </a:cubicBezTo>
                <a:cubicBezTo>
                  <a:pt x="912060" y="141348"/>
                  <a:pt x="958603" y="114081"/>
                  <a:pt x="1008437" y="104443"/>
                </a:cubicBezTo>
                <a:cubicBezTo>
                  <a:pt x="1067203" y="93160"/>
                  <a:pt x="1121503" y="69418"/>
                  <a:pt x="1179094" y="56725"/>
                </a:cubicBezTo>
                <a:cubicBezTo>
                  <a:pt x="1211533" y="49673"/>
                  <a:pt x="1245382" y="48262"/>
                  <a:pt x="1278056" y="42151"/>
                </a:cubicBezTo>
                <a:cubicBezTo>
                  <a:pt x="1292865" y="39330"/>
                  <a:pt x="1306264" y="28987"/>
                  <a:pt x="1320838" y="26401"/>
                </a:cubicBezTo>
                <a:cubicBezTo>
                  <a:pt x="1348576" y="21700"/>
                  <a:pt x="1376783" y="20760"/>
                  <a:pt x="1404521" y="16999"/>
                </a:cubicBezTo>
                <a:cubicBezTo>
                  <a:pt x="1419330" y="15118"/>
                  <a:pt x="1433904" y="10652"/>
                  <a:pt x="1448713" y="7126"/>
                </a:cubicBezTo>
                <a:cubicBezTo>
                  <a:pt x="1447773" y="12533"/>
                  <a:pt x="1446833" y="17469"/>
                  <a:pt x="1445892" y="22405"/>
                </a:cubicBezTo>
                <a:cubicBezTo>
                  <a:pt x="1448948" y="22170"/>
                  <a:pt x="1451769" y="22875"/>
                  <a:pt x="1453650" y="21935"/>
                </a:cubicBezTo>
                <a:cubicBezTo>
                  <a:pt x="1485618" y="5481"/>
                  <a:pt x="1518998" y="2895"/>
                  <a:pt x="1554492" y="5011"/>
                </a:cubicBezTo>
                <a:cubicBezTo>
                  <a:pt x="1590457" y="7361"/>
                  <a:pt x="1626657" y="3365"/>
                  <a:pt x="1662857" y="2425"/>
                </a:cubicBezTo>
                <a:cubicBezTo>
                  <a:pt x="1704463" y="1485"/>
                  <a:pt x="1746070" y="-396"/>
                  <a:pt x="1787676" y="74"/>
                </a:cubicBezTo>
                <a:cubicBezTo>
                  <a:pt x="1823641" y="544"/>
                  <a:pt x="1860076" y="1955"/>
                  <a:pt x="1895571" y="6891"/>
                </a:cubicBezTo>
                <a:cubicBezTo>
                  <a:pt x="1938823" y="13003"/>
                  <a:pt x="1982545" y="12298"/>
                  <a:pt x="2025327" y="19350"/>
                </a:cubicBezTo>
                <a:cubicBezTo>
                  <a:pt x="2087619" y="29692"/>
                  <a:pt x="2150381" y="39565"/>
                  <a:pt x="2211263" y="56255"/>
                </a:cubicBezTo>
                <a:cubicBezTo>
                  <a:pt x="2263212" y="70594"/>
                  <a:pt x="2312811" y="93630"/>
                  <a:pt x="2362880" y="114551"/>
                </a:cubicBezTo>
                <a:cubicBezTo>
                  <a:pt x="2375103" y="119487"/>
                  <a:pt x="2384976" y="130300"/>
                  <a:pt x="2395789" y="138527"/>
                </a:cubicBezTo>
                <a:cubicBezTo>
                  <a:pt x="2407307" y="147225"/>
                  <a:pt x="2418825" y="155687"/>
                  <a:pt x="2430109" y="164855"/>
                </a:cubicBezTo>
                <a:cubicBezTo>
                  <a:pt x="2437395" y="170731"/>
                  <a:pt x="2444212" y="177548"/>
                  <a:pt x="2455260" y="187656"/>
                </a:cubicBezTo>
                <a:cubicBezTo>
                  <a:pt x="2403311" y="204816"/>
                  <a:pt x="2362880" y="189536"/>
                  <a:pt x="2321744" y="174022"/>
                </a:cubicBezTo>
                <a:cubicBezTo>
                  <a:pt x="2274731" y="156392"/>
                  <a:pt x="2227483" y="135471"/>
                  <a:pt x="2178589" y="127949"/>
                </a:cubicBezTo>
                <a:cubicBezTo>
                  <a:pt x="2139803" y="121838"/>
                  <a:pt x="2101018" y="113140"/>
                  <a:pt x="2061057" y="111260"/>
                </a:cubicBezTo>
                <a:cubicBezTo>
                  <a:pt x="2022036" y="109614"/>
                  <a:pt x="1983485" y="99507"/>
                  <a:pt x="1944465" y="96686"/>
                </a:cubicBezTo>
                <a:cubicBezTo>
                  <a:pt x="1895101" y="93160"/>
                  <a:pt x="1845502" y="93160"/>
                  <a:pt x="1796139" y="91514"/>
                </a:cubicBezTo>
                <a:cubicBezTo>
                  <a:pt x="1727265" y="89399"/>
                  <a:pt x="1658391" y="87048"/>
                  <a:pt x="1589282" y="85168"/>
                </a:cubicBezTo>
                <a:cubicBezTo>
                  <a:pt x="1586696" y="85168"/>
                  <a:pt x="1584110" y="85873"/>
                  <a:pt x="1581525" y="86343"/>
                </a:cubicBezTo>
                <a:cubicBezTo>
                  <a:pt x="1513591" y="96451"/>
                  <a:pt x="1445422" y="105383"/>
                  <a:pt x="1377724" y="116666"/>
                </a:cubicBezTo>
                <a:cubicBezTo>
                  <a:pt x="1310730" y="127949"/>
                  <a:pt x="1243267" y="138057"/>
                  <a:pt x="1177919" y="155452"/>
                </a:cubicBezTo>
                <a:cubicBezTo>
                  <a:pt x="1108575" y="174022"/>
                  <a:pt x="1039700" y="197529"/>
                  <a:pt x="973177" y="225031"/>
                </a:cubicBezTo>
                <a:cubicBezTo>
                  <a:pt x="892315" y="258410"/>
                  <a:pt x="812628" y="295315"/>
                  <a:pt x="735057" y="335511"/>
                </a:cubicBezTo>
                <a:cubicBezTo>
                  <a:pt x="667593" y="370536"/>
                  <a:pt x="606241" y="415433"/>
                  <a:pt x="544889" y="461036"/>
                </a:cubicBezTo>
                <a:cubicBezTo>
                  <a:pt x="471079" y="515806"/>
                  <a:pt x="407611" y="581154"/>
                  <a:pt x="341558" y="643916"/>
                </a:cubicBezTo>
                <a:cubicBezTo>
                  <a:pt x="305593" y="678001"/>
                  <a:pt x="281617" y="721253"/>
                  <a:pt x="251999" y="760273"/>
                </a:cubicBezTo>
                <a:cubicBezTo>
                  <a:pt x="226847" y="793417"/>
                  <a:pt x="208982" y="832438"/>
                  <a:pt x="188531" y="869108"/>
                </a:cubicBezTo>
                <a:cubicBezTo>
                  <a:pt x="146455" y="943389"/>
                  <a:pt x="122008" y="1024016"/>
                  <a:pt x="110490" y="1107934"/>
                </a:cubicBezTo>
                <a:cubicBezTo>
                  <a:pt x="102968" y="1163409"/>
                  <a:pt x="94975" y="1219825"/>
                  <a:pt x="95446" y="1275535"/>
                </a:cubicBezTo>
                <a:cubicBezTo>
                  <a:pt x="95681" y="1327484"/>
                  <a:pt x="106258" y="1379199"/>
                  <a:pt x="113310" y="1430913"/>
                </a:cubicBezTo>
                <a:cubicBezTo>
                  <a:pt x="117542" y="1461706"/>
                  <a:pt x="124123" y="1492265"/>
                  <a:pt x="129295" y="1523058"/>
                </a:cubicBezTo>
                <a:cubicBezTo>
                  <a:pt x="140813" y="1593578"/>
                  <a:pt x="172547" y="1657045"/>
                  <a:pt x="204280" y="1719572"/>
                </a:cubicBezTo>
                <a:cubicBezTo>
                  <a:pt x="235309" y="1780454"/>
                  <a:pt x="275035" y="1836164"/>
                  <a:pt x="322518" y="1887408"/>
                </a:cubicBezTo>
                <a:cubicBezTo>
                  <a:pt x="386691" y="1956753"/>
                  <a:pt x="461441" y="2011993"/>
                  <a:pt x="541833" y="2057125"/>
                </a:cubicBezTo>
                <a:cubicBezTo>
                  <a:pt x="609532" y="2094971"/>
                  <a:pt x="680757" y="2130935"/>
                  <a:pt x="760444" y="2143864"/>
                </a:cubicBezTo>
                <a:cubicBezTo>
                  <a:pt x="815449" y="2152561"/>
                  <a:pt x="869044" y="2173247"/>
                  <a:pt x="924284" y="2177243"/>
                </a:cubicBezTo>
                <a:cubicBezTo>
                  <a:pt x="980934" y="2181239"/>
                  <a:pt x="1037350" y="2196754"/>
                  <a:pt x="1095176" y="2186881"/>
                </a:cubicBezTo>
                <a:cubicBezTo>
                  <a:pt x="1115391" y="2183355"/>
                  <a:pt x="1136782" y="2188291"/>
                  <a:pt x="1157703" y="2188056"/>
                </a:cubicBezTo>
                <a:cubicBezTo>
                  <a:pt x="1179799" y="2187821"/>
                  <a:pt x="1202130" y="2182650"/>
                  <a:pt x="1223991" y="2185000"/>
                </a:cubicBezTo>
                <a:cubicBezTo>
                  <a:pt x="1271474" y="2190407"/>
                  <a:pt x="1316842" y="2176538"/>
                  <a:pt x="1363620" y="2173952"/>
                </a:cubicBezTo>
                <a:cubicBezTo>
                  <a:pt x="1419330" y="2170896"/>
                  <a:pt x="1475275" y="2166900"/>
                  <a:pt x="1528870" y="2149035"/>
                </a:cubicBezTo>
                <a:cubicBezTo>
                  <a:pt x="1537333" y="2146215"/>
                  <a:pt x="1546500" y="2145509"/>
                  <a:pt x="1555433" y="2143864"/>
                </a:cubicBezTo>
                <a:cubicBezTo>
                  <a:pt x="1571417" y="2141043"/>
                  <a:pt x="1587166" y="2137752"/>
                  <a:pt x="1603151" y="2135402"/>
                </a:cubicBezTo>
                <a:cubicBezTo>
                  <a:pt x="1613258" y="2133991"/>
                  <a:pt x="1623836" y="2119182"/>
                  <a:pt x="1634414" y="2135637"/>
                </a:cubicBezTo>
                <a:cubicBezTo>
                  <a:pt x="1635355" y="2137047"/>
                  <a:pt x="1643112" y="2133991"/>
                  <a:pt x="1647578" y="2132816"/>
                </a:cubicBezTo>
                <a:cubicBezTo>
                  <a:pt x="1706579" y="2114481"/>
                  <a:pt x="1765580" y="2095911"/>
                  <a:pt x="1825052" y="2078281"/>
                </a:cubicBezTo>
                <a:cubicBezTo>
                  <a:pt x="1830458" y="2076636"/>
                  <a:pt x="1838215" y="2082277"/>
                  <a:pt x="1844797" y="2084393"/>
                </a:cubicBezTo>
                <a:cubicBezTo>
                  <a:pt x="1873240" y="2069819"/>
                  <a:pt x="1901213" y="2049368"/>
                  <a:pt x="1938353" y="2055950"/>
                </a:cubicBezTo>
                <a:cubicBezTo>
                  <a:pt x="1945405" y="2057125"/>
                  <a:pt x="1955278" y="2055950"/>
                  <a:pt x="1960684" y="2051719"/>
                </a:cubicBezTo>
                <a:cubicBezTo>
                  <a:pt x="2013574" y="2011052"/>
                  <a:pt x="2077746" y="1997419"/>
                  <a:pt x="2138628" y="1974852"/>
                </a:cubicBezTo>
                <a:cubicBezTo>
                  <a:pt x="2161664" y="1966390"/>
                  <a:pt x="2182115" y="1951581"/>
                  <a:pt x="2204446" y="1940768"/>
                </a:cubicBezTo>
                <a:cubicBezTo>
                  <a:pt x="2212203" y="1937007"/>
                  <a:pt x="2221606" y="1937477"/>
                  <a:pt x="2235710" y="1935362"/>
                </a:cubicBezTo>
                <a:cubicBezTo>
                  <a:pt x="2244172" y="1905273"/>
                  <a:pt x="2282723" y="1897516"/>
                  <a:pt x="2308110" y="1875185"/>
                </a:cubicBezTo>
                <a:cubicBezTo>
                  <a:pt x="2331851" y="1854264"/>
                  <a:pt x="2357708" y="1835459"/>
                  <a:pt x="2381450" y="1814538"/>
                </a:cubicBezTo>
                <a:cubicBezTo>
                  <a:pt x="2398140" y="1799729"/>
                  <a:pt x="2421646" y="1795028"/>
                  <a:pt x="2434340" y="1773167"/>
                </a:cubicBezTo>
                <a:cubicBezTo>
                  <a:pt x="2445623" y="1753892"/>
                  <a:pt x="2464663" y="1739083"/>
                  <a:pt x="2477356" y="1720513"/>
                </a:cubicBezTo>
                <a:cubicBezTo>
                  <a:pt x="2508855" y="1673500"/>
                  <a:pt x="2538708" y="1625311"/>
                  <a:pt x="2569267" y="1577593"/>
                </a:cubicBezTo>
                <a:cubicBezTo>
                  <a:pt x="2617220" y="1502843"/>
                  <a:pt x="2636730" y="1420100"/>
                  <a:pt x="2641431" y="1332656"/>
                </a:cubicBezTo>
                <a:cubicBezTo>
                  <a:pt x="2645428" y="1259551"/>
                  <a:pt x="2650129" y="1186916"/>
                  <a:pt x="2641431" y="1113576"/>
                </a:cubicBezTo>
                <a:cubicBezTo>
                  <a:pt x="2634380" y="1055044"/>
                  <a:pt x="2609933" y="1003565"/>
                  <a:pt x="2587837" y="950206"/>
                </a:cubicBezTo>
                <a:cubicBezTo>
                  <a:pt x="2563155" y="891204"/>
                  <a:pt x="2526485" y="839725"/>
                  <a:pt x="2487229" y="791302"/>
                </a:cubicBezTo>
                <a:cubicBezTo>
                  <a:pt x="2455495" y="752281"/>
                  <a:pt x="2413419" y="720077"/>
                  <a:pt x="2371107" y="691870"/>
                </a:cubicBezTo>
                <a:cubicBezTo>
                  <a:pt x="2317042" y="655905"/>
                  <a:pt x="2258981" y="625816"/>
                  <a:pt x="2201625" y="595023"/>
                </a:cubicBezTo>
                <a:cubicBezTo>
                  <a:pt x="2125935" y="554357"/>
                  <a:pt x="2046718" y="520978"/>
                  <a:pt x="1966796" y="490184"/>
                </a:cubicBezTo>
                <a:cubicBezTo>
                  <a:pt x="1936943" y="478666"/>
                  <a:pt x="1902858" y="478666"/>
                  <a:pt x="1872535" y="467618"/>
                </a:cubicBezTo>
                <a:cubicBezTo>
                  <a:pt x="1833749" y="453749"/>
                  <a:pt x="1792143" y="453279"/>
                  <a:pt x="1754062" y="433769"/>
                </a:cubicBezTo>
                <a:cubicBezTo>
                  <a:pt x="1731731" y="422485"/>
                  <a:pt x="1701878" y="422720"/>
                  <a:pt x="1675551" y="423191"/>
                </a:cubicBezTo>
                <a:cubicBezTo>
                  <a:pt x="1637235" y="423896"/>
                  <a:pt x="1609497" y="401330"/>
                  <a:pt x="1579409" y="384875"/>
                </a:cubicBezTo>
                <a:cubicBezTo>
                  <a:pt x="1556608" y="372652"/>
                  <a:pt x="1555668" y="340448"/>
                  <a:pt x="1570477" y="31012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15602805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ue Red and Yellow Cute Simple Illustrative Doodles Pretty Social Media Creative Presentation template">
  <a:themeElements>
    <a:clrScheme name="Custom 347">
      <a:dk1>
        <a:srgbClr val="000000"/>
      </a:dk1>
      <a:lt1>
        <a:srgbClr val="FFFFFF"/>
      </a:lt1>
      <a:dk2>
        <a:srgbClr val="2843FF"/>
      </a:dk2>
      <a:lt2>
        <a:srgbClr val="F1F1F1"/>
      </a:lt2>
      <a:accent1>
        <a:srgbClr val="E03E26"/>
      </a:accent1>
      <a:accent2>
        <a:srgbClr val="2843FF"/>
      </a:accent2>
      <a:accent3>
        <a:srgbClr val="F2D925"/>
      </a:accent3>
      <a:accent4>
        <a:srgbClr val="F1F1F1"/>
      </a:accent4>
      <a:accent5>
        <a:srgbClr val="8B81D2"/>
      </a:accent5>
      <a:accent6>
        <a:srgbClr val="E03E26"/>
      </a:accent6>
      <a:hlink>
        <a:srgbClr val="2843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lue and Yellow Cute Illustrative Scrapbook Fun Social Media Creative Presentation template">
  <a:themeElements>
    <a:clrScheme name="Custom 347">
      <a:dk1>
        <a:srgbClr val="1D3557"/>
      </a:dk1>
      <a:lt1>
        <a:srgbClr val="FFFFFF"/>
      </a:lt1>
      <a:dk2>
        <a:srgbClr val="457B9D"/>
      </a:dk2>
      <a:lt2>
        <a:srgbClr val="A8DADC"/>
      </a:lt2>
      <a:accent1>
        <a:srgbClr val="F1FAEE"/>
      </a:accent1>
      <a:accent2>
        <a:srgbClr val="FF4141"/>
      </a:accent2>
      <a:accent3>
        <a:srgbClr val="FF9C6C"/>
      </a:accent3>
      <a:accent4>
        <a:srgbClr val="FFD16C"/>
      </a:accent4>
      <a:accent5>
        <a:srgbClr val="1D3557"/>
      </a:accent5>
      <a:accent6>
        <a:srgbClr val="FFFFFF"/>
      </a:accent6>
      <a:hlink>
        <a:srgbClr val="457B9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olorful Fun Doodles and Blobs Colorful Social Media Creative Presentation">
  <a:themeElements>
    <a:clrScheme name="Custom 347">
      <a:dk1>
        <a:srgbClr val="000000"/>
      </a:dk1>
      <a:lt1>
        <a:srgbClr val="FFFFFF"/>
      </a:lt1>
      <a:dk2>
        <a:srgbClr val="FF7B1B"/>
      </a:dk2>
      <a:lt2>
        <a:srgbClr val="399BE6"/>
      </a:lt2>
      <a:accent1>
        <a:srgbClr val="673F9B"/>
      </a:accent1>
      <a:accent2>
        <a:srgbClr val="00C4CC"/>
      </a:accent2>
      <a:accent3>
        <a:srgbClr val="FF4F63"/>
      </a:accent3>
      <a:accent4>
        <a:srgbClr val="22A454"/>
      </a:accent4>
      <a:accent5>
        <a:srgbClr val="F5BE49"/>
      </a:accent5>
      <a:accent6>
        <a:srgbClr val="EDECED"/>
      </a:accent6>
      <a:hlink>
        <a:srgbClr val="399BE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Yellow Blue and Red Cute Simple Illustrative Doodles Back-to-School Social Media Creative Presentation">
  <a:themeElements>
    <a:clrScheme name="Custom 347">
      <a:dk1>
        <a:srgbClr val="000000"/>
      </a:dk1>
      <a:lt1>
        <a:srgbClr val="FFFFFF"/>
      </a:lt1>
      <a:dk2>
        <a:srgbClr val="191919"/>
      </a:dk2>
      <a:lt2>
        <a:srgbClr val="2843FF"/>
      </a:lt2>
      <a:accent1>
        <a:srgbClr val="D75B3F"/>
      </a:accent1>
      <a:accent2>
        <a:srgbClr val="E03E26"/>
      </a:accent2>
      <a:accent3>
        <a:srgbClr val="F1F1F1"/>
      </a:accent3>
      <a:accent4>
        <a:srgbClr val="F2D925"/>
      </a:accent4>
      <a:accent5>
        <a:srgbClr val="D75B3F"/>
      </a:accent5>
      <a:accent6>
        <a:srgbClr val="E03E26"/>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Red and Pink Cute Illustrative Scrapbook Influencer Social Media Creative Presentation template">
  <a:themeElements>
    <a:clrScheme name="Custom 347">
      <a:dk1>
        <a:srgbClr val="25364E"/>
      </a:dk1>
      <a:lt1>
        <a:srgbClr val="FFFFFF"/>
      </a:lt1>
      <a:dk2>
        <a:srgbClr val="CACAFD"/>
      </a:dk2>
      <a:lt2>
        <a:srgbClr val="E14B1E"/>
      </a:lt2>
      <a:accent1>
        <a:srgbClr val="F6CA61"/>
      </a:accent1>
      <a:accent2>
        <a:srgbClr val="FC8023"/>
      </a:accent2>
      <a:accent3>
        <a:srgbClr val="FFD2CC"/>
      </a:accent3>
      <a:accent4>
        <a:srgbClr val="25364E"/>
      </a:accent4>
      <a:accent5>
        <a:srgbClr val="FFFFFF"/>
      </a:accent5>
      <a:accent6>
        <a:srgbClr val="CACAFD"/>
      </a:accent6>
      <a:hlink>
        <a:srgbClr val="E14B1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TotalTime>
  <Words>814</Words>
  <Application>Microsoft Office PowerPoint</Application>
  <PresentationFormat>Widescreen</PresentationFormat>
  <Paragraphs>51</Paragraphs>
  <Slides>24</Slides>
  <Notes>9</Notes>
  <HiddenSlides>0</HiddenSlides>
  <MMClips>0</MMClips>
  <ScaleCrop>false</ScaleCrop>
  <HeadingPairs>
    <vt:vector size="6" baseType="variant">
      <vt:variant>
        <vt:lpstr>Fonts Used</vt:lpstr>
      </vt:variant>
      <vt:variant>
        <vt:i4>15</vt:i4>
      </vt:variant>
      <vt:variant>
        <vt:lpstr>Theme</vt:lpstr>
      </vt:variant>
      <vt:variant>
        <vt:i4>6</vt:i4>
      </vt:variant>
      <vt:variant>
        <vt:lpstr>Slide Titles</vt:lpstr>
      </vt:variant>
      <vt:variant>
        <vt:i4>24</vt:i4>
      </vt:variant>
    </vt:vector>
  </HeadingPairs>
  <TitlesOfParts>
    <vt:vector size="45" baseType="lpstr">
      <vt:lpstr>Yu Gothic UI Semibold</vt:lpstr>
      <vt:lpstr>Arial</vt:lpstr>
      <vt:lpstr>Calibri</vt:lpstr>
      <vt:lpstr>Calibri Light</vt:lpstr>
      <vt:lpstr>DM Sans</vt:lpstr>
      <vt:lpstr>Dosis</vt:lpstr>
      <vt:lpstr>Dosis ExtraBold</vt:lpstr>
      <vt:lpstr>Fredoka One</vt:lpstr>
      <vt:lpstr>IRANSans</vt:lpstr>
      <vt:lpstr>IRANSansWeb</vt:lpstr>
      <vt:lpstr>iranyekan</vt:lpstr>
      <vt:lpstr>Just Another Hand</vt:lpstr>
      <vt:lpstr>Nunito</vt:lpstr>
      <vt:lpstr>Questrial</vt:lpstr>
      <vt:lpstr>Roboto</vt:lpstr>
      <vt:lpstr>Office Theme</vt:lpstr>
      <vt:lpstr>Blue Red and Yellow Cute Simple Illustrative Doodles Pretty Social Media Creative Presentation template</vt:lpstr>
      <vt:lpstr>Blue and Yellow Cute Illustrative Scrapbook Fun Social Media Creative Presentation template</vt:lpstr>
      <vt:lpstr>Colorful Fun Doodles and Blobs Colorful Social Media Creative Presentation</vt:lpstr>
      <vt:lpstr>Yellow Blue and Red Cute Simple Illustrative Doodles Back-to-School Social Media Creative Presentation</vt:lpstr>
      <vt:lpstr>Red and Pink Cute Illustrative Scrapbook Influencer Social Media Creative Presentation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Rahmat Ansari</dc:creator>
  <cp:lastModifiedBy>Rahmat Ansari</cp:lastModifiedBy>
  <cp:revision>2</cp:revision>
  <dcterms:created xsi:type="dcterms:W3CDTF">2022-11-12T19:35:42Z</dcterms:created>
  <dcterms:modified xsi:type="dcterms:W3CDTF">2022-11-12T22:06:22Z</dcterms:modified>
</cp:coreProperties>
</file>

<file path=docProps/thumbnail.jpeg>
</file>